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6"/>
  </p:notesMasterIdLst>
  <p:sldIdLst>
    <p:sldId id="300" r:id="rId3"/>
    <p:sldId id="412" r:id="rId4"/>
    <p:sldId id="413" r:id="rId5"/>
    <p:sldId id="414" r:id="rId6"/>
    <p:sldId id="415" r:id="rId7"/>
    <p:sldId id="416" r:id="rId8"/>
    <p:sldId id="419" r:id="rId9"/>
    <p:sldId id="417" r:id="rId10"/>
    <p:sldId id="420" r:id="rId11"/>
    <p:sldId id="421" r:id="rId12"/>
    <p:sldId id="424" r:id="rId13"/>
    <p:sldId id="422" r:id="rId14"/>
    <p:sldId id="425" r:id="rId15"/>
    <p:sldId id="426" r:id="rId16"/>
    <p:sldId id="429" r:id="rId17"/>
    <p:sldId id="433" r:id="rId18"/>
    <p:sldId id="427" r:id="rId19"/>
    <p:sldId id="434" r:id="rId20"/>
    <p:sldId id="430" r:id="rId21"/>
    <p:sldId id="435" r:id="rId22"/>
    <p:sldId id="436" r:id="rId23"/>
    <p:sldId id="437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8BD"/>
    <a:srgbClr val="52BA9C"/>
    <a:srgbClr val="3E9C81"/>
    <a:srgbClr val="EC4E8E"/>
    <a:srgbClr val="B88C00"/>
    <a:srgbClr val="124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53" autoAdjust="0"/>
  </p:normalViewPr>
  <p:slideViewPr>
    <p:cSldViewPr snapToGrid="0" showGuides="1">
      <p:cViewPr>
        <p:scale>
          <a:sx n="50" d="100"/>
          <a:sy n="50" d="100"/>
        </p:scale>
        <p:origin x="1560" y="1110"/>
      </p:cViewPr>
      <p:guideLst>
        <p:guide orient="horz" pos="2160"/>
        <p:guide pos="3840"/>
        <p:guide pos="665"/>
        <p:guide pos="7015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F861A-D3CA-4576-911B-169B691C5A51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9BB32-9E8E-49C2-A37A-37CA5A479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57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379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740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8503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3642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9601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457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7011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5060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1704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6882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920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8502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70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985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3663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957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540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511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36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79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51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9BB32-9E8E-49C2-A37A-37CA5A47957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447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69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:wipe/>
      </p:transition>
    </mc:Choice>
    <mc:Fallback xmlns="">
      <p:transition spd="slow" advTm="2000">
        <p:wip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D8C3C835-5D55-5BDA-45E7-FF146B4AFD84}"/>
              </a:ext>
            </a:extLst>
          </p:cNvPr>
          <p:cNvSpPr txBox="1"/>
          <p:nvPr userDrawn="1"/>
        </p:nvSpPr>
        <p:spPr>
          <a:xfrm>
            <a:off x="10765552" y="6511538"/>
            <a:ext cx="100965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3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模板网，幻灯片演示模板及素材免费下载！</a:t>
            </a:r>
            <a:endParaRPr lang="zh-CN" altLang="zh-CN" sz="300" dirty="0">
              <a:effectLst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3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 唯一访问网址：</a:t>
            </a:r>
            <a:r>
              <a:rPr lang="en-US" altLang="zh-CN" sz="3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www.51pptmoban.com</a:t>
            </a:r>
            <a:endParaRPr lang="zh-CN" altLang="zh-CN" sz="300" dirty="0">
              <a:effectLst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EF71FA7-8161-4B8E-C583-5DC7E61CA1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9"/>
            <a:ext cx="12192000" cy="6857142"/>
          </a:xfrm>
          <a:prstGeom prst="rect">
            <a:avLst/>
          </a:prstGeom>
        </p:spPr>
      </p:pic>
      <p:grpSp>
        <p:nvGrpSpPr>
          <p:cNvPr id="3" name="图形 691">
            <a:extLst>
              <a:ext uri="{FF2B5EF4-FFF2-40B4-BE49-F238E27FC236}">
                <a16:creationId xmlns:a16="http://schemas.microsoft.com/office/drawing/2014/main" id="{B43C9A1D-364E-4C87-949B-99C32E2799DA}"/>
              </a:ext>
            </a:extLst>
          </p:cNvPr>
          <p:cNvGrpSpPr/>
          <p:nvPr userDrawn="1"/>
        </p:nvGrpSpPr>
        <p:grpSpPr>
          <a:xfrm>
            <a:off x="8519038" y="4711737"/>
            <a:ext cx="1039427" cy="1875612"/>
            <a:chOff x="5419698" y="3225551"/>
            <a:chExt cx="2591066" cy="5154959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C6E2679-AD88-86AE-E78F-11A1A81CE69F}"/>
                </a:ext>
              </a:extLst>
            </p:cNvPr>
            <p:cNvSpPr/>
            <p:nvPr/>
          </p:nvSpPr>
          <p:spPr>
            <a:xfrm>
              <a:off x="5419698" y="3873890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B8BD491-5122-5364-BF20-AEC93B490369}"/>
                </a:ext>
              </a:extLst>
            </p:cNvPr>
            <p:cNvSpPr/>
            <p:nvPr/>
          </p:nvSpPr>
          <p:spPr>
            <a:xfrm rot="-1080331">
              <a:off x="6017136" y="3805248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EF49ACF-E526-F77C-283B-9AC659C26359}"/>
                </a:ext>
              </a:extLst>
            </p:cNvPr>
            <p:cNvSpPr/>
            <p:nvPr/>
          </p:nvSpPr>
          <p:spPr>
            <a:xfrm>
              <a:off x="5456731" y="3987733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8892BF6-4A0B-D4FB-6EED-0F73A07038A9}"/>
                </a:ext>
              </a:extLst>
            </p:cNvPr>
            <p:cNvSpPr/>
            <p:nvPr/>
          </p:nvSpPr>
          <p:spPr>
            <a:xfrm rot="-1079571">
              <a:off x="5472181" y="4066618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6882E28-CBF6-4E37-6DC4-AC483E038D8E}"/>
                </a:ext>
              </a:extLst>
            </p:cNvPr>
            <p:cNvSpPr/>
            <p:nvPr/>
          </p:nvSpPr>
          <p:spPr>
            <a:xfrm>
              <a:off x="5447587" y="3959558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57764B9-124C-3903-EB76-AB9285119992}"/>
                </a:ext>
              </a:extLst>
            </p:cNvPr>
            <p:cNvSpPr/>
            <p:nvPr/>
          </p:nvSpPr>
          <p:spPr>
            <a:xfrm>
              <a:off x="5419698" y="3873890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C05D0DD-6BAE-9FAB-2B24-9C58DC0CE430}"/>
                </a:ext>
              </a:extLst>
            </p:cNvPr>
            <p:cNvSpPr/>
            <p:nvPr/>
          </p:nvSpPr>
          <p:spPr>
            <a:xfrm rot="-846344">
              <a:off x="5933404" y="3427248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7121A42-EAC3-1501-7F97-6F03DD441FC0}"/>
                </a:ext>
              </a:extLst>
            </p:cNvPr>
            <p:cNvSpPr/>
            <p:nvPr/>
          </p:nvSpPr>
          <p:spPr>
            <a:xfrm>
              <a:off x="5606979" y="3457895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B3A2E54-1808-8F5D-A20C-A8AB4EB21EA4}"/>
                </a:ext>
              </a:extLst>
            </p:cNvPr>
            <p:cNvSpPr/>
            <p:nvPr/>
          </p:nvSpPr>
          <p:spPr>
            <a:xfrm>
              <a:off x="5557258" y="3574024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3A72243-8BE1-3452-FF3F-482BAE45CF2B}"/>
                </a:ext>
              </a:extLst>
            </p:cNvPr>
            <p:cNvSpPr/>
            <p:nvPr/>
          </p:nvSpPr>
          <p:spPr>
            <a:xfrm rot="-845926">
              <a:off x="5570422" y="3647074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5C20194-9347-A18E-62DA-407FA0671D37}"/>
                </a:ext>
              </a:extLst>
            </p:cNvPr>
            <p:cNvSpPr/>
            <p:nvPr/>
          </p:nvSpPr>
          <p:spPr>
            <a:xfrm>
              <a:off x="5549943" y="3545278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AA6302D-B4FE-C14D-CC73-65264FDA2AE0}"/>
                </a:ext>
              </a:extLst>
            </p:cNvPr>
            <p:cNvSpPr/>
            <p:nvPr/>
          </p:nvSpPr>
          <p:spPr>
            <a:xfrm>
              <a:off x="5527997" y="3457895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10B2652-8702-9BA5-A23A-677CE116FEFE}"/>
                </a:ext>
              </a:extLst>
            </p:cNvPr>
            <p:cNvSpPr/>
            <p:nvPr/>
          </p:nvSpPr>
          <p:spPr>
            <a:xfrm rot="-468991">
              <a:off x="6382106" y="3221152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99E67A1-6AAC-12B3-8C5D-00D4142184DE}"/>
                </a:ext>
              </a:extLst>
            </p:cNvPr>
            <p:cNvSpPr/>
            <p:nvPr/>
          </p:nvSpPr>
          <p:spPr>
            <a:xfrm>
              <a:off x="6236429" y="3225581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58019D0-3138-C099-718C-C1F1DFA87CB0}"/>
                </a:ext>
              </a:extLst>
            </p:cNvPr>
            <p:cNvSpPr/>
            <p:nvPr/>
          </p:nvSpPr>
          <p:spPr>
            <a:xfrm>
              <a:off x="6171506" y="3344167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2C5393A-24B8-9D0C-028F-1830C9512869}"/>
                </a:ext>
              </a:extLst>
            </p:cNvPr>
            <p:cNvSpPr/>
            <p:nvPr/>
          </p:nvSpPr>
          <p:spPr>
            <a:xfrm>
              <a:off x="6178993" y="3398859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591525E-E8CF-9CAF-A568-10E4AD87CFD6}"/>
                </a:ext>
              </a:extLst>
            </p:cNvPr>
            <p:cNvSpPr/>
            <p:nvPr/>
          </p:nvSpPr>
          <p:spPr>
            <a:xfrm>
              <a:off x="6167449" y="3314792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87269CC-3E81-8B58-C32A-D490DEA4C2C5}"/>
                </a:ext>
              </a:extLst>
            </p:cNvPr>
            <p:cNvSpPr/>
            <p:nvPr/>
          </p:nvSpPr>
          <p:spPr>
            <a:xfrm>
              <a:off x="6155219" y="3225581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984ABF8-D2B5-C208-B2B8-7986362A8524}"/>
                </a:ext>
              </a:extLst>
            </p:cNvPr>
            <p:cNvSpPr/>
            <p:nvPr/>
          </p:nvSpPr>
          <p:spPr>
            <a:xfrm>
              <a:off x="5807404" y="3902922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B618EE5-78D8-50FB-1942-0FBCA674A9E8}"/>
                </a:ext>
              </a:extLst>
            </p:cNvPr>
            <p:cNvSpPr/>
            <p:nvPr/>
          </p:nvSpPr>
          <p:spPr>
            <a:xfrm>
              <a:off x="5880156" y="3902922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4DA7A92-3917-7621-23D9-AA4F955C7B44}"/>
                </a:ext>
              </a:extLst>
            </p:cNvPr>
            <p:cNvSpPr/>
            <p:nvPr/>
          </p:nvSpPr>
          <p:spPr>
            <a:xfrm rot="179195">
              <a:off x="6981823" y="4336224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166F64E-2F05-E04B-5636-F9BF269731C5}"/>
                </a:ext>
              </a:extLst>
            </p:cNvPr>
            <p:cNvSpPr/>
            <p:nvPr/>
          </p:nvSpPr>
          <p:spPr>
            <a:xfrm>
              <a:off x="6983322" y="4338691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2F40728-3A73-E2E1-625A-4D1A0ABB3890}"/>
                </a:ext>
              </a:extLst>
            </p:cNvPr>
            <p:cNvSpPr/>
            <p:nvPr/>
          </p:nvSpPr>
          <p:spPr>
            <a:xfrm rot="178852">
              <a:off x="7061630" y="4458057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FE98346-3845-D449-4BC0-A43A3E495964}"/>
                </a:ext>
              </a:extLst>
            </p:cNvPr>
            <p:cNvSpPr/>
            <p:nvPr/>
          </p:nvSpPr>
          <p:spPr>
            <a:xfrm>
              <a:off x="7059275" y="4508769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A01A10F-B902-A214-3747-23CC9E01F7D8}"/>
                </a:ext>
              </a:extLst>
            </p:cNvPr>
            <p:cNvSpPr/>
            <p:nvPr/>
          </p:nvSpPr>
          <p:spPr>
            <a:xfrm>
              <a:off x="7063732" y="4424016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028CF10-D3C8-4348-3DD5-3452B9D4CFEA}"/>
                </a:ext>
              </a:extLst>
            </p:cNvPr>
            <p:cNvSpPr/>
            <p:nvPr/>
          </p:nvSpPr>
          <p:spPr>
            <a:xfrm rot="179195">
              <a:off x="7066740" y="4338508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DA81FE6-CA4B-F66C-500F-5F490103D0AB}"/>
                </a:ext>
              </a:extLst>
            </p:cNvPr>
            <p:cNvSpPr/>
            <p:nvPr/>
          </p:nvSpPr>
          <p:spPr>
            <a:xfrm rot="94552">
              <a:off x="6767659" y="3435521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E0027CB-5337-8CD8-F6B6-18B0878F2340}"/>
                </a:ext>
              </a:extLst>
            </p:cNvPr>
            <p:cNvSpPr/>
            <p:nvPr/>
          </p:nvSpPr>
          <p:spPr>
            <a:xfrm>
              <a:off x="6797413" y="3436235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26A177D-AC44-B531-ED95-64A22B7ECFC1}"/>
                </a:ext>
              </a:extLst>
            </p:cNvPr>
            <p:cNvSpPr/>
            <p:nvPr/>
          </p:nvSpPr>
          <p:spPr>
            <a:xfrm>
              <a:off x="6809129" y="3553850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F7E72BA-BC35-D7F0-CA22-BF9AAE38DAD8}"/>
                </a:ext>
              </a:extLst>
            </p:cNvPr>
            <p:cNvSpPr/>
            <p:nvPr/>
          </p:nvSpPr>
          <p:spPr>
            <a:xfrm rot="94208">
              <a:off x="6808576" y="3611046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3394BE2-F742-550A-6B89-2F36968304C0}"/>
                </a:ext>
              </a:extLst>
            </p:cNvPr>
            <p:cNvSpPr/>
            <p:nvPr/>
          </p:nvSpPr>
          <p:spPr>
            <a:xfrm>
              <a:off x="6810729" y="3524189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6CD8966-7B16-6BAC-2F24-D60F9F7C7B39}"/>
                </a:ext>
              </a:extLst>
            </p:cNvPr>
            <p:cNvSpPr/>
            <p:nvPr/>
          </p:nvSpPr>
          <p:spPr>
            <a:xfrm>
              <a:off x="6811243" y="3434121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B0B2275-A1B3-17BA-21CB-5E19D8F54EB2}"/>
                </a:ext>
              </a:extLst>
            </p:cNvPr>
            <p:cNvSpPr/>
            <p:nvPr/>
          </p:nvSpPr>
          <p:spPr>
            <a:xfrm>
              <a:off x="6797413" y="3998648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871D056-A050-EFAF-618D-92BF825582DE}"/>
                </a:ext>
              </a:extLst>
            </p:cNvPr>
            <p:cNvSpPr/>
            <p:nvPr/>
          </p:nvSpPr>
          <p:spPr>
            <a:xfrm>
              <a:off x="6866450" y="4015736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F0310AC-D6AB-F0D7-7310-01C9253CF3B0}"/>
                </a:ext>
              </a:extLst>
            </p:cNvPr>
            <p:cNvSpPr/>
            <p:nvPr/>
          </p:nvSpPr>
          <p:spPr>
            <a:xfrm>
              <a:off x="6995095" y="4166555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93CBD18-73D8-48AA-7CBC-C50D1C72477D}"/>
                </a:ext>
              </a:extLst>
            </p:cNvPr>
            <p:cNvSpPr/>
            <p:nvPr/>
          </p:nvSpPr>
          <p:spPr>
            <a:xfrm>
              <a:off x="7080134" y="4188787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0B60BDB-090C-DF61-030D-A9F984E3BBA2}"/>
                </a:ext>
              </a:extLst>
            </p:cNvPr>
            <p:cNvSpPr/>
            <p:nvPr/>
          </p:nvSpPr>
          <p:spPr>
            <a:xfrm rot="877195">
              <a:off x="7801301" y="4303759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54D9D56-FDB0-8189-BC61-B35EAC0A856D}"/>
                </a:ext>
              </a:extLst>
            </p:cNvPr>
            <p:cNvSpPr/>
            <p:nvPr/>
          </p:nvSpPr>
          <p:spPr>
            <a:xfrm>
              <a:off x="7791938" y="4335776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603FFD5-CFAA-4EAE-DA81-D36F22E57AF9}"/>
                </a:ext>
              </a:extLst>
            </p:cNvPr>
            <p:cNvSpPr/>
            <p:nvPr/>
          </p:nvSpPr>
          <p:spPr>
            <a:xfrm>
              <a:off x="7813254" y="4253709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AE134CF-95EA-4544-BC3C-5DF58638F2A4}"/>
                </a:ext>
              </a:extLst>
            </p:cNvPr>
            <p:cNvSpPr/>
            <p:nvPr/>
          </p:nvSpPr>
          <p:spPr>
            <a:xfrm>
              <a:off x="7817826" y="4166555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F4CDDE0-2E27-759D-5215-332C12DF0F1A}"/>
                </a:ext>
              </a:extLst>
            </p:cNvPr>
            <p:cNvSpPr/>
            <p:nvPr/>
          </p:nvSpPr>
          <p:spPr>
            <a:xfrm>
              <a:off x="6546804" y="3456387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40970D1-9791-0009-9306-169A49ADDA9A}"/>
                </a:ext>
              </a:extLst>
            </p:cNvPr>
            <p:cNvSpPr/>
            <p:nvPr/>
          </p:nvSpPr>
          <p:spPr>
            <a:xfrm>
              <a:off x="6419766" y="3833371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14609A2-58E1-62D2-9F43-946BD31E8C63}"/>
                </a:ext>
              </a:extLst>
            </p:cNvPr>
            <p:cNvSpPr/>
            <p:nvPr/>
          </p:nvSpPr>
          <p:spPr>
            <a:xfrm>
              <a:off x="6506405" y="3837886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B12A31E-B4ED-3F48-010E-6FA121996C1E}"/>
                </a:ext>
              </a:extLst>
            </p:cNvPr>
            <p:cNvSpPr/>
            <p:nvPr/>
          </p:nvSpPr>
          <p:spPr>
            <a:xfrm>
              <a:off x="6585787" y="3952986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AB98528-797D-3391-A902-A87452335139}"/>
                </a:ext>
              </a:extLst>
            </p:cNvPr>
            <p:cNvSpPr/>
            <p:nvPr/>
          </p:nvSpPr>
          <p:spPr>
            <a:xfrm>
              <a:off x="6584529" y="4008021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5F27BFD-29E8-049F-51A1-A6B7F16A826C}"/>
                </a:ext>
              </a:extLst>
            </p:cNvPr>
            <p:cNvSpPr/>
            <p:nvPr/>
          </p:nvSpPr>
          <p:spPr>
            <a:xfrm>
              <a:off x="6588930" y="3923325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3C3BCB5-3D44-BB52-F587-14695DD8615D}"/>
                </a:ext>
              </a:extLst>
            </p:cNvPr>
            <p:cNvSpPr/>
            <p:nvPr/>
          </p:nvSpPr>
          <p:spPr>
            <a:xfrm rot="179539">
              <a:off x="6592017" y="3837743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6F08D58-B348-191F-73EB-2AACDC4BBB39}"/>
                </a:ext>
              </a:extLst>
            </p:cNvPr>
            <p:cNvSpPr/>
            <p:nvPr/>
          </p:nvSpPr>
          <p:spPr>
            <a:xfrm>
              <a:off x="5652242" y="5122961"/>
              <a:ext cx="2308860" cy="3257550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57ECF29-572A-F1F1-F83C-AF9D89F66137}"/>
                </a:ext>
              </a:extLst>
            </p:cNvPr>
            <p:cNvSpPr/>
            <p:nvPr/>
          </p:nvSpPr>
          <p:spPr>
            <a:xfrm>
              <a:off x="5652242" y="580304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8BB8C12-2055-6922-526D-D44B573B4577}"/>
                </a:ext>
              </a:extLst>
            </p:cNvPr>
            <p:cNvSpPr/>
            <p:nvPr/>
          </p:nvSpPr>
          <p:spPr>
            <a:xfrm>
              <a:off x="5652242" y="6380261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CB305C4-3DB0-B012-E5CB-FA2215C5F754}"/>
                </a:ext>
              </a:extLst>
            </p:cNvPr>
            <p:cNvSpPr/>
            <p:nvPr/>
          </p:nvSpPr>
          <p:spPr>
            <a:xfrm>
              <a:off x="5652242" y="682031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5626001-A002-5A85-A34E-625C46777CDD}"/>
                </a:ext>
              </a:extLst>
            </p:cNvPr>
            <p:cNvSpPr/>
            <p:nvPr/>
          </p:nvSpPr>
          <p:spPr>
            <a:xfrm>
              <a:off x="5652242" y="7260371"/>
              <a:ext cx="2308860" cy="342900"/>
            </a:xfrm>
            <a:custGeom>
              <a:avLst/>
              <a:gdLst>
                <a:gd name="connsiteX0" fmla="*/ 0 w 2308860"/>
                <a:gd name="connsiteY0" fmla="*/ 0 h 342900"/>
                <a:gd name="connsiteX1" fmla="*/ 2308860 w 2308860"/>
                <a:gd name="connsiteY1" fmla="*/ 0 h 342900"/>
                <a:gd name="connsiteX2" fmla="*/ 2308860 w 2308860"/>
                <a:gd name="connsiteY2" fmla="*/ 342900 h 342900"/>
                <a:gd name="connsiteX3" fmla="*/ 0 w 2308860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42900">
                  <a:moveTo>
                    <a:pt x="0" y="0"/>
                  </a:moveTo>
                  <a:lnTo>
                    <a:pt x="2308860" y="0"/>
                  </a:lnTo>
                  <a:lnTo>
                    <a:pt x="2308860" y="342900"/>
                  </a:lnTo>
                  <a:lnTo>
                    <a:pt x="0" y="34290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:a16="http://schemas.microsoft.com/office/drawing/2014/main" id="{36121AA2-8C04-A2EE-C63E-8A6CF4A151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26564" y="4628600"/>
            <a:ext cx="2889382" cy="2229400"/>
          </a:xfrm>
          <a:custGeom>
            <a:avLst/>
            <a:gdLst>
              <a:gd name="connsiteX0" fmla="*/ 0 w 2889382"/>
              <a:gd name="connsiteY0" fmla="*/ 0 h 2229400"/>
              <a:gd name="connsiteX1" fmla="*/ 2889382 w 2889382"/>
              <a:gd name="connsiteY1" fmla="*/ 0 h 2229400"/>
              <a:gd name="connsiteX2" fmla="*/ 2889382 w 2889382"/>
              <a:gd name="connsiteY2" fmla="*/ 2229400 h 2229400"/>
              <a:gd name="connsiteX3" fmla="*/ 0 w 2889382"/>
              <a:gd name="connsiteY3" fmla="*/ 2229400 h 222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9382" h="2229400">
                <a:moveTo>
                  <a:pt x="0" y="0"/>
                </a:moveTo>
                <a:lnTo>
                  <a:pt x="2889382" y="0"/>
                </a:lnTo>
                <a:lnTo>
                  <a:pt x="2889382" y="2229400"/>
                </a:lnTo>
                <a:lnTo>
                  <a:pt x="0" y="22294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2617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:wipe/>
      </p:transition>
    </mc:Choice>
    <mc:Fallback xmlns="">
      <p:transition spd="slow" advTm="2000">
        <p:wip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0738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1F5F36D-0AE7-79D1-8D7E-99867AAEB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CD9115-E82A-EB08-D053-46CEBB4E1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453DE0-A44A-B66A-4CCF-2FCCA60173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D847E-C1DD-48E1-844F-0717611573F9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081412-EC19-D089-1626-A3C1DCE762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5DFF70-09EA-EA53-A643-9F26A3BA4A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530E1-E3F8-4F42-BF5C-C6E4941539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616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63398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id="{2F02C725-C0AE-71FF-9261-F7D26C7F2D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9"/>
            <a:ext cx="12192000" cy="6857142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BEAEB11-0177-31F0-CADE-3523934AEFFF}"/>
              </a:ext>
            </a:extLst>
          </p:cNvPr>
          <p:cNvSpPr/>
          <p:nvPr/>
        </p:nvSpPr>
        <p:spPr>
          <a:xfrm>
            <a:off x="986164" y="403642"/>
            <a:ext cx="10219329" cy="3941133"/>
          </a:xfrm>
          <a:custGeom>
            <a:avLst/>
            <a:gdLst>
              <a:gd name="connsiteX0" fmla="*/ -157 w 10219329"/>
              <a:gd name="connsiteY0" fmla="*/ -21 h 3941133"/>
              <a:gd name="connsiteX1" fmla="*/ -157 w 10219329"/>
              <a:gd name="connsiteY1" fmla="*/ 3941113 h 3941133"/>
              <a:gd name="connsiteX2" fmla="*/ 10219173 w 10219329"/>
              <a:gd name="connsiteY2" fmla="*/ 3941113 h 3941133"/>
              <a:gd name="connsiteX3" fmla="*/ 10219173 w 10219329"/>
              <a:gd name="connsiteY3" fmla="*/ -21 h 3941133"/>
              <a:gd name="connsiteX4" fmla="*/ -157 w 10219329"/>
              <a:gd name="connsiteY4" fmla="*/ -21 h 3941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19329" h="3941133">
                <a:moveTo>
                  <a:pt x="-157" y="-21"/>
                </a:moveTo>
                <a:lnTo>
                  <a:pt x="-157" y="3941113"/>
                </a:lnTo>
                <a:lnTo>
                  <a:pt x="10219173" y="3941113"/>
                </a:lnTo>
                <a:lnTo>
                  <a:pt x="10219173" y="-21"/>
                </a:lnTo>
                <a:lnTo>
                  <a:pt x="-157" y="-21"/>
                </a:lnTo>
                <a:close/>
              </a:path>
            </a:pathLst>
          </a:custGeom>
          <a:solidFill>
            <a:srgbClr val="784421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B3979F5-D1E2-BFCF-8BD8-28AB0FEBE59B}"/>
              </a:ext>
            </a:extLst>
          </p:cNvPr>
          <p:cNvSpPr/>
          <p:nvPr/>
        </p:nvSpPr>
        <p:spPr>
          <a:xfrm>
            <a:off x="1210783" y="628250"/>
            <a:ext cx="9770318" cy="3492008"/>
          </a:xfrm>
          <a:custGeom>
            <a:avLst/>
            <a:gdLst>
              <a:gd name="connsiteX0" fmla="*/ -157 w 9770318"/>
              <a:gd name="connsiteY0" fmla="*/ 3491987 h 3492008"/>
              <a:gd name="connsiteX1" fmla="*/ 9770162 w 9770318"/>
              <a:gd name="connsiteY1" fmla="*/ 3491987 h 3492008"/>
              <a:gd name="connsiteX2" fmla="*/ 9770162 w 9770318"/>
              <a:gd name="connsiteY2" fmla="*/ -21 h 3492008"/>
              <a:gd name="connsiteX3" fmla="*/ -157 w 9770318"/>
              <a:gd name="connsiteY3" fmla="*/ -21 h 3492008"/>
              <a:gd name="connsiteX4" fmla="*/ -157 w 9770318"/>
              <a:gd name="connsiteY4" fmla="*/ 3491987 h 349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0318" h="3492008">
                <a:moveTo>
                  <a:pt x="-157" y="3491987"/>
                </a:moveTo>
                <a:lnTo>
                  <a:pt x="9770162" y="3491987"/>
                </a:lnTo>
                <a:lnTo>
                  <a:pt x="9770162" y="-21"/>
                </a:lnTo>
                <a:lnTo>
                  <a:pt x="-157" y="-21"/>
                </a:lnTo>
                <a:lnTo>
                  <a:pt x="-157" y="3491987"/>
                </a:lnTo>
                <a:close/>
              </a:path>
            </a:pathLst>
          </a:custGeom>
          <a:solidFill>
            <a:srgbClr val="124312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4" name="图形 18">
            <a:extLst>
              <a:ext uri="{FF2B5EF4-FFF2-40B4-BE49-F238E27FC236}">
                <a16:creationId xmlns:a16="http://schemas.microsoft.com/office/drawing/2014/main" id="{D36B5C3B-BA77-39E3-9632-1E4ACAA300F2}"/>
              </a:ext>
            </a:extLst>
          </p:cNvPr>
          <p:cNvGrpSpPr/>
          <p:nvPr/>
        </p:nvGrpSpPr>
        <p:grpSpPr>
          <a:xfrm>
            <a:off x="1178625" y="596163"/>
            <a:ext cx="9834638" cy="3556286"/>
            <a:chOff x="1178625" y="609917"/>
            <a:chExt cx="9834638" cy="3556286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6FA5CD7-61A8-0EA4-D355-E0787A71C6CD}"/>
                </a:ext>
              </a:extLst>
            </p:cNvPr>
            <p:cNvSpPr/>
            <p:nvPr/>
          </p:nvSpPr>
          <p:spPr>
            <a:xfrm>
              <a:off x="1178625" y="609917"/>
              <a:ext cx="32079" cy="3556125"/>
            </a:xfrm>
            <a:custGeom>
              <a:avLst/>
              <a:gdLst>
                <a:gd name="connsiteX0" fmla="*/ 31936 w 32079"/>
                <a:gd name="connsiteY0" fmla="*/ 31943 h 3556125"/>
                <a:gd name="connsiteX1" fmla="*/ -143 w 32079"/>
                <a:gd name="connsiteY1" fmla="*/ -136 h 3556125"/>
                <a:gd name="connsiteX2" fmla="*/ -143 w 32079"/>
                <a:gd name="connsiteY2" fmla="*/ 3555990 h 3556125"/>
                <a:gd name="connsiteX3" fmla="*/ 31936 w 32079"/>
                <a:gd name="connsiteY3" fmla="*/ 3523911 h 355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9" h="3556125">
                  <a:moveTo>
                    <a:pt x="31936" y="31943"/>
                  </a:moveTo>
                  <a:lnTo>
                    <a:pt x="-143" y="-136"/>
                  </a:lnTo>
                  <a:lnTo>
                    <a:pt x="-143" y="3555990"/>
                  </a:lnTo>
                  <a:lnTo>
                    <a:pt x="31936" y="3523911"/>
                  </a:lnTo>
                  <a:close/>
                </a:path>
              </a:pathLst>
            </a:custGeom>
            <a:solidFill>
              <a:srgbClr val="28170B"/>
            </a:solidFill>
            <a:ln w="16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F01FAA2-57B6-404A-08D0-04AA90B27884}"/>
                </a:ext>
              </a:extLst>
            </p:cNvPr>
            <p:cNvSpPr/>
            <p:nvPr/>
          </p:nvSpPr>
          <p:spPr>
            <a:xfrm>
              <a:off x="1178625" y="4134124"/>
              <a:ext cx="9834478" cy="32079"/>
            </a:xfrm>
            <a:custGeom>
              <a:avLst/>
              <a:gdLst>
                <a:gd name="connsiteX0" fmla="*/ -17 w 9834478"/>
                <a:gd name="connsiteY0" fmla="*/ 31988 h 32079"/>
                <a:gd name="connsiteX1" fmla="*/ 32062 w 9834478"/>
                <a:gd name="connsiteY1" fmla="*/ -91 h 32079"/>
                <a:gd name="connsiteX2" fmla="*/ 9802382 w 9834478"/>
                <a:gd name="connsiteY2" fmla="*/ -91 h 32079"/>
                <a:gd name="connsiteX3" fmla="*/ 9834461 w 9834478"/>
                <a:gd name="connsiteY3" fmla="*/ 31988 h 3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4478" h="32079">
                  <a:moveTo>
                    <a:pt x="-17" y="31988"/>
                  </a:moveTo>
                  <a:lnTo>
                    <a:pt x="32062" y="-91"/>
                  </a:lnTo>
                  <a:lnTo>
                    <a:pt x="9802382" y="-91"/>
                  </a:lnTo>
                  <a:lnTo>
                    <a:pt x="9834461" y="31988"/>
                  </a:lnTo>
                  <a:close/>
                </a:path>
              </a:pathLst>
            </a:custGeom>
            <a:solidFill>
              <a:srgbClr val="A05A2C"/>
            </a:solidFill>
            <a:ln w="16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039F33E-B5ED-3DCF-FA45-B206C2654804}"/>
                </a:ext>
              </a:extLst>
            </p:cNvPr>
            <p:cNvSpPr/>
            <p:nvPr/>
          </p:nvSpPr>
          <p:spPr>
            <a:xfrm>
              <a:off x="10981184" y="610077"/>
              <a:ext cx="32079" cy="3556125"/>
            </a:xfrm>
            <a:custGeom>
              <a:avLst/>
              <a:gdLst>
                <a:gd name="connsiteX0" fmla="*/ 32187 w 32079"/>
                <a:gd name="connsiteY0" fmla="*/ 3555990 h 3556125"/>
                <a:gd name="connsiteX1" fmla="*/ 108 w 32079"/>
                <a:gd name="connsiteY1" fmla="*/ 3523911 h 3556125"/>
                <a:gd name="connsiteX2" fmla="*/ 108 w 32079"/>
                <a:gd name="connsiteY2" fmla="*/ 31943 h 3556125"/>
                <a:gd name="connsiteX3" fmla="*/ 32187 w 32079"/>
                <a:gd name="connsiteY3" fmla="*/ -136 h 355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9" h="3556125">
                  <a:moveTo>
                    <a:pt x="32187" y="3555990"/>
                  </a:moveTo>
                  <a:lnTo>
                    <a:pt x="108" y="3523911"/>
                  </a:lnTo>
                  <a:lnTo>
                    <a:pt x="108" y="31943"/>
                  </a:lnTo>
                  <a:lnTo>
                    <a:pt x="32187" y="-136"/>
                  </a:lnTo>
                  <a:close/>
                </a:path>
              </a:pathLst>
            </a:custGeom>
            <a:solidFill>
              <a:srgbClr val="C87137"/>
            </a:solidFill>
            <a:ln w="16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1FAE329-85B3-EEB4-1040-5C36DF45EB34}"/>
                </a:ext>
              </a:extLst>
            </p:cNvPr>
            <p:cNvSpPr/>
            <p:nvPr/>
          </p:nvSpPr>
          <p:spPr>
            <a:xfrm>
              <a:off x="1178785" y="609917"/>
              <a:ext cx="9834478" cy="32079"/>
            </a:xfrm>
            <a:custGeom>
              <a:avLst/>
              <a:gdLst>
                <a:gd name="connsiteX0" fmla="*/ 9834461 w 9834478"/>
                <a:gd name="connsiteY0" fmla="*/ -181 h 32079"/>
                <a:gd name="connsiteX1" fmla="*/ 9802382 w 9834478"/>
                <a:gd name="connsiteY1" fmla="*/ 31898 h 32079"/>
                <a:gd name="connsiteX2" fmla="*/ 32062 w 9834478"/>
                <a:gd name="connsiteY2" fmla="*/ 31898 h 32079"/>
                <a:gd name="connsiteX3" fmla="*/ -17 w 9834478"/>
                <a:gd name="connsiteY3" fmla="*/ -181 h 3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4478" h="32079">
                  <a:moveTo>
                    <a:pt x="9834461" y="-181"/>
                  </a:moveTo>
                  <a:lnTo>
                    <a:pt x="9802382" y="31898"/>
                  </a:lnTo>
                  <a:lnTo>
                    <a:pt x="32062" y="31898"/>
                  </a:lnTo>
                  <a:lnTo>
                    <a:pt x="-17" y="-181"/>
                  </a:lnTo>
                  <a:close/>
                </a:path>
              </a:pathLst>
            </a:custGeom>
            <a:solidFill>
              <a:srgbClr val="502D16"/>
            </a:solidFill>
            <a:ln w="16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5EEDF8A-CCBB-D9FA-4803-3E5335D1FA3C}"/>
              </a:ext>
            </a:extLst>
          </p:cNvPr>
          <p:cNvSpPr/>
          <p:nvPr/>
        </p:nvSpPr>
        <p:spPr>
          <a:xfrm>
            <a:off x="9776570" y="4310531"/>
            <a:ext cx="1229214" cy="34272"/>
          </a:xfrm>
          <a:custGeom>
            <a:avLst/>
            <a:gdLst>
              <a:gd name="connsiteX0" fmla="*/ 15882 w 1229214"/>
              <a:gd name="connsiteY0" fmla="*/ -21 h 34272"/>
              <a:gd name="connsiteX1" fmla="*/ -157 w 1229214"/>
              <a:gd name="connsiteY1" fmla="*/ 16019 h 34272"/>
              <a:gd name="connsiteX2" fmla="*/ -157 w 1229214"/>
              <a:gd name="connsiteY2" fmla="*/ 18212 h 34272"/>
              <a:gd name="connsiteX3" fmla="*/ 15882 w 1229214"/>
              <a:gd name="connsiteY3" fmla="*/ 34251 h 34272"/>
              <a:gd name="connsiteX4" fmla="*/ 1213019 w 1229214"/>
              <a:gd name="connsiteY4" fmla="*/ 34251 h 34272"/>
              <a:gd name="connsiteX5" fmla="*/ 1229058 w 1229214"/>
              <a:gd name="connsiteY5" fmla="*/ 18212 h 34272"/>
              <a:gd name="connsiteX6" fmla="*/ 1229058 w 1229214"/>
              <a:gd name="connsiteY6" fmla="*/ 16019 h 34272"/>
              <a:gd name="connsiteX7" fmla="*/ 1213019 w 1229214"/>
              <a:gd name="connsiteY7" fmla="*/ -21 h 34272"/>
              <a:gd name="connsiteX8" fmla="*/ 15882 w 1229214"/>
              <a:gd name="connsiteY8" fmla="*/ -21 h 3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214" h="34272">
                <a:moveTo>
                  <a:pt x="15882" y="-21"/>
                </a:moveTo>
                <a:cubicBezTo>
                  <a:pt x="6997" y="-21"/>
                  <a:pt x="-157" y="7133"/>
                  <a:pt x="-157" y="16019"/>
                </a:cubicBezTo>
                <a:lnTo>
                  <a:pt x="-157" y="18212"/>
                </a:lnTo>
                <a:cubicBezTo>
                  <a:pt x="-157" y="27097"/>
                  <a:pt x="6996" y="34251"/>
                  <a:pt x="15882" y="34251"/>
                </a:cubicBezTo>
                <a:lnTo>
                  <a:pt x="1213019" y="34251"/>
                </a:lnTo>
                <a:cubicBezTo>
                  <a:pt x="1221905" y="34251"/>
                  <a:pt x="1229058" y="27097"/>
                  <a:pt x="1229058" y="18212"/>
                </a:cubicBezTo>
                <a:lnTo>
                  <a:pt x="1229058" y="16019"/>
                </a:lnTo>
                <a:cubicBezTo>
                  <a:pt x="1229058" y="7133"/>
                  <a:pt x="1221905" y="-21"/>
                  <a:pt x="1213019" y="-21"/>
                </a:cubicBezTo>
                <a:lnTo>
                  <a:pt x="15882" y="-21"/>
                </a:lnTo>
                <a:close/>
              </a:path>
            </a:pathLst>
          </a:custGeom>
          <a:solidFill>
            <a:srgbClr val="A57136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图形 18">
            <a:extLst>
              <a:ext uri="{FF2B5EF4-FFF2-40B4-BE49-F238E27FC236}">
                <a16:creationId xmlns:a16="http://schemas.microsoft.com/office/drawing/2014/main" id="{2D0EB8EB-41F3-CC75-D8F2-20EA9919CD08}"/>
              </a:ext>
            </a:extLst>
          </p:cNvPr>
          <p:cNvGrpSpPr/>
          <p:nvPr/>
        </p:nvGrpSpPr>
        <p:grpSpPr>
          <a:xfrm>
            <a:off x="10181315" y="4209649"/>
            <a:ext cx="475920" cy="99007"/>
            <a:chOff x="10181315" y="4223403"/>
            <a:chExt cx="475920" cy="99007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A4AE2B5-CCD4-FAB9-55F1-8C30CA4245E5}"/>
                </a:ext>
              </a:extLst>
            </p:cNvPr>
            <p:cNvSpPr/>
            <p:nvPr/>
          </p:nvSpPr>
          <p:spPr>
            <a:xfrm>
              <a:off x="10181315" y="4223403"/>
              <a:ext cx="475920" cy="83642"/>
            </a:xfrm>
            <a:custGeom>
              <a:avLst/>
              <a:gdLst>
                <a:gd name="connsiteX0" fmla="*/ 12868 w 475920"/>
                <a:gd name="connsiteY0" fmla="*/ -88 h 83642"/>
                <a:gd name="connsiteX1" fmla="*/ 88 w 475920"/>
                <a:gd name="connsiteY1" fmla="*/ 9788 h 83642"/>
                <a:gd name="connsiteX2" fmla="*/ 2259 w 475920"/>
                <a:gd name="connsiteY2" fmla="*/ 22018 h 83642"/>
                <a:gd name="connsiteX3" fmla="*/ 2107 w 475920"/>
                <a:gd name="connsiteY3" fmla="*/ 35598 h 83642"/>
                <a:gd name="connsiteX4" fmla="*/ 89 w 475920"/>
                <a:gd name="connsiteY4" fmla="*/ 83554 h 83642"/>
                <a:gd name="connsiteX5" fmla="*/ 475838 w 475920"/>
                <a:gd name="connsiteY5" fmla="*/ 83554 h 83642"/>
                <a:gd name="connsiteX6" fmla="*/ 472696 w 475920"/>
                <a:gd name="connsiteY6" fmla="*/ 35598 h 83642"/>
                <a:gd name="connsiteX7" fmla="*/ 472696 w 475920"/>
                <a:gd name="connsiteY7" fmla="*/ 22018 h 83642"/>
                <a:gd name="connsiteX8" fmla="*/ 475838 w 475920"/>
                <a:gd name="connsiteY8" fmla="*/ 9788 h 83642"/>
                <a:gd name="connsiteX9" fmla="*/ 463058 w 475920"/>
                <a:gd name="connsiteY9" fmla="*/ -88 h 8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920" h="83642">
                  <a:moveTo>
                    <a:pt x="12868" y="-88"/>
                  </a:moveTo>
                  <a:cubicBezTo>
                    <a:pt x="5787" y="-88"/>
                    <a:pt x="88" y="4316"/>
                    <a:pt x="88" y="9788"/>
                  </a:cubicBezTo>
                  <a:lnTo>
                    <a:pt x="2259" y="22018"/>
                  </a:lnTo>
                  <a:lnTo>
                    <a:pt x="2107" y="35598"/>
                  </a:lnTo>
                  <a:lnTo>
                    <a:pt x="89" y="83554"/>
                  </a:lnTo>
                  <a:lnTo>
                    <a:pt x="475838" y="83554"/>
                  </a:lnTo>
                  <a:lnTo>
                    <a:pt x="472696" y="35598"/>
                  </a:lnTo>
                  <a:lnTo>
                    <a:pt x="472696" y="22018"/>
                  </a:lnTo>
                  <a:lnTo>
                    <a:pt x="475838" y="9788"/>
                  </a:lnTo>
                  <a:cubicBezTo>
                    <a:pt x="477200" y="4488"/>
                    <a:pt x="470138" y="-88"/>
                    <a:pt x="463058" y="-88"/>
                  </a:cubicBezTo>
                  <a:close/>
                </a:path>
              </a:pathLst>
            </a:custGeom>
            <a:solidFill>
              <a:srgbClr val="BC813D"/>
            </a:solidFill>
            <a:ln w="22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5573AAC-1045-881B-62FA-856A99714A59}"/>
                </a:ext>
              </a:extLst>
            </p:cNvPr>
            <p:cNvSpPr/>
            <p:nvPr/>
          </p:nvSpPr>
          <p:spPr>
            <a:xfrm>
              <a:off x="10181315" y="4311106"/>
              <a:ext cx="475747" cy="11304"/>
            </a:xfrm>
            <a:custGeom>
              <a:avLst/>
              <a:gdLst>
                <a:gd name="connsiteX0" fmla="*/ 88 w 475747"/>
                <a:gd name="connsiteY0" fmla="*/ -86 h 11304"/>
                <a:gd name="connsiteX1" fmla="*/ 88 w 475747"/>
                <a:gd name="connsiteY1" fmla="*/ 1342 h 11304"/>
                <a:gd name="connsiteX2" fmla="*/ 12868 w 475747"/>
                <a:gd name="connsiteY2" fmla="*/ 11218 h 11304"/>
                <a:gd name="connsiteX3" fmla="*/ 463055 w 475747"/>
                <a:gd name="connsiteY3" fmla="*/ 11218 h 11304"/>
                <a:gd name="connsiteX4" fmla="*/ 475835 w 475747"/>
                <a:gd name="connsiteY4" fmla="*/ 1342 h 11304"/>
                <a:gd name="connsiteX5" fmla="*/ 475835 w 475747"/>
                <a:gd name="connsiteY5" fmla="*/ -86 h 11304"/>
                <a:gd name="connsiteX6" fmla="*/ 88 w 475747"/>
                <a:gd name="connsiteY6" fmla="*/ -86 h 1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5747" h="11304">
                  <a:moveTo>
                    <a:pt x="88" y="-86"/>
                  </a:moveTo>
                  <a:lnTo>
                    <a:pt x="88" y="1342"/>
                  </a:lnTo>
                  <a:cubicBezTo>
                    <a:pt x="88" y="6813"/>
                    <a:pt x="5787" y="11218"/>
                    <a:pt x="12868" y="11218"/>
                  </a:cubicBezTo>
                  <a:lnTo>
                    <a:pt x="463055" y="11218"/>
                  </a:lnTo>
                  <a:cubicBezTo>
                    <a:pt x="470135" y="11218"/>
                    <a:pt x="475835" y="6813"/>
                    <a:pt x="475835" y="1342"/>
                  </a:cubicBezTo>
                  <a:lnTo>
                    <a:pt x="475835" y="-86"/>
                  </a:lnTo>
                  <a:lnTo>
                    <a:pt x="88" y="-86"/>
                  </a:lnTo>
                  <a:close/>
                </a:path>
              </a:pathLst>
            </a:custGeom>
            <a:solidFill>
              <a:srgbClr val="293A1E"/>
            </a:solidFill>
            <a:ln w="22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3A02B75-DE3D-F1E8-C7CB-5504BBA4C5EE}"/>
                </a:ext>
              </a:extLst>
            </p:cNvPr>
            <p:cNvSpPr/>
            <p:nvPr/>
          </p:nvSpPr>
          <p:spPr>
            <a:xfrm>
              <a:off x="10181441" y="4245526"/>
              <a:ext cx="475748" cy="65664"/>
            </a:xfrm>
            <a:custGeom>
              <a:avLst/>
              <a:gdLst>
                <a:gd name="connsiteX0" fmla="*/ 2261 w 475748"/>
                <a:gd name="connsiteY0" fmla="*/ -88 h 65664"/>
                <a:gd name="connsiteX1" fmla="*/ 2261 w 475748"/>
                <a:gd name="connsiteY1" fmla="*/ 4542 h 65664"/>
                <a:gd name="connsiteX2" fmla="*/ 472693 w 475748"/>
                <a:gd name="connsiteY2" fmla="*/ 4542 h 65664"/>
                <a:gd name="connsiteX3" fmla="*/ 472693 w 475748"/>
                <a:gd name="connsiteY3" fmla="*/ -88 h 65664"/>
                <a:gd name="connsiteX4" fmla="*/ 2261 w 475748"/>
                <a:gd name="connsiteY4" fmla="*/ 8901 h 65664"/>
                <a:gd name="connsiteX5" fmla="*/ 2261 w 475748"/>
                <a:gd name="connsiteY5" fmla="*/ 13492 h 65664"/>
                <a:gd name="connsiteX6" fmla="*/ 472693 w 475748"/>
                <a:gd name="connsiteY6" fmla="*/ 13492 h 65664"/>
                <a:gd name="connsiteX7" fmla="*/ 472693 w 475748"/>
                <a:gd name="connsiteY7" fmla="*/ 8901 h 65664"/>
                <a:gd name="connsiteX8" fmla="*/ 88 w 475748"/>
                <a:gd name="connsiteY8" fmla="*/ 61448 h 65664"/>
                <a:gd name="connsiteX9" fmla="*/ 88 w 475748"/>
                <a:gd name="connsiteY9" fmla="*/ 65576 h 65664"/>
                <a:gd name="connsiteX10" fmla="*/ 475837 w 475748"/>
                <a:gd name="connsiteY10" fmla="*/ 65576 h 65664"/>
                <a:gd name="connsiteX11" fmla="*/ 475837 w 475748"/>
                <a:gd name="connsiteY11" fmla="*/ 61448 h 6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5748" h="65664">
                  <a:moveTo>
                    <a:pt x="2261" y="-88"/>
                  </a:moveTo>
                  <a:lnTo>
                    <a:pt x="2261" y="4542"/>
                  </a:lnTo>
                  <a:lnTo>
                    <a:pt x="472693" y="4542"/>
                  </a:lnTo>
                  <a:lnTo>
                    <a:pt x="472693" y="-88"/>
                  </a:lnTo>
                  <a:close/>
                  <a:moveTo>
                    <a:pt x="2261" y="8901"/>
                  </a:moveTo>
                  <a:lnTo>
                    <a:pt x="2261" y="13492"/>
                  </a:lnTo>
                  <a:lnTo>
                    <a:pt x="472693" y="13492"/>
                  </a:lnTo>
                  <a:lnTo>
                    <a:pt x="472693" y="8901"/>
                  </a:lnTo>
                  <a:close/>
                  <a:moveTo>
                    <a:pt x="88" y="61448"/>
                  </a:moveTo>
                  <a:lnTo>
                    <a:pt x="88" y="65576"/>
                  </a:lnTo>
                  <a:lnTo>
                    <a:pt x="475837" y="65576"/>
                  </a:lnTo>
                  <a:lnTo>
                    <a:pt x="475837" y="61448"/>
                  </a:lnTo>
                  <a:close/>
                </a:path>
              </a:pathLst>
            </a:custGeom>
            <a:solidFill>
              <a:srgbClr val="815829"/>
            </a:solidFill>
            <a:ln w="22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B851C44-BD65-FBF8-4A72-1AB1D544C667}"/>
                </a:ext>
              </a:extLst>
            </p:cNvPr>
            <p:cNvSpPr/>
            <p:nvPr/>
          </p:nvSpPr>
          <p:spPr>
            <a:xfrm>
              <a:off x="10181315" y="4312686"/>
              <a:ext cx="475758" cy="8449"/>
            </a:xfrm>
            <a:custGeom>
              <a:avLst/>
              <a:gdLst>
                <a:gd name="connsiteX0" fmla="*/ 88 w 475758"/>
                <a:gd name="connsiteY0" fmla="*/ -86 h 8449"/>
                <a:gd name="connsiteX1" fmla="*/ 6777 w 475758"/>
                <a:gd name="connsiteY1" fmla="*/ 8363 h 8449"/>
                <a:gd name="connsiteX2" fmla="*/ 469157 w 475758"/>
                <a:gd name="connsiteY2" fmla="*/ 8363 h 8449"/>
                <a:gd name="connsiteX3" fmla="*/ 475846 w 475758"/>
                <a:gd name="connsiteY3" fmla="*/ -86 h 8449"/>
                <a:gd name="connsiteX4" fmla="*/ 99 w 475758"/>
                <a:gd name="connsiteY4" fmla="*/ -86 h 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758" h="8449">
                  <a:moveTo>
                    <a:pt x="88" y="-86"/>
                  </a:moveTo>
                  <a:cubicBezTo>
                    <a:pt x="113" y="3612"/>
                    <a:pt x="2872" y="6695"/>
                    <a:pt x="6777" y="8363"/>
                  </a:cubicBezTo>
                  <a:lnTo>
                    <a:pt x="469157" y="8363"/>
                  </a:lnTo>
                  <a:cubicBezTo>
                    <a:pt x="473061" y="6694"/>
                    <a:pt x="475809" y="3612"/>
                    <a:pt x="475846" y="-86"/>
                  </a:cubicBezTo>
                  <a:lnTo>
                    <a:pt x="99" y="-86"/>
                  </a:lnTo>
                  <a:close/>
                </a:path>
              </a:pathLst>
            </a:custGeom>
            <a:solidFill>
              <a:srgbClr val="3A532A"/>
            </a:solidFill>
            <a:ln w="22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023110" y="2791644"/>
            <a:ext cx="8122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4D9685">
                      <a:alpha val="43137"/>
                    </a:srgbClr>
                  </a:outerShdw>
                </a:effectLst>
                <a:cs typeface="+mn-ea"/>
                <a:sym typeface="+mn-lt"/>
              </a:rPr>
              <a:t>欢迎各位参加</a:t>
            </a:r>
            <a:r>
              <a:rPr lang="en-US" altLang="zh-CN" spc="300" dirty="0">
                <a:solidFill>
                  <a:schemeClr val="bg1"/>
                </a:solidFill>
                <a:effectLst>
                  <a:outerShdw blurRad="38100" dist="38100" dir="2700000" algn="tl">
                    <a:srgbClr val="4D9685">
                      <a:alpha val="43137"/>
                    </a:srgbClr>
                  </a:outerShdw>
                </a:effectLst>
                <a:cs typeface="+mn-ea"/>
                <a:sym typeface="+mn-lt"/>
              </a:rPr>
              <a:t>20XX</a:t>
            </a:r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4D9685">
                      <a:alpha val="43137"/>
                    </a:srgbClr>
                  </a:outerShdw>
                </a:effectLst>
                <a:cs typeface="+mn-ea"/>
                <a:sym typeface="+mn-lt"/>
              </a:rPr>
              <a:t>年小学</a:t>
            </a:r>
            <a:r>
              <a:rPr lang="en-US" altLang="zh-CN" spc="300" dirty="0">
                <a:solidFill>
                  <a:schemeClr val="bg1"/>
                </a:solidFill>
                <a:effectLst>
                  <a:outerShdw blurRad="38100" dist="38100" dir="2700000" algn="tl">
                    <a:srgbClr val="4D9685">
                      <a:alpha val="43137"/>
                    </a:srgbClr>
                  </a:outerShdw>
                </a:effectLst>
                <a:cs typeface="+mn-ea"/>
                <a:sym typeface="+mn-lt"/>
              </a:rPr>
              <a:t>5</a:t>
            </a:r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4D9685">
                      <a:alpha val="43137"/>
                    </a:srgbClr>
                  </a:outerShdw>
                </a:effectLst>
                <a:cs typeface="+mn-ea"/>
                <a:sym typeface="+mn-lt"/>
              </a:rPr>
              <a:t>年级家长会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71930" y="939369"/>
            <a:ext cx="92252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n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tile tx="0" ty="0" sx="100000" sy="100000" flip="none" algn="tl"/>
                </a:blipFill>
                <a:effectLst/>
                <a:uFillTx/>
                <a:latin typeface="包图小白体" panose="02010601030101010101" pitchFamily="2" charset="-122"/>
                <a:ea typeface="包图小白体" panose="02010601030101010101" pitchFamily="2" charset="-122"/>
                <a:cs typeface="+mn-ea"/>
                <a:sym typeface="+mn-lt"/>
              </a:rPr>
              <a:t>暑期期末家长会</a:t>
            </a:r>
          </a:p>
        </p:txBody>
      </p:sp>
      <p:grpSp>
        <p:nvGrpSpPr>
          <p:cNvPr id="693" name="图形 691">
            <a:extLst>
              <a:ext uri="{FF2B5EF4-FFF2-40B4-BE49-F238E27FC236}">
                <a16:creationId xmlns:a16="http://schemas.microsoft.com/office/drawing/2014/main" id="{32FA088E-E561-DBBE-1E57-BF0871CA2005}"/>
              </a:ext>
            </a:extLst>
          </p:cNvPr>
          <p:cNvGrpSpPr/>
          <p:nvPr/>
        </p:nvGrpSpPr>
        <p:grpSpPr>
          <a:xfrm>
            <a:off x="8519038" y="4711737"/>
            <a:ext cx="1039427" cy="1875612"/>
            <a:chOff x="5419698" y="3225551"/>
            <a:chExt cx="2591066" cy="5154959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C52498D1-131C-228C-9DEA-875FB4AE9ACE}"/>
                </a:ext>
              </a:extLst>
            </p:cNvPr>
            <p:cNvSpPr/>
            <p:nvPr/>
          </p:nvSpPr>
          <p:spPr>
            <a:xfrm>
              <a:off x="5419698" y="3873890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61EB3910-48EF-3721-9CAA-AA6AF04672D6}"/>
                </a:ext>
              </a:extLst>
            </p:cNvPr>
            <p:cNvSpPr/>
            <p:nvPr/>
          </p:nvSpPr>
          <p:spPr>
            <a:xfrm rot="-1080331">
              <a:off x="6017136" y="3805248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8618D99-8897-9AAC-AE84-3638BF9C4C10}"/>
                </a:ext>
              </a:extLst>
            </p:cNvPr>
            <p:cNvSpPr/>
            <p:nvPr/>
          </p:nvSpPr>
          <p:spPr>
            <a:xfrm>
              <a:off x="5456731" y="3987733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F4E059C0-37BC-0C35-86C7-B3BD9F60E025}"/>
                </a:ext>
              </a:extLst>
            </p:cNvPr>
            <p:cNvSpPr/>
            <p:nvPr/>
          </p:nvSpPr>
          <p:spPr>
            <a:xfrm rot="-1079571">
              <a:off x="5472181" y="4066618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877B4E06-AFFA-84EF-ED84-7AB2B5DED03D}"/>
                </a:ext>
              </a:extLst>
            </p:cNvPr>
            <p:cNvSpPr/>
            <p:nvPr/>
          </p:nvSpPr>
          <p:spPr>
            <a:xfrm>
              <a:off x="5447587" y="3959558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8C36D34E-8A58-8C9B-C30F-5A3E7560060C}"/>
                </a:ext>
              </a:extLst>
            </p:cNvPr>
            <p:cNvSpPr/>
            <p:nvPr/>
          </p:nvSpPr>
          <p:spPr>
            <a:xfrm>
              <a:off x="5419698" y="3873890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1A2BFF12-84C1-033B-EAD8-B393C81B34AA}"/>
                </a:ext>
              </a:extLst>
            </p:cNvPr>
            <p:cNvSpPr/>
            <p:nvPr/>
          </p:nvSpPr>
          <p:spPr>
            <a:xfrm rot="-846344">
              <a:off x="5933404" y="3427248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ED0EA169-75B5-B03E-BC61-CE10726AF7DB}"/>
                </a:ext>
              </a:extLst>
            </p:cNvPr>
            <p:cNvSpPr/>
            <p:nvPr/>
          </p:nvSpPr>
          <p:spPr>
            <a:xfrm>
              <a:off x="5606979" y="3457895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268AF157-2B7D-1422-A31E-23824A2148B7}"/>
                </a:ext>
              </a:extLst>
            </p:cNvPr>
            <p:cNvSpPr/>
            <p:nvPr/>
          </p:nvSpPr>
          <p:spPr>
            <a:xfrm>
              <a:off x="5557258" y="3574024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0347A7EA-304A-3A4B-9167-81DB55C925D3}"/>
                </a:ext>
              </a:extLst>
            </p:cNvPr>
            <p:cNvSpPr/>
            <p:nvPr/>
          </p:nvSpPr>
          <p:spPr>
            <a:xfrm rot="-845926">
              <a:off x="5570422" y="3647074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A0AD8F49-69CE-C63A-2127-F20E7EAA8874}"/>
                </a:ext>
              </a:extLst>
            </p:cNvPr>
            <p:cNvSpPr/>
            <p:nvPr/>
          </p:nvSpPr>
          <p:spPr>
            <a:xfrm>
              <a:off x="5549943" y="3545278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8F1BCDAA-CDEB-B5FB-C9BE-D0BFAF5C072F}"/>
                </a:ext>
              </a:extLst>
            </p:cNvPr>
            <p:cNvSpPr/>
            <p:nvPr/>
          </p:nvSpPr>
          <p:spPr>
            <a:xfrm>
              <a:off x="5527997" y="3457895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8047AAB1-340F-80B1-84DD-7487917A18A6}"/>
                </a:ext>
              </a:extLst>
            </p:cNvPr>
            <p:cNvSpPr/>
            <p:nvPr/>
          </p:nvSpPr>
          <p:spPr>
            <a:xfrm rot="-468991">
              <a:off x="6382106" y="3221152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50E1A48D-03C3-E4EF-9D93-CBD635A354B7}"/>
                </a:ext>
              </a:extLst>
            </p:cNvPr>
            <p:cNvSpPr/>
            <p:nvPr/>
          </p:nvSpPr>
          <p:spPr>
            <a:xfrm>
              <a:off x="6236429" y="3225581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899C6CA9-1E37-E580-DD5E-BCA6FFF99400}"/>
                </a:ext>
              </a:extLst>
            </p:cNvPr>
            <p:cNvSpPr/>
            <p:nvPr/>
          </p:nvSpPr>
          <p:spPr>
            <a:xfrm>
              <a:off x="6171506" y="3344167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8BF8F8B9-0F1D-C165-447E-464524FEA1AA}"/>
                </a:ext>
              </a:extLst>
            </p:cNvPr>
            <p:cNvSpPr/>
            <p:nvPr/>
          </p:nvSpPr>
          <p:spPr>
            <a:xfrm>
              <a:off x="6178993" y="3398859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8016B52D-1E33-0AC7-A9F4-605350C15D49}"/>
                </a:ext>
              </a:extLst>
            </p:cNvPr>
            <p:cNvSpPr/>
            <p:nvPr/>
          </p:nvSpPr>
          <p:spPr>
            <a:xfrm>
              <a:off x="6167449" y="3314792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4EC5FB71-2BF4-2509-F91A-62EA11B2E808}"/>
                </a:ext>
              </a:extLst>
            </p:cNvPr>
            <p:cNvSpPr/>
            <p:nvPr/>
          </p:nvSpPr>
          <p:spPr>
            <a:xfrm>
              <a:off x="6155219" y="3225581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1AAAEA5F-7B28-E43E-70F7-BA6A3DD1235D}"/>
                </a:ext>
              </a:extLst>
            </p:cNvPr>
            <p:cNvSpPr/>
            <p:nvPr/>
          </p:nvSpPr>
          <p:spPr>
            <a:xfrm>
              <a:off x="5807404" y="3902922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AB41CD53-423D-70DF-C02B-DA24EA329609}"/>
                </a:ext>
              </a:extLst>
            </p:cNvPr>
            <p:cNvSpPr/>
            <p:nvPr/>
          </p:nvSpPr>
          <p:spPr>
            <a:xfrm>
              <a:off x="5880156" y="3902922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80076A2D-6F22-4F5D-3F28-EEC27E00CB36}"/>
                </a:ext>
              </a:extLst>
            </p:cNvPr>
            <p:cNvSpPr/>
            <p:nvPr/>
          </p:nvSpPr>
          <p:spPr>
            <a:xfrm rot="179195">
              <a:off x="6981823" y="4336224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EAF3AB4C-21D7-1C85-EB1A-C43BF6202D8F}"/>
                </a:ext>
              </a:extLst>
            </p:cNvPr>
            <p:cNvSpPr/>
            <p:nvPr/>
          </p:nvSpPr>
          <p:spPr>
            <a:xfrm>
              <a:off x="6983322" y="4338691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7D5CE77F-28F0-7765-A63A-F32025D46257}"/>
                </a:ext>
              </a:extLst>
            </p:cNvPr>
            <p:cNvSpPr/>
            <p:nvPr/>
          </p:nvSpPr>
          <p:spPr>
            <a:xfrm rot="178852">
              <a:off x="7061630" y="4458057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B54A75E0-FA63-95C3-7244-95748504DA04}"/>
                </a:ext>
              </a:extLst>
            </p:cNvPr>
            <p:cNvSpPr/>
            <p:nvPr/>
          </p:nvSpPr>
          <p:spPr>
            <a:xfrm>
              <a:off x="7059275" y="4508769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A379BAC2-0204-DAD9-834D-6B9803058033}"/>
                </a:ext>
              </a:extLst>
            </p:cNvPr>
            <p:cNvSpPr/>
            <p:nvPr/>
          </p:nvSpPr>
          <p:spPr>
            <a:xfrm>
              <a:off x="7063732" y="4424016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E570E3DD-224B-BEBC-B0DF-192346695878}"/>
                </a:ext>
              </a:extLst>
            </p:cNvPr>
            <p:cNvSpPr/>
            <p:nvPr/>
          </p:nvSpPr>
          <p:spPr>
            <a:xfrm rot="179195">
              <a:off x="7066740" y="4338508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C8FEE9E6-A001-BA4F-5B52-15589F02A680}"/>
                </a:ext>
              </a:extLst>
            </p:cNvPr>
            <p:cNvSpPr/>
            <p:nvPr/>
          </p:nvSpPr>
          <p:spPr>
            <a:xfrm rot="94552">
              <a:off x="6767659" y="3435521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91B59BE4-2A92-7A8D-30A6-48F121C3DAD0}"/>
                </a:ext>
              </a:extLst>
            </p:cNvPr>
            <p:cNvSpPr/>
            <p:nvPr/>
          </p:nvSpPr>
          <p:spPr>
            <a:xfrm>
              <a:off x="6797413" y="3436235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BAC6A039-5D04-7693-A899-C32C6470CBC4}"/>
                </a:ext>
              </a:extLst>
            </p:cNvPr>
            <p:cNvSpPr/>
            <p:nvPr/>
          </p:nvSpPr>
          <p:spPr>
            <a:xfrm>
              <a:off x="6809129" y="3553850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C6FAB334-B34C-1222-6DDE-FBA787C07E67}"/>
                </a:ext>
              </a:extLst>
            </p:cNvPr>
            <p:cNvSpPr/>
            <p:nvPr/>
          </p:nvSpPr>
          <p:spPr>
            <a:xfrm rot="94208">
              <a:off x="6808576" y="3611046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A898083E-48E2-0F58-6180-C6BC5B08068B}"/>
                </a:ext>
              </a:extLst>
            </p:cNvPr>
            <p:cNvSpPr/>
            <p:nvPr/>
          </p:nvSpPr>
          <p:spPr>
            <a:xfrm>
              <a:off x="6810729" y="3524189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597F442D-1115-C9FE-800F-2F9DCB46348A}"/>
                </a:ext>
              </a:extLst>
            </p:cNvPr>
            <p:cNvSpPr/>
            <p:nvPr/>
          </p:nvSpPr>
          <p:spPr>
            <a:xfrm>
              <a:off x="6811243" y="3434121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3292F4AB-035B-F962-456B-A82565EB6CFD}"/>
                </a:ext>
              </a:extLst>
            </p:cNvPr>
            <p:cNvSpPr/>
            <p:nvPr/>
          </p:nvSpPr>
          <p:spPr>
            <a:xfrm>
              <a:off x="6797413" y="3998648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B45C6D22-1B38-33E6-6D0B-0D2A80CE2224}"/>
                </a:ext>
              </a:extLst>
            </p:cNvPr>
            <p:cNvSpPr/>
            <p:nvPr/>
          </p:nvSpPr>
          <p:spPr>
            <a:xfrm>
              <a:off x="6866450" y="4015736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570DE09A-AAAB-EEB7-D04E-2734C5CA67C7}"/>
                </a:ext>
              </a:extLst>
            </p:cNvPr>
            <p:cNvSpPr/>
            <p:nvPr/>
          </p:nvSpPr>
          <p:spPr>
            <a:xfrm>
              <a:off x="6995095" y="4166555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3F639A3E-7113-52BF-9691-D3D9B702890C}"/>
                </a:ext>
              </a:extLst>
            </p:cNvPr>
            <p:cNvSpPr/>
            <p:nvPr/>
          </p:nvSpPr>
          <p:spPr>
            <a:xfrm>
              <a:off x="7080134" y="4188787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F238D36E-CA63-88B9-F48D-12380900FE3B}"/>
                </a:ext>
              </a:extLst>
            </p:cNvPr>
            <p:cNvSpPr/>
            <p:nvPr/>
          </p:nvSpPr>
          <p:spPr>
            <a:xfrm rot="877195">
              <a:off x="7801301" y="4303759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A0AD5EE0-378C-FA1D-F3BF-46D94D124A9E}"/>
                </a:ext>
              </a:extLst>
            </p:cNvPr>
            <p:cNvSpPr/>
            <p:nvPr/>
          </p:nvSpPr>
          <p:spPr>
            <a:xfrm>
              <a:off x="7791938" y="4335776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BC427242-5838-9FBC-A9D6-4CE381A3C832}"/>
                </a:ext>
              </a:extLst>
            </p:cNvPr>
            <p:cNvSpPr/>
            <p:nvPr/>
          </p:nvSpPr>
          <p:spPr>
            <a:xfrm>
              <a:off x="7813254" y="4253709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164C7638-0CE2-B74B-6016-A35DCD37E085}"/>
                </a:ext>
              </a:extLst>
            </p:cNvPr>
            <p:cNvSpPr/>
            <p:nvPr/>
          </p:nvSpPr>
          <p:spPr>
            <a:xfrm>
              <a:off x="7817826" y="4166555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29D3E8AC-A3AF-7192-21A2-9A464CC3D726}"/>
                </a:ext>
              </a:extLst>
            </p:cNvPr>
            <p:cNvSpPr/>
            <p:nvPr/>
          </p:nvSpPr>
          <p:spPr>
            <a:xfrm>
              <a:off x="6546804" y="3456387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1A9508F2-96F8-B77F-E62E-38AE870FD7C3}"/>
                </a:ext>
              </a:extLst>
            </p:cNvPr>
            <p:cNvSpPr/>
            <p:nvPr/>
          </p:nvSpPr>
          <p:spPr>
            <a:xfrm>
              <a:off x="6419766" y="3833371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9735028E-302D-473F-D35B-0AA38E799527}"/>
                </a:ext>
              </a:extLst>
            </p:cNvPr>
            <p:cNvSpPr/>
            <p:nvPr/>
          </p:nvSpPr>
          <p:spPr>
            <a:xfrm>
              <a:off x="6506405" y="3837886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E2BB1F8E-959D-3C07-D251-7070EF839A6F}"/>
                </a:ext>
              </a:extLst>
            </p:cNvPr>
            <p:cNvSpPr/>
            <p:nvPr/>
          </p:nvSpPr>
          <p:spPr>
            <a:xfrm>
              <a:off x="6585787" y="3952986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33A406AE-0E98-575C-73FF-1D103AF7FCED}"/>
                </a:ext>
              </a:extLst>
            </p:cNvPr>
            <p:cNvSpPr/>
            <p:nvPr/>
          </p:nvSpPr>
          <p:spPr>
            <a:xfrm>
              <a:off x="6584529" y="4008021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0AE60F30-CE73-0F1C-09C3-E42964FB32AB}"/>
                </a:ext>
              </a:extLst>
            </p:cNvPr>
            <p:cNvSpPr/>
            <p:nvPr/>
          </p:nvSpPr>
          <p:spPr>
            <a:xfrm>
              <a:off x="6588930" y="3923325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E808E716-658E-37A8-A0D6-11916DAF0CC6}"/>
                </a:ext>
              </a:extLst>
            </p:cNvPr>
            <p:cNvSpPr/>
            <p:nvPr/>
          </p:nvSpPr>
          <p:spPr>
            <a:xfrm rot="179539">
              <a:off x="6592017" y="3837743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FE90677B-837E-C0C5-44D4-E46DEEDE715B}"/>
                </a:ext>
              </a:extLst>
            </p:cNvPr>
            <p:cNvSpPr/>
            <p:nvPr/>
          </p:nvSpPr>
          <p:spPr>
            <a:xfrm>
              <a:off x="5652242" y="5122961"/>
              <a:ext cx="2308860" cy="3257550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40467822-D907-A018-33E3-FC09C38BC03F}"/>
                </a:ext>
              </a:extLst>
            </p:cNvPr>
            <p:cNvSpPr/>
            <p:nvPr/>
          </p:nvSpPr>
          <p:spPr>
            <a:xfrm>
              <a:off x="5652242" y="580304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413C1632-76EB-81FB-94BD-9F5DF85118D6}"/>
                </a:ext>
              </a:extLst>
            </p:cNvPr>
            <p:cNvSpPr/>
            <p:nvPr/>
          </p:nvSpPr>
          <p:spPr>
            <a:xfrm>
              <a:off x="5652242" y="6380261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F30E067F-C6D1-C580-70AB-EAEB33F52320}"/>
                </a:ext>
              </a:extLst>
            </p:cNvPr>
            <p:cNvSpPr/>
            <p:nvPr/>
          </p:nvSpPr>
          <p:spPr>
            <a:xfrm>
              <a:off x="5652242" y="682031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BE5BFF3-B514-F5CD-04F7-87E0D560D9E2}"/>
                </a:ext>
              </a:extLst>
            </p:cNvPr>
            <p:cNvSpPr/>
            <p:nvPr/>
          </p:nvSpPr>
          <p:spPr>
            <a:xfrm>
              <a:off x="5652242" y="7260371"/>
              <a:ext cx="2308860" cy="342900"/>
            </a:xfrm>
            <a:custGeom>
              <a:avLst/>
              <a:gdLst>
                <a:gd name="connsiteX0" fmla="*/ 0 w 2308860"/>
                <a:gd name="connsiteY0" fmla="*/ 0 h 342900"/>
                <a:gd name="connsiteX1" fmla="*/ 2308860 w 2308860"/>
                <a:gd name="connsiteY1" fmla="*/ 0 h 342900"/>
                <a:gd name="connsiteX2" fmla="*/ 2308860 w 2308860"/>
                <a:gd name="connsiteY2" fmla="*/ 342900 h 342900"/>
                <a:gd name="connsiteX3" fmla="*/ 0 w 2308860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42900">
                  <a:moveTo>
                    <a:pt x="0" y="0"/>
                  </a:moveTo>
                  <a:lnTo>
                    <a:pt x="2308860" y="0"/>
                  </a:lnTo>
                  <a:lnTo>
                    <a:pt x="2308860" y="342900"/>
                  </a:lnTo>
                  <a:lnTo>
                    <a:pt x="0" y="34290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663" name="图片 662" descr="D:\51PPT模板网\51pptmoban.com\图片001.jpg">
            <a:extLst>
              <a:ext uri="{FF2B5EF4-FFF2-40B4-BE49-F238E27FC236}">
                <a16:creationId xmlns:a16="http://schemas.microsoft.com/office/drawing/2014/main" id="{B296E528-8290-A668-2096-5B40F412B0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6564" y="4628600"/>
            <a:ext cx="2889382" cy="3215779"/>
          </a:xfrm>
          <a:prstGeom prst="rect">
            <a:avLst/>
          </a:prstGeom>
        </p:spPr>
      </p:pic>
      <p:pic>
        <p:nvPicPr>
          <p:cNvPr id="746" name="图片 745">
            <a:extLst>
              <a:ext uri="{FF2B5EF4-FFF2-40B4-BE49-F238E27FC236}">
                <a16:creationId xmlns:a16="http://schemas.microsoft.com/office/drawing/2014/main" id="{C9901356-C558-324C-0F32-DF1F538437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74" y="2260292"/>
            <a:ext cx="1883907" cy="3328587"/>
          </a:xfrm>
          <a:prstGeom prst="rect">
            <a:avLst/>
          </a:prstGeom>
        </p:spPr>
      </p:pic>
      <p:pic>
        <p:nvPicPr>
          <p:cNvPr id="747" name="图片 746">
            <a:extLst>
              <a:ext uri="{FF2B5EF4-FFF2-40B4-BE49-F238E27FC236}">
                <a16:creationId xmlns:a16="http://schemas.microsoft.com/office/drawing/2014/main" id="{9BADEC1D-275B-A76A-4D30-23829BCBBB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6777" y="4105855"/>
            <a:ext cx="954915" cy="1485763"/>
          </a:xfrm>
          <a:prstGeom prst="rect">
            <a:avLst/>
          </a:prstGeom>
        </p:spPr>
      </p:pic>
      <p:sp>
        <p:nvSpPr>
          <p:cNvPr id="750" name="任意多边形: 形状 749">
            <a:extLst>
              <a:ext uri="{FF2B5EF4-FFF2-40B4-BE49-F238E27FC236}">
                <a16:creationId xmlns:a16="http://schemas.microsoft.com/office/drawing/2014/main" id="{204A3C3F-D691-B0C7-A8E0-11F204CA02A6}"/>
              </a:ext>
            </a:extLst>
          </p:cNvPr>
          <p:cNvSpPr/>
          <p:nvPr/>
        </p:nvSpPr>
        <p:spPr>
          <a:xfrm>
            <a:off x="5374131" y="3923162"/>
            <a:ext cx="1443500" cy="2904829"/>
          </a:xfrm>
          <a:custGeom>
            <a:avLst/>
            <a:gdLst>
              <a:gd name="connsiteX0" fmla="*/ 80039 w 1443500"/>
              <a:gd name="connsiteY0" fmla="*/ -21 h 2904829"/>
              <a:gd name="connsiteX1" fmla="*/ -157 w 1443500"/>
              <a:gd name="connsiteY1" fmla="*/ 80175 h 2904829"/>
              <a:gd name="connsiteX2" fmla="*/ -157 w 1443500"/>
              <a:gd name="connsiteY2" fmla="*/ 2904808 h 2904829"/>
              <a:gd name="connsiteX3" fmla="*/ 189114 w 1443500"/>
              <a:gd name="connsiteY3" fmla="*/ 2904808 h 2904829"/>
              <a:gd name="connsiteX4" fmla="*/ 189114 w 1443500"/>
              <a:gd name="connsiteY4" fmla="*/ 2416639 h 2904829"/>
              <a:gd name="connsiteX5" fmla="*/ 1254072 w 1443500"/>
              <a:gd name="connsiteY5" fmla="*/ 2416639 h 2904829"/>
              <a:gd name="connsiteX6" fmla="*/ 1254072 w 1443500"/>
              <a:gd name="connsiteY6" fmla="*/ 2904808 h 2904829"/>
              <a:gd name="connsiteX7" fmla="*/ 1443344 w 1443500"/>
              <a:gd name="connsiteY7" fmla="*/ 2904808 h 2904829"/>
              <a:gd name="connsiteX8" fmla="*/ 1443344 w 1443500"/>
              <a:gd name="connsiteY8" fmla="*/ 80175 h 2904829"/>
              <a:gd name="connsiteX9" fmla="*/ 1363147 w 1443500"/>
              <a:gd name="connsiteY9" fmla="*/ -21 h 2904829"/>
              <a:gd name="connsiteX10" fmla="*/ 189119 w 1443500"/>
              <a:gd name="connsiteY10" fmla="*/ 191298 h 2904829"/>
              <a:gd name="connsiteX11" fmla="*/ 378391 w 1443500"/>
              <a:gd name="connsiteY11" fmla="*/ 191298 h 2904829"/>
              <a:gd name="connsiteX12" fmla="*/ 378391 w 1443500"/>
              <a:gd name="connsiteY12" fmla="*/ 1135052 h 2904829"/>
              <a:gd name="connsiteX13" fmla="*/ 189119 w 1443500"/>
              <a:gd name="connsiteY13" fmla="*/ 1135052 h 2904829"/>
              <a:gd name="connsiteX14" fmla="*/ 481022 w 1443500"/>
              <a:gd name="connsiteY14" fmla="*/ 191298 h 2904829"/>
              <a:gd name="connsiteX15" fmla="*/ 670294 w 1443500"/>
              <a:gd name="connsiteY15" fmla="*/ 191298 h 2904829"/>
              <a:gd name="connsiteX16" fmla="*/ 670294 w 1443500"/>
              <a:gd name="connsiteY16" fmla="*/ 1135052 h 2904829"/>
              <a:gd name="connsiteX17" fmla="*/ 481022 w 1443500"/>
              <a:gd name="connsiteY17" fmla="*/ 1135052 h 2904829"/>
              <a:gd name="connsiteX18" fmla="*/ 772891 w 1443500"/>
              <a:gd name="connsiteY18" fmla="*/ 191298 h 2904829"/>
              <a:gd name="connsiteX19" fmla="*/ 962162 w 1443500"/>
              <a:gd name="connsiteY19" fmla="*/ 191298 h 2904829"/>
              <a:gd name="connsiteX20" fmla="*/ 962162 w 1443500"/>
              <a:gd name="connsiteY20" fmla="*/ 1135052 h 2904829"/>
              <a:gd name="connsiteX21" fmla="*/ 772891 w 1443500"/>
              <a:gd name="connsiteY21" fmla="*/ 1135052 h 2904829"/>
              <a:gd name="connsiteX22" fmla="*/ 1064794 w 1443500"/>
              <a:gd name="connsiteY22" fmla="*/ 191298 h 2904829"/>
              <a:gd name="connsiteX23" fmla="*/ 1254065 w 1443500"/>
              <a:gd name="connsiteY23" fmla="*/ 191298 h 2904829"/>
              <a:gd name="connsiteX24" fmla="*/ 1254065 w 1443500"/>
              <a:gd name="connsiteY24" fmla="*/ 1135052 h 2904829"/>
              <a:gd name="connsiteX25" fmla="*/ 1064794 w 1443500"/>
              <a:gd name="connsiteY25" fmla="*/ 1135052 h 2904829"/>
              <a:gd name="connsiteX26" fmla="*/ 189107 w 1443500"/>
              <a:gd name="connsiteY26" fmla="*/ 1732813 h 2904829"/>
              <a:gd name="connsiteX27" fmla="*/ 1254065 w 1443500"/>
              <a:gd name="connsiteY27" fmla="*/ 1732813 h 2904829"/>
              <a:gd name="connsiteX28" fmla="*/ 1254065 w 1443500"/>
              <a:gd name="connsiteY28" fmla="*/ 2305723 h 2904829"/>
              <a:gd name="connsiteX29" fmla="*/ 189107 w 1443500"/>
              <a:gd name="connsiteY29" fmla="*/ 2305723 h 290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43500" h="2904829">
                <a:moveTo>
                  <a:pt x="80039" y="-21"/>
                </a:moveTo>
                <a:cubicBezTo>
                  <a:pt x="35610" y="-21"/>
                  <a:pt x="-157" y="35746"/>
                  <a:pt x="-157" y="80175"/>
                </a:cubicBezTo>
                <a:lnTo>
                  <a:pt x="-157" y="2904808"/>
                </a:lnTo>
                <a:lnTo>
                  <a:pt x="189114" y="2904808"/>
                </a:lnTo>
                <a:lnTo>
                  <a:pt x="189114" y="2416639"/>
                </a:lnTo>
                <a:lnTo>
                  <a:pt x="1254072" y="2416639"/>
                </a:lnTo>
                <a:lnTo>
                  <a:pt x="1254072" y="2904808"/>
                </a:lnTo>
                <a:lnTo>
                  <a:pt x="1443344" y="2904808"/>
                </a:lnTo>
                <a:lnTo>
                  <a:pt x="1443344" y="80175"/>
                </a:lnTo>
                <a:cubicBezTo>
                  <a:pt x="1443344" y="35746"/>
                  <a:pt x="1407577" y="-21"/>
                  <a:pt x="1363147" y="-21"/>
                </a:cubicBezTo>
                <a:close/>
                <a:moveTo>
                  <a:pt x="189119" y="191298"/>
                </a:moveTo>
                <a:lnTo>
                  <a:pt x="378391" y="191298"/>
                </a:lnTo>
                <a:lnTo>
                  <a:pt x="378391" y="1135052"/>
                </a:lnTo>
                <a:lnTo>
                  <a:pt x="189119" y="1135052"/>
                </a:lnTo>
                <a:close/>
                <a:moveTo>
                  <a:pt x="481022" y="191298"/>
                </a:moveTo>
                <a:lnTo>
                  <a:pt x="670294" y="191298"/>
                </a:lnTo>
                <a:lnTo>
                  <a:pt x="670294" y="1135052"/>
                </a:lnTo>
                <a:lnTo>
                  <a:pt x="481022" y="1135052"/>
                </a:lnTo>
                <a:close/>
                <a:moveTo>
                  <a:pt x="772891" y="191298"/>
                </a:moveTo>
                <a:lnTo>
                  <a:pt x="962162" y="191298"/>
                </a:lnTo>
                <a:lnTo>
                  <a:pt x="962162" y="1135052"/>
                </a:lnTo>
                <a:lnTo>
                  <a:pt x="772891" y="1135052"/>
                </a:lnTo>
                <a:close/>
                <a:moveTo>
                  <a:pt x="1064794" y="191298"/>
                </a:moveTo>
                <a:lnTo>
                  <a:pt x="1254065" y="191298"/>
                </a:lnTo>
                <a:lnTo>
                  <a:pt x="1254065" y="1135052"/>
                </a:lnTo>
                <a:lnTo>
                  <a:pt x="1064794" y="1135052"/>
                </a:lnTo>
                <a:close/>
                <a:moveTo>
                  <a:pt x="189107" y="1732813"/>
                </a:moveTo>
                <a:lnTo>
                  <a:pt x="1254065" y="1732813"/>
                </a:lnTo>
                <a:lnTo>
                  <a:pt x="1254065" y="2305723"/>
                </a:lnTo>
                <a:lnTo>
                  <a:pt x="189107" y="2305723"/>
                </a:lnTo>
                <a:close/>
              </a:path>
            </a:pathLst>
          </a:custGeom>
          <a:solidFill>
            <a:srgbClr val="241C1C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1" name="任意多边形: 形状 750">
            <a:extLst>
              <a:ext uri="{FF2B5EF4-FFF2-40B4-BE49-F238E27FC236}">
                <a16:creationId xmlns:a16="http://schemas.microsoft.com/office/drawing/2014/main" id="{198403E8-11C2-4897-8ECD-55DAA430FA14}"/>
              </a:ext>
            </a:extLst>
          </p:cNvPr>
          <p:cNvSpPr/>
          <p:nvPr/>
        </p:nvSpPr>
        <p:spPr>
          <a:xfrm>
            <a:off x="4303025" y="4866336"/>
            <a:ext cx="3375557" cy="1991664"/>
          </a:xfrm>
          <a:custGeom>
            <a:avLst/>
            <a:gdLst>
              <a:gd name="connsiteX0" fmla="*/ -157 w 3375557"/>
              <a:gd name="connsiteY0" fmla="*/ -21 h 1991664"/>
              <a:gd name="connsiteX1" fmla="*/ -157 w 3375557"/>
              <a:gd name="connsiteY1" fmla="*/ 1991643 h 1991664"/>
              <a:gd name="connsiteX2" fmla="*/ 258912 w 3375557"/>
              <a:gd name="connsiteY2" fmla="*/ 1991643 h 1991664"/>
              <a:gd name="connsiteX3" fmla="*/ 258912 w 3375557"/>
              <a:gd name="connsiteY3" fmla="*/ 1265457 h 1991664"/>
              <a:gd name="connsiteX4" fmla="*/ 3116298 w 3375557"/>
              <a:gd name="connsiteY4" fmla="*/ 1265457 h 1991664"/>
              <a:gd name="connsiteX5" fmla="*/ 3116298 w 3375557"/>
              <a:gd name="connsiteY5" fmla="*/ 1991643 h 1991664"/>
              <a:gd name="connsiteX6" fmla="*/ 3375401 w 3375557"/>
              <a:gd name="connsiteY6" fmla="*/ 1991643 h 1991664"/>
              <a:gd name="connsiteX7" fmla="*/ 3375401 w 3375557"/>
              <a:gd name="connsiteY7" fmla="*/ -21 h 1991664"/>
              <a:gd name="connsiteX8" fmla="*/ -146 w 3375557"/>
              <a:gd name="connsiteY8" fmla="*/ -21 h 199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5557" h="1991664">
                <a:moveTo>
                  <a:pt x="-157" y="-21"/>
                </a:moveTo>
                <a:lnTo>
                  <a:pt x="-157" y="1991643"/>
                </a:lnTo>
                <a:lnTo>
                  <a:pt x="258912" y="1991643"/>
                </a:lnTo>
                <a:lnTo>
                  <a:pt x="258912" y="1265457"/>
                </a:lnTo>
                <a:lnTo>
                  <a:pt x="3116298" y="1265457"/>
                </a:lnTo>
                <a:lnTo>
                  <a:pt x="3116298" y="1991643"/>
                </a:lnTo>
                <a:lnTo>
                  <a:pt x="3375401" y="1991643"/>
                </a:lnTo>
                <a:lnTo>
                  <a:pt x="3375401" y="-21"/>
                </a:lnTo>
                <a:lnTo>
                  <a:pt x="-146" y="-21"/>
                </a:lnTo>
                <a:close/>
              </a:path>
            </a:pathLst>
          </a:custGeom>
          <a:solidFill>
            <a:srgbClr val="A57136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2" name="任意多边形: 形状 751">
            <a:extLst>
              <a:ext uri="{FF2B5EF4-FFF2-40B4-BE49-F238E27FC236}">
                <a16:creationId xmlns:a16="http://schemas.microsoft.com/office/drawing/2014/main" id="{57CB56D8-17FB-B13E-545F-D0338DAFBF0B}"/>
              </a:ext>
            </a:extLst>
          </p:cNvPr>
          <p:cNvSpPr/>
          <p:nvPr/>
        </p:nvSpPr>
        <p:spPr>
          <a:xfrm>
            <a:off x="3865387" y="4831307"/>
            <a:ext cx="4250822" cy="95955"/>
          </a:xfrm>
          <a:custGeom>
            <a:avLst/>
            <a:gdLst>
              <a:gd name="connsiteX0" fmla="*/ -157 w 4250822"/>
              <a:gd name="connsiteY0" fmla="*/ -21 h 95955"/>
              <a:gd name="connsiteX1" fmla="*/ 4250666 w 4250822"/>
              <a:gd name="connsiteY1" fmla="*/ -21 h 95955"/>
              <a:gd name="connsiteX2" fmla="*/ 4250666 w 4250822"/>
              <a:gd name="connsiteY2" fmla="*/ 95934 h 95955"/>
              <a:gd name="connsiteX3" fmla="*/ -157 w 4250822"/>
              <a:gd name="connsiteY3" fmla="*/ 95934 h 9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0822" h="95955">
                <a:moveTo>
                  <a:pt x="-157" y="-21"/>
                </a:moveTo>
                <a:lnTo>
                  <a:pt x="4250666" y="-21"/>
                </a:lnTo>
                <a:lnTo>
                  <a:pt x="4250666" y="95934"/>
                </a:lnTo>
                <a:lnTo>
                  <a:pt x="-157" y="95934"/>
                </a:lnTo>
                <a:close/>
              </a:path>
            </a:pathLst>
          </a:custGeom>
          <a:solidFill>
            <a:srgbClr val="704D25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3" name="任意多边形: 形状 752">
            <a:extLst>
              <a:ext uri="{FF2B5EF4-FFF2-40B4-BE49-F238E27FC236}">
                <a16:creationId xmlns:a16="http://schemas.microsoft.com/office/drawing/2014/main" id="{EC8D11A1-ACD4-0CE4-739E-FDEB783AAE6A}"/>
              </a:ext>
            </a:extLst>
          </p:cNvPr>
          <p:cNvSpPr/>
          <p:nvPr/>
        </p:nvSpPr>
        <p:spPr>
          <a:xfrm>
            <a:off x="4562105" y="5091866"/>
            <a:ext cx="2857386" cy="730257"/>
          </a:xfrm>
          <a:custGeom>
            <a:avLst/>
            <a:gdLst>
              <a:gd name="connsiteX0" fmla="*/ -157 w 2857386"/>
              <a:gd name="connsiteY0" fmla="*/ -21 h 730257"/>
              <a:gd name="connsiteX1" fmla="*/ -157 w 2857386"/>
              <a:gd name="connsiteY1" fmla="*/ 730237 h 730257"/>
              <a:gd name="connsiteX2" fmla="*/ 2857229 w 2857386"/>
              <a:gd name="connsiteY2" fmla="*/ 730237 h 730257"/>
              <a:gd name="connsiteX3" fmla="*/ 2857229 w 2857386"/>
              <a:gd name="connsiteY3" fmla="*/ -21 h 730257"/>
              <a:gd name="connsiteX4" fmla="*/ -157 w 2857386"/>
              <a:gd name="connsiteY4" fmla="*/ -21 h 73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386" h="730257">
                <a:moveTo>
                  <a:pt x="-157" y="-21"/>
                </a:moveTo>
                <a:lnTo>
                  <a:pt x="-157" y="730237"/>
                </a:lnTo>
                <a:lnTo>
                  <a:pt x="2857229" y="730237"/>
                </a:lnTo>
                <a:lnTo>
                  <a:pt x="2857229" y="-21"/>
                </a:lnTo>
                <a:lnTo>
                  <a:pt x="-157" y="-21"/>
                </a:lnTo>
                <a:close/>
              </a:path>
            </a:pathLst>
          </a:custGeom>
          <a:solidFill>
            <a:srgbClr val="956631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54" name="图形 18">
            <a:extLst>
              <a:ext uri="{FF2B5EF4-FFF2-40B4-BE49-F238E27FC236}">
                <a16:creationId xmlns:a16="http://schemas.microsoft.com/office/drawing/2014/main" id="{8213A77D-C2AE-1F11-063C-2CADE8156217}"/>
              </a:ext>
            </a:extLst>
          </p:cNvPr>
          <p:cNvGrpSpPr/>
          <p:nvPr/>
        </p:nvGrpSpPr>
        <p:grpSpPr>
          <a:xfrm>
            <a:off x="4253243" y="3742814"/>
            <a:ext cx="387600" cy="1088095"/>
            <a:chOff x="4253243" y="3756568"/>
            <a:chExt cx="387600" cy="1088095"/>
          </a:xfrm>
        </p:grpSpPr>
        <p:grpSp>
          <p:nvGrpSpPr>
            <p:cNvPr id="755" name="图形 18">
              <a:extLst>
                <a:ext uri="{FF2B5EF4-FFF2-40B4-BE49-F238E27FC236}">
                  <a16:creationId xmlns:a16="http://schemas.microsoft.com/office/drawing/2014/main" id="{DAFD4F45-AEF5-B790-422E-762D6EEFB6FA}"/>
                </a:ext>
              </a:extLst>
            </p:cNvPr>
            <p:cNvGrpSpPr/>
            <p:nvPr/>
          </p:nvGrpSpPr>
          <p:grpSpPr>
            <a:xfrm>
              <a:off x="4408387" y="4301242"/>
              <a:ext cx="156022" cy="488981"/>
              <a:chOff x="4408387" y="4301242"/>
              <a:chExt cx="156022" cy="488981"/>
            </a:xfrm>
          </p:grpSpPr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28168686-9634-6E6A-09A4-F57538856CEB}"/>
                  </a:ext>
                </a:extLst>
              </p:cNvPr>
              <p:cNvSpPr/>
              <p:nvPr/>
            </p:nvSpPr>
            <p:spPr>
              <a:xfrm rot="588735">
                <a:off x="4500146" y="4396071"/>
                <a:ext cx="15729" cy="395707"/>
              </a:xfrm>
              <a:custGeom>
                <a:avLst/>
                <a:gdLst>
                  <a:gd name="connsiteX0" fmla="*/ 15661 w 15729"/>
                  <a:gd name="connsiteY0" fmla="*/ -81 h 395707"/>
                  <a:gd name="connsiteX1" fmla="*/ -69 w 15729"/>
                  <a:gd name="connsiteY1" fmla="*/ -81 h 395707"/>
                  <a:gd name="connsiteX2" fmla="*/ -69 w 15729"/>
                  <a:gd name="connsiteY2" fmla="*/ 395626 h 395707"/>
                  <a:gd name="connsiteX3" fmla="*/ 290 w 15729"/>
                  <a:gd name="connsiteY3" fmla="*/ 395626 h 395707"/>
                  <a:gd name="connsiteX4" fmla="*/ 15660 w 15729"/>
                  <a:gd name="connsiteY4" fmla="*/ 380257 h 395707"/>
                  <a:gd name="connsiteX5" fmla="*/ 15660 w 15729"/>
                  <a:gd name="connsiteY5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61" y="-81"/>
                    </a:moveTo>
                    <a:lnTo>
                      <a:pt x="-69" y="-81"/>
                    </a:lnTo>
                    <a:lnTo>
                      <a:pt x="-69" y="395626"/>
                    </a:lnTo>
                    <a:lnTo>
                      <a:pt x="290" y="395626"/>
                    </a:lnTo>
                    <a:cubicBezTo>
                      <a:pt x="8805" y="395626"/>
                      <a:pt x="15660" y="388772"/>
                      <a:pt x="15660" y="380257"/>
                    </a:cubicBezTo>
                    <a:lnTo>
                      <a:pt x="15660" y="-81"/>
                    </a:lnTo>
                    <a:close/>
                  </a:path>
                </a:pathLst>
              </a:custGeom>
              <a:solidFill>
                <a:srgbClr val="CCFF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E0AC135A-84E4-8856-4D6F-D0FC776BE06B}"/>
                  </a:ext>
                </a:extLst>
              </p:cNvPr>
              <p:cNvSpPr/>
              <p:nvPr/>
            </p:nvSpPr>
            <p:spPr>
              <a:xfrm rot="588735">
                <a:off x="4536527" y="4367840"/>
                <a:ext cx="15729" cy="31458"/>
              </a:xfrm>
              <a:custGeom>
                <a:avLst/>
                <a:gdLst>
                  <a:gd name="connsiteX0" fmla="*/ 15664 w 15729"/>
                  <a:gd name="connsiteY0" fmla="*/ -93 h 31458"/>
                  <a:gd name="connsiteX1" fmla="*/ -66 w 15729"/>
                  <a:gd name="connsiteY1" fmla="*/ -93 h 31458"/>
                  <a:gd name="connsiteX2" fmla="*/ -66 w 15729"/>
                  <a:gd name="connsiteY2" fmla="*/ 31366 h 31458"/>
                  <a:gd name="connsiteX3" fmla="*/ 15664 w 15729"/>
                  <a:gd name="connsiteY3" fmla="*/ 31366 h 31458"/>
                  <a:gd name="connsiteX4" fmla="*/ 15664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4" y="-93"/>
                    </a:moveTo>
                    <a:lnTo>
                      <a:pt x="-66" y="-93"/>
                    </a:lnTo>
                    <a:lnTo>
                      <a:pt x="-66" y="31366"/>
                    </a:lnTo>
                    <a:lnTo>
                      <a:pt x="15664" y="31366"/>
                    </a:lnTo>
                    <a:lnTo>
                      <a:pt x="15664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71228E28-2EE9-7F1E-4003-5B80E9568FC7}"/>
                  </a:ext>
                </a:extLst>
              </p:cNvPr>
              <p:cNvSpPr/>
              <p:nvPr/>
            </p:nvSpPr>
            <p:spPr>
              <a:xfrm rot="588735">
                <a:off x="4543750" y="4312185"/>
                <a:ext cx="15729" cy="56255"/>
              </a:xfrm>
              <a:custGeom>
                <a:avLst/>
                <a:gdLst>
                  <a:gd name="connsiteX0" fmla="*/ -65 w 15729"/>
                  <a:gd name="connsiteY0" fmla="*/ -95 h 56255"/>
                  <a:gd name="connsiteX1" fmla="*/ -65 w 15729"/>
                  <a:gd name="connsiteY1" fmla="*/ 56160 h 56255"/>
                  <a:gd name="connsiteX2" fmla="*/ 15665 w 15729"/>
                  <a:gd name="connsiteY2" fmla="*/ 56160 h 56255"/>
                  <a:gd name="connsiteX3" fmla="*/ 15665 w 15729"/>
                  <a:gd name="connsiteY3" fmla="*/ 15275 h 56255"/>
                  <a:gd name="connsiteX4" fmla="*/ 295 w 15729"/>
                  <a:gd name="connsiteY4" fmla="*/ -95 h 56255"/>
                  <a:gd name="connsiteX5" fmla="*/ -64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65" y="-95"/>
                    </a:moveTo>
                    <a:lnTo>
                      <a:pt x="-65" y="56160"/>
                    </a:lnTo>
                    <a:lnTo>
                      <a:pt x="15665" y="56160"/>
                    </a:lnTo>
                    <a:lnTo>
                      <a:pt x="15665" y="15275"/>
                    </a:lnTo>
                    <a:cubicBezTo>
                      <a:pt x="15665" y="6760"/>
                      <a:pt x="8810" y="-95"/>
                      <a:pt x="295" y="-95"/>
                    </a:cubicBezTo>
                    <a:lnTo>
                      <a:pt x="-64" y="-95"/>
                    </a:lnTo>
                    <a:close/>
                  </a:path>
                </a:pathLst>
              </a:custGeom>
              <a:solidFill>
                <a:srgbClr val="4D4D4D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78E17EF3-C4FA-C1D2-29EB-A2397581F733}"/>
                  </a:ext>
                </a:extLst>
              </p:cNvPr>
              <p:cNvSpPr/>
              <p:nvPr/>
            </p:nvSpPr>
            <p:spPr>
              <a:xfrm rot="588735">
                <a:off x="4441990" y="4386012"/>
                <a:ext cx="15729" cy="395707"/>
              </a:xfrm>
              <a:custGeom>
                <a:avLst/>
                <a:gdLst>
                  <a:gd name="connsiteX0" fmla="*/ 15658 w 15729"/>
                  <a:gd name="connsiteY0" fmla="*/ -82 h 395707"/>
                  <a:gd name="connsiteX1" fmla="*/ -72 w 15729"/>
                  <a:gd name="connsiteY1" fmla="*/ -82 h 395707"/>
                  <a:gd name="connsiteX2" fmla="*/ -72 w 15729"/>
                  <a:gd name="connsiteY2" fmla="*/ 380256 h 395707"/>
                  <a:gd name="connsiteX3" fmla="*/ 15298 w 15729"/>
                  <a:gd name="connsiteY3" fmla="*/ 395625 h 395707"/>
                  <a:gd name="connsiteX4" fmla="*/ 15658 w 15729"/>
                  <a:gd name="connsiteY4" fmla="*/ 395625 h 395707"/>
                  <a:gd name="connsiteX5" fmla="*/ 15658 w 15729"/>
                  <a:gd name="connsiteY5" fmla="*/ -82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58" y="-82"/>
                    </a:moveTo>
                    <a:lnTo>
                      <a:pt x="-72" y="-82"/>
                    </a:lnTo>
                    <a:lnTo>
                      <a:pt x="-72" y="380256"/>
                    </a:lnTo>
                    <a:cubicBezTo>
                      <a:pt x="-72" y="388771"/>
                      <a:pt x="6784" y="395625"/>
                      <a:pt x="15298" y="395625"/>
                    </a:cubicBezTo>
                    <a:lnTo>
                      <a:pt x="15658" y="395625"/>
                    </a:lnTo>
                    <a:lnTo>
                      <a:pt x="15658" y="-82"/>
                    </a:lnTo>
                    <a:close/>
                  </a:path>
                </a:pathLst>
              </a:custGeom>
              <a:solidFill>
                <a:srgbClr val="668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245B5B1D-25E8-E0F3-060A-E8E3A0A35ABD}"/>
                  </a:ext>
                </a:extLst>
              </p:cNvPr>
              <p:cNvSpPr/>
              <p:nvPr/>
            </p:nvSpPr>
            <p:spPr>
              <a:xfrm rot="588735">
                <a:off x="4478371" y="4357782"/>
                <a:ext cx="15729" cy="31458"/>
              </a:xfrm>
              <a:custGeom>
                <a:avLst/>
                <a:gdLst>
                  <a:gd name="connsiteX0" fmla="*/ 15661 w 15729"/>
                  <a:gd name="connsiteY0" fmla="*/ -93 h 31458"/>
                  <a:gd name="connsiteX1" fmla="*/ -69 w 15729"/>
                  <a:gd name="connsiteY1" fmla="*/ -93 h 31458"/>
                  <a:gd name="connsiteX2" fmla="*/ -69 w 15729"/>
                  <a:gd name="connsiteY2" fmla="*/ 31365 h 31458"/>
                  <a:gd name="connsiteX3" fmla="*/ 15661 w 15729"/>
                  <a:gd name="connsiteY3" fmla="*/ 31365 h 31458"/>
                  <a:gd name="connsiteX4" fmla="*/ 15661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1" y="-93"/>
                    </a:moveTo>
                    <a:lnTo>
                      <a:pt x="-69" y="-93"/>
                    </a:lnTo>
                    <a:lnTo>
                      <a:pt x="-69" y="31365"/>
                    </a:lnTo>
                    <a:lnTo>
                      <a:pt x="15661" y="31365"/>
                    </a:lnTo>
                    <a:lnTo>
                      <a:pt x="15661" y="-93"/>
                    </a:lnTo>
                    <a:close/>
                  </a:path>
                </a:pathLst>
              </a:custGeom>
              <a:solidFill>
                <a:srgbClr val="916F6F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89FB099F-FB21-F467-7095-EEEBA133FACE}"/>
                  </a:ext>
                </a:extLst>
              </p:cNvPr>
              <p:cNvSpPr/>
              <p:nvPr/>
            </p:nvSpPr>
            <p:spPr>
              <a:xfrm rot="588735">
                <a:off x="4485896" y="4302180"/>
                <a:ext cx="15729" cy="56255"/>
              </a:xfrm>
              <a:custGeom>
                <a:avLst/>
                <a:gdLst>
                  <a:gd name="connsiteX0" fmla="*/ 15301 w 15729"/>
                  <a:gd name="connsiteY0" fmla="*/ -96 h 56255"/>
                  <a:gd name="connsiteX1" fmla="*/ -68 w 15729"/>
                  <a:gd name="connsiteY1" fmla="*/ 15274 h 56255"/>
                  <a:gd name="connsiteX2" fmla="*/ -68 w 15729"/>
                  <a:gd name="connsiteY2" fmla="*/ 56159 h 56255"/>
                  <a:gd name="connsiteX3" fmla="*/ 15662 w 15729"/>
                  <a:gd name="connsiteY3" fmla="*/ 56159 h 56255"/>
                  <a:gd name="connsiteX4" fmla="*/ 15662 w 15729"/>
                  <a:gd name="connsiteY4" fmla="*/ -96 h 56255"/>
                  <a:gd name="connsiteX5" fmla="*/ 15302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1" y="-96"/>
                    </a:moveTo>
                    <a:cubicBezTo>
                      <a:pt x="6787" y="-96"/>
                      <a:pt x="-68" y="6759"/>
                      <a:pt x="-68" y="15274"/>
                    </a:cubicBezTo>
                    <a:lnTo>
                      <a:pt x="-68" y="56159"/>
                    </a:lnTo>
                    <a:lnTo>
                      <a:pt x="15662" y="56159"/>
                    </a:lnTo>
                    <a:lnTo>
                      <a:pt x="15662" y="-96"/>
                    </a:lnTo>
                    <a:lnTo>
                      <a:pt x="15302" y="-96"/>
                    </a:lnTo>
                    <a:close/>
                  </a:path>
                </a:pathLst>
              </a:custGeom>
              <a:solidFill>
                <a:srgbClr val="000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245BB9C8-3723-2659-D703-22FDEB798A08}"/>
                  </a:ext>
                </a:extLst>
              </p:cNvPr>
              <p:cNvSpPr/>
              <p:nvPr/>
            </p:nvSpPr>
            <p:spPr>
              <a:xfrm rot="588735">
                <a:off x="4457101" y="4391004"/>
                <a:ext cx="43225" cy="395707"/>
              </a:xfrm>
              <a:custGeom>
                <a:avLst/>
                <a:gdLst>
                  <a:gd name="connsiteX0" fmla="*/ 43155 w 43225"/>
                  <a:gd name="connsiteY0" fmla="*/ -81 h 395707"/>
                  <a:gd name="connsiteX1" fmla="*/ -70 w 43225"/>
                  <a:gd name="connsiteY1" fmla="*/ -81 h 395707"/>
                  <a:gd name="connsiteX2" fmla="*/ -70 w 43225"/>
                  <a:gd name="connsiteY2" fmla="*/ 395626 h 395707"/>
                  <a:gd name="connsiteX3" fmla="*/ 43155 w 43225"/>
                  <a:gd name="connsiteY3" fmla="*/ 395626 h 395707"/>
                  <a:gd name="connsiteX4" fmla="*/ 43155 w 43225"/>
                  <a:gd name="connsiteY4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7">
                    <a:moveTo>
                      <a:pt x="43155" y="-81"/>
                    </a:moveTo>
                    <a:lnTo>
                      <a:pt x="-70" y="-81"/>
                    </a:lnTo>
                    <a:lnTo>
                      <a:pt x="-70" y="395626"/>
                    </a:lnTo>
                    <a:lnTo>
                      <a:pt x="43155" y="395626"/>
                    </a:lnTo>
                    <a:lnTo>
                      <a:pt x="43155" y="-81"/>
                    </a:lnTo>
                    <a:close/>
                  </a:path>
                </a:pathLst>
              </a:custGeom>
              <a:solidFill>
                <a:srgbClr val="AAD4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87FECD7A-DAA8-624E-135A-1855EBC647AB}"/>
                  </a:ext>
                </a:extLst>
              </p:cNvPr>
              <p:cNvSpPr/>
              <p:nvPr/>
            </p:nvSpPr>
            <p:spPr>
              <a:xfrm rot="588735">
                <a:off x="4493482" y="4362773"/>
                <a:ext cx="43225" cy="31458"/>
              </a:xfrm>
              <a:custGeom>
                <a:avLst/>
                <a:gdLst>
                  <a:gd name="connsiteX0" fmla="*/ 43158 w 43225"/>
                  <a:gd name="connsiteY0" fmla="*/ -93 h 31458"/>
                  <a:gd name="connsiteX1" fmla="*/ -67 w 43225"/>
                  <a:gd name="connsiteY1" fmla="*/ -93 h 31458"/>
                  <a:gd name="connsiteX2" fmla="*/ -67 w 43225"/>
                  <a:gd name="connsiteY2" fmla="*/ 31366 h 31458"/>
                  <a:gd name="connsiteX3" fmla="*/ 43158 w 43225"/>
                  <a:gd name="connsiteY3" fmla="*/ 31366 h 31458"/>
                  <a:gd name="connsiteX4" fmla="*/ 43158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58" y="-93"/>
                    </a:moveTo>
                    <a:lnTo>
                      <a:pt x="-67" y="-93"/>
                    </a:lnTo>
                    <a:lnTo>
                      <a:pt x="-67" y="31366"/>
                    </a:lnTo>
                    <a:lnTo>
                      <a:pt x="43158" y="31366"/>
                    </a:lnTo>
                    <a:lnTo>
                      <a:pt x="43158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5B026715-DE0D-3486-D9C6-37ECE0D2E525}"/>
                  </a:ext>
                </a:extLst>
              </p:cNvPr>
              <p:cNvSpPr/>
              <p:nvPr/>
            </p:nvSpPr>
            <p:spPr>
              <a:xfrm rot="588735">
                <a:off x="4501143" y="4307194"/>
                <a:ext cx="43225" cy="56255"/>
              </a:xfrm>
              <a:custGeom>
                <a:avLst/>
                <a:gdLst>
                  <a:gd name="connsiteX0" fmla="*/ -67 w 43225"/>
                  <a:gd name="connsiteY0" fmla="*/ -95 h 56255"/>
                  <a:gd name="connsiteX1" fmla="*/ -67 w 43225"/>
                  <a:gd name="connsiteY1" fmla="*/ 56160 h 56255"/>
                  <a:gd name="connsiteX2" fmla="*/ 43159 w 43225"/>
                  <a:gd name="connsiteY2" fmla="*/ 56160 h 56255"/>
                  <a:gd name="connsiteX3" fmla="*/ 43159 w 43225"/>
                  <a:gd name="connsiteY3" fmla="*/ -95 h 56255"/>
                  <a:gd name="connsiteX4" fmla="*/ -67 w 43225"/>
                  <a:gd name="connsiteY4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7" y="-95"/>
                    </a:moveTo>
                    <a:lnTo>
                      <a:pt x="-67" y="56160"/>
                    </a:lnTo>
                    <a:lnTo>
                      <a:pt x="43159" y="56160"/>
                    </a:lnTo>
                    <a:lnTo>
                      <a:pt x="43159" y="-95"/>
                    </a:lnTo>
                    <a:lnTo>
                      <a:pt x="-67" y="-95"/>
                    </a:lnTo>
                    <a:close/>
                  </a:path>
                </a:pathLst>
              </a:custGeom>
              <a:solidFill>
                <a:srgbClr val="1A1A1A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6" name="图形 18">
              <a:extLst>
                <a:ext uri="{FF2B5EF4-FFF2-40B4-BE49-F238E27FC236}">
                  <a16:creationId xmlns:a16="http://schemas.microsoft.com/office/drawing/2014/main" id="{30A76C60-F0CC-161A-4C57-42C54C9C4056}"/>
                </a:ext>
              </a:extLst>
            </p:cNvPr>
            <p:cNvGrpSpPr/>
            <p:nvPr/>
          </p:nvGrpSpPr>
          <p:grpSpPr>
            <a:xfrm>
              <a:off x="4253243" y="4096278"/>
              <a:ext cx="127275" cy="462919"/>
              <a:chOff x="4253243" y="4096278"/>
              <a:chExt cx="127275" cy="462919"/>
            </a:xfrm>
          </p:grpSpPr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F7CEA114-C837-1D96-4D2A-6EE8C6194CFC}"/>
                  </a:ext>
                </a:extLst>
              </p:cNvPr>
              <p:cNvSpPr/>
              <p:nvPr/>
            </p:nvSpPr>
            <p:spPr>
              <a:xfrm rot="-679803">
                <a:off x="4258565" y="4099318"/>
                <a:ext cx="36681" cy="57820"/>
              </a:xfrm>
              <a:custGeom>
                <a:avLst/>
                <a:gdLst>
                  <a:gd name="connsiteX0" fmla="*/ 2561 w 36681"/>
                  <a:gd name="connsiteY0" fmla="*/ -105 h 57820"/>
                  <a:gd name="connsiteX1" fmla="*/ -79 w 36681"/>
                  <a:gd name="connsiteY1" fmla="*/ 2597 h 57820"/>
                  <a:gd name="connsiteX2" fmla="*/ -79 w 36681"/>
                  <a:gd name="connsiteY2" fmla="*/ 55010 h 57820"/>
                  <a:gd name="connsiteX3" fmla="*/ 2561 w 36681"/>
                  <a:gd name="connsiteY3" fmla="*/ 57712 h 57820"/>
                  <a:gd name="connsiteX4" fmla="*/ 33961 w 36681"/>
                  <a:gd name="connsiteY4" fmla="*/ 57712 h 57820"/>
                  <a:gd name="connsiteX5" fmla="*/ 36602 w 36681"/>
                  <a:gd name="connsiteY5" fmla="*/ 55010 h 57820"/>
                  <a:gd name="connsiteX6" fmla="*/ 36602 w 36681"/>
                  <a:gd name="connsiteY6" fmla="*/ 2594 h 57820"/>
                  <a:gd name="connsiteX7" fmla="*/ 33961 w 36681"/>
                  <a:gd name="connsiteY7" fmla="*/ -109 h 57820"/>
                  <a:gd name="connsiteX8" fmla="*/ 2561 w 36681"/>
                  <a:gd name="connsiteY8" fmla="*/ -109 h 5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681" h="57820">
                    <a:moveTo>
                      <a:pt x="2561" y="-105"/>
                    </a:moveTo>
                    <a:cubicBezTo>
                      <a:pt x="1064" y="-105"/>
                      <a:pt x="-79" y="1099"/>
                      <a:pt x="-79" y="2597"/>
                    </a:cubicBezTo>
                    <a:lnTo>
                      <a:pt x="-79" y="55010"/>
                    </a:lnTo>
                    <a:cubicBezTo>
                      <a:pt x="-79" y="56508"/>
                      <a:pt x="1067" y="57712"/>
                      <a:pt x="2561" y="57712"/>
                    </a:cubicBezTo>
                    <a:lnTo>
                      <a:pt x="33961" y="57712"/>
                    </a:lnTo>
                    <a:cubicBezTo>
                      <a:pt x="35458" y="57712"/>
                      <a:pt x="36602" y="56508"/>
                      <a:pt x="36602" y="55010"/>
                    </a:cubicBezTo>
                    <a:lnTo>
                      <a:pt x="36602" y="2594"/>
                    </a:lnTo>
                    <a:cubicBezTo>
                      <a:pt x="36602" y="1097"/>
                      <a:pt x="35455" y="-109"/>
                      <a:pt x="33961" y="-109"/>
                    </a:cubicBezTo>
                    <a:lnTo>
                      <a:pt x="2561" y="-109"/>
                    </a:lnTo>
                    <a:close/>
                  </a:path>
                </a:pathLst>
              </a:custGeom>
              <a:gradFill>
                <a:gsLst>
                  <a:gs pos="0">
                    <a:srgbClr val="C83737"/>
                  </a:gs>
                  <a:gs pos="18303">
                    <a:srgbClr val="D35F5F"/>
                  </a:gs>
                  <a:gs pos="35655">
                    <a:srgbClr val="DE8787"/>
                  </a:gs>
                  <a:gs pos="64720">
                    <a:srgbClr val="E9AFAF"/>
                  </a:gs>
                  <a:gs pos="100000">
                    <a:srgbClr val="F4D7D7"/>
                  </a:gs>
                </a:gsLst>
                <a:lin ang="21542710" scaled="1"/>
              </a:gra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B2C3C434-622E-D6B3-D221-55557E9F62D8}"/>
                  </a:ext>
                </a:extLst>
              </p:cNvPr>
              <p:cNvSpPr/>
              <p:nvPr/>
            </p:nvSpPr>
            <p:spPr>
              <a:xfrm rot="-679803">
                <a:off x="4332991" y="4177660"/>
                <a:ext cx="6904" cy="371206"/>
              </a:xfrm>
              <a:custGeom>
                <a:avLst/>
                <a:gdLst>
                  <a:gd name="connsiteX0" fmla="*/ 6830 w 6904"/>
                  <a:gd name="connsiteY0" fmla="*/ -96 h 371206"/>
                  <a:gd name="connsiteX1" fmla="*/ -75 w 6904"/>
                  <a:gd name="connsiteY1" fmla="*/ -96 h 371206"/>
                  <a:gd name="connsiteX2" fmla="*/ -75 w 6904"/>
                  <a:gd name="connsiteY2" fmla="*/ 371111 h 371206"/>
                  <a:gd name="connsiteX3" fmla="*/ 6830 w 6904"/>
                  <a:gd name="connsiteY3" fmla="*/ 364447 h 371206"/>
                  <a:gd name="connsiteX4" fmla="*/ 6830 w 6904"/>
                  <a:gd name="connsiteY4" fmla="*/ -90 h 37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371206">
                    <a:moveTo>
                      <a:pt x="6830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231" y="368535"/>
                      <a:pt x="6830" y="368123"/>
                      <a:pt x="6830" y="364447"/>
                    </a:cubicBezTo>
                    <a:lnTo>
                      <a:pt x="6830" y="-90"/>
                    </a:lnTo>
                    <a:close/>
                  </a:path>
                </a:pathLst>
              </a:custGeom>
              <a:solidFill>
                <a:srgbClr val="FFDD55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5B39A6BF-860F-B100-6B56-A59043AEE56A}"/>
                  </a:ext>
                </a:extLst>
              </p:cNvPr>
              <p:cNvSpPr/>
              <p:nvPr/>
            </p:nvSpPr>
            <p:spPr>
              <a:xfrm rot="-679803">
                <a:off x="4293810" y="4153882"/>
                <a:ext cx="6904" cy="27677"/>
              </a:xfrm>
              <a:custGeom>
                <a:avLst/>
                <a:gdLst>
                  <a:gd name="connsiteX0" fmla="*/ 6826 w 6904"/>
                  <a:gd name="connsiteY0" fmla="*/ -107 h 27677"/>
                  <a:gd name="connsiteX1" fmla="*/ -78 w 6904"/>
                  <a:gd name="connsiteY1" fmla="*/ -107 h 27677"/>
                  <a:gd name="connsiteX2" fmla="*/ -78 w 6904"/>
                  <a:gd name="connsiteY2" fmla="*/ 27571 h 27677"/>
                  <a:gd name="connsiteX3" fmla="*/ 6826 w 6904"/>
                  <a:gd name="connsiteY3" fmla="*/ 27571 h 27677"/>
                  <a:gd name="connsiteX4" fmla="*/ 6826 w 6904"/>
                  <a:gd name="connsiteY4" fmla="*/ -107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27677">
                    <a:moveTo>
                      <a:pt x="6826" y="-107"/>
                    </a:moveTo>
                    <a:lnTo>
                      <a:pt x="-78" y="-107"/>
                    </a:lnTo>
                    <a:lnTo>
                      <a:pt x="-78" y="27571"/>
                    </a:lnTo>
                    <a:lnTo>
                      <a:pt x="6826" y="27571"/>
                    </a:lnTo>
                    <a:lnTo>
                      <a:pt x="6826" y="-107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978D2ECC-C281-803E-AD90-1CFEFED99022}"/>
                  </a:ext>
                </a:extLst>
              </p:cNvPr>
              <p:cNvSpPr/>
              <p:nvPr/>
            </p:nvSpPr>
            <p:spPr>
              <a:xfrm rot="-679803">
                <a:off x="4308818" y="4182491"/>
                <a:ext cx="6964" cy="371207"/>
              </a:xfrm>
              <a:custGeom>
                <a:avLst/>
                <a:gdLst>
                  <a:gd name="connsiteX0" fmla="*/ 6888 w 6964"/>
                  <a:gd name="connsiteY0" fmla="*/ -89 h 371207"/>
                  <a:gd name="connsiteX1" fmla="*/ -76 w 6964"/>
                  <a:gd name="connsiteY1" fmla="*/ -89 h 371207"/>
                  <a:gd name="connsiteX2" fmla="*/ -76 w 6964"/>
                  <a:gd name="connsiteY2" fmla="*/ 364448 h 371207"/>
                  <a:gd name="connsiteX3" fmla="*/ 6888 w 6964"/>
                  <a:gd name="connsiteY3" fmla="*/ 371112 h 371207"/>
                  <a:gd name="connsiteX4" fmla="*/ 6888 w 6964"/>
                  <a:gd name="connsiteY4" fmla="*/ -96 h 37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371207">
                    <a:moveTo>
                      <a:pt x="6888" y="-89"/>
                    </a:moveTo>
                    <a:lnTo>
                      <a:pt x="-76" y="-89"/>
                    </a:lnTo>
                    <a:lnTo>
                      <a:pt x="-76" y="364448"/>
                    </a:lnTo>
                    <a:cubicBezTo>
                      <a:pt x="-76" y="368141"/>
                      <a:pt x="4565" y="368531"/>
                      <a:pt x="6888" y="371112"/>
                    </a:cubicBezTo>
                    <a:lnTo>
                      <a:pt x="6888" y="-96"/>
                    </a:lnTo>
                    <a:close/>
                  </a:path>
                </a:pathLst>
              </a:custGeom>
              <a:solidFill>
                <a:srgbClr val="D4AA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EDA54CF7-2D87-0F31-6A49-8547CE908B0B}"/>
                  </a:ext>
                </a:extLst>
              </p:cNvPr>
              <p:cNvSpPr/>
              <p:nvPr/>
            </p:nvSpPr>
            <p:spPr>
              <a:xfrm rot="-679803">
                <a:off x="4269639" y="4158719"/>
                <a:ext cx="6964" cy="27677"/>
              </a:xfrm>
              <a:custGeom>
                <a:avLst/>
                <a:gdLst>
                  <a:gd name="connsiteX0" fmla="*/ 6885 w 6964"/>
                  <a:gd name="connsiteY0" fmla="*/ -106 h 27677"/>
                  <a:gd name="connsiteX1" fmla="*/ -79 w 6964"/>
                  <a:gd name="connsiteY1" fmla="*/ -106 h 27677"/>
                  <a:gd name="connsiteX2" fmla="*/ -79 w 6964"/>
                  <a:gd name="connsiteY2" fmla="*/ 27571 h 27677"/>
                  <a:gd name="connsiteX3" fmla="*/ 6885 w 6964"/>
                  <a:gd name="connsiteY3" fmla="*/ 27571 h 27677"/>
                  <a:gd name="connsiteX4" fmla="*/ 6885 w 6964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27677">
                    <a:moveTo>
                      <a:pt x="6885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6885" y="27571"/>
                    </a:lnTo>
                    <a:lnTo>
                      <a:pt x="6885" y="-106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A0CF841D-CFE6-BB20-CD94-B383ED94E9F1}"/>
                  </a:ext>
                </a:extLst>
              </p:cNvPr>
              <p:cNvSpPr/>
              <p:nvPr/>
            </p:nvSpPr>
            <p:spPr>
              <a:xfrm rot="-679803">
                <a:off x="4316574" y="4179960"/>
                <a:ext cx="17590" cy="379312"/>
              </a:xfrm>
              <a:custGeom>
                <a:avLst/>
                <a:gdLst>
                  <a:gd name="connsiteX0" fmla="*/ 17515 w 17590"/>
                  <a:gd name="connsiteY0" fmla="*/ -96 h 379312"/>
                  <a:gd name="connsiteX1" fmla="*/ -75 w 17590"/>
                  <a:gd name="connsiteY1" fmla="*/ -96 h 379312"/>
                  <a:gd name="connsiteX2" fmla="*/ -75 w 17590"/>
                  <a:gd name="connsiteY2" fmla="*/ 371111 h 379312"/>
                  <a:gd name="connsiteX3" fmla="*/ 8330 w 17590"/>
                  <a:gd name="connsiteY3" fmla="*/ 379217 h 379312"/>
                  <a:gd name="connsiteX4" fmla="*/ 9049 w 17590"/>
                  <a:gd name="connsiteY4" fmla="*/ 379217 h 379312"/>
                  <a:gd name="connsiteX5" fmla="*/ 17514 w 17590"/>
                  <a:gd name="connsiteY5" fmla="*/ 371111 h 379312"/>
                  <a:gd name="connsiteX6" fmla="*/ 17514 w 17590"/>
                  <a:gd name="connsiteY6" fmla="*/ -96 h 37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0" h="379312">
                    <a:moveTo>
                      <a:pt x="17515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740" y="374238"/>
                      <a:pt x="3665" y="379217"/>
                      <a:pt x="8330" y="379217"/>
                    </a:cubicBezTo>
                    <a:lnTo>
                      <a:pt x="9049" y="379217"/>
                    </a:lnTo>
                    <a:cubicBezTo>
                      <a:pt x="13731" y="379217"/>
                      <a:pt x="14700" y="374258"/>
                      <a:pt x="17514" y="371111"/>
                    </a:cubicBezTo>
                    <a:lnTo>
                      <a:pt x="17514" y="-96"/>
                    </a:lnTo>
                    <a:close/>
                  </a:path>
                </a:pathLst>
              </a:custGeom>
              <a:solidFill>
                <a:srgbClr val="FFCC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EA2E2340-C1EA-7936-6BA7-03CE2F8E24ED}"/>
                  </a:ext>
                </a:extLst>
              </p:cNvPr>
              <p:cNvSpPr/>
              <p:nvPr/>
            </p:nvSpPr>
            <p:spPr>
              <a:xfrm rot="-679803">
                <a:off x="4276598" y="4156260"/>
                <a:ext cx="17590" cy="27677"/>
              </a:xfrm>
              <a:custGeom>
                <a:avLst/>
                <a:gdLst>
                  <a:gd name="connsiteX0" fmla="*/ 17511 w 17590"/>
                  <a:gd name="connsiteY0" fmla="*/ -106 h 27677"/>
                  <a:gd name="connsiteX1" fmla="*/ -79 w 17590"/>
                  <a:gd name="connsiteY1" fmla="*/ -106 h 27677"/>
                  <a:gd name="connsiteX2" fmla="*/ -79 w 17590"/>
                  <a:gd name="connsiteY2" fmla="*/ 27571 h 27677"/>
                  <a:gd name="connsiteX3" fmla="*/ 17511 w 17590"/>
                  <a:gd name="connsiteY3" fmla="*/ 27571 h 27677"/>
                  <a:gd name="connsiteX4" fmla="*/ 17511 w 17590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27677">
                    <a:moveTo>
                      <a:pt x="17511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17511" y="27571"/>
                    </a:lnTo>
                    <a:lnTo>
                      <a:pt x="17511" y="-106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76D94C7E-72A0-621C-4210-E8F8076AE7B4}"/>
                  </a:ext>
                </a:extLst>
              </p:cNvPr>
              <p:cNvSpPr/>
              <p:nvPr/>
            </p:nvSpPr>
            <p:spPr>
              <a:xfrm rot="-679803">
                <a:off x="4308102" y="4236382"/>
                <a:ext cx="6904" cy="5332"/>
              </a:xfrm>
              <a:custGeom>
                <a:avLst/>
                <a:gdLst>
                  <a:gd name="connsiteX0" fmla="*/ 6828 w 6904"/>
                  <a:gd name="connsiteY0" fmla="*/ -103 h 5332"/>
                  <a:gd name="connsiteX1" fmla="*/ -77 w 6904"/>
                  <a:gd name="connsiteY1" fmla="*/ -103 h 5332"/>
                  <a:gd name="connsiteX2" fmla="*/ -77 w 6904"/>
                  <a:gd name="connsiteY2" fmla="*/ 5229 h 5332"/>
                  <a:gd name="connsiteX3" fmla="*/ 6828 w 6904"/>
                  <a:gd name="connsiteY3" fmla="*/ 5229 h 5332"/>
                  <a:gd name="connsiteX4" fmla="*/ 6828 w 6904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5332">
                    <a:moveTo>
                      <a:pt x="6828" y="-103"/>
                    </a:moveTo>
                    <a:lnTo>
                      <a:pt x="-77" y="-103"/>
                    </a:lnTo>
                    <a:lnTo>
                      <a:pt x="-77" y="5229"/>
                    </a:lnTo>
                    <a:lnTo>
                      <a:pt x="6828" y="5229"/>
                    </a:lnTo>
                    <a:lnTo>
                      <a:pt x="6828" y="-103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77529F69-D787-8C67-60E7-D2DCEF207ABF}"/>
                  </a:ext>
                </a:extLst>
              </p:cNvPr>
              <p:cNvSpPr/>
              <p:nvPr/>
            </p:nvSpPr>
            <p:spPr>
              <a:xfrm rot="-679803">
                <a:off x="4283931" y="4241219"/>
                <a:ext cx="6964" cy="5332"/>
              </a:xfrm>
              <a:custGeom>
                <a:avLst/>
                <a:gdLst>
                  <a:gd name="connsiteX0" fmla="*/ 6886 w 6964"/>
                  <a:gd name="connsiteY0" fmla="*/ -102 h 5332"/>
                  <a:gd name="connsiteX1" fmla="*/ -78 w 6964"/>
                  <a:gd name="connsiteY1" fmla="*/ -102 h 5332"/>
                  <a:gd name="connsiteX2" fmla="*/ -78 w 6964"/>
                  <a:gd name="connsiteY2" fmla="*/ 5230 h 5332"/>
                  <a:gd name="connsiteX3" fmla="*/ 6886 w 6964"/>
                  <a:gd name="connsiteY3" fmla="*/ 5230 h 5332"/>
                  <a:gd name="connsiteX4" fmla="*/ 6886 w 6964"/>
                  <a:gd name="connsiteY4" fmla="*/ -102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5332">
                    <a:moveTo>
                      <a:pt x="6886" y="-102"/>
                    </a:moveTo>
                    <a:lnTo>
                      <a:pt x="-78" y="-102"/>
                    </a:lnTo>
                    <a:lnTo>
                      <a:pt x="-78" y="5230"/>
                    </a:lnTo>
                    <a:lnTo>
                      <a:pt x="6886" y="5230"/>
                    </a:lnTo>
                    <a:lnTo>
                      <a:pt x="6886" y="-102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0BE7AA40-EBB0-9741-2090-325ADE7694EA}"/>
                  </a:ext>
                </a:extLst>
              </p:cNvPr>
              <p:cNvSpPr/>
              <p:nvPr/>
            </p:nvSpPr>
            <p:spPr>
              <a:xfrm rot="-679803">
                <a:off x="4290889" y="4238760"/>
                <a:ext cx="17590" cy="5332"/>
              </a:xfrm>
              <a:custGeom>
                <a:avLst/>
                <a:gdLst>
                  <a:gd name="connsiteX0" fmla="*/ 17513 w 17590"/>
                  <a:gd name="connsiteY0" fmla="*/ -103 h 5332"/>
                  <a:gd name="connsiteX1" fmla="*/ -77 w 17590"/>
                  <a:gd name="connsiteY1" fmla="*/ -103 h 5332"/>
                  <a:gd name="connsiteX2" fmla="*/ -77 w 17590"/>
                  <a:gd name="connsiteY2" fmla="*/ 5230 h 5332"/>
                  <a:gd name="connsiteX3" fmla="*/ 17513 w 17590"/>
                  <a:gd name="connsiteY3" fmla="*/ 5230 h 5332"/>
                  <a:gd name="connsiteX4" fmla="*/ 17513 w 17590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5332">
                    <a:moveTo>
                      <a:pt x="17513" y="-103"/>
                    </a:moveTo>
                    <a:lnTo>
                      <a:pt x="-77" y="-103"/>
                    </a:lnTo>
                    <a:lnTo>
                      <a:pt x="-77" y="5230"/>
                    </a:lnTo>
                    <a:lnTo>
                      <a:pt x="17513" y="5230"/>
                    </a:lnTo>
                    <a:lnTo>
                      <a:pt x="17513" y="-103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7" name="图形 18">
              <a:extLst>
                <a:ext uri="{FF2B5EF4-FFF2-40B4-BE49-F238E27FC236}">
                  <a16:creationId xmlns:a16="http://schemas.microsoft.com/office/drawing/2014/main" id="{65CF83FF-0B75-5144-4493-F1A3A35346D6}"/>
                </a:ext>
              </a:extLst>
            </p:cNvPr>
            <p:cNvGrpSpPr/>
            <p:nvPr/>
          </p:nvGrpSpPr>
          <p:grpSpPr>
            <a:xfrm>
              <a:off x="4443549" y="4296362"/>
              <a:ext cx="197294" cy="486194"/>
              <a:chOff x="4443549" y="4296362"/>
              <a:chExt cx="197294" cy="486194"/>
            </a:xfrm>
          </p:grpSpPr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09827E81-9F47-4D44-BAC8-C030D45FAAB6}"/>
                  </a:ext>
                </a:extLst>
              </p:cNvPr>
              <p:cNvSpPr/>
              <p:nvPr/>
            </p:nvSpPr>
            <p:spPr>
              <a:xfrm rot="899999">
                <a:off x="4551499" y="4391553"/>
                <a:ext cx="15729" cy="395709"/>
              </a:xfrm>
              <a:custGeom>
                <a:avLst/>
                <a:gdLst>
                  <a:gd name="connsiteX0" fmla="*/ 15666 w 15729"/>
                  <a:gd name="connsiteY0" fmla="*/ -81 h 395709"/>
                  <a:gd name="connsiteX1" fmla="*/ -64 w 15729"/>
                  <a:gd name="connsiteY1" fmla="*/ -81 h 395709"/>
                  <a:gd name="connsiteX2" fmla="*/ -64 w 15729"/>
                  <a:gd name="connsiteY2" fmla="*/ 395628 h 395709"/>
                  <a:gd name="connsiteX3" fmla="*/ 295 w 15729"/>
                  <a:gd name="connsiteY3" fmla="*/ 395628 h 395709"/>
                  <a:gd name="connsiteX4" fmla="*/ 15665 w 15729"/>
                  <a:gd name="connsiteY4" fmla="*/ 380258 h 395709"/>
                  <a:gd name="connsiteX5" fmla="*/ 15665 w 15729"/>
                  <a:gd name="connsiteY5" fmla="*/ -81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6" y="-81"/>
                    </a:moveTo>
                    <a:lnTo>
                      <a:pt x="-64" y="-81"/>
                    </a:lnTo>
                    <a:lnTo>
                      <a:pt x="-64" y="395628"/>
                    </a:lnTo>
                    <a:lnTo>
                      <a:pt x="295" y="395628"/>
                    </a:lnTo>
                    <a:cubicBezTo>
                      <a:pt x="8810" y="395628"/>
                      <a:pt x="15665" y="388773"/>
                      <a:pt x="15665" y="380258"/>
                    </a:cubicBezTo>
                    <a:lnTo>
                      <a:pt x="15665" y="-81"/>
                    </a:lnTo>
                    <a:close/>
                  </a:path>
                </a:pathLst>
              </a:custGeom>
              <a:solidFill>
                <a:srgbClr val="FF5555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A52D4142-97D8-D207-8EE9-79EB3BE5C617}"/>
                  </a:ext>
                </a:extLst>
              </p:cNvPr>
              <p:cNvSpPr/>
              <p:nvPr/>
            </p:nvSpPr>
            <p:spPr>
              <a:xfrm rot="899999">
                <a:off x="4606751" y="4367473"/>
                <a:ext cx="15729" cy="31458"/>
              </a:xfrm>
              <a:custGeom>
                <a:avLst/>
                <a:gdLst>
                  <a:gd name="connsiteX0" fmla="*/ 15670 w 15729"/>
                  <a:gd name="connsiteY0" fmla="*/ -93 h 31458"/>
                  <a:gd name="connsiteX1" fmla="*/ -59 w 15729"/>
                  <a:gd name="connsiteY1" fmla="*/ -93 h 31458"/>
                  <a:gd name="connsiteX2" fmla="*/ -59 w 15729"/>
                  <a:gd name="connsiteY2" fmla="*/ 31366 h 31458"/>
                  <a:gd name="connsiteX3" fmla="*/ 15670 w 15729"/>
                  <a:gd name="connsiteY3" fmla="*/ 31366 h 31458"/>
                  <a:gd name="connsiteX4" fmla="*/ 15670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70" y="-93"/>
                    </a:moveTo>
                    <a:lnTo>
                      <a:pt x="-59" y="-93"/>
                    </a:lnTo>
                    <a:lnTo>
                      <a:pt x="-59" y="31366"/>
                    </a:lnTo>
                    <a:lnTo>
                      <a:pt x="15670" y="31366"/>
                    </a:lnTo>
                    <a:lnTo>
                      <a:pt x="15670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9B2A047B-FDF2-B804-EAFB-675648838406}"/>
                  </a:ext>
                </a:extLst>
              </p:cNvPr>
              <p:cNvSpPr/>
              <p:nvPr/>
            </p:nvSpPr>
            <p:spPr>
              <a:xfrm rot="899999">
                <a:off x="4617855" y="4312649"/>
                <a:ext cx="15729" cy="56255"/>
              </a:xfrm>
              <a:custGeom>
                <a:avLst/>
                <a:gdLst>
                  <a:gd name="connsiteX0" fmla="*/ -58 w 15729"/>
                  <a:gd name="connsiteY0" fmla="*/ -95 h 56255"/>
                  <a:gd name="connsiteX1" fmla="*/ -58 w 15729"/>
                  <a:gd name="connsiteY1" fmla="*/ 56161 h 56255"/>
                  <a:gd name="connsiteX2" fmla="*/ 15671 w 15729"/>
                  <a:gd name="connsiteY2" fmla="*/ 56161 h 56255"/>
                  <a:gd name="connsiteX3" fmla="*/ 15671 w 15729"/>
                  <a:gd name="connsiteY3" fmla="*/ 15275 h 56255"/>
                  <a:gd name="connsiteX4" fmla="*/ 302 w 15729"/>
                  <a:gd name="connsiteY4" fmla="*/ -95 h 56255"/>
                  <a:gd name="connsiteX5" fmla="*/ -58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58" y="-95"/>
                    </a:moveTo>
                    <a:lnTo>
                      <a:pt x="-58" y="56161"/>
                    </a:lnTo>
                    <a:lnTo>
                      <a:pt x="15671" y="56161"/>
                    </a:lnTo>
                    <a:lnTo>
                      <a:pt x="15671" y="15275"/>
                    </a:lnTo>
                    <a:cubicBezTo>
                      <a:pt x="15671" y="6760"/>
                      <a:pt x="8817" y="-95"/>
                      <a:pt x="302" y="-95"/>
                    </a:cubicBezTo>
                    <a:lnTo>
                      <a:pt x="-58" y="-95"/>
                    </a:lnTo>
                    <a:close/>
                  </a:path>
                </a:pathLst>
              </a:custGeom>
              <a:solidFill>
                <a:srgbClr val="784421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73D380B9-4431-9C0C-077B-33C3B16BBBBE}"/>
                  </a:ext>
                </a:extLst>
              </p:cNvPr>
              <p:cNvSpPr/>
              <p:nvPr/>
            </p:nvSpPr>
            <p:spPr>
              <a:xfrm rot="899999">
                <a:off x="4494490" y="4376278"/>
                <a:ext cx="15729" cy="395709"/>
              </a:xfrm>
              <a:custGeom>
                <a:avLst/>
                <a:gdLst>
                  <a:gd name="connsiteX0" fmla="*/ 15663 w 15729"/>
                  <a:gd name="connsiteY0" fmla="*/ -83 h 395709"/>
                  <a:gd name="connsiteX1" fmla="*/ -67 w 15729"/>
                  <a:gd name="connsiteY1" fmla="*/ -83 h 395709"/>
                  <a:gd name="connsiteX2" fmla="*/ -67 w 15729"/>
                  <a:gd name="connsiteY2" fmla="*/ 380257 h 395709"/>
                  <a:gd name="connsiteX3" fmla="*/ 15302 w 15729"/>
                  <a:gd name="connsiteY3" fmla="*/ 395627 h 395709"/>
                  <a:gd name="connsiteX4" fmla="*/ 15663 w 15729"/>
                  <a:gd name="connsiteY4" fmla="*/ 395627 h 395709"/>
                  <a:gd name="connsiteX5" fmla="*/ 15663 w 15729"/>
                  <a:gd name="connsiteY5" fmla="*/ -83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3" y="-83"/>
                    </a:moveTo>
                    <a:lnTo>
                      <a:pt x="-67" y="-83"/>
                    </a:lnTo>
                    <a:lnTo>
                      <a:pt x="-67" y="380257"/>
                    </a:lnTo>
                    <a:cubicBezTo>
                      <a:pt x="-67" y="388772"/>
                      <a:pt x="6788" y="395627"/>
                      <a:pt x="15302" y="395627"/>
                    </a:cubicBezTo>
                    <a:lnTo>
                      <a:pt x="15663" y="395627"/>
                    </a:lnTo>
                    <a:lnTo>
                      <a:pt x="15663" y="-83"/>
                    </a:lnTo>
                    <a:close/>
                  </a:path>
                </a:pathLst>
              </a:custGeom>
              <a:solidFill>
                <a:srgbClr val="AA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28C63F87-618F-9D7E-D327-9E25C82AD1A9}"/>
                  </a:ext>
                </a:extLst>
              </p:cNvPr>
              <p:cNvSpPr/>
              <p:nvPr/>
            </p:nvSpPr>
            <p:spPr>
              <a:xfrm rot="899999">
                <a:off x="4549742" y="4352198"/>
                <a:ext cx="15729" cy="31458"/>
              </a:xfrm>
              <a:custGeom>
                <a:avLst/>
                <a:gdLst>
                  <a:gd name="connsiteX0" fmla="*/ 15667 w 15729"/>
                  <a:gd name="connsiteY0" fmla="*/ -94 h 31458"/>
                  <a:gd name="connsiteX1" fmla="*/ -63 w 15729"/>
                  <a:gd name="connsiteY1" fmla="*/ -94 h 31458"/>
                  <a:gd name="connsiteX2" fmla="*/ -63 w 15729"/>
                  <a:gd name="connsiteY2" fmla="*/ 31365 h 31458"/>
                  <a:gd name="connsiteX3" fmla="*/ 15667 w 15729"/>
                  <a:gd name="connsiteY3" fmla="*/ 31365 h 31458"/>
                  <a:gd name="connsiteX4" fmla="*/ 15667 w 15729"/>
                  <a:gd name="connsiteY4" fmla="*/ -94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7" y="-94"/>
                    </a:moveTo>
                    <a:lnTo>
                      <a:pt x="-63" y="-94"/>
                    </a:lnTo>
                    <a:lnTo>
                      <a:pt x="-63" y="31365"/>
                    </a:lnTo>
                    <a:lnTo>
                      <a:pt x="15667" y="31365"/>
                    </a:lnTo>
                    <a:lnTo>
                      <a:pt x="15667" y="-94"/>
                    </a:lnTo>
                    <a:close/>
                  </a:path>
                </a:pathLst>
              </a:custGeom>
              <a:solidFill>
                <a:srgbClr val="916F6F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72259029-5474-227D-7355-549375ED5E39}"/>
                  </a:ext>
                </a:extLst>
              </p:cNvPr>
              <p:cNvSpPr/>
              <p:nvPr/>
            </p:nvSpPr>
            <p:spPr>
              <a:xfrm rot="899999">
                <a:off x="4561143" y="4297453"/>
                <a:ext cx="15729" cy="56255"/>
              </a:xfrm>
              <a:custGeom>
                <a:avLst/>
                <a:gdLst>
                  <a:gd name="connsiteX0" fmla="*/ 15308 w 15729"/>
                  <a:gd name="connsiteY0" fmla="*/ -96 h 56255"/>
                  <a:gd name="connsiteX1" fmla="*/ -62 w 15729"/>
                  <a:gd name="connsiteY1" fmla="*/ 15273 h 56255"/>
                  <a:gd name="connsiteX2" fmla="*/ -62 w 15729"/>
                  <a:gd name="connsiteY2" fmla="*/ 56159 h 56255"/>
                  <a:gd name="connsiteX3" fmla="*/ 15668 w 15729"/>
                  <a:gd name="connsiteY3" fmla="*/ 56159 h 56255"/>
                  <a:gd name="connsiteX4" fmla="*/ 15668 w 15729"/>
                  <a:gd name="connsiteY4" fmla="*/ -96 h 56255"/>
                  <a:gd name="connsiteX5" fmla="*/ 15309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8" y="-96"/>
                    </a:moveTo>
                    <a:cubicBezTo>
                      <a:pt x="6794" y="-96"/>
                      <a:pt x="-62" y="6758"/>
                      <a:pt x="-62" y="15273"/>
                    </a:cubicBezTo>
                    <a:lnTo>
                      <a:pt x="-62" y="56159"/>
                    </a:lnTo>
                    <a:lnTo>
                      <a:pt x="15668" y="56159"/>
                    </a:lnTo>
                    <a:lnTo>
                      <a:pt x="15668" y="-96"/>
                    </a:lnTo>
                    <a:lnTo>
                      <a:pt x="15309" y="-96"/>
                    </a:lnTo>
                    <a:close/>
                  </a:path>
                </a:pathLst>
              </a:custGeom>
              <a:solidFill>
                <a:srgbClr val="28170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D0E74E27-B680-E86A-EE24-67511F11CFDD}"/>
                  </a:ext>
                </a:extLst>
              </p:cNvPr>
              <p:cNvSpPr/>
              <p:nvPr/>
            </p:nvSpPr>
            <p:spPr>
              <a:xfrm rot="899999">
                <a:off x="4509031" y="4383858"/>
                <a:ext cx="43225" cy="395709"/>
              </a:xfrm>
              <a:custGeom>
                <a:avLst/>
                <a:gdLst>
                  <a:gd name="connsiteX0" fmla="*/ 43160 w 43225"/>
                  <a:gd name="connsiteY0" fmla="*/ -82 h 395709"/>
                  <a:gd name="connsiteX1" fmla="*/ -66 w 43225"/>
                  <a:gd name="connsiteY1" fmla="*/ -82 h 395709"/>
                  <a:gd name="connsiteX2" fmla="*/ -66 w 43225"/>
                  <a:gd name="connsiteY2" fmla="*/ 395627 h 395709"/>
                  <a:gd name="connsiteX3" fmla="*/ 43160 w 43225"/>
                  <a:gd name="connsiteY3" fmla="*/ 395627 h 395709"/>
                  <a:gd name="connsiteX4" fmla="*/ 43160 w 43225"/>
                  <a:gd name="connsiteY4" fmla="*/ -82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9">
                    <a:moveTo>
                      <a:pt x="43160" y="-82"/>
                    </a:moveTo>
                    <a:lnTo>
                      <a:pt x="-66" y="-82"/>
                    </a:lnTo>
                    <a:lnTo>
                      <a:pt x="-66" y="395627"/>
                    </a:lnTo>
                    <a:lnTo>
                      <a:pt x="43160" y="395627"/>
                    </a:lnTo>
                    <a:lnTo>
                      <a:pt x="43160" y="-82"/>
                    </a:lnTo>
                    <a:close/>
                  </a:path>
                </a:pathLst>
              </a:custGeom>
              <a:solidFill>
                <a:srgbClr val="FF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1C2F9E95-A77C-A474-F763-052B5B26A3EF}"/>
                  </a:ext>
                </a:extLst>
              </p:cNvPr>
              <p:cNvSpPr/>
              <p:nvPr/>
            </p:nvSpPr>
            <p:spPr>
              <a:xfrm rot="899999">
                <a:off x="4564284" y="4359778"/>
                <a:ext cx="43225" cy="31458"/>
              </a:xfrm>
              <a:custGeom>
                <a:avLst/>
                <a:gdLst>
                  <a:gd name="connsiteX0" fmla="*/ 43164 w 43225"/>
                  <a:gd name="connsiteY0" fmla="*/ -93 h 31458"/>
                  <a:gd name="connsiteX1" fmla="*/ -61 w 43225"/>
                  <a:gd name="connsiteY1" fmla="*/ -93 h 31458"/>
                  <a:gd name="connsiteX2" fmla="*/ -61 w 43225"/>
                  <a:gd name="connsiteY2" fmla="*/ 31366 h 31458"/>
                  <a:gd name="connsiteX3" fmla="*/ 43164 w 43225"/>
                  <a:gd name="connsiteY3" fmla="*/ 31366 h 31458"/>
                  <a:gd name="connsiteX4" fmla="*/ 43164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64" y="-93"/>
                    </a:moveTo>
                    <a:lnTo>
                      <a:pt x="-61" y="-93"/>
                    </a:lnTo>
                    <a:lnTo>
                      <a:pt x="-61" y="31366"/>
                    </a:lnTo>
                    <a:lnTo>
                      <a:pt x="43164" y="31366"/>
                    </a:lnTo>
                    <a:lnTo>
                      <a:pt x="43164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11004541-87ED-5717-694E-D9C07C804345}"/>
                  </a:ext>
                </a:extLst>
              </p:cNvPr>
              <p:cNvSpPr/>
              <p:nvPr/>
            </p:nvSpPr>
            <p:spPr>
              <a:xfrm rot="899999">
                <a:off x="4575818" y="4305069"/>
                <a:ext cx="43225" cy="56255"/>
              </a:xfrm>
              <a:custGeom>
                <a:avLst/>
                <a:gdLst>
                  <a:gd name="connsiteX0" fmla="*/ -60 w 43225"/>
                  <a:gd name="connsiteY0" fmla="*/ -96 h 56255"/>
                  <a:gd name="connsiteX1" fmla="*/ -60 w 43225"/>
                  <a:gd name="connsiteY1" fmla="*/ 56160 h 56255"/>
                  <a:gd name="connsiteX2" fmla="*/ 43165 w 43225"/>
                  <a:gd name="connsiteY2" fmla="*/ 56160 h 56255"/>
                  <a:gd name="connsiteX3" fmla="*/ 43165 w 43225"/>
                  <a:gd name="connsiteY3" fmla="*/ -96 h 56255"/>
                  <a:gd name="connsiteX4" fmla="*/ -60 w 43225"/>
                  <a:gd name="connsiteY4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0" y="-96"/>
                    </a:moveTo>
                    <a:lnTo>
                      <a:pt x="-60" y="56160"/>
                    </a:lnTo>
                    <a:lnTo>
                      <a:pt x="43165" y="56160"/>
                    </a:lnTo>
                    <a:lnTo>
                      <a:pt x="43165" y="-96"/>
                    </a:lnTo>
                    <a:lnTo>
                      <a:pt x="-60" y="-96"/>
                    </a:lnTo>
                    <a:close/>
                  </a:path>
                </a:pathLst>
              </a:custGeom>
              <a:solidFill>
                <a:srgbClr val="502D16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8" name="图形 18">
              <a:extLst>
                <a:ext uri="{FF2B5EF4-FFF2-40B4-BE49-F238E27FC236}">
                  <a16:creationId xmlns:a16="http://schemas.microsoft.com/office/drawing/2014/main" id="{7FEB3B23-AE46-F665-D3C1-E37E3C7AE1AC}"/>
                </a:ext>
              </a:extLst>
            </p:cNvPr>
            <p:cNvGrpSpPr/>
            <p:nvPr/>
          </p:nvGrpSpPr>
          <p:grpSpPr>
            <a:xfrm>
              <a:off x="4299928" y="3756568"/>
              <a:ext cx="162052" cy="743087"/>
              <a:chOff x="4299928" y="3756568"/>
              <a:chExt cx="162052" cy="743087"/>
            </a:xfrm>
          </p:grpSpPr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91297D61-BA00-99AF-C90A-7CC0214F68B4}"/>
                  </a:ext>
                </a:extLst>
              </p:cNvPr>
              <p:cNvSpPr/>
              <p:nvPr/>
            </p:nvSpPr>
            <p:spPr>
              <a:xfrm rot="5146925">
                <a:off x="4012459" y="4073972"/>
                <a:ext cx="736979" cy="108128"/>
              </a:xfrm>
              <a:custGeom>
                <a:avLst/>
                <a:gdLst>
                  <a:gd name="connsiteX0" fmla="*/ 1303 w 736979"/>
                  <a:gd name="connsiteY0" fmla="*/ -119 h 108128"/>
                  <a:gd name="connsiteX1" fmla="*/ -77 w 736979"/>
                  <a:gd name="connsiteY1" fmla="*/ 2582 h 108128"/>
                  <a:gd name="connsiteX2" fmla="*/ -77 w 736979"/>
                  <a:gd name="connsiteY2" fmla="*/ 35243 h 108128"/>
                  <a:gd name="connsiteX3" fmla="*/ 736896 w 736979"/>
                  <a:gd name="connsiteY3" fmla="*/ 35243 h 108128"/>
                  <a:gd name="connsiteX4" fmla="*/ 736896 w 736979"/>
                  <a:gd name="connsiteY4" fmla="*/ 2582 h 108128"/>
                  <a:gd name="connsiteX5" fmla="*/ 735516 w 736979"/>
                  <a:gd name="connsiteY5" fmla="*/ -119 h 108128"/>
                  <a:gd name="connsiteX6" fmla="*/ 1309 w 736979"/>
                  <a:gd name="connsiteY6" fmla="*/ -119 h 108128"/>
                  <a:gd name="connsiteX7" fmla="*/ -77 w 736979"/>
                  <a:gd name="connsiteY7" fmla="*/ 72646 h 108128"/>
                  <a:gd name="connsiteX8" fmla="*/ -77 w 736979"/>
                  <a:gd name="connsiteY8" fmla="*/ 105307 h 108128"/>
                  <a:gd name="connsiteX9" fmla="*/ 1303 w 736979"/>
                  <a:gd name="connsiteY9" fmla="*/ 108010 h 108128"/>
                  <a:gd name="connsiteX10" fmla="*/ 735511 w 736979"/>
                  <a:gd name="connsiteY10" fmla="*/ 108010 h 108128"/>
                  <a:gd name="connsiteX11" fmla="*/ 736891 w 736979"/>
                  <a:gd name="connsiteY11" fmla="*/ 105307 h 108128"/>
                  <a:gd name="connsiteX12" fmla="*/ 736891 w 736979"/>
                  <a:gd name="connsiteY12" fmla="*/ 72646 h 108128"/>
                  <a:gd name="connsiteX13" fmla="*/ -83 w 736979"/>
                  <a:gd name="connsiteY13" fmla="*/ 72646 h 10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6979" h="108128">
                    <a:moveTo>
                      <a:pt x="1303" y="-119"/>
                    </a:moveTo>
                    <a:cubicBezTo>
                      <a:pt x="538" y="-119"/>
                      <a:pt x="-77" y="1085"/>
                      <a:pt x="-77" y="2582"/>
                    </a:cubicBezTo>
                    <a:lnTo>
                      <a:pt x="-77" y="35243"/>
                    </a:lnTo>
                    <a:lnTo>
                      <a:pt x="736896" y="35243"/>
                    </a:lnTo>
                    <a:lnTo>
                      <a:pt x="736896" y="2582"/>
                    </a:lnTo>
                    <a:cubicBezTo>
                      <a:pt x="736896" y="1085"/>
                      <a:pt x="736282" y="-119"/>
                      <a:pt x="735516" y="-119"/>
                    </a:cubicBezTo>
                    <a:lnTo>
                      <a:pt x="1309" y="-119"/>
                    </a:lnTo>
                    <a:close/>
                    <a:moveTo>
                      <a:pt x="-77" y="72646"/>
                    </a:moveTo>
                    <a:lnTo>
                      <a:pt x="-77" y="105307"/>
                    </a:lnTo>
                    <a:cubicBezTo>
                      <a:pt x="-77" y="106804"/>
                      <a:pt x="538" y="108010"/>
                      <a:pt x="1303" y="108010"/>
                    </a:cubicBezTo>
                    <a:lnTo>
                      <a:pt x="735511" y="108010"/>
                    </a:lnTo>
                    <a:cubicBezTo>
                      <a:pt x="736275" y="108010"/>
                      <a:pt x="736891" y="106804"/>
                      <a:pt x="736891" y="105307"/>
                    </a:cubicBezTo>
                    <a:lnTo>
                      <a:pt x="736891" y="72646"/>
                    </a:lnTo>
                    <a:lnTo>
                      <a:pt x="-83" y="72646"/>
                    </a:lnTo>
                    <a:close/>
                  </a:path>
                </a:pathLst>
              </a:custGeom>
              <a:solidFill>
                <a:srgbClr val="E3E2DB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69F10B9B-9FF6-784A-7DBD-0CCCE5CBC2D8}"/>
                  </a:ext>
                </a:extLst>
              </p:cNvPr>
              <p:cNvSpPr/>
              <p:nvPr/>
            </p:nvSpPr>
            <p:spPr>
              <a:xfrm rot="5146925">
                <a:off x="4014011" y="4075448"/>
                <a:ext cx="734094" cy="108129"/>
              </a:xfrm>
              <a:custGeom>
                <a:avLst/>
                <a:gdLst>
                  <a:gd name="connsiteX0" fmla="*/ -83 w 734094"/>
                  <a:gd name="connsiteY0" fmla="*/ -118 h 108129"/>
                  <a:gd name="connsiteX1" fmla="*/ -83 w 734094"/>
                  <a:gd name="connsiteY1" fmla="*/ 17533 h 108129"/>
                  <a:gd name="connsiteX2" fmla="*/ 1900 w 734094"/>
                  <a:gd name="connsiteY2" fmla="*/ 17533 h 108129"/>
                  <a:gd name="connsiteX3" fmla="*/ 1900 w 734094"/>
                  <a:gd name="connsiteY3" fmla="*/ -118 h 108129"/>
                  <a:gd name="connsiteX4" fmla="*/ -83 w 734094"/>
                  <a:gd name="connsiteY4" fmla="*/ -118 h 108129"/>
                  <a:gd name="connsiteX5" fmla="*/ 9463 w 734094"/>
                  <a:gd name="connsiteY5" fmla="*/ -118 h 108129"/>
                  <a:gd name="connsiteX6" fmla="*/ 9463 w 734094"/>
                  <a:gd name="connsiteY6" fmla="*/ 17533 h 108129"/>
                  <a:gd name="connsiteX7" fmla="*/ 11446 w 734094"/>
                  <a:gd name="connsiteY7" fmla="*/ 17533 h 108129"/>
                  <a:gd name="connsiteX8" fmla="*/ 11446 w 734094"/>
                  <a:gd name="connsiteY8" fmla="*/ -118 h 108129"/>
                  <a:gd name="connsiteX9" fmla="*/ 9463 w 734094"/>
                  <a:gd name="connsiteY9" fmla="*/ -118 h 108129"/>
                  <a:gd name="connsiteX10" fmla="*/ 18948 w 734094"/>
                  <a:gd name="connsiteY10" fmla="*/ -118 h 108129"/>
                  <a:gd name="connsiteX11" fmla="*/ 18948 w 734094"/>
                  <a:gd name="connsiteY11" fmla="*/ 17533 h 108129"/>
                  <a:gd name="connsiteX12" fmla="*/ 20929 w 734094"/>
                  <a:gd name="connsiteY12" fmla="*/ 17533 h 108129"/>
                  <a:gd name="connsiteX13" fmla="*/ 20929 w 734094"/>
                  <a:gd name="connsiteY13" fmla="*/ -118 h 108129"/>
                  <a:gd name="connsiteX14" fmla="*/ 18948 w 734094"/>
                  <a:gd name="connsiteY14" fmla="*/ -118 h 108129"/>
                  <a:gd name="connsiteX15" fmla="*/ 28494 w 734094"/>
                  <a:gd name="connsiteY15" fmla="*/ -118 h 108129"/>
                  <a:gd name="connsiteX16" fmla="*/ 28494 w 734094"/>
                  <a:gd name="connsiteY16" fmla="*/ 17533 h 108129"/>
                  <a:gd name="connsiteX17" fmla="*/ 30416 w 734094"/>
                  <a:gd name="connsiteY17" fmla="*/ 17533 h 108129"/>
                  <a:gd name="connsiteX18" fmla="*/ 30416 w 734094"/>
                  <a:gd name="connsiteY18" fmla="*/ -118 h 108129"/>
                  <a:gd name="connsiteX19" fmla="*/ 28494 w 734094"/>
                  <a:gd name="connsiteY19" fmla="*/ -118 h 108129"/>
                  <a:gd name="connsiteX20" fmla="*/ 37980 w 734094"/>
                  <a:gd name="connsiteY20" fmla="*/ -118 h 108129"/>
                  <a:gd name="connsiteX21" fmla="*/ 37980 w 734094"/>
                  <a:gd name="connsiteY21" fmla="*/ 17533 h 108129"/>
                  <a:gd name="connsiteX22" fmla="*/ 39960 w 734094"/>
                  <a:gd name="connsiteY22" fmla="*/ 17533 h 108129"/>
                  <a:gd name="connsiteX23" fmla="*/ 39960 w 734094"/>
                  <a:gd name="connsiteY23" fmla="*/ -118 h 108129"/>
                  <a:gd name="connsiteX24" fmla="*/ 37980 w 734094"/>
                  <a:gd name="connsiteY24" fmla="*/ -118 h 108129"/>
                  <a:gd name="connsiteX25" fmla="*/ 47466 w 734094"/>
                  <a:gd name="connsiteY25" fmla="*/ -118 h 108129"/>
                  <a:gd name="connsiteX26" fmla="*/ 47466 w 734094"/>
                  <a:gd name="connsiteY26" fmla="*/ 17533 h 108129"/>
                  <a:gd name="connsiteX27" fmla="*/ 49449 w 734094"/>
                  <a:gd name="connsiteY27" fmla="*/ 17533 h 108129"/>
                  <a:gd name="connsiteX28" fmla="*/ 49449 w 734094"/>
                  <a:gd name="connsiteY28" fmla="*/ -118 h 108129"/>
                  <a:gd name="connsiteX29" fmla="*/ 47466 w 734094"/>
                  <a:gd name="connsiteY29" fmla="*/ -118 h 108129"/>
                  <a:gd name="connsiteX30" fmla="*/ 57012 w 734094"/>
                  <a:gd name="connsiteY30" fmla="*/ -118 h 108129"/>
                  <a:gd name="connsiteX31" fmla="*/ 57012 w 734094"/>
                  <a:gd name="connsiteY31" fmla="*/ 17533 h 108129"/>
                  <a:gd name="connsiteX32" fmla="*/ 58934 w 734094"/>
                  <a:gd name="connsiteY32" fmla="*/ 17533 h 108129"/>
                  <a:gd name="connsiteX33" fmla="*/ 58934 w 734094"/>
                  <a:gd name="connsiteY33" fmla="*/ -118 h 108129"/>
                  <a:gd name="connsiteX34" fmla="*/ 57012 w 734094"/>
                  <a:gd name="connsiteY34" fmla="*/ -118 h 108129"/>
                  <a:gd name="connsiteX35" fmla="*/ 66498 w 734094"/>
                  <a:gd name="connsiteY35" fmla="*/ -118 h 108129"/>
                  <a:gd name="connsiteX36" fmla="*/ 66498 w 734094"/>
                  <a:gd name="connsiteY36" fmla="*/ 17533 h 108129"/>
                  <a:gd name="connsiteX37" fmla="*/ 68481 w 734094"/>
                  <a:gd name="connsiteY37" fmla="*/ 17533 h 108129"/>
                  <a:gd name="connsiteX38" fmla="*/ 68481 w 734094"/>
                  <a:gd name="connsiteY38" fmla="*/ -118 h 108129"/>
                  <a:gd name="connsiteX39" fmla="*/ 66498 w 734094"/>
                  <a:gd name="connsiteY39" fmla="*/ -118 h 108129"/>
                  <a:gd name="connsiteX40" fmla="*/ 75984 w 734094"/>
                  <a:gd name="connsiteY40" fmla="*/ -118 h 108129"/>
                  <a:gd name="connsiteX41" fmla="*/ 75984 w 734094"/>
                  <a:gd name="connsiteY41" fmla="*/ 17533 h 108129"/>
                  <a:gd name="connsiteX42" fmla="*/ 77967 w 734094"/>
                  <a:gd name="connsiteY42" fmla="*/ 17533 h 108129"/>
                  <a:gd name="connsiteX43" fmla="*/ 77967 w 734094"/>
                  <a:gd name="connsiteY43" fmla="*/ -118 h 108129"/>
                  <a:gd name="connsiteX44" fmla="*/ 75984 w 734094"/>
                  <a:gd name="connsiteY44" fmla="*/ -118 h 108129"/>
                  <a:gd name="connsiteX45" fmla="*/ 85530 w 734094"/>
                  <a:gd name="connsiteY45" fmla="*/ -118 h 108129"/>
                  <a:gd name="connsiteX46" fmla="*/ 85530 w 734094"/>
                  <a:gd name="connsiteY46" fmla="*/ 17533 h 108129"/>
                  <a:gd name="connsiteX47" fmla="*/ 87451 w 734094"/>
                  <a:gd name="connsiteY47" fmla="*/ 17533 h 108129"/>
                  <a:gd name="connsiteX48" fmla="*/ 87451 w 734094"/>
                  <a:gd name="connsiteY48" fmla="*/ -118 h 108129"/>
                  <a:gd name="connsiteX49" fmla="*/ 85530 w 734094"/>
                  <a:gd name="connsiteY49" fmla="*/ -118 h 108129"/>
                  <a:gd name="connsiteX50" fmla="*/ 95016 w 734094"/>
                  <a:gd name="connsiteY50" fmla="*/ -118 h 108129"/>
                  <a:gd name="connsiteX51" fmla="*/ 95016 w 734094"/>
                  <a:gd name="connsiteY51" fmla="*/ 17533 h 108129"/>
                  <a:gd name="connsiteX52" fmla="*/ 96999 w 734094"/>
                  <a:gd name="connsiteY52" fmla="*/ 17533 h 108129"/>
                  <a:gd name="connsiteX53" fmla="*/ 96999 w 734094"/>
                  <a:gd name="connsiteY53" fmla="*/ -118 h 108129"/>
                  <a:gd name="connsiteX54" fmla="*/ 95016 w 734094"/>
                  <a:gd name="connsiteY54" fmla="*/ -118 h 108129"/>
                  <a:gd name="connsiteX55" fmla="*/ 104502 w 734094"/>
                  <a:gd name="connsiteY55" fmla="*/ -118 h 108129"/>
                  <a:gd name="connsiteX56" fmla="*/ 104502 w 734094"/>
                  <a:gd name="connsiteY56" fmla="*/ 17533 h 108129"/>
                  <a:gd name="connsiteX57" fmla="*/ 106485 w 734094"/>
                  <a:gd name="connsiteY57" fmla="*/ 17533 h 108129"/>
                  <a:gd name="connsiteX58" fmla="*/ 106485 w 734094"/>
                  <a:gd name="connsiteY58" fmla="*/ -118 h 108129"/>
                  <a:gd name="connsiteX59" fmla="*/ 104502 w 734094"/>
                  <a:gd name="connsiteY59" fmla="*/ -118 h 108129"/>
                  <a:gd name="connsiteX60" fmla="*/ 114048 w 734094"/>
                  <a:gd name="connsiteY60" fmla="*/ -118 h 108129"/>
                  <a:gd name="connsiteX61" fmla="*/ 114048 w 734094"/>
                  <a:gd name="connsiteY61" fmla="*/ 17533 h 108129"/>
                  <a:gd name="connsiteX62" fmla="*/ 116028 w 734094"/>
                  <a:gd name="connsiteY62" fmla="*/ 17533 h 108129"/>
                  <a:gd name="connsiteX63" fmla="*/ 116028 w 734094"/>
                  <a:gd name="connsiteY63" fmla="*/ -118 h 108129"/>
                  <a:gd name="connsiteX64" fmla="*/ 114048 w 734094"/>
                  <a:gd name="connsiteY64" fmla="*/ -118 h 108129"/>
                  <a:gd name="connsiteX65" fmla="*/ 123534 w 734094"/>
                  <a:gd name="connsiteY65" fmla="*/ -118 h 108129"/>
                  <a:gd name="connsiteX66" fmla="*/ 123534 w 734094"/>
                  <a:gd name="connsiteY66" fmla="*/ 17533 h 108129"/>
                  <a:gd name="connsiteX67" fmla="*/ 125517 w 734094"/>
                  <a:gd name="connsiteY67" fmla="*/ 17533 h 108129"/>
                  <a:gd name="connsiteX68" fmla="*/ 125517 w 734094"/>
                  <a:gd name="connsiteY68" fmla="*/ -118 h 108129"/>
                  <a:gd name="connsiteX69" fmla="*/ 123534 w 734094"/>
                  <a:gd name="connsiteY69" fmla="*/ -118 h 108129"/>
                  <a:gd name="connsiteX70" fmla="*/ 133080 w 734094"/>
                  <a:gd name="connsiteY70" fmla="*/ -118 h 108129"/>
                  <a:gd name="connsiteX71" fmla="*/ 133080 w 734094"/>
                  <a:gd name="connsiteY71" fmla="*/ 17533 h 108129"/>
                  <a:gd name="connsiteX72" fmla="*/ 135001 w 734094"/>
                  <a:gd name="connsiteY72" fmla="*/ 17533 h 108129"/>
                  <a:gd name="connsiteX73" fmla="*/ 135001 w 734094"/>
                  <a:gd name="connsiteY73" fmla="*/ -118 h 108129"/>
                  <a:gd name="connsiteX74" fmla="*/ 133080 w 734094"/>
                  <a:gd name="connsiteY74" fmla="*/ -118 h 108129"/>
                  <a:gd name="connsiteX75" fmla="*/ 142566 w 734094"/>
                  <a:gd name="connsiteY75" fmla="*/ -118 h 108129"/>
                  <a:gd name="connsiteX76" fmla="*/ 142566 w 734094"/>
                  <a:gd name="connsiteY76" fmla="*/ 17533 h 108129"/>
                  <a:gd name="connsiteX77" fmla="*/ 144549 w 734094"/>
                  <a:gd name="connsiteY77" fmla="*/ 17533 h 108129"/>
                  <a:gd name="connsiteX78" fmla="*/ 144549 w 734094"/>
                  <a:gd name="connsiteY78" fmla="*/ -118 h 108129"/>
                  <a:gd name="connsiteX79" fmla="*/ 142566 w 734094"/>
                  <a:gd name="connsiteY79" fmla="*/ -118 h 108129"/>
                  <a:gd name="connsiteX80" fmla="*/ 152052 w 734094"/>
                  <a:gd name="connsiteY80" fmla="*/ -118 h 108129"/>
                  <a:gd name="connsiteX81" fmla="*/ 152052 w 734094"/>
                  <a:gd name="connsiteY81" fmla="*/ 17533 h 108129"/>
                  <a:gd name="connsiteX82" fmla="*/ 154032 w 734094"/>
                  <a:gd name="connsiteY82" fmla="*/ 17533 h 108129"/>
                  <a:gd name="connsiteX83" fmla="*/ 154032 w 734094"/>
                  <a:gd name="connsiteY83" fmla="*/ -118 h 108129"/>
                  <a:gd name="connsiteX84" fmla="*/ 152052 w 734094"/>
                  <a:gd name="connsiteY84" fmla="*/ -118 h 108129"/>
                  <a:gd name="connsiteX85" fmla="*/ 161598 w 734094"/>
                  <a:gd name="connsiteY85" fmla="*/ -118 h 108129"/>
                  <a:gd name="connsiteX86" fmla="*/ 161598 w 734094"/>
                  <a:gd name="connsiteY86" fmla="*/ 17533 h 108129"/>
                  <a:gd name="connsiteX87" fmla="*/ 163519 w 734094"/>
                  <a:gd name="connsiteY87" fmla="*/ 17533 h 108129"/>
                  <a:gd name="connsiteX88" fmla="*/ 163519 w 734094"/>
                  <a:gd name="connsiteY88" fmla="*/ -118 h 108129"/>
                  <a:gd name="connsiteX89" fmla="*/ 161598 w 734094"/>
                  <a:gd name="connsiteY89" fmla="*/ -118 h 108129"/>
                  <a:gd name="connsiteX90" fmla="*/ 171084 w 734094"/>
                  <a:gd name="connsiteY90" fmla="*/ -118 h 108129"/>
                  <a:gd name="connsiteX91" fmla="*/ 171084 w 734094"/>
                  <a:gd name="connsiteY91" fmla="*/ 17533 h 108129"/>
                  <a:gd name="connsiteX92" fmla="*/ 173067 w 734094"/>
                  <a:gd name="connsiteY92" fmla="*/ 17533 h 108129"/>
                  <a:gd name="connsiteX93" fmla="*/ 173067 w 734094"/>
                  <a:gd name="connsiteY93" fmla="*/ -118 h 108129"/>
                  <a:gd name="connsiteX94" fmla="*/ 171084 w 734094"/>
                  <a:gd name="connsiteY94" fmla="*/ -118 h 108129"/>
                  <a:gd name="connsiteX95" fmla="*/ 180570 w 734094"/>
                  <a:gd name="connsiteY95" fmla="*/ -118 h 108129"/>
                  <a:gd name="connsiteX96" fmla="*/ 180570 w 734094"/>
                  <a:gd name="connsiteY96" fmla="*/ 17533 h 108129"/>
                  <a:gd name="connsiteX97" fmla="*/ 182549 w 734094"/>
                  <a:gd name="connsiteY97" fmla="*/ 17533 h 108129"/>
                  <a:gd name="connsiteX98" fmla="*/ 182549 w 734094"/>
                  <a:gd name="connsiteY98" fmla="*/ -118 h 108129"/>
                  <a:gd name="connsiteX99" fmla="*/ 180570 w 734094"/>
                  <a:gd name="connsiteY99" fmla="*/ -118 h 108129"/>
                  <a:gd name="connsiteX100" fmla="*/ 190116 w 734094"/>
                  <a:gd name="connsiteY100" fmla="*/ -118 h 108129"/>
                  <a:gd name="connsiteX101" fmla="*/ 190116 w 734094"/>
                  <a:gd name="connsiteY101" fmla="*/ 17533 h 108129"/>
                  <a:gd name="connsiteX102" fmla="*/ 192037 w 734094"/>
                  <a:gd name="connsiteY102" fmla="*/ 17533 h 108129"/>
                  <a:gd name="connsiteX103" fmla="*/ 192037 w 734094"/>
                  <a:gd name="connsiteY103" fmla="*/ -118 h 108129"/>
                  <a:gd name="connsiteX104" fmla="*/ 190116 w 734094"/>
                  <a:gd name="connsiteY104" fmla="*/ -118 h 108129"/>
                  <a:gd name="connsiteX105" fmla="*/ 199602 w 734094"/>
                  <a:gd name="connsiteY105" fmla="*/ -118 h 108129"/>
                  <a:gd name="connsiteX106" fmla="*/ 199602 w 734094"/>
                  <a:gd name="connsiteY106" fmla="*/ 17533 h 108129"/>
                  <a:gd name="connsiteX107" fmla="*/ 201585 w 734094"/>
                  <a:gd name="connsiteY107" fmla="*/ 17533 h 108129"/>
                  <a:gd name="connsiteX108" fmla="*/ 201585 w 734094"/>
                  <a:gd name="connsiteY108" fmla="*/ -118 h 108129"/>
                  <a:gd name="connsiteX109" fmla="*/ 199602 w 734094"/>
                  <a:gd name="connsiteY109" fmla="*/ -118 h 108129"/>
                  <a:gd name="connsiteX110" fmla="*/ 209088 w 734094"/>
                  <a:gd name="connsiteY110" fmla="*/ -118 h 108129"/>
                  <a:gd name="connsiteX111" fmla="*/ 209088 w 734094"/>
                  <a:gd name="connsiteY111" fmla="*/ 17533 h 108129"/>
                  <a:gd name="connsiteX112" fmla="*/ 211071 w 734094"/>
                  <a:gd name="connsiteY112" fmla="*/ 17533 h 108129"/>
                  <a:gd name="connsiteX113" fmla="*/ 211071 w 734094"/>
                  <a:gd name="connsiteY113" fmla="*/ -118 h 108129"/>
                  <a:gd name="connsiteX114" fmla="*/ 209088 w 734094"/>
                  <a:gd name="connsiteY114" fmla="*/ -118 h 108129"/>
                  <a:gd name="connsiteX115" fmla="*/ 218634 w 734094"/>
                  <a:gd name="connsiteY115" fmla="*/ -118 h 108129"/>
                  <a:gd name="connsiteX116" fmla="*/ 218634 w 734094"/>
                  <a:gd name="connsiteY116" fmla="*/ 17533 h 108129"/>
                  <a:gd name="connsiteX117" fmla="*/ 220617 w 734094"/>
                  <a:gd name="connsiteY117" fmla="*/ 17533 h 108129"/>
                  <a:gd name="connsiteX118" fmla="*/ 220617 w 734094"/>
                  <a:gd name="connsiteY118" fmla="*/ -118 h 108129"/>
                  <a:gd name="connsiteX119" fmla="*/ 218634 w 734094"/>
                  <a:gd name="connsiteY119" fmla="*/ -118 h 108129"/>
                  <a:gd name="connsiteX120" fmla="*/ 228120 w 734094"/>
                  <a:gd name="connsiteY120" fmla="*/ -118 h 108129"/>
                  <a:gd name="connsiteX121" fmla="*/ 228120 w 734094"/>
                  <a:gd name="connsiteY121" fmla="*/ 17533 h 108129"/>
                  <a:gd name="connsiteX122" fmla="*/ 230103 w 734094"/>
                  <a:gd name="connsiteY122" fmla="*/ 17533 h 108129"/>
                  <a:gd name="connsiteX123" fmla="*/ 230103 w 734094"/>
                  <a:gd name="connsiteY123" fmla="*/ -118 h 108129"/>
                  <a:gd name="connsiteX124" fmla="*/ 228120 w 734094"/>
                  <a:gd name="connsiteY124" fmla="*/ -118 h 108129"/>
                  <a:gd name="connsiteX125" fmla="*/ 237666 w 734094"/>
                  <a:gd name="connsiteY125" fmla="*/ -118 h 108129"/>
                  <a:gd name="connsiteX126" fmla="*/ 237666 w 734094"/>
                  <a:gd name="connsiteY126" fmla="*/ 17533 h 108129"/>
                  <a:gd name="connsiteX127" fmla="*/ 239587 w 734094"/>
                  <a:gd name="connsiteY127" fmla="*/ 17533 h 108129"/>
                  <a:gd name="connsiteX128" fmla="*/ 239587 w 734094"/>
                  <a:gd name="connsiteY128" fmla="*/ -118 h 108129"/>
                  <a:gd name="connsiteX129" fmla="*/ 237666 w 734094"/>
                  <a:gd name="connsiteY129" fmla="*/ -118 h 108129"/>
                  <a:gd name="connsiteX130" fmla="*/ 247151 w 734094"/>
                  <a:gd name="connsiteY130" fmla="*/ -118 h 108129"/>
                  <a:gd name="connsiteX131" fmla="*/ 247151 w 734094"/>
                  <a:gd name="connsiteY131" fmla="*/ 17533 h 108129"/>
                  <a:gd name="connsiteX132" fmla="*/ 249132 w 734094"/>
                  <a:gd name="connsiteY132" fmla="*/ 17533 h 108129"/>
                  <a:gd name="connsiteX133" fmla="*/ 249132 w 734094"/>
                  <a:gd name="connsiteY133" fmla="*/ -118 h 108129"/>
                  <a:gd name="connsiteX134" fmla="*/ 247151 w 734094"/>
                  <a:gd name="connsiteY134" fmla="*/ -118 h 108129"/>
                  <a:gd name="connsiteX135" fmla="*/ 256637 w 734094"/>
                  <a:gd name="connsiteY135" fmla="*/ -118 h 108129"/>
                  <a:gd name="connsiteX136" fmla="*/ 256637 w 734094"/>
                  <a:gd name="connsiteY136" fmla="*/ 17533 h 108129"/>
                  <a:gd name="connsiteX137" fmla="*/ 258621 w 734094"/>
                  <a:gd name="connsiteY137" fmla="*/ 17533 h 108129"/>
                  <a:gd name="connsiteX138" fmla="*/ 258621 w 734094"/>
                  <a:gd name="connsiteY138" fmla="*/ -118 h 108129"/>
                  <a:gd name="connsiteX139" fmla="*/ 256637 w 734094"/>
                  <a:gd name="connsiteY139" fmla="*/ -118 h 108129"/>
                  <a:gd name="connsiteX140" fmla="*/ 266183 w 734094"/>
                  <a:gd name="connsiteY140" fmla="*/ -118 h 108129"/>
                  <a:gd name="connsiteX141" fmla="*/ 266183 w 734094"/>
                  <a:gd name="connsiteY141" fmla="*/ 17533 h 108129"/>
                  <a:gd name="connsiteX142" fmla="*/ 268105 w 734094"/>
                  <a:gd name="connsiteY142" fmla="*/ 17533 h 108129"/>
                  <a:gd name="connsiteX143" fmla="*/ 268105 w 734094"/>
                  <a:gd name="connsiteY143" fmla="*/ -118 h 108129"/>
                  <a:gd name="connsiteX144" fmla="*/ 266183 w 734094"/>
                  <a:gd name="connsiteY144" fmla="*/ -118 h 108129"/>
                  <a:gd name="connsiteX145" fmla="*/ 275669 w 734094"/>
                  <a:gd name="connsiteY145" fmla="*/ -118 h 108129"/>
                  <a:gd name="connsiteX146" fmla="*/ 275669 w 734094"/>
                  <a:gd name="connsiteY146" fmla="*/ 17533 h 108129"/>
                  <a:gd name="connsiteX147" fmla="*/ 277649 w 734094"/>
                  <a:gd name="connsiteY147" fmla="*/ 17533 h 108129"/>
                  <a:gd name="connsiteX148" fmla="*/ 277649 w 734094"/>
                  <a:gd name="connsiteY148" fmla="*/ -118 h 108129"/>
                  <a:gd name="connsiteX149" fmla="*/ 275669 w 734094"/>
                  <a:gd name="connsiteY149" fmla="*/ -118 h 108129"/>
                  <a:gd name="connsiteX150" fmla="*/ 285155 w 734094"/>
                  <a:gd name="connsiteY150" fmla="*/ -118 h 108129"/>
                  <a:gd name="connsiteX151" fmla="*/ 285155 w 734094"/>
                  <a:gd name="connsiteY151" fmla="*/ 17533 h 108129"/>
                  <a:gd name="connsiteX152" fmla="*/ 287138 w 734094"/>
                  <a:gd name="connsiteY152" fmla="*/ 17533 h 108129"/>
                  <a:gd name="connsiteX153" fmla="*/ 287138 w 734094"/>
                  <a:gd name="connsiteY153" fmla="*/ -118 h 108129"/>
                  <a:gd name="connsiteX154" fmla="*/ 285155 w 734094"/>
                  <a:gd name="connsiteY154" fmla="*/ -118 h 108129"/>
                  <a:gd name="connsiteX155" fmla="*/ 294701 w 734094"/>
                  <a:gd name="connsiteY155" fmla="*/ -118 h 108129"/>
                  <a:gd name="connsiteX156" fmla="*/ 294701 w 734094"/>
                  <a:gd name="connsiteY156" fmla="*/ 17533 h 108129"/>
                  <a:gd name="connsiteX157" fmla="*/ 296623 w 734094"/>
                  <a:gd name="connsiteY157" fmla="*/ 17533 h 108129"/>
                  <a:gd name="connsiteX158" fmla="*/ 296623 w 734094"/>
                  <a:gd name="connsiteY158" fmla="*/ -118 h 108129"/>
                  <a:gd name="connsiteX159" fmla="*/ 294701 w 734094"/>
                  <a:gd name="connsiteY159" fmla="*/ -118 h 108129"/>
                  <a:gd name="connsiteX160" fmla="*/ 304187 w 734094"/>
                  <a:gd name="connsiteY160" fmla="*/ -118 h 108129"/>
                  <a:gd name="connsiteX161" fmla="*/ 304187 w 734094"/>
                  <a:gd name="connsiteY161" fmla="*/ 17533 h 108129"/>
                  <a:gd name="connsiteX162" fmla="*/ 306170 w 734094"/>
                  <a:gd name="connsiteY162" fmla="*/ 17533 h 108129"/>
                  <a:gd name="connsiteX163" fmla="*/ 306170 w 734094"/>
                  <a:gd name="connsiteY163" fmla="*/ -118 h 108129"/>
                  <a:gd name="connsiteX164" fmla="*/ 304187 w 734094"/>
                  <a:gd name="connsiteY164" fmla="*/ -118 h 108129"/>
                  <a:gd name="connsiteX165" fmla="*/ 313673 w 734094"/>
                  <a:gd name="connsiteY165" fmla="*/ -118 h 108129"/>
                  <a:gd name="connsiteX166" fmla="*/ 313673 w 734094"/>
                  <a:gd name="connsiteY166" fmla="*/ 17533 h 108129"/>
                  <a:gd name="connsiteX167" fmla="*/ 315653 w 734094"/>
                  <a:gd name="connsiteY167" fmla="*/ 17533 h 108129"/>
                  <a:gd name="connsiteX168" fmla="*/ 315653 w 734094"/>
                  <a:gd name="connsiteY168" fmla="*/ -118 h 108129"/>
                  <a:gd name="connsiteX169" fmla="*/ 313673 w 734094"/>
                  <a:gd name="connsiteY169" fmla="*/ -118 h 108129"/>
                  <a:gd name="connsiteX170" fmla="*/ 323219 w 734094"/>
                  <a:gd name="connsiteY170" fmla="*/ -118 h 108129"/>
                  <a:gd name="connsiteX171" fmla="*/ 323219 w 734094"/>
                  <a:gd name="connsiteY171" fmla="*/ 17533 h 108129"/>
                  <a:gd name="connsiteX172" fmla="*/ 325140 w 734094"/>
                  <a:gd name="connsiteY172" fmla="*/ 17533 h 108129"/>
                  <a:gd name="connsiteX173" fmla="*/ 325140 w 734094"/>
                  <a:gd name="connsiteY173" fmla="*/ -118 h 108129"/>
                  <a:gd name="connsiteX174" fmla="*/ 323219 w 734094"/>
                  <a:gd name="connsiteY174" fmla="*/ -118 h 108129"/>
                  <a:gd name="connsiteX175" fmla="*/ 332705 w 734094"/>
                  <a:gd name="connsiteY175" fmla="*/ -118 h 108129"/>
                  <a:gd name="connsiteX176" fmla="*/ 332705 w 734094"/>
                  <a:gd name="connsiteY176" fmla="*/ 17533 h 108129"/>
                  <a:gd name="connsiteX177" fmla="*/ 334688 w 734094"/>
                  <a:gd name="connsiteY177" fmla="*/ 17533 h 108129"/>
                  <a:gd name="connsiteX178" fmla="*/ 334688 w 734094"/>
                  <a:gd name="connsiteY178" fmla="*/ -118 h 108129"/>
                  <a:gd name="connsiteX179" fmla="*/ 332705 w 734094"/>
                  <a:gd name="connsiteY179" fmla="*/ -118 h 108129"/>
                  <a:gd name="connsiteX180" fmla="*/ 342191 w 734094"/>
                  <a:gd name="connsiteY180" fmla="*/ -118 h 108129"/>
                  <a:gd name="connsiteX181" fmla="*/ 342191 w 734094"/>
                  <a:gd name="connsiteY181" fmla="*/ 17533 h 108129"/>
                  <a:gd name="connsiteX182" fmla="*/ 344174 w 734094"/>
                  <a:gd name="connsiteY182" fmla="*/ 17533 h 108129"/>
                  <a:gd name="connsiteX183" fmla="*/ 344174 w 734094"/>
                  <a:gd name="connsiteY183" fmla="*/ -118 h 108129"/>
                  <a:gd name="connsiteX184" fmla="*/ 342191 w 734094"/>
                  <a:gd name="connsiteY184" fmla="*/ -118 h 108129"/>
                  <a:gd name="connsiteX185" fmla="*/ 351737 w 734094"/>
                  <a:gd name="connsiteY185" fmla="*/ -118 h 108129"/>
                  <a:gd name="connsiteX186" fmla="*/ 351737 w 734094"/>
                  <a:gd name="connsiteY186" fmla="*/ 17533 h 108129"/>
                  <a:gd name="connsiteX187" fmla="*/ 353720 w 734094"/>
                  <a:gd name="connsiteY187" fmla="*/ 17533 h 108129"/>
                  <a:gd name="connsiteX188" fmla="*/ 353720 w 734094"/>
                  <a:gd name="connsiteY188" fmla="*/ -118 h 108129"/>
                  <a:gd name="connsiteX189" fmla="*/ 351737 w 734094"/>
                  <a:gd name="connsiteY189" fmla="*/ -118 h 108129"/>
                  <a:gd name="connsiteX190" fmla="*/ 361223 w 734094"/>
                  <a:gd name="connsiteY190" fmla="*/ -118 h 108129"/>
                  <a:gd name="connsiteX191" fmla="*/ 361223 w 734094"/>
                  <a:gd name="connsiteY191" fmla="*/ 17533 h 108129"/>
                  <a:gd name="connsiteX192" fmla="*/ 363206 w 734094"/>
                  <a:gd name="connsiteY192" fmla="*/ 17533 h 108129"/>
                  <a:gd name="connsiteX193" fmla="*/ 363206 w 734094"/>
                  <a:gd name="connsiteY193" fmla="*/ -118 h 108129"/>
                  <a:gd name="connsiteX194" fmla="*/ 361223 w 734094"/>
                  <a:gd name="connsiteY194" fmla="*/ -118 h 108129"/>
                  <a:gd name="connsiteX195" fmla="*/ 370769 w 734094"/>
                  <a:gd name="connsiteY195" fmla="*/ -118 h 108129"/>
                  <a:gd name="connsiteX196" fmla="*/ 370769 w 734094"/>
                  <a:gd name="connsiteY196" fmla="*/ 17533 h 108129"/>
                  <a:gd name="connsiteX197" fmla="*/ 372690 w 734094"/>
                  <a:gd name="connsiteY197" fmla="*/ 17533 h 108129"/>
                  <a:gd name="connsiteX198" fmla="*/ 372690 w 734094"/>
                  <a:gd name="connsiteY198" fmla="*/ -118 h 108129"/>
                  <a:gd name="connsiteX199" fmla="*/ 370769 w 734094"/>
                  <a:gd name="connsiteY199" fmla="*/ -118 h 108129"/>
                  <a:gd name="connsiteX200" fmla="*/ 380255 w 734094"/>
                  <a:gd name="connsiteY200" fmla="*/ -118 h 108129"/>
                  <a:gd name="connsiteX201" fmla="*/ 380255 w 734094"/>
                  <a:gd name="connsiteY201" fmla="*/ 17533 h 108129"/>
                  <a:gd name="connsiteX202" fmla="*/ 382238 w 734094"/>
                  <a:gd name="connsiteY202" fmla="*/ 17533 h 108129"/>
                  <a:gd name="connsiteX203" fmla="*/ 382238 w 734094"/>
                  <a:gd name="connsiteY203" fmla="*/ -118 h 108129"/>
                  <a:gd name="connsiteX204" fmla="*/ 380255 w 734094"/>
                  <a:gd name="connsiteY204" fmla="*/ -118 h 108129"/>
                  <a:gd name="connsiteX205" fmla="*/ 389741 w 734094"/>
                  <a:gd name="connsiteY205" fmla="*/ -118 h 108129"/>
                  <a:gd name="connsiteX206" fmla="*/ 389741 w 734094"/>
                  <a:gd name="connsiteY206" fmla="*/ 17533 h 108129"/>
                  <a:gd name="connsiteX207" fmla="*/ 391721 w 734094"/>
                  <a:gd name="connsiteY207" fmla="*/ 17533 h 108129"/>
                  <a:gd name="connsiteX208" fmla="*/ 391721 w 734094"/>
                  <a:gd name="connsiteY208" fmla="*/ -118 h 108129"/>
                  <a:gd name="connsiteX209" fmla="*/ 389741 w 734094"/>
                  <a:gd name="connsiteY209" fmla="*/ -118 h 108129"/>
                  <a:gd name="connsiteX210" fmla="*/ 399287 w 734094"/>
                  <a:gd name="connsiteY210" fmla="*/ -118 h 108129"/>
                  <a:gd name="connsiteX211" fmla="*/ 399287 w 734094"/>
                  <a:gd name="connsiteY211" fmla="*/ 17533 h 108129"/>
                  <a:gd name="connsiteX212" fmla="*/ 401208 w 734094"/>
                  <a:gd name="connsiteY212" fmla="*/ 17533 h 108129"/>
                  <a:gd name="connsiteX213" fmla="*/ 401208 w 734094"/>
                  <a:gd name="connsiteY213" fmla="*/ -118 h 108129"/>
                  <a:gd name="connsiteX214" fmla="*/ 399287 w 734094"/>
                  <a:gd name="connsiteY214" fmla="*/ -118 h 108129"/>
                  <a:gd name="connsiteX215" fmla="*/ 408773 w 734094"/>
                  <a:gd name="connsiteY215" fmla="*/ -118 h 108129"/>
                  <a:gd name="connsiteX216" fmla="*/ 408773 w 734094"/>
                  <a:gd name="connsiteY216" fmla="*/ 17533 h 108129"/>
                  <a:gd name="connsiteX217" fmla="*/ 410752 w 734094"/>
                  <a:gd name="connsiteY217" fmla="*/ 17533 h 108129"/>
                  <a:gd name="connsiteX218" fmla="*/ 410752 w 734094"/>
                  <a:gd name="connsiteY218" fmla="*/ -118 h 108129"/>
                  <a:gd name="connsiteX219" fmla="*/ 408773 w 734094"/>
                  <a:gd name="connsiteY219" fmla="*/ -118 h 108129"/>
                  <a:gd name="connsiteX220" fmla="*/ 418259 w 734094"/>
                  <a:gd name="connsiteY220" fmla="*/ -118 h 108129"/>
                  <a:gd name="connsiteX221" fmla="*/ 418259 w 734094"/>
                  <a:gd name="connsiteY221" fmla="*/ 17533 h 108129"/>
                  <a:gd name="connsiteX222" fmla="*/ 420242 w 734094"/>
                  <a:gd name="connsiteY222" fmla="*/ 17533 h 108129"/>
                  <a:gd name="connsiteX223" fmla="*/ 420242 w 734094"/>
                  <a:gd name="connsiteY223" fmla="*/ -118 h 108129"/>
                  <a:gd name="connsiteX224" fmla="*/ 418259 w 734094"/>
                  <a:gd name="connsiteY224" fmla="*/ -118 h 108129"/>
                  <a:gd name="connsiteX225" fmla="*/ 427805 w 734094"/>
                  <a:gd name="connsiteY225" fmla="*/ -118 h 108129"/>
                  <a:gd name="connsiteX226" fmla="*/ 427805 w 734094"/>
                  <a:gd name="connsiteY226" fmla="*/ 17533 h 108129"/>
                  <a:gd name="connsiteX227" fmla="*/ 429726 w 734094"/>
                  <a:gd name="connsiteY227" fmla="*/ 17533 h 108129"/>
                  <a:gd name="connsiteX228" fmla="*/ 429726 w 734094"/>
                  <a:gd name="connsiteY228" fmla="*/ -118 h 108129"/>
                  <a:gd name="connsiteX229" fmla="*/ 427805 w 734094"/>
                  <a:gd name="connsiteY229" fmla="*/ -118 h 108129"/>
                  <a:gd name="connsiteX230" fmla="*/ 437291 w 734094"/>
                  <a:gd name="connsiteY230" fmla="*/ -118 h 108129"/>
                  <a:gd name="connsiteX231" fmla="*/ 437291 w 734094"/>
                  <a:gd name="connsiteY231" fmla="*/ 17533 h 108129"/>
                  <a:gd name="connsiteX232" fmla="*/ 439274 w 734094"/>
                  <a:gd name="connsiteY232" fmla="*/ 17533 h 108129"/>
                  <a:gd name="connsiteX233" fmla="*/ 439274 w 734094"/>
                  <a:gd name="connsiteY233" fmla="*/ -118 h 108129"/>
                  <a:gd name="connsiteX234" fmla="*/ 437291 w 734094"/>
                  <a:gd name="connsiteY234" fmla="*/ -118 h 108129"/>
                  <a:gd name="connsiteX235" fmla="*/ 446777 w 734094"/>
                  <a:gd name="connsiteY235" fmla="*/ -118 h 108129"/>
                  <a:gd name="connsiteX236" fmla="*/ 446777 w 734094"/>
                  <a:gd name="connsiteY236" fmla="*/ 17533 h 108129"/>
                  <a:gd name="connsiteX237" fmla="*/ 448760 w 734094"/>
                  <a:gd name="connsiteY237" fmla="*/ 17533 h 108129"/>
                  <a:gd name="connsiteX238" fmla="*/ 448760 w 734094"/>
                  <a:gd name="connsiteY238" fmla="*/ -118 h 108129"/>
                  <a:gd name="connsiteX239" fmla="*/ 446777 w 734094"/>
                  <a:gd name="connsiteY239" fmla="*/ -118 h 108129"/>
                  <a:gd name="connsiteX240" fmla="*/ 456323 w 734094"/>
                  <a:gd name="connsiteY240" fmla="*/ -118 h 108129"/>
                  <a:gd name="connsiteX241" fmla="*/ 456323 w 734094"/>
                  <a:gd name="connsiteY241" fmla="*/ 17533 h 108129"/>
                  <a:gd name="connsiteX242" fmla="*/ 458306 w 734094"/>
                  <a:gd name="connsiteY242" fmla="*/ 17533 h 108129"/>
                  <a:gd name="connsiteX243" fmla="*/ 458306 w 734094"/>
                  <a:gd name="connsiteY243" fmla="*/ -118 h 108129"/>
                  <a:gd name="connsiteX244" fmla="*/ 456323 w 734094"/>
                  <a:gd name="connsiteY244" fmla="*/ -118 h 108129"/>
                  <a:gd name="connsiteX245" fmla="*/ 465809 w 734094"/>
                  <a:gd name="connsiteY245" fmla="*/ -118 h 108129"/>
                  <a:gd name="connsiteX246" fmla="*/ 465809 w 734094"/>
                  <a:gd name="connsiteY246" fmla="*/ 17533 h 108129"/>
                  <a:gd name="connsiteX247" fmla="*/ 467792 w 734094"/>
                  <a:gd name="connsiteY247" fmla="*/ 17533 h 108129"/>
                  <a:gd name="connsiteX248" fmla="*/ 467792 w 734094"/>
                  <a:gd name="connsiteY248" fmla="*/ -118 h 108129"/>
                  <a:gd name="connsiteX249" fmla="*/ 465809 w 734094"/>
                  <a:gd name="connsiteY249" fmla="*/ -118 h 108129"/>
                  <a:gd name="connsiteX250" fmla="*/ 475354 w 734094"/>
                  <a:gd name="connsiteY250" fmla="*/ -118 h 108129"/>
                  <a:gd name="connsiteX251" fmla="*/ 475354 w 734094"/>
                  <a:gd name="connsiteY251" fmla="*/ 17533 h 108129"/>
                  <a:gd name="connsiteX252" fmla="*/ 477276 w 734094"/>
                  <a:gd name="connsiteY252" fmla="*/ 17533 h 108129"/>
                  <a:gd name="connsiteX253" fmla="*/ 477276 w 734094"/>
                  <a:gd name="connsiteY253" fmla="*/ -118 h 108129"/>
                  <a:gd name="connsiteX254" fmla="*/ 475354 w 734094"/>
                  <a:gd name="connsiteY254" fmla="*/ -118 h 108129"/>
                  <a:gd name="connsiteX255" fmla="*/ 484840 w 734094"/>
                  <a:gd name="connsiteY255" fmla="*/ -118 h 108129"/>
                  <a:gd name="connsiteX256" fmla="*/ 484840 w 734094"/>
                  <a:gd name="connsiteY256" fmla="*/ 17533 h 108129"/>
                  <a:gd name="connsiteX257" fmla="*/ 486821 w 734094"/>
                  <a:gd name="connsiteY257" fmla="*/ 17533 h 108129"/>
                  <a:gd name="connsiteX258" fmla="*/ 486821 w 734094"/>
                  <a:gd name="connsiteY258" fmla="*/ -118 h 108129"/>
                  <a:gd name="connsiteX259" fmla="*/ 484840 w 734094"/>
                  <a:gd name="connsiteY259" fmla="*/ -118 h 108129"/>
                  <a:gd name="connsiteX260" fmla="*/ 494326 w 734094"/>
                  <a:gd name="connsiteY260" fmla="*/ -118 h 108129"/>
                  <a:gd name="connsiteX261" fmla="*/ 494326 w 734094"/>
                  <a:gd name="connsiteY261" fmla="*/ 17533 h 108129"/>
                  <a:gd name="connsiteX262" fmla="*/ 496310 w 734094"/>
                  <a:gd name="connsiteY262" fmla="*/ 17533 h 108129"/>
                  <a:gd name="connsiteX263" fmla="*/ 496310 w 734094"/>
                  <a:gd name="connsiteY263" fmla="*/ -118 h 108129"/>
                  <a:gd name="connsiteX264" fmla="*/ 494326 w 734094"/>
                  <a:gd name="connsiteY264" fmla="*/ -118 h 108129"/>
                  <a:gd name="connsiteX265" fmla="*/ 503872 w 734094"/>
                  <a:gd name="connsiteY265" fmla="*/ -118 h 108129"/>
                  <a:gd name="connsiteX266" fmla="*/ 503872 w 734094"/>
                  <a:gd name="connsiteY266" fmla="*/ 17533 h 108129"/>
                  <a:gd name="connsiteX267" fmla="*/ 505794 w 734094"/>
                  <a:gd name="connsiteY267" fmla="*/ 17533 h 108129"/>
                  <a:gd name="connsiteX268" fmla="*/ 505794 w 734094"/>
                  <a:gd name="connsiteY268" fmla="*/ -118 h 108129"/>
                  <a:gd name="connsiteX269" fmla="*/ 503872 w 734094"/>
                  <a:gd name="connsiteY269" fmla="*/ -118 h 108129"/>
                  <a:gd name="connsiteX270" fmla="*/ 513358 w 734094"/>
                  <a:gd name="connsiteY270" fmla="*/ -118 h 108129"/>
                  <a:gd name="connsiteX271" fmla="*/ 513358 w 734094"/>
                  <a:gd name="connsiteY271" fmla="*/ 17533 h 108129"/>
                  <a:gd name="connsiteX272" fmla="*/ 515341 w 734094"/>
                  <a:gd name="connsiteY272" fmla="*/ 17533 h 108129"/>
                  <a:gd name="connsiteX273" fmla="*/ 515341 w 734094"/>
                  <a:gd name="connsiteY273" fmla="*/ -118 h 108129"/>
                  <a:gd name="connsiteX274" fmla="*/ 513358 w 734094"/>
                  <a:gd name="connsiteY274" fmla="*/ -118 h 108129"/>
                  <a:gd name="connsiteX275" fmla="*/ 522844 w 734094"/>
                  <a:gd name="connsiteY275" fmla="*/ -118 h 108129"/>
                  <a:gd name="connsiteX276" fmla="*/ 522844 w 734094"/>
                  <a:gd name="connsiteY276" fmla="*/ 17533 h 108129"/>
                  <a:gd name="connsiteX277" fmla="*/ 524825 w 734094"/>
                  <a:gd name="connsiteY277" fmla="*/ 17533 h 108129"/>
                  <a:gd name="connsiteX278" fmla="*/ 524825 w 734094"/>
                  <a:gd name="connsiteY278" fmla="*/ -118 h 108129"/>
                  <a:gd name="connsiteX279" fmla="*/ 522844 w 734094"/>
                  <a:gd name="connsiteY279" fmla="*/ -118 h 108129"/>
                  <a:gd name="connsiteX280" fmla="*/ 532390 w 734094"/>
                  <a:gd name="connsiteY280" fmla="*/ -118 h 108129"/>
                  <a:gd name="connsiteX281" fmla="*/ 532390 w 734094"/>
                  <a:gd name="connsiteY281" fmla="*/ 17533 h 108129"/>
                  <a:gd name="connsiteX282" fmla="*/ 534311 w 734094"/>
                  <a:gd name="connsiteY282" fmla="*/ 17533 h 108129"/>
                  <a:gd name="connsiteX283" fmla="*/ 534311 w 734094"/>
                  <a:gd name="connsiteY283" fmla="*/ -118 h 108129"/>
                  <a:gd name="connsiteX284" fmla="*/ 532390 w 734094"/>
                  <a:gd name="connsiteY284" fmla="*/ -118 h 108129"/>
                  <a:gd name="connsiteX285" fmla="*/ 541876 w 734094"/>
                  <a:gd name="connsiteY285" fmla="*/ -118 h 108129"/>
                  <a:gd name="connsiteX286" fmla="*/ 541876 w 734094"/>
                  <a:gd name="connsiteY286" fmla="*/ 17533 h 108129"/>
                  <a:gd name="connsiteX287" fmla="*/ 543859 w 734094"/>
                  <a:gd name="connsiteY287" fmla="*/ 17533 h 108129"/>
                  <a:gd name="connsiteX288" fmla="*/ 543859 w 734094"/>
                  <a:gd name="connsiteY288" fmla="*/ -118 h 108129"/>
                  <a:gd name="connsiteX289" fmla="*/ 541876 w 734094"/>
                  <a:gd name="connsiteY289" fmla="*/ -118 h 108129"/>
                  <a:gd name="connsiteX290" fmla="*/ 551362 w 734094"/>
                  <a:gd name="connsiteY290" fmla="*/ -118 h 108129"/>
                  <a:gd name="connsiteX291" fmla="*/ 551362 w 734094"/>
                  <a:gd name="connsiteY291" fmla="*/ 17533 h 108129"/>
                  <a:gd name="connsiteX292" fmla="*/ 553342 w 734094"/>
                  <a:gd name="connsiteY292" fmla="*/ 17533 h 108129"/>
                  <a:gd name="connsiteX293" fmla="*/ 553342 w 734094"/>
                  <a:gd name="connsiteY293" fmla="*/ -118 h 108129"/>
                  <a:gd name="connsiteX294" fmla="*/ 551362 w 734094"/>
                  <a:gd name="connsiteY294" fmla="*/ -118 h 108129"/>
                  <a:gd name="connsiteX295" fmla="*/ 560908 w 734094"/>
                  <a:gd name="connsiteY295" fmla="*/ -118 h 108129"/>
                  <a:gd name="connsiteX296" fmla="*/ 560908 w 734094"/>
                  <a:gd name="connsiteY296" fmla="*/ 17533 h 108129"/>
                  <a:gd name="connsiteX297" fmla="*/ 562829 w 734094"/>
                  <a:gd name="connsiteY297" fmla="*/ 17533 h 108129"/>
                  <a:gd name="connsiteX298" fmla="*/ 562829 w 734094"/>
                  <a:gd name="connsiteY298" fmla="*/ -118 h 108129"/>
                  <a:gd name="connsiteX299" fmla="*/ 560908 w 734094"/>
                  <a:gd name="connsiteY299" fmla="*/ -118 h 108129"/>
                  <a:gd name="connsiteX300" fmla="*/ 570394 w 734094"/>
                  <a:gd name="connsiteY300" fmla="*/ -118 h 108129"/>
                  <a:gd name="connsiteX301" fmla="*/ 570394 w 734094"/>
                  <a:gd name="connsiteY301" fmla="*/ 17533 h 108129"/>
                  <a:gd name="connsiteX302" fmla="*/ 572377 w 734094"/>
                  <a:gd name="connsiteY302" fmla="*/ 17533 h 108129"/>
                  <a:gd name="connsiteX303" fmla="*/ 572377 w 734094"/>
                  <a:gd name="connsiteY303" fmla="*/ -118 h 108129"/>
                  <a:gd name="connsiteX304" fmla="*/ 570394 w 734094"/>
                  <a:gd name="connsiteY304" fmla="*/ -118 h 108129"/>
                  <a:gd name="connsiteX305" fmla="*/ 579880 w 734094"/>
                  <a:gd name="connsiteY305" fmla="*/ -118 h 108129"/>
                  <a:gd name="connsiteX306" fmla="*/ 579880 w 734094"/>
                  <a:gd name="connsiteY306" fmla="*/ 17533 h 108129"/>
                  <a:gd name="connsiteX307" fmla="*/ 581863 w 734094"/>
                  <a:gd name="connsiteY307" fmla="*/ 17533 h 108129"/>
                  <a:gd name="connsiteX308" fmla="*/ 581863 w 734094"/>
                  <a:gd name="connsiteY308" fmla="*/ -118 h 108129"/>
                  <a:gd name="connsiteX309" fmla="*/ 579880 w 734094"/>
                  <a:gd name="connsiteY309" fmla="*/ -118 h 108129"/>
                  <a:gd name="connsiteX310" fmla="*/ 589426 w 734094"/>
                  <a:gd name="connsiteY310" fmla="*/ -118 h 108129"/>
                  <a:gd name="connsiteX311" fmla="*/ 589426 w 734094"/>
                  <a:gd name="connsiteY311" fmla="*/ 17533 h 108129"/>
                  <a:gd name="connsiteX312" fmla="*/ 591409 w 734094"/>
                  <a:gd name="connsiteY312" fmla="*/ 17533 h 108129"/>
                  <a:gd name="connsiteX313" fmla="*/ 591409 w 734094"/>
                  <a:gd name="connsiteY313" fmla="*/ -118 h 108129"/>
                  <a:gd name="connsiteX314" fmla="*/ 589426 w 734094"/>
                  <a:gd name="connsiteY314" fmla="*/ -118 h 108129"/>
                  <a:gd name="connsiteX315" fmla="*/ 598912 w 734094"/>
                  <a:gd name="connsiteY315" fmla="*/ -118 h 108129"/>
                  <a:gd name="connsiteX316" fmla="*/ 598912 w 734094"/>
                  <a:gd name="connsiteY316" fmla="*/ 17533 h 108129"/>
                  <a:gd name="connsiteX317" fmla="*/ 600895 w 734094"/>
                  <a:gd name="connsiteY317" fmla="*/ 17533 h 108129"/>
                  <a:gd name="connsiteX318" fmla="*/ 600895 w 734094"/>
                  <a:gd name="connsiteY318" fmla="*/ -118 h 108129"/>
                  <a:gd name="connsiteX319" fmla="*/ 598912 w 734094"/>
                  <a:gd name="connsiteY319" fmla="*/ -118 h 108129"/>
                  <a:gd name="connsiteX320" fmla="*/ 608458 w 734094"/>
                  <a:gd name="connsiteY320" fmla="*/ -118 h 108129"/>
                  <a:gd name="connsiteX321" fmla="*/ 608458 w 734094"/>
                  <a:gd name="connsiteY321" fmla="*/ 17533 h 108129"/>
                  <a:gd name="connsiteX322" fmla="*/ 610379 w 734094"/>
                  <a:gd name="connsiteY322" fmla="*/ 17533 h 108129"/>
                  <a:gd name="connsiteX323" fmla="*/ 610379 w 734094"/>
                  <a:gd name="connsiteY323" fmla="*/ -118 h 108129"/>
                  <a:gd name="connsiteX324" fmla="*/ 608458 w 734094"/>
                  <a:gd name="connsiteY324" fmla="*/ -118 h 108129"/>
                  <a:gd name="connsiteX325" fmla="*/ 617944 w 734094"/>
                  <a:gd name="connsiteY325" fmla="*/ -118 h 108129"/>
                  <a:gd name="connsiteX326" fmla="*/ 617944 w 734094"/>
                  <a:gd name="connsiteY326" fmla="*/ 17533 h 108129"/>
                  <a:gd name="connsiteX327" fmla="*/ 619924 w 734094"/>
                  <a:gd name="connsiteY327" fmla="*/ 17533 h 108129"/>
                  <a:gd name="connsiteX328" fmla="*/ 619924 w 734094"/>
                  <a:gd name="connsiteY328" fmla="*/ -118 h 108129"/>
                  <a:gd name="connsiteX329" fmla="*/ 617944 w 734094"/>
                  <a:gd name="connsiteY329" fmla="*/ -118 h 108129"/>
                  <a:gd name="connsiteX330" fmla="*/ 627430 w 734094"/>
                  <a:gd name="connsiteY330" fmla="*/ -118 h 108129"/>
                  <a:gd name="connsiteX331" fmla="*/ 627430 w 734094"/>
                  <a:gd name="connsiteY331" fmla="*/ 17533 h 108129"/>
                  <a:gd name="connsiteX332" fmla="*/ 629413 w 734094"/>
                  <a:gd name="connsiteY332" fmla="*/ 17533 h 108129"/>
                  <a:gd name="connsiteX333" fmla="*/ 629413 w 734094"/>
                  <a:gd name="connsiteY333" fmla="*/ -118 h 108129"/>
                  <a:gd name="connsiteX334" fmla="*/ 627430 w 734094"/>
                  <a:gd name="connsiteY334" fmla="*/ -118 h 108129"/>
                  <a:gd name="connsiteX335" fmla="*/ 636976 w 734094"/>
                  <a:gd name="connsiteY335" fmla="*/ -118 h 108129"/>
                  <a:gd name="connsiteX336" fmla="*/ 636976 w 734094"/>
                  <a:gd name="connsiteY336" fmla="*/ 17533 h 108129"/>
                  <a:gd name="connsiteX337" fmla="*/ 638897 w 734094"/>
                  <a:gd name="connsiteY337" fmla="*/ 17533 h 108129"/>
                  <a:gd name="connsiteX338" fmla="*/ 638897 w 734094"/>
                  <a:gd name="connsiteY338" fmla="*/ -118 h 108129"/>
                  <a:gd name="connsiteX339" fmla="*/ 636976 w 734094"/>
                  <a:gd name="connsiteY339" fmla="*/ -118 h 108129"/>
                  <a:gd name="connsiteX340" fmla="*/ 646462 w 734094"/>
                  <a:gd name="connsiteY340" fmla="*/ -118 h 108129"/>
                  <a:gd name="connsiteX341" fmla="*/ 646462 w 734094"/>
                  <a:gd name="connsiteY341" fmla="*/ 17533 h 108129"/>
                  <a:gd name="connsiteX342" fmla="*/ 648441 w 734094"/>
                  <a:gd name="connsiteY342" fmla="*/ 17533 h 108129"/>
                  <a:gd name="connsiteX343" fmla="*/ 648441 w 734094"/>
                  <a:gd name="connsiteY343" fmla="*/ -118 h 108129"/>
                  <a:gd name="connsiteX344" fmla="*/ 646462 w 734094"/>
                  <a:gd name="connsiteY344" fmla="*/ -118 h 108129"/>
                  <a:gd name="connsiteX345" fmla="*/ 655948 w 734094"/>
                  <a:gd name="connsiteY345" fmla="*/ -118 h 108129"/>
                  <a:gd name="connsiteX346" fmla="*/ 655948 w 734094"/>
                  <a:gd name="connsiteY346" fmla="*/ 17533 h 108129"/>
                  <a:gd name="connsiteX347" fmla="*/ 657931 w 734094"/>
                  <a:gd name="connsiteY347" fmla="*/ 17533 h 108129"/>
                  <a:gd name="connsiteX348" fmla="*/ 657931 w 734094"/>
                  <a:gd name="connsiteY348" fmla="*/ -118 h 108129"/>
                  <a:gd name="connsiteX349" fmla="*/ 655948 w 734094"/>
                  <a:gd name="connsiteY349" fmla="*/ -118 h 108129"/>
                  <a:gd name="connsiteX350" fmla="*/ 665494 w 734094"/>
                  <a:gd name="connsiteY350" fmla="*/ -118 h 108129"/>
                  <a:gd name="connsiteX351" fmla="*/ 665494 w 734094"/>
                  <a:gd name="connsiteY351" fmla="*/ 17533 h 108129"/>
                  <a:gd name="connsiteX352" fmla="*/ 667415 w 734094"/>
                  <a:gd name="connsiteY352" fmla="*/ 17533 h 108129"/>
                  <a:gd name="connsiteX353" fmla="*/ 667415 w 734094"/>
                  <a:gd name="connsiteY353" fmla="*/ -118 h 108129"/>
                  <a:gd name="connsiteX354" fmla="*/ 665494 w 734094"/>
                  <a:gd name="connsiteY354" fmla="*/ -118 h 108129"/>
                  <a:gd name="connsiteX355" fmla="*/ 674980 w 734094"/>
                  <a:gd name="connsiteY355" fmla="*/ -118 h 108129"/>
                  <a:gd name="connsiteX356" fmla="*/ 674980 w 734094"/>
                  <a:gd name="connsiteY356" fmla="*/ 17533 h 108129"/>
                  <a:gd name="connsiteX357" fmla="*/ 676963 w 734094"/>
                  <a:gd name="connsiteY357" fmla="*/ 17533 h 108129"/>
                  <a:gd name="connsiteX358" fmla="*/ 676963 w 734094"/>
                  <a:gd name="connsiteY358" fmla="*/ -118 h 108129"/>
                  <a:gd name="connsiteX359" fmla="*/ 674980 w 734094"/>
                  <a:gd name="connsiteY359" fmla="*/ -118 h 108129"/>
                  <a:gd name="connsiteX360" fmla="*/ 684466 w 734094"/>
                  <a:gd name="connsiteY360" fmla="*/ -118 h 108129"/>
                  <a:gd name="connsiteX361" fmla="*/ 684466 w 734094"/>
                  <a:gd name="connsiteY361" fmla="*/ 17533 h 108129"/>
                  <a:gd name="connsiteX362" fmla="*/ 686445 w 734094"/>
                  <a:gd name="connsiteY362" fmla="*/ 17533 h 108129"/>
                  <a:gd name="connsiteX363" fmla="*/ 686445 w 734094"/>
                  <a:gd name="connsiteY363" fmla="*/ -118 h 108129"/>
                  <a:gd name="connsiteX364" fmla="*/ 684466 w 734094"/>
                  <a:gd name="connsiteY364" fmla="*/ -118 h 108129"/>
                  <a:gd name="connsiteX365" fmla="*/ 694012 w 734094"/>
                  <a:gd name="connsiteY365" fmla="*/ -118 h 108129"/>
                  <a:gd name="connsiteX366" fmla="*/ 694012 w 734094"/>
                  <a:gd name="connsiteY366" fmla="*/ 17533 h 108129"/>
                  <a:gd name="connsiteX367" fmla="*/ 695995 w 734094"/>
                  <a:gd name="connsiteY367" fmla="*/ 17533 h 108129"/>
                  <a:gd name="connsiteX368" fmla="*/ 695995 w 734094"/>
                  <a:gd name="connsiteY368" fmla="*/ -118 h 108129"/>
                  <a:gd name="connsiteX369" fmla="*/ 694012 w 734094"/>
                  <a:gd name="connsiteY369" fmla="*/ -118 h 108129"/>
                  <a:gd name="connsiteX370" fmla="*/ 703497 w 734094"/>
                  <a:gd name="connsiteY370" fmla="*/ -118 h 108129"/>
                  <a:gd name="connsiteX371" fmla="*/ 703497 w 734094"/>
                  <a:gd name="connsiteY371" fmla="*/ 17533 h 108129"/>
                  <a:gd name="connsiteX372" fmla="*/ 705481 w 734094"/>
                  <a:gd name="connsiteY372" fmla="*/ 17533 h 108129"/>
                  <a:gd name="connsiteX373" fmla="*/ 705481 w 734094"/>
                  <a:gd name="connsiteY373" fmla="*/ -118 h 108129"/>
                  <a:gd name="connsiteX374" fmla="*/ 703497 w 734094"/>
                  <a:gd name="connsiteY374" fmla="*/ -118 h 108129"/>
                  <a:gd name="connsiteX375" fmla="*/ 713043 w 734094"/>
                  <a:gd name="connsiteY375" fmla="*/ -118 h 108129"/>
                  <a:gd name="connsiteX376" fmla="*/ 713043 w 734094"/>
                  <a:gd name="connsiteY376" fmla="*/ 17533 h 108129"/>
                  <a:gd name="connsiteX377" fmla="*/ 714965 w 734094"/>
                  <a:gd name="connsiteY377" fmla="*/ 17533 h 108129"/>
                  <a:gd name="connsiteX378" fmla="*/ 714965 w 734094"/>
                  <a:gd name="connsiteY378" fmla="*/ -118 h 108129"/>
                  <a:gd name="connsiteX379" fmla="*/ 713043 w 734094"/>
                  <a:gd name="connsiteY379" fmla="*/ -118 h 108129"/>
                  <a:gd name="connsiteX380" fmla="*/ 722529 w 734094"/>
                  <a:gd name="connsiteY380" fmla="*/ -118 h 108129"/>
                  <a:gd name="connsiteX381" fmla="*/ 722529 w 734094"/>
                  <a:gd name="connsiteY381" fmla="*/ 17533 h 108129"/>
                  <a:gd name="connsiteX382" fmla="*/ 724513 w 734094"/>
                  <a:gd name="connsiteY382" fmla="*/ 17533 h 108129"/>
                  <a:gd name="connsiteX383" fmla="*/ 724513 w 734094"/>
                  <a:gd name="connsiteY383" fmla="*/ -118 h 108129"/>
                  <a:gd name="connsiteX384" fmla="*/ 722529 w 734094"/>
                  <a:gd name="connsiteY384" fmla="*/ -118 h 108129"/>
                  <a:gd name="connsiteX385" fmla="*/ 732015 w 734094"/>
                  <a:gd name="connsiteY385" fmla="*/ -118 h 108129"/>
                  <a:gd name="connsiteX386" fmla="*/ 732015 w 734094"/>
                  <a:gd name="connsiteY386" fmla="*/ 17533 h 108129"/>
                  <a:gd name="connsiteX387" fmla="*/ 733998 w 734094"/>
                  <a:gd name="connsiteY387" fmla="*/ 17533 h 108129"/>
                  <a:gd name="connsiteX388" fmla="*/ 733998 w 734094"/>
                  <a:gd name="connsiteY388" fmla="*/ 1203 h 108129"/>
                  <a:gd name="connsiteX389" fmla="*/ 732618 w 734094"/>
                  <a:gd name="connsiteY389" fmla="*/ -119 h 108129"/>
                  <a:gd name="connsiteX390" fmla="*/ 732018 w 734094"/>
                  <a:gd name="connsiteY390" fmla="*/ -119 h 108129"/>
                  <a:gd name="connsiteX391" fmla="*/ -71 w 734094"/>
                  <a:gd name="connsiteY391" fmla="*/ 90360 h 108129"/>
                  <a:gd name="connsiteX392" fmla="*/ -71 w 734094"/>
                  <a:gd name="connsiteY392" fmla="*/ 108011 h 108129"/>
                  <a:gd name="connsiteX393" fmla="*/ 1912 w 734094"/>
                  <a:gd name="connsiteY393" fmla="*/ 108011 h 108129"/>
                  <a:gd name="connsiteX394" fmla="*/ 1912 w 734094"/>
                  <a:gd name="connsiteY394" fmla="*/ 90360 h 108129"/>
                  <a:gd name="connsiteX395" fmla="*/ -71 w 734094"/>
                  <a:gd name="connsiteY395" fmla="*/ 90360 h 108129"/>
                  <a:gd name="connsiteX396" fmla="*/ 9475 w 734094"/>
                  <a:gd name="connsiteY396" fmla="*/ 90360 h 108129"/>
                  <a:gd name="connsiteX397" fmla="*/ 9475 w 734094"/>
                  <a:gd name="connsiteY397" fmla="*/ 108011 h 108129"/>
                  <a:gd name="connsiteX398" fmla="*/ 11458 w 734094"/>
                  <a:gd name="connsiteY398" fmla="*/ 108011 h 108129"/>
                  <a:gd name="connsiteX399" fmla="*/ 11458 w 734094"/>
                  <a:gd name="connsiteY399" fmla="*/ 90360 h 108129"/>
                  <a:gd name="connsiteX400" fmla="*/ 9475 w 734094"/>
                  <a:gd name="connsiteY400" fmla="*/ 90360 h 108129"/>
                  <a:gd name="connsiteX401" fmla="*/ 18961 w 734094"/>
                  <a:gd name="connsiteY401" fmla="*/ 90360 h 108129"/>
                  <a:gd name="connsiteX402" fmla="*/ 18961 w 734094"/>
                  <a:gd name="connsiteY402" fmla="*/ 108011 h 108129"/>
                  <a:gd name="connsiteX403" fmla="*/ 20941 w 734094"/>
                  <a:gd name="connsiteY403" fmla="*/ 108011 h 108129"/>
                  <a:gd name="connsiteX404" fmla="*/ 20941 w 734094"/>
                  <a:gd name="connsiteY404" fmla="*/ 90360 h 108129"/>
                  <a:gd name="connsiteX405" fmla="*/ 18961 w 734094"/>
                  <a:gd name="connsiteY405" fmla="*/ 90360 h 108129"/>
                  <a:gd name="connsiteX406" fmla="*/ 28507 w 734094"/>
                  <a:gd name="connsiteY406" fmla="*/ 90360 h 108129"/>
                  <a:gd name="connsiteX407" fmla="*/ 28507 w 734094"/>
                  <a:gd name="connsiteY407" fmla="*/ 108011 h 108129"/>
                  <a:gd name="connsiteX408" fmla="*/ 30428 w 734094"/>
                  <a:gd name="connsiteY408" fmla="*/ 108011 h 108129"/>
                  <a:gd name="connsiteX409" fmla="*/ 30428 w 734094"/>
                  <a:gd name="connsiteY409" fmla="*/ 90360 h 108129"/>
                  <a:gd name="connsiteX410" fmla="*/ 28507 w 734094"/>
                  <a:gd name="connsiteY410" fmla="*/ 90360 h 108129"/>
                  <a:gd name="connsiteX411" fmla="*/ 37993 w 734094"/>
                  <a:gd name="connsiteY411" fmla="*/ 90360 h 108129"/>
                  <a:gd name="connsiteX412" fmla="*/ 37993 w 734094"/>
                  <a:gd name="connsiteY412" fmla="*/ 108011 h 108129"/>
                  <a:gd name="connsiteX413" fmla="*/ 39973 w 734094"/>
                  <a:gd name="connsiteY413" fmla="*/ 108011 h 108129"/>
                  <a:gd name="connsiteX414" fmla="*/ 39973 w 734094"/>
                  <a:gd name="connsiteY414" fmla="*/ 90360 h 108129"/>
                  <a:gd name="connsiteX415" fmla="*/ 37993 w 734094"/>
                  <a:gd name="connsiteY415" fmla="*/ 90360 h 108129"/>
                  <a:gd name="connsiteX416" fmla="*/ 47479 w 734094"/>
                  <a:gd name="connsiteY416" fmla="*/ 90360 h 108129"/>
                  <a:gd name="connsiteX417" fmla="*/ 47479 w 734094"/>
                  <a:gd name="connsiteY417" fmla="*/ 108011 h 108129"/>
                  <a:gd name="connsiteX418" fmla="*/ 49462 w 734094"/>
                  <a:gd name="connsiteY418" fmla="*/ 108011 h 108129"/>
                  <a:gd name="connsiteX419" fmla="*/ 49462 w 734094"/>
                  <a:gd name="connsiteY419" fmla="*/ 90360 h 108129"/>
                  <a:gd name="connsiteX420" fmla="*/ 47479 w 734094"/>
                  <a:gd name="connsiteY420" fmla="*/ 90360 h 108129"/>
                  <a:gd name="connsiteX421" fmla="*/ 57025 w 734094"/>
                  <a:gd name="connsiteY421" fmla="*/ 90360 h 108129"/>
                  <a:gd name="connsiteX422" fmla="*/ 57025 w 734094"/>
                  <a:gd name="connsiteY422" fmla="*/ 108011 h 108129"/>
                  <a:gd name="connsiteX423" fmla="*/ 58946 w 734094"/>
                  <a:gd name="connsiteY423" fmla="*/ 108011 h 108129"/>
                  <a:gd name="connsiteX424" fmla="*/ 58946 w 734094"/>
                  <a:gd name="connsiteY424" fmla="*/ 90360 h 108129"/>
                  <a:gd name="connsiteX425" fmla="*/ 57025 w 734094"/>
                  <a:gd name="connsiteY425" fmla="*/ 90360 h 108129"/>
                  <a:gd name="connsiteX426" fmla="*/ 66510 w 734094"/>
                  <a:gd name="connsiteY426" fmla="*/ 90360 h 108129"/>
                  <a:gd name="connsiteX427" fmla="*/ 66510 w 734094"/>
                  <a:gd name="connsiteY427" fmla="*/ 108011 h 108129"/>
                  <a:gd name="connsiteX428" fmla="*/ 68494 w 734094"/>
                  <a:gd name="connsiteY428" fmla="*/ 108011 h 108129"/>
                  <a:gd name="connsiteX429" fmla="*/ 68494 w 734094"/>
                  <a:gd name="connsiteY429" fmla="*/ 90360 h 108129"/>
                  <a:gd name="connsiteX430" fmla="*/ 66510 w 734094"/>
                  <a:gd name="connsiteY430" fmla="*/ 90360 h 108129"/>
                  <a:gd name="connsiteX431" fmla="*/ 75996 w 734094"/>
                  <a:gd name="connsiteY431" fmla="*/ 90360 h 108129"/>
                  <a:gd name="connsiteX432" fmla="*/ 75996 w 734094"/>
                  <a:gd name="connsiteY432" fmla="*/ 108011 h 108129"/>
                  <a:gd name="connsiteX433" fmla="*/ 77980 w 734094"/>
                  <a:gd name="connsiteY433" fmla="*/ 108011 h 108129"/>
                  <a:gd name="connsiteX434" fmla="*/ 77980 w 734094"/>
                  <a:gd name="connsiteY434" fmla="*/ 90360 h 108129"/>
                  <a:gd name="connsiteX435" fmla="*/ 75996 w 734094"/>
                  <a:gd name="connsiteY435" fmla="*/ 90360 h 108129"/>
                  <a:gd name="connsiteX436" fmla="*/ 85542 w 734094"/>
                  <a:gd name="connsiteY436" fmla="*/ 90360 h 108129"/>
                  <a:gd name="connsiteX437" fmla="*/ 85542 w 734094"/>
                  <a:gd name="connsiteY437" fmla="*/ 108011 h 108129"/>
                  <a:gd name="connsiteX438" fmla="*/ 87464 w 734094"/>
                  <a:gd name="connsiteY438" fmla="*/ 108011 h 108129"/>
                  <a:gd name="connsiteX439" fmla="*/ 87464 w 734094"/>
                  <a:gd name="connsiteY439" fmla="*/ 90360 h 108129"/>
                  <a:gd name="connsiteX440" fmla="*/ 85542 w 734094"/>
                  <a:gd name="connsiteY440" fmla="*/ 90360 h 108129"/>
                  <a:gd name="connsiteX441" fmla="*/ 95028 w 734094"/>
                  <a:gd name="connsiteY441" fmla="*/ 90360 h 108129"/>
                  <a:gd name="connsiteX442" fmla="*/ 95028 w 734094"/>
                  <a:gd name="connsiteY442" fmla="*/ 108011 h 108129"/>
                  <a:gd name="connsiteX443" fmla="*/ 97011 w 734094"/>
                  <a:gd name="connsiteY443" fmla="*/ 108011 h 108129"/>
                  <a:gd name="connsiteX444" fmla="*/ 97011 w 734094"/>
                  <a:gd name="connsiteY444" fmla="*/ 90360 h 108129"/>
                  <a:gd name="connsiteX445" fmla="*/ 95028 w 734094"/>
                  <a:gd name="connsiteY445" fmla="*/ 90360 h 108129"/>
                  <a:gd name="connsiteX446" fmla="*/ 104514 w 734094"/>
                  <a:gd name="connsiteY446" fmla="*/ 90360 h 108129"/>
                  <a:gd name="connsiteX447" fmla="*/ 104514 w 734094"/>
                  <a:gd name="connsiteY447" fmla="*/ 108011 h 108129"/>
                  <a:gd name="connsiteX448" fmla="*/ 106497 w 734094"/>
                  <a:gd name="connsiteY448" fmla="*/ 108011 h 108129"/>
                  <a:gd name="connsiteX449" fmla="*/ 106497 w 734094"/>
                  <a:gd name="connsiteY449" fmla="*/ 90360 h 108129"/>
                  <a:gd name="connsiteX450" fmla="*/ 104514 w 734094"/>
                  <a:gd name="connsiteY450" fmla="*/ 90360 h 108129"/>
                  <a:gd name="connsiteX451" fmla="*/ 114060 w 734094"/>
                  <a:gd name="connsiteY451" fmla="*/ 90360 h 108129"/>
                  <a:gd name="connsiteX452" fmla="*/ 114060 w 734094"/>
                  <a:gd name="connsiteY452" fmla="*/ 108011 h 108129"/>
                  <a:gd name="connsiteX453" fmla="*/ 116041 w 734094"/>
                  <a:gd name="connsiteY453" fmla="*/ 108011 h 108129"/>
                  <a:gd name="connsiteX454" fmla="*/ 116041 w 734094"/>
                  <a:gd name="connsiteY454" fmla="*/ 90360 h 108129"/>
                  <a:gd name="connsiteX455" fmla="*/ 114060 w 734094"/>
                  <a:gd name="connsiteY455" fmla="*/ 90360 h 108129"/>
                  <a:gd name="connsiteX456" fmla="*/ 123546 w 734094"/>
                  <a:gd name="connsiteY456" fmla="*/ 90360 h 108129"/>
                  <a:gd name="connsiteX457" fmla="*/ 123546 w 734094"/>
                  <a:gd name="connsiteY457" fmla="*/ 108011 h 108129"/>
                  <a:gd name="connsiteX458" fmla="*/ 125529 w 734094"/>
                  <a:gd name="connsiteY458" fmla="*/ 108011 h 108129"/>
                  <a:gd name="connsiteX459" fmla="*/ 125529 w 734094"/>
                  <a:gd name="connsiteY459" fmla="*/ 90360 h 108129"/>
                  <a:gd name="connsiteX460" fmla="*/ 123546 w 734094"/>
                  <a:gd name="connsiteY460" fmla="*/ 90360 h 108129"/>
                  <a:gd name="connsiteX461" fmla="*/ 133092 w 734094"/>
                  <a:gd name="connsiteY461" fmla="*/ 90360 h 108129"/>
                  <a:gd name="connsiteX462" fmla="*/ 133092 w 734094"/>
                  <a:gd name="connsiteY462" fmla="*/ 108011 h 108129"/>
                  <a:gd name="connsiteX463" fmla="*/ 135013 w 734094"/>
                  <a:gd name="connsiteY463" fmla="*/ 108011 h 108129"/>
                  <a:gd name="connsiteX464" fmla="*/ 135013 w 734094"/>
                  <a:gd name="connsiteY464" fmla="*/ 90360 h 108129"/>
                  <a:gd name="connsiteX465" fmla="*/ 133092 w 734094"/>
                  <a:gd name="connsiteY465" fmla="*/ 90360 h 108129"/>
                  <a:gd name="connsiteX466" fmla="*/ 142578 w 734094"/>
                  <a:gd name="connsiteY466" fmla="*/ 90360 h 108129"/>
                  <a:gd name="connsiteX467" fmla="*/ 142578 w 734094"/>
                  <a:gd name="connsiteY467" fmla="*/ 108011 h 108129"/>
                  <a:gd name="connsiteX468" fmla="*/ 144561 w 734094"/>
                  <a:gd name="connsiteY468" fmla="*/ 108011 h 108129"/>
                  <a:gd name="connsiteX469" fmla="*/ 144561 w 734094"/>
                  <a:gd name="connsiteY469" fmla="*/ 90360 h 108129"/>
                  <a:gd name="connsiteX470" fmla="*/ 142578 w 734094"/>
                  <a:gd name="connsiteY470" fmla="*/ 90360 h 108129"/>
                  <a:gd name="connsiteX471" fmla="*/ 152064 w 734094"/>
                  <a:gd name="connsiteY471" fmla="*/ 90360 h 108129"/>
                  <a:gd name="connsiteX472" fmla="*/ 152064 w 734094"/>
                  <a:gd name="connsiteY472" fmla="*/ 108011 h 108129"/>
                  <a:gd name="connsiteX473" fmla="*/ 154044 w 734094"/>
                  <a:gd name="connsiteY473" fmla="*/ 108011 h 108129"/>
                  <a:gd name="connsiteX474" fmla="*/ 154044 w 734094"/>
                  <a:gd name="connsiteY474" fmla="*/ 90360 h 108129"/>
                  <a:gd name="connsiteX475" fmla="*/ 152064 w 734094"/>
                  <a:gd name="connsiteY475" fmla="*/ 90360 h 108129"/>
                  <a:gd name="connsiteX476" fmla="*/ 161610 w 734094"/>
                  <a:gd name="connsiteY476" fmla="*/ 90360 h 108129"/>
                  <a:gd name="connsiteX477" fmla="*/ 161610 w 734094"/>
                  <a:gd name="connsiteY477" fmla="*/ 108011 h 108129"/>
                  <a:gd name="connsiteX478" fmla="*/ 163531 w 734094"/>
                  <a:gd name="connsiteY478" fmla="*/ 108011 h 108129"/>
                  <a:gd name="connsiteX479" fmla="*/ 163531 w 734094"/>
                  <a:gd name="connsiteY479" fmla="*/ 90360 h 108129"/>
                  <a:gd name="connsiteX480" fmla="*/ 161610 w 734094"/>
                  <a:gd name="connsiteY480" fmla="*/ 90360 h 108129"/>
                  <a:gd name="connsiteX481" fmla="*/ 171096 w 734094"/>
                  <a:gd name="connsiteY481" fmla="*/ 90360 h 108129"/>
                  <a:gd name="connsiteX482" fmla="*/ 171096 w 734094"/>
                  <a:gd name="connsiteY482" fmla="*/ 108011 h 108129"/>
                  <a:gd name="connsiteX483" fmla="*/ 173079 w 734094"/>
                  <a:gd name="connsiteY483" fmla="*/ 108011 h 108129"/>
                  <a:gd name="connsiteX484" fmla="*/ 173079 w 734094"/>
                  <a:gd name="connsiteY484" fmla="*/ 90360 h 108129"/>
                  <a:gd name="connsiteX485" fmla="*/ 171096 w 734094"/>
                  <a:gd name="connsiteY485" fmla="*/ 90360 h 108129"/>
                  <a:gd name="connsiteX486" fmla="*/ 180582 w 734094"/>
                  <a:gd name="connsiteY486" fmla="*/ 90360 h 108129"/>
                  <a:gd name="connsiteX487" fmla="*/ 180582 w 734094"/>
                  <a:gd name="connsiteY487" fmla="*/ 108011 h 108129"/>
                  <a:gd name="connsiteX488" fmla="*/ 182562 w 734094"/>
                  <a:gd name="connsiteY488" fmla="*/ 108011 h 108129"/>
                  <a:gd name="connsiteX489" fmla="*/ 182562 w 734094"/>
                  <a:gd name="connsiteY489" fmla="*/ 90360 h 108129"/>
                  <a:gd name="connsiteX490" fmla="*/ 180582 w 734094"/>
                  <a:gd name="connsiteY490" fmla="*/ 90360 h 108129"/>
                  <a:gd name="connsiteX491" fmla="*/ 190128 w 734094"/>
                  <a:gd name="connsiteY491" fmla="*/ 90360 h 108129"/>
                  <a:gd name="connsiteX492" fmla="*/ 190128 w 734094"/>
                  <a:gd name="connsiteY492" fmla="*/ 108011 h 108129"/>
                  <a:gd name="connsiteX493" fmla="*/ 192049 w 734094"/>
                  <a:gd name="connsiteY493" fmla="*/ 108011 h 108129"/>
                  <a:gd name="connsiteX494" fmla="*/ 192049 w 734094"/>
                  <a:gd name="connsiteY494" fmla="*/ 90360 h 108129"/>
                  <a:gd name="connsiteX495" fmla="*/ 190128 w 734094"/>
                  <a:gd name="connsiteY495" fmla="*/ 90360 h 108129"/>
                  <a:gd name="connsiteX496" fmla="*/ 199614 w 734094"/>
                  <a:gd name="connsiteY496" fmla="*/ 90360 h 108129"/>
                  <a:gd name="connsiteX497" fmla="*/ 199614 w 734094"/>
                  <a:gd name="connsiteY497" fmla="*/ 108011 h 108129"/>
                  <a:gd name="connsiteX498" fmla="*/ 201597 w 734094"/>
                  <a:gd name="connsiteY498" fmla="*/ 108011 h 108129"/>
                  <a:gd name="connsiteX499" fmla="*/ 201597 w 734094"/>
                  <a:gd name="connsiteY499" fmla="*/ 90360 h 108129"/>
                  <a:gd name="connsiteX500" fmla="*/ 199614 w 734094"/>
                  <a:gd name="connsiteY500" fmla="*/ 90360 h 108129"/>
                  <a:gd name="connsiteX501" fmla="*/ 209100 w 734094"/>
                  <a:gd name="connsiteY501" fmla="*/ 90360 h 108129"/>
                  <a:gd name="connsiteX502" fmla="*/ 209100 w 734094"/>
                  <a:gd name="connsiteY502" fmla="*/ 108011 h 108129"/>
                  <a:gd name="connsiteX503" fmla="*/ 211083 w 734094"/>
                  <a:gd name="connsiteY503" fmla="*/ 108011 h 108129"/>
                  <a:gd name="connsiteX504" fmla="*/ 211083 w 734094"/>
                  <a:gd name="connsiteY504" fmla="*/ 90360 h 108129"/>
                  <a:gd name="connsiteX505" fmla="*/ 209100 w 734094"/>
                  <a:gd name="connsiteY505" fmla="*/ 90360 h 108129"/>
                  <a:gd name="connsiteX506" fmla="*/ 218646 w 734094"/>
                  <a:gd name="connsiteY506" fmla="*/ 90360 h 108129"/>
                  <a:gd name="connsiteX507" fmla="*/ 218646 w 734094"/>
                  <a:gd name="connsiteY507" fmla="*/ 108011 h 108129"/>
                  <a:gd name="connsiteX508" fmla="*/ 220629 w 734094"/>
                  <a:gd name="connsiteY508" fmla="*/ 108011 h 108129"/>
                  <a:gd name="connsiteX509" fmla="*/ 220629 w 734094"/>
                  <a:gd name="connsiteY509" fmla="*/ 90360 h 108129"/>
                  <a:gd name="connsiteX510" fmla="*/ 218646 w 734094"/>
                  <a:gd name="connsiteY510" fmla="*/ 90360 h 108129"/>
                  <a:gd name="connsiteX511" fmla="*/ 228132 w 734094"/>
                  <a:gd name="connsiteY511" fmla="*/ 90360 h 108129"/>
                  <a:gd name="connsiteX512" fmla="*/ 228132 w 734094"/>
                  <a:gd name="connsiteY512" fmla="*/ 108011 h 108129"/>
                  <a:gd name="connsiteX513" fmla="*/ 230115 w 734094"/>
                  <a:gd name="connsiteY513" fmla="*/ 108011 h 108129"/>
                  <a:gd name="connsiteX514" fmla="*/ 230115 w 734094"/>
                  <a:gd name="connsiteY514" fmla="*/ 90360 h 108129"/>
                  <a:gd name="connsiteX515" fmla="*/ 228132 w 734094"/>
                  <a:gd name="connsiteY515" fmla="*/ 90360 h 108129"/>
                  <a:gd name="connsiteX516" fmla="*/ 237678 w 734094"/>
                  <a:gd name="connsiteY516" fmla="*/ 90360 h 108129"/>
                  <a:gd name="connsiteX517" fmla="*/ 237678 w 734094"/>
                  <a:gd name="connsiteY517" fmla="*/ 108011 h 108129"/>
                  <a:gd name="connsiteX518" fmla="*/ 239599 w 734094"/>
                  <a:gd name="connsiteY518" fmla="*/ 108011 h 108129"/>
                  <a:gd name="connsiteX519" fmla="*/ 239599 w 734094"/>
                  <a:gd name="connsiteY519" fmla="*/ 90360 h 108129"/>
                  <a:gd name="connsiteX520" fmla="*/ 237678 w 734094"/>
                  <a:gd name="connsiteY520" fmla="*/ 90360 h 108129"/>
                  <a:gd name="connsiteX521" fmla="*/ 247164 w 734094"/>
                  <a:gd name="connsiteY521" fmla="*/ 90360 h 108129"/>
                  <a:gd name="connsiteX522" fmla="*/ 247164 w 734094"/>
                  <a:gd name="connsiteY522" fmla="*/ 108011 h 108129"/>
                  <a:gd name="connsiteX523" fmla="*/ 249144 w 734094"/>
                  <a:gd name="connsiteY523" fmla="*/ 108011 h 108129"/>
                  <a:gd name="connsiteX524" fmla="*/ 249144 w 734094"/>
                  <a:gd name="connsiteY524" fmla="*/ 90360 h 108129"/>
                  <a:gd name="connsiteX525" fmla="*/ 247164 w 734094"/>
                  <a:gd name="connsiteY525" fmla="*/ 90360 h 108129"/>
                  <a:gd name="connsiteX526" fmla="*/ 256650 w 734094"/>
                  <a:gd name="connsiteY526" fmla="*/ 90360 h 108129"/>
                  <a:gd name="connsiteX527" fmla="*/ 256650 w 734094"/>
                  <a:gd name="connsiteY527" fmla="*/ 108011 h 108129"/>
                  <a:gd name="connsiteX528" fmla="*/ 258633 w 734094"/>
                  <a:gd name="connsiteY528" fmla="*/ 108011 h 108129"/>
                  <a:gd name="connsiteX529" fmla="*/ 258633 w 734094"/>
                  <a:gd name="connsiteY529" fmla="*/ 90360 h 108129"/>
                  <a:gd name="connsiteX530" fmla="*/ 256650 w 734094"/>
                  <a:gd name="connsiteY530" fmla="*/ 90360 h 108129"/>
                  <a:gd name="connsiteX531" fmla="*/ 266196 w 734094"/>
                  <a:gd name="connsiteY531" fmla="*/ 90360 h 108129"/>
                  <a:gd name="connsiteX532" fmla="*/ 266196 w 734094"/>
                  <a:gd name="connsiteY532" fmla="*/ 108011 h 108129"/>
                  <a:gd name="connsiteX533" fmla="*/ 268117 w 734094"/>
                  <a:gd name="connsiteY533" fmla="*/ 108011 h 108129"/>
                  <a:gd name="connsiteX534" fmla="*/ 268117 w 734094"/>
                  <a:gd name="connsiteY534" fmla="*/ 90360 h 108129"/>
                  <a:gd name="connsiteX535" fmla="*/ 266196 w 734094"/>
                  <a:gd name="connsiteY535" fmla="*/ 90360 h 108129"/>
                  <a:gd name="connsiteX536" fmla="*/ 275682 w 734094"/>
                  <a:gd name="connsiteY536" fmla="*/ 90360 h 108129"/>
                  <a:gd name="connsiteX537" fmla="*/ 275682 w 734094"/>
                  <a:gd name="connsiteY537" fmla="*/ 108011 h 108129"/>
                  <a:gd name="connsiteX538" fmla="*/ 277662 w 734094"/>
                  <a:gd name="connsiteY538" fmla="*/ 108011 h 108129"/>
                  <a:gd name="connsiteX539" fmla="*/ 277662 w 734094"/>
                  <a:gd name="connsiteY539" fmla="*/ 90360 h 108129"/>
                  <a:gd name="connsiteX540" fmla="*/ 275682 w 734094"/>
                  <a:gd name="connsiteY540" fmla="*/ 90360 h 108129"/>
                  <a:gd name="connsiteX541" fmla="*/ 285168 w 734094"/>
                  <a:gd name="connsiteY541" fmla="*/ 90360 h 108129"/>
                  <a:gd name="connsiteX542" fmla="*/ 285168 w 734094"/>
                  <a:gd name="connsiteY542" fmla="*/ 108011 h 108129"/>
                  <a:gd name="connsiteX543" fmla="*/ 287151 w 734094"/>
                  <a:gd name="connsiteY543" fmla="*/ 108011 h 108129"/>
                  <a:gd name="connsiteX544" fmla="*/ 287151 w 734094"/>
                  <a:gd name="connsiteY544" fmla="*/ 90360 h 108129"/>
                  <a:gd name="connsiteX545" fmla="*/ 285168 w 734094"/>
                  <a:gd name="connsiteY545" fmla="*/ 90360 h 108129"/>
                  <a:gd name="connsiteX546" fmla="*/ 294713 w 734094"/>
                  <a:gd name="connsiteY546" fmla="*/ 90360 h 108129"/>
                  <a:gd name="connsiteX547" fmla="*/ 294713 w 734094"/>
                  <a:gd name="connsiteY547" fmla="*/ 108011 h 108129"/>
                  <a:gd name="connsiteX548" fmla="*/ 296635 w 734094"/>
                  <a:gd name="connsiteY548" fmla="*/ 108011 h 108129"/>
                  <a:gd name="connsiteX549" fmla="*/ 296635 w 734094"/>
                  <a:gd name="connsiteY549" fmla="*/ 90360 h 108129"/>
                  <a:gd name="connsiteX550" fmla="*/ 294713 w 734094"/>
                  <a:gd name="connsiteY550" fmla="*/ 90360 h 108129"/>
                  <a:gd name="connsiteX551" fmla="*/ 304199 w 734094"/>
                  <a:gd name="connsiteY551" fmla="*/ 90360 h 108129"/>
                  <a:gd name="connsiteX552" fmla="*/ 304199 w 734094"/>
                  <a:gd name="connsiteY552" fmla="*/ 108011 h 108129"/>
                  <a:gd name="connsiteX553" fmla="*/ 306183 w 734094"/>
                  <a:gd name="connsiteY553" fmla="*/ 108011 h 108129"/>
                  <a:gd name="connsiteX554" fmla="*/ 306183 w 734094"/>
                  <a:gd name="connsiteY554" fmla="*/ 90360 h 108129"/>
                  <a:gd name="connsiteX555" fmla="*/ 304199 w 734094"/>
                  <a:gd name="connsiteY555" fmla="*/ 90360 h 108129"/>
                  <a:gd name="connsiteX556" fmla="*/ 313685 w 734094"/>
                  <a:gd name="connsiteY556" fmla="*/ 90360 h 108129"/>
                  <a:gd name="connsiteX557" fmla="*/ 313685 w 734094"/>
                  <a:gd name="connsiteY557" fmla="*/ 108011 h 108129"/>
                  <a:gd name="connsiteX558" fmla="*/ 315666 w 734094"/>
                  <a:gd name="connsiteY558" fmla="*/ 108011 h 108129"/>
                  <a:gd name="connsiteX559" fmla="*/ 315666 w 734094"/>
                  <a:gd name="connsiteY559" fmla="*/ 90360 h 108129"/>
                  <a:gd name="connsiteX560" fmla="*/ 313685 w 734094"/>
                  <a:gd name="connsiteY560" fmla="*/ 90360 h 108129"/>
                  <a:gd name="connsiteX561" fmla="*/ 323231 w 734094"/>
                  <a:gd name="connsiteY561" fmla="*/ 90360 h 108129"/>
                  <a:gd name="connsiteX562" fmla="*/ 323231 w 734094"/>
                  <a:gd name="connsiteY562" fmla="*/ 108011 h 108129"/>
                  <a:gd name="connsiteX563" fmla="*/ 325153 w 734094"/>
                  <a:gd name="connsiteY563" fmla="*/ 108011 h 108129"/>
                  <a:gd name="connsiteX564" fmla="*/ 325153 w 734094"/>
                  <a:gd name="connsiteY564" fmla="*/ 90360 h 108129"/>
                  <a:gd name="connsiteX565" fmla="*/ 323231 w 734094"/>
                  <a:gd name="connsiteY565" fmla="*/ 90360 h 108129"/>
                  <a:gd name="connsiteX566" fmla="*/ 332717 w 734094"/>
                  <a:gd name="connsiteY566" fmla="*/ 90360 h 108129"/>
                  <a:gd name="connsiteX567" fmla="*/ 332717 w 734094"/>
                  <a:gd name="connsiteY567" fmla="*/ 108011 h 108129"/>
                  <a:gd name="connsiteX568" fmla="*/ 334700 w 734094"/>
                  <a:gd name="connsiteY568" fmla="*/ 108011 h 108129"/>
                  <a:gd name="connsiteX569" fmla="*/ 334700 w 734094"/>
                  <a:gd name="connsiteY569" fmla="*/ 90360 h 108129"/>
                  <a:gd name="connsiteX570" fmla="*/ 332717 w 734094"/>
                  <a:gd name="connsiteY570" fmla="*/ 90360 h 108129"/>
                  <a:gd name="connsiteX571" fmla="*/ 342203 w 734094"/>
                  <a:gd name="connsiteY571" fmla="*/ 90360 h 108129"/>
                  <a:gd name="connsiteX572" fmla="*/ 342203 w 734094"/>
                  <a:gd name="connsiteY572" fmla="*/ 108011 h 108129"/>
                  <a:gd name="connsiteX573" fmla="*/ 344186 w 734094"/>
                  <a:gd name="connsiteY573" fmla="*/ 108011 h 108129"/>
                  <a:gd name="connsiteX574" fmla="*/ 344186 w 734094"/>
                  <a:gd name="connsiteY574" fmla="*/ 90360 h 108129"/>
                  <a:gd name="connsiteX575" fmla="*/ 342203 w 734094"/>
                  <a:gd name="connsiteY575" fmla="*/ 90360 h 108129"/>
                  <a:gd name="connsiteX576" fmla="*/ 351749 w 734094"/>
                  <a:gd name="connsiteY576" fmla="*/ 90360 h 108129"/>
                  <a:gd name="connsiteX577" fmla="*/ 351749 w 734094"/>
                  <a:gd name="connsiteY577" fmla="*/ 108011 h 108129"/>
                  <a:gd name="connsiteX578" fmla="*/ 353732 w 734094"/>
                  <a:gd name="connsiteY578" fmla="*/ 108011 h 108129"/>
                  <a:gd name="connsiteX579" fmla="*/ 353732 w 734094"/>
                  <a:gd name="connsiteY579" fmla="*/ 90360 h 108129"/>
                  <a:gd name="connsiteX580" fmla="*/ 351749 w 734094"/>
                  <a:gd name="connsiteY580" fmla="*/ 90360 h 108129"/>
                  <a:gd name="connsiteX581" fmla="*/ 361235 w 734094"/>
                  <a:gd name="connsiteY581" fmla="*/ 90360 h 108129"/>
                  <a:gd name="connsiteX582" fmla="*/ 361235 w 734094"/>
                  <a:gd name="connsiteY582" fmla="*/ 108011 h 108129"/>
                  <a:gd name="connsiteX583" fmla="*/ 363218 w 734094"/>
                  <a:gd name="connsiteY583" fmla="*/ 108011 h 108129"/>
                  <a:gd name="connsiteX584" fmla="*/ 363218 w 734094"/>
                  <a:gd name="connsiteY584" fmla="*/ 90360 h 108129"/>
                  <a:gd name="connsiteX585" fmla="*/ 361235 w 734094"/>
                  <a:gd name="connsiteY585" fmla="*/ 90360 h 108129"/>
                  <a:gd name="connsiteX586" fmla="*/ 370781 w 734094"/>
                  <a:gd name="connsiteY586" fmla="*/ 90360 h 108129"/>
                  <a:gd name="connsiteX587" fmla="*/ 370781 w 734094"/>
                  <a:gd name="connsiteY587" fmla="*/ 108011 h 108129"/>
                  <a:gd name="connsiteX588" fmla="*/ 372702 w 734094"/>
                  <a:gd name="connsiteY588" fmla="*/ 108011 h 108129"/>
                  <a:gd name="connsiteX589" fmla="*/ 372702 w 734094"/>
                  <a:gd name="connsiteY589" fmla="*/ 90360 h 108129"/>
                  <a:gd name="connsiteX590" fmla="*/ 370781 w 734094"/>
                  <a:gd name="connsiteY590" fmla="*/ 90360 h 108129"/>
                  <a:gd name="connsiteX591" fmla="*/ 380267 w 734094"/>
                  <a:gd name="connsiteY591" fmla="*/ 90360 h 108129"/>
                  <a:gd name="connsiteX592" fmla="*/ 380267 w 734094"/>
                  <a:gd name="connsiteY592" fmla="*/ 108011 h 108129"/>
                  <a:gd name="connsiteX593" fmla="*/ 382250 w 734094"/>
                  <a:gd name="connsiteY593" fmla="*/ 108011 h 108129"/>
                  <a:gd name="connsiteX594" fmla="*/ 382250 w 734094"/>
                  <a:gd name="connsiteY594" fmla="*/ 90360 h 108129"/>
                  <a:gd name="connsiteX595" fmla="*/ 380267 w 734094"/>
                  <a:gd name="connsiteY595" fmla="*/ 90360 h 108129"/>
                  <a:gd name="connsiteX596" fmla="*/ 389753 w 734094"/>
                  <a:gd name="connsiteY596" fmla="*/ 90360 h 108129"/>
                  <a:gd name="connsiteX597" fmla="*/ 389753 w 734094"/>
                  <a:gd name="connsiteY597" fmla="*/ 108011 h 108129"/>
                  <a:gd name="connsiteX598" fmla="*/ 391733 w 734094"/>
                  <a:gd name="connsiteY598" fmla="*/ 108011 h 108129"/>
                  <a:gd name="connsiteX599" fmla="*/ 391733 w 734094"/>
                  <a:gd name="connsiteY599" fmla="*/ 90360 h 108129"/>
                  <a:gd name="connsiteX600" fmla="*/ 389753 w 734094"/>
                  <a:gd name="connsiteY600" fmla="*/ 90360 h 108129"/>
                  <a:gd name="connsiteX601" fmla="*/ 399299 w 734094"/>
                  <a:gd name="connsiteY601" fmla="*/ 90360 h 108129"/>
                  <a:gd name="connsiteX602" fmla="*/ 399299 w 734094"/>
                  <a:gd name="connsiteY602" fmla="*/ 108011 h 108129"/>
                  <a:gd name="connsiteX603" fmla="*/ 401220 w 734094"/>
                  <a:gd name="connsiteY603" fmla="*/ 108011 h 108129"/>
                  <a:gd name="connsiteX604" fmla="*/ 401220 w 734094"/>
                  <a:gd name="connsiteY604" fmla="*/ 90360 h 108129"/>
                  <a:gd name="connsiteX605" fmla="*/ 399299 w 734094"/>
                  <a:gd name="connsiteY605" fmla="*/ 90360 h 108129"/>
                  <a:gd name="connsiteX606" fmla="*/ 408785 w 734094"/>
                  <a:gd name="connsiteY606" fmla="*/ 90360 h 108129"/>
                  <a:gd name="connsiteX607" fmla="*/ 408785 w 734094"/>
                  <a:gd name="connsiteY607" fmla="*/ 108011 h 108129"/>
                  <a:gd name="connsiteX608" fmla="*/ 410765 w 734094"/>
                  <a:gd name="connsiteY608" fmla="*/ 108011 h 108129"/>
                  <a:gd name="connsiteX609" fmla="*/ 410765 w 734094"/>
                  <a:gd name="connsiteY609" fmla="*/ 90360 h 108129"/>
                  <a:gd name="connsiteX610" fmla="*/ 408785 w 734094"/>
                  <a:gd name="connsiteY610" fmla="*/ 90360 h 108129"/>
                  <a:gd name="connsiteX611" fmla="*/ 418271 w 734094"/>
                  <a:gd name="connsiteY611" fmla="*/ 90360 h 108129"/>
                  <a:gd name="connsiteX612" fmla="*/ 418271 w 734094"/>
                  <a:gd name="connsiteY612" fmla="*/ 108011 h 108129"/>
                  <a:gd name="connsiteX613" fmla="*/ 420254 w 734094"/>
                  <a:gd name="connsiteY613" fmla="*/ 108011 h 108129"/>
                  <a:gd name="connsiteX614" fmla="*/ 420254 w 734094"/>
                  <a:gd name="connsiteY614" fmla="*/ 90360 h 108129"/>
                  <a:gd name="connsiteX615" fmla="*/ 418271 w 734094"/>
                  <a:gd name="connsiteY615" fmla="*/ 90360 h 108129"/>
                  <a:gd name="connsiteX616" fmla="*/ 427817 w 734094"/>
                  <a:gd name="connsiteY616" fmla="*/ 90360 h 108129"/>
                  <a:gd name="connsiteX617" fmla="*/ 427817 w 734094"/>
                  <a:gd name="connsiteY617" fmla="*/ 108011 h 108129"/>
                  <a:gd name="connsiteX618" fmla="*/ 429738 w 734094"/>
                  <a:gd name="connsiteY618" fmla="*/ 108011 h 108129"/>
                  <a:gd name="connsiteX619" fmla="*/ 429738 w 734094"/>
                  <a:gd name="connsiteY619" fmla="*/ 90360 h 108129"/>
                  <a:gd name="connsiteX620" fmla="*/ 427817 w 734094"/>
                  <a:gd name="connsiteY620" fmla="*/ 90360 h 108129"/>
                  <a:gd name="connsiteX621" fmla="*/ 437303 w 734094"/>
                  <a:gd name="connsiteY621" fmla="*/ 90360 h 108129"/>
                  <a:gd name="connsiteX622" fmla="*/ 437303 w 734094"/>
                  <a:gd name="connsiteY622" fmla="*/ 108011 h 108129"/>
                  <a:gd name="connsiteX623" fmla="*/ 439286 w 734094"/>
                  <a:gd name="connsiteY623" fmla="*/ 108011 h 108129"/>
                  <a:gd name="connsiteX624" fmla="*/ 439286 w 734094"/>
                  <a:gd name="connsiteY624" fmla="*/ 90360 h 108129"/>
                  <a:gd name="connsiteX625" fmla="*/ 437303 w 734094"/>
                  <a:gd name="connsiteY625" fmla="*/ 90360 h 108129"/>
                  <a:gd name="connsiteX626" fmla="*/ 446789 w 734094"/>
                  <a:gd name="connsiteY626" fmla="*/ 90360 h 108129"/>
                  <a:gd name="connsiteX627" fmla="*/ 446789 w 734094"/>
                  <a:gd name="connsiteY627" fmla="*/ 108011 h 108129"/>
                  <a:gd name="connsiteX628" fmla="*/ 448772 w 734094"/>
                  <a:gd name="connsiteY628" fmla="*/ 108011 h 108129"/>
                  <a:gd name="connsiteX629" fmla="*/ 448772 w 734094"/>
                  <a:gd name="connsiteY629" fmla="*/ 90360 h 108129"/>
                  <a:gd name="connsiteX630" fmla="*/ 446789 w 734094"/>
                  <a:gd name="connsiteY630" fmla="*/ 90360 h 108129"/>
                  <a:gd name="connsiteX631" fmla="*/ 456335 w 734094"/>
                  <a:gd name="connsiteY631" fmla="*/ 90360 h 108129"/>
                  <a:gd name="connsiteX632" fmla="*/ 456335 w 734094"/>
                  <a:gd name="connsiteY632" fmla="*/ 108011 h 108129"/>
                  <a:gd name="connsiteX633" fmla="*/ 458318 w 734094"/>
                  <a:gd name="connsiteY633" fmla="*/ 108011 h 108129"/>
                  <a:gd name="connsiteX634" fmla="*/ 458318 w 734094"/>
                  <a:gd name="connsiteY634" fmla="*/ 90360 h 108129"/>
                  <a:gd name="connsiteX635" fmla="*/ 456335 w 734094"/>
                  <a:gd name="connsiteY635" fmla="*/ 90360 h 108129"/>
                  <a:gd name="connsiteX636" fmla="*/ 465821 w 734094"/>
                  <a:gd name="connsiteY636" fmla="*/ 90360 h 108129"/>
                  <a:gd name="connsiteX637" fmla="*/ 465821 w 734094"/>
                  <a:gd name="connsiteY637" fmla="*/ 108011 h 108129"/>
                  <a:gd name="connsiteX638" fmla="*/ 467804 w 734094"/>
                  <a:gd name="connsiteY638" fmla="*/ 108011 h 108129"/>
                  <a:gd name="connsiteX639" fmla="*/ 467804 w 734094"/>
                  <a:gd name="connsiteY639" fmla="*/ 90360 h 108129"/>
                  <a:gd name="connsiteX640" fmla="*/ 465821 w 734094"/>
                  <a:gd name="connsiteY640" fmla="*/ 90360 h 108129"/>
                  <a:gd name="connsiteX641" fmla="*/ 475367 w 734094"/>
                  <a:gd name="connsiteY641" fmla="*/ 90360 h 108129"/>
                  <a:gd name="connsiteX642" fmla="*/ 475367 w 734094"/>
                  <a:gd name="connsiteY642" fmla="*/ 108011 h 108129"/>
                  <a:gd name="connsiteX643" fmla="*/ 477288 w 734094"/>
                  <a:gd name="connsiteY643" fmla="*/ 108011 h 108129"/>
                  <a:gd name="connsiteX644" fmla="*/ 477288 w 734094"/>
                  <a:gd name="connsiteY644" fmla="*/ 90360 h 108129"/>
                  <a:gd name="connsiteX645" fmla="*/ 475367 w 734094"/>
                  <a:gd name="connsiteY645" fmla="*/ 90360 h 108129"/>
                  <a:gd name="connsiteX646" fmla="*/ 484853 w 734094"/>
                  <a:gd name="connsiteY646" fmla="*/ 90360 h 108129"/>
                  <a:gd name="connsiteX647" fmla="*/ 484853 w 734094"/>
                  <a:gd name="connsiteY647" fmla="*/ 108011 h 108129"/>
                  <a:gd name="connsiteX648" fmla="*/ 486833 w 734094"/>
                  <a:gd name="connsiteY648" fmla="*/ 108011 h 108129"/>
                  <a:gd name="connsiteX649" fmla="*/ 486833 w 734094"/>
                  <a:gd name="connsiteY649" fmla="*/ 90360 h 108129"/>
                  <a:gd name="connsiteX650" fmla="*/ 484853 w 734094"/>
                  <a:gd name="connsiteY650" fmla="*/ 90360 h 108129"/>
                  <a:gd name="connsiteX651" fmla="*/ 494339 w 734094"/>
                  <a:gd name="connsiteY651" fmla="*/ 90360 h 108129"/>
                  <a:gd name="connsiteX652" fmla="*/ 494339 w 734094"/>
                  <a:gd name="connsiteY652" fmla="*/ 108011 h 108129"/>
                  <a:gd name="connsiteX653" fmla="*/ 496322 w 734094"/>
                  <a:gd name="connsiteY653" fmla="*/ 108011 h 108129"/>
                  <a:gd name="connsiteX654" fmla="*/ 496322 w 734094"/>
                  <a:gd name="connsiteY654" fmla="*/ 90360 h 108129"/>
                  <a:gd name="connsiteX655" fmla="*/ 494339 w 734094"/>
                  <a:gd name="connsiteY655" fmla="*/ 90360 h 108129"/>
                  <a:gd name="connsiteX656" fmla="*/ 503885 w 734094"/>
                  <a:gd name="connsiteY656" fmla="*/ 90360 h 108129"/>
                  <a:gd name="connsiteX657" fmla="*/ 503885 w 734094"/>
                  <a:gd name="connsiteY657" fmla="*/ 108011 h 108129"/>
                  <a:gd name="connsiteX658" fmla="*/ 505806 w 734094"/>
                  <a:gd name="connsiteY658" fmla="*/ 108011 h 108129"/>
                  <a:gd name="connsiteX659" fmla="*/ 505806 w 734094"/>
                  <a:gd name="connsiteY659" fmla="*/ 90360 h 108129"/>
                  <a:gd name="connsiteX660" fmla="*/ 503885 w 734094"/>
                  <a:gd name="connsiteY660" fmla="*/ 90360 h 108129"/>
                  <a:gd name="connsiteX661" fmla="*/ 513371 w 734094"/>
                  <a:gd name="connsiteY661" fmla="*/ 90360 h 108129"/>
                  <a:gd name="connsiteX662" fmla="*/ 513371 w 734094"/>
                  <a:gd name="connsiteY662" fmla="*/ 108011 h 108129"/>
                  <a:gd name="connsiteX663" fmla="*/ 515354 w 734094"/>
                  <a:gd name="connsiteY663" fmla="*/ 108011 h 108129"/>
                  <a:gd name="connsiteX664" fmla="*/ 515354 w 734094"/>
                  <a:gd name="connsiteY664" fmla="*/ 90360 h 108129"/>
                  <a:gd name="connsiteX665" fmla="*/ 513371 w 734094"/>
                  <a:gd name="connsiteY665" fmla="*/ 90360 h 108129"/>
                  <a:gd name="connsiteX666" fmla="*/ 522856 w 734094"/>
                  <a:gd name="connsiteY666" fmla="*/ 90360 h 108129"/>
                  <a:gd name="connsiteX667" fmla="*/ 522856 w 734094"/>
                  <a:gd name="connsiteY667" fmla="*/ 108011 h 108129"/>
                  <a:gd name="connsiteX668" fmla="*/ 524837 w 734094"/>
                  <a:gd name="connsiteY668" fmla="*/ 108011 h 108129"/>
                  <a:gd name="connsiteX669" fmla="*/ 524837 w 734094"/>
                  <a:gd name="connsiteY669" fmla="*/ 90360 h 108129"/>
                  <a:gd name="connsiteX670" fmla="*/ 522856 w 734094"/>
                  <a:gd name="connsiteY670" fmla="*/ 90360 h 108129"/>
                  <a:gd name="connsiteX671" fmla="*/ 532402 w 734094"/>
                  <a:gd name="connsiteY671" fmla="*/ 90360 h 108129"/>
                  <a:gd name="connsiteX672" fmla="*/ 532402 w 734094"/>
                  <a:gd name="connsiteY672" fmla="*/ 108011 h 108129"/>
                  <a:gd name="connsiteX673" fmla="*/ 534324 w 734094"/>
                  <a:gd name="connsiteY673" fmla="*/ 108011 h 108129"/>
                  <a:gd name="connsiteX674" fmla="*/ 534324 w 734094"/>
                  <a:gd name="connsiteY674" fmla="*/ 90360 h 108129"/>
                  <a:gd name="connsiteX675" fmla="*/ 532402 w 734094"/>
                  <a:gd name="connsiteY675" fmla="*/ 90360 h 108129"/>
                  <a:gd name="connsiteX676" fmla="*/ 541888 w 734094"/>
                  <a:gd name="connsiteY676" fmla="*/ 90360 h 108129"/>
                  <a:gd name="connsiteX677" fmla="*/ 541888 w 734094"/>
                  <a:gd name="connsiteY677" fmla="*/ 108011 h 108129"/>
                  <a:gd name="connsiteX678" fmla="*/ 543872 w 734094"/>
                  <a:gd name="connsiteY678" fmla="*/ 108011 h 108129"/>
                  <a:gd name="connsiteX679" fmla="*/ 543872 w 734094"/>
                  <a:gd name="connsiteY679" fmla="*/ 90360 h 108129"/>
                  <a:gd name="connsiteX680" fmla="*/ 541888 w 734094"/>
                  <a:gd name="connsiteY680" fmla="*/ 90360 h 108129"/>
                  <a:gd name="connsiteX681" fmla="*/ 551374 w 734094"/>
                  <a:gd name="connsiteY681" fmla="*/ 90360 h 108129"/>
                  <a:gd name="connsiteX682" fmla="*/ 551374 w 734094"/>
                  <a:gd name="connsiteY682" fmla="*/ 108011 h 108129"/>
                  <a:gd name="connsiteX683" fmla="*/ 553355 w 734094"/>
                  <a:gd name="connsiteY683" fmla="*/ 108011 h 108129"/>
                  <a:gd name="connsiteX684" fmla="*/ 553355 w 734094"/>
                  <a:gd name="connsiteY684" fmla="*/ 90360 h 108129"/>
                  <a:gd name="connsiteX685" fmla="*/ 551374 w 734094"/>
                  <a:gd name="connsiteY685" fmla="*/ 90360 h 108129"/>
                  <a:gd name="connsiteX686" fmla="*/ 560920 w 734094"/>
                  <a:gd name="connsiteY686" fmla="*/ 90360 h 108129"/>
                  <a:gd name="connsiteX687" fmla="*/ 560920 w 734094"/>
                  <a:gd name="connsiteY687" fmla="*/ 108011 h 108129"/>
                  <a:gd name="connsiteX688" fmla="*/ 562842 w 734094"/>
                  <a:gd name="connsiteY688" fmla="*/ 108011 h 108129"/>
                  <a:gd name="connsiteX689" fmla="*/ 562842 w 734094"/>
                  <a:gd name="connsiteY689" fmla="*/ 90360 h 108129"/>
                  <a:gd name="connsiteX690" fmla="*/ 560920 w 734094"/>
                  <a:gd name="connsiteY690" fmla="*/ 90360 h 108129"/>
                  <a:gd name="connsiteX691" fmla="*/ 570406 w 734094"/>
                  <a:gd name="connsiteY691" fmla="*/ 90360 h 108129"/>
                  <a:gd name="connsiteX692" fmla="*/ 570406 w 734094"/>
                  <a:gd name="connsiteY692" fmla="*/ 108011 h 108129"/>
                  <a:gd name="connsiteX693" fmla="*/ 572389 w 734094"/>
                  <a:gd name="connsiteY693" fmla="*/ 108011 h 108129"/>
                  <a:gd name="connsiteX694" fmla="*/ 572389 w 734094"/>
                  <a:gd name="connsiteY694" fmla="*/ 90360 h 108129"/>
                  <a:gd name="connsiteX695" fmla="*/ 570406 w 734094"/>
                  <a:gd name="connsiteY695" fmla="*/ 90360 h 108129"/>
                  <a:gd name="connsiteX696" fmla="*/ 579892 w 734094"/>
                  <a:gd name="connsiteY696" fmla="*/ 90360 h 108129"/>
                  <a:gd name="connsiteX697" fmla="*/ 579892 w 734094"/>
                  <a:gd name="connsiteY697" fmla="*/ 108011 h 108129"/>
                  <a:gd name="connsiteX698" fmla="*/ 581875 w 734094"/>
                  <a:gd name="connsiteY698" fmla="*/ 108011 h 108129"/>
                  <a:gd name="connsiteX699" fmla="*/ 581875 w 734094"/>
                  <a:gd name="connsiteY699" fmla="*/ 90360 h 108129"/>
                  <a:gd name="connsiteX700" fmla="*/ 579892 w 734094"/>
                  <a:gd name="connsiteY700" fmla="*/ 90360 h 108129"/>
                  <a:gd name="connsiteX701" fmla="*/ 589438 w 734094"/>
                  <a:gd name="connsiteY701" fmla="*/ 90360 h 108129"/>
                  <a:gd name="connsiteX702" fmla="*/ 589438 w 734094"/>
                  <a:gd name="connsiteY702" fmla="*/ 108011 h 108129"/>
                  <a:gd name="connsiteX703" fmla="*/ 591421 w 734094"/>
                  <a:gd name="connsiteY703" fmla="*/ 108011 h 108129"/>
                  <a:gd name="connsiteX704" fmla="*/ 591421 w 734094"/>
                  <a:gd name="connsiteY704" fmla="*/ 90360 h 108129"/>
                  <a:gd name="connsiteX705" fmla="*/ 589438 w 734094"/>
                  <a:gd name="connsiteY705" fmla="*/ 90360 h 108129"/>
                  <a:gd name="connsiteX706" fmla="*/ 598924 w 734094"/>
                  <a:gd name="connsiteY706" fmla="*/ 90360 h 108129"/>
                  <a:gd name="connsiteX707" fmla="*/ 598924 w 734094"/>
                  <a:gd name="connsiteY707" fmla="*/ 108011 h 108129"/>
                  <a:gd name="connsiteX708" fmla="*/ 600907 w 734094"/>
                  <a:gd name="connsiteY708" fmla="*/ 108011 h 108129"/>
                  <a:gd name="connsiteX709" fmla="*/ 600907 w 734094"/>
                  <a:gd name="connsiteY709" fmla="*/ 90360 h 108129"/>
                  <a:gd name="connsiteX710" fmla="*/ 598924 w 734094"/>
                  <a:gd name="connsiteY710" fmla="*/ 90360 h 108129"/>
                  <a:gd name="connsiteX711" fmla="*/ 608470 w 734094"/>
                  <a:gd name="connsiteY711" fmla="*/ 90360 h 108129"/>
                  <a:gd name="connsiteX712" fmla="*/ 608470 w 734094"/>
                  <a:gd name="connsiteY712" fmla="*/ 108011 h 108129"/>
                  <a:gd name="connsiteX713" fmla="*/ 610391 w 734094"/>
                  <a:gd name="connsiteY713" fmla="*/ 108011 h 108129"/>
                  <a:gd name="connsiteX714" fmla="*/ 610391 w 734094"/>
                  <a:gd name="connsiteY714" fmla="*/ 90360 h 108129"/>
                  <a:gd name="connsiteX715" fmla="*/ 608470 w 734094"/>
                  <a:gd name="connsiteY715" fmla="*/ 90360 h 108129"/>
                  <a:gd name="connsiteX716" fmla="*/ 617956 w 734094"/>
                  <a:gd name="connsiteY716" fmla="*/ 90360 h 108129"/>
                  <a:gd name="connsiteX717" fmla="*/ 617956 w 734094"/>
                  <a:gd name="connsiteY717" fmla="*/ 108011 h 108129"/>
                  <a:gd name="connsiteX718" fmla="*/ 619936 w 734094"/>
                  <a:gd name="connsiteY718" fmla="*/ 108011 h 108129"/>
                  <a:gd name="connsiteX719" fmla="*/ 619936 w 734094"/>
                  <a:gd name="connsiteY719" fmla="*/ 90360 h 108129"/>
                  <a:gd name="connsiteX720" fmla="*/ 617956 w 734094"/>
                  <a:gd name="connsiteY720" fmla="*/ 90360 h 108129"/>
                  <a:gd name="connsiteX721" fmla="*/ 627442 w 734094"/>
                  <a:gd name="connsiteY721" fmla="*/ 90360 h 108129"/>
                  <a:gd name="connsiteX722" fmla="*/ 627442 w 734094"/>
                  <a:gd name="connsiteY722" fmla="*/ 108011 h 108129"/>
                  <a:gd name="connsiteX723" fmla="*/ 629425 w 734094"/>
                  <a:gd name="connsiteY723" fmla="*/ 108011 h 108129"/>
                  <a:gd name="connsiteX724" fmla="*/ 629425 w 734094"/>
                  <a:gd name="connsiteY724" fmla="*/ 90360 h 108129"/>
                  <a:gd name="connsiteX725" fmla="*/ 627442 w 734094"/>
                  <a:gd name="connsiteY725" fmla="*/ 90360 h 108129"/>
                  <a:gd name="connsiteX726" fmla="*/ 636988 w 734094"/>
                  <a:gd name="connsiteY726" fmla="*/ 90360 h 108129"/>
                  <a:gd name="connsiteX727" fmla="*/ 636988 w 734094"/>
                  <a:gd name="connsiteY727" fmla="*/ 108011 h 108129"/>
                  <a:gd name="connsiteX728" fmla="*/ 638909 w 734094"/>
                  <a:gd name="connsiteY728" fmla="*/ 108011 h 108129"/>
                  <a:gd name="connsiteX729" fmla="*/ 638909 w 734094"/>
                  <a:gd name="connsiteY729" fmla="*/ 90360 h 108129"/>
                  <a:gd name="connsiteX730" fmla="*/ 636988 w 734094"/>
                  <a:gd name="connsiteY730" fmla="*/ 90360 h 108129"/>
                  <a:gd name="connsiteX731" fmla="*/ 646474 w 734094"/>
                  <a:gd name="connsiteY731" fmla="*/ 90360 h 108129"/>
                  <a:gd name="connsiteX732" fmla="*/ 646474 w 734094"/>
                  <a:gd name="connsiteY732" fmla="*/ 108011 h 108129"/>
                  <a:gd name="connsiteX733" fmla="*/ 648454 w 734094"/>
                  <a:gd name="connsiteY733" fmla="*/ 108011 h 108129"/>
                  <a:gd name="connsiteX734" fmla="*/ 648454 w 734094"/>
                  <a:gd name="connsiteY734" fmla="*/ 90360 h 108129"/>
                  <a:gd name="connsiteX735" fmla="*/ 646474 w 734094"/>
                  <a:gd name="connsiteY735" fmla="*/ 90360 h 108129"/>
                  <a:gd name="connsiteX736" fmla="*/ 655960 w 734094"/>
                  <a:gd name="connsiteY736" fmla="*/ 90360 h 108129"/>
                  <a:gd name="connsiteX737" fmla="*/ 655960 w 734094"/>
                  <a:gd name="connsiteY737" fmla="*/ 108011 h 108129"/>
                  <a:gd name="connsiteX738" fmla="*/ 657943 w 734094"/>
                  <a:gd name="connsiteY738" fmla="*/ 108011 h 108129"/>
                  <a:gd name="connsiteX739" fmla="*/ 657943 w 734094"/>
                  <a:gd name="connsiteY739" fmla="*/ 90360 h 108129"/>
                  <a:gd name="connsiteX740" fmla="*/ 655960 w 734094"/>
                  <a:gd name="connsiteY740" fmla="*/ 90360 h 108129"/>
                  <a:gd name="connsiteX741" fmla="*/ 665506 w 734094"/>
                  <a:gd name="connsiteY741" fmla="*/ 90360 h 108129"/>
                  <a:gd name="connsiteX742" fmla="*/ 665506 w 734094"/>
                  <a:gd name="connsiteY742" fmla="*/ 108011 h 108129"/>
                  <a:gd name="connsiteX743" fmla="*/ 667427 w 734094"/>
                  <a:gd name="connsiteY743" fmla="*/ 108011 h 108129"/>
                  <a:gd name="connsiteX744" fmla="*/ 667427 w 734094"/>
                  <a:gd name="connsiteY744" fmla="*/ 90360 h 108129"/>
                  <a:gd name="connsiteX745" fmla="*/ 665506 w 734094"/>
                  <a:gd name="connsiteY745" fmla="*/ 90360 h 108129"/>
                  <a:gd name="connsiteX746" fmla="*/ 674992 w 734094"/>
                  <a:gd name="connsiteY746" fmla="*/ 90360 h 108129"/>
                  <a:gd name="connsiteX747" fmla="*/ 674992 w 734094"/>
                  <a:gd name="connsiteY747" fmla="*/ 108011 h 108129"/>
                  <a:gd name="connsiteX748" fmla="*/ 676975 w 734094"/>
                  <a:gd name="connsiteY748" fmla="*/ 108011 h 108129"/>
                  <a:gd name="connsiteX749" fmla="*/ 676975 w 734094"/>
                  <a:gd name="connsiteY749" fmla="*/ 90360 h 108129"/>
                  <a:gd name="connsiteX750" fmla="*/ 674992 w 734094"/>
                  <a:gd name="connsiteY750" fmla="*/ 90360 h 108129"/>
                  <a:gd name="connsiteX751" fmla="*/ 684478 w 734094"/>
                  <a:gd name="connsiteY751" fmla="*/ 90360 h 108129"/>
                  <a:gd name="connsiteX752" fmla="*/ 684478 w 734094"/>
                  <a:gd name="connsiteY752" fmla="*/ 108011 h 108129"/>
                  <a:gd name="connsiteX753" fmla="*/ 686458 w 734094"/>
                  <a:gd name="connsiteY753" fmla="*/ 108011 h 108129"/>
                  <a:gd name="connsiteX754" fmla="*/ 686458 w 734094"/>
                  <a:gd name="connsiteY754" fmla="*/ 90360 h 108129"/>
                  <a:gd name="connsiteX755" fmla="*/ 684478 w 734094"/>
                  <a:gd name="connsiteY755" fmla="*/ 90360 h 108129"/>
                  <a:gd name="connsiteX756" fmla="*/ 694024 w 734094"/>
                  <a:gd name="connsiteY756" fmla="*/ 90360 h 108129"/>
                  <a:gd name="connsiteX757" fmla="*/ 694024 w 734094"/>
                  <a:gd name="connsiteY757" fmla="*/ 108011 h 108129"/>
                  <a:gd name="connsiteX758" fmla="*/ 696007 w 734094"/>
                  <a:gd name="connsiteY758" fmla="*/ 108011 h 108129"/>
                  <a:gd name="connsiteX759" fmla="*/ 696007 w 734094"/>
                  <a:gd name="connsiteY759" fmla="*/ 90360 h 108129"/>
                  <a:gd name="connsiteX760" fmla="*/ 694024 w 734094"/>
                  <a:gd name="connsiteY760" fmla="*/ 90360 h 108129"/>
                  <a:gd name="connsiteX761" fmla="*/ 703510 w 734094"/>
                  <a:gd name="connsiteY761" fmla="*/ 90360 h 108129"/>
                  <a:gd name="connsiteX762" fmla="*/ 703510 w 734094"/>
                  <a:gd name="connsiteY762" fmla="*/ 108011 h 108129"/>
                  <a:gd name="connsiteX763" fmla="*/ 705493 w 734094"/>
                  <a:gd name="connsiteY763" fmla="*/ 108011 h 108129"/>
                  <a:gd name="connsiteX764" fmla="*/ 705493 w 734094"/>
                  <a:gd name="connsiteY764" fmla="*/ 90360 h 108129"/>
                  <a:gd name="connsiteX765" fmla="*/ 703510 w 734094"/>
                  <a:gd name="connsiteY765" fmla="*/ 90360 h 108129"/>
                  <a:gd name="connsiteX766" fmla="*/ 713056 w 734094"/>
                  <a:gd name="connsiteY766" fmla="*/ 90360 h 108129"/>
                  <a:gd name="connsiteX767" fmla="*/ 713056 w 734094"/>
                  <a:gd name="connsiteY767" fmla="*/ 108011 h 108129"/>
                  <a:gd name="connsiteX768" fmla="*/ 714977 w 734094"/>
                  <a:gd name="connsiteY768" fmla="*/ 108011 h 108129"/>
                  <a:gd name="connsiteX769" fmla="*/ 714977 w 734094"/>
                  <a:gd name="connsiteY769" fmla="*/ 90360 h 108129"/>
                  <a:gd name="connsiteX770" fmla="*/ 713056 w 734094"/>
                  <a:gd name="connsiteY770" fmla="*/ 90360 h 108129"/>
                  <a:gd name="connsiteX771" fmla="*/ 722542 w 734094"/>
                  <a:gd name="connsiteY771" fmla="*/ 90360 h 108129"/>
                  <a:gd name="connsiteX772" fmla="*/ 722542 w 734094"/>
                  <a:gd name="connsiteY772" fmla="*/ 108011 h 108129"/>
                  <a:gd name="connsiteX773" fmla="*/ 724525 w 734094"/>
                  <a:gd name="connsiteY773" fmla="*/ 108011 h 108129"/>
                  <a:gd name="connsiteX774" fmla="*/ 724525 w 734094"/>
                  <a:gd name="connsiteY774" fmla="*/ 90360 h 108129"/>
                  <a:gd name="connsiteX775" fmla="*/ 722542 w 734094"/>
                  <a:gd name="connsiteY775" fmla="*/ 90360 h 108129"/>
                  <a:gd name="connsiteX776" fmla="*/ 732028 w 734094"/>
                  <a:gd name="connsiteY776" fmla="*/ 90360 h 108129"/>
                  <a:gd name="connsiteX777" fmla="*/ 732028 w 734094"/>
                  <a:gd name="connsiteY777" fmla="*/ 108011 h 108129"/>
                  <a:gd name="connsiteX778" fmla="*/ 734011 w 734094"/>
                  <a:gd name="connsiteY778" fmla="*/ 108011 h 108129"/>
                  <a:gd name="connsiteX779" fmla="*/ 734011 w 734094"/>
                  <a:gd name="connsiteY779" fmla="*/ 91680 h 108129"/>
                  <a:gd name="connsiteX780" fmla="*/ 732630 w 734094"/>
                  <a:gd name="connsiteY780" fmla="*/ 90359 h 108129"/>
                  <a:gd name="connsiteX781" fmla="*/ 732030 w 734094"/>
                  <a:gd name="connsiteY781" fmla="*/ 90359 h 108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734094" h="108129">
                    <a:moveTo>
                      <a:pt x="-83" y="-118"/>
                    </a:moveTo>
                    <a:lnTo>
                      <a:pt x="-83" y="17533"/>
                    </a:lnTo>
                    <a:lnTo>
                      <a:pt x="1900" y="17533"/>
                    </a:lnTo>
                    <a:lnTo>
                      <a:pt x="1900" y="-118"/>
                    </a:lnTo>
                    <a:lnTo>
                      <a:pt x="-83" y="-118"/>
                    </a:lnTo>
                    <a:close/>
                    <a:moveTo>
                      <a:pt x="9463" y="-118"/>
                    </a:moveTo>
                    <a:lnTo>
                      <a:pt x="9463" y="17533"/>
                    </a:lnTo>
                    <a:lnTo>
                      <a:pt x="11446" y="17533"/>
                    </a:lnTo>
                    <a:lnTo>
                      <a:pt x="11446" y="-118"/>
                    </a:lnTo>
                    <a:lnTo>
                      <a:pt x="9463" y="-118"/>
                    </a:lnTo>
                    <a:close/>
                    <a:moveTo>
                      <a:pt x="18948" y="-118"/>
                    </a:moveTo>
                    <a:lnTo>
                      <a:pt x="18948" y="17533"/>
                    </a:lnTo>
                    <a:lnTo>
                      <a:pt x="20929" y="17533"/>
                    </a:lnTo>
                    <a:lnTo>
                      <a:pt x="20929" y="-118"/>
                    </a:lnTo>
                    <a:lnTo>
                      <a:pt x="18948" y="-118"/>
                    </a:lnTo>
                    <a:close/>
                    <a:moveTo>
                      <a:pt x="28494" y="-118"/>
                    </a:moveTo>
                    <a:lnTo>
                      <a:pt x="28494" y="17533"/>
                    </a:lnTo>
                    <a:lnTo>
                      <a:pt x="30416" y="17533"/>
                    </a:lnTo>
                    <a:lnTo>
                      <a:pt x="30416" y="-118"/>
                    </a:lnTo>
                    <a:lnTo>
                      <a:pt x="28494" y="-118"/>
                    </a:lnTo>
                    <a:close/>
                    <a:moveTo>
                      <a:pt x="37980" y="-118"/>
                    </a:moveTo>
                    <a:lnTo>
                      <a:pt x="37980" y="17533"/>
                    </a:lnTo>
                    <a:lnTo>
                      <a:pt x="39960" y="17533"/>
                    </a:lnTo>
                    <a:lnTo>
                      <a:pt x="39960" y="-118"/>
                    </a:lnTo>
                    <a:lnTo>
                      <a:pt x="37980" y="-118"/>
                    </a:lnTo>
                    <a:close/>
                    <a:moveTo>
                      <a:pt x="47466" y="-118"/>
                    </a:moveTo>
                    <a:lnTo>
                      <a:pt x="47466" y="17533"/>
                    </a:lnTo>
                    <a:lnTo>
                      <a:pt x="49449" y="17533"/>
                    </a:lnTo>
                    <a:lnTo>
                      <a:pt x="49449" y="-118"/>
                    </a:lnTo>
                    <a:lnTo>
                      <a:pt x="47466" y="-118"/>
                    </a:lnTo>
                    <a:close/>
                    <a:moveTo>
                      <a:pt x="57012" y="-118"/>
                    </a:moveTo>
                    <a:lnTo>
                      <a:pt x="57012" y="17533"/>
                    </a:lnTo>
                    <a:lnTo>
                      <a:pt x="58934" y="17533"/>
                    </a:lnTo>
                    <a:lnTo>
                      <a:pt x="58934" y="-118"/>
                    </a:lnTo>
                    <a:lnTo>
                      <a:pt x="57012" y="-118"/>
                    </a:lnTo>
                    <a:close/>
                    <a:moveTo>
                      <a:pt x="66498" y="-118"/>
                    </a:moveTo>
                    <a:lnTo>
                      <a:pt x="66498" y="17533"/>
                    </a:lnTo>
                    <a:lnTo>
                      <a:pt x="68481" y="17533"/>
                    </a:lnTo>
                    <a:lnTo>
                      <a:pt x="68481" y="-118"/>
                    </a:lnTo>
                    <a:lnTo>
                      <a:pt x="66498" y="-118"/>
                    </a:lnTo>
                    <a:close/>
                    <a:moveTo>
                      <a:pt x="75984" y="-118"/>
                    </a:moveTo>
                    <a:lnTo>
                      <a:pt x="75984" y="17533"/>
                    </a:lnTo>
                    <a:lnTo>
                      <a:pt x="77967" y="17533"/>
                    </a:lnTo>
                    <a:lnTo>
                      <a:pt x="77967" y="-118"/>
                    </a:lnTo>
                    <a:lnTo>
                      <a:pt x="75984" y="-118"/>
                    </a:lnTo>
                    <a:close/>
                    <a:moveTo>
                      <a:pt x="85530" y="-118"/>
                    </a:moveTo>
                    <a:lnTo>
                      <a:pt x="85530" y="17533"/>
                    </a:lnTo>
                    <a:lnTo>
                      <a:pt x="87451" y="17533"/>
                    </a:lnTo>
                    <a:lnTo>
                      <a:pt x="87451" y="-118"/>
                    </a:lnTo>
                    <a:lnTo>
                      <a:pt x="85530" y="-118"/>
                    </a:lnTo>
                    <a:close/>
                    <a:moveTo>
                      <a:pt x="95016" y="-118"/>
                    </a:moveTo>
                    <a:lnTo>
                      <a:pt x="95016" y="17533"/>
                    </a:lnTo>
                    <a:lnTo>
                      <a:pt x="96999" y="17533"/>
                    </a:lnTo>
                    <a:lnTo>
                      <a:pt x="96999" y="-118"/>
                    </a:lnTo>
                    <a:lnTo>
                      <a:pt x="95016" y="-118"/>
                    </a:lnTo>
                    <a:close/>
                    <a:moveTo>
                      <a:pt x="104502" y="-118"/>
                    </a:moveTo>
                    <a:lnTo>
                      <a:pt x="104502" y="17533"/>
                    </a:lnTo>
                    <a:lnTo>
                      <a:pt x="106485" y="17533"/>
                    </a:lnTo>
                    <a:lnTo>
                      <a:pt x="106485" y="-118"/>
                    </a:lnTo>
                    <a:lnTo>
                      <a:pt x="104502" y="-118"/>
                    </a:lnTo>
                    <a:close/>
                    <a:moveTo>
                      <a:pt x="114048" y="-118"/>
                    </a:moveTo>
                    <a:lnTo>
                      <a:pt x="114048" y="17533"/>
                    </a:lnTo>
                    <a:lnTo>
                      <a:pt x="116028" y="17533"/>
                    </a:lnTo>
                    <a:lnTo>
                      <a:pt x="116028" y="-118"/>
                    </a:lnTo>
                    <a:lnTo>
                      <a:pt x="114048" y="-118"/>
                    </a:lnTo>
                    <a:close/>
                    <a:moveTo>
                      <a:pt x="123534" y="-118"/>
                    </a:moveTo>
                    <a:lnTo>
                      <a:pt x="123534" y="17533"/>
                    </a:lnTo>
                    <a:lnTo>
                      <a:pt x="125517" y="17533"/>
                    </a:lnTo>
                    <a:lnTo>
                      <a:pt x="125517" y="-118"/>
                    </a:lnTo>
                    <a:lnTo>
                      <a:pt x="123534" y="-118"/>
                    </a:lnTo>
                    <a:close/>
                    <a:moveTo>
                      <a:pt x="133080" y="-118"/>
                    </a:moveTo>
                    <a:lnTo>
                      <a:pt x="133080" y="17533"/>
                    </a:lnTo>
                    <a:lnTo>
                      <a:pt x="135001" y="17533"/>
                    </a:lnTo>
                    <a:lnTo>
                      <a:pt x="135001" y="-118"/>
                    </a:lnTo>
                    <a:lnTo>
                      <a:pt x="133080" y="-118"/>
                    </a:lnTo>
                    <a:close/>
                    <a:moveTo>
                      <a:pt x="142566" y="-118"/>
                    </a:moveTo>
                    <a:lnTo>
                      <a:pt x="142566" y="17533"/>
                    </a:lnTo>
                    <a:lnTo>
                      <a:pt x="144549" y="17533"/>
                    </a:lnTo>
                    <a:lnTo>
                      <a:pt x="144549" y="-118"/>
                    </a:lnTo>
                    <a:lnTo>
                      <a:pt x="142566" y="-118"/>
                    </a:lnTo>
                    <a:close/>
                    <a:moveTo>
                      <a:pt x="152052" y="-118"/>
                    </a:moveTo>
                    <a:lnTo>
                      <a:pt x="152052" y="17533"/>
                    </a:lnTo>
                    <a:lnTo>
                      <a:pt x="154032" y="17533"/>
                    </a:lnTo>
                    <a:lnTo>
                      <a:pt x="154032" y="-118"/>
                    </a:lnTo>
                    <a:lnTo>
                      <a:pt x="152052" y="-118"/>
                    </a:lnTo>
                    <a:close/>
                    <a:moveTo>
                      <a:pt x="161598" y="-118"/>
                    </a:moveTo>
                    <a:lnTo>
                      <a:pt x="161598" y="17533"/>
                    </a:lnTo>
                    <a:lnTo>
                      <a:pt x="163519" y="17533"/>
                    </a:lnTo>
                    <a:lnTo>
                      <a:pt x="163519" y="-118"/>
                    </a:lnTo>
                    <a:lnTo>
                      <a:pt x="161598" y="-118"/>
                    </a:lnTo>
                    <a:close/>
                    <a:moveTo>
                      <a:pt x="171084" y="-118"/>
                    </a:moveTo>
                    <a:lnTo>
                      <a:pt x="171084" y="17533"/>
                    </a:lnTo>
                    <a:lnTo>
                      <a:pt x="173067" y="17533"/>
                    </a:lnTo>
                    <a:lnTo>
                      <a:pt x="173067" y="-118"/>
                    </a:lnTo>
                    <a:lnTo>
                      <a:pt x="171084" y="-118"/>
                    </a:lnTo>
                    <a:close/>
                    <a:moveTo>
                      <a:pt x="180570" y="-118"/>
                    </a:moveTo>
                    <a:lnTo>
                      <a:pt x="180570" y="17533"/>
                    </a:lnTo>
                    <a:lnTo>
                      <a:pt x="182549" y="17533"/>
                    </a:lnTo>
                    <a:lnTo>
                      <a:pt x="182549" y="-118"/>
                    </a:lnTo>
                    <a:lnTo>
                      <a:pt x="180570" y="-118"/>
                    </a:lnTo>
                    <a:close/>
                    <a:moveTo>
                      <a:pt x="190116" y="-118"/>
                    </a:moveTo>
                    <a:lnTo>
                      <a:pt x="190116" y="17533"/>
                    </a:lnTo>
                    <a:lnTo>
                      <a:pt x="192037" y="17533"/>
                    </a:lnTo>
                    <a:lnTo>
                      <a:pt x="192037" y="-118"/>
                    </a:lnTo>
                    <a:lnTo>
                      <a:pt x="190116" y="-118"/>
                    </a:lnTo>
                    <a:close/>
                    <a:moveTo>
                      <a:pt x="199602" y="-118"/>
                    </a:moveTo>
                    <a:lnTo>
                      <a:pt x="199602" y="17533"/>
                    </a:lnTo>
                    <a:lnTo>
                      <a:pt x="201585" y="17533"/>
                    </a:lnTo>
                    <a:lnTo>
                      <a:pt x="201585" y="-118"/>
                    </a:lnTo>
                    <a:lnTo>
                      <a:pt x="199602" y="-118"/>
                    </a:lnTo>
                    <a:close/>
                    <a:moveTo>
                      <a:pt x="209088" y="-118"/>
                    </a:moveTo>
                    <a:lnTo>
                      <a:pt x="209088" y="17533"/>
                    </a:lnTo>
                    <a:lnTo>
                      <a:pt x="211071" y="17533"/>
                    </a:lnTo>
                    <a:lnTo>
                      <a:pt x="211071" y="-118"/>
                    </a:lnTo>
                    <a:lnTo>
                      <a:pt x="209088" y="-118"/>
                    </a:lnTo>
                    <a:close/>
                    <a:moveTo>
                      <a:pt x="218634" y="-118"/>
                    </a:moveTo>
                    <a:lnTo>
                      <a:pt x="218634" y="17533"/>
                    </a:lnTo>
                    <a:lnTo>
                      <a:pt x="220617" y="17533"/>
                    </a:lnTo>
                    <a:lnTo>
                      <a:pt x="220617" y="-118"/>
                    </a:lnTo>
                    <a:lnTo>
                      <a:pt x="218634" y="-118"/>
                    </a:lnTo>
                    <a:close/>
                    <a:moveTo>
                      <a:pt x="228120" y="-118"/>
                    </a:moveTo>
                    <a:lnTo>
                      <a:pt x="228120" y="17533"/>
                    </a:lnTo>
                    <a:lnTo>
                      <a:pt x="230103" y="17533"/>
                    </a:lnTo>
                    <a:lnTo>
                      <a:pt x="230103" y="-118"/>
                    </a:lnTo>
                    <a:lnTo>
                      <a:pt x="228120" y="-118"/>
                    </a:lnTo>
                    <a:close/>
                    <a:moveTo>
                      <a:pt x="237666" y="-118"/>
                    </a:moveTo>
                    <a:lnTo>
                      <a:pt x="237666" y="17533"/>
                    </a:lnTo>
                    <a:lnTo>
                      <a:pt x="239587" y="17533"/>
                    </a:lnTo>
                    <a:lnTo>
                      <a:pt x="239587" y="-118"/>
                    </a:lnTo>
                    <a:lnTo>
                      <a:pt x="237666" y="-118"/>
                    </a:lnTo>
                    <a:close/>
                    <a:moveTo>
                      <a:pt x="247151" y="-118"/>
                    </a:moveTo>
                    <a:lnTo>
                      <a:pt x="247151" y="17533"/>
                    </a:lnTo>
                    <a:lnTo>
                      <a:pt x="249132" y="17533"/>
                    </a:lnTo>
                    <a:lnTo>
                      <a:pt x="249132" y="-118"/>
                    </a:lnTo>
                    <a:lnTo>
                      <a:pt x="247151" y="-118"/>
                    </a:lnTo>
                    <a:close/>
                    <a:moveTo>
                      <a:pt x="256637" y="-118"/>
                    </a:moveTo>
                    <a:lnTo>
                      <a:pt x="256637" y="17533"/>
                    </a:lnTo>
                    <a:lnTo>
                      <a:pt x="258621" y="17533"/>
                    </a:lnTo>
                    <a:lnTo>
                      <a:pt x="258621" y="-118"/>
                    </a:lnTo>
                    <a:lnTo>
                      <a:pt x="256637" y="-118"/>
                    </a:lnTo>
                    <a:close/>
                    <a:moveTo>
                      <a:pt x="266183" y="-118"/>
                    </a:moveTo>
                    <a:lnTo>
                      <a:pt x="266183" y="17533"/>
                    </a:lnTo>
                    <a:lnTo>
                      <a:pt x="268105" y="17533"/>
                    </a:lnTo>
                    <a:lnTo>
                      <a:pt x="268105" y="-118"/>
                    </a:lnTo>
                    <a:lnTo>
                      <a:pt x="266183" y="-118"/>
                    </a:lnTo>
                    <a:close/>
                    <a:moveTo>
                      <a:pt x="275669" y="-118"/>
                    </a:moveTo>
                    <a:lnTo>
                      <a:pt x="275669" y="17533"/>
                    </a:lnTo>
                    <a:lnTo>
                      <a:pt x="277649" y="17533"/>
                    </a:lnTo>
                    <a:lnTo>
                      <a:pt x="277649" y="-118"/>
                    </a:lnTo>
                    <a:lnTo>
                      <a:pt x="275669" y="-118"/>
                    </a:lnTo>
                    <a:close/>
                    <a:moveTo>
                      <a:pt x="285155" y="-118"/>
                    </a:moveTo>
                    <a:lnTo>
                      <a:pt x="285155" y="17533"/>
                    </a:lnTo>
                    <a:lnTo>
                      <a:pt x="287138" y="17533"/>
                    </a:lnTo>
                    <a:lnTo>
                      <a:pt x="287138" y="-118"/>
                    </a:lnTo>
                    <a:lnTo>
                      <a:pt x="285155" y="-118"/>
                    </a:lnTo>
                    <a:close/>
                    <a:moveTo>
                      <a:pt x="294701" y="-118"/>
                    </a:moveTo>
                    <a:lnTo>
                      <a:pt x="294701" y="17533"/>
                    </a:lnTo>
                    <a:lnTo>
                      <a:pt x="296623" y="17533"/>
                    </a:lnTo>
                    <a:lnTo>
                      <a:pt x="296623" y="-118"/>
                    </a:lnTo>
                    <a:lnTo>
                      <a:pt x="294701" y="-118"/>
                    </a:lnTo>
                    <a:close/>
                    <a:moveTo>
                      <a:pt x="304187" y="-118"/>
                    </a:moveTo>
                    <a:lnTo>
                      <a:pt x="304187" y="17533"/>
                    </a:lnTo>
                    <a:lnTo>
                      <a:pt x="306170" y="17533"/>
                    </a:lnTo>
                    <a:lnTo>
                      <a:pt x="306170" y="-118"/>
                    </a:lnTo>
                    <a:lnTo>
                      <a:pt x="304187" y="-118"/>
                    </a:lnTo>
                    <a:close/>
                    <a:moveTo>
                      <a:pt x="313673" y="-118"/>
                    </a:moveTo>
                    <a:lnTo>
                      <a:pt x="313673" y="17533"/>
                    </a:lnTo>
                    <a:lnTo>
                      <a:pt x="315653" y="17533"/>
                    </a:lnTo>
                    <a:lnTo>
                      <a:pt x="315653" y="-118"/>
                    </a:lnTo>
                    <a:lnTo>
                      <a:pt x="313673" y="-118"/>
                    </a:lnTo>
                    <a:close/>
                    <a:moveTo>
                      <a:pt x="323219" y="-118"/>
                    </a:moveTo>
                    <a:lnTo>
                      <a:pt x="323219" y="17533"/>
                    </a:lnTo>
                    <a:lnTo>
                      <a:pt x="325140" y="17533"/>
                    </a:lnTo>
                    <a:lnTo>
                      <a:pt x="325140" y="-118"/>
                    </a:lnTo>
                    <a:lnTo>
                      <a:pt x="323219" y="-118"/>
                    </a:lnTo>
                    <a:close/>
                    <a:moveTo>
                      <a:pt x="332705" y="-118"/>
                    </a:moveTo>
                    <a:lnTo>
                      <a:pt x="332705" y="17533"/>
                    </a:lnTo>
                    <a:lnTo>
                      <a:pt x="334688" y="17533"/>
                    </a:lnTo>
                    <a:lnTo>
                      <a:pt x="334688" y="-118"/>
                    </a:lnTo>
                    <a:lnTo>
                      <a:pt x="332705" y="-118"/>
                    </a:lnTo>
                    <a:close/>
                    <a:moveTo>
                      <a:pt x="342191" y="-118"/>
                    </a:moveTo>
                    <a:lnTo>
                      <a:pt x="342191" y="17533"/>
                    </a:lnTo>
                    <a:lnTo>
                      <a:pt x="344174" y="17533"/>
                    </a:lnTo>
                    <a:lnTo>
                      <a:pt x="344174" y="-118"/>
                    </a:lnTo>
                    <a:lnTo>
                      <a:pt x="342191" y="-118"/>
                    </a:lnTo>
                    <a:close/>
                    <a:moveTo>
                      <a:pt x="351737" y="-118"/>
                    </a:moveTo>
                    <a:lnTo>
                      <a:pt x="351737" y="17533"/>
                    </a:lnTo>
                    <a:lnTo>
                      <a:pt x="353720" y="17533"/>
                    </a:lnTo>
                    <a:lnTo>
                      <a:pt x="353720" y="-118"/>
                    </a:lnTo>
                    <a:lnTo>
                      <a:pt x="351737" y="-118"/>
                    </a:lnTo>
                    <a:close/>
                    <a:moveTo>
                      <a:pt x="361223" y="-118"/>
                    </a:moveTo>
                    <a:lnTo>
                      <a:pt x="361223" y="17533"/>
                    </a:lnTo>
                    <a:lnTo>
                      <a:pt x="363206" y="17533"/>
                    </a:lnTo>
                    <a:lnTo>
                      <a:pt x="363206" y="-118"/>
                    </a:lnTo>
                    <a:lnTo>
                      <a:pt x="361223" y="-118"/>
                    </a:lnTo>
                    <a:close/>
                    <a:moveTo>
                      <a:pt x="370769" y="-118"/>
                    </a:moveTo>
                    <a:lnTo>
                      <a:pt x="370769" y="17533"/>
                    </a:lnTo>
                    <a:lnTo>
                      <a:pt x="372690" y="17533"/>
                    </a:lnTo>
                    <a:lnTo>
                      <a:pt x="372690" y="-118"/>
                    </a:lnTo>
                    <a:lnTo>
                      <a:pt x="370769" y="-118"/>
                    </a:lnTo>
                    <a:close/>
                    <a:moveTo>
                      <a:pt x="380255" y="-118"/>
                    </a:moveTo>
                    <a:lnTo>
                      <a:pt x="380255" y="17533"/>
                    </a:lnTo>
                    <a:lnTo>
                      <a:pt x="382238" y="17533"/>
                    </a:lnTo>
                    <a:lnTo>
                      <a:pt x="382238" y="-118"/>
                    </a:lnTo>
                    <a:lnTo>
                      <a:pt x="380255" y="-118"/>
                    </a:lnTo>
                    <a:close/>
                    <a:moveTo>
                      <a:pt x="389741" y="-118"/>
                    </a:moveTo>
                    <a:lnTo>
                      <a:pt x="389741" y="17533"/>
                    </a:lnTo>
                    <a:lnTo>
                      <a:pt x="391721" y="17533"/>
                    </a:lnTo>
                    <a:lnTo>
                      <a:pt x="391721" y="-118"/>
                    </a:lnTo>
                    <a:lnTo>
                      <a:pt x="389741" y="-118"/>
                    </a:lnTo>
                    <a:close/>
                    <a:moveTo>
                      <a:pt x="399287" y="-118"/>
                    </a:moveTo>
                    <a:lnTo>
                      <a:pt x="399287" y="17533"/>
                    </a:lnTo>
                    <a:lnTo>
                      <a:pt x="401208" y="17533"/>
                    </a:lnTo>
                    <a:lnTo>
                      <a:pt x="401208" y="-118"/>
                    </a:lnTo>
                    <a:lnTo>
                      <a:pt x="399287" y="-118"/>
                    </a:lnTo>
                    <a:close/>
                    <a:moveTo>
                      <a:pt x="408773" y="-118"/>
                    </a:moveTo>
                    <a:lnTo>
                      <a:pt x="408773" y="17533"/>
                    </a:lnTo>
                    <a:lnTo>
                      <a:pt x="410752" y="17533"/>
                    </a:lnTo>
                    <a:lnTo>
                      <a:pt x="410752" y="-118"/>
                    </a:lnTo>
                    <a:lnTo>
                      <a:pt x="408773" y="-118"/>
                    </a:lnTo>
                    <a:close/>
                    <a:moveTo>
                      <a:pt x="418259" y="-118"/>
                    </a:moveTo>
                    <a:lnTo>
                      <a:pt x="418259" y="17533"/>
                    </a:lnTo>
                    <a:lnTo>
                      <a:pt x="420242" y="17533"/>
                    </a:lnTo>
                    <a:lnTo>
                      <a:pt x="420242" y="-118"/>
                    </a:lnTo>
                    <a:lnTo>
                      <a:pt x="418259" y="-118"/>
                    </a:lnTo>
                    <a:close/>
                    <a:moveTo>
                      <a:pt x="427805" y="-118"/>
                    </a:moveTo>
                    <a:lnTo>
                      <a:pt x="427805" y="17533"/>
                    </a:lnTo>
                    <a:lnTo>
                      <a:pt x="429726" y="17533"/>
                    </a:lnTo>
                    <a:lnTo>
                      <a:pt x="429726" y="-118"/>
                    </a:lnTo>
                    <a:lnTo>
                      <a:pt x="427805" y="-118"/>
                    </a:lnTo>
                    <a:close/>
                    <a:moveTo>
                      <a:pt x="437291" y="-118"/>
                    </a:moveTo>
                    <a:lnTo>
                      <a:pt x="437291" y="17533"/>
                    </a:lnTo>
                    <a:lnTo>
                      <a:pt x="439274" y="17533"/>
                    </a:lnTo>
                    <a:lnTo>
                      <a:pt x="439274" y="-118"/>
                    </a:lnTo>
                    <a:lnTo>
                      <a:pt x="437291" y="-118"/>
                    </a:lnTo>
                    <a:close/>
                    <a:moveTo>
                      <a:pt x="446777" y="-118"/>
                    </a:moveTo>
                    <a:lnTo>
                      <a:pt x="446777" y="17533"/>
                    </a:lnTo>
                    <a:lnTo>
                      <a:pt x="448760" y="17533"/>
                    </a:lnTo>
                    <a:lnTo>
                      <a:pt x="448760" y="-118"/>
                    </a:lnTo>
                    <a:lnTo>
                      <a:pt x="446777" y="-118"/>
                    </a:lnTo>
                    <a:close/>
                    <a:moveTo>
                      <a:pt x="456323" y="-118"/>
                    </a:moveTo>
                    <a:lnTo>
                      <a:pt x="456323" y="17533"/>
                    </a:lnTo>
                    <a:lnTo>
                      <a:pt x="458306" y="17533"/>
                    </a:lnTo>
                    <a:lnTo>
                      <a:pt x="458306" y="-118"/>
                    </a:lnTo>
                    <a:lnTo>
                      <a:pt x="456323" y="-118"/>
                    </a:lnTo>
                    <a:close/>
                    <a:moveTo>
                      <a:pt x="465809" y="-118"/>
                    </a:moveTo>
                    <a:lnTo>
                      <a:pt x="465809" y="17533"/>
                    </a:lnTo>
                    <a:lnTo>
                      <a:pt x="467792" y="17533"/>
                    </a:lnTo>
                    <a:lnTo>
                      <a:pt x="467792" y="-118"/>
                    </a:lnTo>
                    <a:lnTo>
                      <a:pt x="465809" y="-118"/>
                    </a:lnTo>
                    <a:close/>
                    <a:moveTo>
                      <a:pt x="475354" y="-118"/>
                    </a:moveTo>
                    <a:lnTo>
                      <a:pt x="475354" y="17533"/>
                    </a:lnTo>
                    <a:lnTo>
                      <a:pt x="477276" y="17533"/>
                    </a:lnTo>
                    <a:lnTo>
                      <a:pt x="477276" y="-118"/>
                    </a:lnTo>
                    <a:lnTo>
                      <a:pt x="475354" y="-118"/>
                    </a:lnTo>
                    <a:close/>
                    <a:moveTo>
                      <a:pt x="484840" y="-118"/>
                    </a:moveTo>
                    <a:lnTo>
                      <a:pt x="484840" y="17533"/>
                    </a:lnTo>
                    <a:lnTo>
                      <a:pt x="486821" y="17533"/>
                    </a:lnTo>
                    <a:lnTo>
                      <a:pt x="486821" y="-118"/>
                    </a:lnTo>
                    <a:lnTo>
                      <a:pt x="484840" y="-118"/>
                    </a:lnTo>
                    <a:close/>
                    <a:moveTo>
                      <a:pt x="494326" y="-118"/>
                    </a:moveTo>
                    <a:lnTo>
                      <a:pt x="494326" y="17533"/>
                    </a:lnTo>
                    <a:lnTo>
                      <a:pt x="496310" y="17533"/>
                    </a:lnTo>
                    <a:lnTo>
                      <a:pt x="496310" y="-118"/>
                    </a:lnTo>
                    <a:lnTo>
                      <a:pt x="494326" y="-118"/>
                    </a:lnTo>
                    <a:close/>
                    <a:moveTo>
                      <a:pt x="503872" y="-118"/>
                    </a:moveTo>
                    <a:lnTo>
                      <a:pt x="503872" y="17533"/>
                    </a:lnTo>
                    <a:lnTo>
                      <a:pt x="505794" y="17533"/>
                    </a:lnTo>
                    <a:lnTo>
                      <a:pt x="505794" y="-118"/>
                    </a:lnTo>
                    <a:lnTo>
                      <a:pt x="503872" y="-118"/>
                    </a:lnTo>
                    <a:close/>
                    <a:moveTo>
                      <a:pt x="513358" y="-118"/>
                    </a:moveTo>
                    <a:lnTo>
                      <a:pt x="513358" y="17533"/>
                    </a:lnTo>
                    <a:lnTo>
                      <a:pt x="515341" y="17533"/>
                    </a:lnTo>
                    <a:lnTo>
                      <a:pt x="515341" y="-118"/>
                    </a:lnTo>
                    <a:lnTo>
                      <a:pt x="513358" y="-118"/>
                    </a:lnTo>
                    <a:close/>
                    <a:moveTo>
                      <a:pt x="522844" y="-118"/>
                    </a:moveTo>
                    <a:lnTo>
                      <a:pt x="522844" y="17533"/>
                    </a:lnTo>
                    <a:lnTo>
                      <a:pt x="524825" y="17533"/>
                    </a:lnTo>
                    <a:lnTo>
                      <a:pt x="524825" y="-118"/>
                    </a:lnTo>
                    <a:lnTo>
                      <a:pt x="522844" y="-118"/>
                    </a:lnTo>
                    <a:close/>
                    <a:moveTo>
                      <a:pt x="532390" y="-118"/>
                    </a:moveTo>
                    <a:lnTo>
                      <a:pt x="532390" y="17533"/>
                    </a:lnTo>
                    <a:lnTo>
                      <a:pt x="534311" y="17533"/>
                    </a:lnTo>
                    <a:lnTo>
                      <a:pt x="534311" y="-118"/>
                    </a:lnTo>
                    <a:lnTo>
                      <a:pt x="532390" y="-118"/>
                    </a:lnTo>
                    <a:close/>
                    <a:moveTo>
                      <a:pt x="541876" y="-118"/>
                    </a:moveTo>
                    <a:lnTo>
                      <a:pt x="541876" y="17533"/>
                    </a:lnTo>
                    <a:lnTo>
                      <a:pt x="543859" y="17533"/>
                    </a:lnTo>
                    <a:lnTo>
                      <a:pt x="543859" y="-118"/>
                    </a:lnTo>
                    <a:lnTo>
                      <a:pt x="541876" y="-118"/>
                    </a:lnTo>
                    <a:close/>
                    <a:moveTo>
                      <a:pt x="551362" y="-118"/>
                    </a:moveTo>
                    <a:lnTo>
                      <a:pt x="551362" y="17533"/>
                    </a:lnTo>
                    <a:lnTo>
                      <a:pt x="553342" y="17533"/>
                    </a:lnTo>
                    <a:lnTo>
                      <a:pt x="553342" y="-118"/>
                    </a:lnTo>
                    <a:lnTo>
                      <a:pt x="551362" y="-118"/>
                    </a:lnTo>
                    <a:close/>
                    <a:moveTo>
                      <a:pt x="560908" y="-118"/>
                    </a:moveTo>
                    <a:lnTo>
                      <a:pt x="560908" y="17533"/>
                    </a:lnTo>
                    <a:lnTo>
                      <a:pt x="562829" y="17533"/>
                    </a:lnTo>
                    <a:lnTo>
                      <a:pt x="562829" y="-118"/>
                    </a:lnTo>
                    <a:lnTo>
                      <a:pt x="560908" y="-118"/>
                    </a:lnTo>
                    <a:close/>
                    <a:moveTo>
                      <a:pt x="570394" y="-118"/>
                    </a:moveTo>
                    <a:lnTo>
                      <a:pt x="570394" y="17533"/>
                    </a:lnTo>
                    <a:lnTo>
                      <a:pt x="572377" y="17533"/>
                    </a:lnTo>
                    <a:lnTo>
                      <a:pt x="572377" y="-118"/>
                    </a:lnTo>
                    <a:lnTo>
                      <a:pt x="570394" y="-118"/>
                    </a:lnTo>
                    <a:close/>
                    <a:moveTo>
                      <a:pt x="579880" y="-118"/>
                    </a:moveTo>
                    <a:lnTo>
                      <a:pt x="579880" y="17533"/>
                    </a:lnTo>
                    <a:lnTo>
                      <a:pt x="581863" y="17533"/>
                    </a:lnTo>
                    <a:lnTo>
                      <a:pt x="581863" y="-118"/>
                    </a:lnTo>
                    <a:lnTo>
                      <a:pt x="579880" y="-118"/>
                    </a:lnTo>
                    <a:close/>
                    <a:moveTo>
                      <a:pt x="589426" y="-118"/>
                    </a:moveTo>
                    <a:lnTo>
                      <a:pt x="589426" y="17533"/>
                    </a:lnTo>
                    <a:lnTo>
                      <a:pt x="591409" y="17533"/>
                    </a:lnTo>
                    <a:lnTo>
                      <a:pt x="591409" y="-118"/>
                    </a:lnTo>
                    <a:lnTo>
                      <a:pt x="589426" y="-118"/>
                    </a:lnTo>
                    <a:close/>
                    <a:moveTo>
                      <a:pt x="598912" y="-118"/>
                    </a:moveTo>
                    <a:lnTo>
                      <a:pt x="598912" y="17533"/>
                    </a:lnTo>
                    <a:lnTo>
                      <a:pt x="600895" y="17533"/>
                    </a:lnTo>
                    <a:lnTo>
                      <a:pt x="600895" y="-118"/>
                    </a:lnTo>
                    <a:lnTo>
                      <a:pt x="598912" y="-118"/>
                    </a:lnTo>
                    <a:close/>
                    <a:moveTo>
                      <a:pt x="608458" y="-118"/>
                    </a:moveTo>
                    <a:lnTo>
                      <a:pt x="608458" y="17533"/>
                    </a:lnTo>
                    <a:lnTo>
                      <a:pt x="610379" y="17533"/>
                    </a:lnTo>
                    <a:lnTo>
                      <a:pt x="610379" y="-118"/>
                    </a:lnTo>
                    <a:lnTo>
                      <a:pt x="608458" y="-118"/>
                    </a:lnTo>
                    <a:close/>
                    <a:moveTo>
                      <a:pt x="617944" y="-118"/>
                    </a:moveTo>
                    <a:lnTo>
                      <a:pt x="617944" y="17533"/>
                    </a:lnTo>
                    <a:lnTo>
                      <a:pt x="619924" y="17533"/>
                    </a:lnTo>
                    <a:lnTo>
                      <a:pt x="619924" y="-118"/>
                    </a:lnTo>
                    <a:lnTo>
                      <a:pt x="617944" y="-118"/>
                    </a:lnTo>
                    <a:close/>
                    <a:moveTo>
                      <a:pt x="627430" y="-118"/>
                    </a:moveTo>
                    <a:lnTo>
                      <a:pt x="627430" y="17533"/>
                    </a:lnTo>
                    <a:lnTo>
                      <a:pt x="629413" y="17533"/>
                    </a:lnTo>
                    <a:lnTo>
                      <a:pt x="629413" y="-118"/>
                    </a:lnTo>
                    <a:lnTo>
                      <a:pt x="627430" y="-118"/>
                    </a:lnTo>
                    <a:close/>
                    <a:moveTo>
                      <a:pt x="636976" y="-118"/>
                    </a:moveTo>
                    <a:lnTo>
                      <a:pt x="636976" y="17533"/>
                    </a:lnTo>
                    <a:lnTo>
                      <a:pt x="638897" y="17533"/>
                    </a:lnTo>
                    <a:lnTo>
                      <a:pt x="638897" y="-118"/>
                    </a:lnTo>
                    <a:lnTo>
                      <a:pt x="636976" y="-118"/>
                    </a:lnTo>
                    <a:close/>
                    <a:moveTo>
                      <a:pt x="646462" y="-118"/>
                    </a:moveTo>
                    <a:lnTo>
                      <a:pt x="646462" y="17533"/>
                    </a:lnTo>
                    <a:lnTo>
                      <a:pt x="648441" y="17533"/>
                    </a:lnTo>
                    <a:lnTo>
                      <a:pt x="648441" y="-118"/>
                    </a:lnTo>
                    <a:lnTo>
                      <a:pt x="646462" y="-118"/>
                    </a:lnTo>
                    <a:close/>
                    <a:moveTo>
                      <a:pt x="655948" y="-118"/>
                    </a:moveTo>
                    <a:lnTo>
                      <a:pt x="655948" y="17533"/>
                    </a:lnTo>
                    <a:lnTo>
                      <a:pt x="657931" y="17533"/>
                    </a:lnTo>
                    <a:lnTo>
                      <a:pt x="657931" y="-118"/>
                    </a:lnTo>
                    <a:lnTo>
                      <a:pt x="655948" y="-118"/>
                    </a:lnTo>
                    <a:close/>
                    <a:moveTo>
                      <a:pt x="665494" y="-118"/>
                    </a:moveTo>
                    <a:lnTo>
                      <a:pt x="665494" y="17533"/>
                    </a:lnTo>
                    <a:lnTo>
                      <a:pt x="667415" y="17533"/>
                    </a:lnTo>
                    <a:lnTo>
                      <a:pt x="667415" y="-118"/>
                    </a:lnTo>
                    <a:lnTo>
                      <a:pt x="665494" y="-118"/>
                    </a:lnTo>
                    <a:close/>
                    <a:moveTo>
                      <a:pt x="674980" y="-118"/>
                    </a:moveTo>
                    <a:lnTo>
                      <a:pt x="674980" y="17533"/>
                    </a:lnTo>
                    <a:lnTo>
                      <a:pt x="676963" y="17533"/>
                    </a:lnTo>
                    <a:lnTo>
                      <a:pt x="676963" y="-118"/>
                    </a:lnTo>
                    <a:lnTo>
                      <a:pt x="674980" y="-118"/>
                    </a:lnTo>
                    <a:close/>
                    <a:moveTo>
                      <a:pt x="684466" y="-118"/>
                    </a:moveTo>
                    <a:lnTo>
                      <a:pt x="684466" y="17533"/>
                    </a:lnTo>
                    <a:lnTo>
                      <a:pt x="686445" y="17533"/>
                    </a:lnTo>
                    <a:lnTo>
                      <a:pt x="686445" y="-118"/>
                    </a:lnTo>
                    <a:lnTo>
                      <a:pt x="684466" y="-118"/>
                    </a:lnTo>
                    <a:close/>
                    <a:moveTo>
                      <a:pt x="694012" y="-118"/>
                    </a:moveTo>
                    <a:lnTo>
                      <a:pt x="694012" y="17533"/>
                    </a:lnTo>
                    <a:lnTo>
                      <a:pt x="695995" y="17533"/>
                    </a:lnTo>
                    <a:lnTo>
                      <a:pt x="695995" y="-118"/>
                    </a:lnTo>
                    <a:lnTo>
                      <a:pt x="694012" y="-118"/>
                    </a:lnTo>
                    <a:close/>
                    <a:moveTo>
                      <a:pt x="703497" y="-118"/>
                    </a:moveTo>
                    <a:lnTo>
                      <a:pt x="703497" y="17533"/>
                    </a:lnTo>
                    <a:lnTo>
                      <a:pt x="705481" y="17533"/>
                    </a:lnTo>
                    <a:lnTo>
                      <a:pt x="705481" y="-118"/>
                    </a:lnTo>
                    <a:lnTo>
                      <a:pt x="703497" y="-118"/>
                    </a:lnTo>
                    <a:close/>
                    <a:moveTo>
                      <a:pt x="713043" y="-118"/>
                    </a:moveTo>
                    <a:lnTo>
                      <a:pt x="713043" y="17533"/>
                    </a:lnTo>
                    <a:lnTo>
                      <a:pt x="714965" y="17533"/>
                    </a:lnTo>
                    <a:lnTo>
                      <a:pt x="714965" y="-118"/>
                    </a:lnTo>
                    <a:lnTo>
                      <a:pt x="713043" y="-118"/>
                    </a:lnTo>
                    <a:close/>
                    <a:moveTo>
                      <a:pt x="722529" y="-118"/>
                    </a:moveTo>
                    <a:lnTo>
                      <a:pt x="722529" y="17533"/>
                    </a:lnTo>
                    <a:lnTo>
                      <a:pt x="724513" y="17533"/>
                    </a:lnTo>
                    <a:lnTo>
                      <a:pt x="724513" y="-118"/>
                    </a:lnTo>
                    <a:lnTo>
                      <a:pt x="722529" y="-118"/>
                    </a:lnTo>
                    <a:close/>
                    <a:moveTo>
                      <a:pt x="732015" y="-118"/>
                    </a:moveTo>
                    <a:lnTo>
                      <a:pt x="732015" y="17533"/>
                    </a:lnTo>
                    <a:lnTo>
                      <a:pt x="733998" y="17533"/>
                    </a:lnTo>
                    <a:lnTo>
                      <a:pt x="733998" y="1203"/>
                    </a:lnTo>
                    <a:cubicBezTo>
                      <a:pt x="733998" y="456"/>
                      <a:pt x="733383" y="-119"/>
                      <a:pt x="732618" y="-119"/>
                    </a:cubicBezTo>
                    <a:lnTo>
                      <a:pt x="732018" y="-119"/>
                    </a:lnTo>
                    <a:close/>
                    <a:moveTo>
                      <a:pt x="-71" y="90360"/>
                    </a:moveTo>
                    <a:lnTo>
                      <a:pt x="-71" y="108011"/>
                    </a:lnTo>
                    <a:lnTo>
                      <a:pt x="1912" y="108011"/>
                    </a:lnTo>
                    <a:lnTo>
                      <a:pt x="1912" y="90360"/>
                    </a:lnTo>
                    <a:lnTo>
                      <a:pt x="-71" y="90360"/>
                    </a:lnTo>
                    <a:close/>
                    <a:moveTo>
                      <a:pt x="9475" y="90360"/>
                    </a:moveTo>
                    <a:lnTo>
                      <a:pt x="9475" y="108011"/>
                    </a:lnTo>
                    <a:lnTo>
                      <a:pt x="11458" y="108011"/>
                    </a:lnTo>
                    <a:lnTo>
                      <a:pt x="11458" y="90360"/>
                    </a:lnTo>
                    <a:lnTo>
                      <a:pt x="9475" y="90360"/>
                    </a:lnTo>
                    <a:close/>
                    <a:moveTo>
                      <a:pt x="18961" y="90360"/>
                    </a:moveTo>
                    <a:lnTo>
                      <a:pt x="18961" y="108011"/>
                    </a:lnTo>
                    <a:lnTo>
                      <a:pt x="20941" y="108011"/>
                    </a:lnTo>
                    <a:lnTo>
                      <a:pt x="20941" y="90360"/>
                    </a:lnTo>
                    <a:lnTo>
                      <a:pt x="18961" y="90360"/>
                    </a:lnTo>
                    <a:close/>
                    <a:moveTo>
                      <a:pt x="28507" y="90360"/>
                    </a:moveTo>
                    <a:lnTo>
                      <a:pt x="28507" y="108011"/>
                    </a:lnTo>
                    <a:lnTo>
                      <a:pt x="30428" y="108011"/>
                    </a:lnTo>
                    <a:lnTo>
                      <a:pt x="30428" y="90360"/>
                    </a:lnTo>
                    <a:lnTo>
                      <a:pt x="28507" y="90360"/>
                    </a:lnTo>
                    <a:close/>
                    <a:moveTo>
                      <a:pt x="37993" y="90360"/>
                    </a:moveTo>
                    <a:lnTo>
                      <a:pt x="37993" y="108011"/>
                    </a:lnTo>
                    <a:lnTo>
                      <a:pt x="39973" y="108011"/>
                    </a:lnTo>
                    <a:lnTo>
                      <a:pt x="39973" y="90360"/>
                    </a:lnTo>
                    <a:lnTo>
                      <a:pt x="37993" y="90360"/>
                    </a:lnTo>
                    <a:close/>
                    <a:moveTo>
                      <a:pt x="47479" y="90360"/>
                    </a:moveTo>
                    <a:lnTo>
                      <a:pt x="47479" y="108011"/>
                    </a:lnTo>
                    <a:lnTo>
                      <a:pt x="49462" y="108011"/>
                    </a:lnTo>
                    <a:lnTo>
                      <a:pt x="49462" y="90360"/>
                    </a:lnTo>
                    <a:lnTo>
                      <a:pt x="47479" y="90360"/>
                    </a:lnTo>
                    <a:close/>
                    <a:moveTo>
                      <a:pt x="57025" y="90360"/>
                    </a:moveTo>
                    <a:lnTo>
                      <a:pt x="57025" y="108011"/>
                    </a:lnTo>
                    <a:lnTo>
                      <a:pt x="58946" y="108011"/>
                    </a:lnTo>
                    <a:lnTo>
                      <a:pt x="58946" y="90360"/>
                    </a:lnTo>
                    <a:lnTo>
                      <a:pt x="57025" y="90360"/>
                    </a:lnTo>
                    <a:close/>
                    <a:moveTo>
                      <a:pt x="66510" y="90360"/>
                    </a:moveTo>
                    <a:lnTo>
                      <a:pt x="66510" y="108011"/>
                    </a:lnTo>
                    <a:lnTo>
                      <a:pt x="68494" y="108011"/>
                    </a:lnTo>
                    <a:lnTo>
                      <a:pt x="68494" y="90360"/>
                    </a:lnTo>
                    <a:lnTo>
                      <a:pt x="66510" y="90360"/>
                    </a:lnTo>
                    <a:close/>
                    <a:moveTo>
                      <a:pt x="75996" y="90360"/>
                    </a:moveTo>
                    <a:lnTo>
                      <a:pt x="75996" y="108011"/>
                    </a:lnTo>
                    <a:lnTo>
                      <a:pt x="77980" y="108011"/>
                    </a:lnTo>
                    <a:lnTo>
                      <a:pt x="77980" y="90360"/>
                    </a:lnTo>
                    <a:lnTo>
                      <a:pt x="75996" y="90360"/>
                    </a:lnTo>
                    <a:close/>
                    <a:moveTo>
                      <a:pt x="85542" y="90360"/>
                    </a:moveTo>
                    <a:lnTo>
                      <a:pt x="85542" y="108011"/>
                    </a:lnTo>
                    <a:lnTo>
                      <a:pt x="87464" y="108011"/>
                    </a:lnTo>
                    <a:lnTo>
                      <a:pt x="87464" y="90360"/>
                    </a:lnTo>
                    <a:lnTo>
                      <a:pt x="85542" y="90360"/>
                    </a:lnTo>
                    <a:close/>
                    <a:moveTo>
                      <a:pt x="95028" y="90360"/>
                    </a:moveTo>
                    <a:lnTo>
                      <a:pt x="95028" y="108011"/>
                    </a:lnTo>
                    <a:lnTo>
                      <a:pt x="97011" y="108011"/>
                    </a:lnTo>
                    <a:lnTo>
                      <a:pt x="97011" y="90360"/>
                    </a:lnTo>
                    <a:lnTo>
                      <a:pt x="95028" y="90360"/>
                    </a:lnTo>
                    <a:close/>
                    <a:moveTo>
                      <a:pt x="104514" y="90360"/>
                    </a:moveTo>
                    <a:lnTo>
                      <a:pt x="104514" y="108011"/>
                    </a:lnTo>
                    <a:lnTo>
                      <a:pt x="106497" y="108011"/>
                    </a:lnTo>
                    <a:lnTo>
                      <a:pt x="106497" y="90360"/>
                    </a:lnTo>
                    <a:lnTo>
                      <a:pt x="104514" y="90360"/>
                    </a:lnTo>
                    <a:close/>
                    <a:moveTo>
                      <a:pt x="114060" y="90360"/>
                    </a:moveTo>
                    <a:lnTo>
                      <a:pt x="114060" y="108011"/>
                    </a:lnTo>
                    <a:lnTo>
                      <a:pt x="116041" y="108011"/>
                    </a:lnTo>
                    <a:lnTo>
                      <a:pt x="116041" y="90360"/>
                    </a:lnTo>
                    <a:lnTo>
                      <a:pt x="114060" y="90360"/>
                    </a:lnTo>
                    <a:close/>
                    <a:moveTo>
                      <a:pt x="123546" y="90360"/>
                    </a:moveTo>
                    <a:lnTo>
                      <a:pt x="123546" y="108011"/>
                    </a:lnTo>
                    <a:lnTo>
                      <a:pt x="125529" y="108011"/>
                    </a:lnTo>
                    <a:lnTo>
                      <a:pt x="125529" y="90360"/>
                    </a:lnTo>
                    <a:lnTo>
                      <a:pt x="123546" y="90360"/>
                    </a:lnTo>
                    <a:close/>
                    <a:moveTo>
                      <a:pt x="133092" y="90360"/>
                    </a:moveTo>
                    <a:lnTo>
                      <a:pt x="133092" y="108011"/>
                    </a:lnTo>
                    <a:lnTo>
                      <a:pt x="135013" y="108011"/>
                    </a:lnTo>
                    <a:lnTo>
                      <a:pt x="135013" y="90360"/>
                    </a:lnTo>
                    <a:lnTo>
                      <a:pt x="133092" y="90360"/>
                    </a:lnTo>
                    <a:close/>
                    <a:moveTo>
                      <a:pt x="142578" y="90360"/>
                    </a:moveTo>
                    <a:lnTo>
                      <a:pt x="142578" y="108011"/>
                    </a:lnTo>
                    <a:lnTo>
                      <a:pt x="144561" y="108011"/>
                    </a:lnTo>
                    <a:lnTo>
                      <a:pt x="144561" y="90360"/>
                    </a:lnTo>
                    <a:lnTo>
                      <a:pt x="142578" y="90360"/>
                    </a:lnTo>
                    <a:close/>
                    <a:moveTo>
                      <a:pt x="152064" y="90360"/>
                    </a:moveTo>
                    <a:lnTo>
                      <a:pt x="152064" y="108011"/>
                    </a:lnTo>
                    <a:lnTo>
                      <a:pt x="154044" y="108011"/>
                    </a:lnTo>
                    <a:lnTo>
                      <a:pt x="154044" y="90360"/>
                    </a:lnTo>
                    <a:lnTo>
                      <a:pt x="152064" y="90360"/>
                    </a:lnTo>
                    <a:close/>
                    <a:moveTo>
                      <a:pt x="161610" y="90360"/>
                    </a:moveTo>
                    <a:lnTo>
                      <a:pt x="161610" y="108011"/>
                    </a:lnTo>
                    <a:lnTo>
                      <a:pt x="163531" y="108011"/>
                    </a:lnTo>
                    <a:lnTo>
                      <a:pt x="163531" y="90360"/>
                    </a:lnTo>
                    <a:lnTo>
                      <a:pt x="161610" y="90360"/>
                    </a:lnTo>
                    <a:close/>
                    <a:moveTo>
                      <a:pt x="171096" y="90360"/>
                    </a:moveTo>
                    <a:lnTo>
                      <a:pt x="171096" y="108011"/>
                    </a:lnTo>
                    <a:lnTo>
                      <a:pt x="173079" y="108011"/>
                    </a:lnTo>
                    <a:lnTo>
                      <a:pt x="173079" y="90360"/>
                    </a:lnTo>
                    <a:lnTo>
                      <a:pt x="171096" y="90360"/>
                    </a:lnTo>
                    <a:close/>
                    <a:moveTo>
                      <a:pt x="180582" y="90360"/>
                    </a:moveTo>
                    <a:lnTo>
                      <a:pt x="180582" y="108011"/>
                    </a:lnTo>
                    <a:lnTo>
                      <a:pt x="182562" y="108011"/>
                    </a:lnTo>
                    <a:lnTo>
                      <a:pt x="182562" y="90360"/>
                    </a:lnTo>
                    <a:lnTo>
                      <a:pt x="180582" y="90360"/>
                    </a:lnTo>
                    <a:close/>
                    <a:moveTo>
                      <a:pt x="190128" y="90360"/>
                    </a:moveTo>
                    <a:lnTo>
                      <a:pt x="190128" y="108011"/>
                    </a:lnTo>
                    <a:lnTo>
                      <a:pt x="192049" y="108011"/>
                    </a:lnTo>
                    <a:lnTo>
                      <a:pt x="192049" y="90360"/>
                    </a:lnTo>
                    <a:lnTo>
                      <a:pt x="190128" y="90360"/>
                    </a:lnTo>
                    <a:close/>
                    <a:moveTo>
                      <a:pt x="199614" y="90360"/>
                    </a:moveTo>
                    <a:lnTo>
                      <a:pt x="199614" y="108011"/>
                    </a:lnTo>
                    <a:lnTo>
                      <a:pt x="201597" y="108011"/>
                    </a:lnTo>
                    <a:lnTo>
                      <a:pt x="201597" y="90360"/>
                    </a:lnTo>
                    <a:lnTo>
                      <a:pt x="199614" y="90360"/>
                    </a:lnTo>
                    <a:close/>
                    <a:moveTo>
                      <a:pt x="209100" y="90360"/>
                    </a:moveTo>
                    <a:lnTo>
                      <a:pt x="209100" y="108011"/>
                    </a:lnTo>
                    <a:lnTo>
                      <a:pt x="211083" y="108011"/>
                    </a:lnTo>
                    <a:lnTo>
                      <a:pt x="211083" y="90360"/>
                    </a:lnTo>
                    <a:lnTo>
                      <a:pt x="209100" y="90360"/>
                    </a:lnTo>
                    <a:close/>
                    <a:moveTo>
                      <a:pt x="218646" y="90360"/>
                    </a:moveTo>
                    <a:lnTo>
                      <a:pt x="218646" y="108011"/>
                    </a:lnTo>
                    <a:lnTo>
                      <a:pt x="220629" y="108011"/>
                    </a:lnTo>
                    <a:lnTo>
                      <a:pt x="220629" y="90360"/>
                    </a:lnTo>
                    <a:lnTo>
                      <a:pt x="218646" y="90360"/>
                    </a:lnTo>
                    <a:close/>
                    <a:moveTo>
                      <a:pt x="228132" y="90360"/>
                    </a:moveTo>
                    <a:lnTo>
                      <a:pt x="228132" y="108011"/>
                    </a:lnTo>
                    <a:lnTo>
                      <a:pt x="230115" y="108011"/>
                    </a:lnTo>
                    <a:lnTo>
                      <a:pt x="230115" y="90360"/>
                    </a:lnTo>
                    <a:lnTo>
                      <a:pt x="228132" y="90360"/>
                    </a:lnTo>
                    <a:close/>
                    <a:moveTo>
                      <a:pt x="237678" y="90360"/>
                    </a:moveTo>
                    <a:lnTo>
                      <a:pt x="237678" y="108011"/>
                    </a:lnTo>
                    <a:lnTo>
                      <a:pt x="239599" y="108011"/>
                    </a:lnTo>
                    <a:lnTo>
                      <a:pt x="239599" y="90360"/>
                    </a:lnTo>
                    <a:lnTo>
                      <a:pt x="237678" y="90360"/>
                    </a:lnTo>
                    <a:close/>
                    <a:moveTo>
                      <a:pt x="247164" y="90360"/>
                    </a:moveTo>
                    <a:lnTo>
                      <a:pt x="247164" y="108011"/>
                    </a:lnTo>
                    <a:lnTo>
                      <a:pt x="249144" y="108011"/>
                    </a:lnTo>
                    <a:lnTo>
                      <a:pt x="249144" y="90360"/>
                    </a:lnTo>
                    <a:lnTo>
                      <a:pt x="247164" y="90360"/>
                    </a:lnTo>
                    <a:close/>
                    <a:moveTo>
                      <a:pt x="256650" y="90360"/>
                    </a:moveTo>
                    <a:lnTo>
                      <a:pt x="256650" y="108011"/>
                    </a:lnTo>
                    <a:lnTo>
                      <a:pt x="258633" y="108011"/>
                    </a:lnTo>
                    <a:lnTo>
                      <a:pt x="258633" y="90360"/>
                    </a:lnTo>
                    <a:lnTo>
                      <a:pt x="256650" y="90360"/>
                    </a:lnTo>
                    <a:close/>
                    <a:moveTo>
                      <a:pt x="266196" y="90360"/>
                    </a:moveTo>
                    <a:lnTo>
                      <a:pt x="266196" y="108011"/>
                    </a:lnTo>
                    <a:lnTo>
                      <a:pt x="268117" y="108011"/>
                    </a:lnTo>
                    <a:lnTo>
                      <a:pt x="268117" y="90360"/>
                    </a:lnTo>
                    <a:lnTo>
                      <a:pt x="266196" y="90360"/>
                    </a:lnTo>
                    <a:close/>
                    <a:moveTo>
                      <a:pt x="275682" y="90360"/>
                    </a:moveTo>
                    <a:lnTo>
                      <a:pt x="275682" y="108011"/>
                    </a:lnTo>
                    <a:lnTo>
                      <a:pt x="277662" y="108011"/>
                    </a:lnTo>
                    <a:lnTo>
                      <a:pt x="277662" y="90360"/>
                    </a:lnTo>
                    <a:lnTo>
                      <a:pt x="275682" y="90360"/>
                    </a:lnTo>
                    <a:close/>
                    <a:moveTo>
                      <a:pt x="285168" y="90360"/>
                    </a:moveTo>
                    <a:lnTo>
                      <a:pt x="285168" y="108011"/>
                    </a:lnTo>
                    <a:lnTo>
                      <a:pt x="287151" y="108011"/>
                    </a:lnTo>
                    <a:lnTo>
                      <a:pt x="287151" y="90360"/>
                    </a:lnTo>
                    <a:lnTo>
                      <a:pt x="285168" y="90360"/>
                    </a:lnTo>
                    <a:close/>
                    <a:moveTo>
                      <a:pt x="294713" y="90360"/>
                    </a:moveTo>
                    <a:lnTo>
                      <a:pt x="294713" y="108011"/>
                    </a:lnTo>
                    <a:lnTo>
                      <a:pt x="296635" y="108011"/>
                    </a:lnTo>
                    <a:lnTo>
                      <a:pt x="296635" y="90360"/>
                    </a:lnTo>
                    <a:lnTo>
                      <a:pt x="294713" y="90360"/>
                    </a:lnTo>
                    <a:close/>
                    <a:moveTo>
                      <a:pt x="304199" y="90360"/>
                    </a:moveTo>
                    <a:lnTo>
                      <a:pt x="304199" y="108011"/>
                    </a:lnTo>
                    <a:lnTo>
                      <a:pt x="306183" y="108011"/>
                    </a:lnTo>
                    <a:lnTo>
                      <a:pt x="306183" y="90360"/>
                    </a:lnTo>
                    <a:lnTo>
                      <a:pt x="304199" y="90360"/>
                    </a:lnTo>
                    <a:close/>
                    <a:moveTo>
                      <a:pt x="313685" y="90360"/>
                    </a:moveTo>
                    <a:lnTo>
                      <a:pt x="313685" y="108011"/>
                    </a:lnTo>
                    <a:lnTo>
                      <a:pt x="315666" y="108011"/>
                    </a:lnTo>
                    <a:lnTo>
                      <a:pt x="315666" y="90360"/>
                    </a:lnTo>
                    <a:lnTo>
                      <a:pt x="313685" y="90360"/>
                    </a:lnTo>
                    <a:close/>
                    <a:moveTo>
                      <a:pt x="323231" y="90360"/>
                    </a:moveTo>
                    <a:lnTo>
                      <a:pt x="323231" y="108011"/>
                    </a:lnTo>
                    <a:lnTo>
                      <a:pt x="325153" y="108011"/>
                    </a:lnTo>
                    <a:lnTo>
                      <a:pt x="325153" y="90360"/>
                    </a:lnTo>
                    <a:lnTo>
                      <a:pt x="323231" y="90360"/>
                    </a:lnTo>
                    <a:close/>
                    <a:moveTo>
                      <a:pt x="332717" y="90360"/>
                    </a:moveTo>
                    <a:lnTo>
                      <a:pt x="332717" y="108011"/>
                    </a:lnTo>
                    <a:lnTo>
                      <a:pt x="334700" y="108011"/>
                    </a:lnTo>
                    <a:lnTo>
                      <a:pt x="334700" y="90360"/>
                    </a:lnTo>
                    <a:lnTo>
                      <a:pt x="332717" y="90360"/>
                    </a:lnTo>
                    <a:close/>
                    <a:moveTo>
                      <a:pt x="342203" y="90360"/>
                    </a:moveTo>
                    <a:lnTo>
                      <a:pt x="342203" y="108011"/>
                    </a:lnTo>
                    <a:lnTo>
                      <a:pt x="344186" y="108011"/>
                    </a:lnTo>
                    <a:lnTo>
                      <a:pt x="344186" y="90360"/>
                    </a:lnTo>
                    <a:lnTo>
                      <a:pt x="342203" y="90360"/>
                    </a:lnTo>
                    <a:close/>
                    <a:moveTo>
                      <a:pt x="351749" y="90360"/>
                    </a:moveTo>
                    <a:lnTo>
                      <a:pt x="351749" y="108011"/>
                    </a:lnTo>
                    <a:lnTo>
                      <a:pt x="353732" y="108011"/>
                    </a:lnTo>
                    <a:lnTo>
                      <a:pt x="353732" y="90360"/>
                    </a:lnTo>
                    <a:lnTo>
                      <a:pt x="351749" y="90360"/>
                    </a:lnTo>
                    <a:close/>
                    <a:moveTo>
                      <a:pt x="361235" y="90360"/>
                    </a:moveTo>
                    <a:lnTo>
                      <a:pt x="361235" y="108011"/>
                    </a:lnTo>
                    <a:lnTo>
                      <a:pt x="363218" y="108011"/>
                    </a:lnTo>
                    <a:lnTo>
                      <a:pt x="363218" y="90360"/>
                    </a:lnTo>
                    <a:lnTo>
                      <a:pt x="361235" y="90360"/>
                    </a:lnTo>
                    <a:close/>
                    <a:moveTo>
                      <a:pt x="370781" y="90360"/>
                    </a:moveTo>
                    <a:lnTo>
                      <a:pt x="370781" y="108011"/>
                    </a:lnTo>
                    <a:lnTo>
                      <a:pt x="372702" y="108011"/>
                    </a:lnTo>
                    <a:lnTo>
                      <a:pt x="372702" y="90360"/>
                    </a:lnTo>
                    <a:lnTo>
                      <a:pt x="370781" y="90360"/>
                    </a:lnTo>
                    <a:close/>
                    <a:moveTo>
                      <a:pt x="380267" y="90360"/>
                    </a:moveTo>
                    <a:lnTo>
                      <a:pt x="380267" y="108011"/>
                    </a:lnTo>
                    <a:lnTo>
                      <a:pt x="382250" y="108011"/>
                    </a:lnTo>
                    <a:lnTo>
                      <a:pt x="382250" y="90360"/>
                    </a:lnTo>
                    <a:lnTo>
                      <a:pt x="380267" y="90360"/>
                    </a:lnTo>
                    <a:close/>
                    <a:moveTo>
                      <a:pt x="389753" y="90360"/>
                    </a:moveTo>
                    <a:lnTo>
                      <a:pt x="389753" y="108011"/>
                    </a:lnTo>
                    <a:lnTo>
                      <a:pt x="391733" y="108011"/>
                    </a:lnTo>
                    <a:lnTo>
                      <a:pt x="391733" y="90360"/>
                    </a:lnTo>
                    <a:lnTo>
                      <a:pt x="389753" y="90360"/>
                    </a:lnTo>
                    <a:close/>
                    <a:moveTo>
                      <a:pt x="399299" y="90360"/>
                    </a:moveTo>
                    <a:lnTo>
                      <a:pt x="399299" y="108011"/>
                    </a:lnTo>
                    <a:lnTo>
                      <a:pt x="401220" y="108011"/>
                    </a:lnTo>
                    <a:lnTo>
                      <a:pt x="401220" y="90360"/>
                    </a:lnTo>
                    <a:lnTo>
                      <a:pt x="399299" y="90360"/>
                    </a:lnTo>
                    <a:close/>
                    <a:moveTo>
                      <a:pt x="408785" y="90360"/>
                    </a:moveTo>
                    <a:lnTo>
                      <a:pt x="408785" y="108011"/>
                    </a:lnTo>
                    <a:lnTo>
                      <a:pt x="410765" y="108011"/>
                    </a:lnTo>
                    <a:lnTo>
                      <a:pt x="410765" y="90360"/>
                    </a:lnTo>
                    <a:lnTo>
                      <a:pt x="408785" y="90360"/>
                    </a:lnTo>
                    <a:close/>
                    <a:moveTo>
                      <a:pt x="418271" y="90360"/>
                    </a:moveTo>
                    <a:lnTo>
                      <a:pt x="418271" y="108011"/>
                    </a:lnTo>
                    <a:lnTo>
                      <a:pt x="420254" y="108011"/>
                    </a:lnTo>
                    <a:lnTo>
                      <a:pt x="420254" y="90360"/>
                    </a:lnTo>
                    <a:lnTo>
                      <a:pt x="418271" y="90360"/>
                    </a:lnTo>
                    <a:close/>
                    <a:moveTo>
                      <a:pt x="427817" y="90360"/>
                    </a:moveTo>
                    <a:lnTo>
                      <a:pt x="427817" y="108011"/>
                    </a:lnTo>
                    <a:lnTo>
                      <a:pt x="429738" y="108011"/>
                    </a:lnTo>
                    <a:lnTo>
                      <a:pt x="429738" y="90360"/>
                    </a:lnTo>
                    <a:lnTo>
                      <a:pt x="427817" y="90360"/>
                    </a:lnTo>
                    <a:close/>
                    <a:moveTo>
                      <a:pt x="437303" y="90360"/>
                    </a:moveTo>
                    <a:lnTo>
                      <a:pt x="437303" y="108011"/>
                    </a:lnTo>
                    <a:lnTo>
                      <a:pt x="439286" y="108011"/>
                    </a:lnTo>
                    <a:lnTo>
                      <a:pt x="439286" y="90360"/>
                    </a:lnTo>
                    <a:lnTo>
                      <a:pt x="437303" y="90360"/>
                    </a:lnTo>
                    <a:close/>
                    <a:moveTo>
                      <a:pt x="446789" y="90360"/>
                    </a:moveTo>
                    <a:lnTo>
                      <a:pt x="446789" y="108011"/>
                    </a:lnTo>
                    <a:lnTo>
                      <a:pt x="448772" y="108011"/>
                    </a:lnTo>
                    <a:lnTo>
                      <a:pt x="448772" y="90360"/>
                    </a:lnTo>
                    <a:lnTo>
                      <a:pt x="446789" y="90360"/>
                    </a:lnTo>
                    <a:close/>
                    <a:moveTo>
                      <a:pt x="456335" y="90360"/>
                    </a:moveTo>
                    <a:lnTo>
                      <a:pt x="456335" y="108011"/>
                    </a:lnTo>
                    <a:lnTo>
                      <a:pt x="458318" y="108011"/>
                    </a:lnTo>
                    <a:lnTo>
                      <a:pt x="458318" y="90360"/>
                    </a:lnTo>
                    <a:lnTo>
                      <a:pt x="456335" y="90360"/>
                    </a:lnTo>
                    <a:close/>
                    <a:moveTo>
                      <a:pt x="465821" y="90360"/>
                    </a:moveTo>
                    <a:lnTo>
                      <a:pt x="465821" y="108011"/>
                    </a:lnTo>
                    <a:lnTo>
                      <a:pt x="467804" y="108011"/>
                    </a:lnTo>
                    <a:lnTo>
                      <a:pt x="467804" y="90360"/>
                    </a:lnTo>
                    <a:lnTo>
                      <a:pt x="465821" y="90360"/>
                    </a:lnTo>
                    <a:close/>
                    <a:moveTo>
                      <a:pt x="475367" y="90360"/>
                    </a:moveTo>
                    <a:lnTo>
                      <a:pt x="475367" y="108011"/>
                    </a:lnTo>
                    <a:lnTo>
                      <a:pt x="477288" y="108011"/>
                    </a:lnTo>
                    <a:lnTo>
                      <a:pt x="477288" y="90360"/>
                    </a:lnTo>
                    <a:lnTo>
                      <a:pt x="475367" y="90360"/>
                    </a:lnTo>
                    <a:close/>
                    <a:moveTo>
                      <a:pt x="484853" y="90360"/>
                    </a:moveTo>
                    <a:lnTo>
                      <a:pt x="484853" y="108011"/>
                    </a:lnTo>
                    <a:lnTo>
                      <a:pt x="486833" y="108011"/>
                    </a:lnTo>
                    <a:lnTo>
                      <a:pt x="486833" y="90360"/>
                    </a:lnTo>
                    <a:lnTo>
                      <a:pt x="484853" y="90360"/>
                    </a:lnTo>
                    <a:close/>
                    <a:moveTo>
                      <a:pt x="494339" y="90360"/>
                    </a:moveTo>
                    <a:lnTo>
                      <a:pt x="494339" y="108011"/>
                    </a:lnTo>
                    <a:lnTo>
                      <a:pt x="496322" y="108011"/>
                    </a:lnTo>
                    <a:lnTo>
                      <a:pt x="496322" y="90360"/>
                    </a:lnTo>
                    <a:lnTo>
                      <a:pt x="494339" y="90360"/>
                    </a:lnTo>
                    <a:close/>
                    <a:moveTo>
                      <a:pt x="503885" y="90360"/>
                    </a:moveTo>
                    <a:lnTo>
                      <a:pt x="503885" y="108011"/>
                    </a:lnTo>
                    <a:lnTo>
                      <a:pt x="505806" y="108011"/>
                    </a:lnTo>
                    <a:lnTo>
                      <a:pt x="505806" y="90360"/>
                    </a:lnTo>
                    <a:lnTo>
                      <a:pt x="503885" y="90360"/>
                    </a:lnTo>
                    <a:close/>
                    <a:moveTo>
                      <a:pt x="513371" y="90360"/>
                    </a:moveTo>
                    <a:lnTo>
                      <a:pt x="513371" y="108011"/>
                    </a:lnTo>
                    <a:lnTo>
                      <a:pt x="515354" y="108011"/>
                    </a:lnTo>
                    <a:lnTo>
                      <a:pt x="515354" y="90360"/>
                    </a:lnTo>
                    <a:lnTo>
                      <a:pt x="513371" y="90360"/>
                    </a:lnTo>
                    <a:close/>
                    <a:moveTo>
                      <a:pt x="522856" y="90360"/>
                    </a:moveTo>
                    <a:lnTo>
                      <a:pt x="522856" y="108011"/>
                    </a:lnTo>
                    <a:lnTo>
                      <a:pt x="524837" y="108011"/>
                    </a:lnTo>
                    <a:lnTo>
                      <a:pt x="524837" y="90360"/>
                    </a:lnTo>
                    <a:lnTo>
                      <a:pt x="522856" y="90360"/>
                    </a:lnTo>
                    <a:close/>
                    <a:moveTo>
                      <a:pt x="532402" y="90360"/>
                    </a:moveTo>
                    <a:lnTo>
                      <a:pt x="532402" y="108011"/>
                    </a:lnTo>
                    <a:lnTo>
                      <a:pt x="534324" y="108011"/>
                    </a:lnTo>
                    <a:lnTo>
                      <a:pt x="534324" y="90360"/>
                    </a:lnTo>
                    <a:lnTo>
                      <a:pt x="532402" y="90360"/>
                    </a:lnTo>
                    <a:close/>
                    <a:moveTo>
                      <a:pt x="541888" y="90360"/>
                    </a:moveTo>
                    <a:lnTo>
                      <a:pt x="541888" y="108011"/>
                    </a:lnTo>
                    <a:lnTo>
                      <a:pt x="543872" y="108011"/>
                    </a:lnTo>
                    <a:lnTo>
                      <a:pt x="543872" y="90360"/>
                    </a:lnTo>
                    <a:lnTo>
                      <a:pt x="541888" y="90360"/>
                    </a:lnTo>
                    <a:close/>
                    <a:moveTo>
                      <a:pt x="551374" y="90360"/>
                    </a:moveTo>
                    <a:lnTo>
                      <a:pt x="551374" y="108011"/>
                    </a:lnTo>
                    <a:lnTo>
                      <a:pt x="553355" y="108011"/>
                    </a:lnTo>
                    <a:lnTo>
                      <a:pt x="553355" y="90360"/>
                    </a:lnTo>
                    <a:lnTo>
                      <a:pt x="551374" y="90360"/>
                    </a:lnTo>
                    <a:close/>
                    <a:moveTo>
                      <a:pt x="560920" y="90360"/>
                    </a:moveTo>
                    <a:lnTo>
                      <a:pt x="560920" y="108011"/>
                    </a:lnTo>
                    <a:lnTo>
                      <a:pt x="562842" y="108011"/>
                    </a:lnTo>
                    <a:lnTo>
                      <a:pt x="562842" y="90360"/>
                    </a:lnTo>
                    <a:lnTo>
                      <a:pt x="560920" y="90360"/>
                    </a:lnTo>
                    <a:close/>
                    <a:moveTo>
                      <a:pt x="570406" y="90360"/>
                    </a:moveTo>
                    <a:lnTo>
                      <a:pt x="570406" y="108011"/>
                    </a:lnTo>
                    <a:lnTo>
                      <a:pt x="572389" y="108011"/>
                    </a:lnTo>
                    <a:lnTo>
                      <a:pt x="572389" y="90360"/>
                    </a:lnTo>
                    <a:lnTo>
                      <a:pt x="570406" y="90360"/>
                    </a:lnTo>
                    <a:close/>
                    <a:moveTo>
                      <a:pt x="579892" y="90360"/>
                    </a:moveTo>
                    <a:lnTo>
                      <a:pt x="579892" y="108011"/>
                    </a:lnTo>
                    <a:lnTo>
                      <a:pt x="581875" y="108011"/>
                    </a:lnTo>
                    <a:lnTo>
                      <a:pt x="581875" y="90360"/>
                    </a:lnTo>
                    <a:lnTo>
                      <a:pt x="579892" y="90360"/>
                    </a:lnTo>
                    <a:close/>
                    <a:moveTo>
                      <a:pt x="589438" y="90360"/>
                    </a:moveTo>
                    <a:lnTo>
                      <a:pt x="589438" y="108011"/>
                    </a:lnTo>
                    <a:lnTo>
                      <a:pt x="591421" y="108011"/>
                    </a:lnTo>
                    <a:lnTo>
                      <a:pt x="591421" y="90360"/>
                    </a:lnTo>
                    <a:lnTo>
                      <a:pt x="589438" y="90360"/>
                    </a:lnTo>
                    <a:close/>
                    <a:moveTo>
                      <a:pt x="598924" y="90360"/>
                    </a:moveTo>
                    <a:lnTo>
                      <a:pt x="598924" y="108011"/>
                    </a:lnTo>
                    <a:lnTo>
                      <a:pt x="600907" y="108011"/>
                    </a:lnTo>
                    <a:lnTo>
                      <a:pt x="600907" y="90360"/>
                    </a:lnTo>
                    <a:lnTo>
                      <a:pt x="598924" y="90360"/>
                    </a:lnTo>
                    <a:close/>
                    <a:moveTo>
                      <a:pt x="608470" y="90360"/>
                    </a:moveTo>
                    <a:lnTo>
                      <a:pt x="608470" y="108011"/>
                    </a:lnTo>
                    <a:lnTo>
                      <a:pt x="610391" y="108011"/>
                    </a:lnTo>
                    <a:lnTo>
                      <a:pt x="610391" y="90360"/>
                    </a:lnTo>
                    <a:lnTo>
                      <a:pt x="608470" y="90360"/>
                    </a:lnTo>
                    <a:close/>
                    <a:moveTo>
                      <a:pt x="617956" y="90360"/>
                    </a:moveTo>
                    <a:lnTo>
                      <a:pt x="617956" y="108011"/>
                    </a:lnTo>
                    <a:lnTo>
                      <a:pt x="619936" y="108011"/>
                    </a:lnTo>
                    <a:lnTo>
                      <a:pt x="619936" y="90360"/>
                    </a:lnTo>
                    <a:lnTo>
                      <a:pt x="617956" y="90360"/>
                    </a:lnTo>
                    <a:close/>
                    <a:moveTo>
                      <a:pt x="627442" y="90360"/>
                    </a:moveTo>
                    <a:lnTo>
                      <a:pt x="627442" y="108011"/>
                    </a:lnTo>
                    <a:lnTo>
                      <a:pt x="629425" y="108011"/>
                    </a:lnTo>
                    <a:lnTo>
                      <a:pt x="629425" y="90360"/>
                    </a:lnTo>
                    <a:lnTo>
                      <a:pt x="627442" y="90360"/>
                    </a:lnTo>
                    <a:close/>
                    <a:moveTo>
                      <a:pt x="636988" y="90360"/>
                    </a:moveTo>
                    <a:lnTo>
                      <a:pt x="636988" y="108011"/>
                    </a:lnTo>
                    <a:lnTo>
                      <a:pt x="638909" y="108011"/>
                    </a:lnTo>
                    <a:lnTo>
                      <a:pt x="638909" y="90360"/>
                    </a:lnTo>
                    <a:lnTo>
                      <a:pt x="636988" y="90360"/>
                    </a:lnTo>
                    <a:close/>
                    <a:moveTo>
                      <a:pt x="646474" y="90360"/>
                    </a:moveTo>
                    <a:lnTo>
                      <a:pt x="646474" y="108011"/>
                    </a:lnTo>
                    <a:lnTo>
                      <a:pt x="648454" y="108011"/>
                    </a:lnTo>
                    <a:lnTo>
                      <a:pt x="648454" y="90360"/>
                    </a:lnTo>
                    <a:lnTo>
                      <a:pt x="646474" y="90360"/>
                    </a:lnTo>
                    <a:close/>
                    <a:moveTo>
                      <a:pt x="655960" y="90360"/>
                    </a:moveTo>
                    <a:lnTo>
                      <a:pt x="655960" y="108011"/>
                    </a:lnTo>
                    <a:lnTo>
                      <a:pt x="657943" y="108011"/>
                    </a:lnTo>
                    <a:lnTo>
                      <a:pt x="657943" y="90360"/>
                    </a:lnTo>
                    <a:lnTo>
                      <a:pt x="655960" y="90360"/>
                    </a:lnTo>
                    <a:close/>
                    <a:moveTo>
                      <a:pt x="665506" y="90360"/>
                    </a:moveTo>
                    <a:lnTo>
                      <a:pt x="665506" y="108011"/>
                    </a:lnTo>
                    <a:lnTo>
                      <a:pt x="667427" y="108011"/>
                    </a:lnTo>
                    <a:lnTo>
                      <a:pt x="667427" y="90360"/>
                    </a:lnTo>
                    <a:lnTo>
                      <a:pt x="665506" y="90360"/>
                    </a:lnTo>
                    <a:close/>
                    <a:moveTo>
                      <a:pt x="674992" y="90360"/>
                    </a:moveTo>
                    <a:lnTo>
                      <a:pt x="674992" y="108011"/>
                    </a:lnTo>
                    <a:lnTo>
                      <a:pt x="676975" y="108011"/>
                    </a:lnTo>
                    <a:lnTo>
                      <a:pt x="676975" y="90360"/>
                    </a:lnTo>
                    <a:lnTo>
                      <a:pt x="674992" y="90360"/>
                    </a:lnTo>
                    <a:close/>
                    <a:moveTo>
                      <a:pt x="684478" y="90360"/>
                    </a:moveTo>
                    <a:lnTo>
                      <a:pt x="684478" y="108011"/>
                    </a:lnTo>
                    <a:lnTo>
                      <a:pt x="686458" y="108011"/>
                    </a:lnTo>
                    <a:lnTo>
                      <a:pt x="686458" y="90360"/>
                    </a:lnTo>
                    <a:lnTo>
                      <a:pt x="684478" y="90360"/>
                    </a:lnTo>
                    <a:close/>
                    <a:moveTo>
                      <a:pt x="694024" y="90360"/>
                    </a:moveTo>
                    <a:lnTo>
                      <a:pt x="694024" y="108011"/>
                    </a:lnTo>
                    <a:lnTo>
                      <a:pt x="696007" y="108011"/>
                    </a:lnTo>
                    <a:lnTo>
                      <a:pt x="696007" y="90360"/>
                    </a:lnTo>
                    <a:lnTo>
                      <a:pt x="694024" y="90360"/>
                    </a:lnTo>
                    <a:close/>
                    <a:moveTo>
                      <a:pt x="703510" y="90360"/>
                    </a:moveTo>
                    <a:lnTo>
                      <a:pt x="703510" y="108011"/>
                    </a:lnTo>
                    <a:lnTo>
                      <a:pt x="705493" y="108011"/>
                    </a:lnTo>
                    <a:lnTo>
                      <a:pt x="705493" y="90360"/>
                    </a:lnTo>
                    <a:lnTo>
                      <a:pt x="703510" y="90360"/>
                    </a:lnTo>
                    <a:close/>
                    <a:moveTo>
                      <a:pt x="713056" y="90360"/>
                    </a:moveTo>
                    <a:lnTo>
                      <a:pt x="713056" y="108011"/>
                    </a:lnTo>
                    <a:lnTo>
                      <a:pt x="714977" y="108011"/>
                    </a:lnTo>
                    <a:lnTo>
                      <a:pt x="714977" y="90360"/>
                    </a:lnTo>
                    <a:lnTo>
                      <a:pt x="713056" y="90360"/>
                    </a:lnTo>
                    <a:close/>
                    <a:moveTo>
                      <a:pt x="722542" y="90360"/>
                    </a:moveTo>
                    <a:lnTo>
                      <a:pt x="722542" y="108011"/>
                    </a:lnTo>
                    <a:lnTo>
                      <a:pt x="724525" y="108011"/>
                    </a:lnTo>
                    <a:lnTo>
                      <a:pt x="724525" y="90360"/>
                    </a:lnTo>
                    <a:lnTo>
                      <a:pt x="722542" y="90360"/>
                    </a:lnTo>
                    <a:close/>
                    <a:moveTo>
                      <a:pt x="732028" y="90360"/>
                    </a:moveTo>
                    <a:lnTo>
                      <a:pt x="732028" y="108011"/>
                    </a:lnTo>
                    <a:lnTo>
                      <a:pt x="734011" y="108011"/>
                    </a:lnTo>
                    <a:lnTo>
                      <a:pt x="734011" y="91680"/>
                    </a:lnTo>
                    <a:cubicBezTo>
                      <a:pt x="734011" y="90934"/>
                      <a:pt x="733395" y="90359"/>
                      <a:pt x="732630" y="90359"/>
                    </a:cubicBezTo>
                    <a:lnTo>
                      <a:pt x="732030" y="90359"/>
                    </a:lnTo>
                    <a:close/>
                  </a:path>
                </a:pathLst>
              </a:custGeom>
              <a:solidFill>
                <a:srgbClr val="C8C4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6B00532F-DF6A-A826-A254-8800AA3E18AC}"/>
                  </a:ext>
                </a:extLst>
              </p:cNvPr>
              <p:cNvSpPr/>
              <p:nvPr/>
            </p:nvSpPr>
            <p:spPr>
              <a:xfrm rot="5146925">
                <a:off x="4012485" y="4109487"/>
                <a:ext cx="736973" cy="37403"/>
              </a:xfrm>
              <a:custGeom>
                <a:avLst/>
                <a:gdLst>
                  <a:gd name="connsiteX0" fmla="*/ -83 w 736973"/>
                  <a:gd name="connsiteY0" fmla="*/ -119 h 37403"/>
                  <a:gd name="connsiteX1" fmla="*/ -83 w 736973"/>
                  <a:gd name="connsiteY1" fmla="*/ 37284 h 37403"/>
                  <a:gd name="connsiteX2" fmla="*/ 736891 w 736973"/>
                  <a:gd name="connsiteY2" fmla="*/ 37284 h 37403"/>
                  <a:gd name="connsiteX3" fmla="*/ 736891 w 736973"/>
                  <a:gd name="connsiteY3" fmla="*/ -119 h 37403"/>
                  <a:gd name="connsiteX4" fmla="*/ -83 w 736973"/>
                  <a:gd name="connsiteY4" fmla="*/ -119 h 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973" h="37403">
                    <a:moveTo>
                      <a:pt x="-83" y="-119"/>
                    </a:moveTo>
                    <a:lnTo>
                      <a:pt x="-83" y="37284"/>
                    </a:lnTo>
                    <a:lnTo>
                      <a:pt x="736891" y="37284"/>
                    </a:lnTo>
                    <a:lnTo>
                      <a:pt x="736891" y="-119"/>
                    </a:lnTo>
                    <a:lnTo>
                      <a:pt x="-83" y="-119"/>
                    </a:lnTo>
                    <a:close/>
                  </a:path>
                </a:pathLst>
              </a:custGeom>
              <a:solidFill>
                <a:srgbClr val="C8C4B7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06F0E310-466B-6F0B-B792-718C7932839D}"/>
                </a:ext>
              </a:extLst>
            </p:cNvPr>
            <p:cNvSpPr/>
            <p:nvPr/>
          </p:nvSpPr>
          <p:spPr>
            <a:xfrm>
              <a:off x="4298345" y="4432023"/>
              <a:ext cx="52533" cy="412641"/>
            </a:xfrm>
            <a:custGeom>
              <a:avLst/>
              <a:gdLst>
                <a:gd name="connsiteX0" fmla="*/ 15309 w 52533"/>
                <a:gd name="connsiteY0" fmla="*/ -84 h 412641"/>
                <a:gd name="connsiteX1" fmla="*/ -61 w 52533"/>
                <a:gd name="connsiteY1" fmla="*/ 15285 h 412641"/>
                <a:gd name="connsiteX2" fmla="*/ -61 w 52533"/>
                <a:gd name="connsiteY2" fmla="*/ 19968 h 412641"/>
                <a:gd name="connsiteX3" fmla="*/ 52473 w 52533"/>
                <a:gd name="connsiteY3" fmla="*/ 19968 h 412641"/>
                <a:gd name="connsiteX4" fmla="*/ 52473 w 52533"/>
                <a:gd name="connsiteY4" fmla="*/ -84 h 412641"/>
                <a:gd name="connsiteX5" fmla="*/ 15309 w 52533"/>
                <a:gd name="connsiteY5" fmla="*/ -84 h 412641"/>
                <a:gd name="connsiteX6" fmla="*/ -61 w 52533"/>
                <a:gd name="connsiteY6" fmla="*/ 51428 h 412641"/>
                <a:gd name="connsiteX7" fmla="*/ -61 w 52533"/>
                <a:gd name="connsiteY7" fmla="*/ 82887 h 412641"/>
                <a:gd name="connsiteX8" fmla="*/ 52473 w 52533"/>
                <a:gd name="connsiteY8" fmla="*/ 82887 h 412641"/>
                <a:gd name="connsiteX9" fmla="*/ 52473 w 52533"/>
                <a:gd name="connsiteY9" fmla="*/ 51428 h 412641"/>
                <a:gd name="connsiteX10" fmla="*/ -61 w 52533"/>
                <a:gd name="connsiteY10" fmla="*/ 51428 h 412641"/>
                <a:gd name="connsiteX11" fmla="*/ -61 w 52533"/>
                <a:gd name="connsiteY11" fmla="*/ 251895 h 412641"/>
                <a:gd name="connsiteX12" fmla="*/ -61 w 52533"/>
                <a:gd name="connsiteY12" fmla="*/ 364466 h 412641"/>
                <a:gd name="connsiteX13" fmla="*/ 52473 w 52533"/>
                <a:gd name="connsiteY13" fmla="*/ 364466 h 412641"/>
                <a:gd name="connsiteX14" fmla="*/ 52473 w 52533"/>
                <a:gd name="connsiteY14" fmla="*/ 251895 h 412641"/>
                <a:gd name="connsiteX15" fmla="*/ -61 w 52533"/>
                <a:gd name="connsiteY15" fmla="*/ 251895 h 412641"/>
                <a:gd name="connsiteX16" fmla="*/ -61 w 52533"/>
                <a:gd name="connsiteY16" fmla="*/ 384099 h 412641"/>
                <a:gd name="connsiteX17" fmla="*/ -61 w 52533"/>
                <a:gd name="connsiteY17" fmla="*/ 397187 h 412641"/>
                <a:gd name="connsiteX18" fmla="*/ 15309 w 52533"/>
                <a:gd name="connsiteY18" fmla="*/ 412557 h 412641"/>
                <a:gd name="connsiteX19" fmla="*/ 52473 w 52533"/>
                <a:gd name="connsiteY19" fmla="*/ 412557 h 412641"/>
                <a:gd name="connsiteX20" fmla="*/ 52473 w 52533"/>
                <a:gd name="connsiteY20" fmla="*/ 384099 h 412641"/>
                <a:gd name="connsiteX21" fmla="*/ -61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15309" y="-84"/>
                  </a:moveTo>
                  <a:cubicBezTo>
                    <a:pt x="6794" y="-84"/>
                    <a:pt x="-61" y="6770"/>
                    <a:pt x="-61" y="15285"/>
                  </a:cubicBezTo>
                  <a:lnTo>
                    <a:pt x="-61" y="19968"/>
                  </a:lnTo>
                  <a:lnTo>
                    <a:pt x="52473" y="19968"/>
                  </a:lnTo>
                  <a:lnTo>
                    <a:pt x="52473" y="-84"/>
                  </a:lnTo>
                  <a:lnTo>
                    <a:pt x="15309" y="-84"/>
                  </a:lnTo>
                  <a:close/>
                  <a:moveTo>
                    <a:pt x="-61" y="51428"/>
                  </a:moveTo>
                  <a:lnTo>
                    <a:pt x="-61" y="82887"/>
                  </a:lnTo>
                  <a:lnTo>
                    <a:pt x="52473" y="82887"/>
                  </a:lnTo>
                  <a:lnTo>
                    <a:pt x="52473" y="51428"/>
                  </a:lnTo>
                  <a:lnTo>
                    <a:pt x="-61" y="51428"/>
                  </a:lnTo>
                  <a:close/>
                  <a:moveTo>
                    <a:pt x="-61" y="251895"/>
                  </a:moveTo>
                  <a:lnTo>
                    <a:pt x="-61" y="364466"/>
                  </a:lnTo>
                  <a:lnTo>
                    <a:pt x="52473" y="364466"/>
                  </a:lnTo>
                  <a:lnTo>
                    <a:pt x="52473" y="251895"/>
                  </a:lnTo>
                  <a:lnTo>
                    <a:pt x="-61" y="251895"/>
                  </a:lnTo>
                  <a:close/>
                  <a:moveTo>
                    <a:pt x="-61" y="384099"/>
                  </a:moveTo>
                  <a:lnTo>
                    <a:pt x="-61" y="397187"/>
                  </a:lnTo>
                  <a:cubicBezTo>
                    <a:pt x="-61" y="405701"/>
                    <a:pt x="6794" y="412557"/>
                    <a:pt x="15309" y="412557"/>
                  </a:cubicBezTo>
                  <a:lnTo>
                    <a:pt x="52473" y="412557"/>
                  </a:lnTo>
                  <a:lnTo>
                    <a:pt x="52473" y="384099"/>
                  </a:lnTo>
                  <a:lnTo>
                    <a:pt x="-61" y="384099"/>
                  </a:lnTo>
                  <a:close/>
                </a:path>
              </a:pathLst>
            </a:custGeom>
            <a:solidFill>
              <a:srgbClr val="D455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D13076CA-CBBA-2874-8CB5-4FEAFDF8CB71}"/>
                </a:ext>
              </a:extLst>
            </p:cNvPr>
            <p:cNvSpPr/>
            <p:nvPr/>
          </p:nvSpPr>
          <p:spPr>
            <a:xfrm>
              <a:off x="4350909" y="4432023"/>
              <a:ext cx="224062" cy="412641"/>
            </a:xfrm>
            <a:custGeom>
              <a:avLst/>
              <a:gdLst>
                <a:gd name="connsiteX0" fmla="*/ -53 w 224062"/>
                <a:gd name="connsiteY0" fmla="*/ -84 h 412641"/>
                <a:gd name="connsiteX1" fmla="*/ -53 w 224062"/>
                <a:gd name="connsiteY1" fmla="*/ 19968 h 412641"/>
                <a:gd name="connsiteX2" fmla="*/ 224010 w 224062"/>
                <a:gd name="connsiteY2" fmla="*/ 19968 h 412641"/>
                <a:gd name="connsiteX3" fmla="*/ 224010 w 224062"/>
                <a:gd name="connsiteY3" fmla="*/ -84 h 412641"/>
                <a:gd name="connsiteX4" fmla="*/ -53 w 224062"/>
                <a:gd name="connsiteY4" fmla="*/ -84 h 412641"/>
                <a:gd name="connsiteX5" fmla="*/ -53 w 224062"/>
                <a:gd name="connsiteY5" fmla="*/ 51428 h 412641"/>
                <a:gd name="connsiteX6" fmla="*/ -53 w 224062"/>
                <a:gd name="connsiteY6" fmla="*/ 82887 h 412641"/>
                <a:gd name="connsiteX7" fmla="*/ 224010 w 224062"/>
                <a:gd name="connsiteY7" fmla="*/ 82887 h 412641"/>
                <a:gd name="connsiteX8" fmla="*/ 224010 w 224062"/>
                <a:gd name="connsiteY8" fmla="*/ 51428 h 412641"/>
                <a:gd name="connsiteX9" fmla="*/ -53 w 224062"/>
                <a:gd name="connsiteY9" fmla="*/ 51428 h 412641"/>
                <a:gd name="connsiteX10" fmla="*/ -53 w 224062"/>
                <a:gd name="connsiteY10" fmla="*/ 251895 h 412641"/>
                <a:gd name="connsiteX11" fmla="*/ -53 w 224062"/>
                <a:gd name="connsiteY11" fmla="*/ 364466 h 412641"/>
                <a:gd name="connsiteX12" fmla="*/ 224010 w 224062"/>
                <a:gd name="connsiteY12" fmla="*/ 364466 h 412641"/>
                <a:gd name="connsiteX13" fmla="*/ 224010 w 224062"/>
                <a:gd name="connsiteY13" fmla="*/ 251895 h 412641"/>
                <a:gd name="connsiteX14" fmla="*/ -53 w 224062"/>
                <a:gd name="connsiteY14" fmla="*/ 251895 h 412641"/>
                <a:gd name="connsiteX15" fmla="*/ -53 w 224062"/>
                <a:gd name="connsiteY15" fmla="*/ 384099 h 412641"/>
                <a:gd name="connsiteX16" fmla="*/ -53 w 224062"/>
                <a:gd name="connsiteY16" fmla="*/ 412557 h 412641"/>
                <a:gd name="connsiteX17" fmla="*/ 224010 w 224062"/>
                <a:gd name="connsiteY17" fmla="*/ 412557 h 412641"/>
                <a:gd name="connsiteX18" fmla="*/ 224010 w 224062"/>
                <a:gd name="connsiteY18" fmla="*/ 384099 h 412641"/>
                <a:gd name="connsiteX19" fmla="*/ -53 w 224062"/>
                <a:gd name="connsiteY19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24062" h="412641">
                  <a:moveTo>
                    <a:pt x="-53" y="-84"/>
                  </a:moveTo>
                  <a:lnTo>
                    <a:pt x="-53" y="19968"/>
                  </a:lnTo>
                  <a:lnTo>
                    <a:pt x="224010" y="19968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51428"/>
                  </a:moveTo>
                  <a:lnTo>
                    <a:pt x="-53" y="82887"/>
                  </a:lnTo>
                  <a:lnTo>
                    <a:pt x="224010" y="82887"/>
                  </a:lnTo>
                  <a:lnTo>
                    <a:pt x="224010" y="51428"/>
                  </a:lnTo>
                  <a:lnTo>
                    <a:pt x="-53" y="51428"/>
                  </a:lnTo>
                  <a:close/>
                  <a:moveTo>
                    <a:pt x="-53" y="251895"/>
                  </a:moveTo>
                  <a:lnTo>
                    <a:pt x="-53" y="364466"/>
                  </a:lnTo>
                  <a:lnTo>
                    <a:pt x="224010" y="364466"/>
                  </a:lnTo>
                  <a:lnTo>
                    <a:pt x="224010" y="251895"/>
                  </a:lnTo>
                  <a:lnTo>
                    <a:pt x="-53" y="251895"/>
                  </a:lnTo>
                  <a:close/>
                  <a:moveTo>
                    <a:pt x="-53" y="384099"/>
                  </a:moveTo>
                  <a:lnTo>
                    <a:pt x="-53" y="412557"/>
                  </a:lnTo>
                  <a:lnTo>
                    <a:pt x="224010" y="412557"/>
                  </a:lnTo>
                  <a:lnTo>
                    <a:pt x="224010" y="384099"/>
                  </a:lnTo>
                  <a:lnTo>
                    <a:pt x="-53" y="384099"/>
                  </a:lnTo>
                  <a:close/>
                </a:path>
              </a:pathLst>
            </a:custGeom>
            <a:solidFill>
              <a:srgbClr val="FF66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CF453E62-89F8-DCE3-1655-A1E87FAA18B5}"/>
                </a:ext>
              </a:extLst>
            </p:cNvPr>
            <p:cNvSpPr/>
            <p:nvPr/>
          </p:nvSpPr>
          <p:spPr>
            <a:xfrm>
              <a:off x="4574999" y="4432023"/>
              <a:ext cx="52533" cy="412641"/>
            </a:xfrm>
            <a:custGeom>
              <a:avLst/>
              <a:gdLst>
                <a:gd name="connsiteX0" fmla="*/ -45 w 52533"/>
                <a:gd name="connsiteY0" fmla="*/ -84 h 412641"/>
                <a:gd name="connsiteX1" fmla="*/ -45 w 52533"/>
                <a:gd name="connsiteY1" fmla="*/ 19968 h 412641"/>
                <a:gd name="connsiteX2" fmla="*/ 52489 w 52533"/>
                <a:gd name="connsiteY2" fmla="*/ 19968 h 412641"/>
                <a:gd name="connsiteX3" fmla="*/ 52489 w 52533"/>
                <a:gd name="connsiteY3" fmla="*/ 15285 h 412641"/>
                <a:gd name="connsiteX4" fmla="*/ 37119 w 52533"/>
                <a:gd name="connsiteY4" fmla="*/ -84 h 412641"/>
                <a:gd name="connsiteX5" fmla="*/ -45 w 52533"/>
                <a:gd name="connsiteY5" fmla="*/ -84 h 412641"/>
                <a:gd name="connsiteX6" fmla="*/ -45 w 52533"/>
                <a:gd name="connsiteY6" fmla="*/ 51428 h 412641"/>
                <a:gd name="connsiteX7" fmla="*/ -45 w 52533"/>
                <a:gd name="connsiteY7" fmla="*/ 82887 h 412641"/>
                <a:gd name="connsiteX8" fmla="*/ 52489 w 52533"/>
                <a:gd name="connsiteY8" fmla="*/ 82887 h 412641"/>
                <a:gd name="connsiteX9" fmla="*/ 52489 w 52533"/>
                <a:gd name="connsiteY9" fmla="*/ 51428 h 412641"/>
                <a:gd name="connsiteX10" fmla="*/ -45 w 52533"/>
                <a:gd name="connsiteY10" fmla="*/ 51428 h 412641"/>
                <a:gd name="connsiteX11" fmla="*/ -45 w 52533"/>
                <a:gd name="connsiteY11" fmla="*/ 251895 h 412641"/>
                <a:gd name="connsiteX12" fmla="*/ -45 w 52533"/>
                <a:gd name="connsiteY12" fmla="*/ 364466 h 412641"/>
                <a:gd name="connsiteX13" fmla="*/ 52489 w 52533"/>
                <a:gd name="connsiteY13" fmla="*/ 364466 h 412641"/>
                <a:gd name="connsiteX14" fmla="*/ 52489 w 52533"/>
                <a:gd name="connsiteY14" fmla="*/ 251895 h 412641"/>
                <a:gd name="connsiteX15" fmla="*/ -45 w 52533"/>
                <a:gd name="connsiteY15" fmla="*/ 251895 h 412641"/>
                <a:gd name="connsiteX16" fmla="*/ -45 w 52533"/>
                <a:gd name="connsiteY16" fmla="*/ 384099 h 412641"/>
                <a:gd name="connsiteX17" fmla="*/ -45 w 52533"/>
                <a:gd name="connsiteY17" fmla="*/ 412557 h 412641"/>
                <a:gd name="connsiteX18" fmla="*/ 37119 w 52533"/>
                <a:gd name="connsiteY18" fmla="*/ 412557 h 412641"/>
                <a:gd name="connsiteX19" fmla="*/ 52489 w 52533"/>
                <a:gd name="connsiteY19" fmla="*/ 397187 h 412641"/>
                <a:gd name="connsiteX20" fmla="*/ 52489 w 52533"/>
                <a:gd name="connsiteY20" fmla="*/ 384099 h 412641"/>
                <a:gd name="connsiteX21" fmla="*/ -45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-45" y="-84"/>
                  </a:moveTo>
                  <a:lnTo>
                    <a:pt x="-45" y="19968"/>
                  </a:lnTo>
                  <a:lnTo>
                    <a:pt x="52489" y="19968"/>
                  </a:lnTo>
                  <a:lnTo>
                    <a:pt x="52489" y="15285"/>
                  </a:lnTo>
                  <a:cubicBezTo>
                    <a:pt x="52488" y="6770"/>
                    <a:pt x="45633" y="-84"/>
                    <a:pt x="37119" y="-84"/>
                  </a:cubicBezTo>
                  <a:lnTo>
                    <a:pt x="-45" y="-84"/>
                  </a:lnTo>
                  <a:close/>
                  <a:moveTo>
                    <a:pt x="-45" y="51428"/>
                  </a:moveTo>
                  <a:lnTo>
                    <a:pt x="-45" y="82887"/>
                  </a:lnTo>
                  <a:lnTo>
                    <a:pt x="52489" y="82887"/>
                  </a:lnTo>
                  <a:lnTo>
                    <a:pt x="52489" y="51428"/>
                  </a:lnTo>
                  <a:lnTo>
                    <a:pt x="-45" y="51428"/>
                  </a:lnTo>
                  <a:close/>
                  <a:moveTo>
                    <a:pt x="-45" y="251895"/>
                  </a:moveTo>
                  <a:lnTo>
                    <a:pt x="-45" y="364466"/>
                  </a:lnTo>
                  <a:lnTo>
                    <a:pt x="52489" y="364466"/>
                  </a:lnTo>
                  <a:lnTo>
                    <a:pt x="52489" y="251895"/>
                  </a:lnTo>
                  <a:lnTo>
                    <a:pt x="-45" y="251895"/>
                  </a:lnTo>
                  <a:close/>
                  <a:moveTo>
                    <a:pt x="-45" y="384099"/>
                  </a:moveTo>
                  <a:lnTo>
                    <a:pt x="-45" y="412557"/>
                  </a:lnTo>
                  <a:lnTo>
                    <a:pt x="37119" y="412557"/>
                  </a:lnTo>
                  <a:cubicBezTo>
                    <a:pt x="45633" y="412557"/>
                    <a:pt x="52488" y="405701"/>
                    <a:pt x="52489" y="397187"/>
                  </a:cubicBezTo>
                  <a:lnTo>
                    <a:pt x="52489" y="384099"/>
                  </a:lnTo>
                  <a:lnTo>
                    <a:pt x="-45" y="384099"/>
                  </a:lnTo>
                  <a:close/>
                </a:path>
              </a:pathLst>
            </a:custGeom>
            <a:solidFill>
              <a:srgbClr val="FF7F2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C085D12E-8D2A-1E98-14C0-D4E1EA089AA1}"/>
                </a:ext>
              </a:extLst>
            </p:cNvPr>
            <p:cNvSpPr/>
            <p:nvPr/>
          </p:nvSpPr>
          <p:spPr>
            <a:xfrm>
              <a:off x="4298345" y="4452311"/>
              <a:ext cx="52533" cy="364130"/>
            </a:xfrm>
            <a:custGeom>
              <a:avLst/>
              <a:gdLst>
                <a:gd name="connsiteX0" fmla="*/ -61 w 52533"/>
                <a:gd name="connsiteY0" fmla="*/ -84 h 364130"/>
                <a:gd name="connsiteX1" fmla="*/ -61 w 52533"/>
                <a:gd name="connsiteY1" fmla="*/ 31374 h 364130"/>
                <a:gd name="connsiteX2" fmla="*/ 52473 w 52533"/>
                <a:gd name="connsiteY2" fmla="*/ 31374 h 364130"/>
                <a:gd name="connsiteX3" fmla="*/ 52473 w 52533"/>
                <a:gd name="connsiteY3" fmla="*/ -84 h 364130"/>
                <a:gd name="connsiteX4" fmla="*/ -61 w 52533"/>
                <a:gd name="connsiteY4" fmla="*/ -84 h 364130"/>
                <a:gd name="connsiteX5" fmla="*/ -61 w 52533"/>
                <a:gd name="connsiteY5" fmla="*/ 62836 h 364130"/>
                <a:gd name="connsiteX6" fmla="*/ -61 w 52533"/>
                <a:gd name="connsiteY6" fmla="*/ 231840 h 364130"/>
                <a:gd name="connsiteX7" fmla="*/ 52473 w 52533"/>
                <a:gd name="connsiteY7" fmla="*/ 231840 h 364130"/>
                <a:gd name="connsiteX8" fmla="*/ 52473 w 52533"/>
                <a:gd name="connsiteY8" fmla="*/ 62836 h 364130"/>
                <a:gd name="connsiteX9" fmla="*/ -61 w 52533"/>
                <a:gd name="connsiteY9" fmla="*/ 62836 h 364130"/>
                <a:gd name="connsiteX10" fmla="*/ -61 w 52533"/>
                <a:gd name="connsiteY10" fmla="*/ 344414 h 364130"/>
                <a:gd name="connsiteX11" fmla="*/ -61 w 52533"/>
                <a:gd name="connsiteY11" fmla="*/ 364046 h 364130"/>
                <a:gd name="connsiteX12" fmla="*/ 52473 w 52533"/>
                <a:gd name="connsiteY12" fmla="*/ 364046 h 364130"/>
                <a:gd name="connsiteX13" fmla="*/ 52473 w 52533"/>
                <a:gd name="connsiteY13" fmla="*/ 344414 h 364130"/>
                <a:gd name="connsiteX14" fmla="*/ -61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61" y="-84"/>
                  </a:moveTo>
                  <a:lnTo>
                    <a:pt x="-61" y="31374"/>
                  </a:lnTo>
                  <a:lnTo>
                    <a:pt x="52473" y="31374"/>
                  </a:lnTo>
                  <a:lnTo>
                    <a:pt x="52473" y="-84"/>
                  </a:lnTo>
                  <a:lnTo>
                    <a:pt x="-61" y="-84"/>
                  </a:lnTo>
                  <a:close/>
                  <a:moveTo>
                    <a:pt x="-61" y="62836"/>
                  </a:moveTo>
                  <a:lnTo>
                    <a:pt x="-61" y="231840"/>
                  </a:lnTo>
                  <a:lnTo>
                    <a:pt x="52473" y="231840"/>
                  </a:lnTo>
                  <a:lnTo>
                    <a:pt x="52473" y="62836"/>
                  </a:lnTo>
                  <a:lnTo>
                    <a:pt x="-61" y="62836"/>
                  </a:lnTo>
                  <a:close/>
                  <a:moveTo>
                    <a:pt x="-61" y="344414"/>
                  </a:moveTo>
                  <a:lnTo>
                    <a:pt x="-61" y="364046"/>
                  </a:lnTo>
                  <a:lnTo>
                    <a:pt x="52473" y="364046"/>
                  </a:lnTo>
                  <a:lnTo>
                    <a:pt x="52473" y="344414"/>
                  </a:lnTo>
                  <a:lnTo>
                    <a:pt x="-61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03C7B6E9-B10D-898A-8867-62529D783FB7}"/>
                </a:ext>
              </a:extLst>
            </p:cNvPr>
            <p:cNvSpPr/>
            <p:nvPr/>
          </p:nvSpPr>
          <p:spPr>
            <a:xfrm>
              <a:off x="4350909" y="4452311"/>
              <a:ext cx="224062" cy="364130"/>
            </a:xfrm>
            <a:custGeom>
              <a:avLst/>
              <a:gdLst>
                <a:gd name="connsiteX0" fmla="*/ -53 w 224062"/>
                <a:gd name="connsiteY0" fmla="*/ -84 h 364130"/>
                <a:gd name="connsiteX1" fmla="*/ -53 w 224062"/>
                <a:gd name="connsiteY1" fmla="*/ 31374 h 364130"/>
                <a:gd name="connsiteX2" fmla="*/ 224010 w 224062"/>
                <a:gd name="connsiteY2" fmla="*/ 31374 h 364130"/>
                <a:gd name="connsiteX3" fmla="*/ 224010 w 224062"/>
                <a:gd name="connsiteY3" fmla="*/ -84 h 364130"/>
                <a:gd name="connsiteX4" fmla="*/ -53 w 224062"/>
                <a:gd name="connsiteY4" fmla="*/ -84 h 364130"/>
                <a:gd name="connsiteX5" fmla="*/ -53 w 224062"/>
                <a:gd name="connsiteY5" fmla="*/ 62836 h 364130"/>
                <a:gd name="connsiteX6" fmla="*/ -53 w 224062"/>
                <a:gd name="connsiteY6" fmla="*/ 231840 h 364130"/>
                <a:gd name="connsiteX7" fmla="*/ 224010 w 224062"/>
                <a:gd name="connsiteY7" fmla="*/ 231840 h 364130"/>
                <a:gd name="connsiteX8" fmla="*/ 224010 w 224062"/>
                <a:gd name="connsiteY8" fmla="*/ 62836 h 364130"/>
                <a:gd name="connsiteX9" fmla="*/ -53 w 224062"/>
                <a:gd name="connsiteY9" fmla="*/ 62836 h 364130"/>
                <a:gd name="connsiteX10" fmla="*/ -53 w 224062"/>
                <a:gd name="connsiteY10" fmla="*/ 344414 h 364130"/>
                <a:gd name="connsiteX11" fmla="*/ -53 w 224062"/>
                <a:gd name="connsiteY11" fmla="*/ 364046 h 364130"/>
                <a:gd name="connsiteX12" fmla="*/ 224010 w 224062"/>
                <a:gd name="connsiteY12" fmla="*/ 364046 h 364130"/>
                <a:gd name="connsiteX13" fmla="*/ 224010 w 224062"/>
                <a:gd name="connsiteY13" fmla="*/ 344414 h 364130"/>
                <a:gd name="connsiteX14" fmla="*/ -53 w 224062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062" h="364130">
                  <a:moveTo>
                    <a:pt x="-53" y="-84"/>
                  </a:moveTo>
                  <a:lnTo>
                    <a:pt x="-53" y="31374"/>
                  </a:lnTo>
                  <a:lnTo>
                    <a:pt x="224010" y="31374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62836"/>
                  </a:moveTo>
                  <a:lnTo>
                    <a:pt x="-53" y="231840"/>
                  </a:lnTo>
                  <a:lnTo>
                    <a:pt x="224010" y="231840"/>
                  </a:lnTo>
                  <a:lnTo>
                    <a:pt x="224010" y="62836"/>
                  </a:lnTo>
                  <a:lnTo>
                    <a:pt x="-53" y="62836"/>
                  </a:lnTo>
                  <a:close/>
                  <a:moveTo>
                    <a:pt x="-53" y="344414"/>
                  </a:moveTo>
                  <a:lnTo>
                    <a:pt x="-53" y="364046"/>
                  </a:lnTo>
                  <a:lnTo>
                    <a:pt x="224010" y="364046"/>
                  </a:lnTo>
                  <a:lnTo>
                    <a:pt x="224010" y="344414"/>
                  </a:lnTo>
                  <a:lnTo>
                    <a:pt x="-53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4AD9CA96-7F2C-EAC9-D6A5-79690A4F5B5B}"/>
                </a:ext>
              </a:extLst>
            </p:cNvPr>
            <p:cNvSpPr/>
            <p:nvPr/>
          </p:nvSpPr>
          <p:spPr>
            <a:xfrm>
              <a:off x="4574999" y="4452311"/>
              <a:ext cx="52533" cy="364130"/>
            </a:xfrm>
            <a:custGeom>
              <a:avLst/>
              <a:gdLst>
                <a:gd name="connsiteX0" fmla="*/ -45 w 52533"/>
                <a:gd name="connsiteY0" fmla="*/ -84 h 364130"/>
                <a:gd name="connsiteX1" fmla="*/ -45 w 52533"/>
                <a:gd name="connsiteY1" fmla="*/ 31374 h 364130"/>
                <a:gd name="connsiteX2" fmla="*/ 52489 w 52533"/>
                <a:gd name="connsiteY2" fmla="*/ 31374 h 364130"/>
                <a:gd name="connsiteX3" fmla="*/ 52489 w 52533"/>
                <a:gd name="connsiteY3" fmla="*/ -84 h 364130"/>
                <a:gd name="connsiteX4" fmla="*/ -45 w 52533"/>
                <a:gd name="connsiteY4" fmla="*/ -84 h 364130"/>
                <a:gd name="connsiteX5" fmla="*/ -45 w 52533"/>
                <a:gd name="connsiteY5" fmla="*/ 62836 h 364130"/>
                <a:gd name="connsiteX6" fmla="*/ -45 w 52533"/>
                <a:gd name="connsiteY6" fmla="*/ 231840 h 364130"/>
                <a:gd name="connsiteX7" fmla="*/ 52489 w 52533"/>
                <a:gd name="connsiteY7" fmla="*/ 231840 h 364130"/>
                <a:gd name="connsiteX8" fmla="*/ 52489 w 52533"/>
                <a:gd name="connsiteY8" fmla="*/ 62836 h 364130"/>
                <a:gd name="connsiteX9" fmla="*/ -45 w 52533"/>
                <a:gd name="connsiteY9" fmla="*/ 62836 h 364130"/>
                <a:gd name="connsiteX10" fmla="*/ -45 w 52533"/>
                <a:gd name="connsiteY10" fmla="*/ 344414 h 364130"/>
                <a:gd name="connsiteX11" fmla="*/ -45 w 52533"/>
                <a:gd name="connsiteY11" fmla="*/ 364046 h 364130"/>
                <a:gd name="connsiteX12" fmla="*/ 52489 w 52533"/>
                <a:gd name="connsiteY12" fmla="*/ 364046 h 364130"/>
                <a:gd name="connsiteX13" fmla="*/ 52489 w 52533"/>
                <a:gd name="connsiteY13" fmla="*/ 344414 h 364130"/>
                <a:gd name="connsiteX14" fmla="*/ -45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45" y="-84"/>
                  </a:moveTo>
                  <a:lnTo>
                    <a:pt x="-45" y="31374"/>
                  </a:lnTo>
                  <a:lnTo>
                    <a:pt x="52489" y="31374"/>
                  </a:lnTo>
                  <a:lnTo>
                    <a:pt x="52489" y="-84"/>
                  </a:lnTo>
                  <a:lnTo>
                    <a:pt x="-45" y="-84"/>
                  </a:lnTo>
                  <a:close/>
                  <a:moveTo>
                    <a:pt x="-45" y="62836"/>
                  </a:moveTo>
                  <a:lnTo>
                    <a:pt x="-45" y="231840"/>
                  </a:lnTo>
                  <a:lnTo>
                    <a:pt x="52489" y="231840"/>
                  </a:lnTo>
                  <a:lnTo>
                    <a:pt x="52489" y="62836"/>
                  </a:lnTo>
                  <a:lnTo>
                    <a:pt x="-45" y="62836"/>
                  </a:lnTo>
                  <a:close/>
                  <a:moveTo>
                    <a:pt x="-45" y="344414"/>
                  </a:moveTo>
                  <a:lnTo>
                    <a:pt x="-45" y="364046"/>
                  </a:lnTo>
                  <a:lnTo>
                    <a:pt x="52489" y="364046"/>
                  </a:lnTo>
                  <a:lnTo>
                    <a:pt x="52489" y="344414"/>
                  </a:lnTo>
                  <a:lnTo>
                    <a:pt x="-45" y="344414"/>
                  </a:lnTo>
                  <a:close/>
                </a:path>
              </a:pathLst>
            </a:custGeom>
            <a:solidFill>
              <a:srgbClr val="FFCCA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6" name="文本框 795">
            <a:extLst>
              <a:ext uri="{FF2B5EF4-FFF2-40B4-BE49-F238E27FC236}">
                <a16:creationId xmlns:a16="http://schemas.microsoft.com/office/drawing/2014/main" id="{822AC1B0-471C-FE19-29DB-66CD10A27FD7}"/>
              </a:ext>
            </a:extLst>
          </p:cNvPr>
          <p:cNvSpPr txBox="1"/>
          <p:nvPr/>
        </p:nvSpPr>
        <p:spPr>
          <a:xfrm>
            <a:off x="4976457" y="5234756"/>
            <a:ext cx="2028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五年级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0F41BCE-46C5-5CE5-1064-399700FD8FB8}"/>
              </a:ext>
            </a:extLst>
          </p:cNvPr>
          <p:cNvSpPr txBox="1"/>
          <p:nvPr/>
        </p:nvSpPr>
        <p:spPr>
          <a:xfrm>
            <a:off x="978594" y="349523"/>
            <a:ext cx="24504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期末考试成绩分析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2FF0921-09F4-453D-4C5B-FCA3F6AA0C48}"/>
              </a:ext>
            </a:extLst>
          </p:cNvPr>
          <p:cNvGrpSpPr/>
          <p:nvPr/>
        </p:nvGrpSpPr>
        <p:grpSpPr>
          <a:xfrm>
            <a:off x="436022" y="297073"/>
            <a:ext cx="436910" cy="421782"/>
            <a:chOff x="3190875" y="2101850"/>
            <a:chExt cx="779463" cy="7524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" name="Freeform 213">
              <a:extLst>
                <a:ext uri="{FF2B5EF4-FFF2-40B4-BE49-F238E27FC236}">
                  <a16:creationId xmlns:a16="http://schemas.microsoft.com/office/drawing/2014/main" id="{C7C0D4F4-AA58-8A53-32B3-475E84517067}"/>
                </a:ext>
              </a:extLst>
            </p:cNvPr>
            <p:cNvSpPr/>
            <p:nvPr/>
          </p:nvSpPr>
          <p:spPr bwMode="auto">
            <a:xfrm>
              <a:off x="3417888" y="2455863"/>
              <a:ext cx="44450" cy="82550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71" y="9"/>
                </a:cxn>
                <a:cxn ang="0">
                  <a:pos x="65" y="18"/>
                </a:cxn>
                <a:cxn ang="0">
                  <a:pos x="58" y="26"/>
                </a:cxn>
                <a:cxn ang="0">
                  <a:pos x="54" y="34"/>
                </a:cxn>
                <a:cxn ang="0">
                  <a:pos x="45" y="52"/>
                </a:cxn>
                <a:cxn ang="0">
                  <a:pos x="37" y="71"/>
                </a:cxn>
                <a:cxn ang="0">
                  <a:pos x="37" y="71"/>
                </a:cxn>
                <a:cxn ang="0">
                  <a:pos x="26" y="100"/>
                </a:cxn>
                <a:cxn ang="0">
                  <a:pos x="19" y="114"/>
                </a:cxn>
                <a:cxn ang="0">
                  <a:pos x="15" y="120"/>
                </a:cxn>
                <a:cxn ang="0">
                  <a:pos x="11" y="126"/>
                </a:cxn>
                <a:cxn ang="0">
                  <a:pos x="11" y="126"/>
                </a:cxn>
                <a:cxn ang="0">
                  <a:pos x="6" y="131"/>
                </a:cxn>
                <a:cxn ang="0">
                  <a:pos x="4" y="137"/>
                </a:cxn>
                <a:cxn ang="0">
                  <a:pos x="2" y="144"/>
                </a:cxn>
                <a:cxn ang="0">
                  <a:pos x="0" y="151"/>
                </a:cxn>
                <a:cxn ang="0">
                  <a:pos x="0" y="151"/>
                </a:cxn>
                <a:cxn ang="0">
                  <a:pos x="0" y="153"/>
                </a:cxn>
                <a:cxn ang="0">
                  <a:pos x="2" y="154"/>
                </a:cxn>
                <a:cxn ang="0">
                  <a:pos x="3" y="155"/>
                </a:cxn>
                <a:cxn ang="0">
                  <a:pos x="5" y="155"/>
                </a:cxn>
                <a:cxn ang="0">
                  <a:pos x="8" y="154"/>
                </a:cxn>
                <a:cxn ang="0">
                  <a:pos x="9" y="153"/>
                </a:cxn>
                <a:cxn ang="0">
                  <a:pos x="10" y="151"/>
                </a:cxn>
                <a:cxn ang="0">
                  <a:pos x="10" y="151"/>
                </a:cxn>
                <a:cxn ang="0">
                  <a:pos x="11" y="146"/>
                </a:cxn>
                <a:cxn ang="0">
                  <a:pos x="13" y="142"/>
                </a:cxn>
                <a:cxn ang="0">
                  <a:pos x="18" y="132"/>
                </a:cxn>
                <a:cxn ang="0">
                  <a:pos x="24" y="123"/>
                </a:cxn>
                <a:cxn ang="0">
                  <a:pos x="29" y="115"/>
                </a:cxn>
                <a:cxn ang="0">
                  <a:pos x="29" y="115"/>
                </a:cxn>
                <a:cxn ang="0">
                  <a:pos x="37" y="98"/>
                </a:cxn>
                <a:cxn ang="0">
                  <a:pos x="43" y="82"/>
                </a:cxn>
                <a:cxn ang="0">
                  <a:pos x="43" y="82"/>
                </a:cxn>
                <a:cxn ang="0">
                  <a:pos x="51" y="62"/>
                </a:cxn>
                <a:cxn ang="0">
                  <a:pos x="60" y="43"/>
                </a:cxn>
                <a:cxn ang="0">
                  <a:pos x="65" y="34"/>
                </a:cxn>
                <a:cxn ang="0">
                  <a:pos x="71" y="25"/>
                </a:cxn>
                <a:cxn ang="0">
                  <a:pos x="77" y="17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5" y="7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4" y="2"/>
                </a:cxn>
                <a:cxn ang="0">
                  <a:pos x="83" y="1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85" h="155">
                  <a:moveTo>
                    <a:pt x="78" y="2"/>
                  </a:moveTo>
                  <a:lnTo>
                    <a:pt x="78" y="2"/>
                  </a:lnTo>
                  <a:lnTo>
                    <a:pt x="71" y="9"/>
                  </a:lnTo>
                  <a:lnTo>
                    <a:pt x="65" y="18"/>
                  </a:lnTo>
                  <a:lnTo>
                    <a:pt x="58" y="26"/>
                  </a:lnTo>
                  <a:lnTo>
                    <a:pt x="54" y="34"/>
                  </a:lnTo>
                  <a:lnTo>
                    <a:pt x="45" y="52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26" y="100"/>
                  </a:lnTo>
                  <a:lnTo>
                    <a:pt x="19" y="114"/>
                  </a:lnTo>
                  <a:lnTo>
                    <a:pt x="15" y="120"/>
                  </a:lnTo>
                  <a:lnTo>
                    <a:pt x="11" y="126"/>
                  </a:lnTo>
                  <a:lnTo>
                    <a:pt x="11" y="126"/>
                  </a:lnTo>
                  <a:lnTo>
                    <a:pt x="6" y="131"/>
                  </a:lnTo>
                  <a:lnTo>
                    <a:pt x="4" y="137"/>
                  </a:lnTo>
                  <a:lnTo>
                    <a:pt x="2" y="144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0" y="153"/>
                  </a:lnTo>
                  <a:lnTo>
                    <a:pt x="2" y="154"/>
                  </a:lnTo>
                  <a:lnTo>
                    <a:pt x="3" y="155"/>
                  </a:lnTo>
                  <a:lnTo>
                    <a:pt x="5" y="155"/>
                  </a:lnTo>
                  <a:lnTo>
                    <a:pt x="8" y="154"/>
                  </a:lnTo>
                  <a:lnTo>
                    <a:pt x="9" y="153"/>
                  </a:lnTo>
                  <a:lnTo>
                    <a:pt x="10" y="151"/>
                  </a:lnTo>
                  <a:lnTo>
                    <a:pt x="10" y="151"/>
                  </a:lnTo>
                  <a:lnTo>
                    <a:pt x="11" y="146"/>
                  </a:lnTo>
                  <a:lnTo>
                    <a:pt x="13" y="142"/>
                  </a:lnTo>
                  <a:lnTo>
                    <a:pt x="18" y="132"/>
                  </a:lnTo>
                  <a:lnTo>
                    <a:pt x="24" y="123"/>
                  </a:lnTo>
                  <a:lnTo>
                    <a:pt x="29" y="115"/>
                  </a:lnTo>
                  <a:lnTo>
                    <a:pt x="29" y="115"/>
                  </a:lnTo>
                  <a:lnTo>
                    <a:pt x="37" y="98"/>
                  </a:lnTo>
                  <a:lnTo>
                    <a:pt x="43" y="82"/>
                  </a:lnTo>
                  <a:lnTo>
                    <a:pt x="43" y="82"/>
                  </a:lnTo>
                  <a:lnTo>
                    <a:pt x="51" y="62"/>
                  </a:lnTo>
                  <a:lnTo>
                    <a:pt x="60" y="43"/>
                  </a:lnTo>
                  <a:lnTo>
                    <a:pt x="65" y="34"/>
                  </a:lnTo>
                  <a:lnTo>
                    <a:pt x="71" y="25"/>
                  </a:lnTo>
                  <a:lnTo>
                    <a:pt x="77" y="17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5" y="7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214">
              <a:extLst>
                <a:ext uri="{FF2B5EF4-FFF2-40B4-BE49-F238E27FC236}">
                  <a16:creationId xmlns:a16="http://schemas.microsoft.com/office/drawing/2014/main" id="{037065CA-605B-D61D-94F5-0FF522201F1B}"/>
                </a:ext>
              </a:extLst>
            </p:cNvPr>
            <p:cNvSpPr/>
            <p:nvPr/>
          </p:nvSpPr>
          <p:spPr bwMode="auto">
            <a:xfrm>
              <a:off x="3421063" y="2446338"/>
              <a:ext cx="71438" cy="147638"/>
            </a:xfrm>
            <a:custGeom>
              <a:avLst/>
              <a:gdLst/>
              <a:ahLst/>
              <a:cxnLst>
                <a:cxn ang="0">
                  <a:pos x="126" y="3"/>
                </a:cxn>
                <a:cxn ang="0">
                  <a:pos x="126" y="3"/>
                </a:cxn>
                <a:cxn ang="0">
                  <a:pos x="118" y="19"/>
                </a:cxn>
                <a:cxn ang="0">
                  <a:pos x="110" y="35"/>
                </a:cxn>
                <a:cxn ang="0">
                  <a:pos x="101" y="50"/>
                </a:cxn>
                <a:cxn ang="0">
                  <a:pos x="92" y="66"/>
                </a:cxn>
                <a:cxn ang="0">
                  <a:pos x="92" y="66"/>
                </a:cxn>
                <a:cxn ang="0">
                  <a:pos x="75" y="95"/>
                </a:cxn>
                <a:cxn ang="0">
                  <a:pos x="68" y="111"/>
                </a:cxn>
                <a:cxn ang="0">
                  <a:pos x="61" y="126"/>
                </a:cxn>
                <a:cxn ang="0">
                  <a:pos x="61" y="126"/>
                </a:cxn>
                <a:cxn ang="0">
                  <a:pos x="47" y="164"/>
                </a:cxn>
                <a:cxn ang="0">
                  <a:pos x="33" y="201"/>
                </a:cxn>
                <a:cxn ang="0">
                  <a:pos x="17" y="238"/>
                </a:cxn>
                <a:cxn ang="0">
                  <a:pos x="1" y="273"/>
                </a:cxn>
                <a:cxn ang="0">
                  <a:pos x="1" y="273"/>
                </a:cxn>
                <a:cxn ang="0">
                  <a:pos x="0" y="275"/>
                </a:cxn>
                <a:cxn ang="0">
                  <a:pos x="0" y="277"/>
                </a:cxn>
                <a:cxn ang="0">
                  <a:pos x="1" y="279"/>
                </a:cxn>
                <a:cxn ang="0">
                  <a:pos x="3" y="280"/>
                </a:cxn>
                <a:cxn ang="0">
                  <a:pos x="4" y="280"/>
                </a:cxn>
                <a:cxn ang="0">
                  <a:pos x="6" y="280"/>
                </a:cxn>
                <a:cxn ang="0">
                  <a:pos x="7" y="280"/>
                </a:cxn>
                <a:cxn ang="0">
                  <a:pos x="8" y="278"/>
                </a:cxn>
                <a:cxn ang="0">
                  <a:pos x="8" y="278"/>
                </a:cxn>
                <a:cxn ang="0">
                  <a:pos x="23" y="246"/>
                </a:cxn>
                <a:cxn ang="0">
                  <a:pos x="37" y="213"/>
                </a:cxn>
                <a:cxn ang="0">
                  <a:pos x="37" y="213"/>
                </a:cxn>
                <a:cxn ang="0">
                  <a:pos x="54" y="175"/>
                </a:cxn>
                <a:cxn ang="0">
                  <a:pos x="62" y="156"/>
                </a:cxn>
                <a:cxn ang="0">
                  <a:pos x="68" y="137"/>
                </a:cxn>
                <a:cxn ang="0">
                  <a:pos x="68" y="137"/>
                </a:cxn>
                <a:cxn ang="0">
                  <a:pos x="70" y="128"/>
                </a:cxn>
                <a:cxn ang="0">
                  <a:pos x="73" y="119"/>
                </a:cxn>
                <a:cxn ang="0">
                  <a:pos x="80" y="103"/>
                </a:cxn>
                <a:cxn ang="0">
                  <a:pos x="90" y="86"/>
                </a:cxn>
                <a:cxn ang="0">
                  <a:pos x="99" y="70"/>
                </a:cxn>
                <a:cxn ang="0">
                  <a:pos x="118" y="39"/>
                </a:cxn>
                <a:cxn ang="0">
                  <a:pos x="128" y="22"/>
                </a:cxn>
                <a:cxn ang="0">
                  <a:pos x="135" y="6"/>
                </a:cxn>
                <a:cxn ang="0">
                  <a:pos x="135" y="6"/>
                </a:cxn>
                <a:cxn ang="0">
                  <a:pos x="136" y="4"/>
                </a:cxn>
                <a:cxn ang="0">
                  <a:pos x="135" y="1"/>
                </a:cxn>
                <a:cxn ang="0">
                  <a:pos x="134" y="0"/>
                </a:cxn>
                <a:cxn ang="0">
                  <a:pos x="133" y="0"/>
                </a:cxn>
                <a:cxn ang="0">
                  <a:pos x="129" y="0"/>
                </a:cxn>
                <a:cxn ang="0">
                  <a:pos x="128" y="1"/>
                </a:cxn>
                <a:cxn ang="0">
                  <a:pos x="126" y="3"/>
                </a:cxn>
                <a:cxn ang="0">
                  <a:pos x="126" y="3"/>
                </a:cxn>
              </a:cxnLst>
              <a:rect l="0" t="0" r="r" b="b"/>
              <a:pathLst>
                <a:path w="136" h="280">
                  <a:moveTo>
                    <a:pt x="126" y="3"/>
                  </a:moveTo>
                  <a:lnTo>
                    <a:pt x="126" y="3"/>
                  </a:lnTo>
                  <a:lnTo>
                    <a:pt x="118" y="19"/>
                  </a:lnTo>
                  <a:lnTo>
                    <a:pt x="110" y="35"/>
                  </a:lnTo>
                  <a:lnTo>
                    <a:pt x="101" y="50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75" y="95"/>
                  </a:lnTo>
                  <a:lnTo>
                    <a:pt x="68" y="111"/>
                  </a:lnTo>
                  <a:lnTo>
                    <a:pt x="61" y="126"/>
                  </a:lnTo>
                  <a:lnTo>
                    <a:pt x="61" y="126"/>
                  </a:lnTo>
                  <a:lnTo>
                    <a:pt x="47" y="164"/>
                  </a:lnTo>
                  <a:lnTo>
                    <a:pt x="33" y="201"/>
                  </a:lnTo>
                  <a:lnTo>
                    <a:pt x="17" y="238"/>
                  </a:lnTo>
                  <a:lnTo>
                    <a:pt x="1" y="273"/>
                  </a:lnTo>
                  <a:lnTo>
                    <a:pt x="1" y="273"/>
                  </a:lnTo>
                  <a:lnTo>
                    <a:pt x="0" y="275"/>
                  </a:lnTo>
                  <a:lnTo>
                    <a:pt x="0" y="277"/>
                  </a:lnTo>
                  <a:lnTo>
                    <a:pt x="1" y="279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7" y="280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23" y="246"/>
                  </a:lnTo>
                  <a:lnTo>
                    <a:pt x="37" y="213"/>
                  </a:lnTo>
                  <a:lnTo>
                    <a:pt x="37" y="213"/>
                  </a:lnTo>
                  <a:lnTo>
                    <a:pt x="54" y="175"/>
                  </a:lnTo>
                  <a:lnTo>
                    <a:pt x="62" y="156"/>
                  </a:lnTo>
                  <a:lnTo>
                    <a:pt x="68" y="137"/>
                  </a:lnTo>
                  <a:lnTo>
                    <a:pt x="68" y="137"/>
                  </a:lnTo>
                  <a:lnTo>
                    <a:pt x="70" y="128"/>
                  </a:lnTo>
                  <a:lnTo>
                    <a:pt x="73" y="119"/>
                  </a:lnTo>
                  <a:lnTo>
                    <a:pt x="80" y="103"/>
                  </a:lnTo>
                  <a:lnTo>
                    <a:pt x="90" y="86"/>
                  </a:lnTo>
                  <a:lnTo>
                    <a:pt x="99" y="70"/>
                  </a:lnTo>
                  <a:lnTo>
                    <a:pt x="118" y="39"/>
                  </a:lnTo>
                  <a:lnTo>
                    <a:pt x="128" y="22"/>
                  </a:lnTo>
                  <a:lnTo>
                    <a:pt x="135" y="6"/>
                  </a:lnTo>
                  <a:lnTo>
                    <a:pt x="135" y="6"/>
                  </a:lnTo>
                  <a:lnTo>
                    <a:pt x="136" y="4"/>
                  </a:lnTo>
                  <a:lnTo>
                    <a:pt x="135" y="1"/>
                  </a:lnTo>
                  <a:lnTo>
                    <a:pt x="134" y="0"/>
                  </a:lnTo>
                  <a:lnTo>
                    <a:pt x="133" y="0"/>
                  </a:lnTo>
                  <a:lnTo>
                    <a:pt x="129" y="0"/>
                  </a:lnTo>
                  <a:lnTo>
                    <a:pt x="128" y="1"/>
                  </a:lnTo>
                  <a:lnTo>
                    <a:pt x="126" y="3"/>
                  </a:lnTo>
                  <a:lnTo>
                    <a:pt x="126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215">
              <a:extLst>
                <a:ext uri="{FF2B5EF4-FFF2-40B4-BE49-F238E27FC236}">
                  <a16:creationId xmlns:a16="http://schemas.microsoft.com/office/drawing/2014/main" id="{DF9FD021-CC68-67E9-6E95-EAC6A0BCA46C}"/>
                </a:ext>
              </a:extLst>
            </p:cNvPr>
            <p:cNvSpPr/>
            <p:nvPr/>
          </p:nvSpPr>
          <p:spPr bwMode="auto">
            <a:xfrm>
              <a:off x="3441700" y="2446338"/>
              <a:ext cx="84138" cy="161925"/>
            </a:xfrm>
            <a:custGeom>
              <a:avLst/>
              <a:gdLst/>
              <a:ahLst/>
              <a:cxnLst>
                <a:cxn ang="0">
                  <a:pos x="153" y="1"/>
                </a:cxn>
                <a:cxn ang="0">
                  <a:pos x="139" y="22"/>
                </a:cxn>
                <a:cxn ang="0">
                  <a:pos x="129" y="44"/>
                </a:cxn>
                <a:cxn ang="0">
                  <a:pos x="112" y="84"/>
                </a:cxn>
                <a:cxn ang="0">
                  <a:pos x="109" y="93"/>
                </a:cxn>
                <a:cxn ang="0">
                  <a:pos x="104" y="116"/>
                </a:cxn>
                <a:cxn ang="0">
                  <a:pos x="100" y="125"/>
                </a:cxn>
                <a:cxn ang="0">
                  <a:pos x="79" y="157"/>
                </a:cxn>
                <a:cxn ang="0">
                  <a:pos x="60" y="190"/>
                </a:cxn>
                <a:cxn ang="0">
                  <a:pos x="24" y="249"/>
                </a:cxn>
                <a:cxn ang="0">
                  <a:pos x="5" y="287"/>
                </a:cxn>
                <a:cxn ang="0">
                  <a:pos x="0" y="300"/>
                </a:cxn>
                <a:cxn ang="0">
                  <a:pos x="1" y="305"/>
                </a:cxn>
                <a:cxn ang="0">
                  <a:pos x="2" y="306"/>
                </a:cxn>
                <a:cxn ang="0">
                  <a:pos x="5" y="307"/>
                </a:cxn>
                <a:cxn ang="0">
                  <a:pos x="9" y="302"/>
                </a:cxn>
                <a:cxn ang="0">
                  <a:pos x="8" y="300"/>
                </a:cxn>
                <a:cxn ang="0">
                  <a:pos x="10" y="299"/>
                </a:cxn>
                <a:cxn ang="0">
                  <a:pos x="15" y="288"/>
                </a:cxn>
                <a:cxn ang="0">
                  <a:pos x="32" y="258"/>
                </a:cxn>
                <a:cxn ang="0">
                  <a:pos x="55" y="218"/>
                </a:cxn>
                <a:cxn ang="0">
                  <a:pos x="77" y="179"/>
                </a:cxn>
                <a:cxn ang="0">
                  <a:pos x="108" y="129"/>
                </a:cxn>
                <a:cxn ang="0">
                  <a:pos x="110" y="124"/>
                </a:cxn>
                <a:cxn ang="0">
                  <a:pos x="114" y="110"/>
                </a:cxn>
                <a:cxn ang="0">
                  <a:pos x="121" y="90"/>
                </a:cxn>
                <a:cxn ang="0">
                  <a:pos x="128" y="71"/>
                </a:cxn>
                <a:cxn ang="0">
                  <a:pos x="141" y="39"/>
                </a:cxn>
                <a:cxn ang="0">
                  <a:pos x="155" y="15"/>
                </a:cxn>
                <a:cxn ang="0">
                  <a:pos x="159" y="9"/>
                </a:cxn>
                <a:cxn ang="0">
                  <a:pos x="160" y="5"/>
                </a:cxn>
                <a:cxn ang="0">
                  <a:pos x="157" y="0"/>
                </a:cxn>
                <a:cxn ang="0">
                  <a:pos x="154" y="0"/>
                </a:cxn>
                <a:cxn ang="0">
                  <a:pos x="153" y="1"/>
                </a:cxn>
              </a:cxnLst>
              <a:rect l="0" t="0" r="r" b="b"/>
              <a:pathLst>
                <a:path w="160" h="307">
                  <a:moveTo>
                    <a:pt x="153" y="1"/>
                  </a:moveTo>
                  <a:lnTo>
                    <a:pt x="153" y="1"/>
                  </a:lnTo>
                  <a:lnTo>
                    <a:pt x="146" y="12"/>
                  </a:lnTo>
                  <a:lnTo>
                    <a:pt x="139" y="22"/>
                  </a:lnTo>
                  <a:lnTo>
                    <a:pt x="134" y="33"/>
                  </a:lnTo>
                  <a:lnTo>
                    <a:pt x="129" y="44"/>
                  </a:lnTo>
                  <a:lnTo>
                    <a:pt x="129" y="44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09" y="93"/>
                  </a:lnTo>
                  <a:lnTo>
                    <a:pt x="107" y="105"/>
                  </a:lnTo>
                  <a:lnTo>
                    <a:pt x="104" y="116"/>
                  </a:lnTo>
                  <a:lnTo>
                    <a:pt x="102" y="121"/>
                  </a:lnTo>
                  <a:lnTo>
                    <a:pt x="100" y="125"/>
                  </a:lnTo>
                  <a:lnTo>
                    <a:pt x="100" y="125"/>
                  </a:lnTo>
                  <a:lnTo>
                    <a:pt x="79" y="157"/>
                  </a:lnTo>
                  <a:lnTo>
                    <a:pt x="60" y="190"/>
                  </a:lnTo>
                  <a:lnTo>
                    <a:pt x="60" y="190"/>
                  </a:lnTo>
                  <a:lnTo>
                    <a:pt x="46" y="212"/>
                  </a:lnTo>
                  <a:lnTo>
                    <a:pt x="24" y="249"/>
                  </a:lnTo>
                  <a:lnTo>
                    <a:pt x="13" y="269"/>
                  </a:lnTo>
                  <a:lnTo>
                    <a:pt x="5" y="287"/>
                  </a:lnTo>
                  <a:lnTo>
                    <a:pt x="2" y="294"/>
                  </a:lnTo>
                  <a:lnTo>
                    <a:pt x="0" y="300"/>
                  </a:lnTo>
                  <a:lnTo>
                    <a:pt x="0" y="304"/>
                  </a:lnTo>
                  <a:lnTo>
                    <a:pt x="1" y="305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8" y="305"/>
                  </a:lnTo>
                  <a:lnTo>
                    <a:pt x="9" y="302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9" y="30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32" y="258"/>
                  </a:lnTo>
                  <a:lnTo>
                    <a:pt x="32" y="258"/>
                  </a:lnTo>
                  <a:lnTo>
                    <a:pt x="55" y="218"/>
                  </a:lnTo>
                  <a:lnTo>
                    <a:pt x="77" y="179"/>
                  </a:lnTo>
                  <a:lnTo>
                    <a:pt x="77" y="179"/>
                  </a:lnTo>
                  <a:lnTo>
                    <a:pt x="93" y="154"/>
                  </a:lnTo>
                  <a:lnTo>
                    <a:pt x="108" y="129"/>
                  </a:lnTo>
                  <a:lnTo>
                    <a:pt x="108" y="129"/>
                  </a:lnTo>
                  <a:lnTo>
                    <a:pt x="110" y="124"/>
                  </a:lnTo>
                  <a:lnTo>
                    <a:pt x="112" y="11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21" y="90"/>
                  </a:lnTo>
                  <a:lnTo>
                    <a:pt x="128" y="71"/>
                  </a:lnTo>
                  <a:lnTo>
                    <a:pt x="128" y="71"/>
                  </a:lnTo>
                  <a:lnTo>
                    <a:pt x="134" y="55"/>
                  </a:lnTo>
                  <a:lnTo>
                    <a:pt x="141" y="39"/>
                  </a:lnTo>
                  <a:lnTo>
                    <a:pt x="150" y="23"/>
                  </a:lnTo>
                  <a:lnTo>
                    <a:pt x="155" y="15"/>
                  </a:lnTo>
                  <a:lnTo>
                    <a:pt x="159" y="9"/>
                  </a:lnTo>
                  <a:lnTo>
                    <a:pt x="159" y="9"/>
                  </a:lnTo>
                  <a:lnTo>
                    <a:pt x="160" y="7"/>
                  </a:lnTo>
                  <a:lnTo>
                    <a:pt x="160" y="5"/>
                  </a:lnTo>
                  <a:lnTo>
                    <a:pt x="159" y="1"/>
                  </a:lnTo>
                  <a:lnTo>
                    <a:pt x="157" y="0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3" y="1"/>
                  </a:lnTo>
                  <a:lnTo>
                    <a:pt x="153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216">
              <a:extLst>
                <a:ext uri="{FF2B5EF4-FFF2-40B4-BE49-F238E27FC236}">
                  <a16:creationId xmlns:a16="http://schemas.microsoft.com/office/drawing/2014/main" id="{8BB36E34-5245-497C-13A9-A5D8B0C217C0}"/>
                </a:ext>
              </a:extLst>
            </p:cNvPr>
            <p:cNvSpPr/>
            <p:nvPr/>
          </p:nvSpPr>
          <p:spPr bwMode="auto">
            <a:xfrm>
              <a:off x="3468688" y="2425700"/>
              <a:ext cx="96838" cy="206375"/>
            </a:xfrm>
            <a:custGeom>
              <a:avLst/>
              <a:gdLst/>
              <a:ahLst/>
              <a:cxnLst>
                <a:cxn ang="0">
                  <a:pos x="177" y="2"/>
                </a:cxn>
                <a:cxn ang="0">
                  <a:pos x="177" y="2"/>
                </a:cxn>
                <a:cxn ang="0">
                  <a:pos x="162" y="26"/>
                </a:cxn>
                <a:cxn ang="0">
                  <a:pos x="147" y="50"/>
                </a:cxn>
                <a:cxn ang="0">
                  <a:pos x="134" y="76"/>
                </a:cxn>
                <a:cxn ang="0">
                  <a:pos x="121" y="100"/>
                </a:cxn>
                <a:cxn ang="0">
                  <a:pos x="98" y="152"/>
                </a:cxn>
                <a:cxn ang="0">
                  <a:pos x="76" y="204"/>
                </a:cxn>
                <a:cxn ang="0">
                  <a:pos x="76" y="204"/>
                </a:cxn>
                <a:cxn ang="0">
                  <a:pos x="36" y="297"/>
                </a:cxn>
                <a:cxn ang="0">
                  <a:pos x="36" y="297"/>
                </a:cxn>
                <a:cxn ang="0">
                  <a:pos x="26" y="317"/>
                </a:cxn>
                <a:cxn ang="0">
                  <a:pos x="16" y="339"/>
                </a:cxn>
                <a:cxn ang="0">
                  <a:pos x="7" y="360"/>
                </a:cxn>
                <a:cxn ang="0">
                  <a:pos x="3" y="371"/>
                </a:cxn>
                <a:cxn ang="0">
                  <a:pos x="0" y="382"/>
                </a:cxn>
                <a:cxn ang="0">
                  <a:pos x="0" y="382"/>
                </a:cxn>
                <a:cxn ang="0">
                  <a:pos x="0" y="384"/>
                </a:cxn>
                <a:cxn ang="0">
                  <a:pos x="0" y="386"/>
                </a:cxn>
                <a:cxn ang="0">
                  <a:pos x="1" y="388"/>
                </a:cxn>
                <a:cxn ang="0">
                  <a:pos x="3" y="388"/>
                </a:cxn>
                <a:cxn ang="0">
                  <a:pos x="5" y="389"/>
                </a:cxn>
                <a:cxn ang="0">
                  <a:pos x="6" y="388"/>
                </a:cxn>
                <a:cxn ang="0">
                  <a:pos x="8" y="387"/>
                </a:cxn>
                <a:cxn ang="0">
                  <a:pos x="9" y="384"/>
                </a:cxn>
                <a:cxn ang="0">
                  <a:pos x="9" y="384"/>
                </a:cxn>
                <a:cxn ang="0">
                  <a:pos x="12" y="373"/>
                </a:cxn>
                <a:cxn ang="0">
                  <a:pos x="16" y="363"/>
                </a:cxn>
                <a:cxn ang="0">
                  <a:pos x="20" y="351"/>
                </a:cxn>
                <a:cxn ang="0">
                  <a:pos x="25" y="341"/>
                </a:cxn>
                <a:cxn ang="0">
                  <a:pos x="25" y="341"/>
                </a:cxn>
                <a:cxn ang="0">
                  <a:pos x="32" y="330"/>
                </a:cxn>
                <a:cxn ang="0">
                  <a:pos x="37" y="318"/>
                </a:cxn>
                <a:cxn ang="0">
                  <a:pos x="47" y="295"/>
                </a:cxn>
                <a:cxn ang="0">
                  <a:pos x="47" y="295"/>
                </a:cxn>
                <a:cxn ang="0">
                  <a:pos x="87" y="202"/>
                </a:cxn>
                <a:cxn ang="0">
                  <a:pos x="87" y="202"/>
                </a:cxn>
                <a:cxn ang="0">
                  <a:pos x="109" y="151"/>
                </a:cxn>
                <a:cxn ang="0">
                  <a:pos x="132" y="101"/>
                </a:cxn>
                <a:cxn ang="0">
                  <a:pos x="144" y="78"/>
                </a:cxn>
                <a:cxn ang="0">
                  <a:pos x="157" y="53"/>
                </a:cxn>
                <a:cxn ang="0">
                  <a:pos x="170" y="29"/>
                </a:cxn>
                <a:cxn ang="0">
                  <a:pos x="184" y="6"/>
                </a:cxn>
                <a:cxn ang="0">
                  <a:pos x="184" y="6"/>
                </a:cxn>
                <a:cxn ang="0">
                  <a:pos x="185" y="4"/>
                </a:cxn>
                <a:cxn ang="0">
                  <a:pos x="185" y="3"/>
                </a:cxn>
                <a:cxn ang="0">
                  <a:pos x="184" y="1"/>
                </a:cxn>
                <a:cxn ang="0">
                  <a:pos x="183" y="0"/>
                </a:cxn>
                <a:cxn ang="0">
                  <a:pos x="181" y="0"/>
                </a:cxn>
                <a:cxn ang="0">
                  <a:pos x="180" y="0"/>
                </a:cxn>
                <a:cxn ang="0">
                  <a:pos x="178" y="0"/>
                </a:cxn>
                <a:cxn ang="0">
                  <a:pos x="177" y="2"/>
                </a:cxn>
                <a:cxn ang="0">
                  <a:pos x="177" y="2"/>
                </a:cxn>
              </a:cxnLst>
              <a:rect l="0" t="0" r="r" b="b"/>
              <a:pathLst>
                <a:path w="185" h="389">
                  <a:moveTo>
                    <a:pt x="177" y="2"/>
                  </a:moveTo>
                  <a:lnTo>
                    <a:pt x="177" y="2"/>
                  </a:lnTo>
                  <a:lnTo>
                    <a:pt x="162" y="26"/>
                  </a:lnTo>
                  <a:lnTo>
                    <a:pt x="147" y="50"/>
                  </a:lnTo>
                  <a:lnTo>
                    <a:pt x="134" y="76"/>
                  </a:lnTo>
                  <a:lnTo>
                    <a:pt x="121" y="100"/>
                  </a:lnTo>
                  <a:lnTo>
                    <a:pt x="98" y="152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6" y="317"/>
                  </a:lnTo>
                  <a:lnTo>
                    <a:pt x="16" y="339"/>
                  </a:lnTo>
                  <a:lnTo>
                    <a:pt x="7" y="360"/>
                  </a:lnTo>
                  <a:lnTo>
                    <a:pt x="3" y="371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4"/>
                  </a:lnTo>
                  <a:lnTo>
                    <a:pt x="0" y="386"/>
                  </a:lnTo>
                  <a:lnTo>
                    <a:pt x="1" y="388"/>
                  </a:lnTo>
                  <a:lnTo>
                    <a:pt x="3" y="388"/>
                  </a:lnTo>
                  <a:lnTo>
                    <a:pt x="5" y="389"/>
                  </a:lnTo>
                  <a:lnTo>
                    <a:pt x="6" y="388"/>
                  </a:lnTo>
                  <a:lnTo>
                    <a:pt x="8" y="387"/>
                  </a:lnTo>
                  <a:lnTo>
                    <a:pt x="9" y="384"/>
                  </a:lnTo>
                  <a:lnTo>
                    <a:pt x="9" y="384"/>
                  </a:lnTo>
                  <a:lnTo>
                    <a:pt x="12" y="373"/>
                  </a:lnTo>
                  <a:lnTo>
                    <a:pt x="16" y="363"/>
                  </a:lnTo>
                  <a:lnTo>
                    <a:pt x="20" y="351"/>
                  </a:lnTo>
                  <a:lnTo>
                    <a:pt x="25" y="341"/>
                  </a:lnTo>
                  <a:lnTo>
                    <a:pt x="25" y="341"/>
                  </a:lnTo>
                  <a:lnTo>
                    <a:pt x="32" y="330"/>
                  </a:lnTo>
                  <a:lnTo>
                    <a:pt x="37" y="318"/>
                  </a:lnTo>
                  <a:lnTo>
                    <a:pt x="47" y="295"/>
                  </a:lnTo>
                  <a:lnTo>
                    <a:pt x="47" y="295"/>
                  </a:lnTo>
                  <a:lnTo>
                    <a:pt x="87" y="202"/>
                  </a:lnTo>
                  <a:lnTo>
                    <a:pt x="87" y="202"/>
                  </a:lnTo>
                  <a:lnTo>
                    <a:pt x="109" y="151"/>
                  </a:lnTo>
                  <a:lnTo>
                    <a:pt x="132" y="101"/>
                  </a:lnTo>
                  <a:lnTo>
                    <a:pt x="144" y="78"/>
                  </a:lnTo>
                  <a:lnTo>
                    <a:pt x="157" y="53"/>
                  </a:lnTo>
                  <a:lnTo>
                    <a:pt x="170" y="29"/>
                  </a:lnTo>
                  <a:lnTo>
                    <a:pt x="184" y="6"/>
                  </a:lnTo>
                  <a:lnTo>
                    <a:pt x="184" y="6"/>
                  </a:lnTo>
                  <a:lnTo>
                    <a:pt x="185" y="4"/>
                  </a:lnTo>
                  <a:lnTo>
                    <a:pt x="185" y="3"/>
                  </a:lnTo>
                  <a:lnTo>
                    <a:pt x="184" y="1"/>
                  </a:lnTo>
                  <a:lnTo>
                    <a:pt x="183" y="0"/>
                  </a:lnTo>
                  <a:lnTo>
                    <a:pt x="181" y="0"/>
                  </a:lnTo>
                  <a:lnTo>
                    <a:pt x="180" y="0"/>
                  </a:lnTo>
                  <a:lnTo>
                    <a:pt x="178" y="0"/>
                  </a:lnTo>
                  <a:lnTo>
                    <a:pt x="177" y="2"/>
                  </a:lnTo>
                  <a:lnTo>
                    <a:pt x="177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217">
              <a:extLst>
                <a:ext uri="{FF2B5EF4-FFF2-40B4-BE49-F238E27FC236}">
                  <a16:creationId xmlns:a16="http://schemas.microsoft.com/office/drawing/2014/main" id="{C4C5CDC1-6E22-15F3-E3B7-7A5D1F58017E}"/>
                </a:ext>
              </a:extLst>
            </p:cNvPr>
            <p:cNvSpPr/>
            <p:nvPr/>
          </p:nvSpPr>
          <p:spPr bwMode="auto">
            <a:xfrm>
              <a:off x="3514725" y="2389188"/>
              <a:ext cx="107950" cy="252413"/>
            </a:xfrm>
            <a:custGeom>
              <a:avLst/>
              <a:gdLst/>
              <a:ahLst/>
              <a:cxnLst>
                <a:cxn ang="0">
                  <a:pos x="198" y="2"/>
                </a:cxn>
                <a:cxn ang="0">
                  <a:pos x="147" y="97"/>
                </a:cxn>
                <a:cxn ang="0">
                  <a:pos x="133" y="128"/>
                </a:cxn>
                <a:cxn ang="0">
                  <a:pos x="108" y="192"/>
                </a:cxn>
                <a:cxn ang="0">
                  <a:pos x="95" y="224"/>
                </a:cxn>
                <a:cxn ang="0">
                  <a:pos x="55" y="314"/>
                </a:cxn>
                <a:cxn ang="0">
                  <a:pos x="44" y="344"/>
                </a:cxn>
                <a:cxn ang="0">
                  <a:pos x="33" y="374"/>
                </a:cxn>
                <a:cxn ang="0">
                  <a:pos x="25" y="405"/>
                </a:cxn>
                <a:cxn ang="0">
                  <a:pos x="19" y="419"/>
                </a:cxn>
                <a:cxn ang="0">
                  <a:pos x="14" y="434"/>
                </a:cxn>
                <a:cxn ang="0">
                  <a:pos x="9" y="452"/>
                </a:cxn>
                <a:cxn ang="0">
                  <a:pos x="1" y="470"/>
                </a:cxn>
                <a:cxn ang="0">
                  <a:pos x="0" y="472"/>
                </a:cxn>
                <a:cxn ang="0">
                  <a:pos x="2" y="475"/>
                </a:cxn>
                <a:cxn ang="0">
                  <a:pos x="4" y="477"/>
                </a:cxn>
                <a:cxn ang="0">
                  <a:pos x="9" y="476"/>
                </a:cxn>
                <a:cxn ang="0">
                  <a:pos x="10" y="475"/>
                </a:cxn>
                <a:cxn ang="0">
                  <a:pos x="20" y="449"/>
                </a:cxn>
                <a:cxn ang="0">
                  <a:pos x="44" y="371"/>
                </a:cxn>
                <a:cxn ang="0">
                  <a:pos x="50" y="353"/>
                </a:cxn>
                <a:cxn ang="0">
                  <a:pos x="70" y="304"/>
                </a:cxn>
                <a:cxn ang="0">
                  <a:pos x="99" y="238"/>
                </a:cxn>
                <a:cxn ang="0">
                  <a:pos x="124" y="174"/>
                </a:cxn>
                <a:cxn ang="0">
                  <a:pos x="143" y="125"/>
                </a:cxn>
                <a:cxn ang="0">
                  <a:pos x="150" y="109"/>
                </a:cxn>
                <a:cxn ang="0">
                  <a:pos x="206" y="7"/>
                </a:cxn>
                <a:cxn ang="0">
                  <a:pos x="206" y="5"/>
                </a:cxn>
                <a:cxn ang="0">
                  <a:pos x="205" y="2"/>
                </a:cxn>
                <a:cxn ang="0">
                  <a:pos x="202" y="0"/>
                </a:cxn>
                <a:cxn ang="0">
                  <a:pos x="199" y="1"/>
                </a:cxn>
                <a:cxn ang="0">
                  <a:pos x="198" y="2"/>
                </a:cxn>
              </a:cxnLst>
              <a:rect l="0" t="0" r="r" b="b"/>
              <a:pathLst>
                <a:path w="206" h="477">
                  <a:moveTo>
                    <a:pt x="198" y="2"/>
                  </a:moveTo>
                  <a:lnTo>
                    <a:pt x="198" y="2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39" y="113"/>
                  </a:lnTo>
                  <a:lnTo>
                    <a:pt x="133" y="128"/>
                  </a:lnTo>
                  <a:lnTo>
                    <a:pt x="120" y="160"/>
                  </a:lnTo>
                  <a:lnTo>
                    <a:pt x="108" y="192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68" y="284"/>
                  </a:lnTo>
                  <a:lnTo>
                    <a:pt x="55" y="314"/>
                  </a:lnTo>
                  <a:lnTo>
                    <a:pt x="44" y="344"/>
                  </a:lnTo>
                  <a:lnTo>
                    <a:pt x="44" y="344"/>
                  </a:lnTo>
                  <a:lnTo>
                    <a:pt x="38" y="359"/>
                  </a:lnTo>
                  <a:lnTo>
                    <a:pt x="33" y="374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23" y="412"/>
                  </a:lnTo>
                  <a:lnTo>
                    <a:pt x="19" y="419"/>
                  </a:lnTo>
                  <a:lnTo>
                    <a:pt x="16" y="427"/>
                  </a:lnTo>
                  <a:lnTo>
                    <a:pt x="14" y="434"/>
                  </a:lnTo>
                  <a:lnTo>
                    <a:pt x="14" y="434"/>
                  </a:lnTo>
                  <a:lnTo>
                    <a:pt x="9" y="452"/>
                  </a:lnTo>
                  <a:lnTo>
                    <a:pt x="5" y="461"/>
                  </a:lnTo>
                  <a:lnTo>
                    <a:pt x="1" y="470"/>
                  </a:lnTo>
                  <a:lnTo>
                    <a:pt x="1" y="470"/>
                  </a:lnTo>
                  <a:lnTo>
                    <a:pt x="0" y="472"/>
                  </a:lnTo>
                  <a:lnTo>
                    <a:pt x="1" y="474"/>
                  </a:lnTo>
                  <a:lnTo>
                    <a:pt x="2" y="475"/>
                  </a:lnTo>
                  <a:lnTo>
                    <a:pt x="3" y="476"/>
                  </a:lnTo>
                  <a:lnTo>
                    <a:pt x="4" y="477"/>
                  </a:lnTo>
                  <a:lnTo>
                    <a:pt x="7" y="477"/>
                  </a:lnTo>
                  <a:lnTo>
                    <a:pt x="9" y="476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15" y="463"/>
                  </a:lnTo>
                  <a:lnTo>
                    <a:pt x="20" y="449"/>
                  </a:lnTo>
                  <a:lnTo>
                    <a:pt x="29" y="424"/>
                  </a:lnTo>
                  <a:lnTo>
                    <a:pt x="44" y="371"/>
                  </a:lnTo>
                  <a:lnTo>
                    <a:pt x="44" y="371"/>
                  </a:lnTo>
                  <a:lnTo>
                    <a:pt x="50" y="353"/>
                  </a:lnTo>
                  <a:lnTo>
                    <a:pt x="56" y="337"/>
                  </a:lnTo>
                  <a:lnTo>
                    <a:pt x="70" y="304"/>
                  </a:lnTo>
                  <a:lnTo>
                    <a:pt x="99" y="238"/>
                  </a:lnTo>
                  <a:lnTo>
                    <a:pt x="99" y="238"/>
                  </a:lnTo>
                  <a:lnTo>
                    <a:pt x="113" y="206"/>
                  </a:lnTo>
                  <a:lnTo>
                    <a:pt x="124" y="174"/>
                  </a:lnTo>
                  <a:lnTo>
                    <a:pt x="137" y="142"/>
                  </a:lnTo>
                  <a:lnTo>
                    <a:pt x="143" y="125"/>
                  </a:lnTo>
                  <a:lnTo>
                    <a:pt x="150" y="109"/>
                  </a:lnTo>
                  <a:lnTo>
                    <a:pt x="150" y="109"/>
                  </a:lnTo>
                  <a:lnTo>
                    <a:pt x="178" y="59"/>
                  </a:lnTo>
                  <a:lnTo>
                    <a:pt x="206" y="7"/>
                  </a:lnTo>
                  <a:lnTo>
                    <a:pt x="206" y="7"/>
                  </a:lnTo>
                  <a:lnTo>
                    <a:pt x="206" y="5"/>
                  </a:lnTo>
                  <a:lnTo>
                    <a:pt x="206" y="3"/>
                  </a:lnTo>
                  <a:lnTo>
                    <a:pt x="205" y="2"/>
                  </a:lnTo>
                  <a:lnTo>
                    <a:pt x="204" y="1"/>
                  </a:lnTo>
                  <a:lnTo>
                    <a:pt x="202" y="0"/>
                  </a:lnTo>
                  <a:lnTo>
                    <a:pt x="200" y="0"/>
                  </a:lnTo>
                  <a:lnTo>
                    <a:pt x="199" y="1"/>
                  </a:lnTo>
                  <a:lnTo>
                    <a:pt x="198" y="2"/>
                  </a:lnTo>
                  <a:lnTo>
                    <a:pt x="198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218">
              <a:extLst>
                <a:ext uri="{FF2B5EF4-FFF2-40B4-BE49-F238E27FC236}">
                  <a16:creationId xmlns:a16="http://schemas.microsoft.com/office/drawing/2014/main" id="{C6EC4970-D067-E180-4D15-36DF79CDD113}"/>
                </a:ext>
              </a:extLst>
            </p:cNvPr>
            <p:cNvSpPr/>
            <p:nvPr/>
          </p:nvSpPr>
          <p:spPr bwMode="auto">
            <a:xfrm>
              <a:off x="3571875" y="2335213"/>
              <a:ext cx="95250" cy="282575"/>
            </a:xfrm>
            <a:custGeom>
              <a:avLst/>
              <a:gdLst/>
              <a:ahLst/>
              <a:cxnLst>
                <a:cxn ang="0">
                  <a:pos x="171" y="5"/>
                </a:cxn>
                <a:cxn ang="0">
                  <a:pos x="165" y="36"/>
                </a:cxn>
                <a:cxn ang="0">
                  <a:pos x="157" y="67"/>
                </a:cxn>
                <a:cxn ang="0">
                  <a:pos x="133" y="127"/>
                </a:cxn>
                <a:cxn ang="0">
                  <a:pos x="119" y="162"/>
                </a:cxn>
                <a:cxn ang="0">
                  <a:pos x="79" y="267"/>
                </a:cxn>
                <a:cxn ang="0">
                  <a:pos x="51" y="335"/>
                </a:cxn>
                <a:cxn ang="0">
                  <a:pos x="33" y="387"/>
                </a:cxn>
                <a:cxn ang="0">
                  <a:pos x="28" y="406"/>
                </a:cxn>
                <a:cxn ang="0">
                  <a:pos x="12" y="472"/>
                </a:cxn>
                <a:cxn ang="0">
                  <a:pos x="9" y="486"/>
                </a:cxn>
                <a:cxn ang="0">
                  <a:pos x="2" y="515"/>
                </a:cxn>
                <a:cxn ang="0">
                  <a:pos x="0" y="530"/>
                </a:cxn>
                <a:cxn ang="0">
                  <a:pos x="1" y="533"/>
                </a:cxn>
                <a:cxn ang="0">
                  <a:pos x="4" y="534"/>
                </a:cxn>
                <a:cxn ang="0">
                  <a:pos x="9" y="532"/>
                </a:cxn>
                <a:cxn ang="0">
                  <a:pos x="9" y="530"/>
                </a:cxn>
                <a:cxn ang="0">
                  <a:pos x="15" y="498"/>
                </a:cxn>
                <a:cxn ang="0">
                  <a:pos x="22" y="467"/>
                </a:cxn>
                <a:cxn ang="0">
                  <a:pos x="26" y="449"/>
                </a:cxn>
                <a:cxn ang="0">
                  <a:pos x="39" y="400"/>
                </a:cxn>
                <a:cxn ang="0">
                  <a:pos x="44" y="382"/>
                </a:cxn>
                <a:cxn ang="0">
                  <a:pos x="64" y="329"/>
                </a:cxn>
                <a:cxn ang="0">
                  <a:pos x="92" y="261"/>
                </a:cxn>
                <a:cxn ang="0">
                  <a:pos x="120" y="187"/>
                </a:cxn>
                <a:cxn ang="0">
                  <a:pos x="148" y="113"/>
                </a:cxn>
                <a:cxn ang="0">
                  <a:pos x="160" y="88"/>
                </a:cxn>
                <a:cxn ang="0">
                  <a:pos x="173" y="46"/>
                </a:cxn>
                <a:cxn ang="0">
                  <a:pos x="178" y="18"/>
                </a:cxn>
                <a:cxn ang="0">
                  <a:pos x="180" y="5"/>
                </a:cxn>
                <a:cxn ang="0">
                  <a:pos x="179" y="1"/>
                </a:cxn>
                <a:cxn ang="0">
                  <a:pos x="176" y="0"/>
                </a:cxn>
                <a:cxn ang="0">
                  <a:pos x="171" y="3"/>
                </a:cxn>
                <a:cxn ang="0">
                  <a:pos x="171" y="5"/>
                </a:cxn>
              </a:cxnLst>
              <a:rect l="0" t="0" r="r" b="b"/>
              <a:pathLst>
                <a:path w="180" h="534">
                  <a:moveTo>
                    <a:pt x="171" y="5"/>
                  </a:moveTo>
                  <a:lnTo>
                    <a:pt x="171" y="5"/>
                  </a:lnTo>
                  <a:lnTo>
                    <a:pt x="168" y="20"/>
                  </a:lnTo>
                  <a:lnTo>
                    <a:pt x="165" y="36"/>
                  </a:lnTo>
                  <a:lnTo>
                    <a:pt x="161" y="51"/>
                  </a:lnTo>
                  <a:lnTo>
                    <a:pt x="157" y="67"/>
                  </a:lnTo>
                  <a:lnTo>
                    <a:pt x="145" y="97"/>
                  </a:lnTo>
                  <a:lnTo>
                    <a:pt x="133" y="127"/>
                  </a:lnTo>
                  <a:lnTo>
                    <a:pt x="133" y="127"/>
                  </a:lnTo>
                  <a:lnTo>
                    <a:pt x="119" y="162"/>
                  </a:lnTo>
                  <a:lnTo>
                    <a:pt x="106" y="197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51" y="335"/>
                  </a:lnTo>
                  <a:lnTo>
                    <a:pt x="39" y="370"/>
                  </a:lnTo>
                  <a:lnTo>
                    <a:pt x="33" y="387"/>
                  </a:lnTo>
                  <a:lnTo>
                    <a:pt x="28" y="406"/>
                  </a:lnTo>
                  <a:lnTo>
                    <a:pt x="28" y="406"/>
                  </a:lnTo>
                  <a:lnTo>
                    <a:pt x="19" y="439"/>
                  </a:lnTo>
                  <a:lnTo>
                    <a:pt x="12" y="472"/>
                  </a:lnTo>
                  <a:lnTo>
                    <a:pt x="12" y="472"/>
                  </a:lnTo>
                  <a:lnTo>
                    <a:pt x="9" y="486"/>
                  </a:lnTo>
                  <a:lnTo>
                    <a:pt x="6" y="501"/>
                  </a:lnTo>
                  <a:lnTo>
                    <a:pt x="2" y="515"/>
                  </a:lnTo>
                  <a:lnTo>
                    <a:pt x="0" y="530"/>
                  </a:lnTo>
                  <a:lnTo>
                    <a:pt x="0" y="530"/>
                  </a:lnTo>
                  <a:lnTo>
                    <a:pt x="1" y="532"/>
                  </a:lnTo>
                  <a:lnTo>
                    <a:pt x="1" y="533"/>
                  </a:lnTo>
                  <a:lnTo>
                    <a:pt x="3" y="534"/>
                  </a:lnTo>
                  <a:lnTo>
                    <a:pt x="4" y="534"/>
                  </a:lnTo>
                  <a:lnTo>
                    <a:pt x="8" y="533"/>
                  </a:lnTo>
                  <a:lnTo>
                    <a:pt x="9" y="532"/>
                  </a:lnTo>
                  <a:lnTo>
                    <a:pt x="9" y="530"/>
                  </a:lnTo>
                  <a:lnTo>
                    <a:pt x="9" y="530"/>
                  </a:lnTo>
                  <a:lnTo>
                    <a:pt x="12" y="513"/>
                  </a:lnTo>
                  <a:lnTo>
                    <a:pt x="15" y="498"/>
                  </a:lnTo>
                  <a:lnTo>
                    <a:pt x="19" y="482"/>
                  </a:lnTo>
                  <a:lnTo>
                    <a:pt x="22" y="467"/>
                  </a:lnTo>
                  <a:lnTo>
                    <a:pt x="22" y="467"/>
                  </a:lnTo>
                  <a:lnTo>
                    <a:pt x="26" y="449"/>
                  </a:lnTo>
                  <a:lnTo>
                    <a:pt x="30" y="433"/>
                  </a:lnTo>
                  <a:lnTo>
                    <a:pt x="39" y="400"/>
                  </a:lnTo>
                  <a:lnTo>
                    <a:pt x="39" y="400"/>
                  </a:lnTo>
                  <a:lnTo>
                    <a:pt x="44" y="382"/>
                  </a:lnTo>
                  <a:lnTo>
                    <a:pt x="50" y="364"/>
                  </a:lnTo>
                  <a:lnTo>
                    <a:pt x="64" y="329"/>
                  </a:lnTo>
                  <a:lnTo>
                    <a:pt x="78" y="295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120" y="187"/>
                  </a:lnTo>
                  <a:lnTo>
                    <a:pt x="134" y="151"/>
                  </a:lnTo>
                  <a:lnTo>
                    <a:pt x="148" y="113"/>
                  </a:lnTo>
                  <a:lnTo>
                    <a:pt x="148" y="113"/>
                  </a:lnTo>
                  <a:lnTo>
                    <a:pt x="160" y="88"/>
                  </a:lnTo>
                  <a:lnTo>
                    <a:pt x="169" y="61"/>
                  </a:lnTo>
                  <a:lnTo>
                    <a:pt x="173" y="46"/>
                  </a:lnTo>
                  <a:lnTo>
                    <a:pt x="176" y="33"/>
                  </a:lnTo>
                  <a:lnTo>
                    <a:pt x="178" y="18"/>
                  </a:lnTo>
                  <a:lnTo>
                    <a:pt x="180" y="5"/>
                  </a:lnTo>
                  <a:lnTo>
                    <a:pt x="180" y="5"/>
                  </a:lnTo>
                  <a:lnTo>
                    <a:pt x="180" y="3"/>
                  </a:lnTo>
                  <a:lnTo>
                    <a:pt x="179" y="1"/>
                  </a:lnTo>
                  <a:lnTo>
                    <a:pt x="177" y="1"/>
                  </a:lnTo>
                  <a:lnTo>
                    <a:pt x="176" y="0"/>
                  </a:lnTo>
                  <a:lnTo>
                    <a:pt x="172" y="1"/>
                  </a:lnTo>
                  <a:lnTo>
                    <a:pt x="171" y="3"/>
                  </a:lnTo>
                  <a:lnTo>
                    <a:pt x="171" y="5"/>
                  </a:lnTo>
                  <a:lnTo>
                    <a:pt x="171" y="5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219">
              <a:extLst>
                <a:ext uri="{FF2B5EF4-FFF2-40B4-BE49-F238E27FC236}">
                  <a16:creationId xmlns:a16="http://schemas.microsoft.com/office/drawing/2014/main" id="{79CBB74F-D1FD-5D27-6E55-AA23019E805D}"/>
                </a:ext>
              </a:extLst>
            </p:cNvPr>
            <p:cNvSpPr/>
            <p:nvPr/>
          </p:nvSpPr>
          <p:spPr bwMode="auto">
            <a:xfrm>
              <a:off x="3662363" y="2174875"/>
              <a:ext cx="14288" cy="49213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11" y="23"/>
                </a:cxn>
                <a:cxn ang="0">
                  <a:pos x="4" y="43"/>
                </a:cxn>
                <a:cxn ang="0">
                  <a:pos x="1" y="65"/>
                </a:cxn>
                <a:cxn ang="0">
                  <a:pos x="0" y="87"/>
                </a:cxn>
                <a:cxn ang="0">
                  <a:pos x="0" y="87"/>
                </a:cxn>
                <a:cxn ang="0">
                  <a:pos x="0" y="89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9" y="87"/>
                </a:cxn>
                <a:cxn ang="0">
                  <a:pos x="9" y="87"/>
                </a:cxn>
                <a:cxn ang="0">
                  <a:pos x="11" y="66"/>
                </a:cxn>
                <a:cxn ang="0">
                  <a:pos x="14" y="47"/>
                </a:cxn>
                <a:cxn ang="0">
                  <a:pos x="20" y="27"/>
                </a:cxn>
                <a:cxn ang="0">
                  <a:pos x="27" y="7"/>
                </a:cxn>
                <a:cxn ang="0">
                  <a:pos x="27" y="7"/>
                </a:cxn>
                <a:cxn ang="0">
                  <a:pos x="28" y="5"/>
                </a:cxn>
                <a:cxn ang="0">
                  <a:pos x="28" y="4"/>
                </a:cxn>
                <a:cxn ang="0">
                  <a:pos x="25" y="1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8" h="92">
                  <a:moveTo>
                    <a:pt x="20" y="3"/>
                  </a:moveTo>
                  <a:lnTo>
                    <a:pt x="20" y="3"/>
                  </a:lnTo>
                  <a:lnTo>
                    <a:pt x="11" y="23"/>
                  </a:lnTo>
                  <a:lnTo>
                    <a:pt x="4" y="43"/>
                  </a:lnTo>
                  <a:lnTo>
                    <a:pt x="1" y="65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9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9" y="87"/>
                  </a:lnTo>
                  <a:lnTo>
                    <a:pt x="9" y="87"/>
                  </a:lnTo>
                  <a:lnTo>
                    <a:pt x="11" y="66"/>
                  </a:lnTo>
                  <a:lnTo>
                    <a:pt x="14" y="47"/>
                  </a:lnTo>
                  <a:lnTo>
                    <a:pt x="20" y="27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5" y="1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220">
              <a:extLst>
                <a:ext uri="{FF2B5EF4-FFF2-40B4-BE49-F238E27FC236}">
                  <a16:creationId xmlns:a16="http://schemas.microsoft.com/office/drawing/2014/main" id="{D226F7A7-0177-8AEA-9BCC-E4F249333B28}"/>
                </a:ext>
              </a:extLst>
            </p:cNvPr>
            <p:cNvSpPr/>
            <p:nvPr/>
          </p:nvSpPr>
          <p:spPr bwMode="auto">
            <a:xfrm>
              <a:off x="3681413" y="2162175"/>
              <a:ext cx="36513" cy="8890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16"/>
                </a:cxn>
                <a:cxn ang="0">
                  <a:pos x="54" y="26"/>
                </a:cxn>
                <a:cxn ang="0">
                  <a:pos x="50" y="36"/>
                </a:cxn>
                <a:cxn ang="0">
                  <a:pos x="46" y="47"/>
                </a:cxn>
                <a:cxn ang="0">
                  <a:pos x="37" y="67"/>
                </a:cxn>
                <a:cxn ang="0">
                  <a:pos x="27" y="88"/>
                </a:cxn>
                <a:cxn ang="0">
                  <a:pos x="27" y="88"/>
                </a:cxn>
                <a:cxn ang="0">
                  <a:pos x="13" y="124"/>
                </a:cxn>
                <a:cxn ang="0">
                  <a:pos x="6" y="143"/>
                </a:cxn>
                <a:cxn ang="0">
                  <a:pos x="0" y="161"/>
                </a:cxn>
                <a:cxn ang="0">
                  <a:pos x="0" y="161"/>
                </a:cxn>
                <a:cxn ang="0">
                  <a:pos x="0" y="163"/>
                </a:cxn>
                <a:cxn ang="0">
                  <a:pos x="1" y="166"/>
                </a:cxn>
                <a:cxn ang="0">
                  <a:pos x="2" y="167"/>
                </a:cxn>
                <a:cxn ang="0">
                  <a:pos x="5" y="168"/>
                </a:cxn>
                <a:cxn ang="0">
                  <a:pos x="7" y="168"/>
                </a:cxn>
                <a:cxn ang="0">
                  <a:pos x="8" y="168"/>
                </a:cxn>
                <a:cxn ang="0">
                  <a:pos x="9" y="166"/>
                </a:cxn>
                <a:cxn ang="0">
                  <a:pos x="10" y="165"/>
                </a:cxn>
                <a:cxn ang="0">
                  <a:pos x="10" y="165"/>
                </a:cxn>
                <a:cxn ang="0">
                  <a:pos x="16" y="142"/>
                </a:cxn>
                <a:cxn ang="0">
                  <a:pos x="24" y="120"/>
                </a:cxn>
                <a:cxn ang="0">
                  <a:pos x="42" y="77"/>
                </a:cxn>
                <a:cxn ang="0">
                  <a:pos x="42" y="77"/>
                </a:cxn>
                <a:cxn ang="0">
                  <a:pos x="57" y="42"/>
                </a:cxn>
                <a:cxn ang="0">
                  <a:pos x="61" y="33"/>
                </a:cxn>
                <a:cxn ang="0">
                  <a:pos x="63" y="24"/>
                </a:cxn>
                <a:cxn ang="0">
                  <a:pos x="65" y="15"/>
                </a:cxn>
                <a:cxn ang="0">
                  <a:pos x="68" y="4"/>
                </a:cxn>
                <a:cxn ang="0">
                  <a:pos x="68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1" y="0"/>
                </a:cxn>
                <a:cxn ang="0">
                  <a:pos x="59" y="1"/>
                </a:cxn>
                <a:cxn ang="0">
                  <a:pos x="58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8" h="168">
                  <a:moveTo>
                    <a:pt x="57" y="4"/>
                  </a:moveTo>
                  <a:lnTo>
                    <a:pt x="57" y="4"/>
                  </a:lnTo>
                  <a:lnTo>
                    <a:pt x="56" y="16"/>
                  </a:lnTo>
                  <a:lnTo>
                    <a:pt x="54" y="26"/>
                  </a:lnTo>
                  <a:lnTo>
                    <a:pt x="50" y="36"/>
                  </a:lnTo>
                  <a:lnTo>
                    <a:pt x="46" y="47"/>
                  </a:lnTo>
                  <a:lnTo>
                    <a:pt x="37" y="67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13" y="124"/>
                  </a:lnTo>
                  <a:lnTo>
                    <a:pt x="6" y="143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163"/>
                  </a:lnTo>
                  <a:lnTo>
                    <a:pt x="1" y="166"/>
                  </a:lnTo>
                  <a:lnTo>
                    <a:pt x="2" y="167"/>
                  </a:lnTo>
                  <a:lnTo>
                    <a:pt x="5" y="168"/>
                  </a:lnTo>
                  <a:lnTo>
                    <a:pt x="7" y="168"/>
                  </a:lnTo>
                  <a:lnTo>
                    <a:pt x="8" y="168"/>
                  </a:lnTo>
                  <a:lnTo>
                    <a:pt x="9" y="166"/>
                  </a:lnTo>
                  <a:lnTo>
                    <a:pt x="10" y="165"/>
                  </a:lnTo>
                  <a:lnTo>
                    <a:pt x="10" y="165"/>
                  </a:lnTo>
                  <a:lnTo>
                    <a:pt x="16" y="142"/>
                  </a:lnTo>
                  <a:lnTo>
                    <a:pt x="24" y="120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57" y="42"/>
                  </a:lnTo>
                  <a:lnTo>
                    <a:pt x="61" y="33"/>
                  </a:lnTo>
                  <a:lnTo>
                    <a:pt x="63" y="24"/>
                  </a:lnTo>
                  <a:lnTo>
                    <a:pt x="65" y="15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59" y="1"/>
                  </a:lnTo>
                  <a:lnTo>
                    <a:pt x="58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221">
              <a:extLst>
                <a:ext uri="{FF2B5EF4-FFF2-40B4-BE49-F238E27FC236}">
                  <a16:creationId xmlns:a16="http://schemas.microsoft.com/office/drawing/2014/main" id="{39F28578-27A0-3DAB-98F9-AB8A34D34F20}"/>
                </a:ext>
              </a:extLst>
            </p:cNvPr>
            <p:cNvSpPr/>
            <p:nvPr/>
          </p:nvSpPr>
          <p:spPr bwMode="auto">
            <a:xfrm>
              <a:off x="3617913" y="2128838"/>
              <a:ext cx="155575" cy="488950"/>
            </a:xfrm>
            <a:custGeom>
              <a:avLst/>
              <a:gdLst/>
              <a:ahLst/>
              <a:cxnLst>
                <a:cxn ang="0">
                  <a:pos x="285" y="4"/>
                </a:cxn>
                <a:cxn ang="0">
                  <a:pos x="283" y="20"/>
                </a:cxn>
                <a:cxn ang="0">
                  <a:pos x="277" y="34"/>
                </a:cxn>
                <a:cxn ang="0">
                  <a:pos x="262" y="61"/>
                </a:cxn>
                <a:cxn ang="0">
                  <a:pos x="253" y="75"/>
                </a:cxn>
                <a:cxn ang="0">
                  <a:pos x="230" y="115"/>
                </a:cxn>
                <a:cxn ang="0">
                  <a:pos x="215" y="142"/>
                </a:cxn>
                <a:cxn ang="0">
                  <a:pos x="193" y="196"/>
                </a:cxn>
                <a:cxn ang="0">
                  <a:pos x="183" y="224"/>
                </a:cxn>
                <a:cxn ang="0">
                  <a:pos x="168" y="290"/>
                </a:cxn>
                <a:cxn ang="0">
                  <a:pos x="154" y="337"/>
                </a:cxn>
                <a:cxn ang="0">
                  <a:pos x="149" y="354"/>
                </a:cxn>
                <a:cxn ang="0">
                  <a:pos x="128" y="416"/>
                </a:cxn>
                <a:cxn ang="0">
                  <a:pos x="111" y="480"/>
                </a:cxn>
                <a:cxn ang="0">
                  <a:pos x="104" y="514"/>
                </a:cxn>
                <a:cxn ang="0">
                  <a:pos x="85" y="580"/>
                </a:cxn>
                <a:cxn ang="0">
                  <a:pos x="75" y="613"/>
                </a:cxn>
                <a:cxn ang="0">
                  <a:pos x="59" y="660"/>
                </a:cxn>
                <a:cxn ang="0">
                  <a:pos x="56" y="676"/>
                </a:cxn>
                <a:cxn ang="0">
                  <a:pos x="43" y="748"/>
                </a:cxn>
                <a:cxn ang="0">
                  <a:pos x="37" y="780"/>
                </a:cxn>
                <a:cxn ang="0">
                  <a:pos x="21" y="842"/>
                </a:cxn>
                <a:cxn ang="0">
                  <a:pos x="12" y="873"/>
                </a:cxn>
                <a:cxn ang="0">
                  <a:pos x="0" y="926"/>
                </a:cxn>
                <a:cxn ang="0">
                  <a:pos x="10" y="923"/>
                </a:cxn>
                <a:cxn ang="0">
                  <a:pos x="16" y="895"/>
                </a:cxn>
                <a:cxn ang="0">
                  <a:pos x="23" y="868"/>
                </a:cxn>
                <a:cxn ang="0">
                  <a:pos x="41" y="805"/>
                </a:cxn>
                <a:cxn ang="0">
                  <a:pos x="54" y="742"/>
                </a:cxn>
                <a:cxn ang="0">
                  <a:pos x="65" y="679"/>
                </a:cxn>
                <a:cxn ang="0">
                  <a:pos x="70" y="660"/>
                </a:cxn>
                <a:cxn ang="0">
                  <a:pos x="87" y="607"/>
                </a:cxn>
                <a:cxn ang="0">
                  <a:pos x="98" y="574"/>
                </a:cxn>
                <a:cxn ang="0">
                  <a:pos x="114" y="507"/>
                </a:cxn>
                <a:cxn ang="0">
                  <a:pos x="121" y="473"/>
                </a:cxn>
                <a:cxn ang="0">
                  <a:pos x="129" y="441"/>
                </a:cxn>
                <a:cxn ang="0">
                  <a:pos x="150" y="378"/>
                </a:cxn>
                <a:cxn ang="0">
                  <a:pos x="162" y="347"/>
                </a:cxn>
                <a:cxn ang="0">
                  <a:pos x="172" y="315"/>
                </a:cxn>
                <a:cxn ang="0">
                  <a:pos x="188" y="250"/>
                </a:cxn>
                <a:cxn ang="0">
                  <a:pos x="196" y="218"/>
                </a:cxn>
                <a:cxn ang="0">
                  <a:pos x="205" y="186"/>
                </a:cxn>
                <a:cxn ang="0">
                  <a:pos x="219" y="156"/>
                </a:cxn>
                <a:cxn ang="0">
                  <a:pos x="251" y="98"/>
                </a:cxn>
                <a:cxn ang="0">
                  <a:pos x="264" y="77"/>
                </a:cxn>
                <a:cxn ang="0">
                  <a:pos x="284" y="42"/>
                </a:cxn>
                <a:cxn ang="0">
                  <a:pos x="293" y="18"/>
                </a:cxn>
                <a:cxn ang="0">
                  <a:pos x="295" y="4"/>
                </a:cxn>
                <a:cxn ang="0">
                  <a:pos x="293" y="1"/>
                </a:cxn>
                <a:cxn ang="0">
                  <a:pos x="290" y="0"/>
                </a:cxn>
                <a:cxn ang="0">
                  <a:pos x="287" y="1"/>
                </a:cxn>
                <a:cxn ang="0">
                  <a:pos x="285" y="4"/>
                </a:cxn>
              </a:cxnLst>
              <a:rect l="0" t="0" r="r" b="b"/>
              <a:pathLst>
                <a:path w="295" h="926">
                  <a:moveTo>
                    <a:pt x="285" y="4"/>
                  </a:moveTo>
                  <a:lnTo>
                    <a:pt x="285" y="4"/>
                  </a:lnTo>
                  <a:lnTo>
                    <a:pt x="284" y="13"/>
                  </a:lnTo>
                  <a:lnTo>
                    <a:pt x="283" y="20"/>
                  </a:lnTo>
                  <a:lnTo>
                    <a:pt x="280" y="27"/>
                  </a:lnTo>
                  <a:lnTo>
                    <a:pt x="277" y="34"/>
                  </a:lnTo>
                  <a:lnTo>
                    <a:pt x="270" y="48"/>
                  </a:lnTo>
                  <a:lnTo>
                    <a:pt x="262" y="61"/>
                  </a:lnTo>
                  <a:lnTo>
                    <a:pt x="262" y="61"/>
                  </a:lnTo>
                  <a:lnTo>
                    <a:pt x="253" y="75"/>
                  </a:lnTo>
                  <a:lnTo>
                    <a:pt x="245" y="88"/>
                  </a:lnTo>
                  <a:lnTo>
                    <a:pt x="230" y="115"/>
                  </a:lnTo>
                  <a:lnTo>
                    <a:pt x="230" y="115"/>
                  </a:lnTo>
                  <a:lnTo>
                    <a:pt x="215" y="142"/>
                  </a:lnTo>
                  <a:lnTo>
                    <a:pt x="203" y="168"/>
                  </a:lnTo>
                  <a:lnTo>
                    <a:pt x="193" y="196"/>
                  </a:lnTo>
                  <a:lnTo>
                    <a:pt x="183" y="224"/>
                  </a:lnTo>
                  <a:lnTo>
                    <a:pt x="183" y="224"/>
                  </a:lnTo>
                  <a:lnTo>
                    <a:pt x="176" y="256"/>
                  </a:lnTo>
                  <a:lnTo>
                    <a:pt x="168" y="290"/>
                  </a:lnTo>
                  <a:lnTo>
                    <a:pt x="160" y="322"/>
                  </a:lnTo>
                  <a:lnTo>
                    <a:pt x="154" y="337"/>
                  </a:lnTo>
                  <a:lnTo>
                    <a:pt x="149" y="354"/>
                  </a:lnTo>
                  <a:lnTo>
                    <a:pt x="149" y="354"/>
                  </a:lnTo>
                  <a:lnTo>
                    <a:pt x="138" y="385"/>
                  </a:lnTo>
                  <a:lnTo>
                    <a:pt x="128" y="416"/>
                  </a:lnTo>
                  <a:lnTo>
                    <a:pt x="118" y="448"/>
                  </a:lnTo>
                  <a:lnTo>
                    <a:pt x="111" y="480"/>
                  </a:lnTo>
                  <a:lnTo>
                    <a:pt x="111" y="480"/>
                  </a:lnTo>
                  <a:lnTo>
                    <a:pt x="104" y="514"/>
                  </a:lnTo>
                  <a:lnTo>
                    <a:pt x="96" y="547"/>
                  </a:lnTo>
                  <a:lnTo>
                    <a:pt x="85" y="580"/>
                  </a:lnTo>
                  <a:lnTo>
                    <a:pt x="75" y="613"/>
                  </a:lnTo>
                  <a:lnTo>
                    <a:pt x="75" y="613"/>
                  </a:lnTo>
                  <a:lnTo>
                    <a:pt x="65" y="645"/>
                  </a:lnTo>
                  <a:lnTo>
                    <a:pt x="59" y="660"/>
                  </a:lnTo>
                  <a:lnTo>
                    <a:pt x="56" y="676"/>
                  </a:lnTo>
                  <a:lnTo>
                    <a:pt x="56" y="676"/>
                  </a:lnTo>
                  <a:lnTo>
                    <a:pt x="49" y="712"/>
                  </a:lnTo>
                  <a:lnTo>
                    <a:pt x="43" y="748"/>
                  </a:lnTo>
                  <a:lnTo>
                    <a:pt x="43" y="748"/>
                  </a:lnTo>
                  <a:lnTo>
                    <a:pt x="37" y="780"/>
                  </a:lnTo>
                  <a:lnTo>
                    <a:pt x="29" y="811"/>
                  </a:lnTo>
                  <a:lnTo>
                    <a:pt x="21" y="842"/>
                  </a:lnTo>
                  <a:lnTo>
                    <a:pt x="12" y="873"/>
                  </a:lnTo>
                  <a:lnTo>
                    <a:pt x="12" y="873"/>
                  </a:lnTo>
                  <a:lnTo>
                    <a:pt x="5" y="900"/>
                  </a:lnTo>
                  <a:lnTo>
                    <a:pt x="0" y="926"/>
                  </a:lnTo>
                  <a:lnTo>
                    <a:pt x="0" y="926"/>
                  </a:lnTo>
                  <a:lnTo>
                    <a:pt x="10" y="923"/>
                  </a:lnTo>
                  <a:lnTo>
                    <a:pt x="10" y="923"/>
                  </a:lnTo>
                  <a:lnTo>
                    <a:pt x="16" y="895"/>
                  </a:lnTo>
                  <a:lnTo>
                    <a:pt x="23" y="868"/>
                  </a:lnTo>
                  <a:lnTo>
                    <a:pt x="23" y="868"/>
                  </a:lnTo>
                  <a:lnTo>
                    <a:pt x="33" y="837"/>
                  </a:lnTo>
                  <a:lnTo>
                    <a:pt x="41" y="805"/>
                  </a:lnTo>
                  <a:lnTo>
                    <a:pt x="48" y="774"/>
                  </a:lnTo>
                  <a:lnTo>
                    <a:pt x="54" y="742"/>
                  </a:lnTo>
                  <a:lnTo>
                    <a:pt x="54" y="742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0" y="660"/>
                  </a:lnTo>
                  <a:lnTo>
                    <a:pt x="75" y="643"/>
                  </a:lnTo>
                  <a:lnTo>
                    <a:pt x="87" y="607"/>
                  </a:lnTo>
                  <a:lnTo>
                    <a:pt x="87" y="607"/>
                  </a:lnTo>
                  <a:lnTo>
                    <a:pt x="98" y="574"/>
                  </a:lnTo>
                  <a:lnTo>
                    <a:pt x="107" y="541"/>
                  </a:lnTo>
                  <a:lnTo>
                    <a:pt x="114" y="507"/>
                  </a:lnTo>
                  <a:lnTo>
                    <a:pt x="121" y="473"/>
                  </a:lnTo>
                  <a:lnTo>
                    <a:pt x="121" y="473"/>
                  </a:lnTo>
                  <a:lnTo>
                    <a:pt x="125" y="458"/>
                  </a:lnTo>
                  <a:lnTo>
                    <a:pt x="129" y="441"/>
                  </a:lnTo>
                  <a:lnTo>
                    <a:pt x="139" y="409"/>
                  </a:lnTo>
                  <a:lnTo>
                    <a:pt x="150" y="378"/>
                  </a:lnTo>
                  <a:lnTo>
                    <a:pt x="162" y="347"/>
                  </a:lnTo>
                  <a:lnTo>
                    <a:pt x="162" y="347"/>
                  </a:lnTo>
                  <a:lnTo>
                    <a:pt x="167" y="332"/>
                  </a:lnTo>
                  <a:lnTo>
                    <a:pt x="172" y="315"/>
                  </a:lnTo>
                  <a:lnTo>
                    <a:pt x="180" y="283"/>
                  </a:lnTo>
                  <a:lnTo>
                    <a:pt x="188" y="250"/>
                  </a:lnTo>
                  <a:lnTo>
                    <a:pt x="196" y="218"/>
                  </a:lnTo>
                  <a:lnTo>
                    <a:pt x="196" y="218"/>
                  </a:lnTo>
                  <a:lnTo>
                    <a:pt x="200" y="202"/>
                  </a:lnTo>
                  <a:lnTo>
                    <a:pt x="205" y="186"/>
                  </a:lnTo>
                  <a:lnTo>
                    <a:pt x="211" y="171"/>
                  </a:lnTo>
                  <a:lnTo>
                    <a:pt x="219" y="156"/>
                  </a:lnTo>
                  <a:lnTo>
                    <a:pt x="234" y="127"/>
                  </a:lnTo>
                  <a:lnTo>
                    <a:pt x="251" y="98"/>
                  </a:lnTo>
                  <a:lnTo>
                    <a:pt x="251" y="98"/>
                  </a:lnTo>
                  <a:lnTo>
                    <a:pt x="264" y="77"/>
                  </a:lnTo>
                  <a:lnTo>
                    <a:pt x="278" y="54"/>
                  </a:lnTo>
                  <a:lnTo>
                    <a:pt x="284" y="42"/>
                  </a:lnTo>
                  <a:lnTo>
                    <a:pt x="289" y="30"/>
                  </a:lnTo>
                  <a:lnTo>
                    <a:pt x="293" y="18"/>
                  </a:lnTo>
                  <a:lnTo>
                    <a:pt x="295" y="4"/>
                  </a:lnTo>
                  <a:lnTo>
                    <a:pt x="295" y="4"/>
                  </a:lnTo>
                  <a:lnTo>
                    <a:pt x="294" y="2"/>
                  </a:lnTo>
                  <a:lnTo>
                    <a:pt x="293" y="1"/>
                  </a:lnTo>
                  <a:lnTo>
                    <a:pt x="292" y="0"/>
                  </a:lnTo>
                  <a:lnTo>
                    <a:pt x="290" y="0"/>
                  </a:lnTo>
                  <a:lnTo>
                    <a:pt x="289" y="0"/>
                  </a:lnTo>
                  <a:lnTo>
                    <a:pt x="287" y="1"/>
                  </a:lnTo>
                  <a:lnTo>
                    <a:pt x="286" y="2"/>
                  </a:lnTo>
                  <a:lnTo>
                    <a:pt x="285" y="4"/>
                  </a:lnTo>
                  <a:lnTo>
                    <a:pt x="285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222">
              <a:extLst>
                <a:ext uri="{FF2B5EF4-FFF2-40B4-BE49-F238E27FC236}">
                  <a16:creationId xmlns:a16="http://schemas.microsoft.com/office/drawing/2014/main" id="{D745E082-E9BA-0700-D931-3354B56BC528}"/>
                </a:ext>
              </a:extLst>
            </p:cNvPr>
            <p:cNvSpPr/>
            <p:nvPr/>
          </p:nvSpPr>
          <p:spPr bwMode="auto">
            <a:xfrm>
              <a:off x="3648075" y="2117725"/>
              <a:ext cx="169863" cy="493713"/>
            </a:xfrm>
            <a:custGeom>
              <a:avLst/>
              <a:gdLst/>
              <a:ahLst/>
              <a:cxnLst>
                <a:cxn ang="0">
                  <a:pos x="309" y="8"/>
                </a:cxn>
                <a:cxn ang="0">
                  <a:pos x="291" y="37"/>
                </a:cxn>
                <a:cxn ang="0">
                  <a:pos x="278" y="54"/>
                </a:cxn>
                <a:cxn ang="0">
                  <a:pos x="269" y="73"/>
                </a:cxn>
                <a:cxn ang="0">
                  <a:pos x="225" y="193"/>
                </a:cxn>
                <a:cxn ang="0">
                  <a:pos x="199" y="254"/>
                </a:cxn>
                <a:cxn ang="0">
                  <a:pos x="175" y="316"/>
                </a:cxn>
                <a:cxn ang="0">
                  <a:pos x="152" y="418"/>
                </a:cxn>
                <a:cxn ang="0">
                  <a:pos x="143" y="468"/>
                </a:cxn>
                <a:cxn ang="0">
                  <a:pos x="128" y="513"/>
                </a:cxn>
                <a:cxn ang="0">
                  <a:pos x="104" y="572"/>
                </a:cxn>
                <a:cxn ang="0">
                  <a:pos x="85" y="637"/>
                </a:cxn>
                <a:cxn ang="0">
                  <a:pos x="64" y="702"/>
                </a:cxn>
                <a:cxn ang="0">
                  <a:pos x="44" y="756"/>
                </a:cxn>
                <a:cxn ang="0">
                  <a:pos x="27" y="812"/>
                </a:cxn>
                <a:cxn ang="0">
                  <a:pos x="21" y="835"/>
                </a:cxn>
                <a:cxn ang="0">
                  <a:pos x="17" y="863"/>
                </a:cxn>
                <a:cxn ang="0">
                  <a:pos x="7" y="895"/>
                </a:cxn>
                <a:cxn ang="0">
                  <a:pos x="1" y="919"/>
                </a:cxn>
                <a:cxn ang="0">
                  <a:pos x="0" y="927"/>
                </a:cxn>
                <a:cxn ang="0">
                  <a:pos x="3" y="932"/>
                </a:cxn>
                <a:cxn ang="0">
                  <a:pos x="9" y="931"/>
                </a:cxn>
                <a:cxn ang="0">
                  <a:pos x="10" y="927"/>
                </a:cxn>
                <a:cxn ang="0">
                  <a:pos x="16" y="897"/>
                </a:cxn>
                <a:cxn ang="0">
                  <a:pos x="28" y="861"/>
                </a:cxn>
                <a:cxn ang="0">
                  <a:pos x="29" y="843"/>
                </a:cxn>
                <a:cxn ang="0">
                  <a:pos x="39" y="807"/>
                </a:cxn>
                <a:cxn ang="0">
                  <a:pos x="57" y="745"/>
                </a:cxn>
                <a:cxn ang="0">
                  <a:pos x="82" y="686"/>
                </a:cxn>
                <a:cxn ang="0">
                  <a:pos x="99" y="630"/>
                </a:cxn>
                <a:cxn ang="0">
                  <a:pos x="113" y="574"/>
                </a:cxn>
                <a:cxn ang="0">
                  <a:pos x="137" y="515"/>
                </a:cxn>
                <a:cxn ang="0">
                  <a:pos x="152" y="471"/>
                </a:cxn>
                <a:cxn ang="0">
                  <a:pos x="160" y="423"/>
                </a:cxn>
                <a:cxn ang="0">
                  <a:pos x="182" y="327"/>
                </a:cxn>
                <a:cxn ang="0">
                  <a:pos x="205" y="264"/>
                </a:cxn>
                <a:cxn ang="0">
                  <a:pos x="231" y="203"/>
                </a:cxn>
                <a:cxn ang="0">
                  <a:pos x="276" y="82"/>
                </a:cxn>
                <a:cxn ang="0">
                  <a:pos x="294" y="48"/>
                </a:cxn>
                <a:cxn ang="0">
                  <a:pos x="307" y="30"/>
                </a:cxn>
                <a:cxn ang="0">
                  <a:pos x="320" y="6"/>
                </a:cxn>
                <a:cxn ang="0">
                  <a:pos x="319" y="2"/>
                </a:cxn>
                <a:cxn ang="0">
                  <a:pos x="312" y="1"/>
                </a:cxn>
                <a:cxn ang="0">
                  <a:pos x="310" y="4"/>
                </a:cxn>
              </a:cxnLst>
              <a:rect l="0" t="0" r="r" b="b"/>
              <a:pathLst>
                <a:path w="320" h="932">
                  <a:moveTo>
                    <a:pt x="310" y="4"/>
                  </a:moveTo>
                  <a:lnTo>
                    <a:pt x="310" y="4"/>
                  </a:lnTo>
                  <a:lnTo>
                    <a:pt x="309" y="8"/>
                  </a:lnTo>
                  <a:lnTo>
                    <a:pt x="307" y="13"/>
                  </a:lnTo>
                  <a:lnTo>
                    <a:pt x="302" y="21"/>
                  </a:lnTo>
                  <a:lnTo>
                    <a:pt x="291" y="37"/>
                  </a:lnTo>
                  <a:lnTo>
                    <a:pt x="291" y="37"/>
                  </a:lnTo>
                  <a:lnTo>
                    <a:pt x="284" y="45"/>
                  </a:lnTo>
                  <a:lnTo>
                    <a:pt x="278" y="54"/>
                  </a:lnTo>
                  <a:lnTo>
                    <a:pt x="273" y="64"/>
                  </a:lnTo>
                  <a:lnTo>
                    <a:pt x="269" y="73"/>
                  </a:lnTo>
                  <a:lnTo>
                    <a:pt x="269" y="73"/>
                  </a:lnTo>
                  <a:lnTo>
                    <a:pt x="258" y="103"/>
                  </a:lnTo>
                  <a:lnTo>
                    <a:pt x="247" y="133"/>
                  </a:lnTo>
                  <a:lnTo>
                    <a:pt x="225" y="193"/>
                  </a:lnTo>
                  <a:lnTo>
                    <a:pt x="225" y="193"/>
                  </a:lnTo>
                  <a:lnTo>
                    <a:pt x="212" y="223"/>
                  </a:lnTo>
                  <a:lnTo>
                    <a:pt x="199" y="254"/>
                  </a:lnTo>
                  <a:lnTo>
                    <a:pt x="185" y="285"/>
                  </a:lnTo>
                  <a:lnTo>
                    <a:pt x="180" y="300"/>
                  </a:lnTo>
                  <a:lnTo>
                    <a:pt x="175" y="316"/>
                  </a:lnTo>
                  <a:lnTo>
                    <a:pt x="175" y="316"/>
                  </a:lnTo>
                  <a:lnTo>
                    <a:pt x="159" y="384"/>
                  </a:lnTo>
                  <a:lnTo>
                    <a:pt x="152" y="418"/>
                  </a:lnTo>
                  <a:lnTo>
                    <a:pt x="146" y="452"/>
                  </a:lnTo>
                  <a:lnTo>
                    <a:pt x="146" y="452"/>
                  </a:lnTo>
                  <a:lnTo>
                    <a:pt x="143" y="468"/>
                  </a:lnTo>
                  <a:lnTo>
                    <a:pt x="139" y="483"/>
                  </a:lnTo>
                  <a:lnTo>
                    <a:pt x="134" y="499"/>
                  </a:lnTo>
                  <a:lnTo>
                    <a:pt x="128" y="513"/>
                  </a:lnTo>
                  <a:lnTo>
                    <a:pt x="116" y="543"/>
                  </a:lnTo>
                  <a:lnTo>
                    <a:pt x="104" y="572"/>
                  </a:lnTo>
                  <a:lnTo>
                    <a:pt x="104" y="572"/>
                  </a:lnTo>
                  <a:lnTo>
                    <a:pt x="99" y="588"/>
                  </a:lnTo>
                  <a:lnTo>
                    <a:pt x="93" y="604"/>
                  </a:lnTo>
                  <a:lnTo>
                    <a:pt x="85" y="637"/>
                  </a:lnTo>
                  <a:lnTo>
                    <a:pt x="76" y="670"/>
                  </a:lnTo>
                  <a:lnTo>
                    <a:pt x="71" y="686"/>
                  </a:lnTo>
                  <a:lnTo>
                    <a:pt x="64" y="702"/>
                  </a:lnTo>
                  <a:lnTo>
                    <a:pt x="64" y="702"/>
                  </a:lnTo>
                  <a:lnTo>
                    <a:pt x="53" y="729"/>
                  </a:lnTo>
                  <a:lnTo>
                    <a:pt x="44" y="756"/>
                  </a:lnTo>
                  <a:lnTo>
                    <a:pt x="35" y="784"/>
                  </a:lnTo>
                  <a:lnTo>
                    <a:pt x="27" y="812"/>
                  </a:lnTo>
                  <a:lnTo>
                    <a:pt x="27" y="812"/>
                  </a:lnTo>
                  <a:lnTo>
                    <a:pt x="24" y="824"/>
                  </a:lnTo>
                  <a:lnTo>
                    <a:pt x="22" y="829"/>
                  </a:lnTo>
                  <a:lnTo>
                    <a:pt x="21" y="835"/>
                  </a:lnTo>
                  <a:lnTo>
                    <a:pt x="21" y="835"/>
                  </a:lnTo>
                  <a:lnTo>
                    <a:pt x="19" y="854"/>
                  </a:lnTo>
                  <a:lnTo>
                    <a:pt x="17" y="863"/>
                  </a:lnTo>
                  <a:lnTo>
                    <a:pt x="15" y="872"/>
                  </a:lnTo>
                  <a:lnTo>
                    <a:pt x="15" y="872"/>
                  </a:lnTo>
                  <a:lnTo>
                    <a:pt x="7" y="895"/>
                  </a:lnTo>
                  <a:lnTo>
                    <a:pt x="3" y="907"/>
                  </a:lnTo>
                  <a:lnTo>
                    <a:pt x="1" y="919"/>
                  </a:lnTo>
                  <a:lnTo>
                    <a:pt x="1" y="919"/>
                  </a:lnTo>
                  <a:lnTo>
                    <a:pt x="0" y="921"/>
                  </a:lnTo>
                  <a:lnTo>
                    <a:pt x="0" y="927"/>
                  </a:lnTo>
                  <a:lnTo>
                    <a:pt x="0" y="927"/>
                  </a:lnTo>
                  <a:lnTo>
                    <a:pt x="0" y="929"/>
                  </a:lnTo>
                  <a:lnTo>
                    <a:pt x="1" y="931"/>
                  </a:lnTo>
                  <a:lnTo>
                    <a:pt x="3" y="932"/>
                  </a:lnTo>
                  <a:lnTo>
                    <a:pt x="6" y="932"/>
                  </a:lnTo>
                  <a:lnTo>
                    <a:pt x="7" y="932"/>
                  </a:lnTo>
                  <a:lnTo>
                    <a:pt x="9" y="931"/>
                  </a:lnTo>
                  <a:lnTo>
                    <a:pt x="10" y="929"/>
                  </a:lnTo>
                  <a:lnTo>
                    <a:pt x="10" y="927"/>
                  </a:lnTo>
                  <a:lnTo>
                    <a:pt x="10" y="927"/>
                  </a:lnTo>
                  <a:lnTo>
                    <a:pt x="11" y="920"/>
                  </a:lnTo>
                  <a:lnTo>
                    <a:pt x="12" y="912"/>
                  </a:lnTo>
                  <a:lnTo>
                    <a:pt x="16" y="897"/>
                  </a:lnTo>
                  <a:lnTo>
                    <a:pt x="26" y="867"/>
                  </a:lnTo>
                  <a:lnTo>
                    <a:pt x="26" y="867"/>
                  </a:lnTo>
                  <a:lnTo>
                    <a:pt x="28" y="861"/>
                  </a:lnTo>
                  <a:lnTo>
                    <a:pt x="28" y="855"/>
                  </a:lnTo>
                  <a:lnTo>
                    <a:pt x="29" y="843"/>
                  </a:lnTo>
                  <a:lnTo>
                    <a:pt x="29" y="843"/>
                  </a:lnTo>
                  <a:lnTo>
                    <a:pt x="30" y="834"/>
                  </a:lnTo>
                  <a:lnTo>
                    <a:pt x="33" y="825"/>
                  </a:lnTo>
                  <a:lnTo>
                    <a:pt x="39" y="807"/>
                  </a:lnTo>
                  <a:lnTo>
                    <a:pt x="39" y="807"/>
                  </a:lnTo>
                  <a:lnTo>
                    <a:pt x="47" y="775"/>
                  </a:lnTo>
                  <a:lnTo>
                    <a:pt x="57" y="745"/>
                  </a:lnTo>
                  <a:lnTo>
                    <a:pt x="70" y="715"/>
                  </a:lnTo>
                  <a:lnTo>
                    <a:pt x="82" y="686"/>
                  </a:lnTo>
                  <a:lnTo>
                    <a:pt x="82" y="686"/>
                  </a:lnTo>
                  <a:lnTo>
                    <a:pt x="87" y="672"/>
                  </a:lnTo>
                  <a:lnTo>
                    <a:pt x="91" y="658"/>
                  </a:lnTo>
                  <a:lnTo>
                    <a:pt x="99" y="630"/>
                  </a:lnTo>
                  <a:lnTo>
                    <a:pt x="105" y="602"/>
                  </a:lnTo>
                  <a:lnTo>
                    <a:pt x="109" y="588"/>
                  </a:lnTo>
                  <a:lnTo>
                    <a:pt x="113" y="574"/>
                  </a:lnTo>
                  <a:lnTo>
                    <a:pt x="113" y="574"/>
                  </a:lnTo>
                  <a:lnTo>
                    <a:pt x="124" y="545"/>
                  </a:lnTo>
                  <a:lnTo>
                    <a:pt x="137" y="515"/>
                  </a:lnTo>
                  <a:lnTo>
                    <a:pt x="143" y="501"/>
                  </a:lnTo>
                  <a:lnTo>
                    <a:pt x="148" y="486"/>
                  </a:lnTo>
                  <a:lnTo>
                    <a:pt x="152" y="471"/>
                  </a:lnTo>
                  <a:lnTo>
                    <a:pt x="155" y="455"/>
                  </a:lnTo>
                  <a:lnTo>
                    <a:pt x="155" y="455"/>
                  </a:lnTo>
                  <a:lnTo>
                    <a:pt x="160" y="423"/>
                  </a:lnTo>
                  <a:lnTo>
                    <a:pt x="168" y="391"/>
                  </a:lnTo>
                  <a:lnTo>
                    <a:pt x="182" y="327"/>
                  </a:lnTo>
                  <a:lnTo>
                    <a:pt x="182" y="327"/>
                  </a:lnTo>
                  <a:lnTo>
                    <a:pt x="186" y="312"/>
                  </a:lnTo>
                  <a:lnTo>
                    <a:pt x="193" y="296"/>
                  </a:lnTo>
                  <a:lnTo>
                    <a:pt x="205" y="264"/>
                  </a:lnTo>
                  <a:lnTo>
                    <a:pt x="218" y="234"/>
                  </a:lnTo>
                  <a:lnTo>
                    <a:pt x="231" y="203"/>
                  </a:lnTo>
                  <a:lnTo>
                    <a:pt x="231" y="203"/>
                  </a:lnTo>
                  <a:lnTo>
                    <a:pt x="253" y="143"/>
                  </a:lnTo>
                  <a:lnTo>
                    <a:pt x="276" y="82"/>
                  </a:lnTo>
                  <a:lnTo>
                    <a:pt x="276" y="82"/>
                  </a:lnTo>
                  <a:lnTo>
                    <a:pt x="281" y="70"/>
                  </a:lnTo>
                  <a:lnTo>
                    <a:pt x="288" y="59"/>
                  </a:lnTo>
                  <a:lnTo>
                    <a:pt x="294" y="48"/>
                  </a:lnTo>
                  <a:lnTo>
                    <a:pt x="302" y="37"/>
                  </a:lnTo>
                  <a:lnTo>
                    <a:pt x="302" y="37"/>
                  </a:lnTo>
                  <a:lnTo>
                    <a:pt x="307" y="30"/>
                  </a:lnTo>
                  <a:lnTo>
                    <a:pt x="312" y="22"/>
                  </a:lnTo>
                  <a:lnTo>
                    <a:pt x="317" y="14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20" y="4"/>
                  </a:lnTo>
                  <a:lnTo>
                    <a:pt x="319" y="2"/>
                  </a:lnTo>
                  <a:lnTo>
                    <a:pt x="315" y="0"/>
                  </a:lnTo>
                  <a:lnTo>
                    <a:pt x="314" y="0"/>
                  </a:lnTo>
                  <a:lnTo>
                    <a:pt x="312" y="1"/>
                  </a:lnTo>
                  <a:lnTo>
                    <a:pt x="311" y="2"/>
                  </a:lnTo>
                  <a:lnTo>
                    <a:pt x="310" y="4"/>
                  </a:lnTo>
                  <a:lnTo>
                    <a:pt x="310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223">
              <a:extLst>
                <a:ext uri="{FF2B5EF4-FFF2-40B4-BE49-F238E27FC236}">
                  <a16:creationId xmlns:a16="http://schemas.microsoft.com/office/drawing/2014/main" id="{BD3799CB-F172-7494-A23B-7AA133716963}"/>
                </a:ext>
              </a:extLst>
            </p:cNvPr>
            <p:cNvSpPr/>
            <p:nvPr/>
          </p:nvSpPr>
          <p:spPr bwMode="auto">
            <a:xfrm>
              <a:off x="3678238" y="2128838"/>
              <a:ext cx="165100" cy="463550"/>
            </a:xfrm>
            <a:custGeom>
              <a:avLst/>
              <a:gdLst/>
              <a:ahLst/>
              <a:cxnLst>
                <a:cxn ang="0">
                  <a:pos x="304" y="4"/>
                </a:cxn>
                <a:cxn ang="0">
                  <a:pos x="301" y="32"/>
                </a:cxn>
                <a:cxn ang="0">
                  <a:pos x="288" y="87"/>
                </a:cxn>
                <a:cxn ang="0">
                  <a:pos x="281" y="114"/>
                </a:cxn>
                <a:cxn ang="0">
                  <a:pos x="262" y="201"/>
                </a:cxn>
                <a:cxn ang="0">
                  <a:pos x="253" y="230"/>
                </a:cxn>
                <a:cxn ang="0">
                  <a:pos x="233" y="291"/>
                </a:cxn>
                <a:cxn ang="0">
                  <a:pos x="199" y="381"/>
                </a:cxn>
                <a:cxn ang="0">
                  <a:pos x="178" y="442"/>
                </a:cxn>
                <a:cxn ang="0">
                  <a:pos x="169" y="473"/>
                </a:cxn>
                <a:cxn ang="0">
                  <a:pos x="149" y="535"/>
                </a:cxn>
                <a:cxn ang="0">
                  <a:pos x="123" y="594"/>
                </a:cxn>
                <a:cxn ang="0">
                  <a:pos x="108" y="622"/>
                </a:cxn>
                <a:cxn ang="0">
                  <a:pos x="77" y="677"/>
                </a:cxn>
                <a:cxn ang="0">
                  <a:pos x="62" y="705"/>
                </a:cxn>
                <a:cxn ang="0">
                  <a:pos x="42" y="757"/>
                </a:cxn>
                <a:cxn ang="0">
                  <a:pos x="25" y="796"/>
                </a:cxn>
                <a:cxn ang="0">
                  <a:pos x="18" y="808"/>
                </a:cxn>
                <a:cxn ang="0">
                  <a:pos x="5" y="839"/>
                </a:cxn>
                <a:cxn ang="0">
                  <a:pos x="0" y="870"/>
                </a:cxn>
                <a:cxn ang="0">
                  <a:pos x="0" y="871"/>
                </a:cxn>
                <a:cxn ang="0">
                  <a:pos x="0" y="872"/>
                </a:cxn>
                <a:cxn ang="0">
                  <a:pos x="2" y="875"/>
                </a:cxn>
                <a:cxn ang="0">
                  <a:pos x="5" y="876"/>
                </a:cxn>
                <a:cxn ang="0">
                  <a:pos x="8" y="875"/>
                </a:cxn>
                <a:cxn ang="0">
                  <a:pos x="9" y="872"/>
                </a:cxn>
                <a:cxn ang="0">
                  <a:pos x="11" y="861"/>
                </a:cxn>
                <a:cxn ang="0">
                  <a:pos x="15" y="841"/>
                </a:cxn>
                <a:cxn ang="0">
                  <a:pos x="27" y="812"/>
                </a:cxn>
                <a:cxn ang="0">
                  <a:pos x="37" y="794"/>
                </a:cxn>
                <a:cxn ang="0">
                  <a:pos x="46" y="771"/>
                </a:cxn>
                <a:cxn ang="0">
                  <a:pos x="54" y="748"/>
                </a:cxn>
                <a:cxn ang="0">
                  <a:pos x="83" y="686"/>
                </a:cxn>
                <a:cxn ang="0">
                  <a:pos x="97" y="658"/>
                </a:cxn>
                <a:cxn ang="0">
                  <a:pos x="128" y="604"/>
                </a:cxn>
                <a:cxn ang="0">
                  <a:pos x="143" y="576"/>
                </a:cxn>
                <a:cxn ang="0">
                  <a:pos x="154" y="547"/>
                </a:cxn>
                <a:cxn ang="0">
                  <a:pos x="183" y="459"/>
                </a:cxn>
                <a:cxn ang="0">
                  <a:pos x="204" y="400"/>
                </a:cxn>
                <a:cxn ang="0">
                  <a:pos x="246" y="282"/>
                </a:cxn>
                <a:cxn ang="0">
                  <a:pos x="266" y="223"/>
                </a:cxn>
                <a:cxn ang="0">
                  <a:pos x="273" y="196"/>
                </a:cxn>
                <a:cxn ang="0">
                  <a:pos x="293" y="109"/>
                </a:cxn>
                <a:cxn ang="0">
                  <a:pos x="305" y="57"/>
                </a:cxn>
                <a:cxn ang="0">
                  <a:pos x="312" y="18"/>
                </a:cxn>
                <a:cxn ang="0">
                  <a:pos x="313" y="4"/>
                </a:cxn>
                <a:cxn ang="0">
                  <a:pos x="312" y="1"/>
                </a:cxn>
                <a:cxn ang="0">
                  <a:pos x="309" y="0"/>
                </a:cxn>
                <a:cxn ang="0">
                  <a:pos x="305" y="1"/>
                </a:cxn>
                <a:cxn ang="0">
                  <a:pos x="304" y="4"/>
                </a:cxn>
              </a:cxnLst>
              <a:rect l="0" t="0" r="r" b="b"/>
              <a:pathLst>
                <a:path w="313" h="876">
                  <a:moveTo>
                    <a:pt x="304" y="4"/>
                  </a:moveTo>
                  <a:lnTo>
                    <a:pt x="304" y="4"/>
                  </a:lnTo>
                  <a:lnTo>
                    <a:pt x="303" y="19"/>
                  </a:lnTo>
                  <a:lnTo>
                    <a:pt x="301" y="32"/>
                  </a:lnTo>
                  <a:lnTo>
                    <a:pt x="296" y="60"/>
                  </a:lnTo>
                  <a:lnTo>
                    <a:pt x="288" y="87"/>
                  </a:lnTo>
                  <a:lnTo>
                    <a:pt x="281" y="114"/>
                  </a:lnTo>
                  <a:lnTo>
                    <a:pt x="281" y="114"/>
                  </a:lnTo>
                  <a:lnTo>
                    <a:pt x="269" y="172"/>
                  </a:lnTo>
                  <a:lnTo>
                    <a:pt x="262" y="201"/>
                  </a:lnTo>
                  <a:lnTo>
                    <a:pt x="253" y="230"/>
                  </a:lnTo>
                  <a:lnTo>
                    <a:pt x="253" y="230"/>
                  </a:lnTo>
                  <a:lnTo>
                    <a:pt x="244" y="260"/>
                  </a:lnTo>
                  <a:lnTo>
                    <a:pt x="233" y="291"/>
                  </a:lnTo>
                  <a:lnTo>
                    <a:pt x="210" y="351"/>
                  </a:lnTo>
                  <a:lnTo>
                    <a:pt x="199" y="381"/>
                  </a:lnTo>
                  <a:lnTo>
                    <a:pt x="188" y="411"/>
                  </a:lnTo>
                  <a:lnTo>
                    <a:pt x="178" y="442"/>
                  </a:lnTo>
                  <a:lnTo>
                    <a:pt x="169" y="473"/>
                  </a:lnTo>
                  <a:lnTo>
                    <a:pt x="169" y="473"/>
                  </a:lnTo>
                  <a:lnTo>
                    <a:pt x="160" y="504"/>
                  </a:lnTo>
                  <a:lnTo>
                    <a:pt x="149" y="535"/>
                  </a:lnTo>
                  <a:lnTo>
                    <a:pt x="137" y="565"/>
                  </a:lnTo>
                  <a:lnTo>
                    <a:pt x="123" y="594"/>
                  </a:lnTo>
                  <a:lnTo>
                    <a:pt x="123" y="594"/>
                  </a:lnTo>
                  <a:lnTo>
                    <a:pt x="108" y="622"/>
                  </a:lnTo>
                  <a:lnTo>
                    <a:pt x="92" y="649"/>
                  </a:lnTo>
                  <a:lnTo>
                    <a:pt x="77" y="677"/>
                  </a:lnTo>
                  <a:lnTo>
                    <a:pt x="62" y="705"/>
                  </a:lnTo>
                  <a:lnTo>
                    <a:pt x="62" y="705"/>
                  </a:lnTo>
                  <a:lnTo>
                    <a:pt x="51" y="731"/>
                  </a:lnTo>
                  <a:lnTo>
                    <a:pt x="42" y="757"/>
                  </a:lnTo>
                  <a:lnTo>
                    <a:pt x="30" y="783"/>
                  </a:lnTo>
                  <a:lnTo>
                    <a:pt x="25" y="796"/>
                  </a:lnTo>
                  <a:lnTo>
                    <a:pt x="18" y="808"/>
                  </a:lnTo>
                  <a:lnTo>
                    <a:pt x="18" y="808"/>
                  </a:lnTo>
                  <a:lnTo>
                    <a:pt x="11" y="824"/>
                  </a:lnTo>
                  <a:lnTo>
                    <a:pt x="5" y="839"/>
                  </a:lnTo>
                  <a:lnTo>
                    <a:pt x="1" y="853"/>
                  </a:lnTo>
                  <a:lnTo>
                    <a:pt x="0" y="870"/>
                  </a:lnTo>
                  <a:lnTo>
                    <a:pt x="0" y="870"/>
                  </a:lnTo>
                  <a:lnTo>
                    <a:pt x="0" y="871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1" y="874"/>
                  </a:lnTo>
                  <a:lnTo>
                    <a:pt x="2" y="875"/>
                  </a:lnTo>
                  <a:lnTo>
                    <a:pt x="3" y="876"/>
                  </a:lnTo>
                  <a:lnTo>
                    <a:pt x="5" y="876"/>
                  </a:lnTo>
                  <a:lnTo>
                    <a:pt x="6" y="876"/>
                  </a:lnTo>
                  <a:lnTo>
                    <a:pt x="8" y="875"/>
                  </a:lnTo>
                  <a:lnTo>
                    <a:pt x="9" y="874"/>
                  </a:lnTo>
                  <a:lnTo>
                    <a:pt x="9" y="872"/>
                  </a:lnTo>
                  <a:lnTo>
                    <a:pt x="9" y="872"/>
                  </a:lnTo>
                  <a:lnTo>
                    <a:pt x="11" y="861"/>
                  </a:lnTo>
                  <a:lnTo>
                    <a:pt x="13" y="850"/>
                  </a:lnTo>
                  <a:lnTo>
                    <a:pt x="15" y="841"/>
                  </a:lnTo>
                  <a:lnTo>
                    <a:pt x="19" y="831"/>
                  </a:lnTo>
                  <a:lnTo>
                    <a:pt x="27" y="812"/>
                  </a:lnTo>
                  <a:lnTo>
                    <a:pt x="37" y="794"/>
                  </a:lnTo>
                  <a:lnTo>
                    <a:pt x="37" y="794"/>
                  </a:lnTo>
                  <a:lnTo>
                    <a:pt x="42" y="782"/>
                  </a:lnTo>
                  <a:lnTo>
                    <a:pt x="46" y="771"/>
                  </a:lnTo>
                  <a:lnTo>
                    <a:pt x="54" y="748"/>
                  </a:lnTo>
                  <a:lnTo>
                    <a:pt x="54" y="748"/>
                  </a:lnTo>
                  <a:lnTo>
                    <a:pt x="67" y="717"/>
                  </a:lnTo>
                  <a:lnTo>
                    <a:pt x="83" y="686"/>
                  </a:lnTo>
                  <a:lnTo>
                    <a:pt x="83" y="686"/>
                  </a:lnTo>
                  <a:lnTo>
                    <a:pt x="97" y="658"/>
                  </a:lnTo>
                  <a:lnTo>
                    <a:pt x="113" y="631"/>
                  </a:lnTo>
                  <a:lnTo>
                    <a:pt x="128" y="604"/>
                  </a:lnTo>
                  <a:lnTo>
                    <a:pt x="143" y="576"/>
                  </a:lnTo>
                  <a:lnTo>
                    <a:pt x="143" y="576"/>
                  </a:lnTo>
                  <a:lnTo>
                    <a:pt x="149" y="561"/>
                  </a:lnTo>
                  <a:lnTo>
                    <a:pt x="154" y="547"/>
                  </a:lnTo>
                  <a:lnTo>
                    <a:pt x="164" y="518"/>
                  </a:lnTo>
                  <a:lnTo>
                    <a:pt x="183" y="459"/>
                  </a:lnTo>
                  <a:lnTo>
                    <a:pt x="183" y="459"/>
                  </a:lnTo>
                  <a:lnTo>
                    <a:pt x="204" y="400"/>
                  </a:lnTo>
                  <a:lnTo>
                    <a:pt x="225" y="341"/>
                  </a:lnTo>
                  <a:lnTo>
                    <a:pt x="246" y="282"/>
                  </a:lnTo>
                  <a:lnTo>
                    <a:pt x="256" y="253"/>
                  </a:lnTo>
                  <a:lnTo>
                    <a:pt x="266" y="223"/>
                  </a:lnTo>
                  <a:lnTo>
                    <a:pt x="266" y="223"/>
                  </a:lnTo>
                  <a:lnTo>
                    <a:pt x="273" y="196"/>
                  </a:lnTo>
                  <a:lnTo>
                    <a:pt x="280" y="167"/>
                  </a:lnTo>
                  <a:lnTo>
                    <a:pt x="293" y="109"/>
                  </a:lnTo>
                  <a:lnTo>
                    <a:pt x="293" y="109"/>
                  </a:lnTo>
                  <a:lnTo>
                    <a:pt x="305" y="57"/>
                  </a:lnTo>
                  <a:lnTo>
                    <a:pt x="311" y="31"/>
                  </a:lnTo>
                  <a:lnTo>
                    <a:pt x="312" y="18"/>
                  </a:lnTo>
                  <a:lnTo>
                    <a:pt x="313" y="4"/>
                  </a:lnTo>
                  <a:lnTo>
                    <a:pt x="313" y="4"/>
                  </a:lnTo>
                  <a:lnTo>
                    <a:pt x="313" y="2"/>
                  </a:lnTo>
                  <a:lnTo>
                    <a:pt x="312" y="1"/>
                  </a:lnTo>
                  <a:lnTo>
                    <a:pt x="310" y="0"/>
                  </a:lnTo>
                  <a:lnTo>
                    <a:pt x="309" y="0"/>
                  </a:lnTo>
                  <a:lnTo>
                    <a:pt x="307" y="0"/>
                  </a:lnTo>
                  <a:lnTo>
                    <a:pt x="305" y="1"/>
                  </a:lnTo>
                  <a:lnTo>
                    <a:pt x="304" y="2"/>
                  </a:lnTo>
                  <a:lnTo>
                    <a:pt x="304" y="4"/>
                  </a:lnTo>
                  <a:lnTo>
                    <a:pt x="304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224">
              <a:extLst>
                <a:ext uri="{FF2B5EF4-FFF2-40B4-BE49-F238E27FC236}">
                  <a16:creationId xmlns:a16="http://schemas.microsoft.com/office/drawing/2014/main" id="{EB26CF45-D484-C2F2-7620-C58EEF3AE638}"/>
                </a:ext>
              </a:extLst>
            </p:cNvPr>
            <p:cNvSpPr/>
            <p:nvPr/>
          </p:nvSpPr>
          <p:spPr bwMode="auto">
            <a:xfrm>
              <a:off x="3725863" y="2147888"/>
              <a:ext cx="158750" cy="400050"/>
            </a:xfrm>
            <a:custGeom>
              <a:avLst/>
              <a:gdLst/>
              <a:ahLst/>
              <a:cxnLst>
                <a:cxn ang="0">
                  <a:pos x="286" y="10"/>
                </a:cxn>
                <a:cxn ang="0">
                  <a:pos x="276" y="32"/>
                </a:cxn>
                <a:cxn ang="0">
                  <a:pos x="265" y="66"/>
                </a:cxn>
                <a:cxn ang="0">
                  <a:pos x="238" y="143"/>
                </a:cxn>
                <a:cxn ang="0">
                  <a:pos x="211" y="216"/>
                </a:cxn>
                <a:cxn ang="0">
                  <a:pos x="184" y="291"/>
                </a:cxn>
                <a:cxn ang="0">
                  <a:pos x="171" y="353"/>
                </a:cxn>
                <a:cxn ang="0">
                  <a:pos x="168" y="377"/>
                </a:cxn>
                <a:cxn ang="0">
                  <a:pos x="156" y="412"/>
                </a:cxn>
                <a:cxn ang="0">
                  <a:pos x="136" y="455"/>
                </a:cxn>
                <a:cxn ang="0">
                  <a:pos x="123" y="496"/>
                </a:cxn>
                <a:cxn ang="0">
                  <a:pos x="117" y="509"/>
                </a:cxn>
                <a:cxn ang="0">
                  <a:pos x="94" y="556"/>
                </a:cxn>
                <a:cxn ang="0">
                  <a:pos x="76" y="606"/>
                </a:cxn>
                <a:cxn ang="0">
                  <a:pos x="61" y="653"/>
                </a:cxn>
                <a:cxn ang="0">
                  <a:pos x="53" y="667"/>
                </a:cxn>
                <a:cxn ang="0">
                  <a:pos x="23" y="705"/>
                </a:cxn>
                <a:cxn ang="0">
                  <a:pos x="16" y="715"/>
                </a:cxn>
                <a:cxn ang="0">
                  <a:pos x="4" y="744"/>
                </a:cxn>
                <a:cxn ang="0">
                  <a:pos x="0" y="751"/>
                </a:cxn>
                <a:cxn ang="0">
                  <a:pos x="4" y="757"/>
                </a:cxn>
                <a:cxn ang="0">
                  <a:pos x="12" y="756"/>
                </a:cxn>
                <a:cxn ang="0">
                  <a:pos x="14" y="749"/>
                </a:cxn>
                <a:cxn ang="0">
                  <a:pos x="12" y="747"/>
                </a:cxn>
                <a:cxn ang="0">
                  <a:pos x="22" y="724"/>
                </a:cxn>
                <a:cxn ang="0">
                  <a:pos x="33" y="706"/>
                </a:cxn>
                <a:cxn ang="0">
                  <a:pos x="57" y="678"/>
                </a:cxn>
                <a:cxn ang="0">
                  <a:pos x="74" y="645"/>
                </a:cxn>
                <a:cxn ang="0">
                  <a:pos x="94" y="584"/>
                </a:cxn>
                <a:cxn ang="0">
                  <a:pos x="111" y="542"/>
                </a:cxn>
                <a:cxn ang="0">
                  <a:pos x="126" y="510"/>
                </a:cxn>
                <a:cxn ang="0">
                  <a:pos x="134" y="490"/>
                </a:cxn>
                <a:cxn ang="0">
                  <a:pos x="164" y="417"/>
                </a:cxn>
                <a:cxn ang="0">
                  <a:pos x="177" y="384"/>
                </a:cxn>
                <a:cxn ang="0">
                  <a:pos x="180" y="359"/>
                </a:cxn>
                <a:cxn ang="0">
                  <a:pos x="191" y="305"/>
                </a:cxn>
                <a:cxn ang="0">
                  <a:pos x="208" y="254"/>
                </a:cxn>
                <a:cxn ang="0">
                  <a:pos x="243" y="154"/>
                </a:cxn>
                <a:cxn ang="0">
                  <a:pos x="268" y="83"/>
                </a:cxn>
                <a:cxn ang="0">
                  <a:pos x="282" y="46"/>
                </a:cxn>
                <a:cxn ang="0">
                  <a:pos x="290" y="21"/>
                </a:cxn>
                <a:cxn ang="0">
                  <a:pos x="299" y="9"/>
                </a:cxn>
                <a:cxn ang="0">
                  <a:pos x="300" y="4"/>
                </a:cxn>
                <a:cxn ang="0">
                  <a:pos x="295" y="0"/>
                </a:cxn>
                <a:cxn ang="0">
                  <a:pos x="292" y="3"/>
                </a:cxn>
              </a:cxnLst>
              <a:rect l="0" t="0" r="r" b="b"/>
              <a:pathLst>
                <a:path w="300" h="757">
                  <a:moveTo>
                    <a:pt x="292" y="3"/>
                  </a:moveTo>
                  <a:lnTo>
                    <a:pt x="292" y="3"/>
                  </a:lnTo>
                  <a:lnTo>
                    <a:pt x="286" y="10"/>
                  </a:lnTo>
                  <a:lnTo>
                    <a:pt x="282" y="17"/>
                  </a:lnTo>
                  <a:lnTo>
                    <a:pt x="279" y="24"/>
                  </a:lnTo>
                  <a:lnTo>
                    <a:pt x="276" y="32"/>
                  </a:lnTo>
                  <a:lnTo>
                    <a:pt x="271" y="49"/>
                  </a:lnTo>
                  <a:lnTo>
                    <a:pt x="265" y="66"/>
                  </a:lnTo>
                  <a:lnTo>
                    <a:pt x="265" y="66"/>
                  </a:lnTo>
                  <a:lnTo>
                    <a:pt x="255" y="91"/>
                  </a:lnTo>
                  <a:lnTo>
                    <a:pt x="246" y="117"/>
                  </a:lnTo>
                  <a:lnTo>
                    <a:pt x="238" y="143"/>
                  </a:lnTo>
                  <a:lnTo>
                    <a:pt x="228" y="169"/>
                  </a:lnTo>
                  <a:lnTo>
                    <a:pt x="228" y="169"/>
                  </a:lnTo>
                  <a:lnTo>
                    <a:pt x="211" y="216"/>
                  </a:lnTo>
                  <a:lnTo>
                    <a:pt x="200" y="241"/>
                  </a:lnTo>
                  <a:lnTo>
                    <a:pt x="192" y="266"/>
                  </a:lnTo>
                  <a:lnTo>
                    <a:pt x="184" y="291"/>
                  </a:lnTo>
                  <a:lnTo>
                    <a:pt x="178" y="316"/>
                  </a:lnTo>
                  <a:lnTo>
                    <a:pt x="173" y="340"/>
                  </a:lnTo>
                  <a:lnTo>
                    <a:pt x="171" y="353"/>
                  </a:lnTo>
                  <a:lnTo>
                    <a:pt x="170" y="366"/>
                  </a:lnTo>
                  <a:lnTo>
                    <a:pt x="170" y="366"/>
                  </a:lnTo>
                  <a:lnTo>
                    <a:pt x="168" y="377"/>
                  </a:lnTo>
                  <a:lnTo>
                    <a:pt x="165" y="389"/>
                  </a:lnTo>
                  <a:lnTo>
                    <a:pt x="161" y="400"/>
                  </a:lnTo>
                  <a:lnTo>
                    <a:pt x="156" y="412"/>
                  </a:lnTo>
                  <a:lnTo>
                    <a:pt x="146" y="433"/>
                  </a:lnTo>
                  <a:lnTo>
                    <a:pt x="140" y="444"/>
                  </a:lnTo>
                  <a:lnTo>
                    <a:pt x="136" y="455"/>
                  </a:lnTo>
                  <a:lnTo>
                    <a:pt x="136" y="455"/>
                  </a:lnTo>
                  <a:lnTo>
                    <a:pt x="128" y="483"/>
                  </a:lnTo>
                  <a:lnTo>
                    <a:pt x="123" y="496"/>
                  </a:lnTo>
                  <a:lnTo>
                    <a:pt x="120" y="504"/>
                  </a:lnTo>
                  <a:lnTo>
                    <a:pt x="117" y="509"/>
                  </a:lnTo>
                  <a:lnTo>
                    <a:pt x="117" y="509"/>
                  </a:lnTo>
                  <a:lnTo>
                    <a:pt x="110" y="520"/>
                  </a:lnTo>
                  <a:lnTo>
                    <a:pt x="103" y="532"/>
                  </a:lnTo>
                  <a:lnTo>
                    <a:pt x="94" y="556"/>
                  </a:lnTo>
                  <a:lnTo>
                    <a:pt x="94" y="556"/>
                  </a:lnTo>
                  <a:lnTo>
                    <a:pt x="85" y="581"/>
                  </a:lnTo>
                  <a:lnTo>
                    <a:pt x="76" y="606"/>
                  </a:lnTo>
                  <a:lnTo>
                    <a:pt x="76" y="606"/>
                  </a:lnTo>
                  <a:lnTo>
                    <a:pt x="67" y="638"/>
                  </a:lnTo>
                  <a:lnTo>
                    <a:pt x="61" y="653"/>
                  </a:lnTo>
                  <a:lnTo>
                    <a:pt x="57" y="661"/>
                  </a:lnTo>
                  <a:lnTo>
                    <a:pt x="53" y="667"/>
                  </a:lnTo>
                  <a:lnTo>
                    <a:pt x="53" y="667"/>
                  </a:lnTo>
                  <a:lnTo>
                    <a:pt x="45" y="677"/>
                  </a:lnTo>
                  <a:lnTo>
                    <a:pt x="38" y="686"/>
                  </a:lnTo>
                  <a:lnTo>
                    <a:pt x="23" y="705"/>
                  </a:lnTo>
                  <a:lnTo>
                    <a:pt x="23" y="705"/>
                  </a:lnTo>
                  <a:lnTo>
                    <a:pt x="19" y="710"/>
                  </a:lnTo>
                  <a:lnTo>
                    <a:pt x="16" y="715"/>
                  </a:lnTo>
                  <a:lnTo>
                    <a:pt x="11" y="727"/>
                  </a:lnTo>
                  <a:lnTo>
                    <a:pt x="6" y="738"/>
                  </a:lnTo>
                  <a:lnTo>
                    <a:pt x="4" y="744"/>
                  </a:lnTo>
                  <a:lnTo>
                    <a:pt x="0" y="749"/>
                  </a:lnTo>
                  <a:lnTo>
                    <a:pt x="0" y="749"/>
                  </a:lnTo>
                  <a:lnTo>
                    <a:pt x="0" y="751"/>
                  </a:lnTo>
                  <a:lnTo>
                    <a:pt x="0" y="753"/>
                  </a:lnTo>
                  <a:lnTo>
                    <a:pt x="2" y="756"/>
                  </a:lnTo>
                  <a:lnTo>
                    <a:pt x="4" y="757"/>
                  </a:lnTo>
                  <a:lnTo>
                    <a:pt x="11" y="757"/>
                  </a:lnTo>
                  <a:lnTo>
                    <a:pt x="11" y="757"/>
                  </a:lnTo>
                  <a:lnTo>
                    <a:pt x="12" y="756"/>
                  </a:lnTo>
                  <a:lnTo>
                    <a:pt x="14" y="756"/>
                  </a:lnTo>
                  <a:lnTo>
                    <a:pt x="16" y="752"/>
                  </a:lnTo>
                  <a:lnTo>
                    <a:pt x="14" y="749"/>
                  </a:lnTo>
                  <a:lnTo>
                    <a:pt x="13" y="748"/>
                  </a:lnTo>
                  <a:lnTo>
                    <a:pt x="12" y="747"/>
                  </a:lnTo>
                  <a:lnTo>
                    <a:pt x="12" y="747"/>
                  </a:lnTo>
                  <a:lnTo>
                    <a:pt x="16" y="739"/>
                  </a:lnTo>
                  <a:lnTo>
                    <a:pt x="19" y="732"/>
                  </a:lnTo>
                  <a:lnTo>
                    <a:pt x="22" y="724"/>
                  </a:lnTo>
                  <a:lnTo>
                    <a:pt x="26" y="716"/>
                  </a:lnTo>
                  <a:lnTo>
                    <a:pt x="26" y="716"/>
                  </a:lnTo>
                  <a:lnTo>
                    <a:pt x="33" y="706"/>
                  </a:lnTo>
                  <a:lnTo>
                    <a:pt x="41" y="697"/>
                  </a:lnTo>
                  <a:lnTo>
                    <a:pt x="57" y="678"/>
                  </a:lnTo>
                  <a:lnTo>
                    <a:pt x="57" y="678"/>
                  </a:lnTo>
                  <a:lnTo>
                    <a:pt x="63" y="668"/>
                  </a:lnTo>
                  <a:lnTo>
                    <a:pt x="69" y="656"/>
                  </a:lnTo>
                  <a:lnTo>
                    <a:pt x="74" y="645"/>
                  </a:lnTo>
                  <a:lnTo>
                    <a:pt x="79" y="633"/>
                  </a:lnTo>
                  <a:lnTo>
                    <a:pt x="87" y="608"/>
                  </a:lnTo>
                  <a:lnTo>
                    <a:pt x="94" y="584"/>
                  </a:lnTo>
                  <a:lnTo>
                    <a:pt x="94" y="584"/>
                  </a:lnTo>
                  <a:lnTo>
                    <a:pt x="104" y="556"/>
                  </a:lnTo>
                  <a:lnTo>
                    <a:pt x="111" y="542"/>
                  </a:lnTo>
                  <a:lnTo>
                    <a:pt x="117" y="528"/>
                  </a:lnTo>
                  <a:lnTo>
                    <a:pt x="117" y="528"/>
                  </a:lnTo>
                  <a:lnTo>
                    <a:pt x="126" y="510"/>
                  </a:lnTo>
                  <a:lnTo>
                    <a:pt x="131" y="500"/>
                  </a:lnTo>
                  <a:lnTo>
                    <a:pt x="134" y="490"/>
                  </a:lnTo>
                  <a:lnTo>
                    <a:pt x="134" y="490"/>
                  </a:lnTo>
                  <a:lnTo>
                    <a:pt x="144" y="465"/>
                  </a:lnTo>
                  <a:lnTo>
                    <a:pt x="154" y="441"/>
                  </a:lnTo>
                  <a:lnTo>
                    <a:pt x="164" y="417"/>
                  </a:lnTo>
                  <a:lnTo>
                    <a:pt x="174" y="392"/>
                  </a:lnTo>
                  <a:lnTo>
                    <a:pt x="174" y="392"/>
                  </a:lnTo>
                  <a:lnTo>
                    <a:pt x="177" y="384"/>
                  </a:lnTo>
                  <a:lnTo>
                    <a:pt x="178" y="376"/>
                  </a:lnTo>
                  <a:lnTo>
                    <a:pt x="180" y="359"/>
                  </a:lnTo>
                  <a:lnTo>
                    <a:pt x="180" y="359"/>
                  </a:lnTo>
                  <a:lnTo>
                    <a:pt x="182" y="345"/>
                  </a:lnTo>
                  <a:lnTo>
                    <a:pt x="184" y="332"/>
                  </a:lnTo>
                  <a:lnTo>
                    <a:pt x="191" y="305"/>
                  </a:lnTo>
                  <a:lnTo>
                    <a:pt x="191" y="305"/>
                  </a:lnTo>
                  <a:lnTo>
                    <a:pt x="199" y="279"/>
                  </a:lnTo>
                  <a:lnTo>
                    <a:pt x="208" y="254"/>
                  </a:lnTo>
                  <a:lnTo>
                    <a:pt x="226" y="203"/>
                  </a:lnTo>
                  <a:lnTo>
                    <a:pt x="226" y="203"/>
                  </a:lnTo>
                  <a:lnTo>
                    <a:pt x="243" y="154"/>
                  </a:lnTo>
                  <a:lnTo>
                    <a:pt x="258" y="107"/>
                  </a:lnTo>
                  <a:lnTo>
                    <a:pt x="258" y="107"/>
                  </a:lnTo>
                  <a:lnTo>
                    <a:pt x="268" y="83"/>
                  </a:lnTo>
                  <a:lnTo>
                    <a:pt x="278" y="59"/>
                  </a:lnTo>
                  <a:lnTo>
                    <a:pt x="278" y="59"/>
                  </a:lnTo>
                  <a:lnTo>
                    <a:pt x="282" y="46"/>
                  </a:lnTo>
                  <a:lnTo>
                    <a:pt x="286" y="34"/>
                  </a:lnTo>
                  <a:lnTo>
                    <a:pt x="288" y="27"/>
                  </a:lnTo>
                  <a:lnTo>
                    <a:pt x="290" y="21"/>
                  </a:lnTo>
                  <a:lnTo>
                    <a:pt x="294" y="15"/>
                  </a:lnTo>
                  <a:lnTo>
                    <a:pt x="299" y="9"/>
                  </a:lnTo>
                  <a:lnTo>
                    <a:pt x="299" y="9"/>
                  </a:lnTo>
                  <a:lnTo>
                    <a:pt x="300" y="7"/>
                  </a:lnTo>
                  <a:lnTo>
                    <a:pt x="300" y="6"/>
                  </a:lnTo>
                  <a:lnTo>
                    <a:pt x="300" y="4"/>
                  </a:lnTo>
                  <a:lnTo>
                    <a:pt x="299" y="3"/>
                  </a:lnTo>
                  <a:lnTo>
                    <a:pt x="297" y="2"/>
                  </a:lnTo>
                  <a:lnTo>
                    <a:pt x="295" y="0"/>
                  </a:lnTo>
                  <a:lnTo>
                    <a:pt x="293" y="2"/>
                  </a:lnTo>
                  <a:lnTo>
                    <a:pt x="292" y="3"/>
                  </a:lnTo>
                  <a:lnTo>
                    <a:pt x="292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225">
              <a:extLst>
                <a:ext uri="{FF2B5EF4-FFF2-40B4-BE49-F238E27FC236}">
                  <a16:creationId xmlns:a16="http://schemas.microsoft.com/office/drawing/2014/main" id="{7DB5BB34-295B-2F56-00F6-818022256298}"/>
                </a:ext>
              </a:extLst>
            </p:cNvPr>
            <p:cNvSpPr/>
            <p:nvPr/>
          </p:nvSpPr>
          <p:spPr bwMode="auto">
            <a:xfrm>
              <a:off x="3811588" y="2182813"/>
              <a:ext cx="88900" cy="282575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54" y="3"/>
                </a:cxn>
                <a:cxn ang="0">
                  <a:pos x="148" y="9"/>
                </a:cxn>
                <a:cxn ang="0">
                  <a:pos x="142" y="26"/>
                </a:cxn>
                <a:cxn ang="0">
                  <a:pos x="140" y="47"/>
                </a:cxn>
                <a:cxn ang="0">
                  <a:pos x="140" y="65"/>
                </a:cxn>
                <a:cxn ang="0">
                  <a:pos x="137" y="96"/>
                </a:cxn>
                <a:cxn ang="0">
                  <a:pos x="131" y="126"/>
                </a:cxn>
                <a:cxn ang="0">
                  <a:pos x="126" y="150"/>
                </a:cxn>
                <a:cxn ang="0">
                  <a:pos x="117" y="173"/>
                </a:cxn>
                <a:cxn ang="0">
                  <a:pos x="96" y="218"/>
                </a:cxn>
                <a:cxn ang="0">
                  <a:pos x="89" y="236"/>
                </a:cxn>
                <a:cxn ang="0">
                  <a:pos x="75" y="290"/>
                </a:cxn>
                <a:cxn ang="0">
                  <a:pos x="60" y="336"/>
                </a:cxn>
                <a:cxn ang="0">
                  <a:pos x="48" y="384"/>
                </a:cxn>
                <a:cxn ang="0">
                  <a:pos x="38" y="426"/>
                </a:cxn>
                <a:cxn ang="0">
                  <a:pos x="26" y="468"/>
                </a:cxn>
                <a:cxn ang="0">
                  <a:pos x="22" y="477"/>
                </a:cxn>
                <a:cxn ang="0">
                  <a:pos x="11" y="497"/>
                </a:cxn>
                <a:cxn ang="0">
                  <a:pos x="4" y="512"/>
                </a:cxn>
                <a:cxn ang="0">
                  <a:pos x="0" y="528"/>
                </a:cxn>
                <a:cxn ang="0">
                  <a:pos x="0" y="530"/>
                </a:cxn>
                <a:cxn ang="0">
                  <a:pos x="3" y="533"/>
                </a:cxn>
                <a:cxn ang="0">
                  <a:pos x="7" y="531"/>
                </a:cxn>
                <a:cxn ang="0">
                  <a:pos x="10" y="528"/>
                </a:cxn>
                <a:cxn ang="0">
                  <a:pos x="11" y="521"/>
                </a:cxn>
                <a:cxn ang="0">
                  <a:pos x="17" y="507"/>
                </a:cxn>
                <a:cxn ang="0">
                  <a:pos x="28" y="485"/>
                </a:cxn>
                <a:cxn ang="0">
                  <a:pos x="34" y="472"/>
                </a:cxn>
                <a:cxn ang="0">
                  <a:pos x="46" y="437"/>
                </a:cxn>
                <a:cxn ang="0">
                  <a:pos x="54" y="403"/>
                </a:cxn>
                <a:cxn ang="0">
                  <a:pos x="75" y="325"/>
                </a:cxn>
                <a:cxn ang="0">
                  <a:pos x="96" y="247"/>
                </a:cxn>
                <a:cxn ang="0">
                  <a:pos x="111" y="209"/>
                </a:cxn>
                <a:cxn ang="0">
                  <a:pos x="128" y="172"/>
                </a:cxn>
                <a:cxn ang="0">
                  <a:pos x="139" y="142"/>
                </a:cxn>
                <a:cxn ang="0">
                  <a:pos x="143" y="110"/>
                </a:cxn>
                <a:cxn ang="0">
                  <a:pos x="147" y="85"/>
                </a:cxn>
                <a:cxn ang="0">
                  <a:pos x="149" y="60"/>
                </a:cxn>
                <a:cxn ang="0">
                  <a:pos x="149" y="48"/>
                </a:cxn>
                <a:cxn ang="0">
                  <a:pos x="152" y="23"/>
                </a:cxn>
                <a:cxn ang="0">
                  <a:pos x="159" y="11"/>
                </a:cxn>
                <a:cxn ang="0">
                  <a:pos x="164" y="9"/>
                </a:cxn>
                <a:cxn ang="0">
                  <a:pos x="167" y="8"/>
                </a:cxn>
                <a:cxn ang="0">
                  <a:pos x="168" y="5"/>
                </a:cxn>
                <a:cxn ang="0">
                  <a:pos x="166" y="1"/>
                </a:cxn>
                <a:cxn ang="0">
                  <a:pos x="161" y="0"/>
                </a:cxn>
              </a:cxnLst>
              <a:rect l="0" t="0" r="r" b="b"/>
              <a:pathLst>
                <a:path w="168" h="534">
                  <a:moveTo>
                    <a:pt x="161" y="0"/>
                  </a:moveTo>
                  <a:lnTo>
                    <a:pt x="161" y="0"/>
                  </a:lnTo>
                  <a:lnTo>
                    <a:pt x="157" y="1"/>
                  </a:lnTo>
                  <a:lnTo>
                    <a:pt x="154" y="3"/>
                  </a:lnTo>
                  <a:lnTo>
                    <a:pt x="151" y="5"/>
                  </a:lnTo>
                  <a:lnTo>
                    <a:pt x="148" y="9"/>
                  </a:lnTo>
                  <a:lnTo>
                    <a:pt x="145" y="17"/>
                  </a:lnTo>
                  <a:lnTo>
                    <a:pt x="142" y="26"/>
                  </a:lnTo>
                  <a:lnTo>
                    <a:pt x="141" y="38"/>
                  </a:lnTo>
                  <a:lnTo>
                    <a:pt x="140" y="47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9" y="80"/>
                  </a:lnTo>
                  <a:lnTo>
                    <a:pt x="137" y="9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38"/>
                  </a:lnTo>
                  <a:lnTo>
                    <a:pt x="126" y="150"/>
                  </a:lnTo>
                  <a:lnTo>
                    <a:pt x="122" y="162"/>
                  </a:lnTo>
                  <a:lnTo>
                    <a:pt x="117" y="173"/>
                  </a:lnTo>
                  <a:lnTo>
                    <a:pt x="107" y="196"/>
                  </a:lnTo>
                  <a:lnTo>
                    <a:pt x="96" y="218"/>
                  </a:lnTo>
                  <a:lnTo>
                    <a:pt x="96" y="218"/>
                  </a:lnTo>
                  <a:lnTo>
                    <a:pt x="89" y="236"/>
                  </a:lnTo>
                  <a:lnTo>
                    <a:pt x="84" y="254"/>
                  </a:lnTo>
                  <a:lnTo>
                    <a:pt x="75" y="290"/>
                  </a:lnTo>
                  <a:lnTo>
                    <a:pt x="75" y="290"/>
                  </a:lnTo>
                  <a:lnTo>
                    <a:pt x="60" y="336"/>
                  </a:lnTo>
                  <a:lnTo>
                    <a:pt x="54" y="360"/>
                  </a:lnTo>
                  <a:lnTo>
                    <a:pt x="48" y="384"/>
                  </a:lnTo>
                  <a:lnTo>
                    <a:pt x="48" y="384"/>
                  </a:lnTo>
                  <a:lnTo>
                    <a:pt x="38" y="426"/>
                  </a:lnTo>
                  <a:lnTo>
                    <a:pt x="32" y="448"/>
                  </a:lnTo>
                  <a:lnTo>
                    <a:pt x="26" y="468"/>
                  </a:lnTo>
                  <a:lnTo>
                    <a:pt x="26" y="468"/>
                  </a:lnTo>
                  <a:lnTo>
                    <a:pt x="22" y="477"/>
                  </a:lnTo>
                  <a:lnTo>
                    <a:pt x="19" y="484"/>
                  </a:lnTo>
                  <a:lnTo>
                    <a:pt x="11" y="497"/>
                  </a:lnTo>
                  <a:lnTo>
                    <a:pt x="7" y="505"/>
                  </a:lnTo>
                  <a:lnTo>
                    <a:pt x="4" y="512"/>
                  </a:lnTo>
                  <a:lnTo>
                    <a:pt x="1" y="520"/>
                  </a:lnTo>
                  <a:lnTo>
                    <a:pt x="0" y="528"/>
                  </a:lnTo>
                  <a:lnTo>
                    <a:pt x="0" y="528"/>
                  </a:lnTo>
                  <a:lnTo>
                    <a:pt x="0" y="530"/>
                  </a:lnTo>
                  <a:lnTo>
                    <a:pt x="1" y="531"/>
                  </a:lnTo>
                  <a:lnTo>
                    <a:pt x="3" y="533"/>
                  </a:lnTo>
                  <a:lnTo>
                    <a:pt x="4" y="534"/>
                  </a:lnTo>
                  <a:lnTo>
                    <a:pt x="7" y="531"/>
                  </a:lnTo>
                  <a:lnTo>
                    <a:pt x="10" y="530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1" y="521"/>
                  </a:lnTo>
                  <a:lnTo>
                    <a:pt x="14" y="514"/>
                  </a:lnTo>
                  <a:lnTo>
                    <a:pt x="17" y="507"/>
                  </a:lnTo>
                  <a:lnTo>
                    <a:pt x="20" y="499"/>
                  </a:lnTo>
                  <a:lnTo>
                    <a:pt x="28" y="485"/>
                  </a:lnTo>
                  <a:lnTo>
                    <a:pt x="34" y="472"/>
                  </a:lnTo>
                  <a:lnTo>
                    <a:pt x="34" y="472"/>
                  </a:lnTo>
                  <a:lnTo>
                    <a:pt x="41" y="455"/>
                  </a:lnTo>
                  <a:lnTo>
                    <a:pt x="46" y="437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64" y="364"/>
                  </a:lnTo>
                  <a:lnTo>
                    <a:pt x="75" y="325"/>
                  </a:lnTo>
                  <a:lnTo>
                    <a:pt x="96" y="247"/>
                  </a:lnTo>
                  <a:lnTo>
                    <a:pt x="96" y="247"/>
                  </a:lnTo>
                  <a:lnTo>
                    <a:pt x="103" y="228"/>
                  </a:lnTo>
                  <a:lnTo>
                    <a:pt x="111" y="209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35" y="157"/>
                  </a:lnTo>
                  <a:lnTo>
                    <a:pt x="139" y="142"/>
                  </a:lnTo>
                  <a:lnTo>
                    <a:pt x="141" y="127"/>
                  </a:lnTo>
                  <a:lnTo>
                    <a:pt x="143" y="110"/>
                  </a:lnTo>
                  <a:lnTo>
                    <a:pt x="143" y="110"/>
                  </a:lnTo>
                  <a:lnTo>
                    <a:pt x="147" y="85"/>
                  </a:lnTo>
                  <a:lnTo>
                    <a:pt x="148" y="73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48"/>
                  </a:lnTo>
                  <a:lnTo>
                    <a:pt x="151" y="32"/>
                  </a:lnTo>
                  <a:lnTo>
                    <a:pt x="152" y="23"/>
                  </a:lnTo>
                  <a:lnTo>
                    <a:pt x="155" y="16"/>
                  </a:lnTo>
                  <a:lnTo>
                    <a:pt x="159" y="11"/>
                  </a:lnTo>
                  <a:lnTo>
                    <a:pt x="161" y="9"/>
                  </a:lnTo>
                  <a:lnTo>
                    <a:pt x="164" y="9"/>
                  </a:lnTo>
                  <a:lnTo>
                    <a:pt x="164" y="9"/>
                  </a:lnTo>
                  <a:lnTo>
                    <a:pt x="167" y="8"/>
                  </a:lnTo>
                  <a:lnTo>
                    <a:pt x="168" y="7"/>
                  </a:lnTo>
                  <a:lnTo>
                    <a:pt x="168" y="5"/>
                  </a:lnTo>
                  <a:lnTo>
                    <a:pt x="168" y="3"/>
                  </a:lnTo>
                  <a:lnTo>
                    <a:pt x="166" y="1"/>
                  </a:lnTo>
                  <a:lnTo>
                    <a:pt x="163" y="0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226">
              <a:extLst>
                <a:ext uri="{FF2B5EF4-FFF2-40B4-BE49-F238E27FC236}">
                  <a16:creationId xmlns:a16="http://schemas.microsoft.com/office/drawing/2014/main" id="{40C5F18F-2802-4655-F994-1E7BEBD930E7}"/>
                </a:ext>
              </a:extLst>
            </p:cNvPr>
            <p:cNvSpPr/>
            <p:nvPr/>
          </p:nvSpPr>
          <p:spPr bwMode="auto">
            <a:xfrm>
              <a:off x="3902075" y="2205038"/>
              <a:ext cx="25400" cy="85725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6" y="15"/>
                </a:cxn>
                <a:cxn ang="0">
                  <a:pos x="32" y="26"/>
                </a:cxn>
                <a:cxn ang="0">
                  <a:pos x="22" y="45"/>
                </a:cxn>
                <a:cxn ang="0">
                  <a:pos x="22" y="45"/>
                </a:cxn>
                <a:cxn ang="0">
                  <a:pos x="19" y="54"/>
                </a:cxn>
                <a:cxn ang="0">
                  <a:pos x="17" y="62"/>
                </a:cxn>
                <a:cxn ang="0">
                  <a:pos x="14" y="78"/>
                </a:cxn>
                <a:cxn ang="0">
                  <a:pos x="14" y="78"/>
                </a:cxn>
                <a:cxn ang="0">
                  <a:pos x="11" y="98"/>
                </a:cxn>
                <a:cxn ang="0">
                  <a:pos x="7" y="117"/>
                </a:cxn>
                <a:cxn ang="0">
                  <a:pos x="4" y="135"/>
                </a:cxn>
                <a:cxn ang="0">
                  <a:pos x="0" y="155"/>
                </a:cxn>
                <a:cxn ang="0">
                  <a:pos x="0" y="155"/>
                </a:cxn>
                <a:cxn ang="0">
                  <a:pos x="0" y="157"/>
                </a:cxn>
                <a:cxn ang="0">
                  <a:pos x="1" y="158"/>
                </a:cxn>
                <a:cxn ang="0">
                  <a:pos x="4" y="160"/>
                </a:cxn>
                <a:cxn ang="0">
                  <a:pos x="6" y="160"/>
                </a:cxn>
                <a:cxn ang="0">
                  <a:pos x="7" y="160"/>
                </a:cxn>
                <a:cxn ang="0">
                  <a:pos x="9" y="159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2" y="139"/>
                </a:cxn>
                <a:cxn ang="0">
                  <a:pos x="16" y="123"/>
                </a:cxn>
                <a:cxn ang="0">
                  <a:pos x="19" y="105"/>
                </a:cxn>
                <a:cxn ang="0">
                  <a:pos x="22" y="89"/>
                </a:cxn>
                <a:cxn ang="0">
                  <a:pos x="22" y="89"/>
                </a:cxn>
                <a:cxn ang="0">
                  <a:pos x="24" y="73"/>
                </a:cxn>
                <a:cxn ang="0">
                  <a:pos x="29" y="59"/>
                </a:cxn>
                <a:cxn ang="0">
                  <a:pos x="33" y="45"/>
                </a:cxn>
                <a:cxn ang="0">
                  <a:pos x="40" y="32"/>
                </a:cxn>
                <a:cxn ang="0">
                  <a:pos x="40" y="32"/>
                </a:cxn>
                <a:cxn ang="0">
                  <a:pos x="43" y="25"/>
                </a:cxn>
                <a:cxn ang="0">
                  <a:pos x="45" y="19"/>
                </a:cxn>
                <a:cxn ang="0">
                  <a:pos x="46" y="11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47" h="160">
                  <a:moveTo>
                    <a:pt x="38" y="4"/>
                  </a:moveTo>
                  <a:lnTo>
                    <a:pt x="38" y="4"/>
                  </a:lnTo>
                  <a:lnTo>
                    <a:pt x="36" y="15"/>
                  </a:lnTo>
                  <a:lnTo>
                    <a:pt x="32" y="2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19" y="54"/>
                  </a:lnTo>
                  <a:lnTo>
                    <a:pt x="17" y="6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1" y="98"/>
                  </a:lnTo>
                  <a:lnTo>
                    <a:pt x="7" y="117"/>
                  </a:lnTo>
                  <a:lnTo>
                    <a:pt x="4" y="13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7"/>
                  </a:lnTo>
                  <a:lnTo>
                    <a:pt x="1" y="158"/>
                  </a:lnTo>
                  <a:lnTo>
                    <a:pt x="4" y="160"/>
                  </a:lnTo>
                  <a:lnTo>
                    <a:pt x="6" y="160"/>
                  </a:lnTo>
                  <a:lnTo>
                    <a:pt x="7" y="160"/>
                  </a:lnTo>
                  <a:lnTo>
                    <a:pt x="9" y="159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2" y="139"/>
                  </a:lnTo>
                  <a:lnTo>
                    <a:pt x="16" y="123"/>
                  </a:lnTo>
                  <a:lnTo>
                    <a:pt x="19" y="10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4" y="73"/>
                  </a:lnTo>
                  <a:lnTo>
                    <a:pt x="29" y="59"/>
                  </a:lnTo>
                  <a:lnTo>
                    <a:pt x="33" y="45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3" y="25"/>
                  </a:lnTo>
                  <a:lnTo>
                    <a:pt x="45" y="19"/>
                  </a:lnTo>
                  <a:lnTo>
                    <a:pt x="46" y="11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227">
              <a:extLst>
                <a:ext uri="{FF2B5EF4-FFF2-40B4-BE49-F238E27FC236}">
                  <a16:creationId xmlns:a16="http://schemas.microsoft.com/office/drawing/2014/main" id="{5E10AEC7-7D56-95CA-3045-29A4812E0EFC}"/>
                </a:ext>
              </a:extLst>
            </p:cNvPr>
            <p:cNvSpPr/>
            <p:nvPr/>
          </p:nvSpPr>
          <p:spPr bwMode="auto">
            <a:xfrm>
              <a:off x="3379788" y="2730500"/>
              <a:ext cx="19050" cy="26988"/>
            </a:xfrm>
            <a:custGeom>
              <a:avLst/>
              <a:gdLst/>
              <a:ahLst/>
              <a:cxnLst>
                <a:cxn ang="0">
                  <a:pos x="29" y="3"/>
                </a:cxn>
                <a:cxn ang="0">
                  <a:pos x="29" y="3"/>
                </a:cxn>
                <a:cxn ang="0">
                  <a:pos x="26" y="8"/>
                </a:cxn>
                <a:cxn ang="0">
                  <a:pos x="22" y="13"/>
                </a:cxn>
                <a:cxn ang="0">
                  <a:pos x="15" y="23"/>
                </a:cxn>
                <a:cxn ang="0">
                  <a:pos x="6" y="33"/>
                </a:cxn>
                <a:cxn ang="0">
                  <a:pos x="3" y="38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2" y="50"/>
                </a:cxn>
                <a:cxn ang="0">
                  <a:pos x="4" y="51"/>
                </a:cxn>
                <a:cxn ang="0">
                  <a:pos x="5" y="51"/>
                </a:cxn>
                <a:cxn ang="0">
                  <a:pos x="7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12" y="43"/>
                </a:cxn>
                <a:cxn ang="0">
                  <a:pos x="15" y="38"/>
                </a:cxn>
                <a:cxn ang="0">
                  <a:pos x="23" y="27"/>
                </a:cxn>
                <a:cxn ang="0">
                  <a:pos x="30" y="18"/>
                </a:cxn>
                <a:cxn ang="0">
                  <a:pos x="34" y="13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4"/>
                </a:cxn>
                <a:cxn ang="0">
                  <a:pos x="34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3"/>
                </a:cxn>
                <a:cxn ang="0">
                  <a:pos x="29" y="3"/>
                </a:cxn>
              </a:cxnLst>
              <a:rect l="0" t="0" r="r" b="b"/>
              <a:pathLst>
                <a:path w="37" h="51">
                  <a:moveTo>
                    <a:pt x="29" y="3"/>
                  </a:moveTo>
                  <a:lnTo>
                    <a:pt x="29" y="3"/>
                  </a:lnTo>
                  <a:lnTo>
                    <a:pt x="26" y="8"/>
                  </a:lnTo>
                  <a:lnTo>
                    <a:pt x="22" y="13"/>
                  </a:lnTo>
                  <a:lnTo>
                    <a:pt x="15" y="23"/>
                  </a:lnTo>
                  <a:lnTo>
                    <a:pt x="6" y="33"/>
                  </a:lnTo>
                  <a:lnTo>
                    <a:pt x="3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2" y="50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3"/>
                  </a:lnTo>
                  <a:lnTo>
                    <a:pt x="15" y="38"/>
                  </a:lnTo>
                  <a:lnTo>
                    <a:pt x="23" y="27"/>
                  </a:lnTo>
                  <a:lnTo>
                    <a:pt x="30" y="18"/>
                  </a:lnTo>
                  <a:lnTo>
                    <a:pt x="34" y="13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4"/>
                  </a:lnTo>
                  <a:lnTo>
                    <a:pt x="34" y="1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3"/>
                  </a:lnTo>
                  <a:lnTo>
                    <a:pt x="29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228">
              <a:extLst>
                <a:ext uri="{FF2B5EF4-FFF2-40B4-BE49-F238E27FC236}">
                  <a16:creationId xmlns:a16="http://schemas.microsoft.com/office/drawing/2014/main" id="{E1EF2E9E-1277-C037-FF7A-B8D402F712D8}"/>
                </a:ext>
              </a:extLst>
            </p:cNvPr>
            <p:cNvSpPr/>
            <p:nvPr/>
          </p:nvSpPr>
          <p:spPr bwMode="auto">
            <a:xfrm>
              <a:off x="3419475" y="2735263"/>
              <a:ext cx="15875" cy="25400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2" y="2"/>
                </a:cxn>
                <a:cxn ang="0">
                  <a:pos x="12" y="22"/>
                </a:cxn>
                <a:cxn ang="0">
                  <a:pos x="6" y="31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0" y="43"/>
                </a:cxn>
                <a:cxn ang="0">
                  <a:pos x="1" y="45"/>
                </a:cxn>
                <a:cxn ang="0">
                  <a:pos x="2" y="46"/>
                </a:cxn>
                <a:cxn ang="0">
                  <a:pos x="5" y="46"/>
                </a:cxn>
                <a:cxn ang="0">
                  <a:pos x="7" y="46"/>
                </a:cxn>
                <a:cxn ang="0">
                  <a:pos x="8" y="44"/>
                </a:cxn>
                <a:cxn ang="0">
                  <a:pos x="8" y="44"/>
                </a:cxn>
                <a:cxn ang="0">
                  <a:pos x="14" y="36"/>
                </a:cxn>
                <a:cxn ang="0">
                  <a:pos x="20" y="26"/>
                </a:cxn>
                <a:cxn ang="0">
                  <a:pos x="31" y="7"/>
                </a:cxn>
                <a:cxn ang="0">
                  <a:pos x="31" y="7"/>
                </a:cxn>
                <a:cxn ang="0">
                  <a:pos x="31" y="5"/>
                </a:cxn>
                <a:cxn ang="0">
                  <a:pos x="31" y="3"/>
                </a:cxn>
                <a:cxn ang="0">
                  <a:pos x="30" y="1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22" y="2"/>
                </a:cxn>
              </a:cxnLst>
              <a:rect l="0" t="0" r="r" b="b"/>
              <a:pathLst>
                <a:path w="31" h="46">
                  <a:moveTo>
                    <a:pt x="22" y="2"/>
                  </a:moveTo>
                  <a:lnTo>
                    <a:pt x="22" y="2"/>
                  </a:lnTo>
                  <a:lnTo>
                    <a:pt x="12" y="22"/>
                  </a:lnTo>
                  <a:lnTo>
                    <a:pt x="6" y="31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0" y="43"/>
                  </a:lnTo>
                  <a:lnTo>
                    <a:pt x="1" y="45"/>
                  </a:lnTo>
                  <a:lnTo>
                    <a:pt x="2" y="46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4" y="36"/>
                  </a:lnTo>
                  <a:lnTo>
                    <a:pt x="20" y="26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22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229">
              <a:extLst>
                <a:ext uri="{FF2B5EF4-FFF2-40B4-BE49-F238E27FC236}">
                  <a16:creationId xmlns:a16="http://schemas.microsoft.com/office/drawing/2014/main" id="{30F7419C-45BC-59ED-9A3A-DA9E1143672F}"/>
                </a:ext>
              </a:extLst>
            </p:cNvPr>
            <p:cNvSpPr/>
            <p:nvPr/>
          </p:nvSpPr>
          <p:spPr bwMode="auto">
            <a:xfrm>
              <a:off x="3451225" y="2735263"/>
              <a:ext cx="19050" cy="28575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4" y="10"/>
                </a:cxn>
                <a:cxn ang="0">
                  <a:pos x="21" y="16"/>
                </a:cxn>
                <a:cxn ang="0">
                  <a:pos x="15" y="28"/>
                </a:cxn>
                <a:cxn ang="0">
                  <a:pos x="15" y="28"/>
                </a:cxn>
                <a:cxn ang="0">
                  <a:pos x="8" y="37"/>
                </a:cxn>
                <a:cxn ang="0">
                  <a:pos x="5" y="41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10" y="50"/>
                </a:cxn>
                <a:cxn ang="0">
                  <a:pos x="10" y="50"/>
                </a:cxn>
                <a:cxn ang="0">
                  <a:pos x="17" y="40"/>
                </a:cxn>
                <a:cxn ang="0">
                  <a:pos x="25" y="29"/>
                </a:cxn>
                <a:cxn ang="0">
                  <a:pos x="28" y="24"/>
                </a:cxn>
                <a:cxn ang="0">
                  <a:pos x="31" y="17"/>
                </a:cxn>
                <a:cxn ang="0">
                  <a:pos x="34" y="11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5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7" y="1"/>
                </a:cxn>
                <a:cxn ang="0">
                  <a:pos x="26" y="2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36" h="54">
                  <a:moveTo>
                    <a:pt x="25" y="4"/>
                  </a:moveTo>
                  <a:lnTo>
                    <a:pt x="25" y="4"/>
                  </a:lnTo>
                  <a:lnTo>
                    <a:pt x="24" y="10"/>
                  </a:lnTo>
                  <a:lnTo>
                    <a:pt x="21" y="1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8" y="37"/>
                  </a:lnTo>
                  <a:lnTo>
                    <a:pt x="5" y="41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8" y="53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7" y="40"/>
                  </a:lnTo>
                  <a:lnTo>
                    <a:pt x="25" y="29"/>
                  </a:lnTo>
                  <a:lnTo>
                    <a:pt x="28" y="24"/>
                  </a:lnTo>
                  <a:lnTo>
                    <a:pt x="31" y="17"/>
                  </a:lnTo>
                  <a:lnTo>
                    <a:pt x="34" y="11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5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1"/>
                  </a:lnTo>
                  <a:lnTo>
                    <a:pt x="26" y="2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230">
              <a:extLst>
                <a:ext uri="{FF2B5EF4-FFF2-40B4-BE49-F238E27FC236}">
                  <a16:creationId xmlns:a16="http://schemas.microsoft.com/office/drawing/2014/main" id="{F4DF5C5D-23DA-B6DB-63AB-5DCC065DD78A}"/>
                </a:ext>
              </a:extLst>
            </p:cNvPr>
            <p:cNvSpPr/>
            <p:nvPr/>
          </p:nvSpPr>
          <p:spPr bwMode="auto">
            <a:xfrm>
              <a:off x="3490913" y="2736850"/>
              <a:ext cx="23813" cy="28575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6" y="1"/>
                </a:cxn>
                <a:cxn ang="0">
                  <a:pos x="28" y="11"/>
                </a:cxn>
                <a:cxn ang="0">
                  <a:pos x="20" y="23"/>
                </a:cxn>
                <a:cxn ang="0">
                  <a:pos x="20" y="23"/>
                </a:cxn>
                <a:cxn ang="0">
                  <a:pos x="9" y="34"/>
                </a:cxn>
                <a:cxn ang="0">
                  <a:pos x="5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8" y="53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3" y="45"/>
                </a:cxn>
                <a:cxn ang="0">
                  <a:pos x="17" y="40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35" y="19"/>
                </a:cxn>
                <a:cxn ang="0">
                  <a:pos x="43" y="8"/>
                </a:cxn>
                <a:cxn ang="0">
                  <a:pos x="43" y="8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44" h="54">
                  <a:moveTo>
                    <a:pt x="36" y="1"/>
                  </a:moveTo>
                  <a:lnTo>
                    <a:pt x="36" y="1"/>
                  </a:lnTo>
                  <a:lnTo>
                    <a:pt x="28" y="11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9" y="34"/>
                  </a:lnTo>
                  <a:lnTo>
                    <a:pt x="5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8" y="53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3" y="45"/>
                  </a:lnTo>
                  <a:lnTo>
                    <a:pt x="17" y="40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35" y="19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231">
              <a:extLst>
                <a:ext uri="{FF2B5EF4-FFF2-40B4-BE49-F238E27FC236}">
                  <a16:creationId xmlns:a16="http://schemas.microsoft.com/office/drawing/2014/main" id="{5EFD0BC1-DBFC-DF9F-5D6F-C1AEC7336EDC}"/>
                </a:ext>
              </a:extLst>
            </p:cNvPr>
            <p:cNvSpPr/>
            <p:nvPr/>
          </p:nvSpPr>
          <p:spPr bwMode="auto">
            <a:xfrm>
              <a:off x="3541713" y="2738438"/>
              <a:ext cx="19050" cy="28575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30" y="1"/>
                </a:cxn>
                <a:cxn ang="0">
                  <a:pos x="26" y="6"/>
                </a:cxn>
                <a:cxn ang="0">
                  <a:pos x="22" y="12"/>
                </a:cxn>
                <a:cxn ang="0">
                  <a:pos x="14" y="25"/>
                </a:cxn>
                <a:cxn ang="0">
                  <a:pos x="14" y="25"/>
                </a:cxn>
                <a:cxn ang="0">
                  <a:pos x="7" y="36"/>
                </a:cxn>
                <a:cxn ang="0">
                  <a:pos x="3" y="41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3" y="53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2" y="44"/>
                </a:cxn>
                <a:cxn ang="0">
                  <a:pos x="15" y="39"/>
                </a:cxn>
                <a:cxn ang="0">
                  <a:pos x="23" y="29"/>
                </a:cxn>
                <a:cxn ang="0">
                  <a:pos x="23" y="29"/>
                </a:cxn>
                <a:cxn ang="0">
                  <a:pos x="30" y="19"/>
                </a:cxn>
                <a:cxn ang="0">
                  <a:pos x="33" y="14"/>
                </a:cxn>
                <a:cxn ang="0">
                  <a:pos x="37" y="8"/>
                </a:cxn>
                <a:cxn ang="0">
                  <a:pos x="37" y="8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</a:cxnLst>
              <a:rect l="0" t="0" r="r" b="b"/>
              <a:pathLst>
                <a:path w="38" h="53">
                  <a:moveTo>
                    <a:pt x="30" y="1"/>
                  </a:moveTo>
                  <a:lnTo>
                    <a:pt x="30" y="1"/>
                  </a:lnTo>
                  <a:lnTo>
                    <a:pt x="26" y="6"/>
                  </a:lnTo>
                  <a:lnTo>
                    <a:pt x="22" y="12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7" y="36"/>
                  </a:lnTo>
                  <a:lnTo>
                    <a:pt x="3" y="41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3" y="53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2" y="44"/>
                  </a:lnTo>
                  <a:lnTo>
                    <a:pt x="15" y="39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30" y="19"/>
                  </a:lnTo>
                  <a:lnTo>
                    <a:pt x="33" y="14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1"/>
                  </a:lnTo>
                  <a:lnTo>
                    <a:pt x="30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232">
              <a:extLst>
                <a:ext uri="{FF2B5EF4-FFF2-40B4-BE49-F238E27FC236}">
                  <a16:creationId xmlns:a16="http://schemas.microsoft.com/office/drawing/2014/main" id="{10C70938-DDF3-F5BD-0752-2C287B8ADDDB}"/>
                </a:ext>
              </a:extLst>
            </p:cNvPr>
            <p:cNvSpPr/>
            <p:nvPr/>
          </p:nvSpPr>
          <p:spPr bwMode="auto">
            <a:xfrm>
              <a:off x="3587750" y="2736850"/>
              <a:ext cx="22225" cy="28575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4" y="11"/>
                </a:cxn>
                <a:cxn ang="0">
                  <a:pos x="15" y="22"/>
                </a:cxn>
                <a:cxn ang="0">
                  <a:pos x="15" y="22"/>
                </a:cxn>
                <a:cxn ang="0">
                  <a:pos x="11" y="28"/>
                </a:cxn>
                <a:cxn ang="0">
                  <a:pos x="7" y="34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4" y="54"/>
                </a:cxn>
                <a:cxn ang="0">
                  <a:pos x="5" y="54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4" y="40"/>
                </a:cxn>
                <a:cxn ang="0">
                  <a:pos x="20" y="30"/>
                </a:cxn>
                <a:cxn ang="0">
                  <a:pos x="20" y="30"/>
                </a:cxn>
                <a:cxn ang="0">
                  <a:pos x="30" y="19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54">
                  <a:moveTo>
                    <a:pt x="33" y="1"/>
                  </a:moveTo>
                  <a:lnTo>
                    <a:pt x="33" y="1"/>
                  </a:lnTo>
                  <a:lnTo>
                    <a:pt x="24" y="11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1" y="28"/>
                  </a:lnTo>
                  <a:lnTo>
                    <a:pt x="7" y="3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4" y="54"/>
                  </a:lnTo>
                  <a:lnTo>
                    <a:pt x="5" y="54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4" y="4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30" y="19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233">
              <a:extLst>
                <a:ext uri="{FF2B5EF4-FFF2-40B4-BE49-F238E27FC236}">
                  <a16:creationId xmlns:a16="http://schemas.microsoft.com/office/drawing/2014/main" id="{0924C446-2FDB-3E03-3985-E9BAB96D5525}"/>
                </a:ext>
              </a:extLst>
            </p:cNvPr>
            <p:cNvSpPr/>
            <p:nvPr/>
          </p:nvSpPr>
          <p:spPr bwMode="auto">
            <a:xfrm>
              <a:off x="3643313" y="2735263"/>
              <a:ext cx="23813" cy="301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27" y="14"/>
                </a:cxn>
                <a:cxn ang="0">
                  <a:pos x="18" y="26"/>
                </a:cxn>
                <a:cxn ang="0">
                  <a:pos x="8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1" y="55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17" y="41"/>
                </a:cxn>
                <a:cxn ang="0">
                  <a:pos x="26" y="30"/>
                </a:cxn>
                <a:cxn ang="0">
                  <a:pos x="35" y="18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4" h="57">
                  <a:moveTo>
                    <a:pt x="35" y="2"/>
                  </a:moveTo>
                  <a:lnTo>
                    <a:pt x="35" y="2"/>
                  </a:lnTo>
                  <a:lnTo>
                    <a:pt x="27" y="14"/>
                  </a:lnTo>
                  <a:lnTo>
                    <a:pt x="18" y="26"/>
                  </a:lnTo>
                  <a:lnTo>
                    <a:pt x="8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1" y="55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17" y="41"/>
                  </a:lnTo>
                  <a:lnTo>
                    <a:pt x="26" y="30"/>
                  </a:lnTo>
                  <a:lnTo>
                    <a:pt x="35" y="18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234">
              <a:extLst>
                <a:ext uri="{FF2B5EF4-FFF2-40B4-BE49-F238E27FC236}">
                  <a16:creationId xmlns:a16="http://schemas.microsoft.com/office/drawing/2014/main" id="{66231A58-4A7F-C854-CBB0-8BDAA8905C65}"/>
                </a:ext>
              </a:extLst>
            </p:cNvPr>
            <p:cNvSpPr/>
            <p:nvPr/>
          </p:nvSpPr>
          <p:spPr bwMode="auto">
            <a:xfrm>
              <a:off x="3686175" y="2738438"/>
              <a:ext cx="23813" cy="30163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6" y="1"/>
                </a:cxn>
                <a:cxn ang="0">
                  <a:pos x="30" y="9"/>
                </a:cxn>
                <a:cxn ang="0">
                  <a:pos x="30" y="9"/>
                </a:cxn>
                <a:cxn ang="0">
                  <a:pos x="24" y="16"/>
                </a:cxn>
                <a:cxn ang="0">
                  <a:pos x="21" y="19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2" y="36"/>
                </a:cxn>
                <a:cxn ang="0">
                  <a:pos x="7" y="42"/>
                </a:cxn>
                <a:cxn ang="0">
                  <a:pos x="2" y="49"/>
                </a:cxn>
                <a:cxn ang="0">
                  <a:pos x="2" y="49"/>
                </a:cxn>
                <a:cxn ang="0">
                  <a:pos x="1" y="51"/>
                </a:cxn>
                <a:cxn ang="0">
                  <a:pos x="0" y="52"/>
                </a:cxn>
                <a:cxn ang="0">
                  <a:pos x="1" y="54"/>
                </a:cxn>
                <a:cxn ang="0">
                  <a:pos x="2" y="55"/>
                </a:cxn>
                <a:cxn ang="0">
                  <a:pos x="3" y="56"/>
                </a:cxn>
                <a:cxn ang="0">
                  <a:pos x="5" y="57"/>
                </a:cxn>
                <a:cxn ang="0">
                  <a:pos x="7" y="57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17" y="46"/>
                </a:cxn>
                <a:cxn ang="0">
                  <a:pos x="17" y="46"/>
                </a:cxn>
                <a:cxn ang="0">
                  <a:pos x="20" y="43"/>
                </a:cxn>
                <a:cxn ang="0">
                  <a:pos x="21" y="39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9" y="26"/>
                </a:cxn>
                <a:cxn ang="0">
                  <a:pos x="33" y="20"/>
                </a:cxn>
                <a:cxn ang="0">
                  <a:pos x="43" y="8"/>
                </a:cxn>
                <a:cxn ang="0">
                  <a:pos x="43" y="8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44" h="57">
                  <a:moveTo>
                    <a:pt x="36" y="1"/>
                  </a:moveTo>
                  <a:lnTo>
                    <a:pt x="36" y="1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4" y="16"/>
                  </a:lnTo>
                  <a:lnTo>
                    <a:pt x="21" y="19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2" y="36"/>
                  </a:lnTo>
                  <a:lnTo>
                    <a:pt x="7" y="42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1" y="51"/>
                  </a:lnTo>
                  <a:lnTo>
                    <a:pt x="0" y="52"/>
                  </a:lnTo>
                  <a:lnTo>
                    <a:pt x="1" y="54"/>
                  </a:lnTo>
                  <a:lnTo>
                    <a:pt x="2" y="55"/>
                  </a:lnTo>
                  <a:lnTo>
                    <a:pt x="3" y="56"/>
                  </a:lnTo>
                  <a:lnTo>
                    <a:pt x="5" y="57"/>
                  </a:lnTo>
                  <a:lnTo>
                    <a:pt x="7" y="57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20" y="43"/>
                  </a:lnTo>
                  <a:lnTo>
                    <a:pt x="21" y="39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9" y="26"/>
                  </a:lnTo>
                  <a:lnTo>
                    <a:pt x="33" y="20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235">
              <a:extLst>
                <a:ext uri="{FF2B5EF4-FFF2-40B4-BE49-F238E27FC236}">
                  <a16:creationId xmlns:a16="http://schemas.microsoft.com/office/drawing/2014/main" id="{9CE4C62E-A96F-13ED-5F43-E1FA28B5FD11}"/>
                </a:ext>
              </a:extLst>
            </p:cNvPr>
            <p:cNvSpPr/>
            <p:nvPr/>
          </p:nvSpPr>
          <p:spPr bwMode="auto">
            <a:xfrm>
              <a:off x="3732213" y="2740025"/>
              <a:ext cx="25400" cy="3016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38" y="7"/>
                </a:cxn>
                <a:cxn ang="0">
                  <a:pos x="36" y="12"/>
                </a:cxn>
                <a:cxn ang="0">
                  <a:pos x="31" y="19"/>
                </a:cxn>
                <a:cxn ang="0">
                  <a:pos x="24" y="25"/>
                </a:cxn>
                <a:cxn ang="0">
                  <a:pos x="18" y="30"/>
                </a:cxn>
                <a:cxn ang="0">
                  <a:pos x="18" y="30"/>
                </a:cxn>
                <a:cxn ang="0">
                  <a:pos x="14" y="34"/>
                </a:cxn>
                <a:cxn ang="0">
                  <a:pos x="10" y="39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4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17" y="45"/>
                </a:cxn>
                <a:cxn ang="0">
                  <a:pos x="17" y="45"/>
                </a:cxn>
                <a:cxn ang="0">
                  <a:pos x="20" y="41"/>
                </a:cxn>
                <a:cxn ang="0">
                  <a:pos x="24" y="38"/>
                </a:cxn>
                <a:cxn ang="0">
                  <a:pos x="31" y="32"/>
                </a:cxn>
                <a:cxn ang="0">
                  <a:pos x="31" y="32"/>
                </a:cxn>
                <a:cxn ang="0">
                  <a:pos x="37" y="27"/>
                </a:cxn>
                <a:cxn ang="0">
                  <a:pos x="42" y="21"/>
                </a:cxn>
                <a:cxn ang="0">
                  <a:pos x="46" y="14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4"/>
                </a:cxn>
                <a:cxn ang="0">
                  <a:pos x="47" y="2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57">
                  <a:moveTo>
                    <a:pt x="39" y="3"/>
                  </a:moveTo>
                  <a:lnTo>
                    <a:pt x="39" y="3"/>
                  </a:lnTo>
                  <a:lnTo>
                    <a:pt x="38" y="7"/>
                  </a:lnTo>
                  <a:lnTo>
                    <a:pt x="36" y="12"/>
                  </a:lnTo>
                  <a:lnTo>
                    <a:pt x="31" y="19"/>
                  </a:lnTo>
                  <a:lnTo>
                    <a:pt x="24" y="25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34"/>
                  </a:lnTo>
                  <a:lnTo>
                    <a:pt x="10" y="39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4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20" y="41"/>
                  </a:lnTo>
                  <a:lnTo>
                    <a:pt x="24" y="38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7" y="27"/>
                  </a:lnTo>
                  <a:lnTo>
                    <a:pt x="42" y="21"/>
                  </a:lnTo>
                  <a:lnTo>
                    <a:pt x="46" y="14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236">
              <a:extLst>
                <a:ext uri="{FF2B5EF4-FFF2-40B4-BE49-F238E27FC236}">
                  <a16:creationId xmlns:a16="http://schemas.microsoft.com/office/drawing/2014/main" id="{3E8A025B-85D2-534B-E038-63666FB6D3CA}"/>
                </a:ext>
              </a:extLst>
            </p:cNvPr>
            <p:cNvSpPr/>
            <p:nvPr/>
          </p:nvSpPr>
          <p:spPr bwMode="auto">
            <a:xfrm>
              <a:off x="3778250" y="2743200"/>
              <a:ext cx="26988" cy="30163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8" y="9"/>
                </a:cxn>
                <a:cxn ang="0">
                  <a:pos x="34" y="14"/>
                </a:cxn>
                <a:cxn ang="0">
                  <a:pos x="30" y="19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1" y="30"/>
                </a:cxn>
                <a:cxn ang="0">
                  <a:pos x="15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0" y="54"/>
                </a:cxn>
                <a:cxn ang="0">
                  <a:pos x="1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22" y="43"/>
                </a:cxn>
                <a:cxn ang="0">
                  <a:pos x="28" y="35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8" y="23"/>
                </a:cxn>
                <a:cxn ang="0">
                  <a:pos x="44" y="18"/>
                </a:cxn>
                <a:cxn ang="0">
                  <a:pos x="48" y="13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7" y="0"/>
                </a:cxn>
                <a:cxn ang="0">
                  <a:pos x="45" y="0"/>
                </a:cxn>
                <a:cxn ang="0">
                  <a:pos x="44" y="1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57">
                  <a:moveTo>
                    <a:pt x="42" y="3"/>
                  </a:moveTo>
                  <a:lnTo>
                    <a:pt x="42" y="3"/>
                  </a:lnTo>
                  <a:lnTo>
                    <a:pt x="38" y="9"/>
                  </a:lnTo>
                  <a:lnTo>
                    <a:pt x="34" y="14"/>
                  </a:lnTo>
                  <a:lnTo>
                    <a:pt x="30" y="19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1" y="30"/>
                  </a:lnTo>
                  <a:lnTo>
                    <a:pt x="15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0" y="54"/>
                  </a:lnTo>
                  <a:lnTo>
                    <a:pt x="1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22" y="43"/>
                  </a:lnTo>
                  <a:lnTo>
                    <a:pt x="28" y="35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8" y="23"/>
                  </a:lnTo>
                  <a:lnTo>
                    <a:pt x="44" y="18"/>
                  </a:lnTo>
                  <a:lnTo>
                    <a:pt x="48" y="13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237">
              <a:extLst>
                <a:ext uri="{FF2B5EF4-FFF2-40B4-BE49-F238E27FC236}">
                  <a16:creationId xmlns:a16="http://schemas.microsoft.com/office/drawing/2014/main" id="{BED9A509-0A1F-E267-710F-344AAFED8156}"/>
                </a:ext>
              </a:extLst>
            </p:cNvPr>
            <p:cNvSpPr/>
            <p:nvPr/>
          </p:nvSpPr>
          <p:spPr bwMode="auto">
            <a:xfrm>
              <a:off x="3827463" y="2741613"/>
              <a:ext cx="25400" cy="31750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37" y="5"/>
                </a:cxn>
                <a:cxn ang="0">
                  <a:pos x="37" y="9"/>
                </a:cxn>
                <a:cxn ang="0">
                  <a:pos x="35" y="12"/>
                </a:cxn>
                <a:cxn ang="0">
                  <a:pos x="32" y="19"/>
                </a:cxn>
                <a:cxn ang="0">
                  <a:pos x="27" y="25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12" y="41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1" y="59"/>
                </a:cxn>
                <a:cxn ang="0">
                  <a:pos x="3" y="60"/>
                </a:cxn>
                <a:cxn ang="0">
                  <a:pos x="4" y="60"/>
                </a:cxn>
                <a:cxn ang="0">
                  <a:pos x="6" y="60"/>
                </a:cxn>
                <a:cxn ang="0">
                  <a:pos x="7" y="59"/>
                </a:cxn>
                <a:cxn ang="0">
                  <a:pos x="7" y="59"/>
                </a:cxn>
                <a:cxn ang="0">
                  <a:pos x="13" y="53"/>
                </a:cxn>
                <a:cxn ang="0">
                  <a:pos x="19" y="47"/>
                </a:cxn>
                <a:cxn ang="0">
                  <a:pos x="31" y="34"/>
                </a:cxn>
                <a:cxn ang="0">
                  <a:pos x="37" y="27"/>
                </a:cxn>
                <a:cxn ang="0">
                  <a:pos x="41" y="21"/>
                </a:cxn>
                <a:cxn ang="0">
                  <a:pos x="46" y="13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39" y="1"/>
                </a:cxn>
                <a:cxn ang="0">
                  <a:pos x="38" y="3"/>
                </a:cxn>
                <a:cxn ang="0">
                  <a:pos x="37" y="5"/>
                </a:cxn>
                <a:cxn ang="0">
                  <a:pos x="37" y="5"/>
                </a:cxn>
              </a:cxnLst>
              <a:rect l="0" t="0" r="r" b="b"/>
              <a:pathLst>
                <a:path w="47" h="60">
                  <a:moveTo>
                    <a:pt x="37" y="5"/>
                  </a:moveTo>
                  <a:lnTo>
                    <a:pt x="37" y="5"/>
                  </a:lnTo>
                  <a:lnTo>
                    <a:pt x="37" y="9"/>
                  </a:lnTo>
                  <a:lnTo>
                    <a:pt x="35" y="12"/>
                  </a:lnTo>
                  <a:lnTo>
                    <a:pt x="32" y="19"/>
                  </a:lnTo>
                  <a:lnTo>
                    <a:pt x="27" y="25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2" y="41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1" y="59"/>
                  </a:lnTo>
                  <a:lnTo>
                    <a:pt x="3" y="60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3" y="53"/>
                  </a:lnTo>
                  <a:lnTo>
                    <a:pt x="19" y="47"/>
                  </a:lnTo>
                  <a:lnTo>
                    <a:pt x="31" y="34"/>
                  </a:lnTo>
                  <a:lnTo>
                    <a:pt x="37" y="27"/>
                  </a:lnTo>
                  <a:lnTo>
                    <a:pt x="41" y="21"/>
                  </a:lnTo>
                  <a:lnTo>
                    <a:pt x="46" y="13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39" y="1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7" y="5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238">
              <a:extLst>
                <a:ext uri="{FF2B5EF4-FFF2-40B4-BE49-F238E27FC236}">
                  <a16:creationId xmlns:a16="http://schemas.microsoft.com/office/drawing/2014/main" id="{1C8529B2-6DAB-80B0-283E-36204DDF6A28}"/>
                </a:ext>
              </a:extLst>
            </p:cNvPr>
            <p:cNvSpPr/>
            <p:nvPr/>
          </p:nvSpPr>
          <p:spPr bwMode="auto">
            <a:xfrm>
              <a:off x="3879850" y="2740025"/>
              <a:ext cx="19050" cy="23813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28" y="3"/>
                </a:cxn>
                <a:cxn ang="0">
                  <a:pos x="26" y="8"/>
                </a:cxn>
                <a:cxn ang="0">
                  <a:pos x="24" y="14"/>
                </a:cxn>
                <a:cxn ang="0">
                  <a:pos x="17" y="21"/>
                </a:cxn>
                <a:cxn ang="0">
                  <a:pos x="9" y="28"/>
                </a:cxn>
                <a:cxn ang="0">
                  <a:pos x="1" y="36"/>
                </a:cxn>
                <a:cxn ang="0">
                  <a:pos x="1" y="36"/>
                </a:cxn>
                <a:cxn ang="0">
                  <a:pos x="0" y="38"/>
                </a:cxn>
                <a:cxn ang="0">
                  <a:pos x="0" y="40"/>
                </a:cxn>
                <a:cxn ang="0">
                  <a:pos x="1" y="44"/>
                </a:cxn>
                <a:cxn ang="0">
                  <a:pos x="3" y="45"/>
                </a:cxn>
                <a:cxn ang="0">
                  <a:pos x="4" y="45"/>
                </a:cxn>
                <a:cxn ang="0">
                  <a:pos x="6" y="45"/>
                </a:cxn>
                <a:cxn ang="0">
                  <a:pos x="8" y="43"/>
                </a:cxn>
                <a:cxn ang="0">
                  <a:pos x="8" y="43"/>
                </a:cxn>
                <a:cxn ang="0">
                  <a:pos x="16" y="34"/>
                </a:cxn>
                <a:cxn ang="0">
                  <a:pos x="25" y="26"/>
                </a:cxn>
                <a:cxn ang="0">
                  <a:pos x="29" y="22"/>
                </a:cxn>
                <a:cxn ang="0">
                  <a:pos x="32" y="17"/>
                </a:cxn>
                <a:cxn ang="0">
                  <a:pos x="35" y="12"/>
                </a:cxn>
                <a:cxn ang="0">
                  <a:pos x="37" y="6"/>
                </a:cxn>
                <a:cxn ang="0">
                  <a:pos x="37" y="6"/>
                </a:cxn>
                <a:cxn ang="0">
                  <a:pos x="37" y="4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9" y="1"/>
                </a:cxn>
                <a:cxn ang="0">
                  <a:pos x="28" y="3"/>
                </a:cxn>
                <a:cxn ang="0">
                  <a:pos x="28" y="3"/>
                </a:cxn>
              </a:cxnLst>
              <a:rect l="0" t="0" r="r" b="b"/>
              <a:pathLst>
                <a:path w="37" h="45">
                  <a:moveTo>
                    <a:pt x="28" y="3"/>
                  </a:moveTo>
                  <a:lnTo>
                    <a:pt x="28" y="3"/>
                  </a:lnTo>
                  <a:lnTo>
                    <a:pt x="26" y="8"/>
                  </a:lnTo>
                  <a:lnTo>
                    <a:pt x="24" y="14"/>
                  </a:lnTo>
                  <a:lnTo>
                    <a:pt x="17" y="21"/>
                  </a:lnTo>
                  <a:lnTo>
                    <a:pt x="9" y="28"/>
                  </a:lnTo>
                  <a:lnTo>
                    <a:pt x="1" y="36"/>
                  </a:lnTo>
                  <a:lnTo>
                    <a:pt x="1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1" y="44"/>
                  </a:lnTo>
                  <a:lnTo>
                    <a:pt x="3" y="45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16" y="34"/>
                  </a:lnTo>
                  <a:lnTo>
                    <a:pt x="25" y="26"/>
                  </a:lnTo>
                  <a:lnTo>
                    <a:pt x="29" y="22"/>
                  </a:lnTo>
                  <a:lnTo>
                    <a:pt x="32" y="17"/>
                  </a:lnTo>
                  <a:lnTo>
                    <a:pt x="35" y="12"/>
                  </a:lnTo>
                  <a:lnTo>
                    <a:pt x="37" y="6"/>
                  </a:lnTo>
                  <a:lnTo>
                    <a:pt x="37" y="6"/>
                  </a:lnTo>
                  <a:lnTo>
                    <a:pt x="37" y="4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8" y="3"/>
                  </a:lnTo>
                  <a:lnTo>
                    <a:pt x="28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239">
              <a:extLst>
                <a:ext uri="{FF2B5EF4-FFF2-40B4-BE49-F238E27FC236}">
                  <a16:creationId xmlns:a16="http://schemas.microsoft.com/office/drawing/2014/main" id="{EC72DC05-41EC-6A54-500E-8C9E418C931B}"/>
                </a:ext>
              </a:extLst>
            </p:cNvPr>
            <p:cNvSpPr/>
            <p:nvPr/>
          </p:nvSpPr>
          <p:spPr bwMode="auto">
            <a:xfrm>
              <a:off x="3906838" y="2740025"/>
              <a:ext cx="26988" cy="28575"/>
            </a:xfrm>
            <a:custGeom>
              <a:avLst/>
              <a:gdLst/>
              <a:ahLst/>
              <a:cxnLst>
                <a:cxn ang="0">
                  <a:pos x="43" y="4"/>
                </a:cxn>
                <a:cxn ang="0">
                  <a:pos x="43" y="4"/>
                </a:cxn>
                <a:cxn ang="0">
                  <a:pos x="42" y="7"/>
                </a:cxn>
                <a:cxn ang="0">
                  <a:pos x="41" y="11"/>
                </a:cxn>
                <a:cxn ang="0">
                  <a:pos x="35" y="15"/>
                </a:cxn>
                <a:cxn ang="0">
                  <a:pos x="24" y="23"/>
                </a:cxn>
                <a:cxn ang="0">
                  <a:pos x="24" y="23"/>
                </a:cxn>
                <a:cxn ang="0">
                  <a:pos x="11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1" y="53"/>
                </a:cxn>
                <a:cxn ang="0">
                  <a:pos x="3" y="54"/>
                </a:cxn>
                <a:cxn ang="0">
                  <a:pos x="4" y="54"/>
                </a:cxn>
                <a:cxn ang="0">
                  <a:pos x="6" y="54"/>
                </a:cxn>
                <a:cxn ang="0">
                  <a:pos x="7" y="53"/>
                </a:cxn>
                <a:cxn ang="0">
                  <a:pos x="7" y="53"/>
                </a:cxn>
                <a:cxn ang="0">
                  <a:pos x="13" y="45"/>
                </a:cxn>
                <a:cxn ang="0">
                  <a:pos x="21" y="37"/>
                </a:cxn>
                <a:cxn ang="0">
                  <a:pos x="36" y="25"/>
                </a:cxn>
                <a:cxn ang="0">
                  <a:pos x="36" y="25"/>
                </a:cxn>
                <a:cxn ang="0">
                  <a:pos x="42" y="21"/>
                </a:cxn>
                <a:cxn ang="0">
                  <a:pos x="47" y="17"/>
                </a:cxn>
                <a:cxn ang="0">
                  <a:pos x="51" y="12"/>
                </a:cxn>
                <a:cxn ang="0">
                  <a:pos x="53" y="8"/>
                </a:cxn>
                <a:cxn ang="0">
                  <a:pos x="53" y="4"/>
                </a:cxn>
                <a:cxn ang="0">
                  <a:pos x="53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8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3" y="4"/>
                </a:cxn>
                <a:cxn ang="0">
                  <a:pos x="43" y="4"/>
                </a:cxn>
              </a:cxnLst>
              <a:rect l="0" t="0" r="r" b="b"/>
              <a:pathLst>
                <a:path w="53" h="54">
                  <a:moveTo>
                    <a:pt x="43" y="4"/>
                  </a:moveTo>
                  <a:lnTo>
                    <a:pt x="43" y="4"/>
                  </a:lnTo>
                  <a:lnTo>
                    <a:pt x="42" y="7"/>
                  </a:lnTo>
                  <a:lnTo>
                    <a:pt x="41" y="11"/>
                  </a:lnTo>
                  <a:lnTo>
                    <a:pt x="35" y="15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11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3"/>
                  </a:lnTo>
                  <a:lnTo>
                    <a:pt x="3" y="54"/>
                  </a:lnTo>
                  <a:lnTo>
                    <a:pt x="4" y="54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13" y="45"/>
                  </a:lnTo>
                  <a:lnTo>
                    <a:pt x="21" y="37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42" y="21"/>
                  </a:lnTo>
                  <a:lnTo>
                    <a:pt x="47" y="17"/>
                  </a:lnTo>
                  <a:lnTo>
                    <a:pt x="51" y="12"/>
                  </a:lnTo>
                  <a:lnTo>
                    <a:pt x="53" y="8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3" y="4"/>
                  </a:lnTo>
                  <a:lnTo>
                    <a:pt x="43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240">
              <a:extLst>
                <a:ext uri="{FF2B5EF4-FFF2-40B4-BE49-F238E27FC236}">
                  <a16:creationId xmlns:a16="http://schemas.microsoft.com/office/drawing/2014/main" id="{66E1C5F2-B92B-D1D4-60FC-A9204775EB46}"/>
                </a:ext>
              </a:extLst>
            </p:cNvPr>
            <p:cNvSpPr/>
            <p:nvPr/>
          </p:nvSpPr>
          <p:spPr bwMode="auto">
            <a:xfrm>
              <a:off x="3228975" y="2728913"/>
              <a:ext cx="14288" cy="23813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28" y="4"/>
                </a:cxn>
                <a:cxn ang="0">
                  <a:pos x="28" y="2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0" y="3"/>
                </a:cxn>
                <a:cxn ang="0">
                  <a:pos x="20" y="4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0" y="10"/>
                </a:cxn>
                <a:cxn ang="0">
                  <a:pos x="18" y="15"/>
                </a:cxn>
                <a:cxn ang="0">
                  <a:pos x="16" y="19"/>
                </a:cxn>
                <a:cxn ang="0">
                  <a:pos x="14" y="22"/>
                </a:cxn>
                <a:cxn ang="0">
                  <a:pos x="6" y="30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39"/>
                </a:cxn>
                <a:cxn ang="0">
                  <a:pos x="0" y="41"/>
                </a:cxn>
                <a:cxn ang="0">
                  <a:pos x="1" y="42"/>
                </a:cxn>
                <a:cxn ang="0">
                  <a:pos x="2" y="43"/>
                </a:cxn>
                <a:cxn ang="0">
                  <a:pos x="5" y="44"/>
                </a:cxn>
                <a:cxn ang="0">
                  <a:pos x="7" y="43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16" y="34"/>
                </a:cxn>
                <a:cxn ang="0">
                  <a:pos x="23" y="24"/>
                </a:cxn>
                <a:cxn ang="0">
                  <a:pos x="26" y="19"/>
                </a:cxn>
                <a:cxn ang="0">
                  <a:pos x="28" y="15"/>
                </a:cxn>
                <a:cxn ang="0">
                  <a:pos x="29" y="9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29" h="44">
                  <a:moveTo>
                    <a:pt x="28" y="4"/>
                  </a:moveTo>
                  <a:lnTo>
                    <a:pt x="28" y="4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10"/>
                  </a:lnTo>
                  <a:lnTo>
                    <a:pt x="18" y="15"/>
                  </a:lnTo>
                  <a:lnTo>
                    <a:pt x="16" y="19"/>
                  </a:lnTo>
                  <a:lnTo>
                    <a:pt x="14" y="22"/>
                  </a:lnTo>
                  <a:lnTo>
                    <a:pt x="6" y="30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1" y="42"/>
                  </a:lnTo>
                  <a:lnTo>
                    <a:pt x="2" y="43"/>
                  </a:lnTo>
                  <a:lnTo>
                    <a:pt x="5" y="44"/>
                  </a:lnTo>
                  <a:lnTo>
                    <a:pt x="7" y="43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16" y="34"/>
                  </a:lnTo>
                  <a:lnTo>
                    <a:pt x="23" y="24"/>
                  </a:lnTo>
                  <a:lnTo>
                    <a:pt x="26" y="19"/>
                  </a:lnTo>
                  <a:lnTo>
                    <a:pt x="28" y="15"/>
                  </a:lnTo>
                  <a:lnTo>
                    <a:pt x="29" y="9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241">
              <a:extLst>
                <a:ext uri="{FF2B5EF4-FFF2-40B4-BE49-F238E27FC236}">
                  <a16:creationId xmlns:a16="http://schemas.microsoft.com/office/drawing/2014/main" id="{A2A1D4CA-3CA7-7B8B-60DF-AE8AA8BCA8BF}"/>
                </a:ext>
              </a:extLst>
            </p:cNvPr>
            <p:cNvSpPr/>
            <p:nvPr/>
          </p:nvSpPr>
          <p:spPr bwMode="auto">
            <a:xfrm>
              <a:off x="3248025" y="2730500"/>
              <a:ext cx="17463" cy="26988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23" y="2"/>
                </a:cxn>
                <a:cxn ang="0">
                  <a:pos x="20" y="6"/>
                </a:cxn>
                <a:cxn ang="0">
                  <a:pos x="16" y="11"/>
                </a:cxn>
                <a:cxn ang="0">
                  <a:pos x="11" y="2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0"/>
                </a:cxn>
                <a:cxn ang="0">
                  <a:pos x="4" y="50"/>
                </a:cxn>
                <a:cxn ang="0">
                  <a:pos x="7" y="50"/>
                </a:cxn>
                <a:cxn ang="0">
                  <a:pos x="8" y="50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18" y="27"/>
                </a:cxn>
                <a:cxn ang="0">
                  <a:pos x="23" y="17"/>
                </a:cxn>
                <a:cxn ang="0">
                  <a:pos x="26" y="13"/>
                </a:cxn>
                <a:cxn ang="0">
                  <a:pos x="30" y="8"/>
                </a:cxn>
                <a:cxn ang="0">
                  <a:pos x="30" y="8"/>
                </a:cxn>
                <a:cxn ang="0">
                  <a:pos x="31" y="7"/>
                </a:cxn>
                <a:cxn ang="0">
                  <a:pos x="31" y="5"/>
                </a:cxn>
                <a:cxn ang="0">
                  <a:pos x="31" y="3"/>
                </a:cxn>
                <a:cxn ang="0">
                  <a:pos x="30" y="2"/>
                </a:cxn>
                <a:cxn ang="0">
                  <a:pos x="28" y="1"/>
                </a:cxn>
                <a:cxn ang="0">
                  <a:pos x="27" y="0"/>
                </a:cxn>
                <a:cxn ang="0">
                  <a:pos x="25" y="1"/>
                </a:cxn>
                <a:cxn ang="0">
                  <a:pos x="23" y="2"/>
                </a:cxn>
                <a:cxn ang="0">
                  <a:pos x="23" y="2"/>
                </a:cxn>
              </a:cxnLst>
              <a:rect l="0" t="0" r="r" b="b"/>
              <a:pathLst>
                <a:path w="31" h="50">
                  <a:moveTo>
                    <a:pt x="23" y="2"/>
                  </a:moveTo>
                  <a:lnTo>
                    <a:pt x="23" y="2"/>
                  </a:lnTo>
                  <a:lnTo>
                    <a:pt x="20" y="6"/>
                  </a:lnTo>
                  <a:lnTo>
                    <a:pt x="16" y="11"/>
                  </a:lnTo>
                  <a:lnTo>
                    <a:pt x="11" y="2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0"/>
                  </a:lnTo>
                  <a:lnTo>
                    <a:pt x="4" y="50"/>
                  </a:lnTo>
                  <a:lnTo>
                    <a:pt x="7" y="50"/>
                  </a:lnTo>
                  <a:lnTo>
                    <a:pt x="8" y="50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8" y="27"/>
                  </a:lnTo>
                  <a:lnTo>
                    <a:pt x="23" y="17"/>
                  </a:lnTo>
                  <a:lnTo>
                    <a:pt x="26" y="13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0" y="2"/>
                  </a:lnTo>
                  <a:lnTo>
                    <a:pt x="28" y="1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3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242">
              <a:extLst>
                <a:ext uri="{FF2B5EF4-FFF2-40B4-BE49-F238E27FC236}">
                  <a16:creationId xmlns:a16="http://schemas.microsoft.com/office/drawing/2014/main" id="{675DBB32-E06B-BCD2-64EB-A63692819579}"/>
                </a:ext>
              </a:extLst>
            </p:cNvPr>
            <p:cNvSpPr/>
            <p:nvPr/>
          </p:nvSpPr>
          <p:spPr bwMode="auto">
            <a:xfrm>
              <a:off x="3287713" y="2152650"/>
              <a:ext cx="22225" cy="26988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7" y="0"/>
                </a:cxn>
                <a:cxn ang="0">
                  <a:pos x="31" y="4"/>
                </a:cxn>
                <a:cxn ang="0">
                  <a:pos x="24" y="8"/>
                </a:cxn>
                <a:cxn ang="0">
                  <a:pos x="19" y="14"/>
                </a:cxn>
                <a:cxn ang="0">
                  <a:pos x="15" y="20"/>
                </a:cxn>
                <a:cxn ang="0">
                  <a:pos x="8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4" y="53"/>
                </a:cxn>
                <a:cxn ang="0">
                  <a:pos x="6" y="53"/>
                </a:cxn>
                <a:cxn ang="0">
                  <a:pos x="7" y="52"/>
                </a:cxn>
                <a:cxn ang="0">
                  <a:pos x="9" y="51"/>
                </a:cxn>
                <a:cxn ang="0">
                  <a:pos x="9" y="51"/>
                </a:cxn>
                <a:cxn ang="0">
                  <a:pos x="15" y="39"/>
                </a:cxn>
                <a:cxn ang="0">
                  <a:pos x="22" y="27"/>
                </a:cxn>
                <a:cxn ang="0">
                  <a:pos x="26" y="21"/>
                </a:cxn>
                <a:cxn ang="0">
                  <a:pos x="31" y="16"/>
                </a:cxn>
                <a:cxn ang="0">
                  <a:pos x="36" y="12"/>
                </a:cxn>
                <a:cxn ang="0">
                  <a:pos x="42" y="8"/>
                </a:cxn>
                <a:cxn ang="0">
                  <a:pos x="42" y="8"/>
                </a:cxn>
                <a:cxn ang="0">
                  <a:pos x="43" y="7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3" y="3"/>
                </a:cxn>
                <a:cxn ang="0">
                  <a:pos x="41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44" h="53">
                  <a:moveTo>
                    <a:pt x="37" y="0"/>
                  </a:moveTo>
                  <a:lnTo>
                    <a:pt x="37" y="0"/>
                  </a:lnTo>
                  <a:lnTo>
                    <a:pt x="31" y="4"/>
                  </a:lnTo>
                  <a:lnTo>
                    <a:pt x="24" y="8"/>
                  </a:lnTo>
                  <a:lnTo>
                    <a:pt x="19" y="14"/>
                  </a:lnTo>
                  <a:lnTo>
                    <a:pt x="15" y="20"/>
                  </a:lnTo>
                  <a:lnTo>
                    <a:pt x="8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4" y="53"/>
                  </a:lnTo>
                  <a:lnTo>
                    <a:pt x="6" y="53"/>
                  </a:lnTo>
                  <a:lnTo>
                    <a:pt x="7" y="52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5" y="39"/>
                  </a:lnTo>
                  <a:lnTo>
                    <a:pt x="22" y="27"/>
                  </a:lnTo>
                  <a:lnTo>
                    <a:pt x="26" y="21"/>
                  </a:lnTo>
                  <a:lnTo>
                    <a:pt x="31" y="16"/>
                  </a:lnTo>
                  <a:lnTo>
                    <a:pt x="36" y="12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3" y="7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3" y="3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243">
              <a:extLst>
                <a:ext uri="{FF2B5EF4-FFF2-40B4-BE49-F238E27FC236}">
                  <a16:creationId xmlns:a16="http://schemas.microsoft.com/office/drawing/2014/main" id="{5411838C-9662-762E-A5C2-0210F87CE646}"/>
                </a:ext>
              </a:extLst>
            </p:cNvPr>
            <p:cNvSpPr/>
            <p:nvPr/>
          </p:nvSpPr>
          <p:spPr bwMode="auto">
            <a:xfrm>
              <a:off x="3295650" y="2187575"/>
              <a:ext cx="23813" cy="254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4" y="5"/>
                </a:cxn>
                <a:cxn ang="0">
                  <a:pos x="33" y="7"/>
                </a:cxn>
                <a:cxn ang="0">
                  <a:pos x="29" y="9"/>
                </a:cxn>
                <a:cxn ang="0">
                  <a:pos x="29" y="9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0" y="31"/>
                </a:cxn>
                <a:cxn ang="0">
                  <a:pos x="1" y="43"/>
                </a:cxn>
                <a:cxn ang="0">
                  <a:pos x="1" y="43"/>
                </a:cxn>
                <a:cxn ang="0">
                  <a:pos x="0" y="45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3" y="49"/>
                </a:cxn>
                <a:cxn ang="0">
                  <a:pos x="4" y="50"/>
                </a:cxn>
                <a:cxn ang="0">
                  <a:pos x="6" y="50"/>
                </a:cxn>
                <a:cxn ang="0">
                  <a:pos x="8" y="49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20" y="34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38" y="14"/>
                </a:cxn>
                <a:cxn ang="0">
                  <a:pos x="42" y="10"/>
                </a:cxn>
                <a:cxn ang="0">
                  <a:pos x="45" y="6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2" y="1"/>
                </a:cxn>
                <a:cxn ang="0">
                  <a:pos x="41" y="0"/>
                </a:cxn>
                <a:cxn ang="0">
                  <a:pos x="39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5" h="50">
                  <a:moveTo>
                    <a:pt x="35" y="3"/>
                  </a:moveTo>
                  <a:lnTo>
                    <a:pt x="35" y="3"/>
                  </a:lnTo>
                  <a:lnTo>
                    <a:pt x="34" y="5"/>
                  </a:lnTo>
                  <a:lnTo>
                    <a:pt x="33" y="7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0" y="31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3" y="49"/>
                  </a:lnTo>
                  <a:lnTo>
                    <a:pt x="4" y="50"/>
                  </a:lnTo>
                  <a:lnTo>
                    <a:pt x="6" y="50"/>
                  </a:lnTo>
                  <a:lnTo>
                    <a:pt x="8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20" y="34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8" y="14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2" y="1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244">
              <a:extLst>
                <a:ext uri="{FF2B5EF4-FFF2-40B4-BE49-F238E27FC236}">
                  <a16:creationId xmlns:a16="http://schemas.microsoft.com/office/drawing/2014/main" id="{79AAF46A-625D-2B53-B341-BC6A3BFCED04}"/>
                </a:ext>
              </a:extLst>
            </p:cNvPr>
            <p:cNvSpPr/>
            <p:nvPr/>
          </p:nvSpPr>
          <p:spPr bwMode="auto">
            <a:xfrm>
              <a:off x="3295650" y="2235200"/>
              <a:ext cx="30163" cy="2857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1" y="0"/>
                </a:cxn>
                <a:cxn ang="0">
                  <a:pos x="36" y="10"/>
                </a:cxn>
                <a:cxn ang="0">
                  <a:pos x="24" y="20"/>
                </a:cxn>
                <a:cxn ang="0">
                  <a:pos x="11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4" y="52"/>
                </a:cxn>
                <a:cxn ang="0">
                  <a:pos x="6" y="53"/>
                </a:cxn>
                <a:cxn ang="0">
                  <a:pos x="8" y="52"/>
                </a:cxn>
                <a:cxn ang="0">
                  <a:pos x="9" y="51"/>
                </a:cxn>
                <a:cxn ang="0">
                  <a:pos x="9" y="51"/>
                </a:cxn>
                <a:cxn ang="0">
                  <a:pos x="19" y="38"/>
                </a:cxn>
                <a:cxn ang="0">
                  <a:pos x="30" y="28"/>
                </a:cxn>
                <a:cxn ang="0">
                  <a:pos x="42" y="17"/>
                </a:cxn>
                <a:cxn ang="0">
                  <a:pos x="55" y="8"/>
                </a:cxn>
                <a:cxn ang="0">
                  <a:pos x="55" y="8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3"/>
                </a:cxn>
                <a:cxn ang="0">
                  <a:pos x="57" y="2"/>
                </a:cxn>
                <a:cxn ang="0">
                  <a:pos x="56" y="1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0"/>
                </a:cxn>
                <a:cxn ang="0">
                  <a:pos x="51" y="0"/>
                </a:cxn>
              </a:cxnLst>
              <a:rect l="0" t="0" r="r" b="b"/>
              <a:pathLst>
                <a:path w="57" h="53">
                  <a:moveTo>
                    <a:pt x="51" y="0"/>
                  </a:moveTo>
                  <a:lnTo>
                    <a:pt x="51" y="0"/>
                  </a:lnTo>
                  <a:lnTo>
                    <a:pt x="36" y="10"/>
                  </a:lnTo>
                  <a:lnTo>
                    <a:pt x="24" y="20"/>
                  </a:lnTo>
                  <a:lnTo>
                    <a:pt x="11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6" y="53"/>
                  </a:lnTo>
                  <a:lnTo>
                    <a:pt x="8" y="52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9" y="38"/>
                  </a:lnTo>
                  <a:lnTo>
                    <a:pt x="30" y="28"/>
                  </a:lnTo>
                  <a:lnTo>
                    <a:pt x="42" y="17"/>
                  </a:lnTo>
                  <a:lnTo>
                    <a:pt x="55" y="8"/>
                  </a:lnTo>
                  <a:lnTo>
                    <a:pt x="55" y="8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3"/>
                  </a:lnTo>
                  <a:lnTo>
                    <a:pt x="57" y="2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245">
              <a:extLst>
                <a:ext uri="{FF2B5EF4-FFF2-40B4-BE49-F238E27FC236}">
                  <a16:creationId xmlns:a16="http://schemas.microsoft.com/office/drawing/2014/main" id="{C21D463F-FF0F-5C04-5FD3-BE67B492F236}"/>
                </a:ext>
              </a:extLst>
            </p:cNvPr>
            <p:cNvSpPr/>
            <p:nvPr/>
          </p:nvSpPr>
          <p:spPr bwMode="auto">
            <a:xfrm>
              <a:off x="3290888" y="2292350"/>
              <a:ext cx="30163" cy="3016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5" y="12"/>
                </a:cxn>
                <a:cxn ang="0">
                  <a:pos x="23" y="23"/>
                </a:cxn>
                <a:cxn ang="0">
                  <a:pos x="11" y="35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6"/>
                </a:cxn>
                <a:cxn ang="0">
                  <a:pos x="2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7" y="56"/>
                </a:cxn>
                <a:cxn ang="0">
                  <a:pos x="17" y="43"/>
                </a:cxn>
                <a:cxn ang="0">
                  <a:pos x="29" y="30"/>
                </a:cxn>
                <a:cxn ang="0">
                  <a:pos x="40" y="19"/>
                </a:cxn>
                <a:cxn ang="0">
                  <a:pos x="54" y="8"/>
                </a:cxn>
                <a:cxn ang="0">
                  <a:pos x="54" y="8"/>
                </a:cxn>
                <a:cxn ang="0">
                  <a:pos x="55" y="7"/>
                </a:cxn>
                <a:cxn ang="0">
                  <a:pos x="56" y="5"/>
                </a:cxn>
                <a:cxn ang="0">
                  <a:pos x="56" y="4"/>
                </a:cxn>
                <a:cxn ang="0">
                  <a:pos x="55" y="2"/>
                </a:cxn>
                <a:cxn ang="0">
                  <a:pos x="54" y="1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56" h="57">
                  <a:moveTo>
                    <a:pt x="48" y="0"/>
                  </a:moveTo>
                  <a:lnTo>
                    <a:pt x="48" y="0"/>
                  </a:lnTo>
                  <a:lnTo>
                    <a:pt x="35" y="12"/>
                  </a:lnTo>
                  <a:lnTo>
                    <a:pt x="23" y="23"/>
                  </a:lnTo>
                  <a:lnTo>
                    <a:pt x="11" y="35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2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7" y="43"/>
                  </a:lnTo>
                  <a:lnTo>
                    <a:pt x="29" y="30"/>
                  </a:lnTo>
                  <a:lnTo>
                    <a:pt x="40" y="1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5" y="7"/>
                  </a:lnTo>
                  <a:lnTo>
                    <a:pt x="56" y="5"/>
                  </a:lnTo>
                  <a:lnTo>
                    <a:pt x="56" y="4"/>
                  </a:lnTo>
                  <a:lnTo>
                    <a:pt x="55" y="2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246">
              <a:extLst>
                <a:ext uri="{FF2B5EF4-FFF2-40B4-BE49-F238E27FC236}">
                  <a16:creationId xmlns:a16="http://schemas.microsoft.com/office/drawing/2014/main" id="{5C08CB82-8CB4-CBE5-C9A9-6E075D7CE4B4}"/>
                </a:ext>
              </a:extLst>
            </p:cNvPr>
            <p:cNvSpPr/>
            <p:nvPr/>
          </p:nvSpPr>
          <p:spPr bwMode="auto">
            <a:xfrm>
              <a:off x="3286125" y="2343150"/>
              <a:ext cx="26988" cy="33338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0"/>
                </a:cxn>
                <a:cxn ang="0">
                  <a:pos x="38" y="5"/>
                </a:cxn>
                <a:cxn ang="0">
                  <a:pos x="31" y="11"/>
                </a:cxn>
                <a:cxn ang="0">
                  <a:pos x="24" y="17"/>
                </a:cxn>
                <a:cxn ang="0">
                  <a:pos x="18" y="24"/>
                </a:cxn>
                <a:cxn ang="0">
                  <a:pos x="13" y="31"/>
                </a:cxn>
                <a:cxn ang="0">
                  <a:pos x="8" y="39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3" y="62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2"/>
                </a:cxn>
                <a:cxn ang="0">
                  <a:pos x="9" y="61"/>
                </a:cxn>
                <a:cxn ang="0">
                  <a:pos x="9" y="61"/>
                </a:cxn>
                <a:cxn ang="0">
                  <a:pos x="16" y="45"/>
                </a:cxn>
                <a:cxn ang="0">
                  <a:pos x="20" y="37"/>
                </a:cxn>
                <a:cxn ang="0">
                  <a:pos x="25" y="30"/>
                </a:cxn>
                <a:cxn ang="0">
                  <a:pos x="31" y="24"/>
                </a:cxn>
                <a:cxn ang="0">
                  <a:pos x="37" y="18"/>
                </a:cxn>
                <a:cxn ang="0">
                  <a:pos x="43" y="13"/>
                </a:cxn>
                <a:cxn ang="0">
                  <a:pos x="51" y="8"/>
                </a:cxn>
                <a:cxn ang="0">
                  <a:pos x="51" y="8"/>
                </a:cxn>
                <a:cxn ang="0">
                  <a:pos x="52" y="7"/>
                </a:cxn>
                <a:cxn ang="0">
                  <a:pos x="53" y="6"/>
                </a:cxn>
                <a:cxn ang="0">
                  <a:pos x="53" y="4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53" h="63">
                  <a:moveTo>
                    <a:pt x="46" y="0"/>
                  </a:moveTo>
                  <a:lnTo>
                    <a:pt x="46" y="0"/>
                  </a:lnTo>
                  <a:lnTo>
                    <a:pt x="38" y="5"/>
                  </a:lnTo>
                  <a:lnTo>
                    <a:pt x="31" y="11"/>
                  </a:lnTo>
                  <a:lnTo>
                    <a:pt x="24" y="17"/>
                  </a:lnTo>
                  <a:lnTo>
                    <a:pt x="18" y="24"/>
                  </a:lnTo>
                  <a:lnTo>
                    <a:pt x="13" y="31"/>
                  </a:lnTo>
                  <a:lnTo>
                    <a:pt x="8" y="39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2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6" y="45"/>
                  </a:lnTo>
                  <a:lnTo>
                    <a:pt x="20" y="37"/>
                  </a:lnTo>
                  <a:lnTo>
                    <a:pt x="25" y="30"/>
                  </a:lnTo>
                  <a:lnTo>
                    <a:pt x="31" y="24"/>
                  </a:lnTo>
                  <a:lnTo>
                    <a:pt x="37" y="18"/>
                  </a:lnTo>
                  <a:lnTo>
                    <a:pt x="43" y="13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2" y="7"/>
                  </a:lnTo>
                  <a:lnTo>
                    <a:pt x="53" y="6"/>
                  </a:lnTo>
                  <a:lnTo>
                    <a:pt x="53" y="4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247">
              <a:extLst>
                <a:ext uri="{FF2B5EF4-FFF2-40B4-BE49-F238E27FC236}">
                  <a16:creationId xmlns:a16="http://schemas.microsoft.com/office/drawing/2014/main" id="{0A5A12C1-0CBE-B978-8580-C63703EA80A9}"/>
                </a:ext>
              </a:extLst>
            </p:cNvPr>
            <p:cNvSpPr/>
            <p:nvPr/>
          </p:nvSpPr>
          <p:spPr bwMode="auto">
            <a:xfrm>
              <a:off x="3287713" y="2390775"/>
              <a:ext cx="25400" cy="33338"/>
            </a:xfrm>
            <a:custGeom>
              <a:avLst/>
              <a:gdLst/>
              <a:ahLst/>
              <a:cxnLst>
                <a:cxn ang="0">
                  <a:pos x="42" y="2"/>
                </a:cxn>
                <a:cxn ang="0">
                  <a:pos x="42" y="2"/>
                </a:cxn>
                <a:cxn ang="0">
                  <a:pos x="30" y="14"/>
                </a:cxn>
                <a:cxn ang="0">
                  <a:pos x="16" y="27"/>
                </a:cxn>
                <a:cxn ang="0">
                  <a:pos x="11" y="34"/>
                </a:cxn>
                <a:cxn ang="0">
                  <a:pos x="6" y="41"/>
                </a:cxn>
                <a:cxn ang="0">
                  <a:pos x="3" y="49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1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3"/>
                </a:cxn>
                <a:cxn ang="0">
                  <a:pos x="8" y="62"/>
                </a:cxn>
                <a:cxn ang="0">
                  <a:pos x="9" y="60"/>
                </a:cxn>
                <a:cxn ang="0">
                  <a:pos x="9" y="60"/>
                </a:cxn>
                <a:cxn ang="0">
                  <a:pos x="11" y="52"/>
                </a:cxn>
                <a:cxn ang="0">
                  <a:pos x="15" y="45"/>
                </a:cxn>
                <a:cxn ang="0">
                  <a:pos x="19" y="38"/>
                </a:cxn>
                <a:cxn ang="0">
                  <a:pos x="24" y="32"/>
                </a:cxn>
                <a:cxn ang="0">
                  <a:pos x="37" y="20"/>
                </a:cxn>
                <a:cxn ang="0">
                  <a:pos x="49" y="8"/>
                </a:cxn>
                <a:cxn ang="0">
                  <a:pos x="49" y="8"/>
                </a:cxn>
                <a:cxn ang="0">
                  <a:pos x="50" y="7"/>
                </a:cxn>
                <a:cxn ang="0">
                  <a:pos x="50" y="5"/>
                </a:cxn>
                <a:cxn ang="0">
                  <a:pos x="50" y="3"/>
                </a:cxn>
                <a:cxn ang="0">
                  <a:pos x="49" y="2"/>
                </a:cxn>
                <a:cxn ang="0">
                  <a:pos x="47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2" y="2"/>
                </a:cxn>
                <a:cxn ang="0">
                  <a:pos x="42" y="2"/>
                </a:cxn>
              </a:cxnLst>
              <a:rect l="0" t="0" r="r" b="b"/>
              <a:pathLst>
                <a:path w="50" h="63">
                  <a:moveTo>
                    <a:pt x="42" y="2"/>
                  </a:moveTo>
                  <a:lnTo>
                    <a:pt x="42" y="2"/>
                  </a:lnTo>
                  <a:lnTo>
                    <a:pt x="30" y="14"/>
                  </a:lnTo>
                  <a:lnTo>
                    <a:pt x="16" y="27"/>
                  </a:lnTo>
                  <a:lnTo>
                    <a:pt x="11" y="34"/>
                  </a:lnTo>
                  <a:lnTo>
                    <a:pt x="6" y="41"/>
                  </a:lnTo>
                  <a:lnTo>
                    <a:pt x="3" y="49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1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3"/>
                  </a:lnTo>
                  <a:lnTo>
                    <a:pt x="8" y="62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11" y="52"/>
                  </a:lnTo>
                  <a:lnTo>
                    <a:pt x="15" y="45"/>
                  </a:lnTo>
                  <a:lnTo>
                    <a:pt x="19" y="38"/>
                  </a:lnTo>
                  <a:lnTo>
                    <a:pt x="24" y="32"/>
                  </a:lnTo>
                  <a:lnTo>
                    <a:pt x="37" y="20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50" y="7"/>
                  </a:lnTo>
                  <a:lnTo>
                    <a:pt x="50" y="5"/>
                  </a:lnTo>
                  <a:lnTo>
                    <a:pt x="50" y="3"/>
                  </a:lnTo>
                  <a:lnTo>
                    <a:pt x="49" y="2"/>
                  </a:lnTo>
                  <a:lnTo>
                    <a:pt x="47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248">
              <a:extLst>
                <a:ext uri="{FF2B5EF4-FFF2-40B4-BE49-F238E27FC236}">
                  <a16:creationId xmlns:a16="http://schemas.microsoft.com/office/drawing/2014/main" id="{96BF1799-21C8-39E3-022D-AE8775E4804F}"/>
                </a:ext>
              </a:extLst>
            </p:cNvPr>
            <p:cNvSpPr/>
            <p:nvPr/>
          </p:nvSpPr>
          <p:spPr bwMode="auto">
            <a:xfrm>
              <a:off x="3286125" y="2447925"/>
              <a:ext cx="23813" cy="28575"/>
            </a:xfrm>
            <a:custGeom>
              <a:avLst/>
              <a:gdLst/>
              <a:ahLst/>
              <a:cxnLst>
                <a:cxn ang="0">
                  <a:pos x="41" y="1"/>
                </a:cxn>
                <a:cxn ang="0">
                  <a:pos x="41" y="1"/>
                </a:cxn>
                <a:cxn ang="0">
                  <a:pos x="34" y="4"/>
                </a:cxn>
                <a:cxn ang="0">
                  <a:pos x="28" y="9"/>
                </a:cxn>
                <a:cxn ang="0">
                  <a:pos x="23" y="14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5" y="43"/>
                </a:cxn>
                <a:cxn ang="0">
                  <a:pos x="15" y="43"/>
                </a:cxn>
                <a:cxn ang="0">
                  <a:pos x="20" y="36"/>
                </a:cxn>
                <a:cxn ang="0">
                  <a:pos x="24" y="29"/>
                </a:cxn>
                <a:cxn ang="0">
                  <a:pos x="24" y="29"/>
                </a:cxn>
                <a:cxn ang="0">
                  <a:pos x="27" y="23"/>
                </a:cxn>
                <a:cxn ang="0">
                  <a:pos x="33" y="17"/>
                </a:cxn>
                <a:cxn ang="0">
                  <a:pos x="38" y="13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8"/>
                </a:cxn>
                <a:cxn ang="0">
                  <a:pos x="46" y="7"/>
                </a:cxn>
                <a:cxn ang="0">
                  <a:pos x="46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1" y="1"/>
                </a:cxn>
              </a:cxnLst>
              <a:rect l="0" t="0" r="r" b="b"/>
              <a:pathLst>
                <a:path w="46" h="54">
                  <a:moveTo>
                    <a:pt x="41" y="1"/>
                  </a:moveTo>
                  <a:lnTo>
                    <a:pt x="41" y="1"/>
                  </a:lnTo>
                  <a:lnTo>
                    <a:pt x="34" y="4"/>
                  </a:lnTo>
                  <a:lnTo>
                    <a:pt x="28" y="9"/>
                  </a:lnTo>
                  <a:lnTo>
                    <a:pt x="23" y="14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5" y="43"/>
                  </a:lnTo>
                  <a:lnTo>
                    <a:pt x="15" y="43"/>
                  </a:lnTo>
                  <a:lnTo>
                    <a:pt x="20" y="36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7" y="23"/>
                  </a:lnTo>
                  <a:lnTo>
                    <a:pt x="33" y="17"/>
                  </a:lnTo>
                  <a:lnTo>
                    <a:pt x="38" y="13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6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1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249">
              <a:extLst>
                <a:ext uri="{FF2B5EF4-FFF2-40B4-BE49-F238E27FC236}">
                  <a16:creationId xmlns:a16="http://schemas.microsoft.com/office/drawing/2014/main" id="{EDCABE4B-33BD-5338-AC98-9D37F15F75C6}"/>
                </a:ext>
              </a:extLst>
            </p:cNvPr>
            <p:cNvSpPr/>
            <p:nvPr/>
          </p:nvSpPr>
          <p:spPr bwMode="auto">
            <a:xfrm>
              <a:off x="3292475" y="2490788"/>
              <a:ext cx="19050" cy="28575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4"/>
                </a:cxn>
                <a:cxn ang="0">
                  <a:pos x="14" y="24"/>
                </a:cxn>
                <a:cxn ang="0">
                  <a:pos x="7" y="35"/>
                </a:cxn>
                <a:cxn ang="0">
                  <a:pos x="1" y="47"/>
                </a:cxn>
                <a:cxn ang="0">
                  <a:pos x="1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8" y="53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5" y="39"/>
                </a:cxn>
                <a:cxn ang="0">
                  <a:pos x="23" y="29"/>
                </a:cxn>
                <a:cxn ang="0">
                  <a:pos x="30" y="18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8" y="5"/>
                </a:cxn>
                <a:cxn ang="0">
                  <a:pos x="38" y="3"/>
                </a:cxn>
                <a:cxn ang="0">
                  <a:pos x="37" y="2"/>
                </a:cxn>
                <a:cxn ang="0">
                  <a:pos x="36" y="1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8" h="54">
                  <a:moveTo>
                    <a:pt x="29" y="2"/>
                  </a:moveTo>
                  <a:lnTo>
                    <a:pt x="29" y="2"/>
                  </a:lnTo>
                  <a:lnTo>
                    <a:pt x="22" y="14"/>
                  </a:lnTo>
                  <a:lnTo>
                    <a:pt x="14" y="24"/>
                  </a:lnTo>
                  <a:lnTo>
                    <a:pt x="7" y="35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8" y="53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5" y="39"/>
                  </a:lnTo>
                  <a:lnTo>
                    <a:pt x="23" y="29"/>
                  </a:lnTo>
                  <a:lnTo>
                    <a:pt x="30" y="1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3"/>
                  </a:lnTo>
                  <a:lnTo>
                    <a:pt x="37" y="2"/>
                  </a:lnTo>
                  <a:lnTo>
                    <a:pt x="36" y="1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1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250">
              <a:extLst>
                <a:ext uri="{FF2B5EF4-FFF2-40B4-BE49-F238E27FC236}">
                  <a16:creationId xmlns:a16="http://schemas.microsoft.com/office/drawing/2014/main" id="{6CB43F44-A5F9-1C6D-FFA2-94B29B98B37E}"/>
                </a:ext>
              </a:extLst>
            </p:cNvPr>
            <p:cNvSpPr/>
            <p:nvPr/>
          </p:nvSpPr>
          <p:spPr bwMode="auto">
            <a:xfrm>
              <a:off x="3294063" y="2552700"/>
              <a:ext cx="22225" cy="25400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3" y="8"/>
                </a:cxn>
                <a:cxn ang="0">
                  <a:pos x="29" y="13"/>
                </a:cxn>
                <a:cxn ang="0">
                  <a:pos x="21" y="23"/>
                </a:cxn>
                <a:cxn ang="0">
                  <a:pos x="2" y="39"/>
                </a:cxn>
                <a:cxn ang="0">
                  <a:pos x="2" y="39"/>
                </a:cxn>
                <a:cxn ang="0">
                  <a:pos x="1" y="41"/>
                </a:cxn>
                <a:cxn ang="0">
                  <a:pos x="0" y="43"/>
                </a:cxn>
                <a:cxn ang="0">
                  <a:pos x="1" y="44"/>
                </a:cxn>
                <a:cxn ang="0">
                  <a:pos x="2" y="46"/>
                </a:cxn>
                <a:cxn ang="0">
                  <a:pos x="3" y="47"/>
                </a:cxn>
                <a:cxn ang="0">
                  <a:pos x="5" y="47"/>
                </a:cxn>
                <a:cxn ang="0">
                  <a:pos x="7" y="47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28" y="28"/>
                </a:cxn>
                <a:cxn ang="0">
                  <a:pos x="37" y="18"/>
                </a:cxn>
                <a:cxn ang="0">
                  <a:pos x="41" y="13"/>
                </a:cxn>
                <a:cxn ang="0">
                  <a:pos x="44" y="7"/>
                </a:cxn>
                <a:cxn ang="0">
                  <a:pos x="44" y="7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4" h="47">
                  <a:moveTo>
                    <a:pt x="36" y="2"/>
                  </a:moveTo>
                  <a:lnTo>
                    <a:pt x="36" y="2"/>
                  </a:lnTo>
                  <a:lnTo>
                    <a:pt x="33" y="8"/>
                  </a:lnTo>
                  <a:lnTo>
                    <a:pt x="29" y="13"/>
                  </a:lnTo>
                  <a:lnTo>
                    <a:pt x="21" y="23"/>
                  </a:lnTo>
                  <a:lnTo>
                    <a:pt x="2" y="39"/>
                  </a:lnTo>
                  <a:lnTo>
                    <a:pt x="2" y="39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4"/>
                  </a:lnTo>
                  <a:lnTo>
                    <a:pt x="2" y="46"/>
                  </a:lnTo>
                  <a:lnTo>
                    <a:pt x="3" y="47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8" y="28"/>
                  </a:lnTo>
                  <a:lnTo>
                    <a:pt x="37" y="18"/>
                  </a:lnTo>
                  <a:lnTo>
                    <a:pt x="41" y="13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251">
              <a:extLst>
                <a:ext uri="{FF2B5EF4-FFF2-40B4-BE49-F238E27FC236}">
                  <a16:creationId xmlns:a16="http://schemas.microsoft.com/office/drawing/2014/main" id="{BDB36814-6878-F020-6604-3214A7CD9A32}"/>
                </a:ext>
              </a:extLst>
            </p:cNvPr>
            <p:cNvSpPr/>
            <p:nvPr/>
          </p:nvSpPr>
          <p:spPr bwMode="auto">
            <a:xfrm>
              <a:off x="3294063" y="2597150"/>
              <a:ext cx="28575" cy="34925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12" y="36"/>
                </a:cxn>
                <a:cxn ang="0">
                  <a:pos x="8" y="43"/>
                </a:cxn>
                <a:cxn ang="0">
                  <a:pos x="5" y="51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3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8" y="65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13" y="55"/>
                </a:cxn>
                <a:cxn ang="0">
                  <a:pos x="18" y="47"/>
                </a:cxn>
                <a:cxn ang="0">
                  <a:pos x="22" y="40"/>
                </a:cxn>
                <a:cxn ang="0">
                  <a:pos x="28" y="33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4" h="66">
                  <a:moveTo>
                    <a:pt x="47" y="1"/>
                  </a:moveTo>
                  <a:lnTo>
                    <a:pt x="18" y="29"/>
                  </a:lnTo>
                  <a:lnTo>
                    <a:pt x="18" y="29"/>
                  </a:lnTo>
                  <a:lnTo>
                    <a:pt x="12" y="36"/>
                  </a:lnTo>
                  <a:lnTo>
                    <a:pt x="8" y="43"/>
                  </a:lnTo>
                  <a:lnTo>
                    <a:pt x="5" y="51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3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8" y="65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13" y="55"/>
                  </a:lnTo>
                  <a:lnTo>
                    <a:pt x="18" y="47"/>
                  </a:lnTo>
                  <a:lnTo>
                    <a:pt x="22" y="40"/>
                  </a:lnTo>
                  <a:lnTo>
                    <a:pt x="28" y="33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252">
              <a:extLst>
                <a:ext uri="{FF2B5EF4-FFF2-40B4-BE49-F238E27FC236}">
                  <a16:creationId xmlns:a16="http://schemas.microsoft.com/office/drawing/2014/main" id="{C0104653-1556-97D5-AAAE-83BCB28D904E}"/>
                </a:ext>
              </a:extLst>
            </p:cNvPr>
            <p:cNvSpPr/>
            <p:nvPr/>
          </p:nvSpPr>
          <p:spPr bwMode="auto">
            <a:xfrm>
              <a:off x="3294063" y="2647950"/>
              <a:ext cx="20638" cy="26988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2" y="3"/>
                </a:cxn>
                <a:cxn ang="0">
                  <a:pos x="30" y="8"/>
                </a:cxn>
                <a:cxn ang="0">
                  <a:pos x="27" y="13"/>
                </a:cxn>
                <a:cxn ang="0">
                  <a:pos x="27" y="13"/>
                </a:cxn>
                <a:cxn ang="0">
                  <a:pos x="25" y="19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0" y="35"/>
                </a:cxn>
                <a:cxn ang="0">
                  <a:pos x="5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7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4" y="44"/>
                </a:cxn>
                <a:cxn ang="0">
                  <a:pos x="20" y="39"/>
                </a:cxn>
                <a:cxn ang="0">
                  <a:pos x="31" y="27"/>
                </a:cxn>
                <a:cxn ang="0">
                  <a:pos x="31" y="27"/>
                </a:cxn>
                <a:cxn ang="0">
                  <a:pos x="33" y="24"/>
                </a:cxn>
                <a:cxn ang="0">
                  <a:pos x="34" y="21"/>
                </a:cxn>
                <a:cxn ang="0">
                  <a:pos x="36" y="15"/>
                </a:cxn>
                <a:cxn ang="0">
                  <a:pos x="36" y="15"/>
                </a:cxn>
                <a:cxn ang="0">
                  <a:pos x="39" y="10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2" y="3"/>
                </a:cxn>
                <a:cxn ang="0">
                  <a:pos x="32" y="3"/>
                </a:cxn>
              </a:cxnLst>
              <a:rect l="0" t="0" r="r" b="b"/>
              <a:pathLst>
                <a:path w="41" h="52">
                  <a:moveTo>
                    <a:pt x="32" y="3"/>
                  </a:moveTo>
                  <a:lnTo>
                    <a:pt x="32" y="3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5" y="19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0" y="35"/>
                  </a:lnTo>
                  <a:lnTo>
                    <a:pt x="5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7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4" y="44"/>
                  </a:lnTo>
                  <a:lnTo>
                    <a:pt x="20" y="39"/>
                  </a:lnTo>
                  <a:lnTo>
                    <a:pt x="31" y="27"/>
                  </a:lnTo>
                  <a:lnTo>
                    <a:pt x="31" y="27"/>
                  </a:lnTo>
                  <a:lnTo>
                    <a:pt x="33" y="24"/>
                  </a:lnTo>
                  <a:lnTo>
                    <a:pt x="34" y="21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9" y="10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2" y="3"/>
                  </a:lnTo>
                  <a:lnTo>
                    <a:pt x="32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253">
              <a:extLst>
                <a:ext uri="{FF2B5EF4-FFF2-40B4-BE49-F238E27FC236}">
                  <a16:creationId xmlns:a16="http://schemas.microsoft.com/office/drawing/2014/main" id="{DE546058-AE59-D3A5-CDA4-561C48E483BE}"/>
                </a:ext>
              </a:extLst>
            </p:cNvPr>
            <p:cNvSpPr/>
            <p:nvPr/>
          </p:nvSpPr>
          <p:spPr bwMode="auto">
            <a:xfrm>
              <a:off x="3292475" y="2681288"/>
              <a:ext cx="20638" cy="2063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4" y="6"/>
                </a:cxn>
                <a:cxn ang="0">
                  <a:pos x="19" y="9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8" y="22"/>
                </a:cxn>
                <a:cxn ang="0">
                  <a:pos x="5" y="27"/>
                </a:cxn>
                <a:cxn ang="0">
                  <a:pos x="2" y="33"/>
                </a:cxn>
                <a:cxn ang="0">
                  <a:pos x="2" y="33"/>
                </a:cxn>
                <a:cxn ang="0">
                  <a:pos x="1" y="34"/>
                </a:cxn>
                <a:cxn ang="0">
                  <a:pos x="0" y="36"/>
                </a:cxn>
                <a:cxn ang="0">
                  <a:pos x="1" y="38"/>
                </a:cxn>
                <a:cxn ang="0">
                  <a:pos x="2" y="39"/>
                </a:cxn>
                <a:cxn ang="0">
                  <a:pos x="3" y="40"/>
                </a:cxn>
                <a:cxn ang="0">
                  <a:pos x="5" y="41"/>
                </a:cxn>
                <a:cxn ang="0">
                  <a:pos x="7" y="40"/>
                </a:cxn>
                <a:cxn ang="0">
                  <a:pos x="8" y="39"/>
                </a:cxn>
                <a:cxn ang="0">
                  <a:pos x="8" y="39"/>
                </a:cxn>
                <a:cxn ang="0">
                  <a:pos x="14" y="31"/>
                </a:cxn>
                <a:cxn ang="0">
                  <a:pos x="21" y="22"/>
                </a:cxn>
                <a:cxn ang="0">
                  <a:pos x="21" y="22"/>
                </a:cxn>
                <a:cxn ang="0">
                  <a:pos x="24" y="18"/>
                </a:cxn>
                <a:cxn ang="0">
                  <a:pos x="29" y="14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7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41" h="41">
                  <a:moveTo>
                    <a:pt x="34" y="0"/>
                  </a:moveTo>
                  <a:lnTo>
                    <a:pt x="34" y="0"/>
                  </a:lnTo>
                  <a:lnTo>
                    <a:pt x="24" y="6"/>
                  </a:lnTo>
                  <a:lnTo>
                    <a:pt x="19" y="9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8" y="22"/>
                  </a:lnTo>
                  <a:lnTo>
                    <a:pt x="5" y="27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1" y="34"/>
                  </a:lnTo>
                  <a:lnTo>
                    <a:pt x="0" y="36"/>
                  </a:lnTo>
                  <a:lnTo>
                    <a:pt x="1" y="38"/>
                  </a:lnTo>
                  <a:lnTo>
                    <a:pt x="2" y="39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7" y="40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14" y="3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4" y="18"/>
                  </a:lnTo>
                  <a:lnTo>
                    <a:pt x="29" y="14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7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254">
              <a:extLst>
                <a:ext uri="{FF2B5EF4-FFF2-40B4-BE49-F238E27FC236}">
                  <a16:creationId xmlns:a16="http://schemas.microsoft.com/office/drawing/2014/main" id="{DDD5BFE5-84AE-9E33-9470-5492B62E5067}"/>
                </a:ext>
              </a:extLst>
            </p:cNvPr>
            <p:cNvSpPr/>
            <p:nvPr/>
          </p:nvSpPr>
          <p:spPr bwMode="auto">
            <a:xfrm>
              <a:off x="3290888" y="2770188"/>
              <a:ext cx="19050" cy="26988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30" y="1"/>
                </a:cxn>
                <a:cxn ang="0">
                  <a:pos x="20" y="10"/>
                </a:cxn>
                <a:cxn ang="0">
                  <a:pos x="12" y="21"/>
                </a:cxn>
                <a:cxn ang="0">
                  <a:pos x="5" y="32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1" y="49"/>
                </a:cxn>
                <a:cxn ang="0">
                  <a:pos x="2" y="50"/>
                </a:cxn>
                <a:cxn ang="0">
                  <a:pos x="4" y="51"/>
                </a:cxn>
                <a:cxn ang="0">
                  <a:pos x="5" y="51"/>
                </a:cxn>
                <a:cxn ang="0">
                  <a:pos x="7" y="50"/>
                </a:cxn>
                <a:cxn ang="0">
                  <a:pos x="8" y="49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11" y="41"/>
                </a:cxn>
                <a:cxn ang="0">
                  <a:pos x="13" y="36"/>
                </a:cxn>
                <a:cxn ang="0">
                  <a:pos x="20" y="26"/>
                </a:cxn>
                <a:cxn ang="0">
                  <a:pos x="28" y="17"/>
                </a:cxn>
                <a:cxn ang="0">
                  <a:pos x="37" y="8"/>
                </a:cxn>
                <a:cxn ang="0">
                  <a:pos x="37" y="8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</a:cxnLst>
              <a:rect l="0" t="0" r="r" b="b"/>
              <a:pathLst>
                <a:path w="38" h="51">
                  <a:moveTo>
                    <a:pt x="30" y="1"/>
                  </a:moveTo>
                  <a:lnTo>
                    <a:pt x="30" y="1"/>
                  </a:lnTo>
                  <a:lnTo>
                    <a:pt x="20" y="10"/>
                  </a:lnTo>
                  <a:lnTo>
                    <a:pt x="12" y="21"/>
                  </a:lnTo>
                  <a:lnTo>
                    <a:pt x="5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9"/>
                  </a:lnTo>
                  <a:lnTo>
                    <a:pt x="2" y="50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8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1" y="41"/>
                  </a:lnTo>
                  <a:lnTo>
                    <a:pt x="13" y="36"/>
                  </a:lnTo>
                  <a:lnTo>
                    <a:pt x="20" y="26"/>
                  </a:lnTo>
                  <a:lnTo>
                    <a:pt x="28" y="17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1"/>
                  </a:lnTo>
                  <a:lnTo>
                    <a:pt x="30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257">
              <a:extLst>
                <a:ext uri="{FF2B5EF4-FFF2-40B4-BE49-F238E27FC236}">
                  <a16:creationId xmlns:a16="http://schemas.microsoft.com/office/drawing/2014/main" id="{CE33FC47-AA52-44DC-A52D-186FB969A015}"/>
                </a:ext>
              </a:extLst>
            </p:cNvPr>
            <p:cNvSpPr/>
            <p:nvPr/>
          </p:nvSpPr>
          <p:spPr bwMode="auto">
            <a:xfrm>
              <a:off x="3267075" y="2105025"/>
              <a:ext cx="100013" cy="604838"/>
            </a:xfrm>
            <a:custGeom>
              <a:avLst/>
              <a:gdLst/>
              <a:ahLst/>
              <a:cxnLst>
                <a:cxn ang="0">
                  <a:pos x="13" y="1135"/>
                </a:cxn>
                <a:cxn ang="0">
                  <a:pos x="10" y="1116"/>
                </a:cxn>
                <a:cxn ang="0">
                  <a:pos x="11" y="1104"/>
                </a:cxn>
                <a:cxn ang="0">
                  <a:pos x="14" y="1102"/>
                </a:cxn>
                <a:cxn ang="0">
                  <a:pos x="16" y="1073"/>
                </a:cxn>
                <a:cxn ang="0">
                  <a:pos x="14" y="994"/>
                </a:cxn>
                <a:cxn ang="0">
                  <a:pos x="7" y="854"/>
                </a:cxn>
                <a:cxn ang="0">
                  <a:pos x="2" y="571"/>
                </a:cxn>
                <a:cxn ang="0">
                  <a:pos x="8" y="88"/>
                </a:cxn>
                <a:cxn ang="0">
                  <a:pos x="15" y="46"/>
                </a:cxn>
                <a:cxn ang="0">
                  <a:pos x="45" y="17"/>
                </a:cxn>
                <a:cxn ang="0">
                  <a:pos x="94" y="0"/>
                </a:cxn>
                <a:cxn ang="0">
                  <a:pos x="113" y="1"/>
                </a:cxn>
                <a:cxn ang="0">
                  <a:pos x="148" y="15"/>
                </a:cxn>
                <a:cxn ang="0">
                  <a:pos x="173" y="41"/>
                </a:cxn>
                <a:cxn ang="0">
                  <a:pos x="182" y="69"/>
                </a:cxn>
                <a:cxn ang="0">
                  <a:pos x="180" y="124"/>
                </a:cxn>
                <a:cxn ang="0">
                  <a:pos x="178" y="212"/>
                </a:cxn>
                <a:cxn ang="0">
                  <a:pos x="190" y="313"/>
                </a:cxn>
                <a:cxn ang="0">
                  <a:pos x="190" y="422"/>
                </a:cxn>
                <a:cxn ang="0">
                  <a:pos x="189" y="529"/>
                </a:cxn>
                <a:cxn ang="0">
                  <a:pos x="181" y="602"/>
                </a:cxn>
                <a:cxn ang="0">
                  <a:pos x="175" y="664"/>
                </a:cxn>
                <a:cxn ang="0">
                  <a:pos x="177" y="720"/>
                </a:cxn>
                <a:cxn ang="0">
                  <a:pos x="174" y="821"/>
                </a:cxn>
                <a:cxn ang="0">
                  <a:pos x="185" y="952"/>
                </a:cxn>
                <a:cxn ang="0">
                  <a:pos x="189" y="1128"/>
                </a:cxn>
                <a:cxn ang="0">
                  <a:pos x="178" y="1140"/>
                </a:cxn>
                <a:cxn ang="0">
                  <a:pos x="164" y="1140"/>
                </a:cxn>
                <a:cxn ang="0">
                  <a:pos x="154" y="1131"/>
                </a:cxn>
                <a:cxn ang="0">
                  <a:pos x="154" y="1075"/>
                </a:cxn>
                <a:cxn ang="0">
                  <a:pos x="151" y="936"/>
                </a:cxn>
                <a:cxn ang="0">
                  <a:pos x="138" y="827"/>
                </a:cxn>
                <a:cxn ang="0">
                  <a:pos x="140" y="732"/>
                </a:cxn>
                <a:cxn ang="0">
                  <a:pos x="139" y="656"/>
                </a:cxn>
                <a:cxn ang="0">
                  <a:pos x="143" y="603"/>
                </a:cxn>
                <a:cxn ang="0">
                  <a:pos x="153" y="515"/>
                </a:cxn>
                <a:cxn ang="0">
                  <a:pos x="154" y="438"/>
                </a:cxn>
                <a:cxn ang="0">
                  <a:pos x="155" y="323"/>
                </a:cxn>
                <a:cxn ang="0">
                  <a:pos x="143" y="223"/>
                </a:cxn>
                <a:cxn ang="0">
                  <a:pos x="144" y="127"/>
                </a:cxn>
                <a:cxn ang="0">
                  <a:pos x="145" y="66"/>
                </a:cxn>
                <a:cxn ang="0">
                  <a:pos x="115" y="38"/>
                </a:cxn>
                <a:cxn ang="0">
                  <a:pos x="84" y="38"/>
                </a:cxn>
                <a:cxn ang="0">
                  <a:pos x="54" y="56"/>
                </a:cxn>
                <a:cxn ang="0">
                  <a:pos x="44" y="395"/>
                </a:cxn>
                <a:cxn ang="0">
                  <a:pos x="38" y="616"/>
                </a:cxn>
                <a:cxn ang="0">
                  <a:pos x="43" y="845"/>
                </a:cxn>
                <a:cxn ang="0">
                  <a:pos x="50" y="989"/>
                </a:cxn>
                <a:cxn ang="0">
                  <a:pos x="55" y="1072"/>
                </a:cxn>
                <a:cxn ang="0">
                  <a:pos x="46" y="1128"/>
                </a:cxn>
                <a:cxn ang="0">
                  <a:pos x="33" y="1141"/>
                </a:cxn>
              </a:cxnLst>
              <a:rect l="0" t="0" r="r" b="b"/>
              <a:pathLst>
                <a:path w="191" h="1142">
                  <a:moveTo>
                    <a:pt x="27" y="1142"/>
                  </a:moveTo>
                  <a:lnTo>
                    <a:pt x="27" y="1142"/>
                  </a:lnTo>
                  <a:lnTo>
                    <a:pt x="21" y="1141"/>
                  </a:lnTo>
                  <a:lnTo>
                    <a:pt x="17" y="1139"/>
                  </a:lnTo>
                  <a:lnTo>
                    <a:pt x="13" y="1135"/>
                  </a:lnTo>
                  <a:lnTo>
                    <a:pt x="10" y="1130"/>
                  </a:lnTo>
                  <a:lnTo>
                    <a:pt x="10" y="1130"/>
                  </a:lnTo>
                  <a:lnTo>
                    <a:pt x="9" y="1127"/>
                  </a:lnTo>
                  <a:lnTo>
                    <a:pt x="8" y="1122"/>
                  </a:lnTo>
                  <a:lnTo>
                    <a:pt x="10" y="1116"/>
                  </a:lnTo>
                  <a:lnTo>
                    <a:pt x="13" y="1111"/>
                  </a:lnTo>
                  <a:lnTo>
                    <a:pt x="6" y="1103"/>
                  </a:lnTo>
                  <a:lnTo>
                    <a:pt x="6" y="1103"/>
                  </a:lnTo>
                  <a:lnTo>
                    <a:pt x="8" y="1103"/>
                  </a:lnTo>
                  <a:lnTo>
                    <a:pt x="11" y="1104"/>
                  </a:lnTo>
                  <a:lnTo>
                    <a:pt x="11" y="1104"/>
                  </a:lnTo>
                  <a:lnTo>
                    <a:pt x="13" y="1106"/>
                  </a:lnTo>
                  <a:lnTo>
                    <a:pt x="13" y="1107"/>
                  </a:lnTo>
                  <a:lnTo>
                    <a:pt x="13" y="1107"/>
                  </a:lnTo>
                  <a:lnTo>
                    <a:pt x="14" y="1102"/>
                  </a:lnTo>
                  <a:lnTo>
                    <a:pt x="14" y="1102"/>
                  </a:lnTo>
                  <a:lnTo>
                    <a:pt x="16" y="1094"/>
                  </a:lnTo>
                  <a:lnTo>
                    <a:pt x="16" y="1094"/>
                  </a:lnTo>
                  <a:lnTo>
                    <a:pt x="16" y="1073"/>
                  </a:lnTo>
                  <a:lnTo>
                    <a:pt x="16" y="1073"/>
                  </a:lnTo>
                  <a:lnTo>
                    <a:pt x="15" y="1041"/>
                  </a:lnTo>
                  <a:lnTo>
                    <a:pt x="15" y="1035"/>
                  </a:lnTo>
                  <a:lnTo>
                    <a:pt x="15" y="1035"/>
                  </a:lnTo>
                  <a:lnTo>
                    <a:pt x="14" y="994"/>
                  </a:lnTo>
                  <a:lnTo>
                    <a:pt x="14" y="994"/>
                  </a:lnTo>
                  <a:lnTo>
                    <a:pt x="14" y="958"/>
                  </a:lnTo>
                  <a:lnTo>
                    <a:pt x="13" y="941"/>
                  </a:lnTo>
                  <a:lnTo>
                    <a:pt x="12" y="923"/>
                  </a:lnTo>
                  <a:lnTo>
                    <a:pt x="12" y="923"/>
                  </a:lnTo>
                  <a:lnTo>
                    <a:pt x="7" y="854"/>
                  </a:lnTo>
                  <a:lnTo>
                    <a:pt x="2" y="783"/>
                  </a:lnTo>
                  <a:lnTo>
                    <a:pt x="0" y="708"/>
                  </a:lnTo>
                  <a:lnTo>
                    <a:pt x="1" y="630"/>
                  </a:lnTo>
                  <a:lnTo>
                    <a:pt x="1" y="630"/>
                  </a:lnTo>
                  <a:lnTo>
                    <a:pt x="2" y="571"/>
                  </a:lnTo>
                  <a:lnTo>
                    <a:pt x="5" y="512"/>
                  </a:lnTo>
                  <a:lnTo>
                    <a:pt x="5" y="512"/>
                  </a:lnTo>
                  <a:lnTo>
                    <a:pt x="7" y="437"/>
                  </a:lnTo>
                  <a:lnTo>
                    <a:pt x="8" y="361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9" y="70"/>
                  </a:lnTo>
                  <a:lnTo>
                    <a:pt x="10" y="62"/>
                  </a:lnTo>
                  <a:lnTo>
                    <a:pt x="12" y="54"/>
                  </a:lnTo>
                  <a:lnTo>
                    <a:pt x="15" y="46"/>
                  </a:lnTo>
                  <a:lnTo>
                    <a:pt x="18" y="39"/>
                  </a:lnTo>
                  <a:lnTo>
                    <a:pt x="23" y="33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45" y="17"/>
                  </a:lnTo>
                  <a:lnTo>
                    <a:pt x="59" y="9"/>
                  </a:lnTo>
                  <a:lnTo>
                    <a:pt x="68" y="5"/>
                  </a:lnTo>
                  <a:lnTo>
                    <a:pt x="76" y="3"/>
                  </a:lnTo>
                  <a:lnTo>
                    <a:pt x="85" y="1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1"/>
                  </a:lnTo>
                  <a:lnTo>
                    <a:pt x="113" y="1"/>
                  </a:lnTo>
                  <a:lnTo>
                    <a:pt x="121" y="3"/>
                  </a:lnTo>
                  <a:lnTo>
                    <a:pt x="128" y="5"/>
                  </a:lnTo>
                  <a:lnTo>
                    <a:pt x="135" y="8"/>
                  </a:lnTo>
                  <a:lnTo>
                    <a:pt x="142" y="11"/>
                  </a:lnTo>
                  <a:lnTo>
                    <a:pt x="148" y="15"/>
                  </a:lnTo>
                  <a:lnTo>
                    <a:pt x="154" y="19"/>
                  </a:lnTo>
                  <a:lnTo>
                    <a:pt x="159" y="24"/>
                  </a:lnTo>
                  <a:lnTo>
                    <a:pt x="165" y="29"/>
                  </a:lnTo>
                  <a:lnTo>
                    <a:pt x="169" y="35"/>
                  </a:lnTo>
                  <a:lnTo>
                    <a:pt x="173" y="41"/>
                  </a:lnTo>
                  <a:lnTo>
                    <a:pt x="176" y="47"/>
                  </a:lnTo>
                  <a:lnTo>
                    <a:pt x="179" y="55"/>
                  </a:lnTo>
                  <a:lnTo>
                    <a:pt x="181" y="62"/>
                  </a:lnTo>
                  <a:lnTo>
                    <a:pt x="182" y="69"/>
                  </a:lnTo>
                  <a:lnTo>
                    <a:pt x="182" y="69"/>
                  </a:lnTo>
                  <a:lnTo>
                    <a:pt x="183" y="74"/>
                  </a:lnTo>
                  <a:lnTo>
                    <a:pt x="183" y="74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0" y="124"/>
                  </a:lnTo>
                  <a:lnTo>
                    <a:pt x="180" y="124"/>
                  </a:lnTo>
                  <a:lnTo>
                    <a:pt x="178" y="149"/>
                  </a:lnTo>
                  <a:lnTo>
                    <a:pt x="177" y="173"/>
                  </a:lnTo>
                  <a:lnTo>
                    <a:pt x="178" y="199"/>
                  </a:lnTo>
                  <a:lnTo>
                    <a:pt x="178" y="212"/>
                  </a:lnTo>
                  <a:lnTo>
                    <a:pt x="180" y="224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88" y="286"/>
                  </a:lnTo>
                  <a:lnTo>
                    <a:pt x="190" y="313"/>
                  </a:lnTo>
                  <a:lnTo>
                    <a:pt x="191" y="339"/>
                  </a:lnTo>
                  <a:lnTo>
                    <a:pt x="191" y="339"/>
                  </a:lnTo>
                  <a:lnTo>
                    <a:pt x="191" y="381"/>
                  </a:lnTo>
                  <a:lnTo>
                    <a:pt x="190" y="422"/>
                  </a:lnTo>
                  <a:lnTo>
                    <a:pt x="190" y="422"/>
                  </a:lnTo>
                  <a:lnTo>
                    <a:pt x="189" y="478"/>
                  </a:lnTo>
                  <a:lnTo>
                    <a:pt x="189" y="478"/>
                  </a:lnTo>
                  <a:lnTo>
                    <a:pt x="189" y="504"/>
                  </a:lnTo>
                  <a:lnTo>
                    <a:pt x="189" y="504"/>
                  </a:lnTo>
                  <a:lnTo>
                    <a:pt x="189" y="529"/>
                  </a:lnTo>
                  <a:lnTo>
                    <a:pt x="188" y="555"/>
                  </a:lnTo>
                  <a:lnTo>
                    <a:pt x="187" y="567"/>
                  </a:lnTo>
                  <a:lnTo>
                    <a:pt x="186" y="579"/>
                  </a:lnTo>
                  <a:lnTo>
                    <a:pt x="184" y="591"/>
                  </a:lnTo>
                  <a:lnTo>
                    <a:pt x="181" y="602"/>
                  </a:lnTo>
                  <a:lnTo>
                    <a:pt x="181" y="602"/>
                  </a:lnTo>
                  <a:lnTo>
                    <a:pt x="178" y="612"/>
                  </a:lnTo>
                  <a:lnTo>
                    <a:pt x="176" y="622"/>
                  </a:lnTo>
                  <a:lnTo>
                    <a:pt x="175" y="642"/>
                  </a:lnTo>
                  <a:lnTo>
                    <a:pt x="175" y="664"/>
                  </a:lnTo>
                  <a:lnTo>
                    <a:pt x="176" y="686"/>
                  </a:lnTo>
                  <a:lnTo>
                    <a:pt x="176" y="686"/>
                  </a:lnTo>
                  <a:lnTo>
                    <a:pt x="176" y="703"/>
                  </a:lnTo>
                  <a:lnTo>
                    <a:pt x="177" y="720"/>
                  </a:lnTo>
                  <a:lnTo>
                    <a:pt x="177" y="720"/>
                  </a:lnTo>
                  <a:lnTo>
                    <a:pt x="175" y="759"/>
                  </a:lnTo>
                  <a:lnTo>
                    <a:pt x="175" y="759"/>
                  </a:lnTo>
                  <a:lnTo>
                    <a:pt x="174" y="780"/>
                  </a:lnTo>
                  <a:lnTo>
                    <a:pt x="173" y="800"/>
                  </a:lnTo>
                  <a:lnTo>
                    <a:pt x="174" y="821"/>
                  </a:lnTo>
                  <a:lnTo>
                    <a:pt x="175" y="841"/>
                  </a:lnTo>
                  <a:lnTo>
                    <a:pt x="175" y="841"/>
                  </a:lnTo>
                  <a:lnTo>
                    <a:pt x="179" y="879"/>
                  </a:lnTo>
                  <a:lnTo>
                    <a:pt x="183" y="916"/>
                  </a:lnTo>
                  <a:lnTo>
                    <a:pt x="185" y="952"/>
                  </a:lnTo>
                  <a:lnTo>
                    <a:pt x="187" y="987"/>
                  </a:lnTo>
                  <a:lnTo>
                    <a:pt x="189" y="1058"/>
                  </a:lnTo>
                  <a:lnTo>
                    <a:pt x="189" y="1124"/>
                  </a:lnTo>
                  <a:lnTo>
                    <a:pt x="189" y="1124"/>
                  </a:lnTo>
                  <a:lnTo>
                    <a:pt x="189" y="1128"/>
                  </a:lnTo>
                  <a:lnTo>
                    <a:pt x="187" y="1132"/>
                  </a:lnTo>
                  <a:lnTo>
                    <a:pt x="186" y="1135"/>
                  </a:lnTo>
                  <a:lnTo>
                    <a:pt x="183" y="1137"/>
                  </a:lnTo>
                  <a:lnTo>
                    <a:pt x="181" y="1139"/>
                  </a:lnTo>
                  <a:lnTo>
                    <a:pt x="178" y="1140"/>
                  </a:lnTo>
                  <a:lnTo>
                    <a:pt x="171" y="1141"/>
                  </a:lnTo>
                  <a:lnTo>
                    <a:pt x="171" y="1141"/>
                  </a:lnTo>
                  <a:lnTo>
                    <a:pt x="171" y="1141"/>
                  </a:lnTo>
                  <a:lnTo>
                    <a:pt x="168" y="1141"/>
                  </a:lnTo>
                  <a:lnTo>
                    <a:pt x="164" y="1140"/>
                  </a:lnTo>
                  <a:lnTo>
                    <a:pt x="161" y="1138"/>
                  </a:lnTo>
                  <a:lnTo>
                    <a:pt x="157" y="1136"/>
                  </a:lnTo>
                  <a:lnTo>
                    <a:pt x="157" y="1136"/>
                  </a:lnTo>
                  <a:lnTo>
                    <a:pt x="156" y="1134"/>
                  </a:lnTo>
                  <a:lnTo>
                    <a:pt x="154" y="1131"/>
                  </a:lnTo>
                  <a:lnTo>
                    <a:pt x="153" y="1128"/>
                  </a:lnTo>
                  <a:lnTo>
                    <a:pt x="153" y="1124"/>
                  </a:lnTo>
                  <a:lnTo>
                    <a:pt x="153" y="1124"/>
                  </a:lnTo>
                  <a:lnTo>
                    <a:pt x="154" y="1075"/>
                  </a:lnTo>
                  <a:lnTo>
                    <a:pt x="154" y="1075"/>
                  </a:lnTo>
                  <a:lnTo>
                    <a:pt x="154" y="1024"/>
                  </a:lnTo>
                  <a:lnTo>
                    <a:pt x="153" y="971"/>
                  </a:lnTo>
                  <a:lnTo>
                    <a:pt x="153" y="971"/>
                  </a:lnTo>
                  <a:lnTo>
                    <a:pt x="152" y="953"/>
                  </a:lnTo>
                  <a:lnTo>
                    <a:pt x="151" y="936"/>
                  </a:lnTo>
                  <a:lnTo>
                    <a:pt x="146" y="901"/>
                  </a:lnTo>
                  <a:lnTo>
                    <a:pt x="146" y="901"/>
                  </a:lnTo>
                  <a:lnTo>
                    <a:pt x="141" y="864"/>
                  </a:lnTo>
                  <a:lnTo>
                    <a:pt x="139" y="846"/>
                  </a:lnTo>
                  <a:lnTo>
                    <a:pt x="138" y="827"/>
                  </a:lnTo>
                  <a:lnTo>
                    <a:pt x="138" y="827"/>
                  </a:lnTo>
                  <a:lnTo>
                    <a:pt x="138" y="793"/>
                  </a:lnTo>
                  <a:lnTo>
                    <a:pt x="140" y="758"/>
                  </a:lnTo>
                  <a:lnTo>
                    <a:pt x="140" y="758"/>
                  </a:lnTo>
                  <a:lnTo>
                    <a:pt x="140" y="732"/>
                  </a:lnTo>
                  <a:lnTo>
                    <a:pt x="141" y="705"/>
                  </a:lnTo>
                  <a:lnTo>
                    <a:pt x="141" y="705"/>
                  </a:lnTo>
                  <a:lnTo>
                    <a:pt x="140" y="675"/>
                  </a:lnTo>
                  <a:lnTo>
                    <a:pt x="140" y="675"/>
                  </a:lnTo>
                  <a:lnTo>
                    <a:pt x="139" y="656"/>
                  </a:lnTo>
                  <a:lnTo>
                    <a:pt x="138" y="637"/>
                  </a:lnTo>
                  <a:lnTo>
                    <a:pt x="140" y="620"/>
                  </a:lnTo>
                  <a:lnTo>
                    <a:pt x="141" y="611"/>
                  </a:lnTo>
                  <a:lnTo>
                    <a:pt x="143" y="603"/>
                  </a:lnTo>
                  <a:lnTo>
                    <a:pt x="143" y="603"/>
                  </a:lnTo>
                  <a:lnTo>
                    <a:pt x="147" y="589"/>
                  </a:lnTo>
                  <a:lnTo>
                    <a:pt x="149" y="575"/>
                  </a:lnTo>
                  <a:lnTo>
                    <a:pt x="151" y="560"/>
                  </a:lnTo>
                  <a:lnTo>
                    <a:pt x="152" y="545"/>
                  </a:lnTo>
                  <a:lnTo>
                    <a:pt x="153" y="515"/>
                  </a:lnTo>
                  <a:lnTo>
                    <a:pt x="153" y="485"/>
                  </a:lnTo>
                  <a:lnTo>
                    <a:pt x="153" y="485"/>
                  </a:lnTo>
                  <a:lnTo>
                    <a:pt x="153" y="463"/>
                  </a:lnTo>
                  <a:lnTo>
                    <a:pt x="153" y="463"/>
                  </a:lnTo>
                  <a:lnTo>
                    <a:pt x="154" y="438"/>
                  </a:lnTo>
                  <a:lnTo>
                    <a:pt x="155" y="413"/>
                  </a:lnTo>
                  <a:lnTo>
                    <a:pt x="155" y="413"/>
                  </a:lnTo>
                  <a:lnTo>
                    <a:pt x="156" y="368"/>
                  </a:lnTo>
                  <a:lnTo>
                    <a:pt x="156" y="346"/>
                  </a:lnTo>
                  <a:lnTo>
                    <a:pt x="155" y="323"/>
                  </a:lnTo>
                  <a:lnTo>
                    <a:pt x="155" y="323"/>
                  </a:lnTo>
                  <a:lnTo>
                    <a:pt x="150" y="282"/>
                  </a:lnTo>
                  <a:lnTo>
                    <a:pt x="150" y="282"/>
                  </a:lnTo>
                  <a:lnTo>
                    <a:pt x="145" y="243"/>
                  </a:lnTo>
                  <a:lnTo>
                    <a:pt x="143" y="223"/>
                  </a:lnTo>
                  <a:lnTo>
                    <a:pt x="141" y="203"/>
                  </a:lnTo>
                  <a:lnTo>
                    <a:pt x="141" y="203"/>
                  </a:lnTo>
                  <a:lnTo>
                    <a:pt x="141" y="184"/>
                  </a:lnTo>
                  <a:lnTo>
                    <a:pt x="142" y="164"/>
                  </a:lnTo>
                  <a:lnTo>
                    <a:pt x="144" y="127"/>
                  </a:lnTo>
                  <a:lnTo>
                    <a:pt x="144" y="127"/>
                  </a:lnTo>
                  <a:lnTo>
                    <a:pt x="146" y="101"/>
                  </a:lnTo>
                  <a:lnTo>
                    <a:pt x="147" y="75"/>
                  </a:lnTo>
                  <a:lnTo>
                    <a:pt x="147" y="75"/>
                  </a:lnTo>
                  <a:lnTo>
                    <a:pt x="145" y="66"/>
                  </a:lnTo>
                  <a:lnTo>
                    <a:pt x="142" y="58"/>
                  </a:lnTo>
                  <a:lnTo>
                    <a:pt x="137" y="52"/>
                  </a:lnTo>
                  <a:lnTo>
                    <a:pt x="131" y="45"/>
                  </a:lnTo>
                  <a:lnTo>
                    <a:pt x="123" y="41"/>
                  </a:lnTo>
                  <a:lnTo>
                    <a:pt x="115" y="38"/>
                  </a:lnTo>
                  <a:lnTo>
                    <a:pt x="107" y="36"/>
                  </a:lnTo>
                  <a:lnTo>
                    <a:pt x="99" y="36"/>
                  </a:lnTo>
                  <a:lnTo>
                    <a:pt x="99" y="36"/>
                  </a:lnTo>
                  <a:lnTo>
                    <a:pt x="91" y="36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75" y="41"/>
                  </a:lnTo>
                  <a:lnTo>
                    <a:pt x="67" y="45"/>
                  </a:lnTo>
                  <a:lnTo>
                    <a:pt x="59" y="50"/>
                  </a:lnTo>
                  <a:lnTo>
                    <a:pt x="54" y="56"/>
                  </a:lnTo>
                  <a:lnTo>
                    <a:pt x="50" y="63"/>
                  </a:lnTo>
                  <a:lnTo>
                    <a:pt x="47" y="70"/>
                  </a:lnTo>
                  <a:lnTo>
                    <a:pt x="45" y="78"/>
                  </a:lnTo>
                  <a:lnTo>
                    <a:pt x="44" y="88"/>
                  </a:lnTo>
                  <a:lnTo>
                    <a:pt x="44" y="395"/>
                  </a:lnTo>
                  <a:lnTo>
                    <a:pt x="44" y="395"/>
                  </a:lnTo>
                  <a:lnTo>
                    <a:pt x="43" y="472"/>
                  </a:lnTo>
                  <a:lnTo>
                    <a:pt x="40" y="549"/>
                  </a:lnTo>
                  <a:lnTo>
                    <a:pt x="40" y="549"/>
                  </a:lnTo>
                  <a:lnTo>
                    <a:pt x="38" y="616"/>
                  </a:lnTo>
                  <a:lnTo>
                    <a:pt x="37" y="683"/>
                  </a:lnTo>
                  <a:lnTo>
                    <a:pt x="37" y="683"/>
                  </a:lnTo>
                  <a:lnTo>
                    <a:pt x="37" y="723"/>
                  </a:lnTo>
                  <a:lnTo>
                    <a:pt x="39" y="764"/>
                  </a:lnTo>
                  <a:lnTo>
                    <a:pt x="43" y="845"/>
                  </a:lnTo>
                  <a:lnTo>
                    <a:pt x="43" y="845"/>
                  </a:lnTo>
                  <a:lnTo>
                    <a:pt x="48" y="917"/>
                  </a:lnTo>
                  <a:lnTo>
                    <a:pt x="49" y="953"/>
                  </a:lnTo>
                  <a:lnTo>
                    <a:pt x="50" y="989"/>
                  </a:lnTo>
                  <a:lnTo>
                    <a:pt x="50" y="989"/>
                  </a:lnTo>
                  <a:lnTo>
                    <a:pt x="51" y="1006"/>
                  </a:lnTo>
                  <a:lnTo>
                    <a:pt x="52" y="1025"/>
                  </a:lnTo>
                  <a:lnTo>
                    <a:pt x="52" y="1025"/>
                  </a:lnTo>
                  <a:lnTo>
                    <a:pt x="55" y="1056"/>
                  </a:lnTo>
                  <a:lnTo>
                    <a:pt x="55" y="1072"/>
                  </a:lnTo>
                  <a:lnTo>
                    <a:pt x="55" y="1088"/>
                  </a:lnTo>
                  <a:lnTo>
                    <a:pt x="53" y="1102"/>
                  </a:lnTo>
                  <a:lnTo>
                    <a:pt x="50" y="1115"/>
                  </a:lnTo>
                  <a:lnTo>
                    <a:pt x="48" y="1122"/>
                  </a:lnTo>
                  <a:lnTo>
                    <a:pt x="46" y="1128"/>
                  </a:lnTo>
                  <a:lnTo>
                    <a:pt x="43" y="1133"/>
                  </a:lnTo>
                  <a:lnTo>
                    <a:pt x="39" y="1137"/>
                  </a:lnTo>
                  <a:lnTo>
                    <a:pt x="39" y="1137"/>
                  </a:lnTo>
                  <a:lnTo>
                    <a:pt x="36" y="1139"/>
                  </a:lnTo>
                  <a:lnTo>
                    <a:pt x="33" y="1141"/>
                  </a:lnTo>
                  <a:lnTo>
                    <a:pt x="30" y="1142"/>
                  </a:lnTo>
                  <a:lnTo>
                    <a:pt x="27" y="1142"/>
                  </a:lnTo>
                  <a:lnTo>
                    <a:pt x="27" y="114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258">
              <a:extLst>
                <a:ext uri="{FF2B5EF4-FFF2-40B4-BE49-F238E27FC236}">
                  <a16:creationId xmlns:a16="http://schemas.microsoft.com/office/drawing/2014/main" id="{607DCACA-57A7-6510-EFB2-AA3B8A32AC2E}"/>
                </a:ext>
              </a:extLst>
            </p:cNvPr>
            <p:cNvSpPr/>
            <p:nvPr/>
          </p:nvSpPr>
          <p:spPr bwMode="auto">
            <a:xfrm>
              <a:off x="3190875" y="2687638"/>
              <a:ext cx="98425" cy="88900"/>
            </a:xfrm>
            <a:custGeom>
              <a:avLst/>
              <a:gdLst/>
              <a:ahLst/>
              <a:cxnLst>
                <a:cxn ang="0">
                  <a:pos x="162" y="168"/>
                </a:cxn>
                <a:cxn ang="0">
                  <a:pos x="113" y="165"/>
                </a:cxn>
                <a:cxn ang="0">
                  <a:pos x="92" y="163"/>
                </a:cxn>
                <a:cxn ang="0">
                  <a:pos x="84" y="163"/>
                </a:cxn>
                <a:cxn ang="0">
                  <a:pos x="73" y="162"/>
                </a:cxn>
                <a:cxn ang="0">
                  <a:pos x="55" y="158"/>
                </a:cxn>
                <a:cxn ang="0">
                  <a:pos x="45" y="154"/>
                </a:cxn>
                <a:cxn ang="0">
                  <a:pos x="33" y="141"/>
                </a:cxn>
                <a:cxn ang="0">
                  <a:pos x="23" y="125"/>
                </a:cxn>
                <a:cxn ang="0">
                  <a:pos x="16" y="115"/>
                </a:cxn>
                <a:cxn ang="0">
                  <a:pos x="10" y="103"/>
                </a:cxn>
                <a:cxn ang="0">
                  <a:pos x="1" y="79"/>
                </a:cxn>
                <a:cxn ang="0">
                  <a:pos x="0" y="68"/>
                </a:cxn>
                <a:cxn ang="0">
                  <a:pos x="1" y="57"/>
                </a:cxn>
                <a:cxn ang="0">
                  <a:pos x="9" y="35"/>
                </a:cxn>
                <a:cxn ang="0">
                  <a:pos x="23" y="18"/>
                </a:cxn>
                <a:cxn ang="0">
                  <a:pos x="42" y="5"/>
                </a:cxn>
                <a:cxn ang="0">
                  <a:pos x="54" y="2"/>
                </a:cxn>
                <a:cxn ang="0">
                  <a:pos x="66" y="0"/>
                </a:cxn>
                <a:cxn ang="0">
                  <a:pos x="79" y="0"/>
                </a:cxn>
                <a:cxn ang="0">
                  <a:pos x="123" y="3"/>
                </a:cxn>
                <a:cxn ang="0">
                  <a:pos x="146" y="5"/>
                </a:cxn>
                <a:cxn ang="0">
                  <a:pos x="168" y="6"/>
                </a:cxn>
                <a:cxn ang="0">
                  <a:pos x="175" y="8"/>
                </a:cxn>
                <a:cxn ang="0">
                  <a:pos x="181" y="12"/>
                </a:cxn>
                <a:cxn ang="0">
                  <a:pos x="184" y="18"/>
                </a:cxn>
                <a:cxn ang="0">
                  <a:pos x="185" y="25"/>
                </a:cxn>
                <a:cxn ang="0">
                  <a:pos x="183" y="34"/>
                </a:cxn>
                <a:cxn ang="0">
                  <a:pos x="179" y="39"/>
                </a:cxn>
                <a:cxn ang="0">
                  <a:pos x="172" y="42"/>
                </a:cxn>
                <a:cxn ang="0">
                  <a:pos x="168" y="42"/>
                </a:cxn>
                <a:cxn ang="0">
                  <a:pos x="147" y="40"/>
                </a:cxn>
                <a:cxn ang="0">
                  <a:pos x="119" y="36"/>
                </a:cxn>
                <a:cxn ang="0">
                  <a:pos x="88" y="34"/>
                </a:cxn>
                <a:cxn ang="0">
                  <a:pos x="72" y="35"/>
                </a:cxn>
                <a:cxn ang="0">
                  <a:pos x="54" y="39"/>
                </a:cxn>
                <a:cxn ang="0">
                  <a:pos x="44" y="44"/>
                </a:cxn>
                <a:cxn ang="0">
                  <a:pos x="41" y="47"/>
                </a:cxn>
                <a:cxn ang="0">
                  <a:pos x="36" y="57"/>
                </a:cxn>
                <a:cxn ang="0">
                  <a:pos x="36" y="68"/>
                </a:cxn>
                <a:cxn ang="0">
                  <a:pos x="37" y="76"/>
                </a:cxn>
                <a:cxn ang="0">
                  <a:pos x="45" y="96"/>
                </a:cxn>
                <a:cxn ang="0">
                  <a:pos x="58" y="113"/>
                </a:cxn>
                <a:cxn ang="0">
                  <a:pos x="73" y="124"/>
                </a:cxn>
                <a:cxn ang="0">
                  <a:pos x="81" y="127"/>
                </a:cxn>
                <a:cxn ang="0">
                  <a:pos x="106" y="129"/>
                </a:cxn>
                <a:cxn ang="0">
                  <a:pos x="134" y="131"/>
                </a:cxn>
                <a:cxn ang="0">
                  <a:pos x="162" y="132"/>
                </a:cxn>
                <a:cxn ang="0">
                  <a:pos x="169" y="134"/>
                </a:cxn>
                <a:cxn ang="0">
                  <a:pos x="174" y="138"/>
                </a:cxn>
                <a:cxn ang="0">
                  <a:pos x="178" y="144"/>
                </a:cxn>
                <a:cxn ang="0">
                  <a:pos x="179" y="151"/>
                </a:cxn>
                <a:cxn ang="0">
                  <a:pos x="176" y="160"/>
                </a:cxn>
                <a:cxn ang="0">
                  <a:pos x="172" y="165"/>
                </a:cxn>
                <a:cxn ang="0">
                  <a:pos x="166" y="168"/>
                </a:cxn>
                <a:cxn ang="0">
                  <a:pos x="162" y="168"/>
                </a:cxn>
              </a:cxnLst>
              <a:rect l="0" t="0" r="r" b="b"/>
              <a:pathLst>
                <a:path w="185" h="168">
                  <a:moveTo>
                    <a:pt x="162" y="168"/>
                  </a:moveTo>
                  <a:lnTo>
                    <a:pt x="162" y="168"/>
                  </a:lnTo>
                  <a:lnTo>
                    <a:pt x="137" y="167"/>
                  </a:lnTo>
                  <a:lnTo>
                    <a:pt x="113" y="165"/>
                  </a:lnTo>
                  <a:lnTo>
                    <a:pt x="113" y="165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4" y="163"/>
                  </a:lnTo>
                  <a:lnTo>
                    <a:pt x="84" y="163"/>
                  </a:lnTo>
                  <a:lnTo>
                    <a:pt x="73" y="162"/>
                  </a:lnTo>
                  <a:lnTo>
                    <a:pt x="64" y="161"/>
                  </a:lnTo>
                  <a:lnTo>
                    <a:pt x="55" y="158"/>
                  </a:lnTo>
                  <a:lnTo>
                    <a:pt x="45" y="154"/>
                  </a:lnTo>
                  <a:lnTo>
                    <a:pt x="45" y="154"/>
                  </a:lnTo>
                  <a:lnTo>
                    <a:pt x="39" y="149"/>
                  </a:lnTo>
                  <a:lnTo>
                    <a:pt x="33" y="141"/>
                  </a:lnTo>
                  <a:lnTo>
                    <a:pt x="28" y="133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16" y="115"/>
                  </a:lnTo>
                  <a:lnTo>
                    <a:pt x="16" y="115"/>
                  </a:lnTo>
                  <a:lnTo>
                    <a:pt x="10" y="103"/>
                  </a:lnTo>
                  <a:lnTo>
                    <a:pt x="4" y="91"/>
                  </a:lnTo>
                  <a:lnTo>
                    <a:pt x="1" y="79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57"/>
                  </a:lnTo>
                  <a:lnTo>
                    <a:pt x="4" y="46"/>
                  </a:lnTo>
                  <a:lnTo>
                    <a:pt x="9" y="35"/>
                  </a:lnTo>
                  <a:lnTo>
                    <a:pt x="15" y="26"/>
                  </a:lnTo>
                  <a:lnTo>
                    <a:pt x="23" y="18"/>
                  </a:lnTo>
                  <a:lnTo>
                    <a:pt x="32" y="10"/>
                  </a:lnTo>
                  <a:lnTo>
                    <a:pt x="42" y="5"/>
                  </a:lnTo>
                  <a:lnTo>
                    <a:pt x="48" y="3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66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101" y="1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146" y="5"/>
                  </a:lnTo>
                  <a:lnTo>
                    <a:pt x="168" y="6"/>
                  </a:lnTo>
                  <a:lnTo>
                    <a:pt x="168" y="6"/>
                  </a:lnTo>
                  <a:lnTo>
                    <a:pt x="172" y="6"/>
                  </a:lnTo>
                  <a:lnTo>
                    <a:pt x="175" y="8"/>
                  </a:lnTo>
                  <a:lnTo>
                    <a:pt x="179" y="9"/>
                  </a:lnTo>
                  <a:lnTo>
                    <a:pt x="181" y="12"/>
                  </a:lnTo>
                  <a:lnTo>
                    <a:pt x="183" y="14"/>
                  </a:lnTo>
                  <a:lnTo>
                    <a:pt x="184" y="18"/>
                  </a:lnTo>
                  <a:lnTo>
                    <a:pt x="185" y="25"/>
                  </a:lnTo>
                  <a:lnTo>
                    <a:pt x="185" y="25"/>
                  </a:lnTo>
                  <a:lnTo>
                    <a:pt x="184" y="31"/>
                  </a:lnTo>
                  <a:lnTo>
                    <a:pt x="183" y="34"/>
                  </a:lnTo>
                  <a:lnTo>
                    <a:pt x="181" y="36"/>
                  </a:lnTo>
                  <a:lnTo>
                    <a:pt x="179" y="39"/>
                  </a:lnTo>
                  <a:lnTo>
                    <a:pt x="175" y="40"/>
                  </a:lnTo>
                  <a:lnTo>
                    <a:pt x="172" y="42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59" y="41"/>
                  </a:lnTo>
                  <a:lnTo>
                    <a:pt x="147" y="40"/>
                  </a:lnTo>
                  <a:lnTo>
                    <a:pt x="147" y="40"/>
                  </a:lnTo>
                  <a:lnTo>
                    <a:pt x="119" y="36"/>
                  </a:lnTo>
                  <a:lnTo>
                    <a:pt x="103" y="35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72" y="35"/>
                  </a:lnTo>
                  <a:lnTo>
                    <a:pt x="59" y="38"/>
                  </a:lnTo>
                  <a:lnTo>
                    <a:pt x="54" y="39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1" y="47"/>
                  </a:lnTo>
                  <a:lnTo>
                    <a:pt x="41" y="47"/>
                  </a:lnTo>
                  <a:lnTo>
                    <a:pt x="38" y="52"/>
                  </a:lnTo>
                  <a:lnTo>
                    <a:pt x="36" y="57"/>
                  </a:lnTo>
                  <a:lnTo>
                    <a:pt x="35" y="62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7" y="76"/>
                  </a:lnTo>
                  <a:lnTo>
                    <a:pt x="40" y="86"/>
                  </a:lnTo>
                  <a:lnTo>
                    <a:pt x="45" y="96"/>
                  </a:lnTo>
                  <a:lnTo>
                    <a:pt x="50" y="105"/>
                  </a:lnTo>
                  <a:lnTo>
                    <a:pt x="58" y="113"/>
                  </a:lnTo>
                  <a:lnTo>
                    <a:pt x="65" y="120"/>
                  </a:lnTo>
                  <a:lnTo>
                    <a:pt x="73" y="124"/>
                  </a:lnTo>
                  <a:lnTo>
                    <a:pt x="77" y="126"/>
                  </a:lnTo>
                  <a:lnTo>
                    <a:pt x="81" y="127"/>
                  </a:lnTo>
                  <a:lnTo>
                    <a:pt x="81" y="127"/>
                  </a:lnTo>
                  <a:lnTo>
                    <a:pt x="106" y="129"/>
                  </a:lnTo>
                  <a:lnTo>
                    <a:pt x="106" y="129"/>
                  </a:lnTo>
                  <a:lnTo>
                    <a:pt x="134" y="131"/>
                  </a:lnTo>
                  <a:lnTo>
                    <a:pt x="162" y="132"/>
                  </a:lnTo>
                  <a:lnTo>
                    <a:pt x="162" y="132"/>
                  </a:lnTo>
                  <a:lnTo>
                    <a:pt x="166" y="133"/>
                  </a:lnTo>
                  <a:lnTo>
                    <a:pt x="169" y="134"/>
                  </a:lnTo>
                  <a:lnTo>
                    <a:pt x="172" y="136"/>
                  </a:lnTo>
                  <a:lnTo>
                    <a:pt x="174" y="138"/>
                  </a:lnTo>
                  <a:lnTo>
                    <a:pt x="176" y="141"/>
                  </a:lnTo>
                  <a:lnTo>
                    <a:pt x="178" y="144"/>
                  </a:lnTo>
                  <a:lnTo>
                    <a:pt x="179" y="151"/>
                  </a:lnTo>
                  <a:lnTo>
                    <a:pt x="179" y="151"/>
                  </a:lnTo>
                  <a:lnTo>
                    <a:pt x="178" y="157"/>
                  </a:lnTo>
                  <a:lnTo>
                    <a:pt x="176" y="160"/>
                  </a:lnTo>
                  <a:lnTo>
                    <a:pt x="174" y="163"/>
                  </a:lnTo>
                  <a:lnTo>
                    <a:pt x="172" y="165"/>
                  </a:lnTo>
                  <a:lnTo>
                    <a:pt x="169" y="167"/>
                  </a:lnTo>
                  <a:lnTo>
                    <a:pt x="166" y="168"/>
                  </a:lnTo>
                  <a:lnTo>
                    <a:pt x="162" y="168"/>
                  </a:lnTo>
                  <a:lnTo>
                    <a:pt x="162" y="168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259">
              <a:extLst>
                <a:ext uri="{FF2B5EF4-FFF2-40B4-BE49-F238E27FC236}">
                  <a16:creationId xmlns:a16="http://schemas.microsoft.com/office/drawing/2014/main" id="{8F480B9A-CD69-E2F8-F2F5-EA32E83FD3E8}"/>
                </a:ext>
              </a:extLst>
            </p:cNvPr>
            <p:cNvSpPr/>
            <p:nvPr/>
          </p:nvSpPr>
          <p:spPr bwMode="auto">
            <a:xfrm>
              <a:off x="3348038" y="2690813"/>
              <a:ext cx="622300" cy="96838"/>
            </a:xfrm>
            <a:custGeom>
              <a:avLst/>
              <a:gdLst/>
              <a:ahLst/>
              <a:cxnLst>
                <a:cxn ang="0">
                  <a:pos x="682" y="179"/>
                </a:cxn>
                <a:cxn ang="0">
                  <a:pos x="574" y="176"/>
                </a:cxn>
                <a:cxn ang="0">
                  <a:pos x="150" y="171"/>
                </a:cxn>
                <a:cxn ang="0">
                  <a:pos x="16" y="167"/>
                </a:cxn>
                <a:cxn ang="0">
                  <a:pos x="8" y="157"/>
                </a:cxn>
                <a:cxn ang="0">
                  <a:pos x="9" y="142"/>
                </a:cxn>
                <a:cxn ang="0">
                  <a:pos x="19" y="133"/>
                </a:cxn>
                <a:cxn ang="0">
                  <a:pos x="283" y="136"/>
                </a:cxn>
                <a:cxn ang="0">
                  <a:pos x="592" y="140"/>
                </a:cxn>
                <a:cxn ang="0">
                  <a:pos x="767" y="145"/>
                </a:cxn>
                <a:cxn ang="0">
                  <a:pos x="841" y="146"/>
                </a:cxn>
                <a:cxn ang="0">
                  <a:pos x="1021" y="146"/>
                </a:cxn>
                <a:cxn ang="0">
                  <a:pos x="1086" y="145"/>
                </a:cxn>
                <a:cxn ang="0">
                  <a:pos x="1104" y="141"/>
                </a:cxn>
                <a:cxn ang="0">
                  <a:pos x="1114" y="145"/>
                </a:cxn>
                <a:cxn ang="0">
                  <a:pos x="1129" y="142"/>
                </a:cxn>
                <a:cxn ang="0">
                  <a:pos x="1129" y="142"/>
                </a:cxn>
                <a:cxn ang="0">
                  <a:pos x="1135" y="139"/>
                </a:cxn>
                <a:cxn ang="0">
                  <a:pos x="1139" y="123"/>
                </a:cxn>
                <a:cxn ang="0">
                  <a:pos x="1138" y="98"/>
                </a:cxn>
                <a:cxn ang="0">
                  <a:pos x="1129" y="79"/>
                </a:cxn>
                <a:cxn ang="0">
                  <a:pos x="1112" y="62"/>
                </a:cxn>
                <a:cxn ang="0">
                  <a:pos x="1101" y="61"/>
                </a:cxn>
                <a:cxn ang="0">
                  <a:pos x="1094" y="60"/>
                </a:cxn>
                <a:cxn ang="0">
                  <a:pos x="1088" y="58"/>
                </a:cxn>
                <a:cxn ang="0">
                  <a:pos x="1027" y="55"/>
                </a:cxn>
                <a:cxn ang="0">
                  <a:pos x="970" y="53"/>
                </a:cxn>
                <a:cxn ang="0">
                  <a:pos x="835" y="49"/>
                </a:cxn>
                <a:cxn ang="0">
                  <a:pos x="296" y="46"/>
                </a:cxn>
                <a:cxn ang="0">
                  <a:pos x="14" y="35"/>
                </a:cxn>
                <a:cxn ang="0">
                  <a:pos x="2" y="27"/>
                </a:cxn>
                <a:cxn ang="0">
                  <a:pos x="1" y="10"/>
                </a:cxn>
                <a:cxn ang="0">
                  <a:pos x="12" y="0"/>
                </a:cxn>
                <a:cxn ang="0">
                  <a:pos x="161" y="5"/>
                </a:cxn>
                <a:cxn ang="0">
                  <a:pos x="890" y="13"/>
                </a:cxn>
                <a:cxn ang="0">
                  <a:pos x="953" y="16"/>
                </a:cxn>
                <a:cxn ang="0">
                  <a:pos x="1054" y="20"/>
                </a:cxn>
                <a:cxn ang="0">
                  <a:pos x="1091" y="22"/>
                </a:cxn>
                <a:cxn ang="0">
                  <a:pos x="1098" y="20"/>
                </a:cxn>
                <a:cxn ang="0">
                  <a:pos x="1112" y="26"/>
                </a:cxn>
                <a:cxn ang="0">
                  <a:pos x="1122" y="29"/>
                </a:cxn>
                <a:cxn ang="0">
                  <a:pos x="1130" y="32"/>
                </a:cxn>
                <a:cxn ang="0">
                  <a:pos x="1155" y="54"/>
                </a:cxn>
                <a:cxn ang="0">
                  <a:pos x="1174" y="104"/>
                </a:cxn>
                <a:cxn ang="0">
                  <a:pos x="1173" y="136"/>
                </a:cxn>
                <a:cxn ang="0">
                  <a:pos x="1161" y="164"/>
                </a:cxn>
                <a:cxn ang="0">
                  <a:pos x="1147" y="176"/>
                </a:cxn>
                <a:cxn ang="0">
                  <a:pos x="1101" y="182"/>
                </a:cxn>
                <a:cxn ang="0">
                  <a:pos x="1085" y="182"/>
                </a:cxn>
                <a:cxn ang="0">
                  <a:pos x="930" y="181"/>
                </a:cxn>
                <a:cxn ang="0">
                  <a:pos x="825" y="182"/>
                </a:cxn>
              </a:cxnLst>
              <a:rect l="0" t="0" r="r" b="b"/>
              <a:pathLst>
                <a:path w="1175" h="183">
                  <a:moveTo>
                    <a:pt x="789" y="183"/>
                  </a:moveTo>
                  <a:lnTo>
                    <a:pt x="789" y="183"/>
                  </a:lnTo>
                  <a:lnTo>
                    <a:pt x="736" y="182"/>
                  </a:lnTo>
                  <a:lnTo>
                    <a:pt x="682" y="179"/>
                  </a:lnTo>
                  <a:lnTo>
                    <a:pt x="682" y="179"/>
                  </a:lnTo>
                  <a:lnTo>
                    <a:pt x="628" y="177"/>
                  </a:lnTo>
                  <a:lnTo>
                    <a:pt x="574" y="176"/>
                  </a:lnTo>
                  <a:lnTo>
                    <a:pt x="574" y="176"/>
                  </a:lnTo>
                  <a:lnTo>
                    <a:pt x="424" y="175"/>
                  </a:lnTo>
                  <a:lnTo>
                    <a:pt x="276" y="172"/>
                  </a:lnTo>
                  <a:lnTo>
                    <a:pt x="276" y="172"/>
                  </a:lnTo>
                  <a:lnTo>
                    <a:pt x="150" y="171"/>
                  </a:lnTo>
                  <a:lnTo>
                    <a:pt x="24" y="169"/>
                  </a:lnTo>
                  <a:lnTo>
                    <a:pt x="24" y="169"/>
                  </a:lnTo>
                  <a:lnTo>
                    <a:pt x="20" y="169"/>
                  </a:lnTo>
                  <a:lnTo>
                    <a:pt x="16" y="167"/>
                  </a:lnTo>
                  <a:lnTo>
                    <a:pt x="13" y="165"/>
                  </a:lnTo>
                  <a:lnTo>
                    <a:pt x="11" y="163"/>
                  </a:lnTo>
                  <a:lnTo>
                    <a:pt x="9" y="160"/>
                  </a:lnTo>
                  <a:lnTo>
                    <a:pt x="8" y="157"/>
                  </a:lnTo>
                  <a:lnTo>
                    <a:pt x="7" y="151"/>
                  </a:lnTo>
                  <a:lnTo>
                    <a:pt x="7" y="151"/>
                  </a:lnTo>
                  <a:lnTo>
                    <a:pt x="8" y="145"/>
                  </a:lnTo>
                  <a:lnTo>
                    <a:pt x="9" y="142"/>
                  </a:lnTo>
                  <a:lnTo>
                    <a:pt x="11" y="139"/>
                  </a:lnTo>
                  <a:lnTo>
                    <a:pt x="13" y="136"/>
                  </a:lnTo>
                  <a:lnTo>
                    <a:pt x="16" y="134"/>
                  </a:lnTo>
                  <a:lnTo>
                    <a:pt x="19" y="133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154" y="134"/>
                  </a:lnTo>
                  <a:lnTo>
                    <a:pt x="283" y="136"/>
                  </a:lnTo>
                  <a:lnTo>
                    <a:pt x="283" y="136"/>
                  </a:lnTo>
                  <a:lnTo>
                    <a:pt x="437" y="139"/>
                  </a:lnTo>
                  <a:lnTo>
                    <a:pt x="592" y="140"/>
                  </a:lnTo>
                  <a:lnTo>
                    <a:pt x="592" y="140"/>
                  </a:lnTo>
                  <a:lnTo>
                    <a:pt x="651" y="141"/>
                  </a:lnTo>
                  <a:lnTo>
                    <a:pt x="709" y="143"/>
                  </a:lnTo>
                  <a:lnTo>
                    <a:pt x="709" y="143"/>
                  </a:lnTo>
                  <a:lnTo>
                    <a:pt x="767" y="145"/>
                  </a:lnTo>
                  <a:lnTo>
                    <a:pt x="826" y="146"/>
                  </a:lnTo>
                  <a:lnTo>
                    <a:pt x="826" y="146"/>
                  </a:lnTo>
                  <a:lnTo>
                    <a:pt x="841" y="146"/>
                  </a:lnTo>
                  <a:lnTo>
                    <a:pt x="841" y="146"/>
                  </a:lnTo>
                  <a:lnTo>
                    <a:pt x="941" y="145"/>
                  </a:lnTo>
                  <a:lnTo>
                    <a:pt x="941" y="145"/>
                  </a:lnTo>
                  <a:lnTo>
                    <a:pt x="1021" y="146"/>
                  </a:lnTo>
                  <a:lnTo>
                    <a:pt x="1021" y="146"/>
                  </a:lnTo>
                  <a:lnTo>
                    <a:pt x="1083" y="146"/>
                  </a:lnTo>
                  <a:lnTo>
                    <a:pt x="1085" y="146"/>
                  </a:lnTo>
                  <a:lnTo>
                    <a:pt x="1086" y="145"/>
                  </a:lnTo>
                  <a:lnTo>
                    <a:pt x="1086" y="145"/>
                  </a:lnTo>
                  <a:lnTo>
                    <a:pt x="1092" y="142"/>
                  </a:lnTo>
                  <a:lnTo>
                    <a:pt x="1098" y="140"/>
                  </a:lnTo>
                  <a:lnTo>
                    <a:pt x="1098" y="140"/>
                  </a:lnTo>
                  <a:lnTo>
                    <a:pt x="1104" y="141"/>
                  </a:lnTo>
                  <a:lnTo>
                    <a:pt x="1110" y="144"/>
                  </a:lnTo>
                  <a:lnTo>
                    <a:pt x="1112" y="145"/>
                  </a:lnTo>
                  <a:lnTo>
                    <a:pt x="1114" y="145"/>
                  </a:lnTo>
                  <a:lnTo>
                    <a:pt x="1114" y="145"/>
                  </a:lnTo>
                  <a:lnTo>
                    <a:pt x="1121" y="144"/>
                  </a:lnTo>
                  <a:lnTo>
                    <a:pt x="1121" y="144"/>
                  </a:lnTo>
                  <a:lnTo>
                    <a:pt x="1126" y="143"/>
                  </a:lnTo>
                  <a:lnTo>
                    <a:pt x="1129" y="142"/>
                  </a:lnTo>
                  <a:lnTo>
                    <a:pt x="1129" y="142"/>
                  </a:lnTo>
                  <a:lnTo>
                    <a:pt x="1130" y="142"/>
                  </a:lnTo>
                  <a:lnTo>
                    <a:pt x="1129" y="142"/>
                  </a:lnTo>
                  <a:lnTo>
                    <a:pt x="1129" y="142"/>
                  </a:lnTo>
                  <a:lnTo>
                    <a:pt x="1127" y="141"/>
                  </a:lnTo>
                  <a:lnTo>
                    <a:pt x="1125" y="140"/>
                  </a:lnTo>
                  <a:lnTo>
                    <a:pt x="1124" y="135"/>
                  </a:lnTo>
                  <a:lnTo>
                    <a:pt x="1135" y="139"/>
                  </a:lnTo>
                  <a:lnTo>
                    <a:pt x="1135" y="139"/>
                  </a:lnTo>
                  <a:lnTo>
                    <a:pt x="1138" y="131"/>
                  </a:lnTo>
                  <a:lnTo>
                    <a:pt x="1139" y="123"/>
                  </a:lnTo>
                  <a:lnTo>
                    <a:pt x="1139" y="123"/>
                  </a:lnTo>
                  <a:lnTo>
                    <a:pt x="1139" y="118"/>
                  </a:lnTo>
                  <a:lnTo>
                    <a:pt x="1139" y="118"/>
                  </a:lnTo>
                  <a:lnTo>
                    <a:pt x="1139" y="104"/>
                  </a:lnTo>
                  <a:lnTo>
                    <a:pt x="1138" y="98"/>
                  </a:lnTo>
                  <a:lnTo>
                    <a:pt x="1135" y="92"/>
                  </a:lnTo>
                  <a:lnTo>
                    <a:pt x="1135" y="92"/>
                  </a:lnTo>
                  <a:lnTo>
                    <a:pt x="1133" y="88"/>
                  </a:lnTo>
                  <a:lnTo>
                    <a:pt x="1129" y="79"/>
                  </a:lnTo>
                  <a:lnTo>
                    <a:pt x="1125" y="73"/>
                  </a:lnTo>
                  <a:lnTo>
                    <a:pt x="1122" y="69"/>
                  </a:lnTo>
                  <a:lnTo>
                    <a:pt x="1117" y="65"/>
                  </a:lnTo>
                  <a:lnTo>
                    <a:pt x="1112" y="62"/>
                  </a:lnTo>
                  <a:lnTo>
                    <a:pt x="1111" y="61"/>
                  </a:lnTo>
                  <a:lnTo>
                    <a:pt x="1104" y="61"/>
                  </a:lnTo>
                  <a:lnTo>
                    <a:pt x="1104" y="61"/>
                  </a:lnTo>
                  <a:lnTo>
                    <a:pt x="1101" y="61"/>
                  </a:lnTo>
                  <a:lnTo>
                    <a:pt x="1100" y="61"/>
                  </a:lnTo>
                  <a:lnTo>
                    <a:pt x="1099" y="61"/>
                  </a:lnTo>
                  <a:lnTo>
                    <a:pt x="1099" y="61"/>
                  </a:lnTo>
                  <a:lnTo>
                    <a:pt x="1094" y="60"/>
                  </a:lnTo>
                  <a:lnTo>
                    <a:pt x="1090" y="59"/>
                  </a:lnTo>
                  <a:lnTo>
                    <a:pt x="1089" y="58"/>
                  </a:lnTo>
                  <a:lnTo>
                    <a:pt x="1088" y="58"/>
                  </a:lnTo>
                  <a:lnTo>
                    <a:pt x="1088" y="58"/>
                  </a:lnTo>
                  <a:lnTo>
                    <a:pt x="1072" y="57"/>
                  </a:lnTo>
                  <a:lnTo>
                    <a:pt x="1058" y="56"/>
                  </a:lnTo>
                  <a:lnTo>
                    <a:pt x="1027" y="55"/>
                  </a:lnTo>
                  <a:lnTo>
                    <a:pt x="1027" y="55"/>
                  </a:lnTo>
                  <a:lnTo>
                    <a:pt x="998" y="55"/>
                  </a:lnTo>
                  <a:lnTo>
                    <a:pt x="984" y="54"/>
                  </a:lnTo>
                  <a:lnTo>
                    <a:pt x="970" y="53"/>
                  </a:lnTo>
                  <a:lnTo>
                    <a:pt x="970" y="53"/>
                  </a:lnTo>
                  <a:lnTo>
                    <a:pt x="946" y="51"/>
                  </a:lnTo>
                  <a:lnTo>
                    <a:pt x="924" y="50"/>
                  </a:lnTo>
                  <a:lnTo>
                    <a:pt x="874" y="49"/>
                  </a:lnTo>
                  <a:lnTo>
                    <a:pt x="835" y="49"/>
                  </a:lnTo>
                  <a:lnTo>
                    <a:pt x="549" y="49"/>
                  </a:lnTo>
                  <a:lnTo>
                    <a:pt x="549" y="49"/>
                  </a:lnTo>
                  <a:lnTo>
                    <a:pt x="425" y="48"/>
                  </a:lnTo>
                  <a:lnTo>
                    <a:pt x="296" y="46"/>
                  </a:lnTo>
                  <a:lnTo>
                    <a:pt x="160" y="41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4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61" y="5"/>
                  </a:lnTo>
                  <a:lnTo>
                    <a:pt x="305" y="9"/>
                  </a:lnTo>
                  <a:lnTo>
                    <a:pt x="445" y="12"/>
                  </a:lnTo>
                  <a:lnTo>
                    <a:pt x="584" y="13"/>
                  </a:lnTo>
                  <a:lnTo>
                    <a:pt x="890" y="13"/>
                  </a:lnTo>
                  <a:lnTo>
                    <a:pt x="890" y="13"/>
                  </a:lnTo>
                  <a:lnTo>
                    <a:pt x="922" y="14"/>
                  </a:lnTo>
                  <a:lnTo>
                    <a:pt x="953" y="16"/>
                  </a:lnTo>
                  <a:lnTo>
                    <a:pt x="953" y="16"/>
                  </a:lnTo>
                  <a:lnTo>
                    <a:pt x="984" y="18"/>
                  </a:lnTo>
                  <a:lnTo>
                    <a:pt x="1016" y="19"/>
                  </a:lnTo>
                  <a:lnTo>
                    <a:pt x="1016" y="19"/>
                  </a:lnTo>
                  <a:lnTo>
                    <a:pt x="1054" y="20"/>
                  </a:lnTo>
                  <a:lnTo>
                    <a:pt x="1070" y="21"/>
                  </a:lnTo>
                  <a:lnTo>
                    <a:pt x="1088" y="22"/>
                  </a:lnTo>
                  <a:lnTo>
                    <a:pt x="1089" y="22"/>
                  </a:lnTo>
                  <a:lnTo>
                    <a:pt x="1091" y="22"/>
                  </a:lnTo>
                  <a:lnTo>
                    <a:pt x="1091" y="22"/>
                  </a:lnTo>
                  <a:lnTo>
                    <a:pt x="1094" y="21"/>
                  </a:lnTo>
                  <a:lnTo>
                    <a:pt x="1098" y="20"/>
                  </a:lnTo>
                  <a:lnTo>
                    <a:pt x="1098" y="20"/>
                  </a:lnTo>
                  <a:lnTo>
                    <a:pt x="1106" y="21"/>
                  </a:lnTo>
                  <a:lnTo>
                    <a:pt x="1109" y="23"/>
                  </a:lnTo>
                  <a:lnTo>
                    <a:pt x="1111" y="25"/>
                  </a:lnTo>
                  <a:lnTo>
                    <a:pt x="1112" y="26"/>
                  </a:lnTo>
                  <a:lnTo>
                    <a:pt x="1116" y="26"/>
                  </a:lnTo>
                  <a:lnTo>
                    <a:pt x="1116" y="26"/>
                  </a:lnTo>
                  <a:lnTo>
                    <a:pt x="1120" y="27"/>
                  </a:lnTo>
                  <a:lnTo>
                    <a:pt x="1122" y="29"/>
                  </a:lnTo>
                  <a:lnTo>
                    <a:pt x="1123" y="29"/>
                  </a:lnTo>
                  <a:lnTo>
                    <a:pt x="1124" y="30"/>
                  </a:lnTo>
                  <a:lnTo>
                    <a:pt x="1124" y="30"/>
                  </a:lnTo>
                  <a:lnTo>
                    <a:pt x="1130" y="32"/>
                  </a:lnTo>
                  <a:lnTo>
                    <a:pt x="1135" y="35"/>
                  </a:lnTo>
                  <a:lnTo>
                    <a:pt x="1141" y="39"/>
                  </a:lnTo>
                  <a:lnTo>
                    <a:pt x="1146" y="44"/>
                  </a:lnTo>
                  <a:lnTo>
                    <a:pt x="1155" y="54"/>
                  </a:lnTo>
                  <a:lnTo>
                    <a:pt x="1162" y="65"/>
                  </a:lnTo>
                  <a:lnTo>
                    <a:pt x="1168" y="78"/>
                  </a:lnTo>
                  <a:lnTo>
                    <a:pt x="1172" y="91"/>
                  </a:lnTo>
                  <a:lnTo>
                    <a:pt x="1174" y="104"/>
                  </a:lnTo>
                  <a:lnTo>
                    <a:pt x="1175" y="117"/>
                  </a:lnTo>
                  <a:lnTo>
                    <a:pt x="1175" y="117"/>
                  </a:lnTo>
                  <a:lnTo>
                    <a:pt x="1174" y="127"/>
                  </a:lnTo>
                  <a:lnTo>
                    <a:pt x="1173" y="136"/>
                  </a:lnTo>
                  <a:lnTo>
                    <a:pt x="1171" y="145"/>
                  </a:lnTo>
                  <a:lnTo>
                    <a:pt x="1169" y="152"/>
                  </a:lnTo>
                  <a:lnTo>
                    <a:pt x="1165" y="159"/>
                  </a:lnTo>
                  <a:lnTo>
                    <a:pt x="1161" y="164"/>
                  </a:lnTo>
                  <a:lnTo>
                    <a:pt x="1157" y="170"/>
                  </a:lnTo>
                  <a:lnTo>
                    <a:pt x="1152" y="173"/>
                  </a:lnTo>
                  <a:lnTo>
                    <a:pt x="1152" y="173"/>
                  </a:lnTo>
                  <a:lnTo>
                    <a:pt x="1147" y="176"/>
                  </a:lnTo>
                  <a:lnTo>
                    <a:pt x="1141" y="178"/>
                  </a:lnTo>
                  <a:lnTo>
                    <a:pt x="1128" y="180"/>
                  </a:lnTo>
                  <a:lnTo>
                    <a:pt x="1115" y="181"/>
                  </a:lnTo>
                  <a:lnTo>
                    <a:pt x="1101" y="182"/>
                  </a:lnTo>
                  <a:lnTo>
                    <a:pt x="1101" y="182"/>
                  </a:lnTo>
                  <a:lnTo>
                    <a:pt x="1086" y="182"/>
                  </a:lnTo>
                  <a:lnTo>
                    <a:pt x="1086" y="182"/>
                  </a:lnTo>
                  <a:lnTo>
                    <a:pt x="1085" y="182"/>
                  </a:lnTo>
                  <a:lnTo>
                    <a:pt x="1085" y="182"/>
                  </a:lnTo>
                  <a:lnTo>
                    <a:pt x="1015" y="181"/>
                  </a:lnTo>
                  <a:lnTo>
                    <a:pt x="1015" y="181"/>
                  </a:lnTo>
                  <a:lnTo>
                    <a:pt x="930" y="181"/>
                  </a:lnTo>
                  <a:lnTo>
                    <a:pt x="930" y="181"/>
                  </a:lnTo>
                  <a:lnTo>
                    <a:pt x="874" y="181"/>
                  </a:lnTo>
                  <a:lnTo>
                    <a:pt x="825" y="182"/>
                  </a:lnTo>
                  <a:lnTo>
                    <a:pt x="825" y="182"/>
                  </a:lnTo>
                  <a:lnTo>
                    <a:pt x="789" y="183"/>
                  </a:lnTo>
                  <a:lnTo>
                    <a:pt x="789" y="18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260">
              <a:extLst>
                <a:ext uri="{FF2B5EF4-FFF2-40B4-BE49-F238E27FC236}">
                  <a16:creationId xmlns:a16="http://schemas.microsoft.com/office/drawing/2014/main" id="{EFBA6EED-8310-99E4-891D-BE3158DE5AF9}"/>
                </a:ext>
              </a:extLst>
            </p:cNvPr>
            <p:cNvSpPr/>
            <p:nvPr/>
          </p:nvSpPr>
          <p:spPr bwMode="auto">
            <a:xfrm>
              <a:off x="3270250" y="2755900"/>
              <a:ext cx="95250" cy="98425"/>
            </a:xfrm>
            <a:custGeom>
              <a:avLst/>
              <a:gdLst/>
              <a:ahLst/>
              <a:cxnLst>
                <a:cxn ang="0">
                  <a:pos x="96" y="186"/>
                </a:cxn>
                <a:cxn ang="0">
                  <a:pos x="86" y="186"/>
                </a:cxn>
                <a:cxn ang="0">
                  <a:pos x="63" y="182"/>
                </a:cxn>
                <a:cxn ang="0">
                  <a:pos x="37" y="173"/>
                </a:cxn>
                <a:cxn ang="0">
                  <a:pos x="18" y="162"/>
                </a:cxn>
                <a:cxn ang="0">
                  <a:pos x="10" y="154"/>
                </a:cxn>
                <a:cxn ang="0">
                  <a:pos x="4" y="144"/>
                </a:cxn>
                <a:cxn ang="0">
                  <a:pos x="3" y="138"/>
                </a:cxn>
                <a:cxn ang="0">
                  <a:pos x="0" y="96"/>
                </a:cxn>
                <a:cxn ang="0">
                  <a:pos x="1" y="53"/>
                </a:cxn>
                <a:cxn ang="0">
                  <a:pos x="1" y="17"/>
                </a:cxn>
                <a:cxn ang="0">
                  <a:pos x="3" y="9"/>
                </a:cxn>
                <a:cxn ang="0">
                  <a:pos x="7" y="4"/>
                </a:cxn>
                <a:cxn ang="0">
                  <a:pos x="12" y="1"/>
                </a:cxn>
                <a:cxn ang="0">
                  <a:pos x="19" y="0"/>
                </a:cxn>
                <a:cxn ang="0">
                  <a:pos x="29" y="2"/>
                </a:cxn>
                <a:cxn ang="0">
                  <a:pos x="34" y="6"/>
                </a:cxn>
                <a:cxn ang="0">
                  <a:pos x="37" y="12"/>
                </a:cxn>
                <a:cxn ang="0">
                  <a:pos x="37" y="17"/>
                </a:cxn>
                <a:cxn ang="0">
                  <a:pos x="37" y="46"/>
                </a:cxn>
                <a:cxn ang="0">
                  <a:pos x="37" y="102"/>
                </a:cxn>
                <a:cxn ang="0">
                  <a:pos x="37" y="106"/>
                </a:cxn>
                <a:cxn ang="0">
                  <a:pos x="36" y="115"/>
                </a:cxn>
                <a:cxn ang="0">
                  <a:pos x="37" y="126"/>
                </a:cxn>
                <a:cxn ang="0">
                  <a:pos x="40" y="132"/>
                </a:cxn>
                <a:cxn ang="0">
                  <a:pos x="43" y="134"/>
                </a:cxn>
                <a:cxn ang="0">
                  <a:pos x="72" y="147"/>
                </a:cxn>
                <a:cxn ang="0">
                  <a:pos x="83" y="149"/>
                </a:cxn>
                <a:cxn ang="0">
                  <a:pos x="98" y="151"/>
                </a:cxn>
                <a:cxn ang="0">
                  <a:pos x="105" y="150"/>
                </a:cxn>
                <a:cxn ang="0">
                  <a:pos x="119" y="148"/>
                </a:cxn>
                <a:cxn ang="0">
                  <a:pos x="126" y="146"/>
                </a:cxn>
                <a:cxn ang="0">
                  <a:pos x="136" y="137"/>
                </a:cxn>
                <a:cxn ang="0">
                  <a:pos x="141" y="126"/>
                </a:cxn>
                <a:cxn ang="0">
                  <a:pos x="143" y="114"/>
                </a:cxn>
                <a:cxn ang="0">
                  <a:pos x="143" y="98"/>
                </a:cxn>
                <a:cxn ang="0">
                  <a:pos x="143" y="46"/>
                </a:cxn>
                <a:cxn ang="0">
                  <a:pos x="143" y="26"/>
                </a:cxn>
                <a:cxn ang="0">
                  <a:pos x="144" y="19"/>
                </a:cxn>
                <a:cxn ang="0">
                  <a:pos x="148" y="13"/>
                </a:cxn>
                <a:cxn ang="0">
                  <a:pos x="155" y="10"/>
                </a:cxn>
                <a:cxn ang="0">
                  <a:pos x="161" y="9"/>
                </a:cxn>
                <a:cxn ang="0">
                  <a:pos x="171" y="11"/>
                </a:cxn>
                <a:cxn ang="0">
                  <a:pos x="176" y="16"/>
                </a:cxn>
                <a:cxn ang="0">
                  <a:pos x="178" y="22"/>
                </a:cxn>
                <a:cxn ang="0">
                  <a:pos x="179" y="26"/>
                </a:cxn>
                <a:cxn ang="0">
                  <a:pos x="180" y="56"/>
                </a:cxn>
                <a:cxn ang="0">
                  <a:pos x="180" y="105"/>
                </a:cxn>
                <a:cxn ang="0">
                  <a:pos x="177" y="129"/>
                </a:cxn>
                <a:cxn ang="0">
                  <a:pos x="170" y="151"/>
                </a:cxn>
                <a:cxn ang="0">
                  <a:pos x="168" y="157"/>
                </a:cxn>
                <a:cxn ang="0">
                  <a:pos x="160" y="166"/>
                </a:cxn>
                <a:cxn ang="0">
                  <a:pos x="144" y="177"/>
                </a:cxn>
                <a:cxn ang="0">
                  <a:pos x="121" y="184"/>
                </a:cxn>
                <a:cxn ang="0">
                  <a:pos x="96" y="186"/>
                </a:cxn>
              </a:cxnLst>
              <a:rect l="0" t="0" r="r" b="b"/>
              <a:pathLst>
                <a:path w="180" h="186">
                  <a:moveTo>
                    <a:pt x="96" y="186"/>
                  </a:moveTo>
                  <a:lnTo>
                    <a:pt x="96" y="186"/>
                  </a:lnTo>
                  <a:lnTo>
                    <a:pt x="86" y="186"/>
                  </a:lnTo>
                  <a:lnTo>
                    <a:pt x="86" y="186"/>
                  </a:lnTo>
                  <a:lnTo>
                    <a:pt x="76" y="185"/>
                  </a:lnTo>
                  <a:lnTo>
                    <a:pt x="63" y="182"/>
                  </a:lnTo>
                  <a:lnTo>
                    <a:pt x="49" y="178"/>
                  </a:lnTo>
                  <a:lnTo>
                    <a:pt x="37" y="173"/>
                  </a:lnTo>
                  <a:lnTo>
                    <a:pt x="24" y="166"/>
                  </a:lnTo>
                  <a:lnTo>
                    <a:pt x="18" y="162"/>
                  </a:lnTo>
                  <a:lnTo>
                    <a:pt x="14" y="158"/>
                  </a:lnTo>
                  <a:lnTo>
                    <a:pt x="10" y="154"/>
                  </a:lnTo>
                  <a:lnTo>
                    <a:pt x="6" y="149"/>
                  </a:lnTo>
                  <a:lnTo>
                    <a:pt x="4" y="144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1" y="118"/>
                  </a:lnTo>
                  <a:lnTo>
                    <a:pt x="0" y="96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6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5" y="1"/>
                  </a:lnTo>
                  <a:lnTo>
                    <a:pt x="29" y="2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9"/>
                  </a:lnTo>
                  <a:lnTo>
                    <a:pt x="37" y="12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7" y="46"/>
                  </a:lnTo>
                  <a:lnTo>
                    <a:pt x="37" y="46"/>
                  </a:lnTo>
                  <a:lnTo>
                    <a:pt x="37" y="73"/>
                  </a:lnTo>
                  <a:lnTo>
                    <a:pt x="37" y="102"/>
                  </a:lnTo>
                  <a:lnTo>
                    <a:pt x="37" y="102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6" y="115"/>
                  </a:lnTo>
                  <a:lnTo>
                    <a:pt x="36" y="123"/>
                  </a:lnTo>
                  <a:lnTo>
                    <a:pt x="37" y="126"/>
                  </a:lnTo>
                  <a:lnTo>
                    <a:pt x="38" y="129"/>
                  </a:lnTo>
                  <a:lnTo>
                    <a:pt x="40" y="132"/>
                  </a:lnTo>
                  <a:lnTo>
                    <a:pt x="43" y="134"/>
                  </a:lnTo>
                  <a:lnTo>
                    <a:pt x="43" y="134"/>
                  </a:lnTo>
                  <a:lnTo>
                    <a:pt x="62" y="143"/>
                  </a:lnTo>
                  <a:lnTo>
                    <a:pt x="72" y="147"/>
                  </a:lnTo>
                  <a:lnTo>
                    <a:pt x="83" y="149"/>
                  </a:lnTo>
                  <a:lnTo>
                    <a:pt x="83" y="149"/>
                  </a:lnTo>
                  <a:lnTo>
                    <a:pt x="91" y="150"/>
                  </a:lnTo>
                  <a:lnTo>
                    <a:pt x="98" y="151"/>
                  </a:lnTo>
                  <a:lnTo>
                    <a:pt x="98" y="151"/>
                  </a:lnTo>
                  <a:lnTo>
                    <a:pt x="105" y="150"/>
                  </a:lnTo>
                  <a:lnTo>
                    <a:pt x="112" y="149"/>
                  </a:lnTo>
                  <a:lnTo>
                    <a:pt x="119" y="148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31" y="142"/>
                  </a:lnTo>
                  <a:lnTo>
                    <a:pt x="136" y="137"/>
                  </a:lnTo>
                  <a:lnTo>
                    <a:pt x="139" y="132"/>
                  </a:lnTo>
                  <a:lnTo>
                    <a:pt x="141" y="126"/>
                  </a:lnTo>
                  <a:lnTo>
                    <a:pt x="142" y="120"/>
                  </a:lnTo>
                  <a:lnTo>
                    <a:pt x="143" y="114"/>
                  </a:lnTo>
                  <a:lnTo>
                    <a:pt x="143" y="101"/>
                  </a:lnTo>
                  <a:lnTo>
                    <a:pt x="143" y="98"/>
                  </a:lnTo>
                  <a:lnTo>
                    <a:pt x="143" y="98"/>
                  </a:lnTo>
                  <a:lnTo>
                    <a:pt x="143" y="46"/>
                  </a:lnTo>
                  <a:lnTo>
                    <a:pt x="143" y="26"/>
                  </a:lnTo>
                  <a:lnTo>
                    <a:pt x="143" y="26"/>
                  </a:lnTo>
                  <a:lnTo>
                    <a:pt x="143" y="22"/>
                  </a:lnTo>
                  <a:lnTo>
                    <a:pt x="144" y="19"/>
                  </a:lnTo>
                  <a:lnTo>
                    <a:pt x="146" y="16"/>
                  </a:lnTo>
                  <a:lnTo>
                    <a:pt x="148" y="13"/>
                  </a:lnTo>
                  <a:lnTo>
                    <a:pt x="151" y="11"/>
                  </a:lnTo>
                  <a:lnTo>
                    <a:pt x="155" y="10"/>
                  </a:lnTo>
                  <a:lnTo>
                    <a:pt x="161" y="9"/>
                  </a:lnTo>
                  <a:lnTo>
                    <a:pt x="161" y="9"/>
                  </a:lnTo>
                  <a:lnTo>
                    <a:pt x="168" y="10"/>
                  </a:lnTo>
                  <a:lnTo>
                    <a:pt x="171" y="11"/>
                  </a:lnTo>
                  <a:lnTo>
                    <a:pt x="173" y="13"/>
                  </a:lnTo>
                  <a:lnTo>
                    <a:pt x="176" y="16"/>
                  </a:lnTo>
                  <a:lnTo>
                    <a:pt x="177" y="19"/>
                  </a:lnTo>
                  <a:lnTo>
                    <a:pt x="178" y="22"/>
                  </a:lnTo>
                  <a:lnTo>
                    <a:pt x="179" y="26"/>
                  </a:lnTo>
                  <a:lnTo>
                    <a:pt x="179" y="26"/>
                  </a:lnTo>
                  <a:lnTo>
                    <a:pt x="180" y="56"/>
                  </a:lnTo>
                  <a:lnTo>
                    <a:pt x="180" y="56"/>
                  </a:lnTo>
                  <a:lnTo>
                    <a:pt x="180" y="81"/>
                  </a:lnTo>
                  <a:lnTo>
                    <a:pt x="180" y="105"/>
                  </a:lnTo>
                  <a:lnTo>
                    <a:pt x="179" y="117"/>
                  </a:lnTo>
                  <a:lnTo>
                    <a:pt x="177" y="129"/>
                  </a:lnTo>
                  <a:lnTo>
                    <a:pt x="174" y="141"/>
                  </a:lnTo>
                  <a:lnTo>
                    <a:pt x="170" y="151"/>
                  </a:lnTo>
                  <a:lnTo>
                    <a:pt x="170" y="151"/>
                  </a:lnTo>
                  <a:lnTo>
                    <a:pt x="168" y="157"/>
                  </a:lnTo>
                  <a:lnTo>
                    <a:pt x="164" y="162"/>
                  </a:lnTo>
                  <a:lnTo>
                    <a:pt x="160" y="166"/>
                  </a:lnTo>
                  <a:lnTo>
                    <a:pt x="155" y="171"/>
                  </a:lnTo>
                  <a:lnTo>
                    <a:pt x="144" y="177"/>
                  </a:lnTo>
                  <a:lnTo>
                    <a:pt x="133" y="181"/>
                  </a:lnTo>
                  <a:lnTo>
                    <a:pt x="121" y="184"/>
                  </a:lnTo>
                  <a:lnTo>
                    <a:pt x="111" y="185"/>
                  </a:lnTo>
                  <a:lnTo>
                    <a:pt x="96" y="186"/>
                  </a:lnTo>
                  <a:lnTo>
                    <a:pt x="96" y="186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261">
              <a:extLst>
                <a:ext uri="{FF2B5EF4-FFF2-40B4-BE49-F238E27FC236}">
                  <a16:creationId xmlns:a16="http://schemas.microsoft.com/office/drawing/2014/main" id="{CC037758-CB84-4141-713D-8E6C81654F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2488" y="2101850"/>
              <a:ext cx="571500" cy="552450"/>
            </a:xfrm>
            <a:custGeom>
              <a:avLst/>
              <a:gdLst/>
              <a:ahLst/>
              <a:cxnLst>
                <a:cxn ang="0">
                  <a:pos x="90" y="1031"/>
                </a:cxn>
                <a:cxn ang="0">
                  <a:pos x="39" y="981"/>
                </a:cxn>
                <a:cxn ang="0">
                  <a:pos x="14" y="919"/>
                </a:cxn>
                <a:cxn ang="0">
                  <a:pos x="2" y="822"/>
                </a:cxn>
                <a:cxn ang="0">
                  <a:pos x="21" y="696"/>
                </a:cxn>
                <a:cxn ang="0">
                  <a:pos x="72" y="662"/>
                </a:cxn>
                <a:cxn ang="0">
                  <a:pos x="156" y="662"/>
                </a:cxn>
                <a:cxn ang="0">
                  <a:pos x="304" y="621"/>
                </a:cxn>
                <a:cxn ang="0">
                  <a:pos x="434" y="530"/>
                </a:cxn>
                <a:cxn ang="0">
                  <a:pos x="522" y="404"/>
                </a:cxn>
                <a:cxn ang="0">
                  <a:pos x="552" y="331"/>
                </a:cxn>
                <a:cxn ang="0">
                  <a:pos x="463" y="291"/>
                </a:cxn>
                <a:cxn ang="0">
                  <a:pos x="416" y="236"/>
                </a:cxn>
                <a:cxn ang="0">
                  <a:pos x="431" y="187"/>
                </a:cxn>
                <a:cxn ang="0">
                  <a:pos x="519" y="115"/>
                </a:cxn>
                <a:cxn ang="0">
                  <a:pos x="695" y="33"/>
                </a:cxn>
                <a:cxn ang="0">
                  <a:pos x="803" y="0"/>
                </a:cxn>
                <a:cxn ang="0">
                  <a:pos x="871" y="23"/>
                </a:cxn>
                <a:cxn ang="0">
                  <a:pos x="926" y="79"/>
                </a:cxn>
                <a:cxn ang="0">
                  <a:pos x="999" y="171"/>
                </a:cxn>
                <a:cxn ang="0">
                  <a:pos x="1070" y="299"/>
                </a:cxn>
                <a:cxn ang="0">
                  <a:pos x="1078" y="371"/>
                </a:cxn>
                <a:cxn ang="0">
                  <a:pos x="1033" y="400"/>
                </a:cxn>
                <a:cxn ang="0">
                  <a:pos x="975" y="395"/>
                </a:cxn>
                <a:cxn ang="0">
                  <a:pos x="911" y="434"/>
                </a:cxn>
                <a:cxn ang="0">
                  <a:pos x="891" y="540"/>
                </a:cxn>
                <a:cxn ang="0">
                  <a:pos x="847" y="641"/>
                </a:cxn>
                <a:cxn ang="0">
                  <a:pos x="710" y="834"/>
                </a:cxn>
                <a:cxn ang="0">
                  <a:pos x="529" y="958"/>
                </a:cxn>
                <a:cxn ang="0">
                  <a:pos x="341" y="1031"/>
                </a:cxn>
                <a:cxn ang="0">
                  <a:pos x="214" y="1041"/>
                </a:cxn>
                <a:cxn ang="0">
                  <a:pos x="62" y="702"/>
                </a:cxn>
                <a:cxn ang="0">
                  <a:pos x="39" y="753"/>
                </a:cxn>
                <a:cxn ang="0">
                  <a:pos x="47" y="883"/>
                </a:cxn>
                <a:cxn ang="0">
                  <a:pos x="76" y="979"/>
                </a:cxn>
                <a:cxn ang="0">
                  <a:pos x="164" y="1005"/>
                </a:cxn>
                <a:cxn ang="0">
                  <a:pos x="286" y="1003"/>
                </a:cxn>
                <a:cxn ang="0">
                  <a:pos x="419" y="969"/>
                </a:cxn>
                <a:cxn ang="0">
                  <a:pos x="633" y="851"/>
                </a:cxn>
                <a:cxn ang="0">
                  <a:pos x="781" y="689"/>
                </a:cxn>
                <a:cxn ang="0">
                  <a:pos x="848" y="553"/>
                </a:cxn>
                <a:cxn ang="0">
                  <a:pos x="860" y="487"/>
                </a:cxn>
                <a:cxn ang="0">
                  <a:pos x="886" y="388"/>
                </a:cxn>
                <a:cxn ang="0">
                  <a:pos x="899" y="356"/>
                </a:cxn>
                <a:cxn ang="0">
                  <a:pos x="915" y="346"/>
                </a:cxn>
                <a:cxn ang="0">
                  <a:pos x="1012" y="363"/>
                </a:cxn>
                <a:cxn ang="0">
                  <a:pos x="1046" y="347"/>
                </a:cxn>
                <a:cxn ang="0">
                  <a:pos x="1012" y="268"/>
                </a:cxn>
                <a:cxn ang="0">
                  <a:pos x="962" y="177"/>
                </a:cxn>
                <a:cxn ang="0">
                  <a:pos x="890" y="90"/>
                </a:cxn>
                <a:cxn ang="0">
                  <a:pos x="839" y="46"/>
                </a:cxn>
                <a:cxn ang="0">
                  <a:pos x="774" y="44"/>
                </a:cxn>
                <a:cxn ang="0">
                  <a:pos x="627" y="97"/>
                </a:cxn>
                <a:cxn ang="0">
                  <a:pos x="513" y="166"/>
                </a:cxn>
                <a:cxn ang="0">
                  <a:pos x="452" y="222"/>
                </a:cxn>
                <a:cxn ang="0">
                  <a:pos x="498" y="269"/>
                </a:cxn>
                <a:cxn ang="0">
                  <a:pos x="563" y="293"/>
                </a:cxn>
                <a:cxn ang="0">
                  <a:pos x="583" y="298"/>
                </a:cxn>
                <a:cxn ang="0">
                  <a:pos x="589" y="328"/>
                </a:cxn>
                <a:cxn ang="0">
                  <a:pos x="533" y="458"/>
                </a:cxn>
                <a:cxn ang="0">
                  <a:pos x="431" y="582"/>
                </a:cxn>
                <a:cxn ang="0">
                  <a:pos x="248" y="684"/>
                </a:cxn>
                <a:cxn ang="0">
                  <a:pos x="129" y="696"/>
                </a:cxn>
              </a:cxnLst>
              <a:rect l="0" t="0" r="r" b="b"/>
              <a:pathLst>
                <a:path w="1082" h="1042">
                  <a:moveTo>
                    <a:pt x="173" y="1042"/>
                  </a:moveTo>
                  <a:lnTo>
                    <a:pt x="173" y="1042"/>
                  </a:lnTo>
                  <a:lnTo>
                    <a:pt x="153" y="1041"/>
                  </a:lnTo>
                  <a:lnTo>
                    <a:pt x="134" y="1040"/>
                  </a:lnTo>
                  <a:lnTo>
                    <a:pt x="118" y="1038"/>
                  </a:lnTo>
                  <a:lnTo>
                    <a:pt x="102" y="1035"/>
                  </a:lnTo>
                  <a:lnTo>
                    <a:pt x="102" y="1035"/>
                  </a:lnTo>
                  <a:lnTo>
                    <a:pt x="90" y="1031"/>
                  </a:lnTo>
                  <a:lnTo>
                    <a:pt x="78" y="1027"/>
                  </a:lnTo>
                  <a:lnTo>
                    <a:pt x="68" y="1022"/>
                  </a:lnTo>
                  <a:lnTo>
                    <a:pt x="60" y="1017"/>
                  </a:lnTo>
                  <a:lnTo>
                    <a:pt x="53" y="1011"/>
                  </a:lnTo>
                  <a:lnTo>
                    <a:pt x="47" y="1003"/>
                  </a:lnTo>
                  <a:lnTo>
                    <a:pt x="42" y="992"/>
                  </a:lnTo>
                  <a:lnTo>
                    <a:pt x="39" y="981"/>
                  </a:lnTo>
                  <a:lnTo>
                    <a:pt x="39" y="981"/>
                  </a:lnTo>
                  <a:lnTo>
                    <a:pt x="37" y="973"/>
                  </a:lnTo>
                  <a:lnTo>
                    <a:pt x="34" y="964"/>
                  </a:lnTo>
                  <a:lnTo>
                    <a:pt x="27" y="950"/>
                  </a:lnTo>
                  <a:lnTo>
                    <a:pt x="27" y="950"/>
                  </a:lnTo>
                  <a:lnTo>
                    <a:pt x="20" y="935"/>
                  </a:lnTo>
                  <a:lnTo>
                    <a:pt x="16" y="927"/>
                  </a:lnTo>
                  <a:lnTo>
                    <a:pt x="14" y="919"/>
                  </a:lnTo>
                  <a:lnTo>
                    <a:pt x="14" y="919"/>
                  </a:lnTo>
                  <a:lnTo>
                    <a:pt x="13" y="907"/>
                  </a:lnTo>
                  <a:lnTo>
                    <a:pt x="12" y="894"/>
                  </a:lnTo>
                  <a:lnTo>
                    <a:pt x="12" y="894"/>
                  </a:lnTo>
                  <a:lnTo>
                    <a:pt x="11" y="879"/>
                  </a:lnTo>
                  <a:lnTo>
                    <a:pt x="8" y="863"/>
                  </a:lnTo>
                  <a:lnTo>
                    <a:pt x="8" y="863"/>
                  </a:lnTo>
                  <a:lnTo>
                    <a:pt x="5" y="846"/>
                  </a:lnTo>
                  <a:lnTo>
                    <a:pt x="2" y="822"/>
                  </a:lnTo>
                  <a:lnTo>
                    <a:pt x="0" y="794"/>
                  </a:lnTo>
                  <a:lnTo>
                    <a:pt x="0" y="780"/>
                  </a:lnTo>
                  <a:lnTo>
                    <a:pt x="0" y="764"/>
                  </a:lnTo>
                  <a:lnTo>
                    <a:pt x="2" y="750"/>
                  </a:lnTo>
                  <a:lnTo>
                    <a:pt x="4" y="735"/>
                  </a:lnTo>
                  <a:lnTo>
                    <a:pt x="8" y="721"/>
                  </a:lnTo>
                  <a:lnTo>
                    <a:pt x="13" y="707"/>
                  </a:lnTo>
                  <a:lnTo>
                    <a:pt x="21" y="696"/>
                  </a:lnTo>
                  <a:lnTo>
                    <a:pt x="29" y="685"/>
                  </a:lnTo>
                  <a:lnTo>
                    <a:pt x="33" y="680"/>
                  </a:lnTo>
                  <a:lnTo>
                    <a:pt x="39" y="675"/>
                  </a:lnTo>
                  <a:lnTo>
                    <a:pt x="44" y="672"/>
                  </a:lnTo>
                  <a:lnTo>
                    <a:pt x="52" y="668"/>
                  </a:lnTo>
                  <a:lnTo>
                    <a:pt x="52" y="668"/>
                  </a:lnTo>
                  <a:lnTo>
                    <a:pt x="61" y="664"/>
                  </a:lnTo>
                  <a:lnTo>
                    <a:pt x="72" y="662"/>
                  </a:lnTo>
                  <a:lnTo>
                    <a:pt x="85" y="660"/>
                  </a:lnTo>
                  <a:lnTo>
                    <a:pt x="98" y="660"/>
                  </a:lnTo>
                  <a:lnTo>
                    <a:pt x="98" y="660"/>
                  </a:lnTo>
                  <a:lnTo>
                    <a:pt x="127" y="661"/>
                  </a:lnTo>
                  <a:lnTo>
                    <a:pt x="127" y="661"/>
                  </a:lnTo>
                  <a:lnTo>
                    <a:pt x="141" y="662"/>
                  </a:lnTo>
                  <a:lnTo>
                    <a:pt x="156" y="662"/>
                  </a:lnTo>
                  <a:lnTo>
                    <a:pt x="156" y="662"/>
                  </a:lnTo>
                  <a:lnTo>
                    <a:pt x="173" y="661"/>
                  </a:lnTo>
                  <a:lnTo>
                    <a:pt x="189" y="659"/>
                  </a:lnTo>
                  <a:lnTo>
                    <a:pt x="189" y="659"/>
                  </a:lnTo>
                  <a:lnTo>
                    <a:pt x="228" y="648"/>
                  </a:lnTo>
                  <a:lnTo>
                    <a:pt x="248" y="642"/>
                  </a:lnTo>
                  <a:lnTo>
                    <a:pt x="266" y="636"/>
                  </a:lnTo>
                  <a:lnTo>
                    <a:pt x="285" y="629"/>
                  </a:lnTo>
                  <a:lnTo>
                    <a:pt x="304" y="621"/>
                  </a:lnTo>
                  <a:lnTo>
                    <a:pt x="323" y="612"/>
                  </a:lnTo>
                  <a:lnTo>
                    <a:pt x="342" y="602"/>
                  </a:lnTo>
                  <a:lnTo>
                    <a:pt x="342" y="602"/>
                  </a:lnTo>
                  <a:lnTo>
                    <a:pt x="361" y="591"/>
                  </a:lnTo>
                  <a:lnTo>
                    <a:pt x="380" y="577"/>
                  </a:lnTo>
                  <a:lnTo>
                    <a:pt x="399" y="563"/>
                  </a:lnTo>
                  <a:lnTo>
                    <a:pt x="416" y="547"/>
                  </a:lnTo>
                  <a:lnTo>
                    <a:pt x="434" y="530"/>
                  </a:lnTo>
                  <a:lnTo>
                    <a:pt x="451" y="511"/>
                  </a:lnTo>
                  <a:lnTo>
                    <a:pt x="468" y="490"/>
                  </a:lnTo>
                  <a:lnTo>
                    <a:pt x="482" y="470"/>
                  </a:lnTo>
                  <a:lnTo>
                    <a:pt x="482" y="470"/>
                  </a:lnTo>
                  <a:lnTo>
                    <a:pt x="495" y="452"/>
                  </a:lnTo>
                  <a:lnTo>
                    <a:pt x="507" y="433"/>
                  </a:lnTo>
                  <a:lnTo>
                    <a:pt x="517" y="413"/>
                  </a:lnTo>
                  <a:lnTo>
                    <a:pt x="522" y="404"/>
                  </a:lnTo>
                  <a:lnTo>
                    <a:pt x="526" y="393"/>
                  </a:lnTo>
                  <a:lnTo>
                    <a:pt x="526" y="393"/>
                  </a:lnTo>
                  <a:lnTo>
                    <a:pt x="531" y="379"/>
                  </a:lnTo>
                  <a:lnTo>
                    <a:pt x="537" y="365"/>
                  </a:lnTo>
                  <a:lnTo>
                    <a:pt x="537" y="365"/>
                  </a:lnTo>
                  <a:lnTo>
                    <a:pt x="545" y="349"/>
                  </a:lnTo>
                  <a:lnTo>
                    <a:pt x="548" y="341"/>
                  </a:lnTo>
                  <a:lnTo>
                    <a:pt x="552" y="331"/>
                  </a:lnTo>
                  <a:lnTo>
                    <a:pt x="553" y="325"/>
                  </a:lnTo>
                  <a:lnTo>
                    <a:pt x="546" y="324"/>
                  </a:lnTo>
                  <a:lnTo>
                    <a:pt x="546" y="324"/>
                  </a:lnTo>
                  <a:lnTo>
                    <a:pt x="530" y="321"/>
                  </a:lnTo>
                  <a:lnTo>
                    <a:pt x="513" y="317"/>
                  </a:lnTo>
                  <a:lnTo>
                    <a:pt x="496" y="310"/>
                  </a:lnTo>
                  <a:lnTo>
                    <a:pt x="478" y="301"/>
                  </a:lnTo>
                  <a:lnTo>
                    <a:pt x="463" y="291"/>
                  </a:lnTo>
                  <a:lnTo>
                    <a:pt x="447" y="280"/>
                  </a:lnTo>
                  <a:lnTo>
                    <a:pt x="441" y="273"/>
                  </a:lnTo>
                  <a:lnTo>
                    <a:pt x="435" y="266"/>
                  </a:lnTo>
                  <a:lnTo>
                    <a:pt x="429" y="259"/>
                  </a:lnTo>
                  <a:lnTo>
                    <a:pt x="423" y="252"/>
                  </a:lnTo>
                  <a:lnTo>
                    <a:pt x="423" y="252"/>
                  </a:lnTo>
                  <a:lnTo>
                    <a:pt x="419" y="243"/>
                  </a:lnTo>
                  <a:lnTo>
                    <a:pt x="416" y="236"/>
                  </a:lnTo>
                  <a:lnTo>
                    <a:pt x="415" y="229"/>
                  </a:lnTo>
                  <a:lnTo>
                    <a:pt x="414" y="222"/>
                  </a:lnTo>
                  <a:lnTo>
                    <a:pt x="415" y="216"/>
                  </a:lnTo>
                  <a:lnTo>
                    <a:pt x="416" y="209"/>
                  </a:lnTo>
                  <a:lnTo>
                    <a:pt x="419" y="203"/>
                  </a:lnTo>
                  <a:lnTo>
                    <a:pt x="422" y="198"/>
                  </a:lnTo>
                  <a:lnTo>
                    <a:pt x="427" y="192"/>
                  </a:lnTo>
                  <a:lnTo>
                    <a:pt x="431" y="187"/>
                  </a:lnTo>
                  <a:lnTo>
                    <a:pt x="441" y="176"/>
                  </a:lnTo>
                  <a:lnTo>
                    <a:pt x="453" y="166"/>
                  </a:lnTo>
                  <a:lnTo>
                    <a:pt x="466" y="157"/>
                  </a:lnTo>
                  <a:lnTo>
                    <a:pt x="466" y="157"/>
                  </a:lnTo>
                  <a:lnTo>
                    <a:pt x="481" y="144"/>
                  </a:lnTo>
                  <a:lnTo>
                    <a:pt x="481" y="144"/>
                  </a:lnTo>
                  <a:lnTo>
                    <a:pt x="500" y="130"/>
                  </a:lnTo>
                  <a:lnTo>
                    <a:pt x="519" y="115"/>
                  </a:lnTo>
                  <a:lnTo>
                    <a:pt x="540" y="103"/>
                  </a:lnTo>
                  <a:lnTo>
                    <a:pt x="563" y="90"/>
                  </a:lnTo>
                  <a:lnTo>
                    <a:pt x="588" y="77"/>
                  </a:lnTo>
                  <a:lnTo>
                    <a:pt x="613" y="65"/>
                  </a:lnTo>
                  <a:lnTo>
                    <a:pt x="642" y="53"/>
                  </a:lnTo>
                  <a:lnTo>
                    <a:pt x="672" y="41"/>
                  </a:lnTo>
                  <a:lnTo>
                    <a:pt x="672" y="41"/>
                  </a:lnTo>
                  <a:lnTo>
                    <a:pt x="695" y="33"/>
                  </a:lnTo>
                  <a:lnTo>
                    <a:pt x="695" y="33"/>
                  </a:lnTo>
                  <a:lnTo>
                    <a:pt x="719" y="23"/>
                  </a:lnTo>
                  <a:lnTo>
                    <a:pt x="744" y="14"/>
                  </a:lnTo>
                  <a:lnTo>
                    <a:pt x="767" y="7"/>
                  </a:lnTo>
                  <a:lnTo>
                    <a:pt x="792" y="1"/>
                  </a:lnTo>
                  <a:lnTo>
                    <a:pt x="792" y="1"/>
                  </a:lnTo>
                  <a:lnTo>
                    <a:pt x="803" y="0"/>
                  </a:lnTo>
                  <a:lnTo>
                    <a:pt x="803" y="0"/>
                  </a:lnTo>
                  <a:lnTo>
                    <a:pt x="815" y="1"/>
                  </a:lnTo>
                  <a:lnTo>
                    <a:pt x="826" y="4"/>
                  </a:lnTo>
                  <a:lnTo>
                    <a:pt x="838" y="8"/>
                  </a:lnTo>
                  <a:lnTo>
                    <a:pt x="850" y="13"/>
                  </a:lnTo>
                  <a:lnTo>
                    <a:pt x="850" y="13"/>
                  </a:lnTo>
                  <a:lnTo>
                    <a:pt x="863" y="19"/>
                  </a:lnTo>
                  <a:lnTo>
                    <a:pt x="863" y="19"/>
                  </a:lnTo>
                  <a:lnTo>
                    <a:pt x="871" y="23"/>
                  </a:lnTo>
                  <a:lnTo>
                    <a:pt x="878" y="27"/>
                  </a:lnTo>
                  <a:lnTo>
                    <a:pt x="883" y="32"/>
                  </a:lnTo>
                  <a:lnTo>
                    <a:pt x="889" y="36"/>
                  </a:lnTo>
                  <a:lnTo>
                    <a:pt x="899" y="46"/>
                  </a:lnTo>
                  <a:lnTo>
                    <a:pt x="909" y="59"/>
                  </a:lnTo>
                  <a:lnTo>
                    <a:pt x="909" y="59"/>
                  </a:lnTo>
                  <a:lnTo>
                    <a:pt x="917" y="69"/>
                  </a:lnTo>
                  <a:lnTo>
                    <a:pt x="926" y="79"/>
                  </a:lnTo>
                  <a:lnTo>
                    <a:pt x="926" y="79"/>
                  </a:lnTo>
                  <a:lnTo>
                    <a:pt x="946" y="100"/>
                  </a:lnTo>
                  <a:lnTo>
                    <a:pt x="966" y="122"/>
                  </a:lnTo>
                  <a:lnTo>
                    <a:pt x="975" y="134"/>
                  </a:lnTo>
                  <a:lnTo>
                    <a:pt x="984" y="146"/>
                  </a:lnTo>
                  <a:lnTo>
                    <a:pt x="992" y="159"/>
                  </a:lnTo>
                  <a:lnTo>
                    <a:pt x="999" y="171"/>
                  </a:lnTo>
                  <a:lnTo>
                    <a:pt x="999" y="171"/>
                  </a:lnTo>
                  <a:lnTo>
                    <a:pt x="1018" y="209"/>
                  </a:lnTo>
                  <a:lnTo>
                    <a:pt x="1031" y="230"/>
                  </a:lnTo>
                  <a:lnTo>
                    <a:pt x="1044" y="251"/>
                  </a:lnTo>
                  <a:lnTo>
                    <a:pt x="1044" y="251"/>
                  </a:lnTo>
                  <a:lnTo>
                    <a:pt x="1059" y="275"/>
                  </a:lnTo>
                  <a:lnTo>
                    <a:pt x="1065" y="287"/>
                  </a:lnTo>
                  <a:lnTo>
                    <a:pt x="1070" y="299"/>
                  </a:lnTo>
                  <a:lnTo>
                    <a:pt x="1070" y="299"/>
                  </a:lnTo>
                  <a:lnTo>
                    <a:pt x="1073" y="309"/>
                  </a:lnTo>
                  <a:lnTo>
                    <a:pt x="1077" y="319"/>
                  </a:lnTo>
                  <a:lnTo>
                    <a:pt x="1080" y="332"/>
                  </a:lnTo>
                  <a:lnTo>
                    <a:pt x="1082" y="346"/>
                  </a:lnTo>
                  <a:lnTo>
                    <a:pt x="1082" y="352"/>
                  </a:lnTo>
                  <a:lnTo>
                    <a:pt x="1081" y="358"/>
                  </a:lnTo>
                  <a:lnTo>
                    <a:pt x="1080" y="365"/>
                  </a:lnTo>
                  <a:lnTo>
                    <a:pt x="1078" y="371"/>
                  </a:lnTo>
                  <a:lnTo>
                    <a:pt x="1076" y="377"/>
                  </a:lnTo>
                  <a:lnTo>
                    <a:pt x="1072" y="382"/>
                  </a:lnTo>
                  <a:lnTo>
                    <a:pt x="1067" y="387"/>
                  </a:lnTo>
                  <a:lnTo>
                    <a:pt x="1062" y="391"/>
                  </a:lnTo>
                  <a:lnTo>
                    <a:pt x="1062" y="391"/>
                  </a:lnTo>
                  <a:lnTo>
                    <a:pt x="1052" y="395"/>
                  </a:lnTo>
                  <a:lnTo>
                    <a:pt x="1043" y="398"/>
                  </a:lnTo>
                  <a:lnTo>
                    <a:pt x="1033" y="400"/>
                  </a:lnTo>
                  <a:lnTo>
                    <a:pt x="1021" y="400"/>
                  </a:lnTo>
                  <a:lnTo>
                    <a:pt x="1021" y="400"/>
                  </a:lnTo>
                  <a:lnTo>
                    <a:pt x="1021" y="400"/>
                  </a:lnTo>
                  <a:lnTo>
                    <a:pt x="1010" y="400"/>
                  </a:lnTo>
                  <a:lnTo>
                    <a:pt x="997" y="398"/>
                  </a:lnTo>
                  <a:lnTo>
                    <a:pt x="997" y="398"/>
                  </a:lnTo>
                  <a:lnTo>
                    <a:pt x="975" y="395"/>
                  </a:lnTo>
                  <a:lnTo>
                    <a:pt x="975" y="395"/>
                  </a:lnTo>
                  <a:lnTo>
                    <a:pt x="952" y="392"/>
                  </a:lnTo>
                  <a:lnTo>
                    <a:pt x="930" y="388"/>
                  </a:lnTo>
                  <a:lnTo>
                    <a:pt x="923" y="387"/>
                  </a:lnTo>
                  <a:lnTo>
                    <a:pt x="922" y="392"/>
                  </a:lnTo>
                  <a:lnTo>
                    <a:pt x="922" y="392"/>
                  </a:lnTo>
                  <a:lnTo>
                    <a:pt x="917" y="413"/>
                  </a:lnTo>
                  <a:lnTo>
                    <a:pt x="911" y="434"/>
                  </a:lnTo>
                  <a:lnTo>
                    <a:pt x="911" y="434"/>
                  </a:lnTo>
                  <a:lnTo>
                    <a:pt x="905" y="452"/>
                  </a:lnTo>
                  <a:lnTo>
                    <a:pt x="900" y="472"/>
                  </a:lnTo>
                  <a:lnTo>
                    <a:pt x="895" y="491"/>
                  </a:lnTo>
                  <a:lnTo>
                    <a:pt x="894" y="501"/>
                  </a:lnTo>
                  <a:lnTo>
                    <a:pt x="894" y="511"/>
                  </a:lnTo>
                  <a:lnTo>
                    <a:pt x="894" y="511"/>
                  </a:lnTo>
                  <a:lnTo>
                    <a:pt x="893" y="525"/>
                  </a:lnTo>
                  <a:lnTo>
                    <a:pt x="891" y="540"/>
                  </a:lnTo>
                  <a:lnTo>
                    <a:pt x="887" y="554"/>
                  </a:lnTo>
                  <a:lnTo>
                    <a:pt x="882" y="568"/>
                  </a:lnTo>
                  <a:lnTo>
                    <a:pt x="877" y="582"/>
                  </a:lnTo>
                  <a:lnTo>
                    <a:pt x="870" y="596"/>
                  </a:lnTo>
                  <a:lnTo>
                    <a:pt x="856" y="623"/>
                  </a:lnTo>
                  <a:lnTo>
                    <a:pt x="856" y="623"/>
                  </a:lnTo>
                  <a:lnTo>
                    <a:pt x="847" y="641"/>
                  </a:lnTo>
                  <a:lnTo>
                    <a:pt x="847" y="641"/>
                  </a:lnTo>
                  <a:lnTo>
                    <a:pt x="832" y="669"/>
                  </a:lnTo>
                  <a:lnTo>
                    <a:pt x="815" y="699"/>
                  </a:lnTo>
                  <a:lnTo>
                    <a:pt x="795" y="730"/>
                  </a:lnTo>
                  <a:lnTo>
                    <a:pt x="774" y="761"/>
                  </a:lnTo>
                  <a:lnTo>
                    <a:pt x="750" y="791"/>
                  </a:lnTo>
                  <a:lnTo>
                    <a:pt x="737" y="806"/>
                  </a:lnTo>
                  <a:lnTo>
                    <a:pt x="724" y="821"/>
                  </a:lnTo>
                  <a:lnTo>
                    <a:pt x="710" y="834"/>
                  </a:lnTo>
                  <a:lnTo>
                    <a:pt x="695" y="848"/>
                  </a:lnTo>
                  <a:lnTo>
                    <a:pt x="680" y="861"/>
                  </a:lnTo>
                  <a:lnTo>
                    <a:pt x="664" y="874"/>
                  </a:lnTo>
                  <a:lnTo>
                    <a:pt x="664" y="874"/>
                  </a:lnTo>
                  <a:lnTo>
                    <a:pt x="629" y="897"/>
                  </a:lnTo>
                  <a:lnTo>
                    <a:pt x="595" y="919"/>
                  </a:lnTo>
                  <a:lnTo>
                    <a:pt x="562" y="940"/>
                  </a:lnTo>
                  <a:lnTo>
                    <a:pt x="529" y="958"/>
                  </a:lnTo>
                  <a:lnTo>
                    <a:pt x="497" y="975"/>
                  </a:lnTo>
                  <a:lnTo>
                    <a:pt x="463" y="989"/>
                  </a:lnTo>
                  <a:lnTo>
                    <a:pt x="430" y="1004"/>
                  </a:lnTo>
                  <a:lnTo>
                    <a:pt x="396" y="1015"/>
                  </a:lnTo>
                  <a:lnTo>
                    <a:pt x="396" y="1015"/>
                  </a:lnTo>
                  <a:lnTo>
                    <a:pt x="377" y="1021"/>
                  </a:lnTo>
                  <a:lnTo>
                    <a:pt x="359" y="1026"/>
                  </a:lnTo>
                  <a:lnTo>
                    <a:pt x="341" y="1031"/>
                  </a:lnTo>
                  <a:lnTo>
                    <a:pt x="323" y="1034"/>
                  </a:lnTo>
                  <a:lnTo>
                    <a:pt x="306" y="1037"/>
                  </a:lnTo>
                  <a:lnTo>
                    <a:pt x="288" y="1038"/>
                  </a:lnTo>
                  <a:lnTo>
                    <a:pt x="271" y="1040"/>
                  </a:lnTo>
                  <a:lnTo>
                    <a:pt x="252" y="1040"/>
                  </a:lnTo>
                  <a:lnTo>
                    <a:pt x="252" y="1040"/>
                  </a:lnTo>
                  <a:lnTo>
                    <a:pt x="214" y="1041"/>
                  </a:lnTo>
                  <a:lnTo>
                    <a:pt x="214" y="1041"/>
                  </a:lnTo>
                  <a:lnTo>
                    <a:pt x="173" y="1042"/>
                  </a:lnTo>
                  <a:lnTo>
                    <a:pt x="173" y="1042"/>
                  </a:lnTo>
                  <a:close/>
                  <a:moveTo>
                    <a:pt x="98" y="694"/>
                  </a:moveTo>
                  <a:lnTo>
                    <a:pt x="98" y="694"/>
                  </a:lnTo>
                  <a:lnTo>
                    <a:pt x="84" y="695"/>
                  </a:lnTo>
                  <a:lnTo>
                    <a:pt x="71" y="698"/>
                  </a:lnTo>
                  <a:lnTo>
                    <a:pt x="66" y="700"/>
                  </a:lnTo>
                  <a:lnTo>
                    <a:pt x="62" y="702"/>
                  </a:lnTo>
                  <a:lnTo>
                    <a:pt x="58" y="705"/>
                  </a:lnTo>
                  <a:lnTo>
                    <a:pt x="55" y="708"/>
                  </a:lnTo>
                  <a:lnTo>
                    <a:pt x="55" y="708"/>
                  </a:lnTo>
                  <a:lnTo>
                    <a:pt x="51" y="714"/>
                  </a:lnTo>
                  <a:lnTo>
                    <a:pt x="47" y="721"/>
                  </a:lnTo>
                  <a:lnTo>
                    <a:pt x="44" y="729"/>
                  </a:lnTo>
                  <a:lnTo>
                    <a:pt x="42" y="736"/>
                  </a:lnTo>
                  <a:lnTo>
                    <a:pt x="39" y="753"/>
                  </a:lnTo>
                  <a:lnTo>
                    <a:pt x="38" y="768"/>
                  </a:lnTo>
                  <a:lnTo>
                    <a:pt x="38" y="768"/>
                  </a:lnTo>
                  <a:lnTo>
                    <a:pt x="38" y="783"/>
                  </a:lnTo>
                  <a:lnTo>
                    <a:pt x="39" y="797"/>
                  </a:lnTo>
                  <a:lnTo>
                    <a:pt x="42" y="826"/>
                  </a:lnTo>
                  <a:lnTo>
                    <a:pt x="42" y="826"/>
                  </a:lnTo>
                  <a:lnTo>
                    <a:pt x="45" y="855"/>
                  </a:lnTo>
                  <a:lnTo>
                    <a:pt x="47" y="883"/>
                  </a:lnTo>
                  <a:lnTo>
                    <a:pt x="47" y="883"/>
                  </a:lnTo>
                  <a:lnTo>
                    <a:pt x="48" y="893"/>
                  </a:lnTo>
                  <a:lnTo>
                    <a:pt x="51" y="909"/>
                  </a:lnTo>
                  <a:lnTo>
                    <a:pt x="55" y="926"/>
                  </a:lnTo>
                  <a:lnTo>
                    <a:pt x="61" y="945"/>
                  </a:lnTo>
                  <a:lnTo>
                    <a:pt x="68" y="962"/>
                  </a:lnTo>
                  <a:lnTo>
                    <a:pt x="72" y="971"/>
                  </a:lnTo>
                  <a:lnTo>
                    <a:pt x="76" y="979"/>
                  </a:lnTo>
                  <a:lnTo>
                    <a:pt x="82" y="985"/>
                  </a:lnTo>
                  <a:lnTo>
                    <a:pt x="87" y="990"/>
                  </a:lnTo>
                  <a:lnTo>
                    <a:pt x="93" y="994"/>
                  </a:lnTo>
                  <a:lnTo>
                    <a:pt x="98" y="996"/>
                  </a:lnTo>
                  <a:lnTo>
                    <a:pt x="98" y="996"/>
                  </a:lnTo>
                  <a:lnTo>
                    <a:pt x="121" y="1001"/>
                  </a:lnTo>
                  <a:lnTo>
                    <a:pt x="142" y="1004"/>
                  </a:lnTo>
                  <a:lnTo>
                    <a:pt x="164" y="1005"/>
                  </a:lnTo>
                  <a:lnTo>
                    <a:pt x="183" y="1005"/>
                  </a:lnTo>
                  <a:lnTo>
                    <a:pt x="183" y="1005"/>
                  </a:lnTo>
                  <a:lnTo>
                    <a:pt x="218" y="1004"/>
                  </a:lnTo>
                  <a:lnTo>
                    <a:pt x="218" y="1004"/>
                  </a:lnTo>
                  <a:lnTo>
                    <a:pt x="252" y="1004"/>
                  </a:lnTo>
                  <a:lnTo>
                    <a:pt x="252" y="1004"/>
                  </a:lnTo>
                  <a:lnTo>
                    <a:pt x="270" y="1004"/>
                  </a:lnTo>
                  <a:lnTo>
                    <a:pt x="286" y="1003"/>
                  </a:lnTo>
                  <a:lnTo>
                    <a:pt x="304" y="1001"/>
                  </a:lnTo>
                  <a:lnTo>
                    <a:pt x="320" y="999"/>
                  </a:lnTo>
                  <a:lnTo>
                    <a:pt x="337" y="994"/>
                  </a:lnTo>
                  <a:lnTo>
                    <a:pt x="353" y="991"/>
                  </a:lnTo>
                  <a:lnTo>
                    <a:pt x="370" y="986"/>
                  </a:lnTo>
                  <a:lnTo>
                    <a:pt x="386" y="981"/>
                  </a:lnTo>
                  <a:lnTo>
                    <a:pt x="386" y="981"/>
                  </a:lnTo>
                  <a:lnTo>
                    <a:pt x="419" y="969"/>
                  </a:lnTo>
                  <a:lnTo>
                    <a:pt x="451" y="955"/>
                  </a:lnTo>
                  <a:lnTo>
                    <a:pt x="483" y="941"/>
                  </a:lnTo>
                  <a:lnTo>
                    <a:pt x="514" y="925"/>
                  </a:lnTo>
                  <a:lnTo>
                    <a:pt x="544" y="909"/>
                  </a:lnTo>
                  <a:lnTo>
                    <a:pt x="574" y="891"/>
                  </a:lnTo>
                  <a:lnTo>
                    <a:pt x="603" y="872"/>
                  </a:lnTo>
                  <a:lnTo>
                    <a:pt x="633" y="851"/>
                  </a:lnTo>
                  <a:lnTo>
                    <a:pt x="633" y="851"/>
                  </a:lnTo>
                  <a:lnTo>
                    <a:pt x="647" y="841"/>
                  </a:lnTo>
                  <a:lnTo>
                    <a:pt x="661" y="829"/>
                  </a:lnTo>
                  <a:lnTo>
                    <a:pt x="674" y="818"/>
                  </a:lnTo>
                  <a:lnTo>
                    <a:pt x="687" y="805"/>
                  </a:lnTo>
                  <a:lnTo>
                    <a:pt x="713" y="779"/>
                  </a:lnTo>
                  <a:lnTo>
                    <a:pt x="737" y="751"/>
                  </a:lnTo>
                  <a:lnTo>
                    <a:pt x="760" y="720"/>
                  </a:lnTo>
                  <a:lnTo>
                    <a:pt x="781" y="689"/>
                  </a:lnTo>
                  <a:lnTo>
                    <a:pt x="799" y="656"/>
                  </a:lnTo>
                  <a:lnTo>
                    <a:pt x="808" y="639"/>
                  </a:lnTo>
                  <a:lnTo>
                    <a:pt x="816" y="623"/>
                  </a:lnTo>
                  <a:lnTo>
                    <a:pt x="821" y="610"/>
                  </a:lnTo>
                  <a:lnTo>
                    <a:pt x="821" y="610"/>
                  </a:lnTo>
                  <a:lnTo>
                    <a:pt x="835" y="581"/>
                  </a:lnTo>
                  <a:lnTo>
                    <a:pt x="848" y="553"/>
                  </a:lnTo>
                  <a:lnTo>
                    <a:pt x="848" y="553"/>
                  </a:lnTo>
                  <a:lnTo>
                    <a:pt x="853" y="542"/>
                  </a:lnTo>
                  <a:lnTo>
                    <a:pt x="855" y="533"/>
                  </a:lnTo>
                  <a:lnTo>
                    <a:pt x="856" y="523"/>
                  </a:lnTo>
                  <a:lnTo>
                    <a:pt x="856" y="515"/>
                  </a:lnTo>
                  <a:lnTo>
                    <a:pt x="856" y="515"/>
                  </a:lnTo>
                  <a:lnTo>
                    <a:pt x="857" y="504"/>
                  </a:lnTo>
                  <a:lnTo>
                    <a:pt x="859" y="492"/>
                  </a:lnTo>
                  <a:lnTo>
                    <a:pt x="860" y="487"/>
                  </a:lnTo>
                  <a:lnTo>
                    <a:pt x="860" y="487"/>
                  </a:lnTo>
                  <a:lnTo>
                    <a:pt x="868" y="456"/>
                  </a:lnTo>
                  <a:lnTo>
                    <a:pt x="875" y="425"/>
                  </a:lnTo>
                  <a:lnTo>
                    <a:pt x="875" y="425"/>
                  </a:lnTo>
                  <a:lnTo>
                    <a:pt x="878" y="414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6" y="388"/>
                  </a:lnTo>
                  <a:lnTo>
                    <a:pt x="888" y="380"/>
                  </a:lnTo>
                  <a:lnTo>
                    <a:pt x="890" y="372"/>
                  </a:lnTo>
                  <a:lnTo>
                    <a:pt x="890" y="372"/>
                  </a:lnTo>
                  <a:lnTo>
                    <a:pt x="890" y="367"/>
                  </a:lnTo>
                  <a:lnTo>
                    <a:pt x="892" y="363"/>
                  </a:lnTo>
                  <a:lnTo>
                    <a:pt x="894" y="360"/>
                  </a:lnTo>
                  <a:lnTo>
                    <a:pt x="898" y="357"/>
                  </a:lnTo>
                  <a:lnTo>
                    <a:pt x="899" y="356"/>
                  </a:lnTo>
                  <a:lnTo>
                    <a:pt x="900" y="355"/>
                  </a:lnTo>
                  <a:lnTo>
                    <a:pt x="900" y="355"/>
                  </a:lnTo>
                  <a:lnTo>
                    <a:pt x="901" y="352"/>
                  </a:lnTo>
                  <a:lnTo>
                    <a:pt x="903" y="349"/>
                  </a:lnTo>
                  <a:lnTo>
                    <a:pt x="907" y="347"/>
                  </a:lnTo>
                  <a:lnTo>
                    <a:pt x="912" y="346"/>
                  </a:lnTo>
                  <a:lnTo>
                    <a:pt x="912" y="346"/>
                  </a:lnTo>
                  <a:lnTo>
                    <a:pt x="915" y="346"/>
                  </a:lnTo>
                  <a:lnTo>
                    <a:pt x="918" y="347"/>
                  </a:lnTo>
                  <a:lnTo>
                    <a:pt x="918" y="347"/>
                  </a:lnTo>
                  <a:lnTo>
                    <a:pt x="934" y="352"/>
                  </a:lnTo>
                  <a:lnTo>
                    <a:pt x="957" y="357"/>
                  </a:lnTo>
                  <a:lnTo>
                    <a:pt x="985" y="362"/>
                  </a:lnTo>
                  <a:lnTo>
                    <a:pt x="999" y="363"/>
                  </a:lnTo>
                  <a:lnTo>
                    <a:pt x="1012" y="363"/>
                  </a:lnTo>
                  <a:lnTo>
                    <a:pt x="1012" y="363"/>
                  </a:lnTo>
                  <a:lnTo>
                    <a:pt x="1023" y="363"/>
                  </a:lnTo>
                  <a:lnTo>
                    <a:pt x="1031" y="361"/>
                  </a:lnTo>
                  <a:lnTo>
                    <a:pt x="1038" y="359"/>
                  </a:lnTo>
                  <a:lnTo>
                    <a:pt x="1043" y="355"/>
                  </a:lnTo>
                  <a:lnTo>
                    <a:pt x="1043" y="355"/>
                  </a:lnTo>
                  <a:lnTo>
                    <a:pt x="1044" y="353"/>
                  </a:lnTo>
                  <a:lnTo>
                    <a:pt x="1045" y="350"/>
                  </a:lnTo>
                  <a:lnTo>
                    <a:pt x="1046" y="347"/>
                  </a:lnTo>
                  <a:lnTo>
                    <a:pt x="1046" y="344"/>
                  </a:lnTo>
                  <a:lnTo>
                    <a:pt x="1046" y="344"/>
                  </a:lnTo>
                  <a:lnTo>
                    <a:pt x="1044" y="333"/>
                  </a:lnTo>
                  <a:lnTo>
                    <a:pt x="1041" y="323"/>
                  </a:lnTo>
                  <a:lnTo>
                    <a:pt x="1038" y="313"/>
                  </a:lnTo>
                  <a:lnTo>
                    <a:pt x="1033" y="303"/>
                  </a:lnTo>
                  <a:lnTo>
                    <a:pt x="1023" y="285"/>
                  </a:lnTo>
                  <a:lnTo>
                    <a:pt x="1012" y="268"/>
                  </a:lnTo>
                  <a:lnTo>
                    <a:pt x="1012" y="268"/>
                  </a:lnTo>
                  <a:lnTo>
                    <a:pt x="1006" y="258"/>
                  </a:lnTo>
                  <a:lnTo>
                    <a:pt x="1000" y="248"/>
                  </a:lnTo>
                  <a:lnTo>
                    <a:pt x="988" y="225"/>
                  </a:lnTo>
                  <a:lnTo>
                    <a:pt x="988" y="225"/>
                  </a:lnTo>
                  <a:lnTo>
                    <a:pt x="976" y="200"/>
                  </a:lnTo>
                  <a:lnTo>
                    <a:pt x="969" y="189"/>
                  </a:lnTo>
                  <a:lnTo>
                    <a:pt x="962" y="177"/>
                  </a:lnTo>
                  <a:lnTo>
                    <a:pt x="962" y="177"/>
                  </a:lnTo>
                  <a:lnTo>
                    <a:pt x="939" y="148"/>
                  </a:lnTo>
                  <a:lnTo>
                    <a:pt x="916" y="123"/>
                  </a:lnTo>
                  <a:lnTo>
                    <a:pt x="916" y="123"/>
                  </a:lnTo>
                  <a:lnTo>
                    <a:pt x="902" y="105"/>
                  </a:lnTo>
                  <a:lnTo>
                    <a:pt x="902" y="105"/>
                  </a:lnTo>
                  <a:lnTo>
                    <a:pt x="890" y="90"/>
                  </a:lnTo>
                  <a:lnTo>
                    <a:pt x="890" y="90"/>
                  </a:lnTo>
                  <a:lnTo>
                    <a:pt x="879" y="75"/>
                  </a:lnTo>
                  <a:lnTo>
                    <a:pt x="874" y="69"/>
                  </a:lnTo>
                  <a:lnTo>
                    <a:pt x="868" y="63"/>
                  </a:lnTo>
                  <a:lnTo>
                    <a:pt x="868" y="63"/>
                  </a:lnTo>
                  <a:lnTo>
                    <a:pt x="860" y="58"/>
                  </a:lnTo>
                  <a:lnTo>
                    <a:pt x="853" y="53"/>
                  </a:lnTo>
                  <a:lnTo>
                    <a:pt x="846" y="49"/>
                  </a:lnTo>
                  <a:lnTo>
                    <a:pt x="839" y="46"/>
                  </a:lnTo>
                  <a:lnTo>
                    <a:pt x="830" y="43"/>
                  </a:lnTo>
                  <a:lnTo>
                    <a:pt x="822" y="42"/>
                  </a:lnTo>
                  <a:lnTo>
                    <a:pt x="814" y="41"/>
                  </a:lnTo>
                  <a:lnTo>
                    <a:pt x="805" y="40"/>
                  </a:lnTo>
                  <a:lnTo>
                    <a:pt x="805" y="40"/>
                  </a:lnTo>
                  <a:lnTo>
                    <a:pt x="794" y="41"/>
                  </a:lnTo>
                  <a:lnTo>
                    <a:pt x="784" y="42"/>
                  </a:lnTo>
                  <a:lnTo>
                    <a:pt x="774" y="44"/>
                  </a:lnTo>
                  <a:lnTo>
                    <a:pt x="763" y="47"/>
                  </a:lnTo>
                  <a:lnTo>
                    <a:pt x="742" y="53"/>
                  </a:lnTo>
                  <a:lnTo>
                    <a:pt x="721" y="61"/>
                  </a:lnTo>
                  <a:lnTo>
                    <a:pt x="714" y="64"/>
                  </a:lnTo>
                  <a:lnTo>
                    <a:pt x="695" y="71"/>
                  </a:lnTo>
                  <a:lnTo>
                    <a:pt x="695" y="71"/>
                  </a:lnTo>
                  <a:lnTo>
                    <a:pt x="661" y="83"/>
                  </a:lnTo>
                  <a:lnTo>
                    <a:pt x="627" y="97"/>
                  </a:lnTo>
                  <a:lnTo>
                    <a:pt x="610" y="105"/>
                  </a:lnTo>
                  <a:lnTo>
                    <a:pt x="595" y="112"/>
                  </a:lnTo>
                  <a:lnTo>
                    <a:pt x="578" y="122"/>
                  </a:lnTo>
                  <a:lnTo>
                    <a:pt x="564" y="131"/>
                  </a:lnTo>
                  <a:lnTo>
                    <a:pt x="564" y="131"/>
                  </a:lnTo>
                  <a:lnTo>
                    <a:pt x="538" y="148"/>
                  </a:lnTo>
                  <a:lnTo>
                    <a:pt x="513" y="166"/>
                  </a:lnTo>
                  <a:lnTo>
                    <a:pt x="513" y="166"/>
                  </a:lnTo>
                  <a:lnTo>
                    <a:pt x="490" y="184"/>
                  </a:lnTo>
                  <a:lnTo>
                    <a:pt x="466" y="201"/>
                  </a:lnTo>
                  <a:lnTo>
                    <a:pt x="466" y="201"/>
                  </a:lnTo>
                  <a:lnTo>
                    <a:pt x="461" y="204"/>
                  </a:lnTo>
                  <a:lnTo>
                    <a:pt x="458" y="207"/>
                  </a:lnTo>
                  <a:lnTo>
                    <a:pt x="454" y="211"/>
                  </a:lnTo>
                  <a:lnTo>
                    <a:pt x="453" y="215"/>
                  </a:lnTo>
                  <a:lnTo>
                    <a:pt x="452" y="222"/>
                  </a:lnTo>
                  <a:lnTo>
                    <a:pt x="452" y="228"/>
                  </a:lnTo>
                  <a:lnTo>
                    <a:pt x="452" y="228"/>
                  </a:lnTo>
                  <a:lnTo>
                    <a:pt x="454" y="233"/>
                  </a:lnTo>
                  <a:lnTo>
                    <a:pt x="459" y="239"/>
                  </a:lnTo>
                  <a:lnTo>
                    <a:pt x="463" y="245"/>
                  </a:lnTo>
                  <a:lnTo>
                    <a:pt x="469" y="250"/>
                  </a:lnTo>
                  <a:lnTo>
                    <a:pt x="482" y="260"/>
                  </a:lnTo>
                  <a:lnTo>
                    <a:pt x="498" y="269"/>
                  </a:lnTo>
                  <a:lnTo>
                    <a:pt x="514" y="277"/>
                  </a:lnTo>
                  <a:lnTo>
                    <a:pt x="530" y="283"/>
                  </a:lnTo>
                  <a:lnTo>
                    <a:pt x="543" y="287"/>
                  </a:lnTo>
                  <a:lnTo>
                    <a:pt x="554" y="289"/>
                  </a:lnTo>
                  <a:lnTo>
                    <a:pt x="554" y="289"/>
                  </a:lnTo>
                  <a:lnTo>
                    <a:pt x="557" y="290"/>
                  </a:lnTo>
                  <a:lnTo>
                    <a:pt x="560" y="291"/>
                  </a:lnTo>
                  <a:lnTo>
                    <a:pt x="563" y="293"/>
                  </a:lnTo>
                  <a:lnTo>
                    <a:pt x="566" y="295"/>
                  </a:lnTo>
                  <a:lnTo>
                    <a:pt x="568" y="298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5" y="297"/>
                  </a:lnTo>
                  <a:lnTo>
                    <a:pt x="575" y="297"/>
                  </a:lnTo>
                  <a:lnTo>
                    <a:pt x="578" y="297"/>
                  </a:lnTo>
                  <a:lnTo>
                    <a:pt x="583" y="298"/>
                  </a:lnTo>
                  <a:lnTo>
                    <a:pt x="586" y="299"/>
                  </a:lnTo>
                  <a:lnTo>
                    <a:pt x="588" y="301"/>
                  </a:lnTo>
                  <a:lnTo>
                    <a:pt x="588" y="301"/>
                  </a:lnTo>
                  <a:lnTo>
                    <a:pt x="590" y="304"/>
                  </a:lnTo>
                  <a:lnTo>
                    <a:pt x="591" y="306"/>
                  </a:lnTo>
                  <a:lnTo>
                    <a:pt x="591" y="313"/>
                  </a:lnTo>
                  <a:lnTo>
                    <a:pt x="591" y="313"/>
                  </a:lnTo>
                  <a:lnTo>
                    <a:pt x="589" y="328"/>
                  </a:lnTo>
                  <a:lnTo>
                    <a:pt x="586" y="344"/>
                  </a:lnTo>
                  <a:lnTo>
                    <a:pt x="581" y="358"/>
                  </a:lnTo>
                  <a:lnTo>
                    <a:pt x="576" y="373"/>
                  </a:lnTo>
                  <a:lnTo>
                    <a:pt x="571" y="388"/>
                  </a:lnTo>
                  <a:lnTo>
                    <a:pt x="565" y="403"/>
                  </a:lnTo>
                  <a:lnTo>
                    <a:pt x="558" y="417"/>
                  </a:lnTo>
                  <a:lnTo>
                    <a:pt x="549" y="430"/>
                  </a:lnTo>
                  <a:lnTo>
                    <a:pt x="533" y="458"/>
                  </a:lnTo>
                  <a:lnTo>
                    <a:pt x="514" y="485"/>
                  </a:lnTo>
                  <a:lnTo>
                    <a:pt x="495" y="512"/>
                  </a:lnTo>
                  <a:lnTo>
                    <a:pt x="474" y="537"/>
                  </a:lnTo>
                  <a:lnTo>
                    <a:pt x="474" y="537"/>
                  </a:lnTo>
                  <a:lnTo>
                    <a:pt x="465" y="548"/>
                  </a:lnTo>
                  <a:lnTo>
                    <a:pt x="453" y="561"/>
                  </a:lnTo>
                  <a:lnTo>
                    <a:pt x="442" y="571"/>
                  </a:lnTo>
                  <a:lnTo>
                    <a:pt x="431" y="582"/>
                  </a:lnTo>
                  <a:lnTo>
                    <a:pt x="418" y="593"/>
                  </a:lnTo>
                  <a:lnTo>
                    <a:pt x="405" y="603"/>
                  </a:lnTo>
                  <a:lnTo>
                    <a:pt x="378" y="622"/>
                  </a:lnTo>
                  <a:lnTo>
                    <a:pt x="348" y="640"/>
                  </a:lnTo>
                  <a:lnTo>
                    <a:pt x="317" y="656"/>
                  </a:lnTo>
                  <a:lnTo>
                    <a:pt x="284" y="670"/>
                  </a:lnTo>
                  <a:lnTo>
                    <a:pt x="248" y="684"/>
                  </a:lnTo>
                  <a:lnTo>
                    <a:pt x="248" y="684"/>
                  </a:lnTo>
                  <a:lnTo>
                    <a:pt x="226" y="690"/>
                  </a:lnTo>
                  <a:lnTo>
                    <a:pt x="204" y="694"/>
                  </a:lnTo>
                  <a:lnTo>
                    <a:pt x="181" y="697"/>
                  </a:lnTo>
                  <a:lnTo>
                    <a:pt x="158" y="698"/>
                  </a:lnTo>
                  <a:lnTo>
                    <a:pt x="158" y="698"/>
                  </a:lnTo>
                  <a:lnTo>
                    <a:pt x="140" y="697"/>
                  </a:lnTo>
                  <a:lnTo>
                    <a:pt x="140" y="697"/>
                  </a:lnTo>
                  <a:lnTo>
                    <a:pt x="129" y="696"/>
                  </a:lnTo>
                  <a:lnTo>
                    <a:pt x="129" y="696"/>
                  </a:lnTo>
                  <a:lnTo>
                    <a:pt x="115" y="695"/>
                  </a:lnTo>
                  <a:lnTo>
                    <a:pt x="98" y="694"/>
                  </a:lnTo>
                  <a:lnTo>
                    <a:pt x="98" y="69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77AE6918-1FC7-109C-E30D-9A3107EAA1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688" y="1129310"/>
            <a:ext cx="4599380" cy="4599380"/>
          </a:xfrm>
          <a:prstGeom prst="rect">
            <a:avLst/>
          </a:prstGeom>
          <a:effectLst>
            <a:reflection blurRad="6350" stA="52000" endA="300" endPos="19000" dist="38100" dir="5400000" sy="-100000" algn="bl" rotWithShape="0"/>
          </a:effectLst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B0EC1E89-5912-CF65-E097-71DD20B428DB}"/>
              </a:ext>
            </a:extLst>
          </p:cNvPr>
          <p:cNvSpPr txBox="1"/>
          <p:nvPr/>
        </p:nvSpPr>
        <p:spPr>
          <a:xfrm>
            <a:off x="1458232" y="3901736"/>
            <a:ext cx="3941535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F0CCE70-FBEB-F65F-3A03-ADC19687385B}"/>
              </a:ext>
            </a:extLst>
          </p:cNvPr>
          <p:cNvGrpSpPr/>
          <p:nvPr/>
        </p:nvGrpSpPr>
        <p:grpSpPr>
          <a:xfrm>
            <a:off x="6536934" y="1448625"/>
            <a:ext cx="4435866" cy="1281815"/>
            <a:chOff x="-94764" y="1902906"/>
            <a:chExt cx="4435866" cy="128181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3FEE8E7-8781-3FC2-4978-A1223548CA9A}"/>
                </a:ext>
              </a:extLst>
            </p:cNvPr>
            <p:cNvSpPr txBox="1"/>
            <p:nvPr/>
          </p:nvSpPr>
          <p:spPr>
            <a:xfrm>
              <a:off x="-94764" y="2190603"/>
              <a:ext cx="44358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B185E97-3B8F-6086-EBCB-746A93866B19}"/>
                </a:ext>
              </a:extLst>
            </p:cNvPr>
            <p:cNvSpPr txBox="1"/>
            <p:nvPr/>
          </p:nvSpPr>
          <p:spPr>
            <a:xfrm>
              <a:off x="-94764" y="1902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68BCEA2-9E21-D61C-01D6-8BD0F53D407A}"/>
              </a:ext>
            </a:extLst>
          </p:cNvPr>
          <p:cNvGrpSpPr/>
          <p:nvPr/>
        </p:nvGrpSpPr>
        <p:grpSpPr>
          <a:xfrm>
            <a:off x="6536934" y="2968264"/>
            <a:ext cx="4435866" cy="1281815"/>
            <a:chOff x="-94764" y="1902906"/>
            <a:chExt cx="4435866" cy="128181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112DACB-D9A2-E2BB-3315-D9C32A02382E}"/>
                </a:ext>
              </a:extLst>
            </p:cNvPr>
            <p:cNvSpPr txBox="1"/>
            <p:nvPr/>
          </p:nvSpPr>
          <p:spPr>
            <a:xfrm>
              <a:off x="-94764" y="2190603"/>
              <a:ext cx="44358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202B158-4E69-3722-8306-F52228A0F520}"/>
                </a:ext>
              </a:extLst>
            </p:cNvPr>
            <p:cNvSpPr txBox="1"/>
            <p:nvPr/>
          </p:nvSpPr>
          <p:spPr>
            <a:xfrm>
              <a:off x="-94764" y="1902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45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id="{2F02C725-C0AE-71FF-9261-F7D26C7F2D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9"/>
            <a:ext cx="12192000" cy="685714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31405E2-6117-B1BC-687A-D16D028D6E75}"/>
              </a:ext>
            </a:extLst>
          </p:cNvPr>
          <p:cNvGrpSpPr/>
          <p:nvPr/>
        </p:nvGrpSpPr>
        <p:grpSpPr>
          <a:xfrm>
            <a:off x="986164" y="403642"/>
            <a:ext cx="10219329" cy="3941161"/>
            <a:chOff x="986164" y="403642"/>
            <a:chExt cx="10219329" cy="394116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BEAEB11-0177-31F0-CADE-3523934AEFFF}"/>
                </a:ext>
              </a:extLst>
            </p:cNvPr>
            <p:cNvSpPr/>
            <p:nvPr/>
          </p:nvSpPr>
          <p:spPr>
            <a:xfrm>
              <a:off x="986164" y="403642"/>
              <a:ext cx="10219329" cy="3941133"/>
            </a:xfrm>
            <a:custGeom>
              <a:avLst/>
              <a:gdLst>
                <a:gd name="connsiteX0" fmla="*/ -157 w 10219329"/>
                <a:gd name="connsiteY0" fmla="*/ -21 h 3941133"/>
                <a:gd name="connsiteX1" fmla="*/ -157 w 10219329"/>
                <a:gd name="connsiteY1" fmla="*/ 3941113 h 3941133"/>
                <a:gd name="connsiteX2" fmla="*/ 10219173 w 10219329"/>
                <a:gd name="connsiteY2" fmla="*/ 3941113 h 3941133"/>
                <a:gd name="connsiteX3" fmla="*/ 10219173 w 10219329"/>
                <a:gd name="connsiteY3" fmla="*/ -21 h 3941133"/>
                <a:gd name="connsiteX4" fmla="*/ -157 w 10219329"/>
                <a:gd name="connsiteY4" fmla="*/ -21 h 394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9329" h="3941133">
                  <a:moveTo>
                    <a:pt x="-157" y="-21"/>
                  </a:moveTo>
                  <a:lnTo>
                    <a:pt x="-157" y="3941113"/>
                  </a:lnTo>
                  <a:lnTo>
                    <a:pt x="10219173" y="3941113"/>
                  </a:lnTo>
                  <a:lnTo>
                    <a:pt x="10219173" y="-21"/>
                  </a:lnTo>
                  <a:lnTo>
                    <a:pt x="-157" y="-21"/>
                  </a:lnTo>
                  <a:close/>
                </a:path>
              </a:pathLst>
            </a:custGeom>
            <a:solidFill>
              <a:srgbClr val="784421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B3979F5-D1E2-BFCF-8BD8-28AB0FEBE59B}"/>
                </a:ext>
              </a:extLst>
            </p:cNvPr>
            <p:cNvSpPr/>
            <p:nvPr/>
          </p:nvSpPr>
          <p:spPr>
            <a:xfrm>
              <a:off x="1210783" y="628250"/>
              <a:ext cx="9770318" cy="3492008"/>
            </a:xfrm>
            <a:custGeom>
              <a:avLst/>
              <a:gdLst>
                <a:gd name="connsiteX0" fmla="*/ -157 w 9770318"/>
                <a:gd name="connsiteY0" fmla="*/ 3491987 h 3492008"/>
                <a:gd name="connsiteX1" fmla="*/ 9770162 w 9770318"/>
                <a:gd name="connsiteY1" fmla="*/ 3491987 h 3492008"/>
                <a:gd name="connsiteX2" fmla="*/ 9770162 w 9770318"/>
                <a:gd name="connsiteY2" fmla="*/ -21 h 3492008"/>
                <a:gd name="connsiteX3" fmla="*/ -157 w 9770318"/>
                <a:gd name="connsiteY3" fmla="*/ -21 h 3492008"/>
                <a:gd name="connsiteX4" fmla="*/ -157 w 9770318"/>
                <a:gd name="connsiteY4" fmla="*/ 3491987 h 349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70318" h="3492008">
                  <a:moveTo>
                    <a:pt x="-157" y="3491987"/>
                  </a:moveTo>
                  <a:lnTo>
                    <a:pt x="9770162" y="3491987"/>
                  </a:lnTo>
                  <a:lnTo>
                    <a:pt x="9770162" y="-21"/>
                  </a:lnTo>
                  <a:lnTo>
                    <a:pt x="-157" y="-21"/>
                  </a:lnTo>
                  <a:lnTo>
                    <a:pt x="-157" y="3491987"/>
                  </a:lnTo>
                  <a:close/>
                </a:path>
              </a:pathLst>
            </a:custGeom>
            <a:solidFill>
              <a:srgbClr val="124312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24" name="图形 18">
              <a:extLst>
                <a:ext uri="{FF2B5EF4-FFF2-40B4-BE49-F238E27FC236}">
                  <a16:creationId xmlns:a16="http://schemas.microsoft.com/office/drawing/2014/main" id="{D36B5C3B-BA77-39E3-9632-1E4ACAA300F2}"/>
                </a:ext>
              </a:extLst>
            </p:cNvPr>
            <p:cNvGrpSpPr/>
            <p:nvPr/>
          </p:nvGrpSpPr>
          <p:grpSpPr>
            <a:xfrm>
              <a:off x="1178625" y="596163"/>
              <a:ext cx="9834638" cy="3556286"/>
              <a:chOff x="1178625" y="609917"/>
              <a:chExt cx="9834638" cy="3556286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6FA5CD7-61A8-0EA4-D355-E0787A71C6CD}"/>
                  </a:ext>
                </a:extLst>
              </p:cNvPr>
              <p:cNvSpPr/>
              <p:nvPr/>
            </p:nvSpPr>
            <p:spPr>
              <a:xfrm>
                <a:off x="1178625" y="609917"/>
                <a:ext cx="32079" cy="3556125"/>
              </a:xfrm>
              <a:custGeom>
                <a:avLst/>
                <a:gdLst>
                  <a:gd name="connsiteX0" fmla="*/ 31936 w 32079"/>
                  <a:gd name="connsiteY0" fmla="*/ 31943 h 3556125"/>
                  <a:gd name="connsiteX1" fmla="*/ -143 w 32079"/>
                  <a:gd name="connsiteY1" fmla="*/ -136 h 3556125"/>
                  <a:gd name="connsiteX2" fmla="*/ -143 w 32079"/>
                  <a:gd name="connsiteY2" fmla="*/ 3555990 h 3556125"/>
                  <a:gd name="connsiteX3" fmla="*/ 31936 w 32079"/>
                  <a:gd name="connsiteY3" fmla="*/ 3523911 h 355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9" h="3556125">
                    <a:moveTo>
                      <a:pt x="31936" y="31943"/>
                    </a:moveTo>
                    <a:lnTo>
                      <a:pt x="-143" y="-136"/>
                    </a:lnTo>
                    <a:lnTo>
                      <a:pt x="-143" y="3555990"/>
                    </a:lnTo>
                    <a:lnTo>
                      <a:pt x="31936" y="3523911"/>
                    </a:lnTo>
                    <a:close/>
                  </a:path>
                </a:pathLst>
              </a:custGeom>
              <a:solidFill>
                <a:srgbClr val="28170B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F01FAA2-57B6-404A-08D0-04AA90B27884}"/>
                  </a:ext>
                </a:extLst>
              </p:cNvPr>
              <p:cNvSpPr/>
              <p:nvPr/>
            </p:nvSpPr>
            <p:spPr>
              <a:xfrm>
                <a:off x="1178625" y="4134124"/>
                <a:ext cx="9834478" cy="32079"/>
              </a:xfrm>
              <a:custGeom>
                <a:avLst/>
                <a:gdLst>
                  <a:gd name="connsiteX0" fmla="*/ -17 w 9834478"/>
                  <a:gd name="connsiteY0" fmla="*/ 31988 h 32079"/>
                  <a:gd name="connsiteX1" fmla="*/ 32062 w 9834478"/>
                  <a:gd name="connsiteY1" fmla="*/ -91 h 32079"/>
                  <a:gd name="connsiteX2" fmla="*/ 9802382 w 9834478"/>
                  <a:gd name="connsiteY2" fmla="*/ -91 h 32079"/>
                  <a:gd name="connsiteX3" fmla="*/ 9834461 w 9834478"/>
                  <a:gd name="connsiteY3" fmla="*/ 31988 h 3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34478" h="32079">
                    <a:moveTo>
                      <a:pt x="-17" y="31988"/>
                    </a:moveTo>
                    <a:lnTo>
                      <a:pt x="32062" y="-91"/>
                    </a:lnTo>
                    <a:lnTo>
                      <a:pt x="9802382" y="-91"/>
                    </a:lnTo>
                    <a:lnTo>
                      <a:pt x="9834461" y="31988"/>
                    </a:lnTo>
                    <a:close/>
                  </a:path>
                </a:pathLst>
              </a:custGeom>
              <a:solidFill>
                <a:srgbClr val="A05A2C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039F33E-B5ED-3DCF-FA45-B206C2654804}"/>
                  </a:ext>
                </a:extLst>
              </p:cNvPr>
              <p:cNvSpPr/>
              <p:nvPr/>
            </p:nvSpPr>
            <p:spPr>
              <a:xfrm>
                <a:off x="10981184" y="610077"/>
                <a:ext cx="32079" cy="3556125"/>
              </a:xfrm>
              <a:custGeom>
                <a:avLst/>
                <a:gdLst>
                  <a:gd name="connsiteX0" fmla="*/ 32187 w 32079"/>
                  <a:gd name="connsiteY0" fmla="*/ 3555990 h 3556125"/>
                  <a:gd name="connsiteX1" fmla="*/ 108 w 32079"/>
                  <a:gd name="connsiteY1" fmla="*/ 3523911 h 3556125"/>
                  <a:gd name="connsiteX2" fmla="*/ 108 w 32079"/>
                  <a:gd name="connsiteY2" fmla="*/ 31943 h 3556125"/>
                  <a:gd name="connsiteX3" fmla="*/ 32187 w 32079"/>
                  <a:gd name="connsiteY3" fmla="*/ -136 h 355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9" h="3556125">
                    <a:moveTo>
                      <a:pt x="32187" y="3555990"/>
                    </a:moveTo>
                    <a:lnTo>
                      <a:pt x="108" y="3523911"/>
                    </a:lnTo>
                    <a:lnTo>
                      <a:pt x="108" y="31943"/>
                    </a:lnTo>
                    <a:lnTo>
                      <a:pt x="32187" y="-136"/>
                    </a:lnTo>
                    <a:close/>
                  </a:path>
                </a:pathLst>
              </a:custGeom>
              <a:solidFill>
                <a:srgbClr val="C87137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1FAE329-85B3-EEB4-1040-5C36DF45EB34}"/>
                  </a:ext>
                </a:extLst>
              </p:cNvPr>
              <p:cNvSpPr/>
              <p:nvPr/>
            </p:nvSpPr>
            <p:spPr>
              <a:xfrm>
                <a:off x="1178785" y="609917"/>
                <a:ext cx="9834478" cy="32079"/>
              </a:xfrm>
              <a:custGeom>
                <a:avLst/>
                <a:gdLst>
                  <a:gd name="connsiteX0" fmla="*/ 9834461 w 9834478"/>
                  <a:gd name="connsiteY0" fmla="*/ -181 h 32079"/>
                  <a:gd name="connsiteX1" fmla="*/ 9802382 w 9834478"/>
                  <a:gd name="connsiteY1" fmla="*/ 31898 h 32079"/>
                  <a:gd name="connsiteX2" fmla="*/ 32062 w 9834478"/>
                  <a:gd name="connsiteY2" fmla="*/ 31898 h 32079"/>
                  <a:gd name="connsiteX3" fmla="*/ -17 w 9834478"/>
                  <a:gd name="connsiteY3" fmla="*/ -181 h 3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34478" h="32079">
                    <a:moveTo>
                      <a:pt x="9834461" y="-181"/>
                    </a:moveTo>
                    <a:lnTo>
                      <a:pt x="9802382" y="31898"/>
                    </a:lnTo>
                    <a:lnTo>
                      <a:pt x="32062" y="31898"/>
                    </a:lnTo>
                    <a:lnTo>
                      <a:pt x="-17" y="-181"/>
                    </a:lnTo>
                    <a:close/>
                  </a:path>
                </a:pathLst>
              </a:custGeom>
              <a:solidFill>
                <a:srgbClr val="502D16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5EEDF8A-CCBB-D9FA-4803-3E5335D1FA3C}"/>
                </a:ext>
              </a:extLst>
            </p:cNvPr>
            <p:cNvSpPr/>
            <p:nvPr/>
          </p:nvSpPr>
          <p:spPr>
            <a:xfrm>
              <a:off x="9776570" y="4310531"/>
              <a:ext cx="1229214" cy="34272"/>
            </a:xfrm>
            <a:custGeom>
              <a:avLst/>
              <a:gdLst>
                <a:gd name="connsiteX0" fmla="*/ 15882 w 1229214"/>
                <a:gd name="connsiteY0" fmla="*/ -21 h 34272"/>
                <a:gd name="connsiteX1" fmla="*/ -157 w 1229214"/>
                <a:gd name="connsiteY1" fmla="*/ 16019 h 34272"/>
                <a:gd name="connsiteX2" fmla="*/ -157 w 1229214"/>
                <a:gd name="connsiteY2" fmla="*/ 18212 h 34272"/>
                <a:gd name="connsiteX3" fmla="*/ 15882 w 1229214"/>
                <a:gd name="connsiteY3" fmla="*/ 34251 h 34272"/>
                <a:gd name="connsiteX4" fmla="*/ 1213019 w 1229214"/>
                <a:gd name="connsiteY4" fmla="*/ 34251 h 34272"/>
                <a:gd name="connsiteX5" fmla="*/ 1229058 w 1229214"/>
                <a:gd name="connsiteY5" fmla="*/ 18212 h 34272"/>
                <a:gd name="connsiteX6" fmla="*/ 1229058 w 1229214"/>
                <a:gd name="connsiteY6" fmla="*/ 16019 h 34272"/>
                <a:gd name="connsiteX7" fmla="*/ 1213019 w 1229214"/>
                <a:gd name="connsiteY7" fmla="*/ -21 h 34272"/>
                <a:gd name="connsiteX8" fmla="*/ 15882 w 1229214"/>
                <a:gd name="connsiteY8" fmla="*/ -21 h 3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9214" h="34272">
                  <a:moveTo>
                    <a:pt x="15882" y="-21"/>
                  </a:moveTo>
                  <a:cubicBezTo>
                    <a:pt x="6997" y="-21"/>
                    <a:pt x="-157" y="7133"/>
                    <a:pt x="-157" y="16019"/>
                  </a:cubicBezTo>
                  <a:lnTo>
                    <a:pt x="-157" y="18212"/>
                  </a:lnTo>
                  <a:cubicBezTo>
                    <a:pt x="-157" y="27097"/>
                    <a:pt x="6996" y="34251"/>
                    <a:pt x="15882" y="34251"/>
                  </a:cubicBezTo>
                  <a:lnTo>
                    <a:pt x="1213019" y="34251"/>
                  </a:lnTo>
                  <a:cubicBezTo>
                    <a:pt x="1221905" y="34251"/>
                    <a:pt x="1229058" y="27097"/>
                    <a:pt x="1229058" y="18212"/>
                  </a:cubicBezTo>
                  <a:lnTo>
                    <a:pt x="1229058" y="16019"/>
                  </a:lnTo>
                  <a:cubicBezTo>
                    <a:pt x="1229058" y="7133"/>
                    <a:pt x="1221905" y="-21"/>
                    <a:pt x="1213019" y="-21"/>
                  </a:cubicBezTo>
                  <a:lnTo>
                    <a:pt x="15882" y="-21"/>
                  </a:lnTo>
                  <a:close/>
                </a:path>
              </a:pathLst>
            </a:custGeom>
            <a:solidFill>
              <a:srgbClr val="A57136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18">
              <a:extLst>
                <a:ext uri="{FF2B5EF4-FFF2-40B4-BE49-F238E27FC236}">
                  <a16:creationId xmlns:a16="http://schemas.microsoft.com/office/drawing/2014/main" id="{2D0EB8EB-41F3-CC75-D8F2-20EA9919CD08}"/>
                </a:ext>
              </a:extLst>
            </p:cNvPr>
            <p:cNvGrpSpPr/>
            <p:nvPr/>
          </p:nvGrpSpPr>
          <p:grpSpPr>
            <a:xfrm>
              <a:off x="10181315" y="4209649"/>
              <a:ext cx="475920" cy="99007"/>
              <a:chOff x="10181315" y="4223403"/>
              <a:chExt cx="475920" cy="99007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A4AE2B5-CCD4-FAB9-55F1-8C30CA4245E5}"/>
                  </a:ext>
                </a:extLst>
              </p:cNvPr>
              <p:cNvSpPr/>
              <p:nvPr/>
            </p:nvSpPr>
            <p:spPr>
              <a:xfrm>
                <a:off x="10181315" y="4223403"/>
                <a:ext cx="475920" cy="83642"/>
              </a:xfrm>
              <a:custGeom>
                <a:avLst/>
                <a:gdLst>
                  <a:gd name="connsiteX0" fmla="*/ 12868 w 475920"/>
                  <a:gd name="connsiteY0" fmla="*/ -88 h 83642"/>
                  <a:gd name="connsiteX1" fmla="*/ 88 w 475920"/>
                  <a:gd name="connsiteY1" fmla="*/ 9788 h 83642"/>
                  <a:gd name="connsiteX2" fmla="*/ 2259 w 475920"/>
                  <a:gd name="connsiteY2" fmla="*/ 22018 h 83642"/>
                  <a:gd name="connsiteX3" fmla="*/ 2107 w 475920"/>
                  <a:gd name="connsiteY3" fmla="*/ 35598 h 83642"/>
                  <a:gd name="connsiteX4" fmla="*/ 89 w 475920"/>
                  <a:gd name="connsiteY4" fmla="*/ 83554 h 83642"/>
                  <a:gd name="connsiteX5" fmla="*/ 475838 w 475920"/>
                  <a:gd name="connsiteY5" fmla="*/ 83554 h 83642"/>
                  <a:gd name="connsiteX6" fmla="*/ 472696 w 475920"/>
                  <a:gd name="connsiteY6" fmla="*/ 35598 h 83642"/>
                  <a:gd name="connsiteX7" fmla="*/ 472696 w 475920"/>
                  <a:gd name="connsiteY7" fmla="*/ 22018 h 83642"/>
                  <a:gd name="connsiteX8" fmla="*/ 475838 w 475920"/>
                  <a:gd name="connsiteY8" fmla="*/ 9788 h 83642"/>
                  <a:gd name="connsiteX9" fmla="*/ 463058 w 475920"/>
                  <a:gd name="connsiteY9" fmla="*/ -88 h 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920" h="83642">
                    <a:moveTo>
                      <a:pt x="12868" y="-88"/>
                    </a:moveTo>
                    <a:cubicBezTo>
                      <a:pt x="5787" y="-88"/>
                      <a:pt x="88" y="4316"/>
                      <a:pt x="88" y="9788"/>
                    </a:cubicBezTo>
                    <a:lnTo>
                      <a:pt x="2259" y="22018"/>
                    </a:lnTo>
                    <a:lnTo>
                      <a:pt x="2107" y="35598"/>
                    </a:lnTo>
                    <a:lnTo>
                      <a:pt x="89" y="83554"/>
                    </a:lnTo>
                    <a:lnTo>
                      <a:pt x="475838" y="83554"/>
                    </a:lnTo>
                    <a:lnTo>
                      <a:pt x="472696" y="35598"/>
                    </a:lnTo>
                    <a:lnTo>
                      <a:pt x="472696" y="22018"/>
                    </a:lnTo>
                    <a:lnTo>
                      <a:pt x="475838" y="9788"/>
                    </a:lnTo>
                    <a:cubicBezTo>
                      <a:pt x="477200" y="4488"/>
                      <a:pt x="470138" y="-88"/>
                      <a:pt x="463058" y="-88"/>
                    </a:cubicBezTo>
                    <a:close/>
                  </a:path>
                </a:pathLst>
              </a:custGeom>
              <a:solidFill>
                <a:srgbClr val="BC813D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5573AAC-1045-881B-62FA-856A99714A59}"/>
                  </a:ext>
                </a:extLst>
              </p:cNvPr>
              <p:cNvSpPr/>
              <p:nvPr/>
            </p:nvSpPr>
            <p:spPr>
              <a:xfrm>
                <a:off x="10181315" y="4311106"/>
                <a:ext cx="475747" cy="11304"/>
              </a:xfrm>
              <a:custGeom>
                <a:avLst/>
                <a:gdLst>
                  <a:gd name="connsiteX0" fmla="*/ 88 w 475747"/>
                  <a:gd name="connsiteY0" fmla="*/ -86 h 11304"/>
                  <a:gd name="connsiteX1" fmla="*/ 88 w 475747"/>
                  <a:gd name="connsiteY1" fmla="*/ 1342 h 11304"/>
                  <a:gd name="connsiteX2" fmla="*/ 12868 w 475747"/>
                  <a:gd name="connsiteY2" fmla="*/ 11218 h 11304"/>
                  <a:gd name="connsiteX3" fmla="*/ 463055 w 475747"/>
                  <a:gd name="connsiteY3" fmla="*/ 11218 h 11304"/>
                  <a:gd name="connsiteX4" fmla="*/ 475835 w 475747"/>
                  <a:gd name="connsiteY4" fmla="*/ 1342 h 11304"/>
                  <a:gd name="connsiteX5" fmla="*/ 475835 w 475747"/>
                  <a:gd name="connsiteY5" fmla="*/ -86 h 11304"/>
                  <a:gd name="connsiteX6" fmla="*/ 88 w 475747"/>
                  <a:gd name="connsiteY6" fmla="*/ -86 h 11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747" h="11304">
                    <a:moveTo>
                      <a:pt x="88" y="-86"/>
                    </a:moveTo>
                    <a:lnTo>
                      <a:pt x="88" y="1342"/>
                    </a:lnTo>
                    <a:cubicBezTo>
                      <a:pt x="88" y="6813"/>
                      <a:pt x="5787" y="11218"/>
                      <a:pt x="12868" y="11218"/>
                    </a:cubicBezTo>
                    <a:lnTo>
                      <a:pt x="463055" y="11218"/>
                    </a:lnTo>
                    <a:cubicBezTo>
                      <a:pt x="470135" y="11218"/>
                      <a:pt x="475835" y="6813"/>
                      <a:pt x="475835" y="1342"/>
                    </a:cubicBezTo>
                    <a:lnTo>
                      <a:pt x="475835" y="-86"/>
                    </a:lnTo>
                    <a:lnTo>
                      <a:pt x="88" y="-86"/>
                    </a:lnTo>
                    <a:close/>
                  </a:path>
                </a:pathLst>
              </a:custGeom>
              <a:solidFill>
                <a:srgbClr val="293A1E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3A02B75-DE3D-F1E8-C7CB-5504BBA4C5EE}"/>
                  </a:ext>
                </a:extLst>
              </p:cNvPr>
              <p:cNvSpPr/>
              <p:nvPr/>
            </p:nvSpPr>
            <p:spPr>
              <a:xfrm>
                <a:off x="10181441" y="4245526"/>
                <a:ext cx="475748" cy="65664"/>
              </a:xfrm>
              <a:custGeom>
                <a:avLst/>
                <a:gdLst>
                  <a:gd name="connsiteX0" fmla="*/ 2261 w 475748"/>
                  <a:gd name="connsiteY0" fmla="*/ -88 h 65664"/>
                  <a:gd name="connsiteX1" fmla="*/ 2261 w 475748"/>
                  <a:gd name="connsiteY1" fmla="*/ 4542 h 65664"/>
                  <a:gd name="connsiteX2" fmla="*/ 472693 w 475748"/>
                  <a:gd name="connsiteY2" fmla="*/ 4542 h 65664"/>
                  <a:gd name="connsiteX3" fmla="*/ 472693 w 475748"/>
                  <a:gd name="connsiteY3" fmla="*/ -88 h 65664"/>
                  <a:gd name="connsiteX4" fmla="*/ 2261 w 475748"/>
                  <a:gd name="connsiteY4" fmla="*/ 8901 h 65664"/>
                  <a:gd name="connsiteX5" fmla="*/ 2261 w 475748"/>
                  <a:gd name="connsiteY5" fmla="*/ 13492 h 65664"/>
                  <a:gd name="connsiteX6" fmla="*/ 472693 w 475748"/>
                  <a:gd name="connsiteY6" fmla="*/ 13492 h 65664"/>
                  <a:gd name="connsiteX7" fmla="*/ 472693 w 475748"/>
                  <a:gd name="connsiteY7" fmla="*/ 8901 h 65664"/>
                  <a:gd name="connsiteX8" fmla="*/ 88 w 475748"/>
                  <a:gd name="connsiteY8" fmla="*/ 61448 h 65664"/>
                  <a:gd name="connsiteX9" fmla="*/ 88 w 475748"/>
                  <a:gd name="connsiteY9" fmla="*/ 65576 h 65664"/>
                  <a:gd name="connsiteX10" fmla="*/ 475837 w 475748"/>
                  <a:gd name="connsiteY10" fmla="*/ 65576 h 65664"/>
                  <a:gd name="connsiteX11" fmla="*/ 475837 w 475748"/>
                  <a:gd name="connsiteY11" fmla="*/ 61448 h 65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5748" h="65664">
                    <a:moveTo>
                      <a:pt x="2261" y="-88"/>
                    </a:moveTo>
                    <a:lnTo>
                      <a:pt x="2261" y="4542"/>
                    </a:lnTo>
                    <a:lnTo>
                      <a:pt x="472693" y="4542"/>
                    </a:lnTo>
                    <a:lnTo>
                      <a:pt x="472693" y="-88"/>
                    </a:lnTo>
                    <a:close/>
                    <a:moveTo>
                      <a:pt x="2261" y="8901"/>
                    </a:moveTo>
                    <a:lnTo>
                      <a:pt x="2261" y="13492"/>
                    </a:lnTo>
                    <a:lnTo>
                      <a:pt x="472693" y="13492"/>
                    </a:lnTo>
                    <a:lnTo>
                      <a:pt x="472693" y="8901"/>
                    </a:lnTo>
                    <a:close/>
                    <a:moveTo>
                      <a:pt x="88" y="61448"/>
                    </a:moveTo>
                    <a:lnTo>
                      <a:pt x="88" y="65576"/>
                    </a:lnTo>
                    <a:lnTo>
                      <a:pt x="475837" y="65576"/>
                    </a:lnTo>
                    <a:lnTo>
                      <a:pt x="475837" y="61448"/>
                    </a:lnTo>
                    <a:close/>
                  </a:path>
                </a:pathLst>
              </a:custGeom>
              <a:solidFill>
                <a:srgbClr val="815829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AB851C44-BD65-FBF8-4A72-1AB1D544C667}"/>
                  </a:ext>
                </a:extLst>
              </p:cNvPr>
              <p:cNvSpPr/>
              <p:nvPr/>
            </p:nvSpPr>
            <p:spPr>
              <a:xfrm>
                <a:off x="10181315" y="4312686"/>
                <a:ext cx="475758" cy="8449"/>
              </a:xfrm>
              <a:custGeom>
                <a:avLst/>
                <a:gdLst>
                  <a:gd name="connsiteX0" fmla="*/ 88 w 475758"/>
                  <a:gd name="connsiteY0" fmla="*/ -86 h 8449"/>
                  <a:gd name="connsiteX1" fmla="*/ 6777 w 475758"/>
                  <a:gd name="connsiteY1" fmla="*/ 8363 h 8449"/>
                  <a:gd name="connsiteX2" fmla="*/ 469157 w 475758"/>
                  <a:gd name="connsiteY2" fmla="*/ 8363 h 8449"/>
                  <a:gd name="connsiteX3" fmla="*/ 475846 w 475758"/>
                  <a:gd name="connsiteY3" fmla="*/ -86 h 8449"/>
                  <a:gd name="connsiteX4" fmla="*/ 99 w 475758"/>
                  <a:gd name="connsiteY4" fmla="*/ -86 h 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758" h="8449">
                    <a:moveTo>
                      <a:pt x="88" y="-86"/>
                    </a:moveTo>
                    <a:cubicBezTo>
                      <a:pt x="113" y="3612"/>
                      <a:pt x="2872" y="6695"/>
                      <a:pt x="6777" y="8363"/>
                    </a:cubicBezTo>
                    <a:lnTo>
                      <a:pt x="469157" y="8363"/>
                    </a:lnTo>
                    <a:cubicBezTo>
                      <a:pt x="473061" y="6694"/>
                      <a:pt x="475809" y="3612"/>
                      <a:pt x="475846" y="-86"/>
                    </a:cubicBezTo>
                    <a:lnTo>
                      <a:pt x="99" y="-86"/>
                    </a:lnTo>
                    <a:close/>
                  </a:path>
                </a:pathLst>
              </a:custGeom>
              <a:solidFill>
                <a:srgbClr val="3A532A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4999083" y="715302"/>
            <a:ext cx="2170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n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tile tx="0" ty="0" sx="100000" sy="100000" flip="none" algn="tl"/>
                </a:blipFill>
                <a:effectLst/>
                <a:uFillTx/>
                <a:latin typeface="包图小白体" panose="02010601030101010101" pitchFamily="2" charset="-122"/>
                <a:ea typeface="包图小白体" panose="02010601030101010101" pitchFamily="2" charset="-122"/>
                <a:cs typeface="+mn-ea"/>
                <a:sym typeface="+mn-lt"/>
              </a:rPr>
              <a:t>03</a:t>
            </a:r>
            <a:endParaRPr lang="zh-CN" altLang="en-US" sz="7200" dirty="0">
              <a:ln>
                <a:solidFill>
                  <a:schemeClr val="bg1"/>
                </a:solidFill>
              </a:ln>
              <a:blipFill dpi="0" rotWithShape="1"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tile tx="0" ty="0" sx="100000" sy="100000" flip="none" algn="tl"/>
              </a:blipFill>
              <a:effectLst/>
              <a:uFillTx/>
              <a:latin typeface="包图小白体" panose="02010601030101010101" pitchFamily="2" charset="-122"/>
              <a:ea typeface="包图小白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693" name="图形 691">
            <a:extLst>
              <a:ext uri="{FF2B5EF4-FFF2-40B4-BE49-F238E27FC236}">
                <a16:creationId xmlns:a16="http://schemas.microsoft.com/office/drawing/2014/main" id="{32FA088E-E561-DBBE-1E57-BF0871CA2005}"/>
              </a:ext>
            </a:extLst>
          </p:cNvPr>
          <p:cNvGrpSpPr/>
          <p:nvPr/>
        </p:nvGrpSpPr>
        <p:grpSpPr>
          <a:xfrm>
            <a:off x="8519038" y="4711737"/>
            <a:ext cx="1039427" cy="1875612"/>
            <a:chOff x="5419698" y="3225551"/>
            <a:chExt cx="2591066" cy="5154959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C52498D1-131C-228C-9DEA-875FB4AE9ACE}"/>
                </a:ext>
              </a:extLst>
            </p:cNvPr>
            <p:cNvSpPr/>
            <p:nvPr/>
          </p:nvSpPr>
          <p:spPr>
            <a:xfrm>
              <a:off x="5419698" y="3873890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61EB3910-48EF-3721-9CAA-AA6AF04672D6}"/>
                </a:ext>
              </a:extLst>
            </p:cNvPr>
            <p:cNvSpPr/>
            <p:nvPr/>
          </p:nvSpPr>
          <p:spPr>
            <a:xfrm rot="-1080331">
              <a:off x="6017136" y="3805248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8618D99-8897-9AAC-AE84-3638BF9C4C10}"/>
                </a:ext>
              </a:extLst>
            </p:cNvPr>
            <p:cNvSpPr/>
            <p:nvPr/>
          </p:nvSpPr>
          <p:spPr>
            <a:xfrm>
              <a:off x="5456731" y="3987733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F4E059C0-37BC-0C35-86C7-B3BD9F60E025}"/>
                </a:ext>
              </a:extLst>
            </p:cNvPr>
            <p:cNvSpPr/>
            <p:nvPr/>
          </p:nvSpPr>
          <p:spPr>
            <a:xfrm rot="-1079571">
              <a:off x="5472181" y="4066618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877B4E06-AFFA-84EF-ED84-7AB2B5DED03D}"/>
                </a:ext>
              </a:extLst>
            </p:cNvPr>
            <p:cNvSpPr/>
            <p:nvPr/>
          </p:nvSpPr>
          <p:spPr>
            <a:xfrm>
              <a:off x="5447587" y="3959558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8C36D34E-8A58-8C9B-C30F-5A3E7560060C}"/>
                </a:ext>
              </a:extLst>
            </p:cNvPr>
            <p:cNvSpPr/>
            <p:nvPr/>
          </p:nvSpPr>
          <p:spPr>
            <a:xfrm>
              <a:off x="5419698" y="3873890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1A2BFF12-84C1-033B-EAD8-B393C81B34AA}"/>
                </a:ext>
              </a:extLst>
            </p:cNvPr>
            <p:cNvSpPr/>
            <p:nvPr/>
          </p:nvSpPr>
          <p:spPr>
            <a:xfrm rot="-846344">
              <a:off x="5933404" y="3427248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ED0EA169-75B5-B03E-BC61-CE10726AF7DB}"/>
                </a:ext>
              </a:extLst>
            </p:cNvPr>
            <p:cNvSpPr/>
            <p:nvPr/>
          </p:nvSpPr>
          <p:spPr>
            <a:xfrm>
              <a:off x="5606979" y="3457895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268AF157-2B7D-1422-A31E-23824A2148B7}"/>
                </a:ext>
              </a:extLst>
            </p:cNvPr>
            <p:cNvSpPr/>
            <p:nvPr/>
          </p:nvSpPr>
          <p:spPr>
            <a:xfrm>
              <a:off x="5557258" y="3574024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0347A7EA-304A-3A4B-9167-81DB55C925D3}"/>
                </a:ext>
              </a:extLst>
            </p:cNvPr>
            <p:cNvSpPr/>
            <p:nvPr/>
          </p:nvSpPr>
          <p:spPr>
            <a:xfrm rot="-845926">
              <a:off x="5570422" y="3647074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A0AD8F49-69CE-C63A-2127-F20E7EAA8874}"/>
                </a:ext>
              </a:extLst>
            </p:cNvPr>
            <p:cNvSpPr/>
            <p:nvPr/>
          </p:nvSpPr>
          <p:spPr>
            <a:xfrm>
              <a:off x="5549943" y="3545278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8F1BCDAA-CDEB-B5FB-C9BE-D0BFAF5C072F}"/>
                </a:ext>
              </a:extLst>
            </p:cNvPr>
            <p:cNvSpPr/>
            <p:nvPr/>
          </p:nvSpPr>
          <p:spPr>
            <a:xfrm>
              <a:off x="5527997" y="3457895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8047AAB1-340F-80B1-84DD-7487917A18A6}"/>
                </a:ext>
              </a:extLst>
            </p:cNvPr>
            <p:cNvSpPr/>
            <p:nvPr/>
          </p:nvSpPr>
          <p:spPr>
            <a:xfrm rot="-468991">
              <a:off x="6382106" y="3221152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50E1A48D-03C3-E4EF-9D93-CBD635A354B7}"/>
                </a:ext>
              </a:extLst>
            </p:cNvPr>
            <p:cNvSpPr/>
            <p:nvPr/>
          </p:nvSpPr>
          <p:spPr>
            <a:xfrm>
              <a:off x="6236429" y="3225581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899C6CA9-1E37-E580-DD5E-BCA6FFF99400}"/>
                </a:ext>
              </a:extLst>
            </p:cNvPr>
            <p:cNvSpPr/>
            <p:nvPr/>
          </p:nvSpPr>
          <p:spPr>
            <a:xfrm>
              <a:off x="6171506" y="3344167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8BF8F8B9-0F1D-C165-447E-464524FEA1AA}"/>
                </a:ext>
              </a:extLst>
            </p:cNvPr>
            <p:cNvSpPr/>
            <p:nvPr/>
          </p:nvSpPr>
          <p:spPr>
            <a:xfrm>
              <a:off x="6178993" y="3398859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8016B52D-1E33-0AC7-A9F4-605350C15D49}"/>
                </a:ext>
              </a:extLst>
            </p:cNvPr>
            <p:cNvSpPr/>
            <p:nvPr/>
          </p:nvSpPr>
          <p:spPr>
            <a:xfrm>
              <a:off x="6167449" y="3314792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4EC5FB71-2BF4-2509-F91A-62EA11B2E808}"/>
                </a:ext>
              </a:extLst>
            </p:cNvPr>
            <p:cNvSpPr/>
            <p:nvPr/>
          </p:nvSpPr>
          <p:spPr>
            <a:xfrm>
              <a:off x="6155219" y="3225581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1AAAEA5F-7B28-E43E-70F7-BA6A3DD1235D}"/>
                </a:ext>
              </a:extLst>
            </p:cNvPr>
            <p:cNvSpPr/>
            <p:nvPr/>
          </p:nvSpPr>
          <p:spPr>
            <a:xfrm>
              <a:off x="5807404" y="3902922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AB41CD53-423D-70DF-C02B-DA24EA329609}"/>
                </a:ext>
              </a:extLst>
            </p:cNvPr>
            <p:cNvSpPr/>
            <p:nvPr/>
          </p:nvSpPr>
          <p:spPr>
            <a:xfrm>
              <a:off x="5880156" y="3902922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80076A2D-6F22-4F5D-3F28-EEC27E00CB36}"/>
                </a:ext>
              </a:extLst>
            </p:cNvPr>
            <p:cNvSpPr/>
            <p:nvPr/>
          </p:nvSpPr>
          <p:spPr>
            <a:xfrm rot="179195">
              <a:off x="6981823" y="4336224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EAF3AB4C-21D7-1C85-EB1A-C43BF6202D8F}"/>
                </a:ext>
              </a:extLst>
            </p:cNvPr>
            <p:cNvSpPr/>
            <p:nvPr/>
          </p:nvSpPr>
          <p:spPr>
            <a:xfrm>
              <a:off x="6983322" y="4338691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7D5CE77F-28F0-7765-A63A-F32025D46257}"/>
                </a:ext>
              </a:extLst>
            </p:cNvPr>
            <p:cNvSpPr/>
            <p:nvPr/>
          </p:nvSpPr>
          <p:spPr>
            <a:xfrm rot="178852">
              <a:off x="7061630" y="4458057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B54A75E0-FA63-95C3-7244-95748504DA04}"/>
                </a:ext>
              </a:extLst>
            </p:cNvPr>
            <p:cNvSpPr/>
            <p:nvPr/>
          </p:nvSpPr>
          <p:spPr>
            <a:xfrm>
              <a:off x="7059275" y="4508769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A379BAC2-0204-DAD9-834D-6B9803058033}"/>
                </a:ext>
              </a:extLst>
            </p:cNvPr>
            <p:cNvSpPr/>
            <p:nvPr/>
          </p:nvSpPr>
          <p:spPr>
            <a:xfrm>
              <a:off x="7063732" y="4424016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E570E3DD-224B-BEBC-B0DF-192346695878}"/>
                </a:ext>
              </a:extLst>
            </p:cNvPr>
            <p:cNvSpPr/>
            <p:nvPr/>
          </p:nvSpPr>
          <p:spPr>
            <a:xfrm rot="179195">
              <a:off x="7066740" y="4338508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C8FEE9E6-A001-BA4F-5B52-15589F02A680}"/>
                </a:ext>
              </a:extLst>
            </p:cNvPr>
            <p:cNvSpPr/>
            <p:nvPr/>
          </p:nvSpPr>
          <p:spPr>
            <a:xfrm rot="94552">
              <a:off x="6767659" y="3435521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91B59BE4-2A92-7A8D-30A6-48F121C3DAD0}"/>
                </a:ext>
              </a:extLst>
            </p:cNvPr>
            <p:cNvSpPr/>
            <p:nvPr/>
          </p:nvSpPr>
          <p:spPr>
            <a:xfrm>
              <a:off x="6797413" y="3436235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BAC6A039-5D04-7693-A899-C32C6470CBC4}"/>
                </a:ext>
              </a:extLst>
            </p:cNvPr>
            <p:cNvSpPr/>
            <p:nvPr/>
          </p:nvSpPr>
          <p:spPr>
            <a:xfrm>
              <a:off x="6809129" y="3553850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C6FAB334-B34C-1222-6DDE-FBA787C07E67}"/>
                </a:ext>
              </a:extLst>
            </p:cNvPr>
            <p:cNvSpPr/>
            <p:nvPr/>
          </p:nvSpPr>
          <p:spPr>
            <a:xfrm rot="94208">
              <a:off x="6808576" y="3611046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A898083E-48E2-0F58-6180-C6BC5B08068B}"/>
                </a:ext>
              </a:extLst>
            </p:cNvPr>
            <p:cNvSpPr/>
            <p:nvPr/>
          </p:nvSpPr>
          <p:spPr>
            <a:xfrm>
              <a:off x="6810729" y="3524189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597F442D-1115-C9FE-800F-2F9DCB46348A}"/>
                </a:ext>
              </a:extLst>
            </p:cNvPr>
            <p:cNvSpPr/>
            <p:nvPr/>
          </p:nvSpPr>
          <p:spPr>
            <a:xfrm>
              <a:off x="6811243" y="3434121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3292F4AB-035B-F962-456B-A82565EB6CFD}"/>
                </a:ext>
              </a:extLst>
            </p:cNvPr>
            <p:cNvSpPr/>
            <p:nvPr/>
          </p:nvSpPr>
          <p:spPr>
            <a:xfrm>
              <a:off x="6797413" y="3998648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B45C6D22-1B38-33E6-6D0B-0D2A80CE2224}"/>
                </a:ext>
              </a:extLst>
            </p:cNvPr>
            <p:cNvSpPr/>
            <p:nvPr/>
          </p:nvSpPr>
          <p:spPr>
            <a:xfrm>
              <a:off x="6866450" y="4015736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570DE09A-AAAB-EEB7-D04E-2734C5CA67C7}"/>
                </a:ext>
              </a:extLst>
            </p:cNvPr>
            <p:cNvSpPr/>
            <p:nvPr/>
          </p:nvSpPr>
          <p:spPr>
            <a:xfrm>
              <a:off x="6995095" y="4166555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3F639A3E-7113-52BF-9691-D3D9B702890C}"/>
                </a:ext>
              </a:extLst>
            </p:cNvPr>
            <p:cNvSpPr/>
            <p:nvPr/>
          </p:nvSpPr>
          <p:spPr>
            <a:xfrm>
              <a:off x="7080134" y="4188787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F238D36E-CA63-88B9-F48D-12380900FE3B}"/>
                </a:ext>
              </a:extLst>
            </p:cNvPr>
            <p:cNvSpPr/>
            <p:nvPr/>
          </p:nvSpPr>
          <p:spPr>
            <a:xfrm rot="877195">
              <a:off x="7801301" y="4303759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A0AD5EE0-378C-FA1D-F3BF-46D94D124A9E}"/>
                </a:ext>
              </a:extLst>
            </p:cNvPr>
            <p:cNvSpPr/>
            <p:nvPr/>
          </p:nvSpPr>
          <p:spPr>
            <a:xfrm>
              <a:off x="7791938" y="4335776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BC427242-5838-9FBC-A9D6-4CE381A3C832}"/>
                </a:ext>
              </a:extLst>
            </p:cNvPr>
            <p:cNvSpPr/>
            <p:nvPr/>
          </p:nvSpPr>
          <p:spPr>
            <a:xfrm>
              <a:off x="7813254" y="4253709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164C7638-0CE2-B74B-6016-A35DCD37E085}"/>
                </a:ext>
              </a:extLst>
            </p:cNvPr>
            <p:cNvSpPr/>
            <p:nvPr/>
          </p:nvSpPr>
          <p:spPr>
            <a:xfrm>
              <a:off x="7817826" y="4166555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29D3E8AC-A3AF-7192-21A2-9A464CC3D726}"/>
                </a:ext>
              </a:extLst>
            </p:cNvPr>
            <p:cNvSpPr/>
            <p:nvPr/>
          </p:nvSpPr>
          <p:spPr>
            <a:xfrm>
              <a:off x="6546804" y="3456387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1A9508F2-96F8-B77F-E62E-38AE870FD7C3}"/>
                </a:ext>
              </a:extLst>
            </p:cNvPr>
            <p:cNvSpPr/>
            <p:nvPr/>
          </p:nvSpPr>
          <p:spPr>
            <a:xfrm>
              <a:off x="6419766" y="3833371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9735028E-302D-473F-D35B-0AA38E799527}"/>
                </a:ext>
              </a:extLst>
            </p:cNvPr>
            <p:cNvSpPr/>
            <p:nvPr/>
          </p:nvSpPr>
          <p:spPr>
            <a:xfrm>
              <a:off x="6506405" y="3837886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E2BB1F8E-959D-3C07-D251-7070EF839A6F}"/>
                </a:ext>
              </a:extLst>
            </p:cNvPr>
            <p:cNvSpPr/>
            <p:nvPr/>
          </p:nvSpPr>
          <p:spPr>
            <a:xfrm>
              <a:off x="6585787" y="3952986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33A406AE-0E98-575C-73FF-1D103AF7FCED}"/>
                </a:ext>
              </a:extLst>
            </p:cNvPr>
            <p:cNvSpPr/>
            <p:nvPr/>
          </p:nvSpPr>
          <p:spPr>
            <a:xfrm>
              <a:off x="6584529" y="4008021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0AE60F30-CE73-0F1C-09C3-E42964FB32AB}"/>
                </a:ext>
              </a:extLst>
            </p:cNvPr>
            <p:cNvSpPr/>
            <p:nvPr/>
          </p:nvSpPr>
          <p:spPr>
            <a:xfrm>
              <a:off x="6588930" y="3923325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E808E716-658E-37A8-A0D6-11916DAF0CC6}"/>
                </a:ext>
              </a:extLst>
            </p:cNvPr>
            <p:cNvSpPr/>
            <p:nvPr/>
          </p:nvSpPr>
          <p:spPr>
            <a:xfrm rot="179539">
              <a:off x="6592017" y="3837743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FE90677B-837E-C0C5-44D4-E46DEEDE715B}"/>
                </a:ext>
              </a:extLst>
            </p:cNvPr>
            <p:cNvSpPr/>
            <p:nvPr/>
          </p:nvSpPr>
          <p:spPr>
            <a:xfrm>
              <a:off x="5652242" y="5122961"/>
              <a:ext cx="2308860" cy="3257550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40467822-D907-A018-33E3-FC09C38BC03F}"/>
                </a:ext>
              </a:extLst>
            </p:cNvPr>
            <p:cNvSpPr/>
            <p:nvPr/>
          </p:nvSpPr>
          <p:spPr>
            <a:xfrm>
              <a:off x="5652242" y="580304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413C1632-76EB-81FB-94BD-9F5DF85118D6}"/>
                </a:ext>
              </a:extLst>
            </p:cNvPr>
            <p:cNvSpPr/>
            <p:nvPr/>
          </p:nvSpPr>
          <p:spPr>
            <a:xfrm>
              <a:off x="5652242" y="6380261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F30E067F-C6D1-C580-70AB-EAEB33F52320}"/>
                </a:ext>
              </a:extLst>
            </p:cNvPr>
            <p:cNvSpPr/>
            <p:nvPr/>
          </p:nvSpPr>
          <p:spPr>
            <a:xfrm>
              <a:off x="5652242" y="682031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BE5BFF3-B514-F5CD-04F7-87E0D560D9E2}"/>
                </a:ext>
              </a:extLst>
            </p:cNvPr>
            <p:cNvSpPr/>
            <p:nvPr/>
          </p:nvSpPr>
          <p:spPr>
            <a:xfrm>
              <a:off x="5652242" y="7260371"/>
              <a:ext cx="2308860" cy="342900"/>
            </a:xfrm>
            <a:custGeom>
              <a:avLst/>
              <a:gdLst>
                <a:gd name="connsiteX0" fmla="*/ 0 w 2308860"/>
                <a:gd name="connsiteY0" fmla="*/ 0 h 342900"/>
                <a:gd name="connsiteX1" fmla="*/ 2308860 w 2308860"/>
                <a:gd name="connsiteY1" fmla="*/ 0 h 342900"/>
                <a:gd name="connsiteX2" fmla="*/ 2308860 w 2308860"/>
                <a:gd name="connsiteY2" fmla="*/ 342900 h 342900"/>
                <a:gd name="connsiteX3" fmla="*/ 0 w 2308860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42900">
                  <a:moveTo>
                    <a:pt x="0" y="0"/>
                  </a:moveTo>
                  <a:lnTo>
                    <a:pt x="2308860" y="0"/>
                  </a:lnTo>
                  <a:lnTo>
                    <a:pt x="2308860" y="342900"/>
                  </a:lnTo>
                  <a:lnTo>
                    <a:pt x="0" y="34290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663" name="图片 662">
            <a:extLst>
              <a:ext uri="{FF2B5EF4-FFF2-40B4-BE49-F238E27FC236}">
                <a16:creationId xmlns:a16="http://schemas.microsoft.com/office/drawing/2014/main" id="{B296E528-8290-A668-2096-5B40F412B0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6564" y="4628600"/>
            <a:ext cx="2889382" cy="3215779"/>
          </a:xfrm>
          <a:prstGeom prst="rect">
            <a:avLst/>
          </a:prstGeom>
        </p:spPr>
      </p:pic>
      <p:pic>
        <p:nvPicPr>
          <p:cNvPr id="746" name="图片 745">
            <a:extLst>
              <a:ext uri="{FF2B5EF4-FFF2-40B4-BE49-F238E27FC236}">
                <a16:creationId xmlns:a16="http://schemas.microsoft.com/office/drawing/2014/main" id="{C9901356-C558-324C-0F32-DF1F538437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74" y="2260292"/>
            <a:ext cx="1883907" cy="3328587"/>
          </a:xfrm>
          <a:prstGeom prst="rect">
            <a:avLst/>
          </a:prstGeom>
        </p:spPr>
      </p:pic>
      <p:pic>
        <p:nvPicPr>
          <p:cNvPr id="747" name="图片 746">
            <a:extLst>
              <a:ext uri="{FF2B5EF4-FFF2-40B4-BE49-F238E27FC236}">
                <a16:creationId xmlns:a16="http://schemas.microsoft.com/office/drawing/2014/main" id="{9BADEC1D-275B-A76A-4D30-23829BCBBB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6777" y="4105855"/>
            <a:ext cx="954915" cy="1485763"/>
          </a:xfrm>
          <a:prstGeom prst="rect">
            <a:avLst/>
          </a:prstGeom>
        </p:spPr>
      </p:pic>
      <p:sp>
        <p:nvSpPr>
          <p:cNvPr id="750" name="任意多边形: 形状 749">
            <a:extLst>
              <a:ext uri="{FF2B5EF4-FFF2-40B4-BE49-F238E27FC236}">
                <a16:creationId xmlns:a16="http://schemas.microsoft.com/office/drawing/2014/main" id="{204A3C3F-D691-B0C7-A8E0-11F204CA02A6}"/>
              </a:ext>
            </a:extLst>
          </p:cNvPr>
          <p:cNvSpPr/>
          <p:nvPr/>
        </p:nvSpPr>
        <p:spPr>
          <a:xfrm>
            <a:off x="5374131" y="3923162"/>
            <a:ext cx="1443500" cy="2904829"/>
          </a:xfrm>
          <a:custGeom>
            <a:avLst/>
            <a:gdLst>
              <a:gd name="connsiteX0" fmla="*/ 80039 w 1443500"/>
              <a:gd name="connsiteY0" fmla="*/ -21 h 2904829"/>
              <a:gd name="connsiteX1" fmla="*/ -157 w 1443500"/>
              <a:gd name="connsiteY1" fmla="*/ 80175 h 2904829"/>
              <a:gd name="connsiteX2" fmla="*/ -157 w 1443500"/>
              <a:gd name="connsiteY2" fmla="*/ 2904808 h 2904829"/>
              <a:gd name="connsiteX3" fmla="*/ 189114 w 1443500"/>
              <a:gd name="connsiteY3" fmla="*/ 2904808 h 2904829"/>
              <a:gd name="connsiteX4" fmla="*/ 189114 w 1443500"/>
              <a:gd name="connsiteY4" fmla="*/ 2416639 h 2904829"/>
              <a:gd name="connsiteX5" fmla="*/ 1254072 w 1443500"/>
              <a:gd name="connsiteY5" fmla="*/ 2416639 h 2904829"/>
              <a:gd name="connsiteX6" fmla="*/ 1254072 w 1443500"/>
              <a:gd name="connsiteY6" fmla="*/ 2904808 h 2904829"/>
              <a:gd name="connsiteX7" fmla="*/ 1443344 w 1443500"/>
              <a:gd name="connsiteY7" fmla="*/ 2904808 h 2904829"/>
              <a:gd name="connsiteX8" fmla="*/ 1443344 w 1443500"/>
              <a:gd name="connsiteY8" fmla="*/ 80175 h 2904829"/>
              <a:gd name="connsiteX9" fmla="*/ 1363147 w 1443500"/>
              <a:gd name="connsiteY9" fmla="*/ -21 h 2904829"/>
              <a:gd name="connsiteX10" fmla="*/ 189119 w 1443500"/>
              <a:gd name="connsiteY10" fmla="*/ 191298 h 2904829"/>
              <a:gd name="connsiteX11" fmla="*/ 378391 w 1443500"/>
              <a:gd name="connsiteY11" fmla="*/ 191298 h 2904829"/>
              <a:gd name="connsiteX12" fmla="*/ 378391 w 1443500"/>
              <a:gd name="connsiteY12" fmla="*/ 1135052 h 2904829"/>
              <a:gd name="connsiteX13" fmla="*/ 189119 w 1443500"/>
              <a:gd name="connsiteY13" fmla="*/ 1135052 h 2904829"/>
              <a:gd name="connsiteX14" fmla="*/ 481022 w 1443500"/>
              <a:gd name="connsiteY14" fmla="*/ 191298 h 2904829"/>
              <a:gd name="connsiteX15" fmla="*/ 670294 w 1443500"/>
              <a:gd name="connsiteY15" fmla="*/ 191298 h 2904829"/>
              <a:gd name="connsiteX16" fmla="*/ 670294 w 1443500"/>
              <a:gd name="connsiteY16" fmla="*/ 1135052 h 2904829"/>
              <a:gd name="connsiteX17" fmla="*/ 481022 w 1443500"/>
              <a:gd name="connsiteY17" fmla="*/ 1135052 h 2904829"/>
              <a:gd name="connsiteX18" fmla="*/ 772891 w 1443500"/>
              <a:gd name="connsiteY18" fmla="*/ 191298 h 2904829"/>
              <a:gd name="connsiteX19" fmla="*/ 962162 w 1443500"/>
              <a:gd name="connsiteY19" fmla="*/ 191298 h 2904829"/>
              <a:gd name="connsiteX20" fmla="*/ 962162 w 1443500"/>
              <a:gd name="connsiteY20" fmla="*/ 1135052 h 2904829"/>
              <a:gd name="connsiteX21" fmla="*/ 772891 w 1443500"/>
              <a:gd name="connsiteY21" fmla="*/ 1135052 h 2904829"/>
              <a:gd name="connsiteX22" fmla="*/ 1064794 w 1443500"/>
              <a:gd name="connsiteY22" fmla="*/ 191298 h 2904829"/>
              <a:gd name="connsiteX23" fmla="*/ 1254065 w 1443500"/>
              <a:gd name="connsiteY23" fmla="*/ 191298 h 2904829"/>
              <a:gd name="connsiteX24" fmla="*/ 1254065 w 1443500"/>
              <a:gd name="connsiteY24" fmla="*/ 1135052 h 2904829"/>
              <a:gd name="connsiteX25" fmla="*/ 1064794 w 1443500"/>
              <a:gd name="connsiteY25" fmla="*/ 1135052 h 2904829"/>
              <a:gd name="connsiteX26" fmla="*/ 189107 w 1443500"/>
              <a:gd name="connsiteY26" fmla="*/ 1732813 h 2904829"/>
              <a:gd name="connsiteX27" fmla="*/ 1254065 w 1443500"/>
              <a:gd name="connsiteY27" fmla="*/ 1732813 h 2904829"/>
              <a:gd name="connsiteX28" fmla="*/ 1254065 w 1443500"/>
              <a:gd name="connsiteY28" fmla="*/ 2305723 h 2904829"/>
              <a:gd name="connsiteX29" fmla="*/ 189107 w 1443500"/>
              <a:gd name="connsiteY29" fmla="*/ 2305723 h 290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43500" h="2904829">
                <a:moveTo>
                  <a:pt x="80039" y="-21"/>
                </a:moveTo>
                <a:cubicBezTo>
                  <a:pt x="35610" y="-21"/>
                  <a:pt x="-157" y="35746"/>
                  <a:pt x="-157" y="80175"/>
                </a:cubicBezTo>
                <a:lnTo>
                  <a:pt x="-157" y="2904808"/>
                </a:lnTo>
                <a:lnTo>
                  <a:pt x="189114" y="2904808"/>
                </a:lnTo>
                <a:lnTo>
                  <a:pt x="189114" y="2416639"/>
                </a:lnTo>
                <a:lnTo>
                  <a:pt x="1254072" y="2416639"/>
                </a:lnTo>
                <a:lnTo>
                  <a:pt x="1254072" y="2904808"/>
                </a:lnTo>
                <a:lnTo>
                  <a:pt x="1443344" y="2904808"/>
                </a:lnTo>
                <a:lnTo>
                  <a:pt x="1443344" y="80175"/>
                </a:lnTo>
                <a:cubicBezTo>
                  <a:pt x="1443344" y="35746"/>
                  <a:pt x="1407577" y="-21"/>
                  <a:pt x="1363147" y="-21"/>
                </a:cubicBezTo>
                <a:close/>
                <a:moveTo>
                  <a:pt x="189119" y="191298"/>
                </a:moveTo>
                <a:lnTo>
                  <a:pt x="378391" y="191298"/>
                </a:lnTo>
                <a:lnTo>
                  <a:pt x="378391" y="1135052"/>
                </a:lnTo>
                <a:lnTo>
                  <a:pt x="189119" y="1135052"/>
                </a:lnTo>
                <a:close/>
                <a:moveTo>
                  <a:pt x="481022" y="191298"/>
                </a:moveTo>
                <a:lnTo>
                  <a:pt x="670294" y="191298"/>
                </a:lnTo>
                <a:lnTo>
                  <a:pt x="670294" y="1135052"/>
                </a:lnTo>
                <a:lnTo>
                  <a:pt x="481022" y="1135052"/>
                </a:lnTo>
                <a:close/>
                <a:moveTo>
                  <a:pt x="772891" y="191298"/>
                </a:moveTo>
                <a:lnTo>
                  <a:pt x="962162" y="191298"/>
                </a:lnTo>
                <a:lnTo>
                  <a:pt x="962162" y="1135052"/>
                </a:lnTo>
                <a:lnTo>
                  <a:pt x="772891" y="1135052"/>
                </a:lnTo>
                <a:close/>
                <a:moveTo>
                  <a:pt x="1064794" y="191298"/>
                </a:moveTo>
                <a:lnTo>
                  <a:pt x="1254065" y="191298"/>
                </a:lnTo>
                <a:lnTo>
                  <a:pt x="1254065" y="1135052"/>
                </a:lnTo>
                <a:lnTo>
                  <a:pt x="1064794" y="1135052"/>
                </a:lnTo>
                <a:close/>
                <a:moveTo>
                  <a:pt x="189107" y="1732813"/>
                </a:moveTo>
                <a:lnTo>
                  <a:pt x="1254065" y="1732813"/>
                </a:lnTo>
                <a:lnTo>
                  <a:pt x="1254065" y="2305723"/>
                </a:lnTo>
                <a:lnTo>
                  <a:pt x="189107" y="2305723"/>
                </a:lnTo>
                <a:close/>
              </a:path>
            </a:pathLst>
          </a:custGeom>
          <a:solidFill>
            <a:srgbClr val="241C1C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1" name="任意多边形: 形状 750">
            <a:extLst>
              <a:ext uri="{FF2B5EF4-FFF2-40B4-BE49-F238E27FC236}">
                <a16:creationId xmlns:a16="http://schemas.microsoft.com/office/drawing/2014/main" id="{198403E8-11C2-4897-8ECD-55DAA430FA14}"/>
              </a:ext>
            </a:extLst>
          </p:cNvPr>
          <p:cNvSpPr/>
          <p:nvPr/>
        </p:nvSpPr>
        <p:spPr>
          <a:xfrm>
            <a:off x="4303025" y="4866336"/>
            <a:ext cx="3375557" cy="1991664"/>
          </a:xfrm>
          <a:custGeom>
            <a:avLst/>
            <a:gdLst>
              <a:gd name="connsiteX0" fmla="*/ -157 w 3375557"/>
              <a:gd name="connsiteY0" fmla="*/ -21 h 1991664"/>
              <a:gd name="connsiteX1" fmla="*/ -157 w 3375557"/>
              <a:gd name="connsiteY1" fmla="*/ 1991643 h 1991664"/>
              <a:gd name="connsiteX2" fmla="*/ 258912 w 3375557"/>
              <a:gd name="connsiteY2" fmla="*/ 1991643 h 1991664"/>
              <a:gd name="connsiteX3" fmla="*/ 258912 w 3375557"/>
              <a:gd name="connsiteY3" fmla="*/ 1265457 h 1991664"/>
              <a:gd name="connsiteX4" fmla="*/ 3116298 w 3375557"/>
              <a:gd name="connsiteY4" fmla="*/ 1265457 h 1991664"/>
              <a:gd name="connsiteX5" fmla="*/ 3116298 w 3375557"/>
              <a:gd name="connsiteY5" fmla="*/ 1991643 h 1991664"/>
              <a:gd name="connsiteX6" fmla="*/ 3375401 w 3375557"/>
              <a:gd name="connsiteY6" fmla="*/ 1991643 h 1991664"/>
              <a:gd name="connsiteX7" fmla="*/ 3375401 w 3375557"/>
              <a:gd name="connsiteY7" fmla="*/ -21 h 1991664"/>
              <a:gd name="connsiteX8" fmla="*/ -146 w 3375557"/>
              <a:gd name="connsiteY8" fmla="*/ -21 h 199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5557" h="1991664">
                <a:moveTo>
                  <a:pt x="-157" y="-21"/>
                </a:moveTo>
                <a:lnTo>
                  <a:pt x="-157" y="1991643"/>
                </a:lnTo>
                <a:lnTo>
                  <a:pt x="258912" y="1991643"/>
                </a:lnTo>
                <a:lnTo>
                  <a:pt x="258912" y="1265457"/>
                </a:lnTo>
                <a:lnTo>
                  <a:pt x="3116298" y="1265457"/>
                </a:lnTo>
                <a:lnTo>
                  <a:pt x="3116298" y="1991643"/>
                </a:lnTo>
                <a:lnTo>
                  <a:pt x="3375401" y="1991643"/>
                </a:lnTo>
                <a:lnTo>
                  <a:pt x="3375401" y="-21"/>
                </a:lnTo>
                <a:lnTo>
                  <a:pt x="-146" y="-21"/>
                </a:lnTo>
                <a:close/>
              </a:path>
            </a:pathLst>
          </a:custGeom>
          <a:solidFill>
            <a:srgbClr val="A57136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2" name="任意多边形: 形状 751">
            <a:extLst>
              <a:ext uri="{FF2B5EF4-FFF2-40B4-BE49-F238E27FC236}">
                <a16:creationId xmlns:a16="http://schemas.microsoft.com/office/drawing/2014/main" id="{57CB56D8-17FB-B13E-545F-D0338DAFBF0B}"/>
              </a:ext>
            </a:extLst>
          </p:cNvPr>
          <p:cNvSpPr/>
          <p:nvPr/>
        </p:nvSpPr>
        <p:spPr>
          <a:xfrm>
            <a:off x="3865387" y="4831307"/>
            <a:ext cx="4250822" cy="95955"/>
          </a:xfrm>
          <a:custGeom>
            <a:avLst/>
            <a:gdLst>
              <a:gd name="connsiteX0" fmla="*/ -157 w 4250822"/>
              <a:gd name="connsiteY0" fmla="*/ -21 h 95955"/>
              <a:gd name="connsiteX1" fmla="*/ 4250666 w 4250822"/>
              <a:gd name="connsiteY1" fmla="*/ -21 h 95955"/>
              <a:gd name="connsiteX2" fmla="*/ 4250666 w 4250822"/>
              <a:gd name="connsiteY2" fmla="*/ 95934 h 95955"/>
              <a:gd name="connsiteX3" fmla="*/ -157 w 4250822"/>
              <a:gd name="connsiteY3" fmla="*/ 95934 h 9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0822" h="95955">
                <a:moveTo>
                  <a:pt x="-157" y="-21"/>
                </a:moveTo>
                <a:lnTo>
                  <a:pt x="4250666" y="-21"/>
                </a:lnTo>
                <a:lnTo>
                  <a:pt x="4250666" y="95934"/>
                </a:lnTo>
                <a:lnTo>
                  <a:pt x="-157" y="95934"/>
                </a:lnTo>
                <a:close/>
              </a:path>
            </a:pathLst>
          </a:custGeom>
          <a:solidFill>
            <a:srgbClr val="704D25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3" name="任意多边形: 形状 752">
            <a:extLst>
              <a:ext uri="{FF2B5EF4-FFF2-40B4-BE49-F238E27FC236}">
                <a16:creationId xmlns:a16="http://schemas.microsoft.com/office/drawing/2014/main" id="{EC8D11A1-ACD4-0CE4-739E-FDEB783AAE6A}"/>
              </a:ext>
            </a:extLst>
          </p:cNvPr>
          <p:cNvSpPr/>
          <p:nvPr/>
        </p:nvSpPr>
        <p:spPr>
          <a:xfrm>
            <a:off x="4562105" y="5091866"/>
            <a:ext cx="2857386" cy="730257"/>
          </a:xfrm>
          <a:custGeom>
            <a:avLst/>
            <a:gdLst>
              <a:gd name="connsiteX0" fmla="*/ -157 w 2857386"/>
              <a:gd name="connsiteY0" fmla="*/ -21 h 730257"/>
              <a:gd name="connsiteX1" fmla="*/ -157 w 2857386"/>
              <a:gd name="connsiteY1" fmla="*/ 730237 h 730257"/>
              <a:gd name="connsiteX2" fmla="*/ 2857229 w 2857386"/>
              <a:gd name="connsiteY2" fmla="*/ 730237 h 730257"/>
              <a:gd name="connsiteX3" fmla="*/ 2857229 w 2857386"/>
              <a:gd name="connsiteY3" fmla="*/ -21 h 730257"/>
              <a:gd name="connsiteX4" fmla="*/ -157 w 2857386"/>
              <a:gd name="connsiteY4" fmla="*/ -21 h 73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386" h="730257">
                <a:moveTo>
                  <a:pt x="-157" y="-21"/>
                </a:moveTo>
                <a:lnTo>
                  <a:pt x="-157" y="730237"/>
                </a:lnTo>
                <a:lnTo>
                  <a:pt x="2857229" y="730237"/>
                </a:lnTo>
                <a:lnTo>
                  <a:pt x="2857229" y="-21"/>
                </a:lnTo>
                <a:lnTo>
                  <a:pt x="-157" y="-21"/>
                </a:lnTo>
                <a:close/>
              </a:path>
            </a:pathLst>
          </a:custGeom>
          <a:solidFill>
            <a:srgbClr val="956631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54" name="图形 18">
            <a:extLst>
              <a:ext uri="{FF2B5EF4-FFF2-40B4-BE49-F238E27FC236}">
                <a16:creationId xmlns:a16="http://schemas.microsoft.com/office/drawing/2014/main" id="{8213A77D-C2AE-1F11-063C-2CADE8156217}"/>
              </a:ext>
            </a:extLst>
          </p:cNvPr>
          <p:cNvGrpSpPr/>
          <p:nvPr/>
        </p:nvGrpSpPr>
        <p:grpSpPr>
          <a:xfrm>
            <a:off x="4253243" y="3742814"/>
            <a:ext cx="387600" cy="1088095"/>
            <a:chOff x="4253243" y="3756568"/>
            <a:chExt cx="387600" cy="1088095"/>
          </a:xfrm>
        </p:grpSpPr>
        <p:grpSp>
          <p:nvGrpSpPr>
            <p:cNvPr id="755" name="图形 18">
              <a:extLst>
                <a:ext uri="{FF2B5EF4-FFF2-40B4-BE49-F238E27FC236}">
                  <a16:creationId xmlns:a16="http://schemas.microsoft.com/office/drawing/2014/main" id="{DAFD4F45-AEF5-B790-422E-762D6EEFB6FA}"/>
                </a:ext>
              </a:extLst>
            </p:cNvPr>
            <p:cNvGrpSpPr/>
            <p:nvPr/>
          </p:nvGrpSpPr>
          <p:grpSpPr>
            <a:xfrm>
              <a:off x="4408387" y="4301242"/>
              <a:ext cx="156022" cy="488981"/>
              <a:chOff x="4408387" y="4301242"/>
              <a:chExt cx="156022" cy="488981"/>
            </a:xfrm>
          </p:grpSpPr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28168686-9634-6E6A-09A4-F57538856CEB}"/>
                  </a:ext>
                </a:extLst>
              </p:cNvPr>
              <p:cNvSpPr/>
              <p:nvPr/>
            </p:nvSpPr>
            <p:spPr>
              <a:xfrm rot="588735">
                <a:off x="4500146" y="4396071"/>
                <a:ext cx="15729" cy="395707"/>
              </a:xfrm>
              <a:custGeom>
                <a:avLst/>
                <a:gdLst>
                  <a:gd name="connsiteX0" fmla="*/ 15661 w 15729"/>
                  <a:gd name="connsiteY0" fmla="*/ -81 h 395707"/>
                  <a:gd name="connsiteX1" fmla="*/ -69 w 15729"/>
                  <a:gd name="connsiteY1" fmla="*/ -81 h 395707"/>
                  <a:gd name="connsiteX2" fmla="*/ -69 w 15729"/>
                  <a:gd name="connsiteY2" fmla="*/ 395626 h 395707"/>
                  <a:gd name="connsiteX3" fmla="*/ 290 w 15729"/>
                  <a:gd name="connsiteY3" fmla="*/ 395626 h 395707"/>
                  <a:gd name="connsiteX4" fmla="*/ 15660 w 15729"/>
                  <a:gd name="connsiteY4" fmla="*/ 380257 h 395707"/>
                  <a:gd name="connsiteX5" fmla="*/ 15660 w 15729"/>
                  <a:gd name="connsiteY5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61" y="-81"/>
                    </a:moveTo>
                    <a:lnTo>
                      <a:pt x="-69" y="-81"/>
                    </a:lnTo>
                    <a:lnTo>
                      <a:pt x="-69" y="395626"/>
                    </a:lnTo>
                    <a:lnTo>
                      <a:pt x="290" y="395626"/>
                    </a:lnTo>
                    <a:cubicBezTo>
                      <a:pt x="8805" y="395626"/>
                      <a:pt x="15660" y="388772"/>
                      <a:pt x="15660" y="380257"/>
                    </a:cubicBezTo>
                    <a:lnTo>
                      <a:pt x="15660" y="-81"/>
                    </a:lnTo>
                    <a:close/>
                  </a:path>
                </a:pathLst>
              </a:custGeom>
              <a:solidFill>
                <a:srgbClr val="CCFF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E0AC135A-84E4-8856-4D6F-D0FC776BE06B}"/>
                  </a:ext>
                </a:extLst>
              </p:cNvPr>
              <p:cNvSpPr/>
              <p:nvPr/>
            </p:nvSpPr>
            <p:spPr>
              <a:xfrm rot="588735">
                <a:off x="4536527" y="4367840"/>
                <a:ext cx="15729" cy="31458"/>
              </a:xfrm>
              <a:custGeom>
                <a:avLst/>
                <a:gdLst>
                  <a:gd name="connsiteX0" fmla="*/ 15664 w 15729"/>
                  <a:gd name="connsiteY0" fmla="*/ -93 h 31458"/>
                  <a:gd name="connsiteX1" fmla="*/ -66 w 15729"/>
                  <a:gd name="connsiteY1" fmla="*/ -93 h 31458"/>
                  <a:gd name="connsiteX2" fmla="*/ -66 w 15729"/>
                  <a:gd name="connsiteY2" fmla="*/ 31366 h 31458"/>
                  <a:gd name="connsiteX3" fmla="*/ 15664 w 15729"/>
                  <a:gd name="connsiteY3" fmla="*/ 31366 h 31458"/>
                  <a:gd name="connsiteX4" fmla="*/ 15664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4" y="-93"/>
                    </a:moveTo>
                    <a:lnTo>
                      <a:pt x="-66" y="-93"/>
                    </a:lnTo>
                    <a:lnTo>
                      <a:pt x="-66" y="31366"/>
                    </a:lnTo>
                    <a:lnTo>
                      <a:pt x="15664" y="31366"/>
                    </a:lnTo>
                    <a:lnTo>
                      <a:pt x="15664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71228E28-2EE9-7F1E-4003-5B80E9568FC7}"/>
                  </a:ext>
                </a:extLst>
              </p:cNvPr>
              <p:cNvSpPr/>
              <p:nvPr/>
            </p:nvSpPr>
            <p:spPr>
              <a:xfrm rot="588735">
                <a:off x="4543750" y="4312185"/>
                <a:ext cx="15729" cy="56255"/>
              </a:xfrm>
              <a:custGeom>
                <a:avLst/>
                <a:gdLst>
                  <a:gd name="connsiteX0" fmla="*/ -65 w 15729"/>
                  <a:gd name="connsiteY0" fmla="*/ -95 h 56255"/>
                  <a:gd name="connsiteX1" fmla="*/ -65 w 15729"/>
                  <a:gd name="connsiteY1" fmla="*/ 56160 h 56255"/>
                  <a:gd name="connsiteX2" fmla="*/ 15665 w 15729"/>
                  <a:gd name="connsiteY2" fmla="*/ 56160 h 56255"/>
                  <a:gd name="connsiteX3" fmla="*/ 15665 w 15729"/>
                  <a:gd name="connsiteY3" fmla="*/ 15275 h 56255"/>
                  <a:gd name="connsiteX4" fmla="*/ 295 w 15729"/>
                  <a:gd name="connsiteY4" fmla="*/ -95 h 56255"/>
                  <a:gd name="connsiteX5" fmla="*/ -64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65" y="-95"/>
                    </a:moveTo>
                    <a:lnTo>
                      <a:pt x="-65" y="56160"/>
                    </a:lnTo>
                    <a:lnTo>
                      <a:pt x="15665" y="56160"/>
                    </a:lnTo>
                    <a:lnTo>
                      <a:pt x="15665" y="15275"/>
                    </a:lnTo>
                    <a:cubicBezTo>
                      <a:pt x="15665" y="6760"/>
                      <a:pt x="8810" y="-95"/>
                      <a:pt x="295" y="-95"/>
                    </a:cubicBezTo>
                    <a:lnTo>
                      <a:pt x="-64" y="-95"/>
                    </a:lnTo>
                    <a:close/>
                  </a:path>
                </a:pathLst>
              </a:custGeom>
              <a:solidFill>
                <a:srgbClr val="4D4D4D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78E17EF3-C4FA-C1D2-29EB-A2397581F733}"/>
                  </a:ext>
                </a:extLst>
              </p:cNvPr>
              <p:cNvSpPr/>
              <p:nvPr/>
            </p:nvSpPr>
            <p:spPr>
              <a:xfrm rot="588735">
                <a:off x="4441990" y="4386012"/>
                <a:ext cx="15729" cy="395707"/>
              </a:xfrm>
              <a:custGeom>
                <a:avLst/>
                <a:gdLst>
                  <a:gd name="connsiteX0" fmla="*/ 15658 w 15729"/>
                  <a:gd name="connsiteY0" fmla="*/ -82 h 395707"/>
                  <a:gd name="connsiteX1" fmla="*/ -72 w 15729"/>
                  <a:gd name="connsiteY1" fmla="*/ -82 h 395707"/>
                  <a:gd name="connsiteX2" fmla="*/ -72 w 15729"/>
                  <a:gd name="connsiteY2" fmla="*/ 380256 h 395707"/>
                  <a:gd name="connsiteX3" fmla="*/ 15298 w 15729"/>
                  <a:gd name="connsiteY3" fmla="*/ 395625 h 395707"/>
                  <a:gd name="connsiteX4" fmla="*/ 15658 w 15729"/>
                  <a:gd name="connsiteY4" fmla="*/ 395625 h 395707"/>
                  <a:gd name="connsiteX5" fmla="*/ 15658 w 15729"/>
                  <a:gd name="connsiteY5" fmla="*/ -82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58" y="-82"/>
                    </a:moveTo>
                    <a:lnTo>
                      <a:pt x="-72" y="-82"/>
                    </a:lnTo>
                    <a:lnTo>
                      <a:pt x="-72" y="380256"/>
                    </a:lnTo>
                    <a:cubicBezTo>
                      <a:pt x="-72" y="388771"/>
                      <a:pt x="6784" y="395625"/>
                      <a:pt x="15298" y="395625"/>
                    </a:cubicBezTo>
                    <a:lnTo>
                      <a:pt x="15658" y="395625"/>
                    </a:lnTo>
                    <a:lnTo>
                      <a:pt x="15658" y="-82"/>
                    </a:lnTo>
                    <a:close/>
                  </a:path>
                </a:pathLst>
              </a:custGeom>
              <a:solidFill>
                <a:srgbClr val="668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245B5B1D-25E8-E0F3-060A-E8E3A0A35ABD}"/>
                  </a:ext>
                </a:extLst>
              </p:cNvPr>
              <p:cNvSpPr/>
              <p:nvPr/>
            </p:nvSpPr>
            <p:spPr>
              <a:xfrm rot="588735">
                <a:off x="4478371" y="4357782"/>
                <a:ext cx="15729" cy="31458"/>
              </a:xfrm>
              <a:custGeom>
                <a:avLst/>
                <a:gdLst>
                  <a:gd name="connsiteX0" fmla="*/ 15661 w 15729"/>
                  <a:gd name="connsiteY0" fmla="*/ -93 h 31458"/>
                  <a:gd name="connsiteX1" fmla="*/ -69 w 15729"/>
                  <a:gd name="connsiteY1" fmla="*/ -93 h 31458"/>
                  <a:gd name="connsiteX2" fmla="*/ -69 w 15729"/>
                  <a:gd name="connsiteY2" fmla="*/ 31365 h 31458"/>
                  <a:gd name="connsiteX3" fmla="*/ 15661 w 15729"/>
                  <a:gd name="connsiteY3" fmla="*/ 31365 h 31458"/>
                  <a:gd name="connsiteX4" fmla="*/ 15661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1" y="-93"/>
                    </a:moveTo>
                    <a:lnTo>
                      <a:pt x="-69" y="-93"/>
                    </a:lnTo>
                    <a:lnTo>
                      <a:pt x="-69" y="31365"/>
                    </a:lnTo>
                    <a:lnTo>
                      <a:pt x="15661" y="31365"/>
                    </a:lnTo>
                    <a:lnTo>
                      <a:pt x="15661" y="-93"/>
                    </a:lnTo>
                    <a:close/>
                  </a:path>
                </a:pathLst>
              </a:custGeom>
              <a:solidFill>
                <a:srgbClr val="916F6F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89FB099F-FB21-F467-7095-EEEBA133FACE}"/>
                  </a:ext>
                </a:extLst>
              </p:cNvPr>
              <p:cNvSpPr/>
              <p:nvPr/>
            </p:nvSpPr>
            <p:spPr>
              <a:xfrm rot="588735">
                <a:off x="4485896" y="4302180"/>
                <a:ext cx="15729" cy="56255"/>
              </a:xfrm>
              <a:custGeom>
                <a:avLst/>
                <a:gdLst>
                  <a:gd name="connsiteX0" fmla="*/ 15301 w 15729"/>
                  <a:gd name="connsiteY0" fmla="*/ -96 h 56255"/>
                  <a:gd name="connsiteX1" fmla="*/ -68 w 15729"/>
                  <a:gd name="connsiteY1" fmla="*/ 15274 h 56255"/>
                  <a:gd name="connsiteX2" fmla="*/ -68 w 15729"/>
                  <a:gd name="connsiteY2" fmla="*/ 56159 h 56255"/>
                  <a:gd name="connsiteX3" fmla="*/ 15662 w 15729"/>
                  <a:gd name="connsiteY3" fmla="*/ 56159 h 56255"/>
                  <a:gd name="connsiteX4" fmla="*/ 15662 w 15729"/>
                  <a:gd name="connsiteY4" fmla="*/ -96 h 56255"/>
                  <a:gd name="connsiteX5" fmla="*/ 15302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1" y="-96"/>
                    </a:moveTo>
                    <a:cubicBezTo>
                      <a:pt x="6787" y="-96"/>
                      <a:pt x="-68" y="6759"/>
                      <a:pt x="-68" y="15274"/>
                    </a:cubicBezTo>
                    <a:lnTo>
                      <a:pt x="-68" y="56159"/>
                    </a:lnTo>
                    <a:lnTo>
                      <a:pt x="15662" y="56159"/>
                    </a:lnTo>
                    <a:lnTo>
                      <a:pt x="15662" y="-96"/>
                    </a:lnTo>
                    <a:lnTo>
                      <a:pt x="15302" y="-96"/>
                    </a:lnTo>
                    <a:close/>
                  </a:path>
                </a:pathLst>
              </a:custGeom>
              <a:solidFill>
                <a:srgbClr val="000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245BB9C8-3723-2659-D703-22FDEB798A08}"/>
                  </a:ext>
                </a:extLst>
              </p:cNvPr>
              <p:cNvSpPr/>
              <p:nvPr/>
            </p:nvSpPr>
            <p:spPr>
              <a:xfrm rot="588735">
                <a:off x="4457101" y="4391004"/>
                <a:ext cx="43225" cy="395707"/>
              </a:xfrm>
              <a:custGeom>
                <a:avLst/>
                <a:gdLst>
                  <a:gd name="connsiteX0" fmla="*/ 43155 w 43225"/>
                  <a:gd name="connsiteY0" fmla="*/ -81 h 395707"/>
                  <a:gd name="connsiteX1" fmla="*/ -70 w 43225"/>
                  <a:gd name="connsiteY1" fmla="*/ -81 h 395707"/>
                  <a:gd name="connsiteX2" fmla="*/ -70 w 43225"/>
                  <a:gd name="connsiteY2" fmla="*/ 395626 h 395707"/>
                  <a:gd name="connsiteX3" fmla="*/ 43155 w 43225"/>
                  <a:gd name="connsiteY3" fmla="*/ 395626 h 395707"/>
                  <a:gd name="connsiteX4" fmla="*/ 43155 w 43225"/>
                  <a:gd name="connsiteY4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7">
                    <a:moveTo>
                      <a:pt x="43155" y="-81"/>
                    </a:moveTo>
                    <a:lnTo>
                      <a:pt x="-70" y="-81"/>
                    </a:lnTo>
                    <a:lnTo>
                      <a:pt x="-70" y="395626"/>
                    </a:lnTo>
                    <a:lnTo>
                      <a:pt x="43155" y="395626"/>
                    </a:lnTo>
                    <a:lnTo>
                      <a:pt x="43155" y="-81"/>
                    </a:lnTo>
                    <a:close/>
                  </a:path>
                </a:pathLst>
              </a:custGeom>
              <a:solidFill>
                <a:srgbClr val="AAD4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87FECD7A-DAA8-624E-135A-1855EBC647AB}"/>
                  </a:ext>
                </a:extLst>
              </p:cNvPr>
              <p:cNvSpPr/>
              <p:nvPr/>
            </p:nvSpPr>
            <p:spPr>
              <a:xfrm rot="588735">
                <a:off x="4493482" y="4362773"/>
                <a:ext cx="43225" cy="31458"/>
              </a:xfrm>
              <a:custGeom>
                <a:avLst/>
                <a:gdLst>
                  <a:gd name="connsiteX0" fmla="*/ 43158 w 43225"/>
                  <a:gd name="connsiteY0" fmla="*/ -93 h 31458"/>
                  <a:gd name="connsiteX1" fmla="*/ -67 w 43225"/>
                  <a:gd name="connsiteY1" fmla="*/ -93 h 31458"/>
                  <a:gd name="connsiteX2" fmla="*/ -67 w 43225"/>
                  <a:gd name="connsiteY2" fmla="*/ 31366 h 31458"/>
                  <a:gd name="connsiteX3" fmla="*/ 43158 w 43225"/>
                  <a:gd name="connsiteY3" fmla="*/ 31366 h 31458"/>
                  <a:gd name="connsiteX4" fmla="*/ 43158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58" y="-93"/>
                    </a:moveTo>
                    <a:lnTo>
                      <a:pt x="-67" y="-93"/>
                    </a:lnTo>
                    <a:lnTo>
                      <a:pt x="-67" y="31366"/>
                    </a:lnTo>
                    <a:lnTo>
                      <a:pt x="43158" y="31366"/>
                    </a:lnTo>
                    <a:lnTo>
                      <a:pt x="43158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5B026715-DE0D-3486-D9C6-37ECE0D2E525}"/>
                  </a:ext>
                </a:extLst>
              </p:cNvPr>
              <p:cNvSpPr/>
              <p:nvPr/>
            </p:nvSpPr>
            <p:spPr>
              <a:xfrm rot="588735">
                <a:off x="4501143" y="4307194"/>
                <a:ext cx="43225" cy="56255"/>
              </a:xfrm>
              <a:custGeom>
                <a:avLst/>
                <a:gdLst>
                  <a:gd name="connsiteX0" fmla="*/ -67 w 43225"/>
                  <a:gd name="connsiteY0" fmla="*/ -95 h 56255"/>
                  <a:gd name="connsiteX1" fmla="*/ -67 w 43225"/>
                  <a:gd name="connsiteY1" fmla="*/ 56160 h 56255"/>
                  <a:gd name="connsiteX2" fmla="*/ 43159 w 43225"/>
                  <a:gd name="connsiteY2" fmla="*/ 56160 h 56255"/>
                  <a:gd name="connsiteX3" fmla="*/ 43159 w 43225"/>
                  <a:gd name="connsiteY3" fmla="*/ -95 h 56255"/>
                  <a:gd name="connsiteX4" fmla="*/ -67 w 43225"/>
                  <a:gd name="connsiteY4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7" y="-95"/>
                    </a:moveTo>
                    <a:lnTo>
                      <a:pt x="-67" y="56160"/>
                    </a:lnTo>
                    <a:lnTo>
                      <a:pt x="43159" y="56160"/>
                    </a:lnTo>
                    <a:lnTo>
                      <a:pt x="43159" y="-95"/>
                    </a:lnTo>
                    <a:lnTo>
                      <a:pt x="-67" y="-95"/>
                    </a:lnTo>
                    <a:close/>
                  </a:path>
                </a:pathLst>
              </a:custGeom>
              <a:solidFill>
                <a:srgbClr val="1A1A1A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6" name="图形 18">
              <a:extLst>
                <a:ext uri="{FF2B5EF4-FFF2-40B4-BE49-F238E27FC236}">
                  <a16:creationId xmlns:a16="http://schemas.microsoft.com/office/drawing/2014/main" id="{30A76C60-F0CC-161A-4C57-42C54C9C4056}"/>
                </a:ext>
              </a:extLst>
            </p:cNvPr>
            <p:cNvGrpSpPr/>
            <p:nvPr/>
          </p:nvGrpSpPr>
          <p:grpSpPr>
            <a:xfrm>
              <a:off x="4253243" y="4096278"/>
              <a:ext cx="127275" cy="462919"/>
              <a:chOff x="4253243" y="4096278"/>
              <a:chExt cx="127275" cy="462919"/>
            </a:xfrm>
          </p:grpSpPr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F7CEA114-C837-1D96-4D2A-6EE8C6194CFC}"/>
                  </a:ext>
                </a:extLst>
              </p:cNvPr>
              <p:cNvSpPr/>
              <p:nvPr/>
            </p:nvSpPr>
            <p:spPr>
              <a:xfrm rot="-679803">
                <a:off x="4258565" y="4099318"/>
                <a:ext cx="36681" cy="57820"/>
              </a:xfrm>
              <a:custGeom>
                <a:avLst/>
                <a:gdLst>
                  <a:gd name="connsiteX0" fmla="*/ 2561 w 36681"/>
                  <a:gd name="connsiteY0" fmla="*/ -105 h 57820"/>
                  <a:gd name="connsiteX1" fmla="*/ -79 w 36681"/>
                  <a:gd name="connsiteY1" fmla="*/ 2597 h 57820"/>
                  <a:gd name="connsiteX2" fmla="*/ -79 w 36681"/>
                  <a:gd name="connsiteY2" fmla="*/ 55010 h 57820"/>
                  <a:gd name="connsiteX3" fmla="*/ 2561 w 36681"/>
                  <a:gd name="connsiteY3" fmla="*/ 57712 h 57820"/>
                  <a:gd name="connsiteX4" fmla="*/ 33961 w 36681"/>
                  <a:gd name="connsiteY4" fmla="*/ 57712 h 57820"/>
                  <a:gd name="connsiteX5" fmla="*/ 36602 w 36681"/>
                  <a:gd name="connsiteY5" fmla="*/ 55010 h 57820"/>
                  <a:gd name="connsiteX6" fmla="*/ 36602 w 36681"/>
                  <a:gd name="connsiteY6" fmla="*/ 2594 h 57820"/>
                  <a:gd name="connsiteX7" fmla="*/ 33961 w 36681"/>
                  <a:gd name="connsiteY7" fmla="*/ -109 h 57820"/>
                  <a:gd name="connsiteX8" fmla="*/ 2561 w 36681"/>
                  <a:gd name="connsiteY8" fmla="*/ -109 h 5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681" h="57820">
                    <a:moveTo>
                      <a:pt x="2561" y="-105"/>
                    </a:moveTo>
                    <a:cubicBezTo>
                      <a:pt x="1064" y="-105"/>
                      <a:pt x="-79" y="1099"/>
                      <a:pt x="-79" y="2597"/>
                    </a:cubicBezTo>
                    <a:lnTo>
                      <a:pt x="-79" y="55010"/>
                    </a:lnTo>
                    <a:cubicBezTo>
                      <a:pt x="-79" y="56508"/>
                      <a:pt x="1067" y="57712"/>
                      <a:pt x="2561" y="57712"/>
                    </a:cubicBezTo>
                    <a:lnTo>
                      <a:pt x="33961" y="57712"/>
                    </a:lnTo>
                    <a:cubicBezTo>
                      <a:pt x="35458" y="57712"/>
                      <a:pt x="36602" y="56508"/>
                      <a:pt x="36602" y="55010"/>
                    </a:cubicBezTo>
                    <a:lnTo>
                      <a:pt x="36602" y="2594"/>
                    </a:lnTo>
                    <a:cubicBezTo>
                      <a:pt x="36602" y="1097"/>
                      <a:pt x="35455" y="-109"/>
                      <a:pt x="33961" y="-109"/>
                    </a:cubicBezTo>
                    <a:lnTo>
                      <a:pt x="2561" y="-109"/>
                    </a:lnTo>
                    <a:close/>
                  </a:path>
                </a:pathLst>
              </a:custGeom>
              <a:gradFill>
                <a:gsLst>
                  <a:gs pos="0">
                    <a:srgbClr val="C83737"/>
                  </a:gs>
                  <a:gs pos="18303">
                    <a:srgbClr val="D35F5F"/>
                  </a:gs>
                  <a:gs pos="35655">
                    <a:srgbClr val="DE8787"/>
                  </a:gs>
                  <a:gs pos="64720">
                    <a:srgbClr val="E9AFAF"/>
                  </a:gs>
                  <a:gs pos="100000">
                    <a:srgbClr val="F4D7D7"/>
                  </a:gs>
                </a:gsLst>
                <a:lin ang="21542710" scaled="1"/>
              </a:gra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B2C3C434-622E-D6B3-D221-55557E9F62D8}"/>
                  </a:ext>
                </a:extLst>
              </p:cNvPr>
              <p:cNvSpPr/>
              <p:nvPr/>
            </p:nvSpPr>
            <p:spPr>
              <a:xfrm rot="-679803">
                <a:off x="4332991" y="4177660"/>
                <a:ext cx="6904" cy="371206"/>
              </a:xfrm>
              <a:custGeom>
                <a:avLst/>
                <a:gdLst>
                  <a:gd name="connsiteX0" fmla="*/ 6830 w 6904"/>
                  <a:gd name="connsiteY0" fmla="*/ -96 h 371206"/>
                  <a:gd name="connsiteX1" fmla="*/ -75 w 6904"/>
                  <a:gd name="connsiteY1" fmla="*/ -96 h 371206"/>
                  <a:gd name="connsiteX2" fmla="*/ -75 w 6904"/>
                  <a:gd name="connsiteY2" fmla="*/ 371111 h 371206"/>
                  <a:gd name="connsiteX3" fmla="*/ 6830 w 6904"/>
                  <a:gd name="connsiteY3" fmla="*/ 364447 h 371206"/>
                  <a:gd name="connsiteX4" fmla="*/ 6830 w 6904"/>
                  <a:gd name="connsiteY4" fmla="*/ -90 h 37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371206">
                    <a:moveTo>
                      <a:pt x="6830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231" y="368535"/>
                      <a:pt x="6830" y="368123"/>
                      <a:pt x="6830" y="364447"/>
                    </a:cubicBezTo>
                    <a:lnTo>
                      <a:pt x="6830" y="-90"/>
                    </a:lnTo>
                    <a:close/>
                  </a:path>
                </a:pathLst>
              </a:custGeom>
              <a:solidFill>
                <a:srgbClr val="FFDD55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5B39A6BF-860F-B100-6B56-A59043AEE56A}"/>
                  </a:ext>
                </a:extLst>
              </p:cNvPr>
              <p:cNvSpPr/>
              <p:nvPr/>
            </p:nvSpPr>
            <p:spPr>
              <a:xfrm rot="-679803">
                <a:off x="4293810" y="4153882"/>
                <a:ext cx="6904" cy="27677"/>
              </a:xfrm>
              <a:custGeom>
                <a:avLst/>
                <a:gdLst>
                  <a:gd name="connsiteX0" fmla="*/ 6826 w 6904"/>
                  <a:gd name="connsiteY0" fmla="*/ -107 h 27677"/>
                  <a:gd name="connsiteX1" fmla="*/ -78 w 6904"/>
                  <a:gd name="connsiteY1" fmla="*/ -107 h 27677"/>
                  <a:gd name="connsiteX2" fmla="*/ -78 w 6904"/>
                  <a:gd name="connsiteY2" fmla="*/ 27571 h 27677"/>
                  <a:gd name="connsiteX3" fmla="*/ 6826 w 6904"/>
                  <a:gd name="connsiteY3" fmla="*/ 27571 h 27677"/>
                  <a:gd name="connsiteX4" fmla="*/ 6826 w 6904"/>
                  <a:gd name="connsiteY4" fmla="*/ -107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27677">
                    <a:moveTo>
                      <a:pt x="6826" y="-107"/>
                    </a:moveTo>
                    <a:lnTo>
                      <a:pt x="-78" y="-107"/>
                    </a:lnTo>
                    <a:lnTo>
                      <a:pt x="-78" y="27571"/>
                    </a:lnTo>
                    <a:lnTo>
                      <a:pt x="6826" y="27571"/>
                    </a:lnTo>
                    <a:lnTo>
                      <a:pt x="6826" y="-107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978D2ECC-C281-803E-AD90-1CFEFED99022}"/>
                  </a:ext>
                </a:extLst>
              </p:cNvPr>
              <p:cNvSpPr/>
              <p:nvPr/>
            </p:nvSpPr>
            <p:spPr>
              <a:xfrm rot="-679803">
                <a:off x="4308818" y="4182491"/>
                <a:ext cx="6964" cy="371207"/>
              </a:xfrm>
              <a:custGeom>
                <a:avLst/>
                <a:gdLst>
                  <a:gd name="connsiteX0" fmla="*/ 6888 w 6964"/>
                  <a:gd name="connsiteY0" fmla="*/ -89 h 371207"/>
                  <a:gd name="connsiteX1" fmla="*/ -76 w 6964"/>
                  <a:gd name="connsiteY1" fmla="*/ -89 h 371207"/>
                  <a:gd name="connsiteX2" fmla="*/ -76 w 6964"/>
                  <a:gd name="connsiteY2" fmla="*/ 364448 h 371207"/>
                  <a:gd name="connsiteX3" fmla="*/ 6888 w 6964"/>
                  <a:gd name="connsiteY3" fmla="*/ 371112 h 371207"/>
                  <a:gd name="connsiteX4" fmla="*/ 6888 w 6964"/>
                  <a:gd name="connsiteY4" fmla="*/ -96 h 37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371207">
                    <a:moveTo>
                      <a:pt x="6888" y="-89"/>
                    </a:moveTo>
                    <a:lnTo>
                      <a:pt x="-76" y="-89"/>
                    </a:lnTo>
                    <a:lnTo>
                      <a:pt x="-76" y="364448"/>
                    </a:lnTo>
                    <a:cubicBezTo>
                      <a:pt x="-76" y="368141"/>
                      <a:pt x="4565" y="368531"/>
                      <a:pt x="6888" y="371112"/>
                    </a:cubicBezTo>
                    <a:lnTo>
                      <a:pt x="6888" y="-96"/>
                    </a:lnTo>
                    <a:close/>
                  </a:path>
                </a:pathLst>
              </a:custGeom>
              <a:solidFill>
                <a:srgbClr val="D4AA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EDA54CF7-2D87-0F31-6A49-8547CE908B0B}"/>
                  </a:ext>
                </a:extLst>
              </p:cNvPr>
              <p:cNvSpPr/>
              <p:nvPr/>
            </p:nvSpPr>
            <p:spPr>
              <a:xfrm rot="-679803">
                <a:off x="4269639" y="4158719"/>
                <a:ext cx="6964" cy="27677"/>
              </a:xfrm>
              <a:custGeom>
                <a:avLst/>
                <a:gdLst>
                  <a:gd name="connsiteX0" fmla="*/ 6885 w 6964"/>
                  <a:gd name="connsiteY0" fmla="*/ -106 h 27677"/>
                  <a:gd name="connsiteX1" fmla="*/ -79 w 6964"/>
                  <a:gd name="connsiteY1" fmla="*/ -106 h 27677"/>
                  <a:gd name="connsiteX2" fmla="*/ -79 w 6964"/>
                  <a:gd name="connsiteY2" fmla="*/ 27571 h 27677"/>
                  <a:gd name="connsiteX3" fmla="*/ 6885 w 6964"/>
                  <a:gd name="connsiteY3" fmla="*/ 27571 h 27677"/>
                  <a:gd name="connsiteX4" fmla="*/ 6885 w 6964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27677">
                    <a:moveTo>
                      <a:pt x="6885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6885" y="27571"/>
                    </a:lnTo>
                    <a:lnTo>
                      <a:pt x="6885" y="-106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A0CF841D-CFE6-BB20-CD94-B383ED94E9F1}"/>
                  </a:ext>
                </a:extLst>
              </p:cNvPr>
              <p:cNvSpPr/>
              <p:nvPr/>
            </p:nvSpPr>
            <p:spPr>
              <a:xfrm rot="-679803">
                <a:off x="4316574" y="4179960"/>
                <a:ext cx="17590" cy="379312"/>
              </a:xfrm>
              <a:custGeom>
                <a:avLst/>
                <a:gdLst>
                  <a:gd name="connsiteX0" fmla="*/ 17515 w 17590"/>
                  <a:gd name="connsiteY0" fmla="*/ -96 h 379312"/>
                  <a:gd name="connsiteX1" fmla="*/ -75 w 17590"/>
                  <a:gd name="connsiteY1" fmla="*/ -96 h 379312"/>
                  <a:gd name="connsiteX2" fmla="*/ -75 w 17590"/>
                  <a:gd name="connsiteY2" fmla="*/ 371111 h 379312"/>
                  <a:gd name="connsiteX3" fmla="*/ 8330 w 17590"/>
                  <a:gd name="connsiteY3" fmla="*/ 379217 h 379312"/>
                  <a:gd name="connsiteX4" fmla="*/ 9049 w 17590"/>
                  <a:gd name="connsiteY4" fmla="*/ 379217 h 379312"/>
                  <a:gd name="connsiteX5" fmla="*/ 17514 w 17590"/>
                  <a:gd name="connsiteY5" fmla="*/ 371111 h 379312"/>
                  <a:gd name="connsiteX6" fmla="*/ 17514 w 17590"/>
                  <a:gd name="connsiteY6" fmla="*/ -96 h 37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0" h="379312">
                    <a:moveTo>
                      <a:pt x="17515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740" y="374238"/>
                      <a:pt x="3665" y="379217"/>
                      <a:pt x="8330" y="379217"/>
                    </a:cubicBezTo>
                    <a:lnTo>
                      <a:pt x="9049" y="379217"/>
                    </a:lnTo>
                    <a:cubicBezTo>
                      <a:pt x="13731" y="379217"/>
                      <a:pt x="14700" y="374258"/>
                      <a:pt x="17514" y="371111"/>
                    </a:cubicBezTo>
                    <a:lnTo>
                      <a:pt x="17514" y="-96"/>
                    </a:lnTo>
                    <a:close/>
                  </a:path>
                </a:pathLst>
              </a:custGeom>
              <a:solidFill>
                <a:srgbClr val="FFCC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EA2E2340-C1EA-7936-6BA7-03CE2F8E24ED}"/>
                  </a:ext>
                </a:extLst>
              </p:cNvPr>
              <p:cNvSpPr/>
              <p:nvPr/>
            </p:nvSpPr>
            <p:spPr>
              <a:xfrm rot="-679803">
                <a:off x="4276598" y="4156260"/>
                <a:ext cx="17590" cy="27677"/>
              </a:xfrm>
              <a:custGeom>
                <a:avLst/>
                <a:gdLst>
                  <a:gd name="connsiteX0" fmla="*/ 17511 w 17590"/>
                  <a:gd name="connsiteY0" fmla="*/ -106 h 27677"/>
                  <a:gd name="connsiteX1" fmla="*/ -79 w 17590"/>
                  <a:gd name="connsiteY1" fmla="*/ -106 h 27677"/>
                  <a:gd name="connsiteX2" fmla="*/ -79 w 17590"/>
                  <a:gd name="connsiteY2" fmla="*/ 27571 h 27677"/>
                  <a:gd name="connsiteX3" fmla="*/ 17511 w 17590"/>
                  <a:gd name="connsiteY3" fmla="*/ 27571 h 27677"/>
                  <a:gd name="connsiteX4" fmla="*/ 17511 w 17590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27677">
                    <a:moveTo>
                      <a:pt x="17511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17511" y="27571"/>
                    </a:lnTo>
                    <a:lnTo>
                      <a:pt x="17511" y="-106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76D94C7E-72A0-621C-4210-E8F8076AE7B4}"/>
                  </a:ext>
                </a:extLst>
              </p:cNvPr>
              <p:cNvSpPr/>
              <p:nvPr/>
            </p:nvSpPr>
            <p:spPr>
              <a:xfrm rot="-679803">
                <a:off x="4308102" y="4236382"/>
                <a:ext cx="6904" cy="5332"/>
              </a:xfrm>
              <a:custGeom>
                <a:avLst/>
                <a:gdLst>
                  <a:gd name="connsiteX0" fmla="*/ 6828 w 6904"/>
                  <a:gd name="connsiteY0" fmla="*/ -103 h 5332"/>
                  <a:gd name="connsiteX1" fmla="*/ -77 w 6904"/>
                  <a:gd name="connsiteY1" fmla="*/ -103 h 5332"/>
                  <a:gd name="connsiteX2" fmla="*/ -77 w 6904"/>
                  <a:gd name="connsiteY2" fmla="*/ 5229 h 5332"/>
                  <a:gd name="connsiteX3" fmla="*/ 6828 w 6904"/>
                  <a:gd name="connsiteY3" fmla="*/ 5229 h 5332"/>
                  <a:gd name="connsiteX4" fmla="*/ 6828 w 6904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5332">
                    <a:moveTo>
                      <a:pt x="6828" y="-103"/>
                    </a:moveTo>
                    <a:lnTo>
                      <a:pt x="-77" y="-103"/>
                    </a:lnTo>
                    <a:lnTo>
                      <a:pt x="-77" y="5229"/>
                    </a:lnTo>
                    <a:lnTo>
                      <a:pt x="6828" y="5229"/>
                    </a:lnTo>
                    <a:lnTo>
                      <a:pt x="6828" y="-103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77529F69-D787-8C67-60E7-D2DCEF207ABF}"/>
                  </a:ext>
                </a:extLst>
              </p:cNvPr>
              <p:cNvSpPr/>
              <p:nvPr/>
            </p:nvSpPr>
            <p:spPr>
              <a:xfrm rot="-679803">
                <a:off x="4283931" y="4241219"/>
                <a:ext cx="6964" cy="5332"/>
              </a:xfrm>
              <a:custGeom>
                <a:avLst/>
                <a:gdLst>
                  <a:gd name="connsiteX0" fmla="*/ 6886 w 6964"/>
                  <a:gd name="connsiteY0" fmla="*/ -102 h 5332"/>
                  <a:gd name="connsiteX1" fmla="*/ -78 w 6964"/>
                  <a:gd name="connsiteY1" fmla="*/ -102 h 5332"/>
                  <a:gd name="connsiteX2" fmla="*/ -78 w 6964"/>
                  <a:gd name="connsiteY2" fmla="*/ 5230 h 5332"/>
                  <a:gd name="connsiteX3" fmla="*/ 6886 w 6964"/>
                  <a:gd name="connsiteY3" fmla="*/ 5230 h 5332"/>
                  <a:gd name="connsiteX4" fmla="*/ 6886 w 6964"/>
                  <a:gd name="connsiteY4" fmla="*/ -102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5332">
                    <a:moveTo>
                      <a:pt x="6886" y="-102"/>
                    </a:moveTo>
                    <a:lnTo>
                      <a:pt x="-78" y="-102"/>
                    </a:lnTo>
                    <a:lnTo>
                      <a:pt x="-78" y="5230"/>
                    </a:lnTo>
                    <a:lnTo>
                      <a:pt x="6886" y="5230"/>
                    </a:lnTo>
                    <a:lnTo>
                      <a:pt x="6886" y="-102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0BE7AA40-EBB0-9741-2090-325ADE7694EA}"/>
                  </a:ext>
                </a:extLst>
              </p:cNvPr>
              <p:cNvSpPr/>
              <p:nvPr/>
            </p:nvSpPr>
            <p:spPr>
              <a:xfrm rot="-679803">
                <a:off x="4290889" y="4238760"/>
                <a:ext cx="17590" cy="5332"/>
              </a:xfrm>
              <a:custGeom>
                <a:avLst/>
                <a:gdLst>
                  <a:gd name="connsiteX0" fmla="*/ 17513 w 17590"/>
                  <a:gd name="connsiteY0" fmla="*/ -103 h 5332"/>
                  <a:gd name="connsiteX1" fmla="*/ -77 w 17590"/>
                  <a:gd name="connsiteY1" fmla="*/ -103 h 5332"/>
                  <a:gd name="connsiteX2" fmla="*/ -77 w 17590"/>
                  <a:gd name="connsiteY2" fmla="*/ 5230 h 5332"/>
                  <a:gd name="connsiteX3" fmla="*/ 17513 w 17590"/>
                  <a:gd name="connsiteY3" fmla="*/ 5230 h 5332"/>
                  <a:gd name="connsiteX4" fmla="*/ 17513 w 17590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5332">
                    <a:moveTo>
                      <a:pt x="17513" y="-103"/>
                    </a:moveTo>
                    <a:lnTo>
                      <a:pt x="-77" y="-103"/>
                    </a:lnTo>
                    <a:lnTo>
                      <a:pt x="-77" y="5230"/>
                    </a:lnTo>
                    <a:lnTo>
                      <a:pt x="17513" y="5230"/>
                    </a:lnTo>
                    <a:lnTo>
                      <a:pt x="17513" y="-103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7" name="图形 18">
              <a:extLst>
                <a:ext uri="{FF2B5EF4-FFF2-40B4-BE49-F238E27FC236}">
                  <a16:creationId xmlns:a16="http://schemas.microsoft.com/office/drawing/2014/main" id="{65CF83FF-0B75-5144-4493-F1A3A35346D6}"/>
                </a:ext>
              </a:extLst>
            </p:cNvPr>
            <p:cNvGrpSpPr/>
            <p:nvPr/>
          </p:nvGrpSpPr>
          <p:grpSpPr>
            <a:xfrm>
              <a:off x="4443549" y="4296362"/>
              <a:ext cx="197294" cy="486194"/>
              <a:chOff x="4443549" y="4296362"/>
              <a:chExt cx="197294" cy="486194"/>
            </a:xfrm>
          </p:grpSpPr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09827E81-9F47-4D44-BAC8-C030D45FAAB6}"/>
                  </a:ext>
                </a:extLst>
              </p:cNvPr>
              <p:cNvSpPr/>
              <p:nvPr/>
            </p:nvSpPr>
            <p:spPr>
              <a:xfrm rot="899999">
                <a:off x="4551499" y="4391553"/>
                <a:ext cx="15729" cy="395709"/>
              </a:xfrm>
              <a:custGeom>
                <a:avLst/>
                <a:gdLst>
                  <a:gd name="connsiteX0" fmla="*/ 15666 w 15729"/>
                  <a:gd name="connsiteY0" fmla="*/ -81 h 395709"/>
                  <a:gd name="connsiteX1" fmla="*/ -64 w 15729"/>
                  <a:gd name="connsiteY1" fmla="*/ -81 h 395709"/>
                  <a:gd name="connsiteX2" fmla="*/ -64 w 15729"/>
                  <a:gd name="connsiteY2" fmla="*/ 395628 h 395709"/>
                  <a:gd name="connsiteX3" fmla="*/ 295 w 15729"/>
                  <a:gd name="connsiteY3" fmla="*/ 395628 h 395709"/>
                  <a:gd name="connsiteX4" fmla="*/ 15665 w 15729"/>
                  <a:gd name="connsiteY4" fmla="*/ 380258 h 395709"/>
                  <a:gd name="connsiteX5" fmla="*/ 15665 w 15729"/>
                  <a:gd name="connsiteY5" fmla="*/ -81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6" y="-81"/>
                    </a:moveTo>
                    <a:lnTo>
                      <a:pt x="-64" y="-81"/>
                    </a:lnTo>
                    <a:lnTo>
                      <a:pt x="-64" y="395628"/>
                    </a:lnTo>
                    <a:lnTo>
                      <a:pt x="295" y="395628"/>
                    </a:lnTo>
                    <a:cubicBezTo>
                      <a:pt x="8810" y="395628"/>
                      <a:pt x="15665" y="388773"/>
                      <a:pt x="15665" y="380258"/>
                    </a:cubicBezTo>
                    <a:lnTo>
                      <a:pt x="15665" y="-81"/>
                    </a:lnTo>
                    <a:close/>
                  </a:path>
                </a:pathLst>
              </a:custGeom>
              <a:solidFill>
                <a:srgbClr val="FF5555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A52D4142-97D8-D207-8EE9-79EB3BE5C617}"/>
                  </a:ext>
                </a:extLst>
              </p:cNvPr>
              <p:cNvSpPr/>
              <p:nvPr/>
            </p:nvSpPr>
            <p:spPr>
              <a:xfrm rot="899999">
                <a:off x="4606751" y="4367473"/>
                <a:ext cx="15729" cy="31458"/>
              </a:xfrm>
              <a:custGeom>
                <a:avLst/>
                <a:gdLst>
                  <a:gd name="connsiteX0" fmla="*/ 15670 w 15729"/>
                  <a:gd name="connsiteY0" fmla="*/ -93 h 31458"/>
                  <a:gd name="connsiteX1" fmla="*/ -59 w 15729"/>
                  <a:gd name="connsiteY1" fmla="*/ -93 h 31458"/>
                  <a:gd name="connsiteX2" fmla="*/ -59 w 15729"/>
                  <a:gd name="connsiteY2" fmla="*/ 31366 h 31458"/>
                  <a:gd name="connsiteX3" fmla="*/ 15670 w 15729"/>
                  <a:gd name="connsiteY3" fmla="*/ 31366 h 31458"/>
                  <a:gd name="connsiteX4" fmla="*/ 15670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70" y="-93"/>
                    </a:moveTo>
                    <a:lnTo>
                      <a:pt x="-59" y="-93"/>
                    </a:lnTo>
                    <a:lnTo>
                      <a:pt x="-59" y="31366"/>
                    </a:lnTo>
                    <a:lnTo>
                      <a:pt x="15670" y="31366"/>
                    </a:lnTo>
                    <a:lnTo>
                      <a:pt x="15670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9B2A047B-FDF2-B804-EAFB-675648838406}"/>
                  </a:ext>
                </a:extLst>
              </p:cNvPr>
              <p:cNvSpPr/>
              <p:nvPr/>
            </p:nvSpPr>
            <p:spPr>
              <a:xfrm rot="899999">
                <a:off x="4617855" y="4312649"/>
                <a:ext cx="15729" cy="56255"/>
              </a:xfrm>
              <a:custGeom>
                <a:avLst/>
                <a:gdLst>
                  <a:gd name="connsiteX0" fmla="*/ -58 w 15729"/>
                  <a:gd name="connsiteY0" fmla="*/ -95 h 56255"/>
                  <a:gd name="connsiteX1" fmla="*/ -58 w 15729"/>
                  <a:gd name="connsiteY1" fmla="*/ 56161 h 56255"/>
                  <a:gd name="connsiteX2" fmla="*/ 15671 w 15729"/>
                  <a:gd name="connsiteY2" fmla="*/ 56161 h 56255"/>
                  <a:gd name="connsiteX3" fmla="*/ 15671 w 15729"/>
                  <a:gd name="connsiteY3" fmla="*/ 15275 h 56255"/>
                  <a:gd name="connsiteX4" fmla="*/ 302 w 15729"/>
                  <a:gd name="connsiteY4" fmla="*/ -95 h 56255"/>
                  <a:gd name="connsiteX5" fmla="*/ -58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58" y="-95"/>
                    </a:moveTo>
                    <a:lnTo>
                      <a:pt x="-58" y="56161"/>
                    </a:lnTo>
                    <a:lnTo>
                      <a:pt x="15671" y="56161"/>
                    </a:lnTo>
                    <a:lnTo>
                      <a:pt x="15671" y="15275"/>
                    </a:lnTo>
                    <a:cubicBezTo>
                      <a:pt x="15671" y="6760"/>
                      <a:pt x="8817" y="-95"/>
                      <a:pt x="302" y="-95"/>
                    </a:cubicBezTo>
                    <a:lnTo>
                      <a:pt x="-58" y="-95"/>
                    </a:lnTo>
                    <a:close/>
                  </a:path>
                </a:pathLst>
              </a:custGeom>
              <a:solidFill>
                <a:srgbClr val="784421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73D380B9-4431-9C0C-077B-33C3B16BBBBE}"/>
                  </a:ext>
                </a:extLst>
              </p:cNvPr>
              <p:cNvSpPr/>
              <p:nvPr/>
            </p:nvSpPr>
            <p:spPr>
              <a:xfrm rot="899999">
                <a:off x="4494490" y="4376278"/>
                <a:ext cx="15729" cy="395709"/>
              </a:xfrm>
              <a:custGeom>
                <a:avLst/>
                <a:gdLst>
                  <a:gd name="connsiteX0" fmla="*/ 15663 w 15729"/>
                  <a:gd name="connsiteY0" fmla="*/ -83 h 395709"/>
                  <a:gd name="connsiteX1" fmla="*/ -67 w 15729"/>
                  <a:gd name="connsiteY1" fmla="*/ -83 h 395709"/>
                  <a:gd name="connsiteX2" fmla="*/ -67 w 15729"/>
                  <a:gd name="connsiteY2" fmla="*/ 380257 h 395709"/>
                  <a:gd name="connsiteX3" fmla="*/ 15302 w 15729"/>
                  <a:gd name="connsiteY3" fmla="*/ 395627 h 395709"/>
                  <a:gd name="connsiteX4" fmla="*/ 15663 w 15729"/>
                  <a:gd name="connsiteY4" fmla="*/ 395627 h 395709"/>
                  <a:gd name="connsiteX5" fmla="*/ 15663 w 15729"/>
                  <a:gd name="connsiteY5" fmla="*/ -83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3" y="-83"/>
                    </a:moveTo>
                    <a:lnTo>
                      <a:pt x="-67" y="-83"/>
                    </a:lnTo>
                    <a:lnTo>
                      <a:pt x="-67" y="380257"/>
                    </a:lnTo>
                    <a:cubicBezTo>
                      <a:pt x="-67" y="388772"/>
                      <a:pt x="6788" y="395627"/>
                      <a:pt x="15302" y="395627"/>
                    </a:cubicBezTo>
                    <a:lnTo>
                      <a:pt x="15663" y="395627"/>
                    </a:lnTo>
                    <a:lnTo>
                      <a:pt x="15663" y="-83"/>
                    </a:lnTo>
                    <a:close/>
                  </a:path>
                </a:pathLst>
              </a:custGeom>
              <a:solidFill>
                <a:srgbClr val="AA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28C63F87-618F-9D7E-D327-9E25C82AD1A9}"/>
                  </a:ext>
                </a:extLst>
              </p:cNvPr>
              <p:cNvSpPr/>
              <p:nvPr/>
            </p:nvSpPr>
            <p:spPr>
              <a:xfrm rot="899999">
                <a:off x="4549742" y="4352198"/>
                <a:ext cx="15729" cy="31458"/>
              </a:xfrm>
              <a:custGeom>
                <a:avLst/>
                <a:gdLst>
                  <a:gd name="connsiteX0" fmla="*/ 15667 w 15729"/>
                  <a:gd name="connsiteY0" fmla="*/ -94 h 31458"/>
                  <a:gd name="connsiteX1" fmla="*/ -63 w 15729"/>
                  <a:gd name="connsiteY1" fmla="*/ -94 h 31458"/>
                  <a:gd name="connsiteX2" fmla="*/ -63 w 15729"/>
                  <a:gd name="connsiteY2" fmla="*/ 31365 h 31458"/>
                  <a:gd name="connsiteX3" fmla="*/ 15667 w 15729"/>
                  <a:gd name="connsiteY3" fmla="*/ 31365 h 31458"/>
                  <a:gd name="connsiteX4" fmla="*/ 15667 w 15729"/>
                  <a:gd name="connsiteY4" fmla="*/ -94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7" y="-94"/>
                    </a:moveTo>
                    <a:lnTo>
                      <a:pt x="-63" y="-94"/>
                    </a:lnTo>
                    <a:lnTo>
                      <a:pt x="-63" y="31365"/>
                    </a:lnTo>
                    <a:lnTo>
                      <a:pt x="15667" y="31365"/>
                    </a:lnTo>
                    <a:lnTo>
                      <a:pt x="15667" y="-94"/>
                    </a:lnTo>
                    <a:close/>
                  </a:path>
                </a:pathLst>
              </a:custGeom>
              <a:solidFill>
                <a:srgbClr val="916F6F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72259029-5474-227D-7355-549375ED5E39}"/>
                  </a:ext>
                </a:extLst>
              </p:cNvPr>
              <p:cNvSpPr/>
              <p:nvPr/>
            </p:nvSpPr>
            <p:spPr>
              <a:xfrm rot="899999">
                <a:off x="4561143" y="4297453"/>
                <a:ext cx="15729" cy="56255"/>
              </a:xfrm>
              <a:custGeom>
                <a:avLst/>
                <a:gdLst>
                  <a:gd name="connsiteX0" fmla="*/ 15308 w 15729"/>
                  <a:gd name="connsiteY0" fmla="*/ -96 h 56255"/>
                  <a:gd name="connsiteX1" fmla="*/ -62 w 15729"/>
                  <a:gd name="connsiteY1" fmla="*/ 15273 h 56255"/>
                  <a:gd name="connsiteX2" fmla="*/ -62 w 15729"/>
                  <a:gd name="connsiteY2" fmla="*/ 56159 h 56255"/>
                  <a:gd name="connsiteX3" fmla="*/ 15668 w 15729"/>
                  <a:gd name="connsiteY3" fmla="*/ 56159 h 56255"/>
                  <a:gd name="connsiteX4" fmla="*/ 15668 w 15729"/>
                  <a:gd name="connsiteY4" fmla="*/ -96 h 56255"/>
                  <a:gd name="connsiteX5" fmla="*/ 15309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8" y="-96"/>
                    </a:moveTo>
                    <a:cubicBezTo>
                      <a:pt x="6794" y="-96"/>
                      <a:pt x="-62" y="6758"/>
                      <a:pt x="-62" y="15273"/>
                    </a:cubicBezTo>
                    <a:lnTo>
                      <a:pt x="-62" y="56159"/>
                    </a:lnTo>
                    <a:lnTo>
                      <a:pt x="15668" y="56159"/>
                    </a:lnTo>
                    <a:lnTo>
                      <a:pt x="15668" y="-96"/>
                    </a:lnTo>
                    <a:lnTo>
                      <a:pt x="15309" y="-96"/>
                    </a:lnTo>
                    <a:close/>
                  </a:path>
                </a:pathLst>
              </a:custGeom>
              <a:solidFill>
                <a:srgbClr val="28170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D0E74E27-B680-E86A-EE24-67511F11CFDD}"/>
                  </a:ext>
                </a:extLst>
              </p:cNvPr>
              <p:cNvSpPr/>
              <p:nvPr/>
            </p:nvSpPr>
            <p:spPr>
              <a:xfrm rot="899999">
                <a:off x="4509031" y="4383858"/>
                <a:ext cx="43225" cy="395709"/>
              </a:xfrm>
              <a:custGeom>
                <a:avLst/>
                <a:gdLst>
                  <a:gd name="connsiteX0" fmla="*/ 43160 w 43225"/>
                  <a:gd name="connsiteY0" fmla="*/ -82 h 395709"/>
                  <a:gd name="connsiteX1" fmla="*/ -66 w 43225"/>
                  <a:gd name="connsiteY1" fmla="*/ -82 h 395709"/>
                  <a:gd name="connsiteX2" fmla="*/ -66 w 43225"/>
                  <a:gd name="connsiteY2" fmla="*/ 395627 h 395709"/>
                  <a:gd name="connsiteX3" fmla="*/ 43160 w 43225"/>
                  <a:gd name="connsiteY3" fmla="*/ 395627 h 395709"/>
                  <a:gd name="connsiteX4" fmla="*/ 43160 w 43225"/>
                  <a:gd name="connsiteY4" fmla="*/ -82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9">
                    <a:moveTo>
                      <a:pt x="43160" y="-82"/>
                    </a:moveTo>
                    <a:lnTo>
                      <a:pt x="-66" y="-82"/>
                    </a:lnTo>
                    <a:lnTo>
                      <a:pt x="-66" y="395627"/>
                    </a:lnTo>
                    <a:lnTo>
                      <a:pt x="43160" y="395627"/>
                    </a:lnTo>
                    <a:lnTo>
                      <a:pt x="43160" y="-82"/>
                    </a:lnTo>
                    <a:close/>
                  </a:path>
                </a:pathLst>
              </a:custGeom>
              <a:solidFill>
                <a:srgbClr val="FF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1C2F9E95-A77C-A474-F763-052B5B26A3EF}"/>
                  </a:ext>
                </a:extLst>
              </p:cNvPr>
              <p:cNvSpPr/>
              <p:nvPr/>
            </p:nvSpPr>
            <p:spPr>
              <a:xfrm rot="899999">
                <a:off x="4564284" y="4359778"/>
                <a:ext cx="43225" cy="31458"/>
              </a:xfrm>
              <a:custGeom>
                <a:avLst/>
                <a:gdLst>
                  <a:gd name="connsiteX0" fmla="*/ 43164 w 43225"/>
                  <a:gd name="connsiteY0" fmla="*/ -93 h 31458"/>
                  <a:gd name="connsiteX1" fmla="*/ -61 w 43225"/>
                  <a:gd name="connsiteY1" fmla="*/ -93 h 31458"/>
                  <a:gd name="connsiteX2" fmla="*/ -61 w 43225"/>
                  <a:gd name="connsiteY2" fmla="*/ 31366 h 31458"/>
                  <a:gd name="connsiteX3" fmla="*/ 43164 w 43225"/>
                  <a:gd name="connsiteY3" fmla="*/ 31366 h 31458"/>
                  <a:gd name="connsiteX4" fmla="*/ 43164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64" y="-93"/>
                    </a:moveTo>
                    <a:lnTo>
                      <a:pt x="-61" y="-93"/>
                    </a:lnTo>
                    <a:lnTo>
                      <a:pt x="-61" y="31366"/>
                    </a:lnTo>
                    <a:lnTo>
                      <a:pt x="43164" y="31366"/>
                    </a:lnTo>
                    <a:lnTo>
                      <a:pt x="43164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11004541-87ED-5717-694E-D9C07C804345}"/>
                  </a:ext>
                </a:extLst>
              </p:cNvPr>
              <p:cNvSpPr/>
              <p:nvPr/>
            </p:nvSpPr>
            <p:spPr>
              <a:xfrm rot="899999">
                <a:off x="4575818" y="4305069"/>
                <a:ext cx="43225" cy="56255"/>
              </a:xfrm>
              <a:custGeom>
                <a:avLst/>
                <a:gdLst>
                  <a:gd name="connsiteX0" fmla="*/ -60 w 43225"/>
                  <a:gd name="connsiteY0" fmla="*/ -96 h 56255"/>
                  <a:gd name="connsiteX1" fmla="*/ -60 w 43225"/>
                  <a:gd name="connsiteY1" fmla="*/ 56160 h 56255"/>
                  <a:gd name="connsiteX2" fmla="*/ 43165 w 43225"/>
                  <a:gd name="connsiteY2" fmla="*/ 56160 h 56255"/>
                  <a:gd name="connsiteX3" fmla="*/ 43165 w 43225"/>
                  <a:gd name="connsiteY3" fmla="*/ -96 h 56255"/>
                  <a:gd name="connsiteX4" fmla="*/ -60 w 43225"/>
                  <a:gd name="connsiteY4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0" y="-96"/>
                    </a:moveTo>
                    <a:lnTo>
                      <a:pt x="-60" y="56160"/>
                    </a:lnTo>
                    <a:lnTo>
                      <a:pt x="43165" y="56160"/>
                    </a:lnTo>
                    <a:lnTo>
                      <a:pt x="43165" y="-96"/>
                    </a:lnTo>
                    <a:lnTo>
                      <a:pt x="-60" y="-96"/>
                    </a:lnTo>
                    <a:close/>
                  </a:path>
                </a:pathLst>
              </a:custGeom>
              <a:solidFill>
                <a:srgbClr val="502D16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8" name="图形 18">
              <a:extLst>
                <a:ext uri="{FF2B5EF4-FFF2-40B4-BE49-F238E27FC236}">
                  <a16:creationId xmlns:a16="http://schemas.microsoft.com/office/drawing/2014/main" id="{7FEB3B23-AE46-F665-D3C1-E37E3C7AE1AC}"/>
                </a:ext>
              </a:extLst>
            </p:cNvPr>
            <p:cNvGrpSpPr/>
            <p:nvPr/>
          </p:nvGrpSpPr>
          <p:grpSpPr>
            <a:xfrm>
              <a:off x="4299928" y="3756568"/>
              <a:ext cx="162052" cy="743087"/>
              <a:chOff x="4299928" y="3756568"/>
              <a:chExt cx="162052" cy="743087"/>
            </a:xfrm>
          </p:grpSpPr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91297D61-BA00-99AF-C90A-7CC0214F68B4}"/>
                  </a:ext>
                </a:extLst>
              </p:cNvPr>
              <p:cNvSpPr/>
              <p:nvPr/>
            </p:nvSpPr>
            <p:spPr>
              <a:xfrm rot="5146925">
                <a:off x="4012459" y="4073972"/>
                <a:ext cx="736979" cy="108128"/>
              </a:xfrm>
              <a:custGeom>
                <a:avLst/>
                <a:gdLst>
                  <a:gd name="connsiteX0" fmla="*/ 1303 w 736979"/>
                  <a:gd name="connsiteY0" fmla="*/ -119 h 108128"/>
                  <a:gd name="connsiteX1" fmla="*/ -77 w 736979"/>
                  <a:gd name="connsiteY1" fmla="*/ 2582 h 108128"/>
                  <a:gd name="connsiteX2" fmla="*/ -77 w 736979"/>
                  <a:gd name="connsiteY2" fmla="*/ 35243 h 108128"/>
                  <a:gd name="connsiteX3" fmla="*/ 736896 w 736979"/>
                  <a:gd name="connsiteY3" fmla="*/ 35243 h 108128"/>
                  <a:gd name="connsiteX4" fmla="*/ 736896 w 736979"/>
                  <a:gd name="connsiteY4" fmla="*/ 2582 h 108128"/>
                  <a:gd name="connsiteX5" fmla="*/ 735516 w 736979"/>
                  <a:gd name="connsiteY5" fmla="*/ -119 h 108128"/>
                  <a:gd name="connsiteX6" fmla="*/ 1309 w 736979"/>
                  <a:gd name="connsiteY6" fmla="*/ -119 h 108128"/>
                  <a:gd name="connsiteX7" fmla="*/ -77 w 736979"/>
                  <a:gd name="connsiteY7" fmla="*/ 72646 h 108128"/>
                  <a:gd name="connsiteX8" fmla="*/ -77 w 736979"/>
                  <a:gd name="connsiteY8" fmla="*/ 105307 h 108128"/>
                  <a:gd name="connsiteX9" fmla="*/ 1303 w 736979"/>
                  <a:gd name="connsiteY9" fmla="*/ 108010 h 108128"/>
                  <a:gd name="connsiteX10" fmla="*/ 735511 w 736979"/>
                  <a:gd name="connsiteY10" fmla="*/ 108010 h 108128"/>
                  <a:gd name="connsiteX11" fmla="*/ 736891 w 736979"/>
                  <a:gd name="connsiteY11" fmla="*/ 105307 h 108128"/>
                  <a:gd name="connsiteX12" fmla="*/ 736891 w 736979"/>
                  <a:gd name="connsiteY12" fmla="*/ 72646 h 108128"/>
                  <a:gd name="connsiteX13" fmla="*/ -83 w 736979"/>
                  <a:gd name="connsiteY13" fmla="*/ 72646 h 10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6979" h="108128">
                    <a:moveTo>
                      <a:pt x="1303" y="-119"/>
                    </a:moveTo>
                    <a:cubicBezTo>
                      <a:pt x="538" y="-119"/>
                      <a:pt x="-77" y="1085"/>
                      <a:pt x="-77" y="2582"/>
                    </a:cubicBezTo>
                    <a:lnTo>
                      <a:pt x="-77" y="35243"/>
                    </a:lnTo>
                    <a:lnTo>
                      <a:pt x="736896" y="35243"/>
                    </a:lnTo>
                    <a:lnTo>
                      <a:pt x="736896" y="2582"/>
                    </a:lnTo>
                    <a:cubicBezTo>
                      <a:pt x="736896" y="1085"/>
                      <a:pt x="736282" y="-119"/>
                      <a:pt x="735516" y="-119"/>
                    </a:cubicBezTo>
                    <a:lnTo>
                      <a:pt x="1309" y="-119"/>
                    </a:lnTo>
                    <a:close/>
                    <a:moveTo>
                      <a:pt x="-77" y="72646"/>
                    </a:moveTo>
                    <a:lnTo>
                      <a:pt x="-77" y="105307"/>
                    </a:lnTo>
                    <a:cubicBezTo>
                      <a:pt x="-77" y="106804"/>
                      <a:pt x="538" y="108010"/>
                      <a:pt x="1303" y="108010"/>
                    </a:cubicBezTo>
                    <a:lnTo>
                      <a:pt x="735511" y="108010"/>
                    </a:lnTo>
                    <a:cubicBezTo>
                      <a:pt x="736275" y="108010"/>
                      <a:pt x="736891" y="106804"/>
                      <a:pt x="736891" y="105307"/>
                    </a:cubicBezTo>
                    <a:lnTo>
                      <a:pt x="736891" y="72646"/>
                    </a:lnTo>
                    <a:lnTo>
                      <a:pt x="-83" y="72646"/>
                    </a:lnTo>
                    <a:close/>
                  </a:path>
                </a:pathLst>
              </a:custGeom>
              <a:solidFill>
                <a:srgbClr val="E3E2DB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69F10B9B-9FF6-784A-7DBD-0CCCE5CBC2D8}"/>
                  </a:ext>
                </a:extLst>
              </p:cNvPr>
              <p:cNvSpPr/>
              <p:nvPr/>
            </p:nvSpPr>
            <p:spPr>
              <a:xfrm rot="5146925">
                <a:off x="4014011" y="4075448"/>
                <a:ext cx="734094" cy="108129"/>
              </a:xfrm>
              <a:custGeom>
                <a:avLst/>
                <a:gdLst>
                  <a:gd name="connsiteX0" fmla="*/ -83 w 734094"/>
                  <a:gd name="connsiteY0" fmla="*/ -118 h 108129"/>
                  <a:gd name="connsiteX1" fmla="*/ -83 w 734094"/>
                  <a:gd name="connsiteY1" fmla="*/ 17533 h 108129"/>
                  <a:gd name="connsiteX2" fmla="*/ 1900 w 734094"/>
                  <a:gd name="connsiteY2" fmla="*/ 17533 h 108129"/>
                  <a:gd name="connsiteX3" fmla="*/ 1900 w 734094"/>
                  <a:gd name="connsiteY3" fmla="*/ -118 h 108129"/>
                  <a:gd name="connsiteX4" fmla="*/ -83 w 734094"/>
                  <a:gd name="connsiteY4" fmla="*/ -118 h 108129"/>
                  <a:gd name="connsiteX5" fmla="*/ 9463 w 734094"/>
                  <a:gd name="connsiteY5" fmla="*/ -118 h 108129"/>
                  <a:gd name="connsiteX6" fmla="*/ 9463 w 734094"/>
                  <a:gd name="connsiteY6" fmla="*/ 17533 h 108129"/>
                  <a:gd name="connsiteX7" fmla="*/ 11446 w 734094"/>
                  <a:gd name="connsiteY7" fmla="*/ 17533 h 108129"/>
                  <a:gd name="connsiteX8" fmla="*/ 11446 w 734094"/>
                  <a:gd name="connsiteY8" fmla="*/ -118 h 108129"/>
                  <a:gd name="connsiteX9" fmla="*/ 9463 w 734094"/>
                  <a:gd name="connsiteY9" fmla="*/ -118 h 108129"/>
                  <a:gd name="connsiteX10" fmla="*/ 18948 w 734094"/>
                  <a:gd name="connsiteY10" fmla="*/ -118 h 108129"/>
                  <a:gd name="connsiteX11" fmla="*/ 18948 w 734094"/>
                  <a:gd name="connsiteY11" fmla="*/ 17533 h 108129"/>
                  <a:gd name="connsiteX12" fmla="*/ 20929 w 734094"/>
                  <a:gd name="connsiteY12" fmla="*/ 17533 h 108129"/>
                  <a:gd name="connsiteX13" fmla="*/ 20929 w 734094"/>
                  <a:gd name="connsiteY13" fmla="*/ -118 h 108129"/>
                  <a:gd name="connsiteX14" fmla="*/ 18948 w 734094"/>
                  <a:gd name="connsiteY14" fmla="*/ -118 h 108129"/>
                  <a:gd name="connsiteX15" fmla="*/ 28494 w 734094"/>
                  <a:gd name="connsiteY15" fmla="*/ -118 h 108129"/>
                  <a:gd name="connsiteX16" fmla="*/ 28494 w 734094"/>
                  <a:gd name="connsiteY16" fmla="*/ 17533 h 108129"/>
                  <a:gd name="connsiteX17" fmla="*/ 30416 w 734094"/>
                  <a:gd name="connsiteY17" fmla="*/ 17533 h 108129"/>
                  <a:gd name="connsiteX18" fmla="*/ 30416 w 734094"/>
                  <a:gd name="connsiteY18" fmla="*/ -118 h 108129"/>
                  <a:gd name="connsiteX19" fmla="*/ 28494 w 734094"/>
                  <a:gd name="connsiteY19" fmla="*/ -118 h 108129"/>
                  <a:gd name="connsiteX20" fmla="*/ 37980 w 734094"/>
                  <a:gd name="connsiteY20" fmla="*/ -118 h 108129"/>
                  <a:gd name="connsiteX21" fmla="*/ 37980 w 734094"/>
                  <a:gd name="connsiteY21" fmla="*/ 17533 h 108129"/>
                  <a:gd name="connsiteX22" fmla="*/ 39960 w 734094"/>
                  <a:gd name="connsiteY22" fmla="*/ 17533 h 108129"/>
                  <a:gd name="connsiteX23" fmla="*/ 39960 w 734094"/>
                  <a:gd name="connsiteY23" fmla="*/ -118 h 108129"/>
                  <a:gd name="connsiteX24" fmla="*/ 37980 w 734094"/>
                  <a:gd name="connsiteY24" fmla="*/ -118 h 108129"/>
                  <a:gd name="connsiteX25" fmla="*/ 47466 w 734094"/>
                  <a:gd name="connsiteY25" fmla="*/ -118 h 108129"/>
                  <a:gd name="connsiteX26" fmla="*/ 47466 w 734094"/>
                  <a:gd name="connsiteY26" fmla="*/ 17533 h 108129"/>
                  <a:gd name="connsiteX27" fmla="*/ 49449 w 734094"/>
                  <a:gd name="connsiteY27" fmla="*/ 17533 h 108129"/>
                  <a:gd name="connsiteX28" fmla="*/ 49449 w 734094"/>
                  <a:gd name="connsiteY28" fmla="*/ -118 h 108129"/>
                  <a:gd name="connsiteX29" fmla="*/ 47466 w 734094"/>
                  <a:gd name="connsiteY29" fmla="*/ -118 h 108129"/>
                  <a:gd name="connsiteX30" fmla="*/ 57012 w 734094"/>
                  <a:gd name="connsiteY30" fmla="*/ -118 h 108129"/>
                  <a:gd name="connsiteX31" fmla="*/ 57012 w 734094"/>
                  <a:gd name="connsiteY31" fmla="*/ 17533 h 108129"/>
                  <a:gd name="connsiteX32" fmla="*/ 58934 w 734094"/>
                  <a:gd name="connsiteY32" fmla="*/ 17533 h 108129"/>
                  <a:gd name="connsiteX33" fmla="*/ 58934 w 734094"/>
                  <a:gd name="connsiteY33" fmla="*/ -118 h 108129"/>
                  <a:gd name="connsiteX34" fmla="*/ 57012 w 734094"/>
                  <a:gd name="connsiteY34" fmla="*/ -118 h 108129"/>
                  <a:gd name="connsiteX35" fmla="*/ 66498 w 734094"/>
                  <a:gd name="connsiteY35" fmla="*/ -118 h 108129"/>
                  <a:gd name="connsiteX36" fmla="*/ 66498 w 734094"/>
                  <a:gd name="connsiteY36" fmla="*/ 17533 h 108129"/>
                  <a:gd name="connsiteX37" fmla="*/ 68481 w 734094"/>
                  <a:gd name="connsiteY37" fmla="*/ 17533 h 108129"/>
                  <a:gd name="connsiteX38" fmla="*/ 68481 w 734094"/>
                  <a:gd name="connsiteY38" fmla="*/ -118 h 108129"/>
                  <a:gd name="connsiteX39" fmla="*/ 66498 w 734094"/>
                  <a:gd name="connsiteY39" fmla="*/ -118 h 108129"/>
                  <a:gd name="connsiteX40" fmla="*/ 75984 w 734094"/>
                  <a:gd name="connsiteY40" fmla="*/ -118 h 108129"/>
                  <a:gd name="connsiteX41" fmla="*/ 75984 w 734094"/>
                  <a:gd name="connsiteY41" fmla="*/ 17533 h 108129"/>
                  <a:gd name="connsiteX42" fmla="*/ 77967 w 734094"/>
                  <a:gd name="connsiteY42" fmla="*/ 17533 h 108129"/>
                  <a:gd name="connsiteX43" fmla="*/ 77967 w 734094"/>
                  <a:gd name="connsiteY43" fmla="*/ -118 h 108129"/>
                  <a:gd name="connsiteX44" fmla="*/ 75984 w 734094"/>
                  <a:gd name="connsiteY44" fmla="*/ -118 h 108129"/>
                  <a:gd name="connsiteX45" fmla="*/ 85530 w 734094"/>
                  <a:gd name="connsiteY45" fmla="*/ -118 h 108129"/>
                  <a:gd name="connsiteX46" fmla="*/ 85530 w 734094"/>
                  <a:gd name="connsiteY46" fmla="*/ 17533 h 108129"/>
                  <a:gd name="connsiteX47" fmla="*/ 87451 w 734094"/>
                  <a:gd name="connsiteY47" fmla="*/ 17533 h 108129"/>
                  <a:gd name="connsiteX48" fmla="*/ 87451 w 734094"/>
                  <a:gd name="connsiteY48" fmla="*/ -118 h 108129"/>
                  <a:gd name="connsiteX49" fmla="*/ 85530 w 734094"/>
                  <a:gd name="connsiteY49" fmla="*/ -118 h 108129"/>
                  <a:gd name="connsiteX50" fmla="*/ 95016 w 734094"/>
                  <a:gd name="connsiteY50" fmla="*/ -118 h 108129"/>
                  <a:gd name="connsiteX51" fmla="*/ 95016 w 734094"/>
                  <a:gd name="connsiteY51" fmla="*/ 17533 h 108129"/>
                  <a:gd name="connsiteX52" fmla="*/ 96999 w 734094"/>
                  <a:gd name="connsiteY52" fmla="*/ 17533 h 108129"/>
                  <a:gd name="connsiteX53" fmla="*/ 96999 w 734094"/>
                  <a:gd name="connsiteY53" fmla="*/ -118 h 108129"/>
                  <a:gd name="connsiteX54" fmla="*/ 95016 w 734094"/>
                  <a:gd name="connsiteY54" fmla="*/ -118 h 108129"/>
                  <a:gd name="connsiteX55" fmla="*/ 104502 w 734094"/>
                  <a:gd name="connsiteY55" fmla="*/ -118 h 108129"/>
                  <a:gd name="connsiteX56" fmla="*/ 104502 w 734094"/>
                  <a:gd name="connsiteY56" fmla="*/ 17533 h 108129"/>
                  <a:gd name="connsiteX57" fmla="*/ 106485 w 734094"/>
                  <a:gd name="connsiteY57" fmla="*/ 17533 h 108129"/>
                  <a:gd name="connsiteX58" fmla="*/ 106485 w 734094"/>
                  <a:gd name="connsiteY58" fmla="*/ -118 h 108129"/>
                  <a:gd name="connsiteX59" fmla="*/ 104502 w 734094"/>
                  <a:gd name="connsiteY59" fmla="*/ -118 h 108129"/>
                  <a:gd name="connsiteX60" fmla="*/ 114048 w 734094"/>
                  <a:gd name="connsiteY60" fmla="*/ -118 h 108129"/>
                  <a:gd name="connsiteX61" fmla="*/ 114048 w 734094"/>
                  <a:gd name="connsiteY61" fmla="*/ 17533 h 108129"/>
                  <a:gd name="connsiteX62" fmla="*/ 116028 w 734094"/>
                  <a:gd name="connsiteY62" fmla="*/ 17533 h 108129"/>
                  <a:gd name="connsiteX63" fmla="*/ 116028 w 734094"/>
                  <a:gd name="connsiteY63" fmla="*/ -118 h 108129"/>
                  <a:gd name="connsiteX64" fmla="*/ 114048 w 734094"/>
                  <a:gd name="connsiteY64" fmla="*/ -118 h 108129"/>
                  <a:gd name="connsiteX65" fmla="*/ 123534 w 734094"/>
                  <a:gd name="connsiteY65" fmla="*/ -118 h 108129"/>
                  <a:gd name="connsiteX66" fmla="*/ 123534 w 734094"/>
                  <a:gd name="connsiteY66" fmla="*/ 17533 h 108129"/>
                  <a:gd name="connsiteX67" fmla="*/ 125517 w 734094"/>
                  <a:gd name="connsiteY67" fmla="*/ 17533 h 108129"/>
                  <a:gd name="connsiteX68" fmla="*/ 125517 w 734094"/>
                  <a:gd name="connsiteY68" fmla="*/ -118 h 108129"/>
                  <a:gd name="connsiteX69" fmla="*/ 123534 w 734094"/>
                  <a:gd name="connsiteY69" fmla="*/ -118 h 108129"/>
                  <a:gd name="connsiteX70" fmla="*/ 133080 w 734094"/>
                  <a:gd name="connsiteY70" fmla="*/ -118 h 108129"/>
                  <a:gd name="connsiteX71" fmla="*/ 133080 w 734094"/>
                  <a:gd name="connsiteY71" fmla="*/ 17533 h 108129"/>
                  <a:gd name="connsiteX72" fmla="*/ 135001 w 734094"/>
                  <a:gd name="connsiteY72" fmla="*/ 17533 h 108129"/>
                  <a:gd name="connsiteX73" fmla="*/ 135001 w 734094"/>
                  <a:gd name="connsiteY73" fmla="*/ -118 h 108129"/>
                  <a:gd name="connsiteX74" fmla="*/ 133080 w 734094"/>
                  <a:gd name="connsiteY74" fmla="*/ -118 h 108129"/>
                  <a:gd name="connsiteX75" fmla="*/ 142566 w 734094"/>
                  <a:gd name="connsiteY75" fmla="*/ -118 h 108129"/>
                  <a:gd name="connsiteX76" fmla="*/ 142566 w 734094"/>
                  <a:gd name="connsiteY76" fmla="*/ 17533 h 108129"/>
                  <a:gd name="connsiteX77" fmla="*/ 144549 w 734094"/>
                  <a:gd name="connsiteY77" fmla="*/ 17533 h 108129"/>
                  <a:gd name="connsiteX78" fmla="*/ 144549 w 734094"/>
                  <a:gd name="connsiteY78" fmla="*/ -118 h 108129"/>
                  <a:gd name="connsiteX79" fmla="*/ 142566 w 734094"/>
                  <a:gd name="connsiteY79" fmla="*/ -118 h 108129"/>
                  <a:gd name="connsiteX80" fmla="*/ 152052 w 734094"/>
                  <a:gd name="connsiteY80" fmla="*/ -118 h 108129"/>
                  <a:gd name="connsiteX81" fmla="*/ 152052 w 734094"/>
                  <a:gd name="connsiteY81" fmla="*/ 17533 h 108129"/>
                  <a:gd name="connsiteX82" fmla="*/ 154032 w 734094"/>
                  <a:gd name="connsiteY82" fmla="*/ 17533 h 108129"/>
                  <a:gd name="connsiteX83" fmla="*/ 154032 w 734094"/>
                  <a:gd name="connsiteY83" fmla="*/ -118 h 108129"/>
                  <a:gd name="connsiteX84" fmla="*/ 152052 w 734094"/>
                  <a:gd name="connsiteY84" fmla="*/ -118 h 108129"/>
                  <a:gd name="connsiteX85" fmla="*/ 161598 w 734094"/>
                  <a:gd name="connsiteY85" fmla="*/ -118 h 108129"/>
                  <a:gd name="connsiteX86" fmla="*/ 161598 w 734094"/>
                  <a:gd name="connsiteY86" fmla="*/ 17533 h 108129"/>
                  <a:gd name="connsiteX87" fmla="*/ 163519 w 734094"/>
                  <a:gd name="connsiteY87" fmla="*/ 17533 h 108129"/>
                  <a:gd name="connsiteX88" fmla="*/ 163519 w 734094"/>
                  <a:gd name="connsiteY88" fmla="*/ -118 h 108129"/>
                  <a:gd name="connsiteX89" fmla="*/ 161598 w 734094"/>
                  <a:gd name="connsiteY89" fmla="*/ -118 h 108129"/>
                  <a:gd name="connsiteX90" fmla="*/ 171084 w 734094"/>
                  <a:gd name="connsiteY90" fmla="*/ -118 h 108129"/>
                  <a:gd name="connsiteX91" fmla="*/ 171084 w 734094"/>
                  <a:gd name="connsiteY91" fmla="*/ 17533 h 108129"/>
                  <a:gd name="connsiteX92" fmla="*/ 173067 w 734094"/>
                  <a:gd name="connsiteY92" fmla="*/ 17533 h 108129"/>
                  <a:gd name="connsiteX93" fmla="*/ 173067 w 734094"/>
                  <a:gd name="connsiteY93" fmla="*/ -118 h 108129"/>
                  <a:gd name="connsiteX94" fmla="*/ 171084 w 734094"/>
                  <a:gd name="connsiteY94" fmla="*/ -118 h 108129"/>
                  <a:gd name="connsiteX95" fmla="*/ 180570 w 734094"/>
                  <a:gd name="connsiteY95" fmla="*/ -118 h 108129"/>
                  <a:gd name="connsiteX96" fmla="*/ 180570 w 734094"/>
                  <a:gd name="connsiteY96" fmla="*/ 17533 h 108129"/>
                  <a:gd name="connsiteX97" fmla="*/ 182549 w 734094"/>
                  <a:gd name="connsiteY97" fmla="*/ 17533 h 108129"/>
                  <a:gd name="connsiteX98" fmla="*/ 182549 w 734094"/>
                  <a:gd name="connsiteY98" fmla="*/ -118 h 108129"/>
                  <a:gd name="connsiteX99" fmla="*/ 180570 w 734094"/>
                  <a:gd name="connsiteY99" fmla="*/ -118 h 108129"/>
                  <a:gd name="connsiteX100" fmla="*/ 190116 w 734094"/>
                  <a:gd name="connsiteY100" fmla="*/ -118 h 108129"/>
                  <a:gd name="connsiteX101" fmla="*/ 190116 w 734094"/>
                  <a:gd name="connsiteY101" fmla="*/ 17533 h 108129"/>
                  <a:gd name="connsiteX102" fmla="*/ 192037 w 734094"/>
                  <a:gd name="connsiteY102" fmla="*/ 17533 h 108129"/>
                  <a:gd name="connsiteX103" fmla="*/ 192037 w 734094"/>
                  <a:gd name="connsiteY103" fmla="*/ -118 h 108129"/>
                  <a:gd name="connsiteX104" fmla="*/ 190116 w 734094"/>
                  <a:gd name="connsiteY104" fmla="*/ -118 h 108129"/>
                  <a:gd name="connsiteX105" fmla="*/ 199602 w 734094"/>
                  <a:gd name="connsiteY105" fmla="*/ -118 h 108129"/>
                  <a:gd name="connsiteX106" fmla="*/ 199602 w 734094"/>
                  <a:gd name="connsiteY106" fmla="*/ 17533 h 108129"/>
                  <a:gd name="connsiteX107" fmla="*/ 201585 w 734094"/>
                  <a:gd name="connsiteY107" fmla="*/ 17533 h 108129"/>
                  <a:gd name="connsiteX108" fmla="*/ 201585 w 734094"/>
                  <a:gd name="connsiteY108" fmla="*/ -118 h 108129"/>
                  <a:gd name="connsiteX109" fmla="*/ 199602 w 734094"/>
                  <a:gd name="connsiteY109" fmla="*/ -118 h 108129"/>
                  <a:gd name="connsiteX110" fmla="*/ 209088 w 734094"/>
                  <a:gd name="connsiteY110" fmla="*/ -118 h 108129"/>
                  <a:gd name="connsiteX111" fmla="*/ 209088 w 734094"/>
                  <a:gd name="connsiteY111" fmla="*/ 17533 h 108129"/>
                  <a:gd name="connsiteX112" fmla="*/ 211071 w 734094"/>
                  <a:gd name="connsiteY112" fmla="*/ 17533 h 108129"/>
                  <a:gd name="connsiteX113" fmla="*/ 211071 w 734094"/>
                  <a:gd name="connsiteY113" fmla="*/ -118 h 108129"/>
                  <a:gd name="connsiteX114" fmla="*/ 209088 w 734094"/>
                  <a:gd name="connsiteY114" fmla="*/ -118 h 108129"/>
                  <a:gd name="connsiteX115" fmla="*/ 218634 w 734094"/>
                  <a:gd name="connsiteY115" fmla="*/ -118 h 108129"/>
                  <a:gd name="connsiteX116" fmla="*/ 218634 w 734094"/>
                  <a:gd name="connsiteY116" fmla="*/ 17533 h 108129"/>
                  <a:gd name="connsiteX117" fmla="*/ 220617 w 734094"/>
                  <a:gd name="connsiteY117" fmla="*/ 17533 h 108129"/>
                  <a:gd name="connsiteX118" fmla="*/ 220617 w 734094"/>
                  <a:gd name="connsiteY118" fmla="*/ -118 h 108129"/>
                  <a:gd name="connsiteX119" fmla="*/ 218634 w 734094"/>
                  <a:gd name="connsiteY119" fmla="*/ -118 h 108129"/>
                  <a:gd name="connsiteX120" fmla="*/ 228120 w 734094"/>
                  <a:gd name="connsiteY120" fmla="*/ -118 h 108129"/>
                  <a:gd name="connsiteX121" fmla="*/ 228120 w 734094"/>
                  <a:gd name="connsiteY121" fmla="*/ 17533 h 108129"/>
                  <a:gd name="connsiteX122" fmla="*/ 230103 w 734094"/>
                  <a:gd name="connsiteY122" fmla="*/ 17533 h 108129"/>
                  <a:gd name="connsiteX123" fmla="*/ 230103 w 734094"/>
                  <a:gd name="connsiteY123" fmla="*/ -118 h 108129"/>
                  <a:gd name="connsiteX124" fmla="*/ 228120 w 734094"/>
                  <a:gd name="connsiteY124" fmla="*/ -118 h 108129"/>
                  <a:gd name="connsiteX125" fmla="*/ 237666 w 734094"/>
                  <a:gd name="connsiteY125" fmla="*/ -118 h 108129"/>
                  <a:gd name="connsiteX126" fmla="*/ 237666 w 734094"/>
                  <a:gd name="connsiteY126" fmla="*/ 17533 h 108129"/>
                  <a:gd name="connsiteX127" fmla="*/ 239587 w 734094"/>
                  <a:gd name="connsiteY127" fmla="*/ 17533 h 108129"/>
                  <a:gd name="connsiteX128" fmla="*/ 239587 w 734094"/>
                  <a:gd name="connsiteY128" fmla="*/ -118 h 108129"/>
                  <a:gd name="connsiteX129" fmla="*/ 237666 w 734094"/>
                  <a:gd name="connsiteY129" fmla="*/ -118 h 108129"/>
                  <a:gd name="connsiteX130" fmla="*/ 247151 w 734094"/>
                  <a:gd name="connsiteY130" fmla="*/ -118 h 108129"/>
                  <a:gd name="connsiteX131" fmla="*/ 247151 w 734094"/>
                  <a:gd name="connsiteY131" fmla="*/ 17533 h 108129"/>
                  <a:gd name="connsiteX132" fmla="*/ 249132 w 734094"/>
                  <a:gd name="connsiteY132" fmla="*/ 17533 h 108129"/>
                  <a:gd name="connsiteX133" fmla="*/ 249132 w 734094"/>
                  <a:gd name="connsiteY133" fmla="*/ -118 h 108129"/>
                  <a:gd name="connsiteX134" fmla="*/ 247151 w 734094"/>
                  <a:gd name="connsiteY134" fmla="*/ -118 h 108129"/>
                  <a:gd name="connsiteX135" fmla="*/ 256637 w 734094"/>
                  <a:gd name="connsiteY135" fmla="*/ -118 h 108129"/>
                  <a:gd name="connsiteX136" fmla="*/ 256637 w 734094"/>
                  <a:gd name="connsiteY136" fmla="*/ 17533 h 108129"/>
                  <a:gd name="connsiteX137" fmla="*/ 258621 w 734094"/>
                  <a:gd name="connsiteY137" fmla="*/ 17533 h 108129"/>
                  <a:gd name="connsiteX138" fmla="*/ 258621 w 734094"/>
                  <a:gd name="connsiteY138" fmla="*/ -118 h 108129"/>
                  <a:gd name="connsiteX139" fmla="*/ 256637 w 734094"/>
                  <a:gd name="connsiteY139" fmla="*/ -118 h 108129"/>
                  <a:gd name="connsiteX140" fmla="*/ 266183 w 734094"/>
                  <a:gd name="connsiteY140" fmla="*/ -118 h 108129"/>
                  <a:gd name="connsiteX141" fmla="*/ 266183 w 734094"/>
                  <a:gd name="connsiteY141" fmla="*/ 17533 h 108129"/>
                  <a:gd name="connsiteX142" fmla="*/ 268105 w 734094"/>
                  <a:gd name="connsiteY142" fmla="*/ 17533 h 108129"/>
                  <a:gd name="connsiteX143" fmla="*/ 268105 w 734094"/>
                  <a:gd name="connsiteY143" fmla="*/ -118 h 108129"/>
                  <a:gd name="connsiteX144" fmla="*/ 266183 w 734094"/>
                  <a:gd name="connsiteY144" fmla="*/ -118 h 108129"/>
                  <a:gd name="connsiteX145" fmla="*/ 275669 w 734094"/>
                  <a:gd name="connsiteY145" fmla="*/ -118 h 108129"/>
                  <a:gd name="connsiteX146" fmla="*/ 275669 w 734094"/>
                  <a:gd name="connsiteY146" fmla="*/ 17533 h 108129"/>
                  <a:gd name="connsiteX147" fmla="*/ 277649 w 734094"/>
                  <a:gd name="connsiteY147" fmla="*/ 17533 h 108129"/>
                  <a:gd name="connsiteX148" fmla="*/ 277649 w 734094"/>
                  <a:gd name="connsiteY148" fmla="*/ -118 h 108129"/>
                  <a:gd name="connsiteX149" fmla="*/ 275669 w 734094"/>
                  <a:gd name="connsiteY149" fmla="*/ -118 h 108129"/>
                  <a:gd name="connsiteX150" fmla="*/ 285155 w 734094"/>
                  <a:gd name="connsiteY150" fmla="*/ -118 h 108129"/>
                  <a:gd name="connsiteX151" fmla="*/ 285155 w 734094"/>
                  <a:gd name="connsiteY151" fmla="*/ 17533 h 108129"/>
                  <a:gd name="connsiteX152" fmla="*/ 287138 w 734094"/>
                  <a:gd name="connsiteY152" fmla="*/ 17533 h 108129"/>
                  <a:gd name="connsiteX153" fmla="*/ 287138 w 734094"/>
                  <a:gd name="connsiteY153" fmla="*/ -118 h 108129"/>
                  <a:gd name="connsiteX154" fmla="*/ 285155 w 734094"/>
                  <a:gd name="connsiteY154" fmla="*/ -118 h 108129"/>
                  <a:gd name="connsiteX155" fmla="*/ 294701 w 734094"/>
                  <a:gd name="connsiteY155" fmla="*/ -118 h 108129"/>
                  <a:gd name="connsiteX156" fmla="*/ 294701 w 734094"/>
                  <a:gd name="connsiteY156" fmla="*/ 17533 h 108129"/>
                  <a:gd name="connsiteX157" fmla="*/ 296623 w 734094"/>
                  <a:gd name="connsiteY157" fmla="*/ 17533 h 108129"/>
                  <a:gd name="connsiteX158" fmla="*/ 296623 w 734094"/>
                  <a:gd name="connsiteY158" fmla="*/ -118 h 108129"/>
                  <a:gd name="connsiteX159" fmla="*/ 294701 w 734094"/>
                  <a:gd name="connsiteY159" fmla="*/ -118 h 108129"/>
                  <a:gd name="connsiteX160" fmla="*/ 304187 w 734094"/>
                  <a:gd name="connsiteY160" fmla="*/ -118 h 108129"/>
                  <a:gd name="connsiteX161" fmla="*/ 304187 w 734094"/>
                  <a:gd name="connsiteY161" fmla="*/ 17533 h 108129"/>
                  <a:gd name="connsiteX162" fmla="*/ 306170 w 734094"/>
                  <a:gd name="connsiteY162" fmla="*/ 17533 h 108129"/>
                  <a:gd name="connsiteX163" fmla="*/ 306170 w 734094"/>
                  <a:gd name="connsiteY163" fmla="*/ -118 h 108129"/>
                  <a:gd name="connsiteX164" fmla="*/ 304187 w 734094"/>
                  <a:gd name="connsiteY164" fmla="*/ -118 h 108129"/>
                  <a:gd name="connsiteX165" fmla="*/ 313673 w 734094"/>
                  <a:gd name="connsiteY165" fmla="*/ -118 h 108129"/>
                  <a:gd name="connsiteX166" fmla="*/ 313673 w 734094"/>
                  <a:gd name="connsiteY166" fmla="*/ 17533 h 108129"/>
                  <a:gd name="connsiteX167" fmla="*/ 315653 w 734094"/>
                  <a:gd name="connsiteY167" fmla="*/ 17533 h 108129"/>
                  <a:gd name="connsiteX168" fmla="*/ 315653 w 734094"/>
                  <a:gd name="connsiteY168" fmla="*/ -118 h 108129"/>
                  <a:gd name="connsiteX169" fmla="*/ 313673 w 734094"/>
                  <a:gd name="connsiteY169" fmla="*/ -118 h 108129"/>
                  <a:gd name="connsiteX170" fmla="*/ 323219 w 734094"/>
                  <a:gd name="connsiteY170" fmla="*/ -118 h 108129"/>
                  <a:gd name="connsiteX171" fmla="*/ 323219 w 734094"/>
                  <a:gd name="connsiteY171" fmla="*/ 17533 h 108129"/>
                  <a:gd name="connsiteX172" fmla="*/ 325140 w 734094"/>
                  <a:gd name="connsiteY172" fmla="*/ 17533 h 108129"/>
                  <a:gd name="connsiteX173" fmla="*/ 325140 w 734094"/>
                  <a:gd name="connsiteY173" fmla="*/ -118 h 108129"/>
                  <a:gd name="connsiteX174" fmla="*/ 323219 w 734094"/>
                  <a:gd name="connsiteY174" fmla="*/ -118 h 108129"/>
                  <a:gd name="connsiteX175" fmla="*/ 332705 w 734094"/>
                  <a:gd name="connsiteY175" fmla="*/ -118 h 108129"/>
                  <a:gd name="connsiteX176" fmla="*/ 332705 w 734094"/>
                  <a:gd name="connsiteY176" fmla="*/ 17533 h 108129"/>
                  <a:gd name="connsiteX177" fmla="*/ 334688 w 734094"/>
                  <a:gd name="connsiteY177" fmla="*/ 17533 h 108129"/>
                  <a:gd name="connsiteX178" fmla="*/ 334688 w 734094"/>
                  <a:gd name="connsiteY178" fmla="*/ -118 h 108129"/>
                  <a:gd name="connsiteX179" fmla="*/ 332705 w 734094"/>
                  <a:gd name="connsiteY179" fmla="*/ -118 h 108129"/>
                  <a:gd name="connsiteX180" fmla="*/ 342191 w 734094"/>
                  <a:gd name="connsiteY180" fmla="*/ -118 h 108129"/>
                  <a:gd name="connsiteX181" fmla="*/ 342191 w 734094"/>
                  <a:gd name="connsiteY181" fmla="*/ 17533 h 108129"/>
                  <a:gd name="connsiteX182" fmla="*/ 344174 w 734094"/>
                  <a:gd name="connsiteY182" fmla="*/ 17533 h 108129"/>
                  <a:gd name="connsiteX183" fmla="*/ 344174 w 734094"/>
                  <a:gd name="connsiteY183" fmla="*/ -118 h 108129"/>
                  <a:gd name="connsiteX184" fmla="*/ 342191 w 734094"/>
                  <a:gd name="connsiteY184" fmla="*/ -118 h 108129"/>
                  <a:gd name="connsiteX185" fmla="*/ 351737 w 734094"/>
                  <a:gd name="connsiteY185" fmla="*/ -118 h 108129"/>
                  <a:gd name="connsiteX186" fmla="*/ 351737 w 734094"/>
                  <a:gd name="connsiteY186" fmla="*/ 17533 h 108129"/>
                  <a:gd name="connsiteX187" fmla="*/ 353720 w 734094"/>
                  <a:gd name="connsiteY187" fmla="*/ 17533 h 108129"/>
                  <a:gd name="connsiteX188" fmla="*/ 353720 w 734094"/>
                  <a:gd name="connsiteY188" fmla="*/ -118 h 108129"/>
                  <a:gd name="connsiteX189" fmla="*/ 351737 w 734094"/>
                  <a:gd name="connsiteY189" fmla="*/ -118 h 108129"/>
                  <a:gd name="connsiteX190" fmla="*/ 361223 w 734094"/>
                  <a:gd name="connsiteY190" fmla="*/ -118 h 108129"/>
                  <a:gd name="connsiteX191" fmla="*/ 361223 w 734094"/>
                  <a:gd name="connsiteY191" fmla="*/ 17533 h 108129"/>
                  <a:gd name="connsiteX192" fmla="*/ 363206 w 734094"/>
                  <a:gd name="connsiteY192" fmla="*/ 17533 h 108129"/>
                  <a:gd name="connsiteX193" fmla="*/ 363206 w 734094"/>
                  <a:gd name="connsiteY193" fmla="*/ -118 h 108129"/>
                  <a:gd name="connsiteX194" fmla="*/ 361223 w 734094"/>
                  <a:gd name="connsiteY194" fmla="*/ -118 h 108129"/>
                  <a:gd name="connsiteX195" fmla="*/ 370769 w 734094"/>
                  <a:gd name="connsiteY195" fmla="*/ -118 h 108129"/>
                  <a:gd name="connsiteX196" fmla="*/ 370769 w 734094"/>
                  <a:gd name="connsiteY196" fmla="*/ 17533 h 108129"/>
                  <a:gd name="connsiteX197" fmla="*/ 372690 w 734094"/>
                  <a:gd name="connsiteY197" fmla="*/ 17533 h 108129"/>
                  <a:gd name="connsiteX198" fmla="*/ 372690 w 734094"/>
                  <a:gd name="connsiteY198" fmla="*/ -118 h 108129"/>
                  <a:gd name="connsiteX199" fmla="*/ 370769 w 734094"/>
                  <a:gd name="connsiteY199" fmla="*/ -118 h 108129"/>
                  <a:gd name="connsiteX200" fmla="*/ 380255 w 734094"/>
                  <a:gd name="connsiteY200" fmla="*/ -118 h 108129"/>
                  <a:gd name="connsiteX201" fmla="*/ 380255 w 734094"/>
                  <a:gd name="connsiteY201" fmla="*/ 17533 h 108129"/>
                  <a:gd name="connsiteX202" fmla="*/ 382238 w 734094"/>
                  <a:gd name="connsiteY202" fmla="*/ 17533 h 108129"/>
                  <a:gd name="connsiteX203" fmla="*/ 382238 w 734094"/>
                  <a:gd name="connsiteY203" fmla="*/ -118 h 108129"/>
                  <a:gd name="connsiteX204" fmla="*/ 380255 w 734094"/>
                  <a:gd name="connsiteY204" fmla="*/ -118 h 108129"/>
                  <a:gd name="connsiteX205" fmla="*/ 389741 w 734094"/>
                  <a:gd name="connsiteY205" fmla="*/ -118 h 108129"/>
                  <a:gd name="connsiteX206" fmla="*/ 389741 w 734094"/>
                  <a:gd name="connsiteY206" fmla="*/ 17533 h 108129"/>
                  <a:gd name="connsiteX207" fmla="*/ 391721 w 734094"/>
                  <a:gd name="connsiteY207" fmla="*/ 17533 h 108129"/>
                  <a:gd name="connsiteX208" fmla="*/ 391721 w 734094"/>
                  <a:gd name="connsiteY208" fmla="*/ -118 h 108129"/>
                  <a:gd name="connsiteX209" fmla="*/ 389741 w 734094"/>
                  <a:gd name="connsiteY209" fmla="*/ -118 h 108129"/>
                  <a:gd name="connsiteX210" fmla="*/ 399287 w 734094"/>
                  <a:gd name="connsiteY210" fmla="*/ -118 h 108129"/>
                  <a:gd name="connsiteX211" fmla="*/ 399287 w 734094"/>
                  <a:gd name="connsiteY211" fmla="*/ 17533 h 108129"/>
                  <a:gd name="connsiteX212" fmla="*/ 401208 w 734094"/>
                  <a:gd name="connsiteY212" fmla="*/ 17533 h 108129"/>
                  <a:gd name="connsiteX213" fmla="*/ 401208 w 734094"/>
                  <a:gd name="connsiteY213" fmla="*/ -118 h 108129"/>
                  <a:gd name="connsiteX214" fmla="*/ 399287 w 734094"/>
                  <a:gd name="connsiteY214" fmla="*/ -118 h 108129"/>
                  <a:gd name="connsiteX215" fmla="*/ 408773 w 734094"/>
                  <a:gd name="connsiteY215" fmla="*/ -118 h 108129"/>
                  <a:gd name="connsiteX216" fmla="*/ 408773 w 734094"/>
                  <a:gd name="connsiteY216" fmla="*/ 17533 h 108129"/>
                  <a:gd name="connsiteX217" fmla="*/ 410752 w 734094"/>
                  <a:gd name="connsiteY217" fmla="*/ 17533 h 108129"/>
                  <a:gd name="connsiteX218" fmla="*/ 410752 w 734094"/>
                  <a:gd name="connsiteY218" fmla="*/ -118 h 108129"/>
                  <a:gd name="connsiteX219" fmla="*/ 408773 w 734094"/>
                  <a:gd name="connsiteY219" fmla="*/ -118 h 108129"/>
                  <a:gd name="connsiteX220" fmla="*/ 418259 w 734094"/>
                  <a:gd name="connsiteY220" fmla="*/ -118 h 108129"/>
                  <a:gd name="connsiteX221" fmla="*/ 418259 w 734094"/>
                  <a:gd name="connsiteY221" fmla="*/ 17533 h 108129"/>
                  <a:gd name="connsiteX222" fmla="*/ 420242 w 734094"/>
                  <a:gd name="connsiteY222" fmla="*/ 17533 h 108129"/>
                  <a:gd name="connsiteX223" fmla="*/ 420242 w 734094"/>
                  <a:gd name="connsiteY223" fmla="*/ -118 h 108129"/>
                  <a:gd name="connsiteX224" fmla="*/ 418259 w 734094"/>
                  <a:gd name="connsiteY224" fmla="*/ -118 h 108129"/>
                  <a:gd name="connsiteX225" fmla="*/ 427805 w 734094"/>
                  <a:gd name="connsiteY225" fmla="*/ -118 h 108129"/>
                  <a:gd name="connsiteX226" fmla="*/ 427805 w 734094"/>
                  <a:gd name="connsiteY226" fmla="*/ 17533 h 108129"/>
                  <a:gd name="connsiteX227" fmla="*/ 429726 w 734094"/>
                  <a:gd name="connsiteY227" fmla="*/ 17533 h 108129"/>
                  <a:gd name="connsiteX228" fmla="*/ 429726 w 734094"/>
                  <a:gd name="connsiteY228" fmla="*/ -118 h 108129"/>
                  <a:gd name="connsiteX229" fmla="*/ 427805 w 734094"/>
                  <a:gd name="connsiteY229" fmla="*/ -118 h 108129"/>
                  <a:gd name="connsiteX230" fmla="*/ 437291 w 734094"/>
                  <a:gd name="connsiteY230" fmla="*/ -118 h 108129"/>
                  <a:gd name="connsiteX231" fmla="*/ 437291 w 734094"/>
                  <a:gd name="connsiteY231" fmla="*/ 17533 h 108129"/>
                  <a:gd name="connsiteX232" fmla="*/ 439274 w 734094"/>
                  <a:gd name="connsiteY232" fmla="*/ 17533 h 108129"/>
                  <a:gd name="connsiteX233" fmla="*/ 439274 w 734094"/>
                  <a:gd name="connsiteY233" fmla="*/ -118 h 108129"/>
                  <a:gd name="connsiteX234" fmla="*/ 437291 w 734094"/>
                  <a:gd name="connsiteY234" fmla="*/ -118 h 108129"/>
                  <a:gd name="connsiteX235" fmla="*/ 446777 w 734094"/>
                  <a:gd name="connsiteY235" fmla="*/ -118 h 108129"/>
                  <a:gd name="connsiteX236" fmla="*/ 446777 w 734094"/>
                  <a:gd name="connsiteY236" fmla="*/ 17533 h 108129"/>
                  <a:gd name="connsiteX237" fmla="*/ 448760 w 734094"/>
                  <a:gd name="connsiteY237" fmla="*/ 17533 h 108129"/>
                  <a:gd name="connsiteX238" fmla="*/ 448760 w 734094"/>
                  <a:gd name="connsiteY238" fmla="*/ -118 h 108129"/>
                  <a:gd name="connsiteX239" fmla="*/ 446777 w 734094"/>
                  <a:gd name="connsiteY239" fmla="*/ -118 h 108129"/>
                  <a:gd name="connsiteX240" fmla="*/ 456323 w 734094"/>
                  <a:gd name="connsiteY240" fmla="*/ -118 h 108129"/>
                  <a:gd name="connsiteX241" fmla="*/ 456323 w 734094"/>
                  <a:gd name="connsiteY241" fmla="*/ 17533 h 108129"/>
                  <a:gd name="connsiteX242" fmla="*/ 458306 w 734094"/>
                  <a:gd name="connsiteY242" fmla="*/ 17533 h 108129"/>
                  <a:gd name="connsiteX243" fmla="*/ 458306 w 734094"/>
                  <a:gd name="connsiteY243" fmla="*/ -118 h 108129"/>
                  <a:gd name="connsiteX244" fmla="*/ 456323 w 734094"/>
                  <a:gd name="connsiteY244" fmla="*/ -118 h 108129"/>
                  <a:gd name="connsiteX245" fmla="*/ 465809 w 734094"/>
                  <a:gd name="connsiteY245" fmla="*/ -118 h 108129"/>
                  <a:gd name="connsiteX246" fmla="*/ 465809 w 734094"/>
                  <a:gd name="connsiteY246" fmla="*/ 17533 h 108129"/>
                  <a:gd name="connsiteX247" fmla="*/ 467792 w 734094"/>
                  <a:gd name="connsiteY247" fmla="*/ 17533 h 108129"/>
                  <a:gd name="connsiteX248" fmla="*/ 467792 w 734094"/>
                  <a:gd name="connsiteY248" fmla="*/ -118 h 108129"/>
                  <a:gd name="connsiteX249" fmla="*/ 465809 w 734094"/>
                  <a:gd name="connsiteY249" fmla="*/ -118 h 108129"/>
                  <a:gd name="connsiteX250" fmla="*/ 475354 w 734094"/>
                  <a:gd name="connsiteY250" fmla="*/ -118 h 108129"/>
                  <a:gd name="connsiteX251" fmla="*/ 475354 w 734094"/>
                  <a:gd name="connsiteY251" fmla="*/ 17533 h 108129"/>
                  <a:gd name="connsiteX252" fmla="*/ 477276 w 734094"/>
                  <a:gd name="connsiteY252" fmla="*/ 17533 h 108129"/>
                  <a:gd name="connsiteX253" fmla="*/ 477276 w 734094"/>
                  <a:gd name="connsiteY253" fmla="*/ -118 h 108129"/>
                  <a:gd name="connsiteX254" fmla="*/ 475354 w 734094"/>
                  <a:gd name="connsiteY254" fmla="*/ -118 h 108129"/>
                  <a:gd name="connsiteX255" fmla="*/ 484840 w 734094"/>
                  <a:gd name="connsiteY255" fmla="*/ -118 h 108129"/>
                  <a:gd name="connsiteX256" fmla="*/ 484840 w 734094"/>
                  <a:gd name="connsiteY256" fmla="*/ 17533 h 108129"/>
                  <a:gd name="connsiteX257" fmla="*/ 486821 w 734094"/>
                  <a:gd name="connsiteY257" fmla="*/ 17533 h 108129"/>
                  <a:gd name="connsiteX258" fmla="*/ 486821 w 734094"/>
                  <a:gd name="connsiteY258" fmla="*/ -118 h 108129"/>
                  <a:gd name="connsiteX259" fmla="*/ 484840 w 734094"/>
                  <a:gd name="connsiteY259" fmla="*/ -118 h 108129"/>
                  <a:gd name="connsiteX260" fmla="*/ 494326 w 734094"/>
                  <a:gd name="connsiteY260" fmla="*/ -118 h 108129"/>
                  <a:gd name="connsiteX261" fmla="*/ 494326 w 734094"/>
                  <a:gd name="connsiteY261" fmla="*/ 17533 h 108129"/>
                  <a:gd name="connsiteX262" fmla="*/ 496310 w 734094"/>
                  <a:gd name="connsiteY262" fmla="*/ 17533 h 108129"/>
                  <a:gd name="connsiteX263" fmla="*/ 496310 w 734094"/>
                  <a:gd name="connsiteY263" fmla="*/ -118 h 108129"/>
                  <a:gd name="connsiteX264" fmla="*/ 494326 w 734094"/>
                  <a:gd name="connsiteY264" fmla="*/ -118 h 108129"/>
                  <a:gd name="connsiteX265" fmla="*/ 503872 w 734094"/>
                  <a:gd name="connsiteY265" fmla="*/ -118 h 108129"/>
                  <a:gd name="connsiteX266" fmla="*/ 503872 w 734094"/>
                  <a:gd name="connsiteY266" fmla="*/ 17533 h 108129"/>
                  <a:gd name="connsiteX267" fmla="*/ 505794 w 734094"/>
                  <a:gd name="connsiteY267" fmla="*/ 17533 h 108129"/>
                  <a:gd name="connsiteX268" fmla="*/ 505794 w 734094"/>
                  <a:gd name="connsiteY268" fmla="*/ -118 h 108129"/>
                  <a:gd name="connsiteX269" fmla="*/ 503872 w 734094"/>
                  <a:gd name="connsiteY269" fmla="*/ -118 h 108129"/>
                  <a:gd name="connsiteX270" fmla="*/ 513358 w 734094"/>
                  <a:gd name="connsiteY270" fmla="*/ -118 h 108129"/>
                  <a:gd name="connsiteX271" fmla="*/ 513358 w 734094"/>
                  <a:gd name="connsiteY271" fmla="*/ 17533 h 108129"/>
                  <a:gd name="connsiteX272" fmla="*/ 515341 w 734094"/>
                  <a:gd name="connsiteY272" fmla="*/ 17533 h 108129"/>
                  <a:gd name="connsiteX273" fmla="*/ 515341 w 734094"/>
                  <a:gd name="connsiteY273" fmla="*/ -118 h 108129"/>
                  <a:gd name="connsiteX274" fmla="*/ 513358 w 734094"/>
                  <a:gd name="connsiteY274" fmla="*/ -118 h 108129"/>
                  <a:gd name="connsiteX275" fmla="*/ 522844 w 734094"/>
                  <a:gd name="connsiteY275" fmla="*/ -118 h 108129"/>
                  <a:gd name="connsiteX276" fmla="*/ 522844 w 734094"/>
                  <a:gd name="connsiteY276" fmla="*/ 17533 h 108129"/>
                  <a:gd name="connsiteX277" fmla="*/ 524825 w 734094"/>
                  <a:gd name="connsiteY277" fmla="*/ 17533 h 108129"/>
                  <a:gd name="connsiteX278" fmla="*/ 524825 w 734094"/>
                  <a:gd name="connsiteY278" fmla="*/ -118 h 108129"/>
                  <a:gd name="connsiteX279" fmla="*/ 522844 w 734094"/>
                  <a:gd name="connsiteY279" fmla="*/ -118 h 108129"/>
                  <a:gd name="connsiteX280" fmla="*/ 532390 w 734094"/>
                  <a:gd name="connsiteY280" fmla="*/ -118 h 108129"/>
                  <a:gd name="connsiteX281" fmla="*/ 532390 w 734094"/>
                  <a:gd name="connsiteY281" fmla="*/ 17533 h 108129"/>
                  <a:gd name="connsiteX282" fmla="*/ 534311 w 734094"/>
                  <a:gd name="connsiteY282" fmla="*/ 17533 h 108129"/>
                  <a:gd name="connsiteX283" fmla="*/ 534311 w 734094"/>
                  <a:gd name="connsiteY283" fmla="*/ -118 h 108129"/>
                  <a:gd name="connsiteX284" fmla="*/ 532390 w 734094"/>
                  <a:gd name="connsiteY284" fmla="*/ -118 h 108129"/>
                  <a:gd name="connsiteX285" fmla="*/ 541876 w 734094"/>
                  <a:gd name="connsiteY285" fmla="*/ -118 h 108129"/>
                  <a:gd name="connsiteX286" fmla="*/ 541876 w 734094"/>
                  <a:gd name="connsiteY286" fmla="*/ 17533 h 108129"/>
                  <a:gd name="connsiteX287" fmla="*/ 543859 w 734094"/>
                  <a:gd name="connsiteY287" fmla="*/ 17533 h 108129"/>
                  <a:gd name="connsiteX288" fmla="*/ 543859 w 734094"/>
                  <a:gd name="connsiteY288" fmla="*/ -118 h 108129"/>
                  <a:gd name="connsiteX289" fmla="*/ 541876 w 734094"/>
                  <a:gd name="connsiteY289" fmla="*/ -118 h 108129"/>
                  <a:gd name="connsiteX290" fmla="*/ 551362 w 734094"/>
                  <a:gd name="connsiteY290" fmla="*/ -118 h 108129"/>
                  <a:gd name="connsiteX291" fmla="*/ 551362 w 734094"/>
                  <a:gd name="connsiteY291" fmla="*/ 17533 h 108129"/>
                  <a:gd name="connsiteX292" fmla="*/ 553342 w 734094"/>
                  <a:gd name="connsiteY292" fmla="*/ 17533 h 108129"/>
                  <a:gd name="connsiteX293" fmla="*/ 553342 w 734094"/>
                  <a:gd name="connsiteY293" fmla="*/ -118 h 108129"/>
                  <a:gd name="connsiteX294" fmla="*/ 551362 w 734094"/>
                  <a:gd name="connsiteY294" fmla="*/ -118 h 108129"/>
                  <a:gd name="connsiteX295" fmla="*/ 560908 w 734094"/>
                  <a:gd name="connsiteY295" fmla="*/ -118 h 108129"/>
                  <a:gd name="connsiteX296" fmla="*/ 560908 w 734094"/>
                  <a:gd name="connsiteY296" fmla="*/ 17533 h 108129"/>
                  <a:gd name="connsiteX297" fmla="*/ 562829 w 734094"/>
                  <a:gd name="connsiteY297" fmla="*/ 17533 h 108129"/>
                  <a:gd name="connsiteX298" fmla="*/ 562829 w 734094"/>
                  <a:gd name="connsiteY298" fmla="*/ -118 h 108129"/>
                  <a:gd name="connsiteX299" fmla="*/ 560908 w 734094"/>
                  <a:gd name="connsiteY299" fmla="*/ -118 h 108129"/>
                  <a:gd name="connsiteX300" fmla="*/ 570394 w 734094"/>
                  <a:gd name="connsiteY300" fmla="*/ -118 h 108129"/>
                  <a:gd name="connsiteX301" fmla="*/ 570394 w 734094"/>
                  <a:gd name="connsiteY301" fmla="*/ 17533 h 108129"/>
                  <a:gd name="connsiteX302" fmla="*/ 572377 w 734094"/>
                  <a:gd name="connsiteY302" fmla="*/ 17533 h 108129"/>
                  <a:gd name="connsiteX303" fmla="*/ 572377 w 734094"/>
                  <a:gd name="connsiteY303" fmla="*/ -118 h 108129"/>
                  <a:gd name="connsiteX304" fmla="*/ 570394 w 734094"/>
                  <a:gd name="connsiteY304" fmla="*/ -118 h 108129"/>
                  <a:gd name="connsiteX305" fmla="*/ 579880 w 734094"/>
                  <a:gd name="connsiteY305" fmla="*/ -118 h 108129"/>
                  <a:gd name="connsiteX306" fmla="*/ 579880 w 734094"/>
                  <a:gd name="connsiteY306" fmla="*/ 17533 h 108129"/>
                  <a:gd name="connsiteX307" fmla="*/ 581863 w 734094"/>
                  <a:gd name="connsiteY307" fmla="*/ 17533 h 108129"/>
                  <a:gd name="connsiteX308" fmla="*/ 581863 w 734094"/>
                  <a:gd name="connsiteY308" fmla="*/ -118 h 108129"/>
                  <a:gd name="connsiteX309" fmla="*/ 579880 w 734094"/>
                  <a:gd name="connsiteY309" fmla="*/ -118 h 108129"/>
                  <a:gd name="connsiteX310" fmla="*/ 589426 w 734094"/>
                  <a:gd name="connsiteY310" fmla="*/ -118 h 108129"/>
                  <a:gd name="connsiteX311" fmla="*/ 589426 w 734094"/>
                  <a:gd name="connsiteY311" fmla="*/ 17533 h 108129"/>
                  <a:gd name="connsiteX312" fmla="*/ 591409 w 734094"/>
                  <a:gd name="connsiteY312" fmla="*/ 17533 h 108129"/>
                  <a:gd name="connsiteX313" fmla="*/ 591409 w 734094"/>
                  <a:gd name="connsiteY313" fmla="*/ -118 h 108129"/>
                  <a:gd name="connsiteX314" fmla="*/ 589426 w 734094"/>
                  <a:gd name="connsiteY314" fmla="*/ -118 h 108129"/>
                  <a:gd name="connsiteX315" fmla="*/ 598912 w 734094"/>
                  <a:gd name="connsiteY315" fmla="*/ -118 h 108129"/>
                  <a:gd name="connsiteX316" fmla="*/ 598912 w 734094"/>
                  <a:gd name="connsiteY316" fmla="*/ 17533 h 108129"/>
                  <a:gd name="connsiteX317" fmla="*/ 600895 w 734094"/>
                  <a:gd name="connsiteY317" fmla="*/ 17533 h 108129"/>
                  <a:gd name="connsiteX318" fmla="*/ 600895 w 734094"/>
                  <a:gd name="connsiteY318" fmla="*/ -118 h 108129"/>
                  <a:gd name="connsiteX319" fmla="*/ 598912 w 734094"/>
                  <a:gd name="connsiteY319" fmla="*/ -118 h 108129"/>
                  <a:gd name="connsiteX320" fmla="*/ 608458 w 734094"/>
                  <a:gd name="connsiteY320" fmla="*/ -118 h 108129"/>
                  <a:gd name="connsiteX321" fmla="*/ 608458 w 734094"/>
                  <a:gd name="connsiteY321" fmla="*/ 17533 h 108129"/>
                  <a:gd name="connsiteX322" fmla="*/ 610379 w 734094"/>
                  <a:gd name="connsiteY322" fmla="*/ 17533 h 108129"/>
                  <a:gd name="connsiteX323" fmla="*/ 610379 w 734094"/>
                  <a:gd name="connsiteY323" fmla="*/ -118 h 108129"/>
                  <a:gd name="connsiteX324" fmla="*/ 608458 w 734094"/>
                  <a:gd name="connsiteY324" fmla="*/ -118 h 108129"/>
                  <a:gd name="connsiteX325" fmla="*/ 617944 w 734094"/>
                  <a:gd name="connsiteY325" fmla="*/ -118 h 108129"/>
                  <a:gd name="connsiteX326" fmla="*/ 617944 w 734094"/>
                  <a:gd name="connsiteY326" fmla="*/ 17533 h 108129"/>
                  <a:gd name="connsiteX327" fmla="*/ 619924 w 734094"/>
                  <a:gd name="connsiteY327" fmla="*/ 17533 h 108129"/>
                  <a:gd name="connsiteX328" fmla="*/ 619924 w 734094"/>
                  <a:gd name="connsiteY328" fmla="*/ -118 h 108129"/>
                  <a:gd name="connsiteX329" fmla="*/ 617944 w 734094"/>
                  <a:gd name="connsiteY329" fmla="*/ -118 h 108129"/>
                  <a:gd name="connsiteX330" fmla="*/ 627430 w 734094"/>
                  <a:gd name="connsiteY330" fmla="*/ -118 h 108129"/>
                  <a:gd name="connsiteX331" fmla="*/ 627430 w 734094"/>
                  <a:gd name="connsiteY331" fmla="*/ 17533 h 108129"/>
                  <a:gd name="connsiteX332" fmla="*/ 629413 w 734094"/>
                  <a:gd name="connsiteY332" fmla="*/ 17533 h 108129"/>
                  <a:gd name="connsiteX333" fmla="*/ 629413 w 734094"/>
                  <a:gd name="connsiteY333" fmla="*/ -118 h 108129"/>
                  <a:gd name="connsiteX334" fmla="*/ 627430 w 734094"/>
                  <a:gd name="connsiteY334" fmla="*/ -118 h 108129"/>
                  <a:gd name="connsiteX335" fmla="*/ 636976 w 734094"/>
                  <a:gd name="connsiteY335" fmla="*/ -118 h 108129"/>
                  <a:gd name="connsiteX336" fmla="*/ 636976 w 734094"/>
                  <a:gd name="connsiteY336" fmla="*/ 17533 h 108129"/>
                  <a:gd name="connsiteX337" fmla="*/ 638897 w 734094"/>
                  <a:gd name="connsiteY337" fmla="*/ 17533 h 108129"/>
                  <a:gd name="connsiteX338" fmla="*/ 638897 w 734094"/>
                  <a:gd name="connsiteY338" fmla="*/ -118 h 108129"/>
                  <a:gd name="connsiteX339" fmla="*/ 636976 w 734094"/>
                  <a:gd name="connsiteY339" fmla="*/ -118 h 108129"/>
                  <a:gd name="connsiteX340" fmla="*/ 646462 w 734094"/>
                  <a:gd name="connsiteY340" fmla="*/ -118 h 108129"/>
                  <a:gd name="connsiteX341" fmla="*/ 646462 w 734094"/>
                  <a:gd name="connsiteY341" fmla="*/ 17533 h 108129"/>
                  <a:gd name="connsiteX342" fmla="*/ 648441 w 734094"/>
                  <a:gd name="connsiteY342" fmla="*/ 17533 h 108129"/>
                  <a:gd name="connsiteX343" fmla="*/ 648441 w 734094"/>
                  <a:gd name="connsiteY343" fmla="*/ -118 h 108129"/>
                  <a:gd name="connsiteX344" fmla="*/ 646462 w 734094"/>
                  <a:gd name="connsiteY344" fmla="*/ -118 h 108129"/>
                  <a:gd name="connsiteX345" fmla="*/ 655948 w 734094"/>
                  <a:gd name="connsiteY345" fmla="*/ -118 h 108129"/>
                  <a:gd name="connsiteX346" fmla="*/ 655948 w 734094"/>
                  <a:gd name="connsiteY346" fmla="*/ 17533 h 108129"/>
                  <a:gd name="connsiteX347" fmla="*/ 657931 w 734094"/>
                  <a:gd name="connsiteY347" fmla="*/ 17533 h 108129"/>
                  <a:gd name="connsiteX348" fmla="*/ 657931 w 734094"/>
                  <a:gd name="connsiteY348" fmla="*/ -118 h 108129"/>
                  <a:gd name="connsiteX349" fmla="*/ 655948 w 734094"/>
                  <a:gd name="connsiteY349" fmla="*/ -118 h 108129"/>
                  <a:gd name="connsiteX350" fmla="*/ 665494 w 734094"/>
                  <a:gd name="connsiteY350" fmla="*/ -118 h 108129"/>
                  <a:gd name="connsiteX351" fmla="*/ 665494 w 734094"/>
                  <a:gd name="connsiteY351" fmla="*/ 17533 h 108129"/>
                  <a:gd name="connsiteX352" fmla="*/ 667415 w 734094"/>
                  <a:gd name="connsiteY352" fmla="*/ 17533 h 108129"/>
                  <a:gd name="connsiteX353" fmla="*/ 667415 w 734094"/>
                  <a:gd name="connsiteY353" fmla="*/ -118 h 108129"/>
                  <a:gd name="connsiteX354" fmla="*/ 665494 w 734094"/>
                  <a:gd name="connsiteY354" fmla="*/ -118 h 108129"/>
                  <a:gd name="connsiteX355" fmla="*/ 674980 w 734094"/>
                  <a:gd name="connsiteY355" fmla="*/ -118 h 108129"/>
                  <a:gd name="connsiteX356" fmla="*/ 674980 w 734094"/>
                  <a:gd name="connsiteY356" fmla="*/ 17533 h 108129"/>
                  <a:gd name="connsiteX357" fmla="*/ 676963 w 734094"/>
                  <a:gd name="connsiteY357" fmla="*/ 17533 h 108129"/>
                  <a:gd name="connsiteX358" fmla="*/ 676963 w 734094"/>
                  <a:gd name="connsiteY358" fmla="*/ -118 h 108129"/>
                  <a:gd name="connsiteX359" fmla="*/ 674980 w 734094"/>
                  <a:gd name="connsiteY359" fmla="*/ -118 h 108129"/>
                  <a:gd name="connsiteX360" fmla="*/ 684466 w 734094"/>
                  <a:gd name="connsiteY360" fmla="*/ -118 h 108129"/>
                  <a:gd name="connsiteX361" fmla="*/ 684466 w 734094"/>
                  <a:gd name="connsiteY361" fmla="*/ 17533 h 108129"/>
                  <a:gd name="connsiteX362" fmla="*/ 686445 w 734094"/>
                  <a:gd name="connsiteY362" fmla="*/ 17533 h 108129"/>
                  <a:gd name="connsiteX363" fmla="*/ 686445 w 734094"/>
                  <a:gd name="connsiteY363" fmla="*/ -118 h 108129"/>
                  <a:gd name="connsiteX364" fmla="*/ 684466 w 734094"/>
                  <a:gd name="connsiteY364" fmla="*/ -118 h 108129"/>
                  <a:gd name="connsiteX365" fmla="*/ 694012 w 734094"/>
                  <a:gd name="connsiteY365" fmla="*/ -118 h 108129"/>
                  <a:gd name="connsiteX366" fmla="*/ 694012 w 734094"/>
                  <a:gd name="connsiteY366" fmla="*/ 17533 h 108129"/>
                  <a:gd name="connsiteX367" fmla="*/ 695995 w 734094"/>
                  <a:gd name="connsiteY367" fmla="*/ 17533 h 108129"/>
                  <a:gd name="connsiteX368" fmla="*/ 695995 w 734094"/>
                  <a:gd name="connsiteY368" fmla="*/ -118 h 108129"/>
                  <a:gd name="connsiteX369" fmla="*/ 694012 w 734094"/>
                  <a:gd name="connsiteY369" fmla="*/ -118 h 108129"/>
                  <a:gd name="connsiteX370" fmla="*/ 703497 w 734094"/>
                  <a:gd name="connsiteY370" fmla="*/ -118 h 108129"/>
                  <a:gd name="connsiteX371" fmla="*/ 703497 w 734094"/>
                  <a:gd name="connsiteY371" fmla="*/ 17533 h 108129"/>
                  <a:gd name="connsiteX372" fmla="*/ 705481 w 734094"/>
                  <a:gd name="connsiteY372" fmla="*/ 17533 h 108129"/>
                  <a:gd name="connsiteX373" fmla="*/ 705481 w 734094"/>
                  <a:gd name="connsiteY373" fmla="*/ -118 h 108129"/>
                  <a:gd name="connsiteX374" fmla="*/ 703497 w 734094"/>
                  <a:gd name="connsiteY374" fmla="*/ -118 h 108129"/>
                  <a:gd name="connsiteX375" fmla="*/ 713043 w 734094"/>
                  <a:gd name="connsiteY375" fmla="*/ -118 h 108129"/>
                  <a:gd name="connsiteX376" fmla="*/ 713043 w 734094"/>
                  <a:gd name="connsiteY376" fmla="*/ 17533 h 108129"/>
                  <a:gd name="connsiteX377" fmla="*/ 714965 w 734094"/>
                  <a:gd name="connsiteY377" fmla="*/ 17533 h 108129"/>
                  <a:gd name="connsiteX378" fmla="*/ 714965 w 734094"/>
                  <a:gd name="connsiteY378" fmla="*/ -118 h 108129"/>
                  <a:gd name="connsiteX379" fmla="*/ 713043 w 734094"/>
                  <a:gd name="connsiteY379" fmla="*/ -118 h 108129"/>
                  <a:gd name="connsiteX380" fmla="*/ 722529 w 734094"/>
                  <a:gd name="connsiteY380" fmla="*/ -118 h 108129"/>
                  <a:gd name="connsiteX381" fmla="*/ 722529 w 734094"/>
                  <a:gd name="connsiteY381" fmla="*/ 17533 h 108129"/>
                  <a:gd name="connsiteX382" fmla="*/ 724513 w 734094"/>
                  <a:gd name="connsiteY382" fmla="*/ 17533 h 108129"/>
                  <a:gd name="connsiteX383" fmla="*/ 724513 w 734094"/>
                  <a:gd name="connsiteY383" fmla="*/ -118 h 108129"/>
                  <a:gd name="connsiteX384" fmla="*/ 722529 w 734094"/>
                  <a:gd name="connsiteY384" fmla="*/ -118 h 108129"/>
                  <a:gd name="connsiteX385" fmla="*/ 732015 w 734094"/>
                  <a:gd name="connsiteY385" fmla="*/ -118 h 108129"/>
                  <a:gd name="connsiteX386" fmla="*/ 732015 w 734094"/>
                  <a:gd name="connsiteY386" fmla="*/ 17533 h 108129"/>
                  <a:gd name="connsiteX387" fmla="*/ 733998 w 734094"/>
                  <a:gd name="connsiteY387" fmla="*/ 17533 h 108129"/>
                  <a:gd name="connsiteX388" fmla="*/ 733998 w 734094"/>
                  <a:gd name="connsiteY388" fmla="*/ 1203 h 108129"/>
                  <a:gd name="connsiteX389" fmla="*/ 732618 w 734094"/>
                  <a:gd name="connsiteY389" fmla="*/ -119 h 108129"/>
                  <a:gd name="connsiteX390" fmla="*/ 732018 w 734094"/>
                  <a:gd name="connsiteY390" fmla="*/ -119 h 108129"/>
                  <a:gd name="connsiteX391" fmla="*/ -71 w 734094"/>
                  <a:gd name="connsiteY391" fmla="*/ 90360 h 108129"/>
                  <a:gd name="connsiteX392" fmla="*/ -71 w 734094"/>
                  <a:gd name="connsiteY392" fmla="*/ 108011 h 108129"/>
                  <a:gd name="connsiteX393" fmla="*/ 1912 w 734094"/>
                  <a:gd name="connsiteY393" fmla="*/ 108011 h 108129"/>
                  <a:gd name="connsiteX394" fmla="*/ 1912 w 734094"/>
                  <a:gd name="connsiteY394" fmla="*/ 90360 h 108129"/>
                  <a:gd name="connsiteX395" fmla="*/ -71 w 734094"/>
                  <a:gd name="connsiteY395" fmla="*/ 90360 h 108129"/>
                  <a:gd name="connsiteX396" fmla="*/ 9475 w 734094"/>
                  <a:gd name="connsiteY396" fmla="*/ 90360 h 108129"/>
                  <a:gd name="connsiteX397" fmla="*/ 9475 w 734094"/>
                  <a:gd name="connsiteY397" fmla="*/ 108011 h 108129"/>
                  <a:gd name="connsiteX398" fmla="*/ 11458 w 734094"/>
                  <a:gd name="connsiteY398" fmla="*/ 108011 h 108129"/>
                  <a:gd name="connsiteX399" fmla="*/ 11458 w 734094"/>
                  <a:gd name="connsiteY399" fmla="*/ 90360 h 108129"/>
                  <a:gd name="connsiteX400" fmla="*/ 9475 w 734094"/>
                  <a:gd name="connsiteY400" fmla="*/ 90360 h 108129"/>
                  <a:gd name="connsiteX401" fmla="*/ 18961 w 734094"/>
                  <a:gd name="connsiteY401" fmla="*/ 90360 h 108129"/>
                  <a:gd name="connsiteX402" fmla="*/ 18961 w 734094"/>
                  <a:gd name="connsiteY402" fmla="*/ 108011 h 108129"/>
                  <a:gd name="connsiteX403" fmla="*/ 20941 w 734094"/>
                  <a:gd name="connsiteY403" fmla="*/ 108011 h 108129"/>
                  <a:gd name="connsiteX404" fmla="*/ 20941 w 734094"/>
                  <a:gd name="connsiteY404" fmla="*/ 90360 h 108129"/>
                  <a:gd name="connsiteX405" fmla="*/ 18961 w 734094"/>
                  <a:gd name="connsiteY405" fmla="*/ 90360 h 108129"/>
                  <a:gd name="connsiteX406" fmla="*/ 28507 w 734094"/>
                  <a:gd name="connsiteY406" fmla="*/ 90360 h 108129"/>
                  <a:gd name="connsiteX407" fmla="*/ 28507 w 734094"/>
                  <a:gd name="connsiteY407" fmla="*/ 108011 h 108129"/>
                  <a:gd name="connsiteX408" fmla="*/ 30428 w 734094"/>
                  <a:gd name="connsiteY408" fmla="*/ 108011 h 108129"/>
                  <a:gd name="connsiteX409" fmla="*/ 30428 w 734094"/>
                  <a:gd name="connsiteY409" fmla="*/ 90360 h 108129"/>
                  <a:gd name="connsiteX410" fmla="*/ 28507 w 734094"/>
                  <a:gd name="connsiteY410" fmla="*/ 90360 h 108129"/>
                  <a:gd name="connsiteX411" fmla="*/ 37993 w 734094"/>
                  <a:gd name="connsiteY411" fmla="*/ 90360 h 108129"/>
                  <a:gd name="connsiteX412" fmla="*/ 37993 w 734094"/>
                  <a:gd name="connsiteY412" fmla="*/ 108011 h 108129"/>
                  <a:gd name="connsiteX413" fmla="*/ 39973 w 734094"/>
                  <a:gd name="connsiteY413" fmla="*/ 108011 h 108129"/>
                  <a:gd name="connsiteX414" fmla="*/ 39973 w 734094"/>
                  <a:gd name="connsiteY414" fmla="*/ 90360 h 108129"/>
                  <a:gd name="connsiteX415" fmla="*/ 37993 w 734094"/>
                  <a:gd name="connsiteY415" fmla="*/ 90360 h 108129"/>
                  <a:gd name="connsiteX416" fmla="*/ 47479 w 734094"/>
                  <a:gd name="connsiteY416" fmla="*/ 90360 h 108129"/>
                  <a:gd name="connsiteX417" fmla="*/ 47479 w 734094"/>
                  <a:gd name="connsiteY417" fmla="*/ 108011 h 108129"/>
                  <a:gd name="connsiteX418" fmla="*/ 49462 w 734094"/>
                  <a:gd name="connsiteY418" fmla="*/ 108011 h 108129"/>
                  <a:gd name="connsiteX419" fmla="*/ 49462 w 734094"/>
                  <a:gd name="connsiteY419" fmla="*/ 90360 h 108129"/>
                  <a:gd name="connsiteX420" fmla="*/ 47479 w 734094"/>
                  <a:gd name="connsiteY420" fmla="*/ 90360 h 108129"/>
                  <a:gd name="connsiteX421" fmla="*/ 57025 w 734094"/>
                  <a:gd name="connsiteY421" fmla="*/ 90360 h 108129"/>
                  <a:gd name="connsiteX422" fmla="*/ 57025 w 734094"/>
                  <a:gd name="connsiteY422" fmla="*/ 108011 h 108129"/>
                  <a:gd name="connsiteX423" fmla="*/ 58946 w 734094"/>
                  <a:gd name="connsiteY423" fmla="*/ 108011 h 108129"/>
                  <a:gd name="connsiteX424" fmla="*/ 58946 w 734094"/>
                  <a:gd name="connsiteY424" fmla="*/ 90360 h 108129"/>
                  <a:gd name="connsiteX425" fmla="*/ 57025 w 734094"/>
                  <a:gd name="connsiteY425" fmla="*/ 90360 h 108129"/>
                  <a:gd name="connsiteX426" fmla="*/ 66510 w 734094"/>
                  <a:gd name="connsiteY426" fmla="*/ 90360 h 108129"/>
                  <a:gd name="connsiteX427" fmla="*/ 66510 w 734094"/>
                  <a:gd name="connsiteY427" fmla="*/ 108011 h 108129"/>
                  <a:gd name="connsiteX428" fmla="*/ 68494 w 734094"/>
                  <a:gd name="connsiteY428" fmla="*/ 108011 h 108129"/>
                  <a:gd name="connsiteX429" fmla="*/ 68494 w 734094"/>
                  <a:gd name="connsiteY429" fmla="*/ 90360 h 108129"/>
                  <a:gd name="connsiteX430" fmla="*/ 66510 w 734094"/>
                  <a:gd name="connsiteY430" fmla="*/ 90360 h 108129"/>
                  <a:gd name="connsiteX431" fmla="*/ 75996 w 734094"/>
                  <a:gd name="connsiteY431" fmla="*/ 90360 h 108129"/>
                  <a:gd name="connsiteX432" fmla="*/ 75996 w 734094"/>
                  <a:gd name="connsiteY432" fmla="*/ 108011 h 108129"/>
                  <a:gd name="connsiteX433" fmla="*/ 77980 w 734094"/>
                  <a:gd name="connsiteY433" fmla="*/ 108011 h 108129"/>
                  <a:gd name="connsiteX434" fmla="*/ 77980 w 734094"/>
                  <a:gd name="connsiteY434" fmla="*/ 90360 h 108129"/>
                  <a:gd name="connsiteX435" fmla="*/ 75996 w 734094"/>
                  <a:gd name="connsiteY435" fmla="*/ 90360 h 108129"/>
                  <a:gd name="connsiteX436" fmla="*/ 85542 w 734094"/>
                  <a:gd name="connsiteY436" fmla="*/ 90360 h 108129"/>
                  <a:gd name="connsiteX437" fmla="*/ 85542 w 734094"/>
                  <a:gd name="connsiteY437" fmla="*/ 108011 h 108129"/>
                  <a:gd name="connsiteX438" fmla="*/ 87464 w 734094"/>
                  <a:gd name="connsiteY438" fmla="*/ 108011 h 108129"/>
                  <a:gd name="connsiteX439" fmla="*/ 87464 w 734094"/>
                  <a:gd name="connsiteY439" fmla="*/ 90360 h 108129"/>
                  <a:gd name="connsiteX440" fmla="*/ 85542 w 734094"/>
                  <a:gd name="connsiteY440" fmla="*/ 90360 h 108129"/>
                  <a:gd name="connsiteX441" fmla="*/ 95028 w 734094"/>
                  <a:gd name="connsiteY441" fmla="*/ 90360 h 108129"/>
                  <a:gd name="connsiteX442" fmla="*/ 95028 w 734094"/>
                  <a:gd name="connsiteY442" fmla="*/ 108011 h 108129"/>
                  <a:gd name="connsiteX443" fmla="*/ 97011 w 734094"/>
                  <a:gd name="connsiteY443" fmla="*/ 108011 h 108129"/>
                  <a:gd name="connsiteX444" fmla="*/ 97011 w 734094"/>
                  <a:gd name="connsiteY444" fmla="*/ 90360 h 108129"/>
                  <a:gd name="connsiteX445" fmla="*/ 95028 w 734094"/>
                  <a:gd name="connsiteY445" fmla="*/ 90360 h 108129"/>
                  <a:gd name="connsiteX446" fmla="*/ 104514 w 734094"/>
                  <a:gd name="connsiteY446" fmla="*/ 90360 h 108129"/>
                  <a:gd name="connsiteX447" fmla="*/ 104514 w 734094"/>
                  <a:gd name="connsiteY447" fmla="*/ 108011 h 108129"/>
                  <a:gd name="connsiteX448" fmla="*/ 106497 w 734094"/>
                  <a:gd name="connsiteY448" fmla="*/ 108011 h 108129"/>
                  <a:gd name="connsiteX449" fmla="*/ 106497 w 734094"/>
                  <a:gd name="connsiteY449" fmla="*/ 90360 h 108129"/>
                  <a:gd name="connsiteX450" fmla="*/ 104514 w 734094"/>
                  <a:gd name="connsiteY450" fmla="*/ 90360 h 108129"/>
                  <a:gd name="connsiteX451" fmla="*/ 114060 w 734094"/>
                  <a:gd name="connsiteY451" fmla="*/ 90360 h 108129"/>
                  <a:gd name="connsiteX452" fmla="*/ 114060 w 734094"/>
                  <a:gd name="connsiteY452" fmla="*/ 108011 h 108129"/>
                  <a:gd name="connsiteX453" fmla="*/ 116041 w 734094"/>
                  <a:gd name="connsiteY453" fmla="*/ 108011 h 108129"/>
                  <a:gd name="connsiteX454" fmla="*/ 116041 w 734094"/>
                  <a:gd name="connsiteY454" fmla="*/ 90360 h 108129"/>
                  <a:gd name="connsiteX455" fmla="*/ 114060 w 734094"/>
                  <a:gd name="connsiteY455" fmla="*/ 90360 h 108129"/>
                  <a:gd name="connsiteX456" fmla="*/ 123546 w 734094"/>
                  <a:gd name="connsiteY456" fmla="*/ 90360 h 108129"/>
                  <a:gd name="connsiteX457" fmla="*/ 123546 w 734094"/>
                  <a:gd name="connsiteY457" fmla="*/ 108011 h 108129"/>
                  <a:gd name="connsiteX458" fmla="*/ 125529 w 734094"/>
                  <a:gd name="connsiteY458" fmla="*/ 108011 h 108129"/>
                  <a:gd name="connsiteX459" fmla="*/ 125529 w 734094"/>
                  <a:gd name="connsiteY459" fmla="*/ 90360 h 108129"/>
                  <a:gd name="connsiteX460" fmla="*/ 123546 w 734094"/>
                  <a:gd name="connsiteY460" fmla="*/ 90360 h 108129"/>
                  <a:gd name="connsiteX461" fmla="*/ 133092 w 734094"/>
                  <a:gd name="connsiteY461" fmla="*/ 90360 h 108129"/>
                  <a:gd name="connsiteX462" fmla="*/ 133092 w 734094"/>
                  <a:gd name="connsiteY462" fmla="*/ 108011 h 108129"/>
                  <a:gd name="connsiteX463" fmla="*/ 135013 w 734094"/>
                  <a:gd name="connsiteY463" fmla="*/ 108011 h 108129"/>
                  <a:gd name="connsiteX464" fmla="*/ 135013 w 734094"/>
                  <a:gd name="connsiteY464" fmla="*/ 90360 h 108129"/>
                  <a:gd name="connsiteX465" fmla="*/ 133092 w 734094"/>
                  <a:gd name="connsiteY465" fmla="*/ 90360 h 108129"/>
                  <a:gd name="connsiteX466" fmla="*/ 142578 w 734094"/>
                  <a:gd name="connsiteY466" fmla="*/ 90360 h 108129"/>
                  <a:gd name="connsiteX467" fmla="*/ 142578 w 734094"/>
                  <a:gd name="connsiteY467" fmla="*/ 108011 h 108129"/>
                  <a:gd name="connsiteX468" fmla="*/ 144561 w 734094"/>
                  <a:gd name="connsiteY468" fmla="*/ 108011 h 108129"/>
                  <a:gd name="connsiteX469" fmla="*/ 144561 w 734094"/>
                  <a:gd name="connsiteY469" fmla="*/ 90360 h 108129"/>
                  <a:gd name="connsiteX470" fmla="*/ 142578 w 734094"/>
                  <a:gd name="connsiteY470" fmla="*/ 90360 h 108129"/>
                  <a:gd name="connsiteX471" fmla="*/ 152064 w 734094"/>
                  <a:gd name="connsiteY471" fmla="*/ 90360 h 108129"/>
                  <a:gd name="connsiteX472" fmla="*/ 152064 w 734094"/>
                  <a:gd name="connsiteY472" fmla="*/ 108011 h 108129"/>
                  <a:gd name="connsiteX473" fmla="*/ 154044 w 734094"/>
                  <a:gd name="connsiteY473" fmla="*/ 108011 h 108129"/>
                  <a:gd name="connsiteX474" fmla="*/ 154044 w 734094"/>
                  <a:gd name="connsiteY474" fmla="*/ 90360 h 108129"/>
                  <a:gd name="connsiteX475" fmla="*/ 152064 w 734094"/>
                  <a:gd name="connsiteY475" fmla="*/ 90360 h 108129"/>
                  <a:gd name="connsiteX476" fmla="*/ 161610 w 734094"/>
                  <a:gd name="connsiteY476" fmla="*/ 90360 h 108129"/>
                  <a:gd name="connsiteX477" fmla="*/ 161610 w 734094"/>
                  <a:gd name="connsiteY477" fmla="*/ 108011 h 108129"/>
                  <a:gd name="connsiteX478" fmla="*/ 163531 w 734094"/>
                  <a:gd name="connsiteY478" fmla="*/ 108011 h 108129"/>
                  <a:gd name="connsiteX479" fmla="*/ 163531 w 734094"/>
                  <a:gd name="connsiteY479" fmla="*/ 90360 h 108129"/>
                  <a:gd name="connsiteX480" fmla="*/ 161610 w 734094"/>
                  <a:gd name="connsiteY480" fmla="*/ 90360 h 108129"/>
                  <a:gd name="connsiteX481" fmla="*/ 171096 w 734094"/>
                  <a:gd name="connsiteY481" fmla="*/ 90360 h 108129"/>
                  <a:gd name="connsiteX482" fmla="*/ 171096 w 734094"/>
                  <a:gd name="connsiteY482" fmla="*/ 108011 h 108129"/>
                  <a:gd name="connsiteX483" fmla="*/ 173079 w 734094"/>
                  <a:gd name="connsiteY483" fmla="*/ 108011 h 108129"/>
                  <a:gd name="connsiteX484" fmla="*/ 173079 w 734094"/>
                  <a:gd name="connsiteY484" fmla="*/ 90360 h 108129"/>
                  <a:gd name="connsiteX485" fmla="*/ 171096 w 734094"/>
                  <a:gd name="connsiteY485" fmla="*/ 90360 h 108129"/>
                  <a:gd name="connsiteX486" fmla="*/ 180582 w 734094"/>
                  <a:gd name="connsiteY486" fmla="*/ 90360 h 108129"/>
                  <a:gd name="connsiteX487" fmla="*/ 180582 w 734094"/>
                  <a:gd name="connsiteY487" fmla="*/ 108011 h 108129"/>
                  <a:gd name="connsiteX488" fmla="*/ 182562 w 734094"/>
                  <a:gd name="connsiteY488" fmla="*/ 108011 h 108129"/>
                  <a:gd name="connsiteX489" fmla="*/ 182562 w 734094"/>
                  <a:gd name="connsiteY489" fmla="*/ 90360 h 108129"/>
                  <a:gd name="connsiteX490" fmla="*/ 180582 w 734094"/>
                  <a:gd name="connsiteY490" fmla="*/ 90360 h 108129"/>
                  <a:gd name="connsiteX491" fmla="*/ 190128 w 734094"/>
                  <a:gd name="connsiteY491" fmla="*/ 90360 h 108129"/>
                  <a:gd name="connsiteX492" fmla="*/ 190128 w 734094"/>
                  <a:gd name="connsiteY492" fmla="*/ 108011 h 108129"/>
                  <a:gd name="connsiteX493" fmla="*/ 192049 w 734094"/>
                  <a:gd name="connsiteY493" fmla="*/ 108011 h 108129"/>
                  <a:gd name="connsiteX494" fmla="*/ 192049 w 734094"/>
                  <a:gd name="connsiteY494" fmla="*/ 90360 h 108129"/>
                  <a:gd name="connsiteX495" fmla="*/ 190128 w 734094"/>
                  <a:gd name="connsiteY495" fmla="*/ 90360 h 108129"/>
                  <a:gd name="connsiteX496" fmla="*/ 199614 w 734094"/>
                  <a:gd name="connsiteY496" fmla="*/ 90360 h 108129"/>
                  <a:gd name="connsiteX497" fmla="*/ 199614 w 734094"/>
                  <a:gd name="connsiteY497" fmla="*/ 108011 h 108129"/>
                  <a:gd name="connsiteX498" fmla="*/ 201597 w 734094"/>
                  <a:gd name="connsiteY498" fmla="*/ 108011 h 108129"/>
                  <a:gd name="connsiteX499" fmla="*/ 201597 w 734094"/>
                  <a:gd name="connsiteY499" fmla="*/ 90360 h 108129"/>
                  <a:gd name="connsiteX500" fmla="*/ 199614 w 734094"/>
                  <a:gd name="connsiteY500" fmla="*/ 90360 h 108129"/>
                  <a:gd name="connsiteX501" fmla="*/ 209100 w 734094"/>
                  <a:gd name="connsiteY501" fmla="*/ 90360 h 108129"/>
                  <a:gd name="connsiteX502" fmla="*/ 209100 w 734094"/>
                  <a:gd name="connsiteY502" fmla="*/ 108011 h 108129"/>
                  <a:gd name="connsiteX503" fmla="*/ 211083 w 734094"/>
                  <a:gd name="connsiteY503" fmla="*/ 108011 h 108129"/>
                  <a:gd name="connsiteX504" fmla="*/ 211083 w 734094"/>
                  <a:gd name="connsiteY504" fmla="*/ 90360 h 108129"/>
                  <a:gd name="connsiteX505" fmla="*/ 209100 w 734094"/>
                  <a:gd name="connsiteY505" fmla="*/ 90360 h 108129"/>
                  <a:gd name="connsiteX506" fmla="*/ 218646 w 734094"/>
                  <a:gd name="connsiteY506" fmla="*/ 90360 h 108129"/>
                  <a:gd name="connsiteX507" fmla="*/ 218646 w 734094"/>
                  <a:gd name="connsiteY507" fmla="*/ 108011 h 108129"/>
                  <a:gd name="connsiteX508" fmla="*/ 220629 w 734094"/>
                  <a:gd name="connsiteY508" fmla="*/ 108011 h 108129"/>
                  <a:gd name="connsiteX509" fmla="*/ 220629 w 734094"/>
                  <a:gd name="connsiteY509" fmla="*/ 90360 h 108129"/>
                  <a:gd name="connsiteX510" fmla="*/ 218646 w 734094"/>
                  <a:gd name="connsiteY510" fmla="*/ 90360 h 108129"/>
                  <a:gd name="connsiteX511" fmla="*/ 228132 w 734094"/>
                  <a:gd name="connsiteY511" fmla="*/ 90360 h 108129"/>
                  <a:gd name="connsiteX512" fmla="*/ 228132 w 734094"/>
                  <a:gd name="connsiteY512" fmla="*/ 108011 h 108129"/>
                  <a:gd name="connsiteX513" fmla="*/ 230115 w 734094"/>
                  <a:gd name="connsiteY513" fmla="*/ 108011 h 108129"/>
                  <a:gd name="connsiteX514" fmla="*/ 230115 w 734094"/>
                  <a:gd name="connsiteY514" fmla="*/ 90360 h 108129"/>
                  <a:gd name="connsiteX515" fmla="*/ 228132 w 734094"/>
                  <a:gd name="connsiteY515" fmla="*/ 90360 h 108129"/>
                  <a:gd name="connsiteX516" fmla="*/ 237678 w 734094"/>
                  <a:gd name="connsiteY516" fmla="*/ 90360 h 108129"/>
                  <a:gd name="connsiteX517" fmla="*/ 237678 w 734094"/>
                  <a:gd name="connsiteY517" fmla="*/ 108011 h 108129"/>
                  <a:gd name="connsiteX518" fmla="*/ 239599 w 734094"/>
                  <a:gd name="connsiteY518" fmla="*/ 108011 h 108129"/>
                  <a:gd name="connsiteX519" fmla="*/ 239599 w 734094"/>
                  <a:gd name="connsiteY519" fmla="*/ 90360 h 108129"/>
                  <a:gd name="connsiteX520" fmla="*/ 237678 w 734094"/>
                  <a:gd name="connsiteY520" fmla="*/ 90360 h 108129"/>
                  <a:gd name="connsiteX521" fmla="*/ 247164 w 734094"/>
                  <a:gd name="connsiteY521" fmla="*/ 90360 h 108129"/>
                  <a:gd name="connsiteX522" fmla="*/ 247164 w 734094"/>
                  <a:gd name="connsiteY522" fmla="*/ 108011 h 108129"/>
                  <a:gd name="connsiteX523" fmla="*/ 249144 w 734094"/>
                  <a:gd name="connsiteY523" fmla="*/ 108011 h 108129"/>
                  <a:gd name="connsiteX524" fmla="*/ 249144 w 734094"/>
                  <a:gd name="connsiteY524" fmla="*/ 90360 h 108129"/>
                  <a:gd name="connsiteX525" fmla="*/ 247164 w 734094"/>
                  <a:gd name="connsiteY525" fmla="*/ 90360 h 108129"/>
                  <a:gd name="connsiteX526" fmla="*/ 256650 w 734094"/>
                  <a:gd name="connsiteY526" fmla="*/ 90360 h 108129"/>
                  <a:gd name="connsiteX527" fmla="*/ 256650 w 734094"/>
                  <a:gd name="connsiteY527" fmla="*/ 108011 h 108129"/>
                  <a:gd name="connsiteX528" fmla="*/ 258633 w 734094"/>
                  <a:gd name="connsiteY528" fmla="*/ 108011 h 108129"/>
                  <a:gd name="connsiteX529" fmla="*/ 258633 w 734094"/>
                  <a:gd name="connsiteY529" fmla="*/ 90360 h 108129"/>
                  <a:gd name="connsiteX530" fmla="*/ 256650 w 734094"/>
                  <a:gd name="connsiteY530" fmla="*/ 90360 h 108129"/>
                  <a:gd name="connsiteX531" fmla="*/ 266196 w 734094"/>
                  <a:gd name="connsiteY531" fmla="*/ 90360 h 108129"/>
                  <a:gd name="connsiteX532" fmla="*/ 266196 w 734094"/>
                  <a:gd name="connsiteY532" fmla="*/ 108011 h 108129"/>
                  <a:gd name="connsiteX533" fmla="*/ 268117 w 734094"/>
                  <a:gd name="connsiteY533" fmla="*/ 108011 h 108129"/>
                  <a:gd name="connsiteX534" fmla="*/ 268117 w 734094"/>
                  <a:gd name="connsiteY534" fmla="*/ 90360 h 108129"/>
                  <a:gd name="connsiteX535" fmla="*/ 266196 w 734094"/>
                  <a:gd name="connsiteY535" fmla="*/ 90360 h 108129"/>
                  <a:gd name="connsiteX536" fmla="*/ 275682 w 734094"/>
                  <a:gd name="connsiteY536" fmla="*/ 90360 h 108129"/>
                  <a:gd name="connsiteX537" fmla="*/ 275682 w 734094"/>
                  <a:gd name="connsiteY537" fmla="*/ 108011 h 108129"/>
                  <a:gd name="connsiteX538" fmla="*/ 277662 w 734094"/>
                  <a:gd name="connsiteY538" fmla="*/ 108011 h 108129"/>
                  <a:gd name="connsiteX539" fmla="*/ 277662 w 734094"/>
                  <a:gd name="connsiteY539" fmla="*/ 90360 h 108129"/>
                  <a:gd name="connsiteX540" fmla="*/ 275682 w 734094"/>
                  <a:gd name="connsiteY540" fmla="*/ 90360 h 108129"/>
                  <a:gd name="connsiteX541" fmla="*/ 285168 w 734094"/>
                  <a:gd name="connsiteY541" fmla="*/ 90360 h 108129"/>
                  <a:gd name="connsiteX542" fmla="*/ 285168 w 734094"/>
                  <a:gd name="connsiteY542" fmla="*/ 108011 h 108129"/>
                  <a:gd name="connsiteX543" fmla="*/ 287151 w 734094"/>
                  <a:gd name="connsiteY543" fmla="*/ 108011 h 108129"/>
                  <a:gd name="connsiteX544" fmla="*/ 287151 w 734094"/>
                  <a:gd name="connsiteY544" fmla="*/ 90360 h 108129"/>
                  <a:gd name="connsiteX545" fmla="*/ 285168 w 734094"/>
                  <a:gd name="connsiteY545" fmla="*/ 90360 h 108129"/>
                  <a:gd name="connsiteX546" fmla="*/ 294713 w 734094"/>
                  <a:gd name="connsiteY546" fmla="*/ 90360 h 108129"/>
                  <a:gd name="connsiteX547" fmla="*/ 294713 w 734094"/>
                  <a:gd name="connsiteY547" fmla="*/ 108011 h 108129"/>
                  <a:gd name="connsiteX548" fmla="*/ 296635 w 734094"/>
                  <a:gd name="connsiteY548" fmla="*/ 108011 h 108129"/>
                  <a:gd name="connsiteX549" fmla="*/ 296635 w 734094"/>
                  <a:gd name="connsiteY549" fmla="*/ 90360 h 108129"/>
                  <a:gd name="connsiteX550" fmla="*/ 294713 w 734094"/>
                  <a:gd name="connsiteY550" fmla="*/ 90360 h 108129"/>
                  <a:gd name="connsiteX551" fmla="*/ 304199 w 734094"/>
                  <a:gd name="connsiteY551" fmla="*/ 90360 h 108129"/>
                  <a:gd name="connsiteX552" fmla="*/ 304199 w 734094"/>
                  <a:gd name="connsiteY552" fmla="*/ 108011 h 108129"/>
                  <a:gd name="connsiteX553" fmla="*/ 306183 w 734094"/>
                  <a:gd name="connsiteY553" fmla="*/ 108011 h 108129"/>
                  <a:gd name="connsiteX554" fmla="*/ 306183 w 734094"/>
                  <a:gd name="connsiteY554" fmla="*/ 90360 h 108129"/>
                  <a:gd name="connsiteX555" fmla="*/ 304199 w 734094"/>
                  <a:gd name="connsiteY555" fmla="*/ 90360 h 108129"/>
                  <a:gd name="connsiteX556" fmla="*/ 313685 w 734094"/>
                  <a:gd name="connsiteY556" fmla="*/ 90360 h 108129"/>
                  <a:gd name="connsiteX557" fmla="*/ 313685 w 734094"/>
                  <a:gd name="connsiteY557" fmla="*/ 108011 h 108129"/>
                  <a:gd name="connsiteX558" fmla="*/ 315666 w 734094"/>
                  <a:gd name="connsiteY558" fmla="*/ 108011 h 108129"/>
                  <a:gd name="connsiteX559" fmla="*/ 315666 w 734094"/>
                  <a:gd name="connsiteY559" fmla="*/ 90360 h 108129"/>
                  <a:gd name="connsiteX560" fmla="*/ 313685 w 734094"/>
                  <a:gd name="connsiteY560" fmla="*/ 90360 h 108129"/>
                  <a:gd name="connsiteX561" fmla="*/ 323231 w 734094"/>
                  <a:gd name="connsiteY561" fmla="*/ 90360 h 108129"/>
                  <a:gd name="connsiteX562" fmla="*/ 323231 w 734094"/>
                  <a:gd name="connsiteY562" fmla="*/ 108011 h 108129"/>
                  <a:gd name="connsiteX563" fmla="*/ 325153 w 734094"/>
                  <a:gd name="connsiteY563" fmla="*/ 108011 h 108129"/>
                  <a:gd name="connsiteX564" fmla="*/ 325153 w 734094"/>
                  <a:gd name="connsiteY564" fmla="*/ 90360 h 108129"/>
                  <a:gd name="connsiteX565" fmla="*/ 323231 w 734094"/>
                  <a:gd name="connsiteY565" fmla="*/ 90360 h 108129"/>
                  <a:gd name="connsiteX566" fmla="*/ 332717 w 734094"/>
                  <a:gd name="connsiteY566" fmla="*/ 90360 h 108129"/>
                  <a:gd name="connsiteX567" fmla="*/ 332717 w 734094"/>
                  <a:gd name="connsiteY567" fmla="*/ 108011 h 108129"/>
                  <a:gd name="connsiteX568" fmla="*/ 334700 w 734094"/>
                  <a:gd name="connsiteY568" fmla="*/ 108011 h 108129"/>
                  <a:gd name="connsiteX569" fmla="*/ 334700 w 734094"/>
                  <a:gd name="connsiteY569" fmla="*/ 90360 h 108129"/>
                  <a:gd name="connsiteX570" fmla="*/ 332717 w 734094"/>
                  <a:gd name="connsiteY570" fmla="*/ 90360 h 108129"/>
                  <a:gd name="connsiteX571" fmla="*/ 342203 w 734094"/>
                  <a:gd name="connsiteY571" fmla="*/ 90360 h 108129"/>
                  <a:gd name="connsiteX572" fmla="*/ 342203 w 734094"/>
                  <a:gd name="connsiteY572" fmla="*/ 108011 h 108129"/>
                  <a:gd name="connsiteX573" fmla="*/ 344186 w 734094"/>
                  <a:gd name="connsiteY573" fmla="*/ 108011 h 108129"/>
                  <a:gd name="connsiteX574" fmla="*/ 344186 w 734094"/>
                  <a:gd name="connsiteY574" fmla="*/ 90360 h 108129"/>
                  <a:gd name="connsiteX575" fmla="*/ 342203 w 734094"/>
                  <a:gd name="connsiteY575" fmla="*/ 90360 h 108129"/>
                  <a:gd name="connsiteX576" fmla="*/ 351749 w 734094"/>
                  <a:gd name="connsiteY576" fmla="*/ 90360 h 108129"/>
                  <a:gd name="connsiteX577" fmla="*/ 351749 w 734094"/>
                  <a:gd name="connsiteY577" fmla="*/ 108011 h 108129"/>
                  <a:gd name="connsiteX578" fmla="*/ 353732 w 734094"/>
                  <a:gd name="connsiteY578" fmla="*/ 108011 h 108129"/>
                  <a:gd name="connsiteX579" fmla="*/ 353732 w 734094"/>
                  <a:gd name="connsiteY579" fmla="*/ 90360 h 108129"/>
                  <a:gd name="connsiteX580" fmla="*/ 351749 w 734094"/>
                  <a:gd name="connsiteY580" fmla="*/ 90360 h 108129"/>
                  <a:gd name="connsiteX581" fmla="*/ 361235 w 734094"/>
                  <a:gd name="connsiteY581" fmla="*/ 90360 h 108129"/>
                  <a:gd name="connsiteX582" fmla="*/ 361235 w 734094"/>
                  <a:gd name="connsiteY582" fmla="*/ 108011 h 108129"/>
                  <a:gd name="connsiteX583" fmla="*/ 363218 w 734094"/>
                  <a:gd name="connsiteY583" fmla="*/ 108011 h 108129"/>
                  <a:gd name="connsiteX584" fmla="*/ 363218 w 734094"/>
                  <a:gd name="connsiteY584" fmla="*/ 90360 h 108129"/>
                  <a:gd name="connsiteX585" fmla="*/ 361235 w 734094"/>
                  <a:gd name="connsiteY585" fmla="*/ 90360 h 108129"/>
                  <a:gd name="connsiteX586" fmla="*/ 370781 w 734094"/>
                  <a:gd name="connsiteY586" fmla="*/ 90360 h 108129"/>
                  <a:gd name="connsiteX587" fmla="*/ 370781 w 734094"/>
                  <a:gd name="connsiteY587" fmla="*/ 108011 h 108129"/>
                  <a:gd name="connsiteX588" fmla="*/ 372702 w 734094"/>
                  <a:gd name="connsiteY588" fmla="*/ 108011 h 108129"/>
                  <a:gd name="connsiteX589" fmla="*/ 372702 w 734094"/>
                  <a:gd name="connsiteY589" fmla="*/ 90360 h 108129"/>
                  <a:gd name="connsiteX590" fmla="*/ 370781 w 734094"/>
                  <a:gd name="connsiteY590" fmla="*/ 90360 h 108129"/>
                  <a:gd name="connsiteX591" fmla="*/ 380267 w 734094"/>
                  <a:gd name="connsiteY591" fmla="*/ 90360 h 108129"/>
                  <a:gd name="connsiteX592" fmla="*/ 380267 w 734094"/>
                  <a:gd name="connsiteY592" fmla="*/ 108011 h 108129"/>
                  <a:gd name="connsiteX593" fmla="*/ 382250 w 734094"/>
                  <a:gd name="connsiteY593" fmla="*/ 108011 h 108129"/>
                  <a:gd name="connsiteX594" fmla="*/ 382250 w 734094"/>
                  <a:gd name="connsiteY594" fmla="*/ 90360 h 108129"/>
                  <a:gd name="connsiteX595" fmla="*/ 380267 w 734094"/>
                  <a:gd name="connsiteY595" fmla="*/ 90360 h 108129"/>
                  <a:gd name="connsiteX596" fmla="*/ 389753 w 734094"/>
                  <a:gd name="connsiteY596" fmla="*/ 90360 h 108129"/>
                  <a:gd name="connsiteX597" fmla="*/ 389753 w 734094"/>
                  <a:gd name="connsiteY597" fmla="*/ 108011 h 108129"/>
                  <a:gd name="connsiteX598" fmla="*/ 391733 w 734094"/>
                  <a:gd name="connsiteY598" fmla="*/ 108011 h 108129"/>
                  <a:gd name="connsiteX599" fmla="*/ 391733 w 734094"/>
                  <a:gd name="connsiteY599" fmla="*/ 90360 h 108129"/>
                  <a:gd name="connsiteX600" fmla="*/ 389753 w 734094"/>
                  <a:gd name="connsiteY600" fmla="*/ 90360 h 108129"/>
                  <a:gd name="connsiteX601" fmla="*/ 399299 w 734094"/>
                  <a:gd name="connsiteY601" fmla="*/ 90360 h 108129"/>
                  <a:gd name="connsiteX602" fmla="*/ 399299 w 734094"/>
                  <a:gd name="connsiteY602" fmla="*/ 108011 h 108129"/>
                  <a:gd name="connsiteX603" fmla="*/ 401220 w 734094"/>
                  <a:gd name="connsiteY603" fmla="*/ 108011 h 108129"/>
                  <a:gd name="connsiteX604" fmla="*/ 401220 w 734094"/>
                  <a:gd name="connsiteY604" fmla="*/ 90360 h 108129"/>
                  <a:gd name="connsiteX605" fmla="*/ 399299 w 734094"/>
                  <a:gd name="connsiteY605" fmla="*/ 90360 h 108129"/>
                  <a:gd name="connsiteX606" fmla="*/ 408785 w 734094"/>
                  <a:gd name="connsiteY606" fmla="*/ 90360 h 108129"/>
                  <a:gd name="connsiteX607" fmla="*/ 408785 w 734094"/>
                  <a:gd name="connsiteY607" fmla="*/ 108011 h 108129"/>
                  <a:gd name="connsiteX608" fmla="*/ 410765 w 734094"/>
                  <a:gd name="connsiteY608" fmla="*/ 108011 h 108129"/>
                  <a:gd name="connsiteX609" fmla="*/ 410765 w 734094"/>
                  <a:gd name="connsiteY609" fmla="*/ 90360 h 108129"/>
                  <a:gd name="connsiteX610" fmla="*/ 408785 w 734094"/>
                  <a:gd name="connsiteY610" fmla="*/ 90360 h 108129"/>
                  <a:gd name="connsiteX611" fmla="*/ 418271 w 734094"/>
                  <a:gd name="connsiteY611" fmla="*/ 90360 h 108129"/>
                  <a:gd name="connsiteX612" fmla="*/ 418271 w 734094"/>
                  <a:gd name="connsiteY612" fmla="*/ 108011 h 108129"/>
                  <a:gd name="connsiteX613" fmla="*/ 420254 w 734094"/>
                  <a:gd name="connsiteY613" fmla="*/ 108011 h 108129"/>
                  <a:gd name="connsiteX614" fmla="*/ 420254 w 734094"/>
                  <a:gd name="connsiteY614" fmla="*/ 90360 h 108129"/>
                  <a:gd name="connsiteX615" fmla="*/ 418271 w 734094"/>
                  <a:gd name="connsiteY615" fmla="*/ 90360 h 108129"/>
                  <a:gd name="connsiteX616" fmla="*/ 427817 w 734094"/>
                  <a:gd name="connsiteY616" fmla="*/ 90360 h 108129"/>
                  <a:gd name="connsiteX617" fmla="*/ 427817 w 734094"/>
                  <a:gd name="connsiteY617" fmla="*/ 108011 h 108129"/>
                  <a:gd name="connsiteX618" fmla="*/ 429738 w 734094"/>
                  <a:gd name="connsiteY618" fmla="*/ 108011 h 108129"/>
                  <a:gd name="connsiteX619" fmla="*/ 429738 w 734094"/>
                  <a:gd name="connsiteY619" fmla="*/ 90360 h 108129"/>
                  <a:gd name="connsiteX620" fmla="*/ 427817 w 734094"/>
                  <a:gd name="connsiteY620" fmla="*/ 90360 h 108129"/>
                  <a:gd name="connsiteX621" fmla="*/ 437303 w 734094"/>
                  <a:gd name="connsiteY621" fmla="*/ 90360 h 108129"/>
                  <a:gd name="connsiteX622" fmla="*/ 437303 w 734094"/>
                  <a:gd name="connsiteY622" fmla="*/ 108011 h 108129"/>
                  <a:gd name="connsiteX623" fmla="*/ 439286 w 734094"/>
                  <a:gd name="connsiteY623" fmla="*/ 108011 h 108129"/>
                  <a:gd name="connsiteX624" fmla="*/ 439286 w 734094"/>
                  <a:gd name="connsiteY624" fmla="*/ 90360 h 108129"/>
                  <a:gd name="connsiteX625" fmla="*/ 437303 w 734094"/>
                  <a:gd name="connsiteY625" fmla="*/ 90360 h 108129"/>
                  <a:gd name="connsiteX626" fmla="*/ 446789 w 734094"/>
                  <a:gd name="connsiteY626" fmla="*/ 90360 h 108129"/>
                  <a:gd name="connsiteX627" fmla="*/ 446789 w 734094"/>
                  <a:gd name="connsiteY627" fmla="*/ 108011 h 108129"/>
                  <a:gd name="connsiteX628" fmla="*/ 448772 w 734094"/>
                  <a:gd name="connsiteY628" fmla="*/ 108011 h 108129"/>
                  <a:gd name="connsiteX629" fmla="*/ 448772 w 734094"/>
                  <a:gd name="connsiteY629" fmla="*/ 90360 h 108129"/>
                  <a:gd name="connsiteX630" fmla="*/ 446789 w 734094"/>
                  <a:gd name="connsiteY630" fmla="*/ 90360 h 108129"/>
                  <a:gd name="connsiteX631" fmla="*/ 456335 w 734094"/>
                  <a:gd name="connsiteY631" fmla="*/ 90360 h 108129"/>
                  <a:gd name="connsiteX632" fmla="*/ 456335 w 734094"/>
                  <a:gd name="connsiteY632" fmla="*/ 108011 h 108129"/>
                  <a:gd name="connsiteX633" fmla="*/ 458318 w 734094"/>
                  <a:gd name="connsiteY633" fmla="*/ 108011 h 108129"/>
                  <a:gd name="connsiteX634" fmla="*/ 458318 w 734094"/>
                  <a:gd name="connsiteY634" fmla="*/ 90360 h 108129"/>
                  <a:gd name="connsiteX635" fmla="*/ 456335 w 734094"/>
                  <a:gd name="connsiteY635" fmla="*/ 90360 h 108129"/>
                  <a:gd name="connsiteX636" fmla="*/ 465821 w 734094"/>
                  <a:gd name="connsiteY636" fmla="*/ 90360 h 108129"/>
                  <a:gd name="connsiteX637" fmla="*/ 465821 w 734094"/>
                  <a:gd name="connsiteY637" fmla="*/ 108011 h 108129"/>
                  <a:gd name="connsiteX638" fmla="*/ 467804 w 734094"/>
                  <a:gd name="connsiteY638" fmla="*/ 108011 h 108129"/>
                  <a:gd name="connsiteX639" fmla="*/ 467804 w 734094"/>
                  <a:gd name="connsiteY639" fmla="*/ 90360 h 108129"/>
                  <a:gd name="connsiteX640" fmla="*/ 465821 w 734094"/>
                  <a:gd name="connsiteY640" fmla="*/ 90360 h 108129"/>
                  <a:gd name="connsiteX641" fmla="*/ 475367 w 734094"/>
                  <a:gd name="connsiteY641" fmla="*/ 90360 h 108129"/>
                  <a:gd name="connsiteX642" fmla="*/ 475367 w 734094"/>
                  <a:gd name="connsiteY642" fmla="*/ 108011 h 108129"/>
                  <a:gd name="connsiteX643" fmla="*/ 477288 w 734094"/>
                  <a:gd name="connsiteY643" fmla="*/ 108011 h 108129"/>
                  <a:gd name="connsiteX644" fmla="*/ 477288 w 734094"/>
                  <a:gd name="connsiteY644" fmla="*/ 90360 h 108129"/>
                  <a:gd name="connsiteX645" fmla="*/ 475367 w 734094"/>
                  <a:gd name="connsiteY645" fmla="*/ 90360 h 108129"/>
                  <a:gd name="connsiteX646" fmla="*/ 484853 w 734094"/>
                  <a:gd name="connsiteY646" fmla="*/ 90360 h 108129"/>
                  <a:gd name="connsiteX647" fmla="*/ 484853 w 734094"/>
                  <a:gd name="connsiteY647" fmla="*/ 108011 h 108129"/>
                  <a:gd name="connsiteX648" fmla="*/ 486833 w 734094"/>
                  <a:gd name="connsiteY648" fmla="*/ 108011 h 108129"/>
                  <a:gd name="connsiteX649" fmla="*/ 486833 w 734094"/>
                  <a:gd name="connsiteY649" fmla="*/ 90360 h 108129"/>
                  <a:gd name="connsiteX650" fmla="*/ 484853 w 734094"/>
                  <a:gd name="connsiteY650" fmla="*/ 90360 h 108129"/>
                  <a:gd name="connsiteX651" fmla="*/ 494339 w 734094"/>
                  <a:gd name="connsiteY651" fmla="*/ 90360 h 108129"/>
                  <a:gd name="connsiteX652" fmla="*/ 494339 w 734094"/>
                  <a:gd name="connsiteY652" fmla="*/ 108011 h 108129"/>
                  <a:gd name="connsiteX653" fmla="*/ 496322 w 734094"/>
                  <a:gd name="connsiteY653" fmla="*/ 108011 h 108129"/>
                  <a:gd name="connsiteX654" fmla="*/ 496322 w 734094"/>
                  <a:gd name="connsiteY654" fmla="*/ 90360 h 108129"/>
                  <a:gd name="connsiteX655" fmla="*/ 494339 w 734094"/>
                  <a:gd name="connsiteY655" fmla="*/ 90360 h 108129"/>
                  <a:gd name="connsiteX656" fmla="*/ 503885 w 734094"/>
                  <a:gd name="connsiteY656" fmla="*/ 90360 h 108129"/>
                  <a:gd name="connsiteX657" fmla="*/ 503885 w 734094"/>
                  <a:gd name="connsiteY657" fmla="*/ 108011 h 108129"/>
                  <a:gd name="connsiteX658" fmla="*/ 505806 w 734094"/>
                  <a:gd name="connsiteY658" fmla="*/ 108011 h 108129"/>
                  <a:gd name="connsiteX659" fmla="*/ 505806 w 734094"/>
                  <a:gd name="connsiteY659" fmla="*/ 90360 h 108129"/>
                  <a:gd name="connsiteX660" fmla="*/ 503885 w 734094"/>
                  <a:gd name="connsiteY660" fmla="*/ 90360 h 108129"/>
                  <a:gd name="connsiteX661" fmla="*/ 513371 w 734094"/>
                  <a:gd name="connsiteY661" fmla="*/ 90360 h 108129"/>
                  <a:gd name="connsiteX662" fmla="*/ 513371 w 734094"/>
                  <a:gd name="connsiteY662" fmla="*/ 108011 h 108129"/>
                  <a:gd name="connsiteX663" fmla="*/ 515354 w 734094"/>
                  <a:gd name="connsiteY663" fmla="*/ 108011 h 108129"/>
                  <a:gd name="connsiteX664" fmla="*/ 515354 w 734094"/>
                  <a:gd name="connsiteY664" fmla="*/ 90360 h 108129"/>
                  <a:gd name="connsiteX665" fmla="*/ 513371 w 734094"/>
                  <a:gd name="connsiteY665" fmla="*/ 90360 h 108129"/>
                  <a:gd name="connsiteX666" fmla="*/ 522856 w 734094"/>
                  <a:gd name="connsiteY666" fmla="*/ 90360 h 108129"/>
                  <a:gd name="connsiteX667" fmla="*/ 522856 w 734094"/>
                  <a:gd name="connsiteY667" fmla="*/ 108011 h 108129"/>
                  <a:gd name="connsiteX668" fmla="*/ 524837 w 734094"/>
                  <a:gd name="connsiteY668" fmla="*/ 108011 h 108129"/>
                  <a:gd name="connsiteX669" fmla="*/ 524837 w 734094"/>
                  <a:gd name="connsiteY669" fmla="*/ 90360 h 108129"/>
                  <a:gd name="connsiteX670" fmla="*/ 522856 w 734094"/>
                  <a:gd name="connsiteY670" fmla="*/ 90360 h 108129"/>
                  <a:gd name="connsiteX671" fmla="*/ 532402 w 734094"/>
                  <a:gd name="connsiteY671" fmla="*/ 90360 h 108129"/>
                  <a:gd name="connsiteX672" fmla="*/ 532402 w 734094"/>
                  <a:gd name="connsiteY672" fmla="*/ 108011 h 108129"/>
                  <a:gd name="connsiteX673" fmla="*/ 534324 w 734094"/>
                  <a:gd name="connsiteY673" fmla="*/ 108011 h 108129"/>
                  <a:gd name="connsiteX674" fmla="*/ 534324 w 734094"/>
                  <a:gd name="connsiteY674" fmla="*/ 90360 h 108129"/>
                  <a:gd name="connsiteX675" fmla="*/ 532402 w 734094"/>
                  <a:gd name="connsiteY675" fmla="*/ 90360 h 108129"/>
                  <a:gd name="connsiteX676" fmla="*/ 541888 w 734094"/>
                  <a:gd name="connsiteY676" fmla="*/ 90360 h 108129"/>
                  <a:gd name="connsiteX677" fmla="*/ 541888 w 734094"/>
                  <a:gd name="connsiteY677" fmla="*/ 108011 h 108129"/>
                  <a:gd name="connsiteX678" fmla="*/ 543872 w 734094"/>
                  <a:gd name="connsiteY678" fmla="*/ 108011 h 108129"/>
                  <a:gd name="connsiteX679" fmla="*/ 543872 w 734094"/>
                  <a:gd name="connsiteY679" fmla="*/ 90360 h 108129"/>
                  <a:gd name="connsiteX680" fmla="*/ 541888 w 734094"/>
                  <a:gd name="connsiteY680" fmla="*/ 90360 h 108129"/>
                  <a:gd name="connsiteX681" fmla="*/ 551374 w 734094"/>
                  <a:gd name="connsiteY681" fmla="*/ 90360 h 108129"/>
                  <a:gd name="connsiteX682" fmla="*/ 551374 w 734094"/>
                  <a:gd name="connsiteY682" fmla="*/ 108011 h 108129"/>
                  <a:gd name="connsiteX683" fmla="*/ 553355 w 734094"/>
                  <a:gd name="connsiteY683" fmla="*/ 108011 h 108129"/>
                  <a:gd name="connsiteX684" fmla="*/ 553355 w 734094"/>
                  <a:gd name="connsiteY684" fmla="*/ 90360 h 108129"/>
                  <a:gd name="connsiteX685" fmla="*/ 551374 w 734094"/>
                  <a:gd name="connsiteY685" fmla="*/ 90360 h 108129"/>
                  <a:gd name="connsiteX686" fmla="*/ 560920 w 734094"/>
                  <a:gd name="connsiteY686" fmla="*/ 90360 h 108129"/>
                  <a:gd name="connsiteX687" fmla="*/ 560920 w 734094"/>
                  <a:gd name="connsiteY687" fmla="*/ 108011 h 108129"/>
                  <a:gd name="connsiteX688" fmla="*/ 562842 w 734094"/>
                  <a:gd name="connsiteY688" fmla="*/ 108011 h 108129"/>
                  <a:gd name="connsiteX689" fmla="*/ 562842 w 734094"/>
                  <a:gd name="connsiteY689" fmla="*/ 90360 h 108129"/>
                  <a:gd name="connsiteX690" fmla="*/ 560920 w 734094"/>
                  <a:gd name="connsiteY690" fmla="*/ 90360 h 108129"/>
                  <a:gd name="connsiteX691" fmla="*/ 570406 w 734094"/>
                  <a:gd name="connsiteY691" fmla="*/ 90360 h 108129"/>
                  <a:gd name="connsiteX692" fmla="*/ 570406 w 734094"/>
                  <a:gd name="connsiteY692" fmla="*/ 108011 h 108129"/>
                  <a:gd name="connsiteX693" fmla="*/ 572389 w 734094"/>
                  <a:gd name="connsiteY693" fmla="*/ 108011 h 108129"/>
                  <a:gd name="connsiteX694" fmla="*/ 572389 w 734094"/>
                  <a:gd name="connsiteY694" fmla="*/ 90360 h 108129"/>
                  <a:gd name="connsiteX695" fmla="*/ 570406 w 734094"/>
                  <a:gd name="connsiteY695" fmla="*/ 90360 h 108129"/>
                  <a:gd name="connsiteX696" fmla="*/ 579892 w 734094"/>
                  <a:gd name="connsiteY696" fmla="*/ 90360 h 108129"/>
                  <a:gd name="connsiteX697" fmla="*/ 579892 w 734094"/>
                  <a:gd name="connsiteY697" fmla="*/ 108011 h 108129"/>
                  <a:gd name="connsiteX698" fmla="*/ 581875 w 734094"/>
                  <a:gd name="connsiteY698" fmla="*/ 108011 h 108129"/>
                  <a:gd name="connsiteX699" fmla="*/ 581875 w 734094"/>
                  <a:gd name="connsiteY699" fmla="*/ 90360 h 108129"/>
                  <a:gd name="connsiteX700" fmla="*/ 579892 w 734094"/>
                  <a:gd name="connsiteY700" fmla="*/ 90360 h 108129"/>
                  <a:gd name="connsiteX701" fmla="*/ 589438 w 734094"/>
                  <a:gd name="connsiteY701" fmla="*/ 90360 h 108129"/>
                  <a:gd name="connsiteX702" fmla="*/ 589438 w 734094"/>
                  <a:gd name="connsiteY702" fmla="*/ 108011 h 108129"/>
                  <a:gd name="connsiteX703" fmla="*/ 591421 w 734094"/>
                  <a:gd name="connsiteY703" fmla="*/ 108011 h 108129"/>
                  <a:gd name="connsiteX704" fmla="*/ 591421 w 734094"/>
                  <a:gd name="connsiteY704" fmla="*/ 90360 h 108129"/>
                  <a:gd name="connsiteX705" fmla="*/ 589438 w 734094"/>
                  <a:gd name="connsiteY705" fmla="*/ 90360 h 108129"/>
                  <a:gd name="connsiteX706" fmla="*/ 598924 w 734094"/>
                  <a:gd name="connsiteY706" fmla="*/ 90360 h 108129"/>
                  <a:gd name="connsiteX707" fmla="*/ 598924 w 734094"/>
                  <a:gd name="connsiteY707" fmla="*/ 108011 h 108129"/>
                  <a:gd name="connsiteX708" fmla="*/ 600907 w 734094"/>
                  <a:gd name="connsiteY708" fmla="*/ 108011 h 108129"/>
                  <a:gd name="connsiteX709" fmla="*/ 600907 w 734094"/>
                  <a:gd name="connsiteY709" fmla="*/ 90360 h 108129"/>
                  <a:gd name="connsiteX710" fmla="*/ 598924 w 734094"/>
                  <a:gd name="connsiteY710" fmla="*/ 90360 h 108129"/>
                  <a:gd name="connsiteX711" fmla="*/ 608470 w 734094"/>
                  <a:gd name="connsiteY711" fmla="*/ 90360 h 108129"/>
                  <a:gd name="connsiteX712" fmla="*/ 608470 w 734094"/>
                  <a:gd name="connsiteY712" fmla="*/ 108011 h 108129"/>
                  <a:gd name="connsiteX713" fmla="*/ 610391 w 734094"/>
                  <a:gd name="connsiteY713" fmla="*/ 108011 h 108129"/>
                  <a:gd name="connsiteX714" fmla="*/ 610391 w 734094"/>
                  <a:gd name="connsiteY714" fmla="*/ 90360 h 108129"/>
                  <a:gd name="connsiteX715" fmla="*/ 608470 w 734094"/>
                  <a:gd name="connsiteY715" fmla="*/ 90360 h 108129"/>
                  <a:gd name="connsiteX716" fmla="*/ 617956 w 734094"/>
                  <a:gd name="connsiteY716" fmla="*/ 90360 h 108129"/>
                  <a:gd name="connsiteX717" fmla="*/ 617956 w 734094"/>
                  <a:gd name="connsiteY717" fmla="*/ 108011 h 108129"/>
                  <a:gd name="connsiteX718" fmla="*/ 619936 w 734094"/>
                  <a:gd name="connsiteY718" fmla="*/ 108011 h 108129"/>
                  <a:gd name="connsiteX719" fmla="*/ 619936 w 734094"/>
                  <a:gd name="connsiteY719" fmla="*/ 90360 h 108129"/>
                  <a:gd name="connsiteX720" fmla="*/ 617956 w 734094"/>
                  <a:gd name="connsiteY720" fmla="*/ 90360 h 108129"/>
                  <a:gd name="connsiteX721" fmla="*/ 627442 w 734094"/>
                  <a:gd name="connsiteY721" fmla="*/ 90360 h 108129"/>
                  <a:gd name="connsiteX722" fmla="*/ 627442 w 734094"/>
                  <a:gd name="connsiteY722" fmla="*/ 108011 h 108129"/>
                  <a:gd name="connsiteX723" fmla="*/ 629425 w 734094"/>
                  <a:gd name="connsiteY723" fmla="*/ 108011 h 108129"/>
                  <a:gd name="connsiteX724" fmla="*/ 629425 w 734094"/>
                  <a:gd name="connsiteY724" fmla="*/ 90360 h 108129"/>
                  <a:gd name="connsiteX725" fmla="*/ 627442 w 734094"/>
                  <a:gd name="connsiteY725" fmla="*/ 90360 h 108129"/>
                  <a:gd name="connsiteX726" fmla="*/ 636988 w 734094"/>
                  <a:gd name="connsiteY726" fmla="*/ 90360 h 108129"/>
                  <a:gd name="connsiteX727" fmla="*/ 636988 w 734094"/>
                  <a:gd name="connsiteY727" fmla="*/ 108011 h 108129"/>
                  <a:gd name="connsiteX728" fmla="*/ 638909 w 734094"/>
                  <a:gd name="connsiteY728" fmla="*/ 108011 h 108129"/>
                  <a:gd name="connsiteX729" fmla="*/ 638909 w 734094"/>
                  <a:gd name="connsiteY729" fmla="*/ 90360 h 108129"/>
                  <a:gd name="connsiteX730" fmla="*/ 636988 w 734094"/>
                  <a:gd name="connsiteY730" fmla="*/ 90360 h 108129"/>
                  <a:gd name="connsiteX731" fmla="*/ 646474 w 734094"/>
                  <a:gd name="connsiteY731" fmla="*/ 90360 h 108129"/>
                  <a:gd name="connsiteX732" fmla="*/ 646474 w 734094"/>
                  <a:gd name="connsiteY732" fmla="*/ 108011 h 108129"/>
                  <a:gd name="connsiteX733" fmla="*/ 648454 w 734094"/>
                  <a:gd name="connsiteY733" fmla="*/ 108011 h 108129"/>
                  <a:gd name="connsiteX734" fmla="*/ 648454 w 734094"/>
                  <a:gd name="connsiteY734" fmla="*/ 90360 h 108129"/>
                  <a:gd name="connsiteX735" fmla="*/ 646474 w 734094"/>
                  <a:gd name="connsiteY735" fmla="*/ 90360 h 108129"/>
                  <a:gd name="connsiteX736" fmla="*/ 655960 w 734094"/>
                  <a:gd name="connsiteY736" fmla="*/ 90360 h 108129"/>
                  <a:gd name="connsiteX737" fmla="*/ 655960 w 734094"/>
                  <a:gd name="connsiteY737" fmla="*/ 108011 h 108129"/>
                  <a:gd name="connsiteX738" fmla="*/ 657943 w 734094"/>
                  <a:gd name="connsiteY738" fmla="*/ 108011 h 108129"/>
                  <a:gd name="connsiteX739" fmla="*/ 657943 w 734094"/>
                  <a:gd name="connsiteY739" fmla="*/ 90360 h 108129"/>
                  <a:gd name="connsiteX740" fmla="*/ 655960 w 734094"/>
                  <a:gd name="connsiteY740" fmla="*/ 90360 h 108129"/>
                  <a:gd name="connsiteX741" fmla="*/ 665506 w 734094"/>
                  <a:gd name="connsiteY741" fmla="*/ 90360 h 108129"/>
                  <a:gd name="connsiteX742" fmla="*/ 665506 w 734094"/>
                  <a:gd name="connsiteY742" fmla="*/ 108011 h 108129"/>
                  <a:gd name="connsiteX743" fmla="*/ 667427 w 734094"/>
                  <a:gd name="connsiteY743" fmla="*/ 108011 h 108129"/>
                  <a:gd name="connsiteX744" fmla="*/ 667427 w 734094"/>
                  <a:gd name="connsiteY744" fmla="*/ 90360 h 108129"/>
                  <a:gd name="connsiteX745" fmla="*/ 665506 w 734094"/>
                  <a:gd name="connsiteY745" fmla="*/ 90360 h 108129"/>
                  <a:gd name="connsiteX746" fmla="*/ 674992 w 734094"/>
                  <a:gd name="connsiteY746" fmla="*/ 90360 h 108129"/>
                  <a:gd name="connsiteX747" fmla="*/ 674992 w 734094"/>
                  <a:gd name="connsiteY747" fmla="*/ 108011 h 108129"/>
                  <a:gd name="connsiteX748" fmla="*/ 676975 w 734094"/>
                  <a:gd name="connsiteY748" fmla="*/ 108011 h 108129"/>
                  <a:gd name="connsiteX749" fmla="*/ 676975 w 734094"/>
                  <a:gd name="connsiteY749" fmla="*/ 90360 h 108129"/>
                  <a:gd name="connsiteX750" fmla="*/ 674992 w 734094"/>
                  <a:gd name="connsiteY750" fmla="*/ 90360 h 108129"/>
                  <a:gd name="connsiteX751" fmla="*/ 684478 w 734094"/>
                  <a:gd name="connsiteY751" fmla="*/ 90360 h 108129"/>
                  <a:gd name="connsiteX752" fmla="*/ 684478 w 734094"/>
                  <a:gd name="connsiteY752" fmla="*/ 108011 h 108129"/>
                  <a:gd name="connsiteX753" fmla="*/ 686458 w 734094"/>
                  <a:gd name="connsiteY753" fmla="*/ 108011 h 108129"/>
                  <a:gd name="connsiteX754" fmla="*/ 686458 w 734094"/>
                  <a:gd name="connsiteY754" fmla="*/ 90360 h 108129"/>
                  <a:gd name="connsiteX755" fmla="*/ 684478 w 734094"/>
                  <a:gd name="connsiteY755" fmla="*/ 90360 h 108129"/>
                  <a:gd name="connsiteX756" fmla="*/ 694024 w 734094"/>
                  <a:gd name="connsiteY756" fmla="*/ 90360 h 108129"/>
                  <a:gd name="connsiteX757" fmla="*/ 694024 w 734094"/>
                  <a:gd name="connsiteY757" fmla="*/ 108011 h 108129"/>
                  <a:gd name="connsiteX758" fmla="*/ 696007 w 734094"/>
                  <a:gd name="connsiteY758" fmla="*/ 108011 h 108129"/>
                  <a:gd name="connsiteX759" fmla="*/ 696007 w 734094"/>
                  <a:gd name="connsiteY759" fmla="*/ 90360 h 108129"/>
                  <a:gd name="connsiteX760" fmla="*/ 694024 w 734094"/>
                  <a:gd name="connsiteY760" fmla="*/ 90360 h 108129"/>
                  <a:gd name="connsiteX761" fmla="*/ 703510 w 734094"/>
                  <a:gd name="connsiteY761" fmla="*/ 90360 h 108129"/>
                  <a:gd name="connsiteX762" fmla="*/ 703510 w 734094"/>
                  <a:gd name="connsiteY762" fmla="*/ 108011 h 108129"/>
                  <a:gd name="connsiteX763" fmla="*/ 705493 w 734094"/>
                  <a:gd name="connsiteY763" fmla="*/ 108011 h 108129"/>
                  <a:gd name="connsiteX764" fmla="*/ 705493 w 734094"/>
                  <a:gd name="connsiteY764" fmla="*/ 90360 h 108129"/>
                  <a:gd name="connsiteX765" fmla="*/ 703510 w 734094"/>
                  <a:gd name="connsiteY765" fmla="*/ 90360 h 108129"/>
                  <a:gd name="connsiteX766" fmla="*/ 713056 w 734094"/>
                  <a:gd name="connsiteY766" fmla="*/ 90360 h 108129"/>
                  <a:gd name="connsiteX767" fmla="*/ 713056 w 734094"/>
                  <a:gd name="connsiteY767" fmla="*/ 108011 h 108129"/>
                  <a:gd name="connsiteX768" fmla="*/ 714977 w 734094"/>
                  <a:gd name="connsiteY768" fmla="*/ 108011 h 108129"/>
                  <a:gd name="connsiteX769" fmla="*/ 714977 w 734094"/>
                  <a:gd name="connsiteY769" fmla="*/ 90360 h 108129"/>
                  <a:gd name="connsiteX770" fmla="*/ 713056 w 734094"/>
                  <a:gd name="connsiteY770" fmla="*/ 90360 h 108129"/>
                  <a:gd name="connsiteX771" fmla="*/ 722542 w 734094"/>
                  <a:gd name="connsiteY771" fmla="*/ 90360 h 108129"/>
                  <a:gd name="connsiteX772" fmla="*/ 722542 w 734094"/>
                  <a:gd name="connsiteY772" fmla="*/ 108011 h 108129"/>
                  <a:gd name="connsiteX773" fmla="*/ 724525 w 734094"/>
                  <a:gd name="connsiteY773" fmla="*/ 108011 h 108129"/>
                  <a:gd name="connsiteX774" fmla="*/ 724525 w 734094"/>
                  <a:gd name="connsiteY774" fmla="*/ 90360 h 108129"/>
                  <a:gd name="connsiteX775" fmla="*/ 722542 w 734094"/>
                  <a:gd name="connsiteY775" fmla="*/ 90360 h 108129"/>
                  <a:gd name="connsiteX776" fmla="*/ 732028 w 734094"/>
                  <a:gd name="connsiteY776" fmla="*/ 90360 h 108129"/>
                  <a:gd name="connsiteX777" fmla="*/ 732028 w 734094"/>
                  <a:gd name="connsiteY777" fmla="*/ 108011 h 108129"/>
                  <a:gd name="connsiteX778" fmla="*/ 734011 w 734094"/>
                  <a:gd name="connsiteY778" fmla="*/ 108011 h 108129"/>
                  <a:gd name="connsiteX779" fmla="*/ 734011 w 734094"/>
                  <a:gd name="connsiteY779" fmla="*/ 91680 h 108129"/>
                  <a:gd name="connsiteX780" fmla="*/ 732630 w 734094"/>
                  <a:gd name="connsiteY780" fmla="*/ 90359 h 108129"/>
                  <a:gd name="connsiteX781" fmla="*/ 732030 w 734094"/>
                  <a:gd name="connsiteY781" fmla="*/ 90359 h 108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734094" h="108129">
                    <a:moveTo>
                      <a:pt x="-83" y="-118"/>
                    </a:moveTo>
                    <a:lnTo>
                      <a:pt x="-83" y="17533"/>
                    </a:lnTo>
                    <a:lnTo>
                      <a:pt x="1900" y="17533"/>
                    </a:lnTo>
                    <a:lnTo>
                      <a:pt x="1900" y="-118"/>
                    </a:lnTo>
                    <a:lnTo>
                      <a:pt x="-83" y="-118"/>
                    </a:lnTo>
                    <a:close/>
                    <a:moveTo>
                      <a:pt x="9463" y="-118"/>
                    </a:moveTo>
                    <a:lnTo>
                      <a:pt x="9463" y="17533"/>
                    </a:lnTo>
                    <a:lnTo>
                      <a:pt x="11446" y="17533"/>
                    </a:lnTo>
                    <a:lnTo>
                      <a:pt x="11446" y="-118"/>
                    </a:lnTo>
                    <a:lnTo>
                      <a:pt x="9463" y="-118"/>
                    </a:lnTo>
                    <a:close/>
                    <a:moveTo>
                      <a:pt x="18948" y="-118"/>
                    </a:moveTo>
                    <a:lnTo>
                      <a:pt x="18948" y="17533"/>
                    </a:lnTo>
                    <a:lnTo>
                      <a:pt x="20929" y="17533"/>
                    </a:lnTo>
                    <a:lnTo>
                      <a:pt x="20929" y="-118"/>
                    </a:lnTo>
                    <a:lnTo>
                      <a:pt x="18948" y="-118"/>
                    </a:lnTo>
                    <a:close/>
                    <a:moveTo>
                      <a:pt x="28494" y="-118"/>
                    </a:moveTo>
                    <a:lnTo>
                      <a:pt x="28494" y="17533"/>
                    </a:lnTo>
                    <a:lnTo>
                      <a:pt x="30416" y="17533"/>
                    </a:lnTo>
                    <a:lnTo>
                      <a:pt x="30416" y="-118"/>
                    </a:lnTo>
                    <a:lnTo>
                      <a:pt x="28494" y="-118"/>
                    </a:lnTo>
                    <a:close/>
                    <a:moveTo>
                      <a:pt x="37980" y="-118"/>
                    </a:moveTo>
                    <a:lnTo>
                      <a:pt x="37980" y="17533"/>
                    </a:lnTo>
                    <a:lnTo>
                      <a:pt x="39960" y="17533"/>
                    </a:lnTo>
                    <a:lnTo>
                      <a:pt x="39960" y="-118"/>
                    </a:lnTo>
                    <a:lnTo>
                      <a:pt x="37980" y="-118"/>
                    </a:lnTo>
                    <a:close/>
                    <a:moveTo>
                      <a:pt x="47466" y="-118"/>
                    </a:moveTo>
                    <a:lnTo>
                      <a:pt x="47466" y="17533"/>
                    </a:lnTo>
                    <a:lnTo>
                      <a:pt x="49449" y="17533"/>
                    </a:lnTo>
                    <a:lnTo>
                      <a:pt x="49449" y="-118"/>
                    </a:lnTo>
                    <a:lnTo>
                      <a:pt x="47466" y="-118"/>
                    </a:lnTo>
                    <a:close/>
                    <a:moveTo>
                      <a:pt x="57012" y="-118"/>
                    </a:moveTo>
                    <a:lnTo>
                      <a:pt x="57012" y="17533"/>
                    </a:lnTo>
                    <a:lnTo>
                      <a:pt x="58934" y="17533"/>
                    </a:lnTo>
                    <a:lnTo>
                      <a:pt x="58934" y="-118"/>
                    </a:lnTo>
                    <a:lnTo>
                      <a:pt x="57012" y="-118"/>
                    </a:lnTo>
                    <a:close/>
                    <a:moveTo>
                      <a:pt x="66498" y="-118"/>
                    </a:moveTo>
                    <a:lnTo>
                      <a:pt x="66498" y="17533"/>
                    </a:lnTo>
                    <a:lnTo>
                      <a:pt x="68481" y="17533"/>
                    </a:lnTo>
                    <a:lnTo>
                      <a:pt x="68481" y="-118"/>
                    </a:lnTo>
                    <a:lnTo>
                      <a:pt x="66498" y="-118"/>
                    </a:lnTo>
                    <a:close/>
                    <a:moveTo>
                      <a:pt x="75984" y="-118"/>
                    </a:moveTo>
                    <a:lnTo>
                      <a:pt x="75984" y="17533"/>
                    </a:lnTo>
                    <a:lnTo>
                      <a:pt x="77967" y="17533"/>
                    </a:lnTo>
                    <a:lnTo>
                      <a:pt x="77967" y="-118"/>
                    </a:lnTo>
                    <a:lnTo>
                      <a:pt x="75984" y="-118"/>
                    </a:lnTo>
                    <a:close/>
                    <a:moveTo>
                      <a:pt x="85530" y="-118"/>
                    </a:moveTo>
                    <a:lnTo>
                      <a:pt x="85530" y="17533"/>
                    </a:lnTo>
                    <a:lnTo>
                      <a:pt x="87451" y="17533"/>
                    </a:lnTo>
                    <a:lnTo>
                      <a:pt x="87451" y="-118"/>
                    </a:lnTo>
                    <a:lnTo>
                      <a:pt x="85530" y="-118"/>
                    </a:lnTo>
                    <a:close/>
                    <a:moveTo>
                      <a:pt x="95016" y="-118"/>
                    </a:moveTo>
                    <a:lnTo>
                      <a:pt x="95016" y="17533"/>
                    </a:lnTo>
                    <a:lnTo>
                      <a:pt x="96999" y="17533"/>
                    </a:lnTo>
                    <a:lnTo>
                      <a:pt x="96999" y="-118"/>
                    </a:lnTo>
                    <a:lnTo>
                      <a:pt x="95016" y="-118"/>
                    </a:lnTo>
                    <a:close/>
                    <a:moveTo>
                      <a:pt x="104502" y="-118"/>
                    </a:moveTo>
                    <a:lnTo>
                      <a:pt x="104502" y="17533"/>
                    </a:lnTo>
                    <a:lnTo>
                      <a:pt x="106485" y="17533"/>
                    </a:lnTo>
                    <a:lnTo>
                      <a:pt x="106485" y="-118"/>
                    </a:lnTo>
                    <a:lnTo>
                      <a:pt x="104502" y="-118"/>
                    </a:lnTo>
                    <a:close/>
                    <a:moveTo>
                      <a:pt x="114048" y="-118"/>
                    </a:moveTo>
                    <a:lnTo>
                      <a:pt x="114048" y="17533"/>
                    </a:lnTo>
                    <a:lnTo>
                      <a:pt x="116028" y="17533"/>
                    </a:lnTo>
                    <a:lnTo>
                      <a:pt x="116028" y="-118"/>
                    </a:lnTo>
                    <a:lnTo>
                      <a:pt x="114048" y="-118"/>
                    </a:lnTo>
                    <a:close/>
                    <a:moveTo>
                      <a:pt x="123534" y="-118"/>
                    </a:moveTo>
                    <a:lnTo>
                      <a:pt x="123534" y="17533"/>
                    </a:lnTo>
                    <a:lnTo>
                      <a:pt x="125517" y="17533"/>
                    </a:lnTo>
                    <a:lnTo>
                      <a:pt x="125517" y="-118"/>
                    </a:lnTo>
                    <a:lnTo>
                      <a:pt x="123534" y="-118"/>
                    </a:lnTo>
                    <a:close/>
                    <a:moveTo>
                      <a:pt x="133080" y="-118"/>
                    </a:moveTo>
                    <a:lnTo>
                      <a:pt x="133080" y="17533"/>
                    </a:lnTo>
                    <a:lnTo>
                      <a:pt x="135001" y="17533"/>
                    </a:lnTo>
                    <a:lnTo>
                      <a:pt x="135001" y="-118"/>
                    </a:lnTo>
                    <a:lnTo>
                      <a:pt x="133080" y="-118"/>
                    </a:lnTo>
                    <a:close/>
                    <a:moveTo>
                      <a:pt x="142566" y="-118"/>
                    </a:moveTo>
                    <a:lnTo>
                      <a:pt x="142566" y="17533"/>
                    </a:lnTo>
                    <a:lnTo>
                      <a:pt x="144549" y="17533"/>
                    </a:lnTo>
                    <a:lnTo>
                      <a:pt x="144549" y="-118"/>
                    </a:lnTo>
                    <a:lnTo>
                      <a:pt x="142566" y="-118"/>
                    </a:lnTo>
                    <a:close/>
                    <a:moveTo>
                      <a:pt x="152052" y="-118"/>
                    </a:moveTo>
                    <a:lnTo>
                      <a:pt x="152052" y="17533"/>
                    </a:lnTo>
                    <a:lnTo>
                      <a:pt x="154032" y="17533"/>
                    </a:lnTo>
                    <a:lnTo>
                      <a:pt x="154032" y="-118"/>
                    </a:lnTo>
                    <a:lnTo>
                      <a:pt x="152052" y="-118"/>
                    </a:lnTo>
                    <a:close/>
                    <a:moveTo>
                      <a:pt x="161598" y="-118"/>
                    </a:moveTo>
                    <a:lnTo>
                      <a:pt x="161598" y="17533"/>
                    </a:lnTo>
                    <a:lnTo>
                      <a:pt x="163519" y="17533"/>
                    </a:lnTo>
                    <a:lnTo>
                      <a:pt x="163519" y="-118"/>
                    </a:lnTo>
                    <a:lnTo>
                      <a:pt x="161598" y="-118"/>
                    </a:lnTo>
                    <a:close/>
                    <a:moveTo>
                      <a:pt x="171084" y="-118"/>
                    </a:moveTo>
                    <a:lnTo>
                      <a:pt x="171084" y="17533"/>
                    </a:lnTo>
                    <a:lnTo>
                      <a:pt x="173067" y="17533"/>
                    </a:lnTo>
                    <a:lnTo>
                      <a:pt x="173067" y="-118"/>
                    </a:lnTo>
                    <a:lnTo>
                      <a:pt x="171084" y="-118"/>
                    </a:lnTo>
                    <a:close/>
                    <a:moveTo>
                      <a:pt x="180570" y="-118"/>
                    </a:moveTo>
                    <a:lnTo>
                      <a:pt x="180570" y="17533"/>
                    </a:lnTo>
                    <a:lnTo>
                      <a:pt x="182549" y="17533"/>
                    </a:lnTo>
                    <a:lnTo>
                      <a:pt x="182549" y="-118"/>
                    </a:lnTo>
                    <a:lnTo>
                      <a:pt x="180570" y="-118"/>
                    </a:lnTo>
                    <a:close/>
                    <a:moveTo>
                      <a:pt x="190116" y="-118"/>
                    </a:moveTo>
                    <a:lnTo>
                      <a:pt x="190116" y="17533"/>
                    </a:lnTo>
                    <a:lnTo>
                      <a:pt x="192037" y="17533"/>
                    </a:lnTo>
                    <a:lnTo>
                      <a:pt x="192037" y="-118"/>
                    </a:lnTo>
                    <a:lnTo>
                      <a:pt x="190116" y="-118"/>
                    </a:lnTo>
                    <a:close/>
                    <a:moveTo>
                      <a:pt x="199602" y="-118"/>
                    </a:moveTo>
                    <a:lnTo>
                      <a:pt x="199602" y="17533"/>
                    </a:lnTo>
                    <a:lnTo>
                      <a:pt x="201585" y="17533"/>
                    </a:lnTo>
                    <a:lnTo>
                      <a:pt x="201585" y="-118"/>
                    </a:lnTo>
                    <a:lnTo>
                      <a:pt x="199602" y="-118"/>
                    </a:lnTo>
                    <a:close/>
                    <a:moveTo>
                      <a:pt x="209088" y="-118"/>
                    </a:moveTo>
                    <a:lnTo>
                      <a:pt x="209088" y="17533"/>
                    </a:lnTo>
                    <a:lnTo>
                      <a:pt x="211071" y="17533"/>
                    </a:lnTo>
                    <a:lnTo>
                      <a:pt x="211071" y="-118"/>
                    </a:lnTo>
                    <a:lnTo>
                      <a:pt x="209088" y="-118"/>
                    </a:lnTo>
                    <a:close/>
                    <a:moveTo>
                      <a:pt x="218634" y="-118"/>
                    </a:moveTo>
                    <a:lnTo>
                      <a:pt x="218634" y="17533"/>
                    </a:lnTo>
                    <a:lnTo>
                      <a:pt x="220617" y="17533"/>
                    </a:lnTo>
                    <a:lnTo>
                      <a:pt x="220617" y="-118"/>
                    </a:lnTo>
                    <a:lnTo>
                      <a:pt x="218634" y="-118"/>
                    </a:lnTo>
                    <a:close/>
                    <a:moveTo>
                      <a:pt x="228120" y="-118"/>
                    </a:moveTo>
                    <a:lnTo>
                      <a:pt x="228120" y="17533"/>
                    </a:lnTo>
                    <a:lnTo>
                      <a:pt x="230103" y="17533"/>
                    </a:lnTo>
                    <a:lnTo>
                      <a:pt x="230103" y="-118"/>
                    </a:lnTo>
                    <a:lnTo>
                      <a:pt x="228120" y="-118"/>
                    </a:lnTo>
                    <a:close/>
                    <a:moveTo>
                      <a:pt x="237666" y="-118"/>
                    </a:moveTo>
                    <a:lnTo>
                      <a:pt x="237666" y="17533"/>
                    </a:lnTo>
                    <a:lnTo>
                      <a:pt x="239587" y="17533"/>
                    </a:lnTo>
                    <a:lnTo>
                      <a:pt x="239587" y="-118"/>
                    </a:lnTo>
                    <a:lnTo>
                      <a:pt x="237666" y="-118"/>
                    </a:lnTo>
                    <a:close/>
                    <a:moveTo>
                      <a:pt x="247151" y="-118"/>
                    </a:moveTo>
                    <a:lnTo>
                      <a:pt x="247151" y="17533"/>
                    </a:lnTo>
                    <a:lnTo>
                      <a:pt x="249132" y="17533"/>
                    </a:lnTo>
                    <a:lnTo>
                      <a:pt x="249132" y="-118"/>
                    </a:lnTo>
                    <a:lnTo>
                      <a:pt x="247151" y="-118"/>
                    </a:lnTo>
                    <a:close/>
                    <a:moveTo>
                      <a:pt x="256637" y="-118"/>
                    </a:moveTo>
                    <a:lnTo>
                      <a:pt x="256637" y="17533"/>
                    </a:lnTo>
                    <a:lnTo>
                      <a:pt x="258621" y="17533"/>
                    </a:lnTo>
                    <a:lnTo>
                      <a:pt x="258621" y="-118"/>
                    </a:lnTo>
                    <a:lnTo>
                      <a:pt x="256637" y="-118"/>
                    </a:lnTo>
                    <a:close/>
                    <a:moveTo>
                      <a:pt x="266183" y="-118"/>
                    </a:moveTo>
                    <a:lnTo>
                      <a:pt x="266183" y="17533"/>
                    </a:lnTo>
                    <a:lnTo>
                      <a:pt x="268105" y="17533"/>
                    </a:lnTo>
                    <a:lnTo>
                      <a:pt x="268105" y="-118"/>
                    </a:lnTo>
                    <a:lnTo>
                      <a:pt x="266183" y="-118"/>
                    </a:lnTo>
                    <a:close/>
                    <a:moveTo>
                      <a:pt x="275669" y="-118"/>
                    </a:moveTo>
                    <a:lnTo>
                      <a:pt x="275669" y="17533"/>
                    </a:lnTo>
                    <a:lnTo>
                      <a:pt x="277649" y="17533"/>
                    </a:lnTo>
                    <a:lnTo>
                      <a:pt x="277649" y="-118"/>
                    </a:lnTo>
                    <a:lnTo>
                      <a:pt x="275669" y="-118"/>
                    </a:lnTo>
                    <a:close/>
                    <a:moveTo>
                      <a:pt x="285155" y="-118"/>
                    </a:moveTo>
                    <a:lnTo>
                      <a:pt x="285155" y="17533"/>
                    </a:lnTo>
                    <a:lnTo>
                      <a:pt x="287138" y="17533"/>
                    </a:lnTo>
                    <a:lnTo>
                      <a:pt x="287138" y="-118"/>
                    </a:lnTo>
                    <a:lnTo>
                      <a:pt x="285155" y="-118"/>
                    </a:lnTo>
                    <a:close/>
                    <a:moveTo>
                      <a:pt x="294701" y="-118"/>
                    </a:moveTo>
                    <a:lnTo>
                      <a:pt x="294701" y="17533"/>
                    </a:lnTo>
                    <a:lnTo>
                      <a:pt x="296623" y="17533"/>
                    </a:lnTo>
                    <a:lnTo>
                      <a:pt x="296623" y="-118"/>
                    </a:lnTo>
                    <a:lnTo>
                      <a:pt x="294701" y="-118"/>
                    </a:lnTo>
                    <a:close/>
                    <a:moveTo>
                      <a:pt x="304187" y="-118"/>
                    </a:moveTo>
                    <a:lnTo>
                      <a:pt x="304187" y="17533"/>
                    </a:lnTo>
                    <a:lnTo>
                      <a:pt x="306170" y="17533"/>
                    </a:lnTo>
                    <a:lnTo>
                      <a:pt x="306170" y="-118"/>
                    </a:lnTo>
                    <a:lnTo>
                      <a:pt x="304187" y="-118"/>
                    </a:lnTo>
                    <a:close/>
                    <a:moveTo>
                      <a:pt x="313673" y="-118"/>
                    </a:moveTo>
                    <a:lnTo>
                      <a:pt x="313673" y="17533"/>
                    </a:lnTo>
                    <a:lnTo>
                      <a:pt x="315653" y="17533"/>
                    </a:lnTo>
                    <a:lnTo>
                      <a:pt x="315653" y="-118"/>
                    </a:lnTo>
                    <a:lnTo>
                      <a:pt x="313673" y="-118"/>
                    </a:lnTo>
                    <a:close/>
                    <a:moveTo>
                      <a:pt x="323219" y="-118"/>
                    </a:moveTo>
                    <a:lnTo>
                      <a:pt x="323219" y="17533"/>
                    </a:lnTo>
                    <a:lnTo>
                      <a:pt x="325140" y="17533"/>
                    </a:lnTo>
                    <a:lnTo>
                      <a:pt x="325140" y="-118"/>
                    </a:lnTo>
                    <a:lnTo>
                      <a:pt x="323219" y="-118"/>
                    </a:lnTo>
                    <a:close/>
                    <a:moveTo>
                      <a:pt x="332705" y="-118"/>
                    </a:moveTo>
                    <a:lnTo>
                      <a:pt x="332705" y="17533"/>
                    </a:lnTo>
                    <a:lnTo>
                      <a:pt x="334688" y="17533"/>
                    </a:lnTo>
                    <a:lnTo>
                      <a:pt x="334688" y="-118"/>
                    </a:lnTo>
                    <a:lnTo>
                      <a:pt x="332705" y="-118"/>
                    </a:lnTo>
                    <a:close/>
                    <a:moveTo>
                      <a:pt x="342191" y="-118"/>
                    </a:moveTo>
                    <a:lnTo>
                      <a:pt x="342191" y="17533"/>
                    </a:lnTo>
                    <a:lnTo>
                      <a:pt x="344174" y="17533"/>
                    </a:lnTo>
                    <a:lnTo>
                      <a:pt x="344174" y="-118"/>
                    </a:lnTo>
                    <a:lnTo>
                      <a:pt x="342191" y="-118"/>
                    </a:lnTo>
                    <a:close/>
                    <a:moveTo>
                      <a:pt x="351737" y="-118"/>
                    </a:moveTo>
                    <a:lnTo>
                      <a:pt x="351737" y="17533"/>
                    </a:lnTo>
                    <a:lnTo>
                      <a:pt x="353720" y="17533"/>
                    </a:lnTo>
                    <a:lnTo>
                      <a:pt x="353720" y="-118"/>
                    </a:lnTo>
                    <a:lnTo>
                      <a:pt x="351737" y="-118"/>
                    </a:lnTo>
                    <a:close/>
                    <a:moveTo>
                      <a:pt x="361223" y="-118"/>
                    </a:moveTo>
                    <a:lnTo>
                      <a:pt x="361223" y="17533"/>
                    </a:lnTo>
                    <a:lnTo>
                      <a:pt x="363206" y="17533"/>
                    </a:lnTo>
                    <a:lnTo>
                      <a:pt x="363206" y="-118"/>
                    </a:lnTo>
                    <a:lnTo>
                      <a:pt x="361223" y="-118"/>
                    </a:lnTo>
                    <a:close/>
                    <a:moveTo>
                      <a:pt x="370769" y="-118"/>
                    </a:moveTo>
                    <a:lnTo>
                      <a:pt x="370769" y="17533"/>
                    </a:lnTo>
                    <a:lnTo>
                      <a:pt x="372690" y="17533"/>
                    </a:lnTo>
                    <a:lnTo>
                      <a:pt x="372690" y="-118"/>
                    </a:lnTo>
                    <a:lnTo>
                      <a:pt x="370769" y="-118"/>
                    </a:lnTo>
                    <a:close/>
                    <a:moveTo>
                      <a:pt x="380255" y="-118"/>
                    </a:moveTo>
                    <a:lnTo>
                      <a:pt x="380255" y="17533"/>
                    </a:lnTo>
                    <a:lnTo>
                      <a:pt x="382238" y="17533"/>
                    </a:lnTo>
                    <a:lnTo>
                      <a:pt x="382238" y="-118"/>
                    </a:lnTo>
                    <a:lnTo>
                      <a:pt x="380255" y="-118"/>
                    </a:lnTo>
                    <a:close/>
                    <a:moveTo>
                      <a:pt x="389741" y="-118"/>
                    </a:moveTo>
                    <a:lnTo>
                      <a:pt x="389741" y="17533"/>
                    </a:lnTo>
                    <a:lnTo>
                      <a:pt x="391721" y="17533"/>
                    </a:lnTo>
                    <a:lnTo>
                      <a:pt x="391721" y="-118"/>
                    </a:lnTo>
                    <a:lnTo>
                      <a:pt x="389741" y="-118"/>
                    </a:lnTo>
                    <a:close/>
                    <a:moveTo>
                      <a:pt x="399287" y="-118"/>
                    </a:moveTo>
                    <a:lnTo>
                      <a:pt x="399287" y="17533"/>
                    </a:lnTo>
                    <a:lnTo>
                      <a:pt x="401208" y="17533"/>
                    </a:lnTo>
                    <a:lnTo>
                      <a:pt x="401208" y="-118"/>
                    </a:lnTo>
                    <a:lnTo>
                      <a:pt x="399287" y="-118"/>
                    </a:lnTo>
                    <a:close/>
                    <a:moveTo>
                      <a:pt x="408773" y="-118"/>
                    </a:moveTo>
                    <a:lnTo>
                      <a:pt x="408773" y="17533"/>
                    </a:lnTo>
                    <a:lnTo>
                      <a:pt x="410752" y="17533"/>
                    </a:lnTo>
                    <a:lnTo>
                      <a:pt x="410752" y="-118"/>
                    </a:lnTo>
                    <a:lnTo>
                      <a:pt x="408773" y="-118"/>
                    </a:lnTo>
                    <a:close/>
                    <a:moveTo>
                      <a:pt x="418259" y="-118"/>
                    </a:moveTo>
                    <a:lnTo>
                      <a:pt x="418259" y="17533"/>
                    </a:lnTo>
                    <a:lnTo>
                      <a:pt x="420242" y="17533"/>
                    </a:lnTo>
                    <a:lnTo>
                      <a:pt x="420242" y="-118"/>
                    </a:lnTo>
                    <a:lnTo>
                      <a:pt x="418259" y="-118"/>
                    </a:lnTo>
                    <a:close/>
                    <a:moveTo>
                      <a:pt x="427805" y="-118"/>
                    </a:moveTo>
                    <a:lnTo>
                      <a:pt x="427805" y="17533"/>
                    </a:lnTo>
                    <a:lnTo>
                      <a:pt x="429726" y="17533"/>
                    </a:lnTo>
                    <a:lnTo>
                      <a:pt x="429726" y="-118"/>
                    </a:lnTo>
                    <a:lnTo>
                      <a:pt x="427805" y="-118"/>
                    </a:lnTo>
                    <a:close/>
                    <a:moveTo>
                      <a:pt x="437291" y="-118"/>
                    </a:moveTo>
                    <a:lnTo>
                      <a:pt x="437291" y="17533"/>
                    </a:lnTo>
                    <a:lnTo>
                      <a:pt x="439274" y="17533"/>
                    </a:lnTo>
                    <a:lnTo>
                      <a:pt x="439274" y="-118"/>
                    </a:lnTo>
                    <a:lnTo>
                      <a:pt x="437291" y="-118"/>
                    </a:lnTo>
                    <a:close/>
                    <a:moveTo>
                      <a:pt x="446777" y="-118"/>
                    </a:moveTo>
                    <a:lnTo>
                      <a:pt x="446777" y="17533"/>
                    </a:lnTo>
                    <a:lnTo>
                      <a:pt x="448760" y="17533"/>
                    </a:lnTo>
                    <a:lnTo>
                      <a:pt x="448760" y="-118"/>
                    </a:lnTo>
                    <a:lnTo>
                      <a:pt x="446777" y="-118"/>
                    </a:lnTo>
                    <a:close/>
                    <a:moveTo>
                      <a:pt x="456323" y="-118"/>
                    </a:moveTo>
                    <a:lnTo>
                      <a:pt x="456323" y="17533"/>
                    </a:lnTo>
                    <a:lnTo>
                      <a:pt x="458306" y="17533"/>
                    </a:lnTo>
                    <a:lnTo>
                      <a:pt x="458306" y="-118"/>
                    </a:lnTo>
                    <a:lnTo>
                      <a:pt x="456323" y="-118"/>
                    </a:lnTo>
                    <a:close/>
                    <a:moveTo>
                      <a:pt x="465809" y="-118"/>
                    </a:moveTo>
                    <a:lnTo>
                      <a:pt x="465809" y="17533"/>
                    </a:lnTo>
                    <a:lnTo>
                      <a:pt x="467792" y="17533"/>
                    </a:lnTo>
                    <a:lnTo>
                      <a:pt x="467792" y="-118"/>
                    </a:lnTo>
                    <a:lnTo>
                      <a:pt x="465809" y="-118"/>
                    </a:lnTo>
                    <a:close/>
                    <a:moveTo>
                      <a:pt x="475354" y="-118"/>
                    </a:moveTo>
                    <a:lnTo>
                      <a:pt x="475354" y="17533"/>
                    </a:lnTo>
                    <a:lnTo>
                      <a:pt x="477276" y="17533"/>
                    </a:lnTo>
                    <a:lnTo>
                      <a:pt x="477276" y="-118"/>
                    </a:lnTo>
                    <a:lnTo>
                      <a:pt x="475354" y="-118"/>
                    </a:lnTo>
                    <a:close/>
                    <a:moveTo>
                      <a:pt x="484840" y="-118"/>
                    </a:moveTo>
                    <a:lnTo>
                      <a:pt x="484840" y="17533"/>
                    </a:lnTo>
                    <a:lnTo>
                      <a:pt x="486821" y="17533"/>
                    </a:lnTo>
                    <a:lnTo>
                      <a:pt x="486821" y="-118"/>
                    </a:lnTo>
                    <a:lnTo>
                      <a:pt x="484840" y="-118"/>
                    </a:lnTo>
                    <a:close/>
                    <a:moveTo>
                      <a:pt x="494326" y="-118"/>
                    </a:moveTo>
                    <a:lnTo>
                      <a:pt x="494326" y="17533"/>
                    </a:lnTo>
                    <a:lnTo>
                      <a:pt x="496310" y="17533"/>
                    </a:lnTo>
                    <a:lnTo>
                      <a:pt x="496310" y="-118"/>
                    </a:lnTo>
                    <a:lnTo>
                      <a:pt x="494326" y="-118"/>
                    </a:lnTo>
                    <a:close/>
                    <a:moveTo>
                      <a:pt x="503872" y="-118"/>
                    </a:moveTo>
                    <a:lnTo>
                      <a:pt x="503872" y="17533"/>
                    </a:lnTo>
                    <a:lnTo>
                      <a:pt x="505794" y="17533"/>
                    </a:lnTo>
                    <a:lnTo>
                      <a:pt x="505794" y="-118"/>
                    </a:lnTo>
                    <a:lnTo>
                      <a:pt x="503872" y="-118"/>
                    </a:lnTo>
                    <a:close/>
                    <a:moveTo>
                      <a:pt x="513358" y="-118"/>
                    </a:moveTo>
                    <a:lnTo>
                      <a:pt x="513358" y="17533"/>
                    </a:lnTo>
                    <a:lnTo>
                      <a:pt x="515341" y="17533"/>
                    </a:lnTo>
                    <a:lnTo>
                      <a:pt x="515341" y="-118"/>
                    </a:lnTo>
                    <a:lnTo>
                      <a:pt x="513358" y="-118"/>
                    </a:lnTo>
                    <a:close/>
                    <a:moveTo>
                      <a:pt x="522844" y="-118"/>
                    </a:moveTo>
                    <a:lnTo>
                      <a:pt x="522844" y="17533"/>
                    </a:lnTo>
                    <a:lnTo>
                      <a:pt x="524825" y="17533"/>
                    </a:lnTo>
                    <a:lnTo>
                      <a:pt x="524825" y="-118"/>
                    </a:lnTo>
                    <a:lnTo>
                      <a:pt x="522844" y="-118"/>
                    </a:lnTo>
                    <a:close/>
                    <a:moveTo>
                      <a:pt x="532390" y="-118"/>
                    </a:moveTo>
                    <a:lnTo>
                      <a:pt x="532390" y="17533"/>
                    </a:lnTo>
                    <a:lnTo>
                      <a:pt x="534311" y="17533"/>
                    </a:lnTo>
                    <a:lnTo>
                      <a:pt x="534311" y="-118"/>
                    </a:lnTo>
                    <a:lnTo>
                      <a:pt x="532390" y="-118"/>
                    </a:lnTo>
                    <a:close/>
                    <a:moveTo>
                      <a:pt x="541876" y="-118"/>
                    </a:moveTo>
                    <a:lnTo>
                      <a:pt x="541876" y="17533"/>
                    </a:lnTo>
                    <a:lnTo>
                      <a:pt x="543859" y="17533"/>
                    </a:lnTo>
                    <a:lnTo>
                      <a:pt x="543859" y="-118"/>
                    </a:lnTo>
                    <a:lnTo>
                      <a:pt x="541876" y="-118"/>
                    </a:lnTo>
                    <a:close/>
                    <a:moveTo>
                      <a:pt x="551362" y="-118"/>
                    </a:moveTo>
                    <a:lnTo>
                      <a:pt x="551362" y="17533"/>
                    </a:lnTo>
                    <a:lnTo>
                      <a:pt x="553342" y="17533"/>
                    </a:lnTo>
                    <a:lnTo>
                      <a:pt x="553342" y="-118"/>
                    </a:lnTo>
                    <a:lnTo>
                      <a:pt x="551362" y="-118"/>
                    </a:lnTo>
                    <a:close/>
                    <a:moveTo>
                      <a:pt x="560908" y="-118"/>
                    </a:moveTo>
                    <a:lnTo>
                      <a:pt x="560908" y="17533"/>
                    </a:lnTo>
                    <a:lnTo>
                      <a:pt x="562829" y="17533"/>
                    </a:lnTo>
                    <a:lnTo>
                      <a:pt x="562829" y="-118"/>
                    </a:lnTo>
                    <a:lnTo>
                      <a:pt x="560908" y="-118"/>
                    </a:lnTo>
                    <a:close/>
                    <a:moveTo>
                      <a:pt x="570394" y="-118"/>
                    </a:moveTo>
                    <a:lnTo>
                      <a:pt x="570394" y="17533"/>
                    </a:lnTo>
                    <a:lnTo>
                      <a:pt x="572377" y="17533"/>
                    </a:lnTo>
                    <a:lnTo>
                      <a:pt x="572377" y="-118"/>
                    </a:lnTo>
                    <a:lnTo>
                      <a:pt x="570394" y="-118"/>
                    </a:lnTo>
                    <a:close/>
                    <a:moveTo>
                      <a:pt x="579880" y="-118"/>
                    </a:moveTo>
                    <a:lnTo>
                      <a:pt x="579880" y="17533"/>
                    </a:lnTo>
                    <a:lnTo>
                      <a:pt x="581863" y="17533"/>
                    </a:lnTo>
                    <a:lnTo>
                      <a:pt x="581863" y="-118"/>
                    </a:lnTo>
                    <a:lnTo>
                      <a:pt x="579880" y="-118"/>
                    </a:lnTo>
                    <a:close/>
                    <a:moveTo>
                      <a:pt x="589426" y="-118"/>
                    </a:moveTo>
                    <a:lnTo>
                      <a:pt x="589426" y="17533"/>
                    </a:lnTo>
                    <a:lnTo>
                      <a:pt x="591409" y="17533"/>
                    </a:lnTo>
                    <a:lnTo>
                      <a:pt x="591409" y="-118"/>
                    </a:lnTo>
                    <a:lnTo>
                      <a:pt x="589426" y="-118"/>
                    </a:lnTo>
                    <a:close/>
                    <a:moveTo>
                      <a:pt x="598912" y="-118"/>
                    </a:moveTo>
                    <a:lnTo>
                      <a:pt x="598912" y="17533"/>
                    </a:lnTo>
                    <a:lnTo>
                      <a:pt x="600895" y="17533"/>
                    </a:lnTo>
                    <a:lnTo>
                      <a:pt x="600895" y="-118"/>
                    </a:lnTo>
                    <a:lnTo>
                      <a:pt x="598912" y="-118"/>
                    </a:lnTo>
                    <a:close/>
                    <a:moveTo>
                      <a:pt x="608458" y="-118"/>
                    </a:moveTo>
                    <a:lnTo>
                      <a:pt x="608458" y="17533"/>
                    </a:lnTo>
                    <a:lnTo>
                      <a:pt x="610379" y="17533"/>
                    </a:lnTo>
                    <a:lnTo>
                      <a:pt x="610379" y="-118"/>
                    </a:lnTo>
                    <a:lnTo>
                      <a:pt x="608458" y="-118"/>
                    </a:lnTo>
                    <a:close/>
                    <a:moveTo>
                      <a:pt x="617944" y="-118"/>
                    </a:moveTo>
                    <a:lnTo>
                      <a:pt x="617944" y="17533"/>
                    </a:lnTo>
                    <a:lnTo>
                      <a:pt x="619924" y="17533"/>
                    </a:lnTo>
                    <a:lnTo>
                      <a:pt x="619924" y="-118"/>
                    </a:lnTo>
                    <a:lnTo>
                      <a:pt x="617944" y="-118"/>
                    </a:lnTo>
                    <a:close/>
                    <a:moveTo>
                      <a:pt x="627430" y="-118"/>
                    </a:moveTo>
                    <a:lnTo>
                      <a:pt x="627430" y="17533"/>
                    </a:lnTo>
                    <a:lnTo>
                      <a:pt x="629413" y="17533"/>
                    </a:lnTo>
                    <a:lnTo>
                      <a:pt x="629413" y="-118"/>
                    </a:lnTo>
                    <a:lnTo>
                      <a:pt x="627430" y="-118"/>
                    </a:lnTo>
                    <a:close/>
                    <a:moveTo>
                      <a:pt x="636976" y="-118"/>
                    </a:moveTo>
                    <a:lnTo>
                      <a:pt x="636976" y="17533"/>
                    </a:lnTo>
                    <a:lnTo>
                      <a:pt x="638897" y="17533"/>
                    </a:lnTo>
                    <a:lnTo>
                      <a:pt x="638897" y="-118"/>
                    </a:lnTo>
                    <a:lnTo>
                      <a:pt x="636976" y="-118"/>
                    </a:lnTo>
                    <a:close/>
                    <a:moveTo>
                      <a:pt x="646462" y="-118"/>
                    </a:moveTo>
                    <a:lnTo>
                      <a:pt x="646462" y="17533"/>
                    </a:lnTo>
                    <a:lnTo>
                      <a:pt x="648441" y="17533"/>
                    </a:lnTo>
                    <a:lnTo>
                      <a:pt x="648441" y="-118"/>
                    </a:lnTo>
                    <a:lnTo>
                      <a:pt x="646462" y="-118"/>
                    </a:lnTo>
                    <a:close/>
                    <a:moveTo>
                      <a:pt x="655948" y="-118"/>
                    </a:moveTo>
                    <a:lnTo>
                      <a:pt x="655948" y="17533"/>
                    </a:lnTo>
                    <a:lnTo>
                      <a:pt x="657931" y="17533"/>
                    </a:lnTo>
                    <a:lnTo>
                      <a:pt x="657931" y="-118"/>
                    </a:lnTo>
                    <a:lnTo>
                      <a:pt x="655948" y="-118"/>
                    </a:lnTo>
                    <a:close/>
                    <a:moveTo>
                      <a:pt x="665494" y="-118"/>
                    </a:moveTo>
                    <a:lnTo>
                      <a:pt x="665494" y="17533"/>
                    </a:lnTo>
                    <a:lnTo>
                      <a:pt x="667415" y="17533"/>
                    </a:lnTo>
                    <a:lnTo>
                      <a:pt x="667415" y="-118"/>
                    </a:lnTo>
                    <a:lnTo>
                      <a:pt x="665494" y="-118"/>
                    </a:lnTo>
                    <a:close/>
                    <a:moveTo>
                      <a:pt x="674980" y="-118"/>
                    </a:moveTo>
                    <a:lnTo>
                      <a:pt x="674980" y="17533"/>
                    </a:lnTo>
                    <a:lnTo>
                      <a:pt x="676963" y="17533"/>
                    </a:lnTo>
                    <a:lnTo>
                      <a:pt x="676963" y="-118"/>
                    </a:lnTo>
                    <a:lnTo>
                      <a:pt x="674980" y="-118"/>
                    </a:lnTo>
                    <a:close/>
                    <a:moveTo>
                      <a:pt x="684466" y="-118"/>
                    </a:moveTo>
                    <a:lnTo>
                      <a:pt x="684466" y="17533"/>
                    </a:lnTo>
                    <a:lnTo>
                      <a:pt x="686445" y="17533"/>
                    </a:lnTo>
                    <a:lnTo>
                      <a:pt x="686445" y="-118"/>
                    </a:lnTo>
                    <a:lnTo>
                      <a:pt x="684466" y="-118"/>
                    </a:lnTo>
                    <a:close/>
                    <a:moveTo>
                      <a:pt x="694012" y="-118"/>
                    </a:moveTo>
                    <a:lnTo>
                      <a:pt x="694012" y="17533"/>
                    </a:lnTo>
                    <a:lnTo>
                      <a:pt x="695995" y="17533"/>
                    </a:lnTo>
                    <a:lnTo>
                      <a:pt x="695995" y="-118"/>
                    </a:lnTo>
                    <a:lnTo>
                      <a:pt x="694012" y="-118"/>
                    </a:lnTo>
                    <a:close/>
                    <a:moveTo>
                      <a:pt x="703497" y="-118"/>
                    </a:moveTo>
                    <a:lnTo>
                      <a:pt x="703497" y="17533"/>
                    </a:lnTo>
                    <a:lnTo>
                      <a:pt x="705481" y="17533"/>
                    </a:lnTo>
                    <a:lnTo>
                      <a:pt x="705481" y="-118"/>
                    </a:lnTo>
                    <a:lnTo>
                      <a:pt x="703497" y="-118"/>
                    </a:lnTo>
                    <a:close/>
                    <a:moveTo>
                      <a:pt x="713043" y="-118"/>
                    </a:moveTo>
                    <a:lnTo>
                      <a:pt x="713043" y="17533"/>
                    </a:lnTo>
                    <a:lnTo>
                      <a:pt x="714965" y="17533"/>
                    </a:lnTo>
                    <a:lnTo>
                      <a:pt x="714965" y="-118"/>
                    </a:lnTo>
                    <a:lnTo>
                      <a:pt x="713043" y="-118"/>
                    </a:lnTo>
                    <a:close/>
                    <a:moveTo>
                      <a:pt x="722529" y="-118"/>
                    </a:moveTo>
                    <a:lnTo>
                      <a:pt x="722529" y="17533"/>
                    </a:lnTo>
                    <a:lnTo>
                      <a:pt x="724513" y="17533"/>
                    </a:lnTo>
                    <a:lnTo>
                      <a:pt x="724513" y="-118"/>
                    </a:lnTo>
                    <a:lnTo>
                      <a:pt x="722529" y="-118"/>
                    </a:lnTo>
                    <a:close/>
                    <a:moveTo>
                      <a:pt x="732015" y="-118"/>
                    </a:moveTo>
                    <a:lnTo>
                      <a:pt x="732015" y="17533"/>
                    </a:lnTo>
                    <a:lnTo>
                      <a:pt x="733998" y="17533"/>
                    </a:lnTo>
                    <a:lnTo>
                      <a:pt x="733998" y="1203"/>
                    </a:lnTo>
                    <a:cubicBezTo>
                      <a:pt x="733998" y="456"/>
                      <a:pt x="733383" y="-119"/>
                      <a:pt x="732618" y="-119"/>
                    </a:cubicBezTo>
                    <a:lnTo>
                      <a:pt x="732018" y="-119"/>
                    </a:lnTo>
                    <a:close/>
                    <a:moveTo>
                      <a:pt x="-71" y="90360"/>
                    </a:moveTo>
                    <a:lnTo>
                      <a:pt x="-71" y="108011"/>
                    </a:lnTo>
                    <a:lnTo>
                      <a:pt x="1912" y="108011"/>
                    </a:lnTo>
                    <a:lnTo>
                      <a:pt x="1912" y="90360"/>
                    </a:lnTo>
                    <a:lnTo>
                      <a:pt x="-71" y="90360"/>
                    </a:lnTo>
                    <a:close/>
                    <a:moveTo>
                      <a:pt x="9475" y="90360"/>
                    </a:moveTo>
                    <a:lnTo>
                      <a:pt x="9475" y="108011"/>
                    </a:lnTo>
                    <a:lnTo>
                      <a:pt x="11458" y="108011"/>
                    </a:lnTo>
                    <a:lnTo>
                      <a:pt x="11458" y="90360"/>
                    </a:lnTo>
                    <a:lnTo>
                      <a:pt x="9475" y="90360"/>
                    </a:lnTo>
                    <a:close/>
                    <a:moveTo>
                      <a:pt x="18961" y="90360"/>
                    </a:moveTo>
                    <a:lnTo>
                      <a:pt x="18961" y="108011"/>
                    </a:lnTo>
                    <a:lnTo>
                      <a:pt x="20941" y="108011"/>
                    </a:lnTo>
                    <a:lnTo>
                      <a:pt x="20941" y="90360"/>
                    </a:lnTo>
                    <a:lnTo>
                      <a:pt x="18961" y="90360"/>
                    </a:lnTo>
                    <a:close/>
                    <a:moveTo>
                      <a:pt x="28507" y="90360"/>
                    </a:moveTo>
                    <a:lnTo>
                      <a:pt x="28507" y="108011"/>
                    </a:lnTo>
                    <a:lnTo>
                      <a:pt x="30428" y="108011"/>
                    </a:lnTo>
                    <a:lnTo>
                      <a:pt x="30428" y="90360"/>
                    </a:lnTo>
                    <a:lnTo>
                      <a:pt x="28507" y="90360"/>
                    </a:lnTo>
                    <a:close/>
                    <a:moveTo>
                      <a:pt x="37993" y="90360"/>
                    </a:moveTo>
                    <a:lnTo>
                      <a:pt x="37993" y="108011"/>
                    </a:lnTo>
                    <a:lnTo>
                      <a:pt x="39973" y="108011"/>
                    </a:lnTo>
                    <a:lnTo>
                      <a:pt x="39973" y="90360"/>
                    </a:lnTo>
                    <a:lnTo>
                      <a:pt x="37993" y="90360"/>
                    </a:lnTo>
                    <a:close/>
                    <a:moveTo>
                      <a:pt x="47479" y="90360"/>
                    </a:moveTo>
                    <a:lnTo>
                      <a:pt x="47479" y="108011"/>
                    </a:lnTo>
                    <a:lnTo>
                      <a:pt x="49462" y="108011"/>
                    </a:lnTo>
                    <a:lnTo>
                      <a:pt x="49462" y="90360"/>
                    </a:lnTo>
                    <a:lnTo>
                      <a:pt x="47479" y="90360"/>
                    </a:lnTo>
                    <a:close/>
                    <a:moveTo>
                      <a:pt x="57025" y="90360"/>
                    </a:moveTo>
                    <a:lnTo>
                      <a:pt x="57025" y="108011"/>
                    </a:lnTo>
                    <a:lnTo>
                      <a:pt x="58946" y="108011"/>
                    </a:lnTo>
                    <a:lnTo>
                      <a:pt x="58946" y="90360"/>
                    </a:lnTo>
                    <a:lnTo>
                      <a:pt x="57025" y="90360"/>
                    </a:lnTo>
                    <a:close/>
                    <a:moveTo>
                      <a:pt x="66510" y="90360"/>
                    </a:moveTo>
                    <a:lnTo>
                      <a:pt x="66510" y="108011"/>
                    </a:lnTo>
                    <a:lnTo>
                      <a:pt x="68494" y="108011"/>
                    </a:lnTo>
                    <a:lnTo>
                      <a:pt x="68494" y="90360"/>
                    </a:lnTo>
                    <a:lnTo>
                      <a:pt x="66510" y="90360"/>
                    </a:lnTo>
                    <a:close/>
                    <a:moveTo>
                      <a:pt x="75996" y="90360"/>
                    </a:moveTo>
                    <a:lnTo>
                      <a:pt x="75996" y="108011"/>
                    </a:lnTo>
                    <a:lnTo>
                      <a:pt x="77980" y="108011"/>
                    </a:lnTo>
                    <a:lnTo>
                      <a:pt x="77980" y="90360"/>
                    </a:lnTo>
                    <a:lnTo>
                      <a:pt x="75996" y="90360"/>
                    </a:lnTo>
                    <a:close/>
                    <a:moveTo>
                      <a:pt x="85542" y="90360"/>
                    </a:moveTo>
                    <a:lnTo>
                      <a:pt x="85542" y="108011"/>
                    </a:lnTo>
                    <a:lnTo>
                      <a:pt x="87464" y="108011"/>
                    </a:lnTo>
                    <a:lnTo>
                      <a:pt x="87464" y="90360"/>
                    </a:lnTo>
                    <a:lnTo>
                      <a:pt x="85542" y="90360"/>
                    </a:lnTo>
                    <a:close/>
                    <a:moveTo>
                      <a:pt x="95028" y="90360"/>
                    </a:moveTo>
                    <a:lnTo>
                      <a:pt x="95028" y="108011"/>
                    </a:lnTo>
                    <a:lnTo>
                      <a:pt x="97011" y="108011"/>
                    </a:lnTo>
                    <a:lnTo>
                      <a:pt x="97011" y="90360"/>
                    </a:lnTo>
                    <a:lnTo>
                      <a:pt x="95028" y="90360"/>
                    </a:lnTo>
                    <a:close/>
                    <a:moveTo>
                      <a:pt x="104514" y="90360"/>
                    </a:moveTo>
                    <a:lnTo>
                      <a:pt x="104514" y="108011"/>
                    </a:lnTo>
                    <a:lnTo>
                      <a:pt x="106497" y="108011"/>
                    </a:lnTo>
                    <a:lnTo>
                      <a:pt x="106497" y="90360"/>
                    </a:lnTo>
                    <a:lnTo>
                      <a:pt x="104514" y="90360"/>
                    </a:lnTo>
                    <a:close/>
                    <a:moveTo>
                      <a:pt x="114060" y="90360"/>
                    </a:moveTo>
                    <a:lnTo>
                      <a:pt x="114060" y="108011"/>
                    </a:lnTo>
                    <a:lnTo>
                      <a:pt x="116041" y="108011"/>
                    </a:lnTo>
                    <a:lnTo>
                      <a:pt x="116041" y="90360"/>
                    </a:lnTo>
                    <a:lnTo>
                      <a:pt x="114060" y="90360"/>
                    </a:lnTo>
                    <a:close/>
                    <a:moveTo>
                      <a:pt x="123546" y="90360"/>
                    </a:moveTo>
                    <a:lnTo>
                      <a:pt x="123546" y="108011"/>
                    </a:lnTo>
                    <a:lnTo>
                      <a:pt x="125529" y="108011"/>
                    </a:lnTo>
                    <a:lnTo>
                      <a:pt x="125529" y="90360"/>
                    </a:lnTo>
                    <a:lnTo>
                      <a:pt x="123546" y="90360"/>
                    </a:lnTo>
                    <a:close/>
                    <a:moveTo>
                      <a:pt x="133092" y="90360"/>
                    </a:moveTo>
                    <a:lnTo>
                      <a:pt x="133092" y="108011"/>
                    </a:lnTo>
                    <a:lnTo>
                      <a:pt x="135013" y="108011"/>
                    </a:lnTo>
                    <a:lnTo>
                      <a:pt x="135013" y="90360"/>
                    </a:lnTo>
                    <a:lnTo>
                      <a:pt x="133092" y="90360"/>
                    </a:lnTo>
                    <a:close/>
                    <a:moveTo>
                      <a:pt x="142578" y="90360"/>
                    </a:moveTo>
                    <a:lnTo>
                      <a:pt x="142578" y="108011"/>
                    </a:lnTo>
                    <a:lnTo>
                      <a:pt x="144561" y="108011"/>
                    </a:lnTo>
                    <a:lnTo>
                      <a:pt x="144561" y="90360"/>
                    </a:lnTo>
                    <a:lnTo>
                      <a:pt x="142578" y="90360"/>
                    </a:lnTo>
                    <a:close/>
                    <a:moveTo>
                      <a:pt x="152064" y="90360"/>
                    </a:moveTo>
                    <a:lnTo>
                      <a:pt x="152064" y="108011"/>
                    </a:lnTo>
                    <a:lnTo>
                      <a:pt x="154044" y="108011"/>
                    </a:lnTo>
                    <a:lnTo>
                      <a:pt x="154044" y="90360"/>
                    </a:lnTo>
                    <a:lnTo>
                      <a:pt x="152064" y="90360"/>
                    </a:lnTo>
                    <a:close/>
                    <a:moveTo>
                      <a:pt x="161610" y="90360"/>
                    </a:moveTo>
                    <a:lnTo>
                      <a:pt x="161610" y="108011"/>
                    </a:lnTo>
                    <a:lnTo>
                      <a:pt x="163531" y="108011"/>
                    </a:lnTo>
                    <a:lnTo>
                      <a:pt x="163531" y="90360"/>
                    </a:lnTo>
                    <a:lnTo>
                      <a:pt x="161610" y="90360"/>
                    </a:lnTo>
                    <a:close/>
                    <a:moveTo>
                      <a:pt x="171096" y="90360"/>
                    </a:moveTo>
                    <a:lnTo>
                      <a:pt x="171096" y="108011"/>
                    </a:lnTo>
                    <a:lnTo>
                      <a:pt x="173079" y="108011"/>
                    </a:lnTo>
                    <a:lnTo>
                      <a:pt x="173079" y="90360"/>
                    </a:lnTo>
                    <a:lnTo>
                      <a:pt x="171096" y="90360"/>
                    </a:lnTo>
                    <a:close/>
                    <a:moveTo>
                      <a:pt x="180582" y="90360"/>
                    </a:moveTo>
                    <a:lnTo>
                      <a:pt x="180582" y="108011"/>
                    </a:lnTo>
                    <a:lnTo>
                      <a:pt x="182562" y="108011"/>
                    </a:lnTo>
                    <a:lnTo>
                      <a:pt x="182562" y="90360"/>
                    </a:lnTo>
                    <a:lnTo>
                      <a:pt x="180582" y="90360"/>
                    </a:lnTo>
                    <a:close/>
                    <a:moveTo>
                      <a:pt x="190128" y="90360"/>
                    </a:moveTo>
                    <a:lnTo>
                      <a:pt x="190128" y="108011"/>
                    </a:lnTo>
                    <a:lnTo>
                      <a:pt x="192049" y="108011"/>
                    </a:lnTo>
                    <a:lnTo>
                      <a:pt x="192049" y="90360"/>
                    </a:lnTo>
                    <a:lnTo>
                      <a:pt x="190128" y="90360"/>
                    </a:lnTo>
                    <a:close/>
                    <a:moveTo>
                      <a:pt x="199614" y="90360"/>
                    </a:moveTo>
                    <a:lnTo>
                      <a:pt x="199614" y="108011"/>
                    </a:lnTo>
                    <a:lnTo>
                      <a:pt x="201597" y="108011"/>
                    </a:lnTo>
                    <a:lnTo>
                      <a:pt x="201597" y="90360"/>
                    </a:lnTo>
                    <a:lnTo>
                      <a:pt x="199614" y="90360"/>
                    </a:lnTo>
                    <a:close/>
                    <a:moveTo>
                      <a:pt x="209100" y="90360"/>
                    </a:moveTo>
                    <a:lnTo>
                      <a:pt x="209100" y="108011"/>
                    </a:lnTo>
                    <a:lnTo>
                      <a:pt x="211083" y="108011"/>
                    </a:lnTo>
                    <a:lnTo>
                      <a:pt x="211083" y="90360"/>
                    </a:lnTo>
                    <a:lnTo>
                      <a:pt x="209100" y="90360"/>
                    </a:lnTo>
                    <a:close/>
                    <a:moveTo>
                      <a:pt x="218646" y="90360"/>
                    </a:moveTo>
                    <a:lnTo>
                      <a:pt x="218646" y="108011"/>
                    </a:lnTo>
                    <a:lnTo>
                      <a:pt x="220629" y="108011"/>
                    </a:lnTo>
                    <a:lnTo>
                      <a:pt x="220629" y="90360"/>
                    </a:lnTo>
                    <a:lnTo>
                      <a:pt x="218646" y="90360"/>
                    </a:lnTo>
                    <a:close/>
                    <a:moveTo>
                      <a:pt x="228132" y="90360"/>
                    </a:moveTo>
                    <a:lnTo>
                      <a:pt x="228132" y="108011"/>
                    </a:lnTo>
                    <a:lnTo>
                      <a:pt x="230115" y="108011"/>
                    </a:lnTo>
                    <a:lnTo>
                      <a:pt x="230115" y="90360"/>
                    </a:lnTo>
                    <a:lnTo>
                      <a:pt x="228132" y="90360"/>
                    </a:lnTo>
                    <a:close/>
                    <a:moveTo>
                      <a:pt x="237678" y="90360"/>
                    </a:moveTo>
                    <a:lnTo>
                      <a:pt x="237678" y="108011"/>
                    </a:lnTo>
                    <a:lnTo>
                      <a:pt x="239599" y="108011"/>
                    </a:lnTo>
                    <a:lnTo>
                      <a:pt x="239599" y="90360"/>
                    </a:lnTo>
                    <a:lnTo>
                      <a:pt x="237678" y="90360"/>
                    </a:lnTo>
                    <a:close/>
                    <a:moveTo>
                      <a:pt x="247164" y="90360"/>
                    </a:moveTo>
                    <a:lnTo>
                      <a:pt x="247164" y="108011"/>
                    </a:lnTo>
                    <a:lnTo>
                      <a:pt x="249144" y="108011"/>
                    </a:lnTo>
                    <a:lnTo>
                      <a:pt x="249144" y="90360"/>
                    </a:lnTo>
                    <a:lnTo>
                      <a:pt x="247164" y="90360"/>
                    </a:lnTo>
                    <a:close/>
                    <a:moveTo>
                      <a:pt x="256650" y="90360"/>
                    </a:moveTo>
                    <a:lnTo>
                      <a:pt x="256650" y="108011"/>
                    </a:lnTo>
                    <a:lnTo>
                      <a:pt x="258633" y="108011"/>
                    </a:lnTo>
                    <a:lnTo>
                      <a:pt x="258633" y="90360"/>
                    </a:lnTo>
                    <a:lnTo>
                      <a:pt x="256650" y="90360"/>
                    </a:lnTo>
                    <a:close/>
                    <a:moveTo>
                      <a:pt x="266196" y="90360"/>
                    </a:moveTo>
                    <a:lnTo>
                      <a:pt x="266196" y="108011"/>
                    </a:lnTo>
                    <a:lnTo>
                      <a:pt x="268117" y="108011"/>
                    </a:lnTo>
                    <a:lnTo>
                      <a:pt x="268117" y="90360"/>
                    </a:lnTo>
                    <a:lnTo>
                      <a:pt x="266196" y="90360"/>
                    </a:lnTo>
                    <a:close/>
                    <a:moveTo>
                      <a:pt x="275682" y="90360"/>
                    </a:moveTo>
                    <a:lnTo>
                      <a:pt x="275682" y="108011"/>
                    </a:lnTo>
                    <a:lnTo>
                      <a:pt x="277662" y="108011"/>
                    </a:lnTo>
                    <a:lnTo>
                      <a:pt x="277662" y="90360"/>
                    </a:lnTo>
                    <a:lnTo>
                      <a:pt x="275682" y="90360"/>
                    </a:lnTo>
                    <a:close/>
                    <a:moveTo>
                      <a:pt x="285168" y="90360"/>
                    </a:moveTo>
                    <a:lnTo>
                      <a:pt x="285168" y="108011"/>
                    </a:lnTo>
                    <a:lnTo>
                      <a:pt x="287151" y="108011"/>
                    </a:lnTo>
                    <a:lnTo>
                      <a:pt x="287151" y="90360"/>
                    </a:lnTo>
                    <a:lnTo>
                      <a:pt x="285168" y="90360"/>
                    </a:lnTo>
                    <a:close/>
                    <a:moveTo>
                      <a:pt x="294713" y="90360"/>
                    </a:moveTo>
                    <a:lnTo>
                      <a:pt x="294713" y="108011"/>
                    </a:lnTo>
                    <a:lnTo>
                      <a:pt x="296635" y="108011"/>
                    </a:lnTo>
                    <a:lnTo>
                      <a:pt x="296635" y="90360"/>
                    </a:lnTo>
                    <a:lnTo>
                      <a:pt x="294713" y="90360"/>
                    </a:lnTo>
                    <a:close/>
                    <a:moveTo>
                      <a:pt x="304199" y="90360"/>
                    </a:moveTo>
                    <a:lnTo>
                      <a:pt x="304199" y="108011"/>
                    </a:lnTo>
                    <a:lnTo>
                      <a:pt x="306183" y="108011"/>
                    </a:lnTo>
                    <a:lnTo>
                      <a:pt x="306183" y="90360"/>
                    </a:lnTo>
                    <a:lnTo>
                      <a:pt x="304199" y="90360"/>
                    </a:lnTo>
                    <a:close/>
                    <a:moveTo>
                      <a:pt x="313685" y="90360"/>
                    </a:moveTo>
                    <a:lnTo>
                      <a:pt x="313685" y="108011"/>
                    </a:lnTo>
                    <a:lnTo>
                      <a:pt x="315666" y="108011"/>
                    </a:lnTo>
                    <a:lnTo>
                      <a:pt x="315666" y="90360"/>
                    </a:lnTo>
                    <a:lnTo>
                      <a:pt x="313685" y="90360"/>
                    </a:lnTo>
                    <a:close/>
                    <a:moveTo>
                      <a:pt x="323231" y="90360"/>
                    </a:moveTo>
                    <a:lnTo>
                      <a:pt x="323231" y="108011"/>
                    </a:lnTo>
                    <a:lnTo>
                      <a:pt x="325153" y="108011"/>
                    </a:lnTo>
                    <a:lnTo>
                      <a:pt x="325153" y="90360"/>
                    </a:lnTo>
                    <a:lnTo>
                      <a:pt x="323231" y="90360"/>
                    </a:lnTo>
                    <a:close/>
                    <a:moveTo>
                      <a:pt x="332717" y="90360"/>
                    </a:moveTo>
                    <a:lnTo>
                      <a:pt x="332717" y="108011"/>
                    </a:lnTo>
                    <a:lnTo>
                      <a:pt x="334700" y="108011"/>
                    </a:lnTo>
                    <a:lnTo>
                      <a:pt x="334700" y="90360"/>
                    </a:lnTo>
                    <a:lnTo>
                      <a:pt x="332717" y="90360"/>
                    </a:lnTo>
                    <a:close/>
                    <a:moveTo>
                      <a:pt x="342203" y="90360"/>
                    </a:moveTo>
                    <a:lnTo>
                      <a:pt x="342203" y="108011"/>
                    </a:lnTo>
                    <a:lnTo>
                      <a:pt x="344186" y="108011"/>
                    </a:lnTo>
                    <a:lnTo>
                      <a:pt x="344186" y="90360"/>
                    </a:lnTo>
                    <a:lnTo>
                      <a:pt x="342203" y="90360"/>
                    </a:lnTo>
                    <a:close/>
                    <a:moveTo>
                      <a:pt x="351749" y="90360"/>
                    </a:moveTo>
                    <a:lnTo>
                      <a:pt x="351749" y="108011"/>
                    </a:lnTo>
                    <a:lnTo>
                      <a:pt x="353732" y="108011"/>
                    </a:lnTo>
                    <a:lnTo>
                      <a:pt x="353732" y="90360"/>
                    </a:lnTo>
                    <a:lnTo>
                      <a:pt x="351749" y="90360"/>
                    </a:lnTo>
                    <a:close/>
                    <a:moveTo>
                      <a:pt x="361235" y="90360"/>
                    </a:moveTo>
                    <a:lnTo>
                      <a:pt x="361235" y="108011"/>
                    </a:lnTo>
                    <a:lnTo>
                      <a:pt x="363218" y="108011"/>
                    </a:lnTo>
                    <a:lnTo>
                      <a:pt x="363218" y="90360"/>
                    </a:lnTo>
                    <a:lnTo>
                      <a:pt x="361235" y="90360"/>
                    </a:lnTo>
                    <a:close/>
                    <a:moveTo>
                      <a:pt x="370781" y="90360"/>
                    </a:moveTo>
                    <a:lnTo>
                      <a:pt x="370781" y="108011"/>
                    </a:lnTo>
                    <a:lnTo>
                      <a:pt x="372702" y="108011"/>
                    </a:lnTo>
                    <a:lnTo>
                      <a:pt x="372702" y="90360"/>
                    </a:lnTo>
                    <a:lnTo>
                      <a:pt x="370781" y="90360"/>
                    </a:lnTo>
                    <a:close/>
                    <a:moveTo>
                      <a:pt x="380267" y="90360"/>
                    </a:moveTo>
                    <a:lnTo>
                      <a:pt x="380267" y="108011"/>
                    </a:lnTo>
                    <a:lnTo>
                      <a:pt x="382250" y="108011"/>
                    </a:lnTo>
                    <a:lnTo>
                      <a:pt x="382250" y="90360"/>
                    </a:lnTo>
                    <a:lnTo>
                      <a:pt x="380267" y="90360"/>
                    </a:lnTo>
                    <a:close/>
                    <a:moveTo>
                      <a:pt x="389753" y="90360"/>
                    </a:moveTo>
                    <a:lnTo>
                      <a:pt x="389753" y="108011"/>
                    </a:lnTo>
                    <a:lnTo>
                      <a:pt x="391733" y="108011"/>
                    </a:lnTo>
                    <a:lnTo>
                      <a:pt x="391733" y="90360"/>
                    </a:lnTo>
                    <a:lnTo>
                      <a:pt x="389753" y="90360"/>
                    </a:lnTo>
                    <a:close/>
                    <a:moveTo>
                      <a:pt x="399299" y="90360"/>
                    </a:moveTo>
                    <a:lnTo>
                      <a:pt x="399299" y="108011"/>
                    </a:lnTo>
                    <a:lnTo>
                      <a:pt x="401220" y="108011"/>
                    </a:lnTo>
                    <a:lnTo>
                      <a:pt x="401220" y="90360"/>
                    </a:lnTo>
                    <a:lnTo>
                      <a:pt x="399299" y="90360"/>
                    </a:lnTo>
                    <a:close/>
                    <a:moveTo>
                      <a:pt x="408785" y="90360"/>
                    </a:moveTo>
                    <a:lnTo>
                      <a:pt x="408785" y="108011"/>
                    </a:lnTo>
                    <a:lnTo>
                      <a:pt x="410765" y="108011"/>
                    </a:lnTo>
                    <a:lnTo>
                      <a:pt x="410765" y="90360"/>
                    </a:lnTo>
                    <a:lnTo>
                      <a:pt x="408785" y="90360"/>
                    </a:lnTo>
                    <a:close/>
                    <a:moveTo>
                      <a:pt x="418271" y="90360"/>
                    </a:moveTo>
                    <a:lnTo>
                      <a:pt x="418271" y="108011"/>
                    </a:lnTo>
                    <a:lnTo>
                      <a:pt x="420254" y="108011"/>
                    </a:lnTo>
                    <a:lnTo>
                      <a:pt x="420254" y="90360"/>
                    </a:lnTo>
                    <a:lnTo>
                      <a:pt x="418271" y="90360"/>
                    </a:lnTo>
                    <a:close/>
                    <a:moveTo>
                      <a:pt x="427817" y="90360"/>
                    </a:moveTo>
                    <a:lnTo>
                      <a:pt x="427817" y="108011"/>
                    </a:lnTo>
                    <a:lnTo>
                      <a:pt x="429738" y="108011"/>
                    </a:lnTo>
                    <a:lnTo>
                      <a:pt x="429738" y="90360"/>
                    </a:lnTo>
                    <a:lnTo>
                      <a:pt x="427817" y="90360"/>
                    </a:lnTo>
                    <a:close/>
                    <a:moveTo>
                      <a:pt x="437303" y="90360"/>
                    </a:moveTo>
                    <a:lnTo>
                      <a:pt x="437303" y="108011"/>
                    </a:lnTo>
                    <a:lnTo>
                      <a:pt x="439286" y="108011"/>
                    </a:lnTo>
                    <a:lnTo>
                      <a:pt x="439286" y="90360"/>
                    </a:lnTo>
                    <a:lnTo>
                      <a:pt x="437303" y="90360"/>
                    </a:lnTo>
                    <a:close/>
                    <a:moveTo>
                      <a:pt x="446789" y="90360"/>
                    </a:moveTo>
                    <a:lnTo>
                      <a:pt x="446789" y="108011"/>
                    </a:lnTo>
                    <a:lnTo>
                      <a:pt x="448772" y="108011"/>
                    </a:lnTo>
                    <a:lnTo>
                      <a:pt x="448772" y="90360"/>
                    </a:lnTo>
                    <a:lnTo>
                      <a:pt x="446789" y="90360"/>
                    </a:lnTo>
                    <a:close/>
                    <a:moveTo>
                      <a:pt x="456335" y="90360"/>
                    </a:moveTo>
                    <a:lnTo>
                      <a:pt x="456335" y="108011"/>
                    </a:lnTo>
                    <a:lnTo>
                      <a:pt x="458318" y="108011"/>
                    </a:lnTo>
                    <a:lnTo>
                      <a:pt x="458318" y="90360"/>
                    </a:lnTo>
                    <a:lnTo>
                      <a:pt x="456335" y="90360"/>
                    </a:lnTo>
                    <a:close/>
                    <a:moveTo>
                      <a:pt x="465821" y="90360"/>
                    </a:moveTo>
                    <a:lnTo>
                      <a:pt x="465821" y="108011"/>
                    </a:lnTo>
                    <a:lnTo>
                      <a:pt x="467804" y="108011"/>
                    </a:lnTo>
                    <a:lnTo>
                      <a:pt x="467804" y="90360"/>
                    </a:lnTo>
                    <a:lnTo>
                      <a:pt x="465821" y="90360"/>
                    </a:lnTo>
                    <a:close/>
                    <a:moveTo>
                      <a:pt x="475367" y="90360"/>
                    </a:moveTo>
                    <a:lnTo>
                      <a:pt x="475367" y="108011"/>
                    </a:lnTo>
                    <a:lnTo>
                      <a:pt x="477288" y="108011"/>
                    </a:lnTo>
                    <a:lnTo>
                      <a:pt x="477288" y="90360"/>
                    </a:lnTo>
                    <a:lnTo>
                      <a:pt x="475367" y="90360"/>
                    </a:lnTo>
                    <a:close/>
                    <a:moveTo>
                      <a:pt x="484853" y="90360"/>
                    </a:moveTo>
                    <a:lnTo>
                      <a:pt x="484853" y="108011"/>
                    </a:lnTo>
                    <a:lnTo>
                      <a:pt x="486833" y="108011"/>
                    </a:lnTo>
                    <a:lnTo>
                      <a:pt x="486833" y="90360"/>
                    </a:lnTo>
                    <a:lnTo>
                      <a:pt x="484853" y="90360"/>
                    </a:lnTo>
                    <a:close/>
                    <a:moveTo>
                      <a:pt x="494339" y="90360"/>
                    </a:moveTo>
                    <a:lnTo>
                      <a:pt x="494339" y="108011"/>
                    </a:lnTo>
                    <a:lnTo>
                      <a:pt x="496322" y="108011"/>
                    </a:lnTo>
                    <a:lnTo>
                      <a:pt x="496322" y="90360"/>
                    </a:lnTo>
                    <a:lnTo>
                      <a:pt x="494339" y="90360"/>
                    </a:lnTo>
                    <a:close/>
                    <a:moveTo>
                      <a:pt x="503885" y="90360"/>
                    </a:moveTo>
                    <a:lnTo>
                      <a:pt x="503885" y="108011"/>
                    </a:lnTo>
                    <a:lnTo>
                      <a:pt x="505806" y="108011"/>
                    </a:lnTo>
                    <a:lnTo>
                      <a:pt x="505806" y="90360"/>
                    </a:lnTo>
                    <a:lnTo>
                      <a:pt x="503885" y="90360"/>
                    </a:lnTo>
                    <a:close/>
                    <a:moveTo>
                      <a:pt x="513371" y="90360"/>
                    </a:moveTo>
                    <a:lnTo>
                      <a:pt x="513371" y="108011"/>
                    </a:lnTo>
                    <a:lnTo>
                      <a:pt x="515354" y="108011"/>
                    </a:lnTo>
                    <a:lnTo>
                      <a:pt x="515354" y="90360"/>
                    </a:lnTo>
                    <a:lnTo>
                      <a:pt x="513371" y="90360"/>
                    </a:lnTo>
                    <a:close/>
                    <a:moveTo>
                      <a:pt x="522856" y="90360"/>
                    </a:moveTo>
                    <a:lnTo>
                      <a:pt x="522856" y="108011"/>
                    </a:lnTo>
                    <a:lnTo>
                      <a:pt x="524837" y="108011"/>
                    </a:lnTo>
                    <a:lnTo>
                      <a:pt x="524837" y="90360"/>
                    </a:lnTo>
                    <a:lnTo>
                      <a:pt x="522856" y="90360"/>
                    </a:lnTo>
                    <a:close/>
                    <a:moveTo>
                      <a:pt x="532402" y="90360"/>
                    </a:moveTo>
                    <a:lnTo>
                      <a:pt x="532402" y="108011"/>
                    </a:lnTo>
                    <a:lnTo>
                      <a:pt x="534324" y="108011"/>
                    </a:lnTo>
                    <a:lnTo>
                      <a:pt x="534324" y="90360"/>
                    </a:lnTo>
                    <a:lnTo>
                      <a:pt x="532402" y="90360"/>
                    </a:lnTo>
                    <a:close/>
                    <a:moveTo>
                      <a:pt x="541888" y="90360"/>
                    </a:moveTo>
                    <a:lnTo>
                      <a:pt x="541888" y="108011"/>
                    </a:lnTo>
                    <a:lnTo>
                      <a:pt x="543872" y="108011"/>
                    </a:lnTo>
                    <a:lnTo>
                      <a:pt x="543872" y="90360"/>
                    </a:lnTo>
                    <a:lnTo>
                      <a:pt x="541888" y="90360"/>
                    </a:lnTo>
                    <a:close/>
                    <a:moveTo>
                      <a:pt x="551374" y="90360"/>
                    </a:moveTo>
                    <a:lnTo>
                      <a:pt x="551374" y="108011"/>
                    </a:lnTo>
                    <a:lnTo>
                      <a:pt x="553355" y="108011"/>
                    </a:lnTo>
                    <a:lnTo>
                      <a:pt x="553355" y="90360"/>
                    </a:lnTo>
                    <a:lnTo>
                      <a:pt x="551374" y="90360"/>
                    </a:lnTo>
                    <a:close/>
                    <a:moveTo>
                      <a:pt x="560920" y="90360"/>
                    </a:moveTo>
                    <a:lnTo>
                      <a:pt x="560920" y="108011"/>
                    </a:lnTo>
                    <a:lnTo>
                      <a:pt x="562842" y="108011"/>
                    </a:lnTo>
                    <a:lnTo>
                      <a:pt x="562842" y="90360"/>
                    </a:lnTo>
                    <a:lnTo>
                      <a:pt x="560920" y="90360"/>
                    </a:lnTo>
                    <a:close/>
                    <a:moveTo>
                      <a:pt x="570406" y="90360"/>
                    </a:moveTo>
                    <a:lnTo>
                      <a:pt x="570406" y="108011"/>
                    </a:lnTo>
                    <a:lnTo>
                      <a:pt x="572389" y="108011"/>
                    </a:lnTo>
                    <a:lnTo>
                      <a:pt x="572389" y="90360"/>
                    </a:lnTo>
                    <a:lnTo>
                      <a:pt x="570406" y="90360"/>
                    </a:lnTo>
                    <a:close/>
                    <a:moveTo>
                      <a:pt x="579892" y="90360"/>
                    </a:moveTo>
                    <a:lnTo>
                      <a:pt x="579892" y="108011"/>
                    </a:lnTo>
                    <a:lnTo>
                      <a:pt x="581875" y="108011"/>
                    </a:lnTo>
                    <a:lnTo>
                      <a:pt x="581875" y="90360"/>
                    </a:lnTo>
                    <a:lnTo>
                      <a:pt x="579892" y="90360"/>
                    </a:lnTo>
                    <a:close/>
                    <a:moveTo>
                      <a:pt x="589438" y="90360"/>
                    </a:moveTo>
                    <a:lnTo>
                      <a:pt x="589438" y="108011"/>
                    </a:lnTo>
                    <a:lnTo>
                      <a:pt x="591421" y="108011"/>
                    </a:lnTo>
                    <a:lnTo>
                      <a:pt x="591421" y="90360"/>
                    </a:lnTo>
                    <a:lnTo>
                      <a:pt x="589438" y="90360"/>
                    </a:lnTo>
                    <a:close/>
                    <a:moveTo>
                      <a:pt x="598924" y="90360"/>
                    </a:moveTo>
                    <a:lnTo>
                      <a:pt x="598924" y="108011"/>
                    </a:lnTo>
                    <a:lnTo>
                      <a:pt x="600907" y="108011"/>
                    </a:lnTo>
                    <a:lnTo>
                      <a:pt x="600907" y="90360"/>
                    </a:lnTo>
                    <a:lnTo>
                      <a:pt x="598924" y="90360"/>
                    </a:lnTo>
                    <a:close/>
                    <a:moveTo>
                      <a:pt x="608470" y="90360"/>
                    </a:moveTo>
                    <a:lnTo>
                      <a:pt x="608470" y="108011"/>
                    </a:lnTo>
                    <a:lnTo>
                      <a:pt x="610391" y="108011"/>
                    </a:lnTo>
                    <a:lnTo>
                      <a:pt x="610391" y="90360"/>
                    </a:lnTo>
                    <a:lnTo>
                      <a:pt x="608470" y="90360"/>
                    </a:lnTo>
                    <a:close/>
                    <a:moveTo>
                      <a:pt x="617956" y="90360"/>
                    </a:moveTo>
                    <a:lnTo>
                      <a:pt x="617956" y="108011"/>
                    </a:lnTo>
                    <a:lnTo>
                      <a:pt x="619936" y="108011"/>
                    </a:lnTo>
                    <a:lnTo>
                      <a:pt x="619936" y="90360"/>
                    </a:lnTo>
                    <a:lnTo>
                      <a:pt x="617956" y="90360"/>
                    </a:lnTo>
                    <a:close/>
                    <a:moveTo>
                      <a:pt x="627442" y="90360"/>
                    </a:moveTo>
                    <a:lnTo>
                      <a:pt x="627442" y="108011"/>
                    </a:lnTo>
                    <a:lnTo>
                      <a:pt x="629425" y="108011"/>
                    </a:lnTo>
                    <a:lnTo>
                      <a:pt x="629425" y="90360"/>
                    </a:lnTo>
                    <a:lnTo>
                      <a:pt x="627442" y="90360"/>
                    </a:lnTo>
                    <a:close/>
                    <a:moveTo>
                      <a:pt x="636988" y="90360"/>
                    </a:moveTo>
                    <a:lnTo>
                      <a:pt x="636988" y="108011"/>
                    </a:lnTo>
                    <a:lnTo>
                      <a:pt x="638909" y="108011"/>
                    </a:lnTo>
                    <a:lnTo>
                      <a:pt x="638909" y="90360"/>
                    </a:lnTo>
                    <a:lnTo>
                      <a:pt x="636988" y="90360"/>
                    </a:lnTo>
                    <a:close/>
                    <a:moveTo>
                      <a:pt x="646474" y="90360"/>
                    </a:moveTo>
                    <a:lnTo>
                      <a:pt x="646474" y="108011"/>
                    </a:lnTo>
                    <a:lnTo>
                      <a:pt x="648454" y="108011"/>
                    </a:lnTo>
                    <a:lnTo>
                      <a:pt x="648454" y="90360"/>
                    </a:lnTo>
                    <a:lnTo>
                      <a:pt x="646474" y="90360"/>
                    </a:lnTo>
                    <a:close/>
                    <a:moveTo>
                      <a:pt x="655960" y="90360"/>
                    </a:moveTo>
                    <a:lnTo>
                      <a:pt x="655960" y="108011"/>
                    </a:lnTo>
                    <a:lnTo>
                      <a:pt x="657943" y="108011"/>
                    </a:lnTo>
                    <a:lnTo>
                      <a:pt x="657943" y="90360"/>
                    </a:lnTo>
                    <a:lnTo>
                      <a:pt x="655960" y="90360"/>
                    </a:lnTo>
                    <a:close/>
                    <a:moveTo>
                      <a:pt x="665506" y="90360"/>
                    </a:moveTo>
                    <a:lnTo>
                      <a:pt x="665506" y="108011"/>
                    </a:lnTo>
                    <a:lnTo>
                      <a:pt x="667427" y="108011"/>
                    </a:lnTo>
                    <a:lnTo>
                      <a:pt x="667427" y="90360"/>
                    </a:lnTo>
                    <a:lnTo>
                      <a:pt x="665506" y="90360"/>
                    </a:lnTo>
                    <a:close/>
                    <a:moveTo>
                      <a:pt x="674992" y="90360"/>
                    </a:moveTo>
                    <a:lnTo>
                      <a:pt x="674992" y="108011"/>
                    </a:lnTo>
                    <a:lnTo>
                      <a:pt x="676975" y="108011"/>
                    </a:lnTo>
                    <a:lnTo>
                      <a:pt x="676975" y="90360"/>
                    </a:lnTo>
                    <a:lnTo>
                      <a:pt x="674992" y="90360"/>
                    </a:lnTo>
                    <a:close/>
                    <a:moveTo>
                      <a:pt x="684478" y="90360"/>
                    </a:moveTo>
                    <a:lnTo>
                      <a:pt x="684478" y="108011"/>
                    </a:lnTo>
                    <a:lnTo>
                      <a:pt x="686458" y="108011"/>
                    </a:lnTo>
                    <a:lnTo>
                      <a:pt x="686458" y="90360"/>
                    </a:lnTo>
                    <a:lnTo>
                      <a:pt x="684478" y="90360"/>
                    </a:lnTo>
                    <a:close/>
                    <a:moveTo>
                      <a:pt x="694024" y="90360"/>
                    </a:moveTo>
                    <a:lnTo>
                      <a:pt x="694024" y="108011"/>
                    </a:lnTo>
                    <a:lnTo>
                      <a:pt x="696007" y="108011"/>
                    </a:lnTo>
                    <a:lnTo>
                      <a:pt x="696007" y="90360"/>
                    </a:lnTo>
                    <a:lnTo>
                      <a:pt x="694024" y="90360"/>
                    </a:lnTo>
                    <a:close/>
                    <a:moveTo>
                      <a:pt x="703510" y="90360"/>
                    </a:moveTo>
                    <a:lnTo>
                      <a:pt x="703510" y="108011"/>
                    </a:lnTo>
                    <a:lnTo>
                      <a:pt x="705493" y="108011"/>
                    </a:lnTo>
                    <a:lnTo>
                      <a:pt x="705493" y="90360"/>
                    </a:lnTo>
                    <a:lnTo>
                      <a:pt x="703510" y="90360"/>
                    </a:lnTo>
                    <a:close/>
                    <a:moveTo>
                      <a:pt x="713056" y="90360"/>
                    </a:moveTo>
                    <a:lnTo>
                      <a:pt x="713056" y="108011"/>
                    </a:lnTo>
                    <a:lnTo>
                      <a:pt x="714977" y="108011"/>
                    </a:lnTo>
                    <a:lnTo>
                      <a:pt x="714977" y="90360"/>
                    </a:lnTo>
                    <a:lnTo>
                      <a:pt x="713056" y="90360"/>
                    </a:lnTo>
                    <a:close/>
                    <a:moveTo>
                      <a:pt x="722542" y="90360"/>
                    </a:moveTo>
                    <a:lnTo>
                      <a:pt x="722542" y="108011"/>
                    </a:lnTo>
                    <a:lnTo>
                      <a:pt x="724525" y="108011"/>
                    </a:lnTo>
                    <a:lnTo>
                      <a:pt x="724525" y="90360"/>
                    </a:lnTo>
                    <a:lnTo>
                      <a:pt x="722542" y="90360"/>
                    </a:lnTo>
                    <a:close/>
                    <a:moveTo>
                      <a:pt x="732028" y="90360"/>
                    </a:moveTo>
                    <a:lnTo>
                      <a:pt x="732028" y="108011"/>
                    </a:lnTo>
                    <a:lnTo>
                      <a:pt x="734011" y="108011"/>
                    </a:lnTo>
                    <a:lnTo>
                      <a:pt x="734011" y="91680"/>
                    </a:lnTo>
                    <a:cubicBezTo>
                      <a:pt x="734011" y="90934"/>
                      <a:pt x="733395" y="90359"/>
                      <a:pt x="732630" y="90359"/>
                    </a:cubicBezTo>
                    <a:lnTo>
                      <a:pt x="732030" y="90359"/>
                    </a:lnTo>
                    <a:close/>
                  </a:path>
                </a:pathLst>
              </a:custGeom>
              <a:solidFill>
                <a:srgbClr val="C8C4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6B00532F-DF6A-A826-A254-8800AA3E18AC}"/>
                  </a:ext>
                </a:extLst>
              </p:cNvPr>
              <p:cNvSpPr/>
              <p:nvPr/>
            </p:nvSpPr>
            <p:spPr>
              <a:xfrm rot="5146925">
                <a:off x="4012485" y="4109487"/>
                <a:ext cx="736973" cy="37403"/>
              </a:xfrm>
              <a:custGeom>
                <a:avLst/>
                <a:gdLst>
                  <a:gd name="connsiteX0" fmla="*/ -83 w 736973"/>
                  <a:gd name="connsiteY0" fmla="*/ -119 h 37403"/>
                  <a:gd name="connsiteX1" fmla="*/ -83 w 736973"/>
                  <a:gd name="connsiteY1" fmla="*/ 37284 h 37403"/>
                  <a:gd name="connsiteX2" fmla="*/ 736891 w 736973"/>
                  <a:gd name="connsiteY2" fmla="*/ 37284 h 37403"/>
                  <a:gd name="connsiteX3" fmla="*/ 736891 w 736973"/>
                  <a:gd name="connsiteY3" fmla="*/ -119 h 37403"/>
                  <a:gd name="connsiteX4" fmla="*/ -83 w 736973"/>
                  <a:gd name="connsiteY4" fmla="*/ -119 h 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973" h="37403">
                    <a:moveTo>
                      <a:pt x="-83" y="-119"/>
                    </a:moveTo>
                    <a:lnTo>
                      <a:pt x="-83" y="37284"/>
                    </a:lnTo>
                    <a:lnTo>
                      <a:pt x="736891" y="37284"/>
                    </a:lnTo>
                    <a:lnTo>
                      <a:pt x="736891" y="-119"/>
                    </a:lnTo>
                    <a:lnTo>
                      <a:pt x="-83" y="-119"/>
                    </a:lnTo>
                    <a:close/>
                  </a:path>
                </a:pathLst>
              </a:custGeom>
              <a:solidFill>
                <a:srgbClr val="C8C4B7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06F0E310-466B-6F0B-B792-718C7932839D}"/>
                </a:ext>
              </a:extLst>
            </p:cNvPr>
            <p:cNvSpPr/>
            <p:nvPr/>
          </p:nvSpPr>
          <p:spPr>
            <a:xfrm>
              <a:off x="4298345" y="4432023"/>
              <a:ext cx="52533" cy="412641"/>
            </a:xfrm>
            <a:custGeom>
              <a:avLst/>
              <a:gdLst>
                <a:gd name="connsiteX0" fmla="*/ 15309 w 52533"/>
                <a:gd name="connsiteY0" fmla="*/ -84 h 412641"/>
                <a:gd name="connsiteX1" fmla="*/ -61 w 52533"/>
                <a:gd name="connsiteY1" fmla="*/ 15285 h 412641"/>
                <a:gd name="connsiteX2" fmla="*/ -61 w 52533"/>
                <a:gd name="connsiteY2" fmla="*/ 19968 h 412641"/>
                <a:gd name="connsiteX3" fmla="*/ 52473 w 52533"/>
                <a:gd name="connsiteY3" fmla="*/ 19968 h 412641"/>
                <a:gd name="connsiteX4" fmla="*/ 52473 w 52533"/>
                <a:gd name="connsiteY4" fmla="*/ -84 h 412641"/>
                <a:gd name="connsiteX5" fmla="*/ 15309 w 52533"/>
                <a:gd name="connsiteY5" fmla="*/ -84 h 412641"/>
                <a:gd name="connsiteX6" fmla="*/ -61 w 52533"/>
                <a:gd name="connsiteY6" fmla="*/ 51428 h 412641"/>
                <a:gd name="connsiteX7" fmla="*/ -61 w 52533"/>
                <a:gd name="connsiteY7" fmla="*/ 82887 h 412641"/>
                <a:gd name="connsiteX8" fmla="*/ 52473 w 52533"/>
                <a:gd name="connsiteY8" fmla="*/ 82887 h 412641"/>
                <a:gd name="connsiteX9" fmla="*/ 52473 w 52533"/>
                <a:gd name="connsiteY9" fmla="*/ 51428 h 412641"/>
                <a:gd name="connsiteX10" fmla="*/ -61 w 52533"/>
                <a:gd name="connsiteY10" fmla="*/ 51428 h 412641"/>
                <a:gd name="connsiteX11" fmla="*/ -61 w 52533"/>
                <a:gd name="connsiteY11" fmla="*/ 251895 h 412641"/>
                <a:gd name="connsiteX12" fmla="*/ -61 w 52533"/>
                <a:gd name="connsiteY12" fmla="*/ 364466 h 412641"/>
                <a:gd name="connsiteX13" fmla="*/ 52473 w 52533"/>
                <a:gd name="connsiteY13" fmla="*/ 364466 h 412641"/>
                <a:gd name="connsiteX14" fmla="*/ 52473 w 52533"/>
                <a:gd name="connsiteY14" fmla="*/ 251895 h 412641"/>
                <a:gd name="connsiteX15" fmla="*/ -61 w 52533"/>
                <a:gd name="connsiteY15" fmla="*/ 251895 h 412641"/>
                <a:gd name="connsiteX16" fmla="*/ -61 w 52533"/>
                <a:gd name="connsiteY16" fmla="*/ 384099 h 412641"/>
                <a:gd name="connsiteX17" fmla="*/ -61 w 52533"/>
                <a:gd name="connsiteY17" fmla="*/ 397187 h 412641"/>
                <a:gd name="connsiteX18" fmla="*/ 15309 w 52533"/>
                <a:gd name="connsiteY18" fmla="*/ 412557 h 412641"/>
                <a:gd name="connsiteX19" fmla="*/ 52473 w 52533"/>
                <a:gd name="connsiteY19" fmla="*/ 412557 h 412641"/>
                <a:gd name="connsiteX20" fmla="*/ 52473 w 52533"/>
                <a:gd name="connsiteY20" fmla="*/ 384099 h 412641"/>
                <a:gd name="connsiteX21" fmla="*/ -61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15309" y="-84"/>
                  </a:moveTo>
                  <a:cubicBezTo>
                    <a:pt x="6794" y="-84"/>
                    <a:pt x="-61" y="6770"/>
                    <a:pt x="-61" y="15285"/>
                  </a:cubicBezTo>
                  <a:lnTo>
                    <a:pt x="-61" y="19968"/>
                  </a:lnTo>
                  <a:lnTo>
                    <a:pt x="52473" y="19968"/>
                  </a:lnTo>
                  <a:lnTo>
                    <a:pt x="52473" y="-84"/>
                  </a:lnTo>
                  <a:lnTo>
                    <a:pt x="15309" y="-84"/>
                  </a:lnTo>
                  <a:close/>
                  <a:moveTo>
                    <a:pt x="-61" y="51428"/>
                  </a:moveTo>
                  <a:lnTo>
                    <a:pt x="-61" y="82887"/>
                  </a:lnTo>
                  <a:lnTo>
                    <a:pt x="52473" y="82887"/>
                  </a:lnTo>
                  <a:lnTo>
                    <a:pt x="52473" y="51428"/>
                  </a:lnTo>
                  <a:lnTo>
                    <a:pt x="-61" y="51428"/>
                  </a:lnTo>
                  <a:close/>
                  <a:moveTo>
                    <a:pt x="-61" y="251895"/>
                  </a:moveTo>
                  <a:lnTo>
                    <a:pt x="-61" y="364466"/>
                  </a:lnTo>
                  <a:lnTo>
                    <a:pt x="52473" y="364466"/>
                  </a:lnTo>
                  <a:lnTo>
                    <a:pt x="52473" y="251895"/>
                  </a:lnTo>
                  <a:lnTo>
                    <a:pt x="-61" y="251895"/>
                  </a:lnTo>
                  <a:close/>
                  <a:moveTo>
                    <a:pt x="-61" y="384099"/>
                  </a:moveTo>
                  <a:lnTo>
                    <a:pt x="-61" y="397187"/>
                  </a:lnTo>
                  <a:cubicBezTo>
                    <a:pt x="-61" y="405701"/>
                    <a:pt x="6794" y="412557"/>
                    <a:pt x="15309" y="412557"/>
                  </a:cubicBezTo>
                  <a:lnTo>
                    <a:pt x="52473" y="412557"/>
                  </a:lnTo>
                  <a:lnTo>
                    <a:pt x="52473" y="384099"/>
                  </a:lnTo>
                  <a:lnTo>
                    <a:pt x="-61" y="384099"/>
                  </a:lnTo>
                  <a:close/>
                </a:path>
              </a:pathLst>
            </a:custGeom>
            <a:solidFill>
              <a:srgbClr val="D455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D13076CA-CBBA-2874-8CB5-4FEAFDF8CB71}"/>
                </a:ext>
              </a:extLst>
            </p:cNvPr>
            <p:cNvSpPr/>
            <p:nvPr/>
          </p:nvSpPr>
          <p:spPr>
            <a:xfrm>
              <a:off x="4350909" y="4432023"/>
              <a:ext cx="224062" cy="412641"/>
            </a:xfrm>
            <a:custGeom>
              <a:avLst/>
              <a:gdLst>
                <a:gd name="connsiteX0" fmla="*/ -53 w 224062"/>
                <a:gd name="connsiteY0" fmla="*/ -84 h 412641"/>
                <a:gd name="connsiteX1" fmla="*/ -53 w 224062"/>
                <a:gd name="connsiteY1" fmla="*/ 19968 h 412641"/>
                <a:gd name="connsiteX2" fmla="*/ 224010 w 224062"/>
                <a:gd name="connsiteY2" fmla="*/ 19968 h 412641"/>
                <a:gd name="connsiteX3" fmla="*/ 224010 w 224062"/>
                <a:gd name="connsiteY3" fmla="*/ -84 h 412641"/>
                <a:gd name="connsiteX4" fmla="*/ -53 w 224062"/>
                <a:gd name="connsiteY4" fmla="*/ -84 h 412641"/>
                <a:gd name="connsiteX5" fmla="*/ -53 w 224062"/>
                <a:gd name="connsiteY5" fmla="*/ 51428 h 412641"/>
                <a:gd name="connsiteX6" fmla="*/ -53 w 224062"/>
                <a:gd name="connsiteY6" fmla="*/ 82887 h 412641"/>
                <a:gd name="connsiteX7" fmla="*/ 224010 w 224062"/>
                <a:gd name="connsiteY7" fmla="*/ 82887 h 412641"/>
                <a:gd name="connsiteX8" fmla="*/ 224010 w 224062"/>
                <a:gd name="connsiteY8" fmla="*/ 51428 h 412641"/>
                <a:gd name="connsiteX9" fmla="*/ -53 w 224062"/>
                <a:gd name="connsiteY9" fmla="*/ 51428 h 412641"/>
                <a:gd name="connsiteX10" fmla="*/ -53 w 224062"/>
                <a:gd name="connsiteY10" fmla="*/ 251895 h 412641"/>
                <a:gd name="connsiteX11" fmla="*/ -53 w 224062"/>
                <a:gd name="connsiteY11" fmla="*/ 364466 h 412641"/>
                <a:gd name="connsiteX12" fmla="*/ 224010 w 224062"/>
                <a:gd name="connsiteY12" fmla="*/ 364466 h 412641"/>
                <a:gd name="connsiteX13" fmla="*/ 224010 w 224062"/>
                <a:gd name="connsiteY13" fmla="*/ 251895 h 412641"/>
                <a:gd name="connsiteX14" fmla="*/ -53 w 224062"/>
                <a:gd name="connsiteY14" fmla="*/ 251895 h 412641"/>
                <a:gd name="connsiteX15" fmla="*/ -53 w 224062"/>
                <a:gd name="connsiteY15" fmla="*/ 384099 h 412641"/>
                <a:gd name="connsiteX16" fmla="*/ -53 w 224062"/>
                <a:gd name="connsiteY16" fmla="*/ 412557 h 412641"/>
                <a:gd name="connsiteX17" fmla="*/ 224010 w 224062"/>
                <a:gd name="connsiteY17" fmla="*/ 412557 h 412641"/>
                <a:gd name="connsiteX18" fmla="*/ 224010 w 224062"/>
                <a:gd name="connsiteY18" fmla="*/ 384099 h 412641"/>
                <a:gd name="connsiteX19" fmla="*/ -53 w 224062"/>
                <a:gd name="connsiteY19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24062" h="412641">
                  <a:moveTo>
                    <a:pt x="-53" y="-84"/>
                  </a:moveTo>
                  <a:lnTo>
                    <a:pt x="-53" y="19968"/>
                  </a:lnTo>
                  <a:lnTo>
                    <a:pt x="224010" y="19968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51428"/>
                  </a:moveTo>
                  <a:lnTo>
                    <a:pt x="-53" y="82887"/>
                  </a:lnTo>
                  <a:lnTo>
                    <a:pt x="224010" y="82887"/>
                  </a:lnTo>
                  <a:lnTo>
                    <a:pt x="224010" y="51428"/>
                  </a:lnTo>
                  <a:lnTo>
                    <a:pt x="-53" y="51428"/>
                  </a:lnTo>
                  <a:close/>
                  <a:moveTo>
                    <a:pt x="-53" y="251895"/>
                  </a:moveTo>
                  <a:lnTo>
                    <a:pt x="-53" y="364466"/>
                  </a:lnTo>
                  <a:lnTo>
                    <a:pt x="224010" y="364466"/>
                  </a:lnTo>
                  <a:lnTo>
                    <a:pt x="224010" y="251895"/>
                  </a:lnTo>
                  <a:lnTo>
                    <a:pt x="-53" y="251895"/>
                  </a:lnTo>
                  <a:close/>
                  <a:moveTo>
                    <a:pt x="-53" y="384099"/>
                  </a:moveTo>
                  <a:lnTo>
                    <a:pt x="-53" y="412557"/>
                  </a:lnTo>
                  <a:lnTo>
                    <a:pt x="224010" y="412557"/>
                  </a:lnTo>
                  <a:lnTo>
                    <a:pt x="224010" y="384099"/>
                  </a:lnTo>
                  <a:lnTo>
                    <a:pt x="-53" y="384099"/>
                  </a:lnTo>
                  <a:close/>
                </a:path>
              </a:pathLst>
            </a:custGeom>
            <a:solidFill>
              <a:srgbClr val="FF66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CF453E62-89F8-DCE3-1655-A1E87FAA18B5}"/>
                </a:ext>
              </a:extLst>
            </p:cNvPr>
            <p:cNvSpPr/>
            <p:nvPr/>
          </p:nvSpPr>
          <p:spPr>
            <a:xfrm>
              <a:off x="4574999" y="4432023"/>
              <a:ext cx="52533" cy="412641"/>
            </a:xfrm>
            <a:custGeom>
              <a:avLst/>
              <a:gdLst>
                <a:gd name="connsiteX0" fmla="*/ -45 w 52533"/>
                <a:gd name="connsiteY0" fmla="*/ -84 h 412641"/>
                <a:gd name="connsiteX1" fmla="*/ -45 w 52533"/>
                <a:gd name="connsiteY1" fmla="*/ 19968 h 412641"/>
                <a:gd name="connsiteX2" fmla="*/ 52489 w 52533"/>
                <a:gd name="connsiteY2" fmla="*/ 19968 h 412641"/>
                <a:gd name="connsiteX3" fmla="*/ 52489 w 52533"/>
                <a:gd name="connsiteY3" fmla="*/ 15285 h 412641"/>
                <a:gd name="connsiteX4" fmla="*/ 37119 w 52533"/>
                <a:gd name="connsiteY4" fmla="*/ -84 h 412641"/>
                <a:gd name="connsiteX5" fmla="*/ -45 w 52533"/>
                <a:gd name="connsiteY5" fmla="*/ -84 h 412641"/>
                <a:gd name="connsiteX6" fmla="*/ -45 w 52533"/>
                <a:gd name="connsiteY6" fmla="*/ 51428 h 412641"/>
                <a:gd name="connsiteX7" fmla="*/ -45 w 52533"/>
                <a:gd name="connsiteY7" fmla="*/ 82887 h 412641"/>
                <a:gd name="connsiteX8" fmla="*/ 52489 w 52533"/>
                <a:gd name="connsiteY8" fmla="*/ 82887 h 412641"/>
                <a:gd name="connsiteX9" fmla="*/ 52489 w 52533"/>
                <a:gd name="connsiteY9" fmla="*/ 51428 h 412641"/>
                <a:gd name="connsiteX10" fmla="*/ -45 w 52533"/>
                <a:gd name="connsiteY10" fmla="*/ 51428 h 412641"/>
                <a:gd name="connsiteX11" fmla="*/ -45 w 52533"/>
                <a:gd name="connsiteY11" fmla="*/ 251895 h 412641"/>
                <a:gd name="connsiteX12" fmla="*/ -45 w 52533"/>
                <a:gd name="connsiteY12" fmla="*/ 364466 h 412641"/>
                <a:gd name="connsiteX13" fmla="*/ 52489 w 52533"/>
                <a:gd name="connsiteY13" fmla="*/ 364466 h 412641"/>
                <a:gd name="connsiteX14" fmla="*/ 52489 w 52533"/>
                <a:gd name="connsiteY14" fmla="*/ 251895 h 412641"/>
                <a:gd name="connsiteX15" fmla="*/ -45 w 52533"/>
                <a:gd name="connsiteY15" fmla="*/ 251895 h 412641"/>
                <a:gd name="connsiteX16" fmla="*/ -45 w 52533"/>
                <a:gd name="connsiteY16" fmla="*/ 384099 h 412641"/>
                <a:gd name="connsiteX17" fmla="*/ -45 w 52533"/>
                <a:gd name="connsiteY17" fmla="*/ 412557 h 412641"/>
                <a:gd name="connsiteX18" fmla="*/ 37119 w 52533"/>
                <a:gd name="connsiteY18" fmla="*/ 412557 h 412641"/>
                <a:gd name="connsiteX19" fmla="*/ 52489 w 52533"/>
                <a:gd name="connsiteY19" fmla="*/ 397187 h 412641"/>
                <a:gd name="connsiteX20" fmla="*/ 52489 w 52533"/>
                <a:gd name="connsiteY20" fmla="*/ 384099 h 412641"/>
                <a:gd name="connsiteX21" fmla="*/ -45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-45" y="-84"/>
                  </a:moveTo>
                  <a:lnTo>
                    <a:pt x="-45" y="19968"/>
                  </a:lnTo>
                  <a:lnTo>
                    <a:pt x="52489" y="19968"/>
                  </a:lnTo>
                  <a:lnTo>
                    <a:pt x="52489" y="15285"/>
                  </a:lnTo>
                  <a:cubicBezTo>
                    <a:pt x="52488" y="6770"/>
                    <a:pt x="45633" y="-84"/>
                    <a:pt x="37119" y="-84"/>
                  </a:cubicBezTo>
                  <a:lnTo>
                    <a:pt x="-45" y="-84"/>
                  </a:lnTo>
                  <a:close/>
                  <a:moveTo>
                    <a:pt x="-45" y="51428"/>
                  </a:moveTo>
                  <a:lnTo>
                    <a:pt x="-45" y="82887"/>
                  </a:lnTo>
                  <a:lnTo>
                    <a:pt x="52489" y="82887"/>
                  </a:lnTo>
                  <a:lnTo>
                    <a:pt x="52489" y="51428"/>
                  </a:lnTo>
                  <a:lnTo>
                    <a:pt x="-45" y="51428"/>
                  </a:lnTo>
                  <a:close/>
                  <a:moveTo>
                    <a:pt x="-45" y="251895"/>
                  </a:moveTo>
                  <a:lnTo>
                    <a:pt x="-45" y="364466"/>
                  </a:lnTo>
                  <a:lnTo>
                    <a:pt x="52489" y="364466"/>
                  </a:lnTo>
                  <a:lnTo>
                    <a:pt x="52489" y="251895"/>
                  </a:lnTo>
                  <a:lnTo>
                    <a:pt x="-45" y="251895"/>
                  </a:lnTo>
                  <a:close/>
                  <a:moveTo>
                    <a:pt x="-45" y="384099"/>
                  </a:moveTo>
                  <a:lnTo>
                    <a:pt x="-45" y="412557"/>
                  </a:lnTo>
                  <a:lnTo>
                    <a:pt x="37119" y="412557"/>
                  </a:lnTo>
                  <a:cubicBezTo>
                    <a:pt x="45633" y="412557"/>
                    <a:pt x="52488" y="405701"/>
                    <a:pt x="52489" y="397187"/>
                  </a:cubicBezTo>
                  <a:lnTo>
                    <a:pt x="52489" y="384099"/>
                  </a:lnTo>
                  <a:lnTo>
                    <a:pt x="-45" y="384099"/>
                  </a:lnTo>
                  <a:close/>
                </a:path>
              </a:pathLst>
            </a:custGeom>
            <a:solidFill>
              <a:srgbClr val="FF7F2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C085D12E-8D2A-1E98-14C0-D4E1EA089AA1}"/>
                </a:ext>
              </a:extLst>
            </p:cNvPr>
            <p:cNvSpPr/>
            <p:nvPr/>
          </p:nvSpPr>
          <p:spPr>
            <a:xfrm>
              <a:off x="4298345" y="4452311"/>
              <a:ext cx="52533" cy="364130"/>
            </a:xfrm>
            <a:custGeom>
              <a:avLst/>
              <a:gdLst>
                <a:gd name="connsiteX0" fmla="*/ -61 w 52533"/>
                <a:gd name="connsiteY0" fmla="*/ -84 h 364130"/>
                <a:gd name="connsiteX1" fmla="*/ -61 w 52533"/>
                <a:gd name="connsiteY1" fmla="*/ 31374 h 364130"/>
                <a:gd name="connsiteX2" fmla="*/ 52473 w 52533"/>
                <a:gd name="connsiteY2" fmla="*/ 31374 h 364130"/>
                <a:gd name="connsiteX3" fmla="*/ 52473 w 52533"/>
                <a:gd name="connsiteY3" fmla="*/ -84 h 364130"/>
                <a:gd name="connsiteX4" fmla="*/ -61 w 52533"/>
                <a:gd name="connsiteY4" fmla="*/ -84 h 364130"/>
                <a:gd name="connsiteX5" fmla="*/ -61 w 52533"/>
                <a:gd name="connsiteY5" fmla="*/ 62836 h 364130"/>
                <a:gd name="connsiteX6" fmla="*/ -61 w 52533"/>
                <a:gd name="connsiteY6" fmla="*/ 231840 h 364130"/>
                <a:gd name="connsiteX7" fmla="*/ 52473 w 52533"/>
                <a:gd name="connsiteY7" fmla="*/ 231840 h 364130"/>
                <a:gd name="connsiteX8" fmla="*/ 52473 w 52533"/>
                <a:gd name="connsiteY8" fmla="*/ 62836 h 364130"/>
                <a:gd name="connsiteX9" fmla="*/ -61 w 52533"/>
                <a:gd name="connsiteY9" fmla="*/ 62836 h 364130"/>
                <a:gd name="connsiteX10" fmla="*/ -61 w 52533"/>
                <a:gd name="connsiteY10" fmla="*/ 344414 h 364130"/>
                <a:gd name="connsiteX11" fmla="*/ -61 w 52533"/>
                <a:gd name="connsiteY11" fmla="*/ 364046 h 364130"/>
                <a:gd name="connsiteX12" fmla="*/ 52473 w 52533"/>
                <a:gd name="connsiteY12" fmla="*/ 364046 h 364130"/>
                <a:gd name="connsiteX13" fmla="*/ 52473 w 52533"/>
                <a:gd name="connsiteY13" fmla="*/ 344414 h 364130"/>
                <a:gd name="connsiteX14" fmla="*/ -61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61" y="-84"/>
                  </a:moveTo>
                  <a:lnTo>
                    <a:pt x="-61" y="31374"/>
                  </a:lnTo>
                  <a:lnTo>
                    <a:pt x="52473" y="31374"/>
                  </a:lnTo>
                  <a:lnTo>
                    <a:pt x="52473" y="-84"/>
                  </a:lnTo>
                  <a:lnTo>
                    <a:pt x="-61" y="-84"/>
                  </a:lnTo>
                  <a:close/>
                  <a:moveTo>
                    <a:pt x="-61" y="62836"/>
                  </a:moveTo>
                  <a:lnTo>
                    <a:pt x="-61" y="231840"/>
                  </a:lnTo>
                  <a:lnTo>
                    <a:pt x="52473" y="231840"/>
                  </a:lnTo>
                  <a:lnTo>
                    <a:pt x="52473" y="62836"/>
                  </a:lnTo>
                  <a:lnTo>
                    <a:pt x="-61" y="62836"/>
                  </a:lnTo>
                  <a:close/>
                  <a:moveTo>
                    <a:pt x="-61" y="344414"/>
                  </a:moveTo>
                  <a:lnTo>
                    <a:pt x="-61" y="364046"/>
                  </a:lnTo>
                  <a:lnTo>
                    <a:pt x="52473" y="364046"/>
                  </a:lnTo>
                  <a:lnTo>
                    <a:pt x="52473" y="344414"/>
                  </a:lnTo>
                  <a:lnTo>
                    <a:pt x="-61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03C7B6E9-B10D-898A-8867-62529D783FB7}"/>
                </a:ext>
              </a:extLst>
            </p:cNvPr>
            <p:cNvSpPr/>
            <p:nvPr/>
          </p:nvSpPr>
          <p:spPr>
            <a:xfrm>
              <a:off x="4350909" y="4452311"/>
              <a:ext cx="224062" cy="364130"/>
            </a:xfrm>
            <a:custGeom>
              <a:avLst/>
              <a:gdLst>
                <a:gd name="connsiteX0" fmla="*/ -53 w 224062"/>
                <a:gd name="connsiteY0" fmla="*/ -84 h 364130"/>
                <a:gd name="connsiteX1" fmla="*/ -53 w 224062"/>
                <a:gd name="connsiteY1" fmla="*/ 31374 h 364130"/>
                <a:gd name="connsiteX2" fmla="*/ 224010 w 224062"/>
                <a:gd name="connsiteY2" fmla="*/ 31374 h 364130"/>
                <a:gd name="connsiteX3" fmla="*/ 224010 w 224062"/>
                <a:gd name="connsiteY3" fmla="*/ -84 h 364130"/>
                <a:gd name="connsiteX4" fmla="*/ -53 w 224062"/>
                <a:gd name="connsiteY4" fmla="*/ -84 h 364130"/>
                <a:gd name="connsiteX5" fmla="*/ -53 w 224062"/>
                <a:gd name="connsiteY5" fmla="*/ 62836 h 364130"/>
                <a:gd name="connsiteX6" fmla="*/ -53 w 224062"/>
                <a:gd name="connsiteY6" fmla="*/ 231840 h 364130"/>
                <a:gd name="connsiteX7" fmla="*/ 224010 w 224062"/>
                <a:gd name="connsiteY7" fmla="*/ 231840 h 364130"/>
                <a:gd name="connsiteX8" fmla="*/ 224010 w 224062"/>
                <a:gd name="connsiteY8" fmla="*/ 62836 h 364130"/>
                <a:gd name="connsiteX9" fmla="*/ -53 w 224062"/>
                <a:gd name="connsiteY9" fmla="*/ 62836 h 364130"/>
                <a:gd name="connsiteX10" fmla="*/ -53 w 224062"/>
                <a:gd name="connsiteY10" fmla="*/ 344414 h 364130"/>
                <a:gd name="connsiteX11" fmla="*/ -53 w 224062"/>
                <a:gd name="connsiteY11" fmla="*/ 364046 h 364130"/>
                <a:gd name="connsiteX12" fmla="*/ 224010 w 224062"/>
                <a:gd name="connsiteY12" fmla="*/ 364046 h 364130"/>
                <a:gd name="connsiteX13" fmla="*/ 224010 w 224062"/>
                <a:gd name="connsiteY13" fmla="*/ 344414 h 364130"/>
                <a:gd name="connsiteX14" fmla="*/ -53 w 224062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062" h="364130">
                  <a:moveTo>
                    <a:pt x="-53" y="-84"/>
                  </a:moveTo>
                  <a:lnTo>
                    <a:pt x="-53" y="31374"/>
                  </a:lnTo>
                  <a:lnTo>
                    <a:pt x="224010" y="31374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62836"/>
                  </a:moveTo>
                  <a:lnTo>
                    <a:pt x="-53" y="231840"/>
                  </a:lnTo>
                  <a:lnTo>
                    <a:pt x="224010" y="231840"/>
                  </a:lnTo>
                  <a:lnTo>
                    <a:pt x="224010" y="62836"/>
                  </a:lnTo>
                  <a:lnTo>
                    <a:pt x="-53" y="62836"/>
                  </a:lnTo>
                  <a:close/>
                  <a:moveTo>
                    <a:pt x="-53" y="344414"/>
                  </a:moveTo>
                  <a:lnTo>
                    <a:pt x="-53" y="364046"/>
                  </a:lnTo>
                  <a:lnTo>
                    <a:pt x="224010" y="364046"/>
                  </a:lnTo>
                  <a:lnTo>
                    <a:pt x="224010" y="344414"/>
                  </a:lnTo>
                  <a:lnTo>
                    <a:pt x="-53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4AD9CA96-7F2C-EAC9-D6A5-79690A4F5B5B}"/>
                </a:ext>
              </a:extLst>
            </p:cNvPr>
            <p:cNvSpPr/>
            <p:nvPr/>
          </p:nvSpPr>
          <p:spPr>
            <a:xfrm>
              <a:off x="4574999" y="4452311"/>
              <a:ext cx="52533" cy="364130"/>
            </a:xfrm>
            <a:custGeom>
              <a:avLst/>
              <a:gdLst>
                <a:gd name="connsiteX0" fmla="*/ -45 w 52533"/>
                <a:gd name="connsiteY0" fmla="*/ -84 h 364130"/>
                <a:gd name="connsiteX1" fmla="*/ -45 w 52533"/>
                <a:gd name="connsiteY1" fmla="*/ 31374 h 364130"/>
                <a:gd name="connsiteX2" fmla="*/ 52489 w 52533"/>
                <a:gd name="connsiteY2" fmla="*/ 31374 h 364130"/>
                <a:gd name="connsiteX3" fmla="*/ 52489 w 52533"/>
                <a:gd name="connsiteY3" fmla="*/ -84 h 364130"/>
                <a:gd name="connsiteX4" fmla="*/ -45 w 52533"/>
                <a:gd name="connsiteY4" fmla="*/ -84 h 364130"/>
                <a:gd name="connsiteX5" fmla="*/ -45 w 52533"/>
                <a:gd name="connsiteY5" fmla="*/ 62836 h 364130"/>
                <a:gd name="connsiteX6" fmla="*/ -45 w 52533"/>
                <a:gd name="connsiteY6" fmla="*/ 231840 h 364130"/>
                <a:gd name="connsiteX7" fmla="*/ 52489 w 52533"/>
                <a:gd name="connsiteY7" fmla="*/ 231840 h 364130"/>
                <a:gd name="connsiteX8" fmla="*/ 52489 w 52533"/>
                <a:gd name="connsiteY8" fmla="*/ 62836 h 364130"/>
                <a:gd name="connsiteX9" fmla="*/ -45 w 52533"/>
                <a:gd name="connsiteY9" fmla="*/ 62836 h 364130"/>
                <a:gd name="connsiteX10" fmla="*/ -45 w 52533"/>
                <a:gd name="connsiteY10" fmla="*/ 344414 h 364130"/>
                <a:gd name="connsiteX11" fmla="*/ -45 w 52533"/>
                <a:gd name="connsiteY11" fmla="*/ 364046 h 364130"/>
                <a:gd name="connsiteX12" fmla="*/ 52489 w 52533"/>
                <a:gd name="connsiteY12" fmla="*/ 364046 h 364130"/>
                <a:gd name="connsiteX13" fmla="*/ 52489 w 52533"/>
                <a:gd name="connsiteY13" fmla="*/ 344414 h 364130"/>
                <a:gd name="connsiteX14" fmla="*/ -45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45" y="-84"/>
                  </a:moveTo>
                  <a:lnTo>
                    <a:pt x="-45" y="31374"/>
                  </a:lnTo>
                  <a:lnTo>
                    <a:pt x="52489" y="31374"/>
                  </a:lnTo>
                  <a:lnTo>
                    <a:pt x="52489" y="-84"/>
                  </a:lnTo>
                  <a:lnTo>
                    <a:pt x="-45" y="-84"/>
                  </a:lnTo>
                  <a:close/>
                  <a:moveTo>
                    <a:pt x="-45" y="62836"/>
                  </a:moveTo>
                  <a:lnTo>
                    <a:pt x="-45" y="231840"/>
                  </a:lnTo>
                  <a:lnTo>
                    <a:pt x="52489" y="231840"/>
                  </a:lnTo>
                  <a:lnTo>
                    <a:pt x="52489" y="62836"/>
                  </a:lnTo>
                  <a:lnTo>
                    <a:pt x="-45" y="62836"/>
                  </a:lnTo>
                  <a:close/>
                  <a:moveTo>
                    <a:pt x="-45" y="344414"/>
                  </a:moveTo>
                  <a:lnTo>
                    <a:pt x="-45" y="364046"/>
                  </a:lnTo>
                  <a:lnTo>
                    <a:pt x="52489" y="364046"/>
                  </a:lnTo>
                  <a:lnTo>
                    <a:pt x="52489" y="344414"/>
                  </a:lnTo>
                  <a:lnTo>
                    <a:pt x="-45" y="344414"/>
                  </a:lnTo>
                  <a:close/>
                </a:path>
              </a:pathLst>
            </a:custGeom>
            <a:solidFill>
              <a:srgbClr val="FFCCA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6" name="文本框 795">
            <a:extLst>
              <a:ext uri="{FF2B5EF4-FFF2-40B4-BE49-F238E27FC236}">
                <a16:creationId xmlns:a16="http://schemas.microsoft.com/office/drawing/2014/main" id="{822AC1B0-471C-FE19-29DB-66CD10A27FD7}"/>
              </a:ext>
            </a:extLst>
          </p:cNvPr>
          <p:cNvSpPr txBox="1"/>
          <p:nvPr/>
        </p:nvSpPr>
        <p:spPr>
          <a:xfrm>
            <a:off x="4976457" y="5234756"/>
            <a:ext cx="2028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五年级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班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19DE86EB-37C4-57DF-0984-988CC88CE0A1}"/>
              </a:ext>
            </a:extLst>
          </p:cNvPr>
          <p:cNvSpPr txBox="1"/>
          <p:nvPr/>
        </p:nvSpPr>
        <p:spPr>
          <a:xfrm>
            <a:off x="2870071" y="2551164"/>
            <a:ext cx="672857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356A7171-8DE0-91CC-47CE-0F52D6C8A61D}"/>
              </a:ext>
            </a:extLst>
          </p:cNvPr>
          <p:cNvGrpSpPr/>
          <p:nvPr/>
        </p:nvGrpSpPr>
        <p:grpSpPr>
          <a:xfrm>
            <a:off x="4886645" y="2032888"/>
            <a:ext cx="2208305" cy="408352"/>
            <a:chOff x="7466699" y="1944642"/>
            <a:chExt cx="2208305" cy="408352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262F6C2C-CD39-34B2-32EE-183311E09042}"/>
                </a:ext>
              </a:extLst>
            </p:cNvPr>
            <p:cNvSpPr txBox="1"/>
            <p:nvPr/>
          </p:nvSpPr>
          <p:spPr>
            <a:xfrm>
              <a:off x="7881899" y="1983662"/>
              <a:ext cx="179310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目前存在的问题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84A6F1C-80F0-8657-C318-76762A24120E}"/>
                </a:ext>
              </a:extLst>
            </p:cNvPr>
            <p:cNvGrpSpPr/>
            <p:nvPr/>
          </p:nvGrpSpPr>
          <p:grpSpPr>
            <a:xfrm>
              <a:off x="7466699" y="1944642"/>
              <a:ext cx="386460" cy="366726"/>
              <a:chOff x="4219575" y="3103563"/>
              <a:chExt cx="746125" cy="708025"/>
            </a:xfrm>
            <a:solidFill>
              <a:schemeClr val="bg1"/>
            </a:solidFill>
          </p:grpSpPr>
          <p:sp>
            <p:nvSpPr>
              <p:cNvPr id="8" name="Freeform 356">
                <a:extLst>
                  <a:ext uri="{FF2B5EF4-FFF2-40B4-BE49-F238E27FC236}">
                    <a16:creationId xmlns:a16="http://schemas.microsoft.com/office/drawing/2014/main" id="{9C808993-0CB5-D132-B1DB-0170F9C2D531}"/>
                  </a:ext>
                </a:extLst>
              </p:cNvPr>
              <p:cNvSpPr/>
              <p:nvPr/>
            </p:nvSpPr>
            <p:spPr bwMode="auto">
              <a:xfrm>
                <a:off x="4276725" y="3703638"/>
                <a:ext cx="17463" cy="60325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4" y="4"/>
                  </a:cxn>
                  <a:cxn ang="0">
                    <a:pos x="22" y="18"/>
                  </a:cxn>
                  <a:cxn ang="0">
                    <a:pos x="20" y="31"/>
                  </a:cxn>
                  <a:cxn ang="0">
                    <a:pos x="12" y="57"/>
                  </a:cxn>
                  <a:cxn ang="0">
                    <a:pos x="7" y="69"/>
                  </a:cxn>
                  <a:cxn ang="0">
                    <a:pos x="4" y="83"/>
                  </a:cxn>
                  <a:cxn ang="0">
                    <a:pos x="1" y="95"/>
                  </a:cxn>
                  <a:cxn ang="0">
                    <a:pos x="0" y="109"/>
                  </a:cxn>
                  <a:cxn ang="0">
                    <a:pos x="0" y="109"/>
                  </a:cxn>
                  <a:cxn ang="0">
                    <a:pos x="0" y="111"/>
                  </a:cxn>
                  <a:cxn ang="0">
                    <a:pos x="1" y="113"/>
                  </a:cxn>
                  <a:cxn ang="0">
                    <a:pos x="3" y="114"/>
                  </a:cxn>
                  <a:cxn ang="0">
                    <a:pos x="4" y="114"/>
                  </a:cxn>
                  <a:cxn ang="0">
                    <a:pos x="6" y="114"/>
                  </a:cxn>
                  <a:cxn ang="0">
                    <a:pos x="7" y="113"/>
                  </a:cxn>
                  <a:cxn ang="0">
                    <a:pos x="9" y="111"/>
                  </a:cxn>
                  <a:cxn ang="0">
                    <a:pos x="10" y="109"/>
                  </a:cxn>
                  <a:cxn ang="0">
                    <a:pos x="10" y="109"/>
                  </a:cxn>
                  <a:cxn ang="0">
                    <a:pos x="11" y="95"/>
                  </a:cxn>
                  <a:cxn ang="0">
                    <a:pos x="14" y="83"/>
                  </a:cxn>
                  <a:cxn ang="0">
                    <a:pos x="17" y="69"/>
                  </a:cxn>
                  <a:cxn ang="0">
                    <a:pos x="21" y="57"/>
                  </a:cxn>
                  <a:cxn ang="0">
                    <a:pos x="29" y="31"/>
                  </a:cxn>
                  <a:cxn ang="0">
                    <a:pos x="32" y="18"/>
                  </a:cxn>
                  <a:cxn ang="0">
                    <a:pos x="33" y="4"/>
                  </a:cxn>
                  <a:cxn ang="0">
                    <a:pos x="33" y="4"/>
                  </a:cxn>
                  <a:cxn ang="0">
                    <a:pos x="33" y="2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0"/>
                  </a:cxn>
                  <a:cxn ang="0">
                    <a:pos x="25" y="1"/>
                  </a:cxn>
                  <a:cxn ang="0">
                    <a:pos x="24" y="2"/>
                  </a:cxn>
                  <a:cxn ang="0">
                    <a:pos x="24" y="4"/>
                  </a:cxn>
                  <a:cxn ang="0">
                    <a:pos x="24" y="4"/>
                  </a:cxn>
                </a:cxnLst>
                <a:rect l="0" t="0" r="r" b="b"/>
                <a:pathLst>
                  <a:path w="33" h="114">
                    <a:moveTo>
                      <a:pt x="24" y="4"/>
                    </a:moveTo>
                    <a:lnTo>
                      <a:pt x="24" y="4"/>
                    </a:lnTo>
                    <a:lnTo>
                      <a:pt x="22" y="18"/>
                    </a:lnTo>
                    <a:lnTo>
                      <a:pt x="20" y="31"/>
                    </a:lnTo>
                    <a:lnTo>
                      <a:pt x="12" y="57"/>
                    </a:lnTo>
                    <a:lnTo>
                      <a:pt x="7" y="69"/>
                    </a:lnTo>
                    <a:lnTo>
                      <a:pt x="4" y="83"/>
                    </a:lnTo>
                    <a:lnTo>
                      <a:pt x="1" y="95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0" y="111"/>
                    </a:lnTo>
                    <a:lnTo>
                      <a:pt x="1" y="113"/>
                    </a:lnTo>
                    <a:lnTo>
                      <a:pt x="3" y="114"/>
                    </a:lnTo>
                    <a:lnTo>
                      <a:pt x="4" y="114"/>
                    </a:lnTo>
                    <a:lnTo>
                      <a:pt x="6" y="114"/>
                    </a:lnTo>
                    <a:lnTo>
                      <a:pt x="7" y="113"/>
                    </a:lnTo>
                    <a:lnTo>
                      <a:pt x="9" y="111"/>
                    </a:lnTo>
                    <a:lnTo>
                      <a:pt x="10" y="109"/>
                    </a:lnTo>
                    <a:lnTo>
                      <a:pt x="10" y="109"/>
                    </a:lnTo>
                    <a:lnTo>
                      <a:pt x="11" y="95"/>
                    </a:lnTo>
                    <a:lnTo>
                      <a:pt x="14" y="83"/>
                    </a:lnTo>
                    <a:lnTo>
                      <a:pt x="17" y="69"/>
                    </a:lnTo>
                    <a:lnTo>
                      <a:pt x="21" y="57"/>
                    </a:lnTo>
                    <a:lnTo>
                      <a:pt x="29" y="31"/>
                    </a:lnTo>
                    <a:lnTo>
                      <a:pt x="32" y="18"/>
                    </a:lnTo>
                    <a:lnTo>
                      <a:pt x="33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" name="Freeform 357">
                <a:extLst>
                  <a:ext uri="{FF2B5EF4-FFF2-40B4-BE49-F238E27FC236}">
                    <a16:creationId xmlns:a16="http://schemas.microsoft.com/office/drawing/2014/main" id="{0C123BB2-FBAC-D9D6-FE9D-D21E201E4AA5}"/>
                  </a:ext>
                </a:extLst>
              </p:cNvPr>
              <p:cNvSpPr/>
              <p:nvPr/>
            </p:nvSpPr>
            <p:spPr bwMode="auto">
              <a:xfrm>
                <a:off x="4314825" y="3724275"/>
                <a:ext cx="17463" cy="57150"/>
              </a:xfrm>
              <a:custGeom>
                <a:avLst/>
                <a:gdLst/>
                <a:ahLst/>
                <a:cxnLst>
                  <a:cxn ang="0">
                    <a:pos x="23" y="4"/>
                  </a:cxn>
                  <a:cxn ang="0">
                    <a:pos x="23" y="4"/>
                  </a:cxn>
                  <a:cxn ang="0">
                    <a:pos x="18" y="17"/>
                  </a:cxn>
                  <a:cxn ang="0">
                    <a:pos x="14" y="29"/>
                  </a:cxn>
                  <a:cxn ang="0">
                    <a:pos x="9" y="43"/>
                  </a:cxn>
                  <a:cxn ang="0">
                    <a:pos x="4" y="55"/>
                  </a:cxn>
                  <a:cxn ang="0">
                    <a:pos x="4" y="55"/>
                  </a:cxn>
                  <a:cxn ang="0">
                    <a:pos x="2" y="68"/>
                  </a:cxn>
                  <a:cxn ang="0">
                    <a:pos x="1" y="80"/>
                  </a:cxn>
                  <a:cxn ang="0">
                    <a:pos x="0" y="105"/>
                  </a:cxn>
                  <a:cxn ang="0">
                    <a:pos x="0" y="105"/>
                  </a:cxn>
                  <a:cxn ang="0">
                    <a:pos x="0" y="106"/>
                  </a:cxn>
                  <a:cxn ang="0">
                    <a:pos x="1" y="108"/>
                  </a:cxn>
                  <a:cxn ang="0">
                    <a:pos x="2" y="109"/>
                  </a:cxn>
                  <a:cxn ang="0">
                    <a:pos x="4" y="109"/>
                  </a:cxn>
                  <a:cxn ang="0">
                    <a:pos x="6" y="109"/>
                  </a:cxn>
                  <a:cxn ang="0">
                    <a:pos x="7" y="108"/>
                  </a:cxn>
                  <a:cxn ang="0">
                    <a:pos x="8" y="106"/>
                  </a:cxn>
                  <a:cxn ang="0">
                    <a:pos x="9" y="105"/>
                  </a:cxn>
                  <a:cxn ang="0">
                    <a:pos x="9" y="105"/>
                  </a:cxn>
                  <a:cxn ang="0">
                    <a:pos x="9" y="93"/>
                  </a:cxn>
                  <a:cxn ang="0">
                    <a:pos x="11" y="83"/>
                  </a:cxn>
                  <a:cxn ang="0">
                    <a:pos x="13" y="62"/>
                  </a:cxn>
                  <a:cxn ang="0">
                    <a:pos x="13" y="62"/>
                  </a:cxn>
                  <a:cxn ang="0">
                    <a:pos x="14" y="55"/>
                  </a:cxn>
                  <a:cxn ang="0">
                    <a:pos x="16" y="48"/>
                  </a:cxn>
                  <a:cxn ang="0">
                    <a:pos x="21" y="33"/>
                  </a:cxn>
                  <a:cxn ang="0">
                    <a:pos x="27" y="20"/>
                  </a:cxn>
                  <a:cxn ang="0">
                    <a:pos x="33" y="6"/>
                  </a:cxn>
                  <a:cxn ang="0">
                    <a:pos x="33" y="6"/>
                  </a:cxn>
                  <a:cxn ang="0">
                    <a:pos x="33" y="4"/>
                  </a:cxn>
                  <a:cxn ang="0">
                    <a:pos x="32" y="3"/>
                  </a:cxn>
                  <a:cxn ang="0">
                    <a:pos x="31" y="1"/>
                  </a:cxn>
                  <a:cxn ang="0">
                    <a:pos x="28" y="0"/>
                  </a:cxn>
                  <a:cxn ang="0">
                    <a:pos x="27" y="0"/>
                  </a:cxn>
                  <a:cxn ang="0">
                    <a:pos x="25" y="0"/>
                  </a:cxn>
                  <a:cxn ang="0">
                    <a:pos x="24" y="1"/>
                  </a:cxn>
                  <a:cxn ang="0">
                    <a:pos x="23" y="4"/>
                  </a:cxn>
                  <a:cxn ang="0">
                    <a:pos x="23" y="4"/>
                  </a:cxn>
                </a:cxnLst>
                <a:rect l="0" t="0" r="r" b="b"/>
                <a:pathLst>
                  <a:path w="33" h="109">
                    <a:moveTo>
                      <a:pt x="23" y="4"/>
                    </a:moveTo>
                    <a:lnTo>
                      <a:pt x="23" y="4"/>
                    </a:lnTo>
                    <a:lnTo>
                      <a:pt x="18" y="17"/>
                    </a:lnTo>
                    <a:lnTo>
                      <a:pt x="14" y="29"/>
                    </a:lnTo>
                    <a:lnTo>
                      <a:pt x="9" y="43"/>
                    </a:lnTo>
                    <a:lnTo>
                      <a:pt x="4" y="55"/>
                    </a:lnTo>
                    <a:lnTo>
                      <a:pt x="4" y="55"/>
                    </a:lnTo>
                    <a:lnTo>
                      <a:pt x="2" y="68"/>
                    </a:lnTo>
                    <a:lnTo>
                      <a:pt x="1" y="8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8"/>
                    </a:lnTo>
                    <a:lnTo>
                      <a:pt x="2" y="109"/>
                    </a:lnTo>
                    <a:lnTo>
                      <a:pt x="4" y="109"/>
                    </a:lnTo>
                    <a:lnTo>
                      <a:pt x="6" y="109"/>
                    </a:lnTo>
                    <a:lnTo>
                      <a:pt x="7" y="108"/>
                    </a:lnTo>
                    <a:lnTo>
                      <a:pt x="8" y="106"/>
                    </a:lnTo>
                    <a:lnTo>
                      <a:pt x="9" y="105"/>
                    </a:lnTo>
                    <a:lnTo>
                      <a:pt x="9" y="105"/>
                    </a:lnTo>
                    <a:lnTo>
                      <a:pt x="9" y="93"/>
                    </a:lnTo>
                    <a:lnTo>
                      <a:pt x="11" y="8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4" y="55"/>
                    </a:lnTo>
                    <a:lnTo>
                      <a:pt x="16" y="48"/>
                    </a:lnTo>
                    <a:lnTo>
                      <a:pt x="21" y="33"/>
                    </a:lnTo>
                    <a:lnTo>
                      <a:pt x="27" y="20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33" y="4"/>
                    </a:lnTo>
                    <a:lnTo>
                      <a:pt x="32" y="3"/>
                    </a:lnTo>
                    <a:lnTo>
                      <a:pt x="31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4" y="1"/>
                    </a:lnTo>
                    <a:lnTo>
                      <a:pt x="23" y="4"/>
                    </a:lnTo>
                    <a:lnTo>
                      <a:pt x="2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" name="Freeform 358">
                <a:extLst>
                  <a:ext uri="{FF2B5EF4-FFF2-40B4-BE49-F238E27FC236}">
                    <a16:creationId xmlns:a16="http://schemas.microsoft.com/office/drawing/2014/main" id="{2D3FEF85-50F1-ED9F-A0F3-4F35C8D077F3}"/>
                  </a:ext>
                </a:extLst>
              </p:cNvPr>
              <p:cNvSpPr/>
              <p:nvPr/>
            </p:nvSpPr>
            <p:spPr bwMode="auto">
              <a:xfrm>
                <a:off x="4352925" y="3725863"/>
                <a:ext cx="22225" cy="55563"/>
              </a:xfrm>
              <a:custGeom>
                <a:avLst/>
                <a:gdLst/>
                <a:ahLst/>
                <a:cxnLst>
                  <a:cxn ang="0">
                    <a:pos x="33" y="5"/>
                  </a:cxn>
                  <a:cxn ang="0">
                    <a:pos x="33" y="5"/>
                  </a:cxn>
                  <a:cxn ang="0">
                    <a:pos x="32" y="11"/>
                  </a:cxn>
                  <a:cxn ang="0">
                    <a:pos x="30" y="17"/>
                  </a:cxn>
                  <a:cxn ang="0">
                    <a:pos x="25" y="30"/>
                  </a:cxn>
                  <a:cxn ang="0">
                    <a:pos x="18" y="41"/>
                  </a:cxn>
                  <a:cxn ang="0">
                    <a:pos x="13" y="52"/>
                  </a:cxn>
                  <a:cxn ang="0">
                    <a:pos x="13" y="52"/>
                  </a:cxn>
                  <a:cxn ang="0">
                    <a:pos x="9" y="64"/>
                  </a:cxn>
                  <a:cxn ang="0">
                    <a:pos x="5" y="75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3" y="104"/>
                  </a:cxn>
                  <a:cxn ang="0">
                    <a:pos x="5" y="104"/>
                  </a:cxn>
                  <a:cxn ang="0">
                    <a:pos x="6" y="104"/>
                  </a:cxn>
                  <a:cxn ang="0">
                    <a:pos x="8" y="103"/>
                  </a:cxn>
                  <a:cxn ang="0">
                    <a:pos x="8" y="101"/>
                  </a:cxn>
                  <a:cxn ang="0">
                    <a:pos x="8" y="101"/>
                  </a:cxn>
                  <a:cxn ang="0">
                    <a:pos x="16" y="72"/>
                  </a:cxn>
                  <a:cxn ang="0">
                    <a:pos x="21" y="58"/>
                  </a:cxn>
                  <a:cxn ang="0">
                    <a:pos x="27" y="45"/>
                  </a:cxn>
                  <a:cxn ang="0">
                    <a:pos x="27" y="45"/>
                  </a:cxn>
                  <a:cxn ang="0">
                    <a:pos x="36" y="25"/>
                  </a:cxn>
                  <a:cxn ang="0">
                    <a:pos x="40" y="15"/>
                  </a:cxn>
                  <a:cxn ang="0">
                    <a:pos x="42" y="5"/>
                  </a:cxn>
                  <a:cxn ang="0">
                    <a:pos x="42" y="5"/>
                  </a:cxn>
                  <a:cxn ang="0">
                    <a:pos x="42" y="3"/>
                  </a:cxn>
                  <a:cxn ang="0">
                    <a:pos x="41" y="1"/>
                  </a:cxn>
                  <a:cxn ang="0">
                    <a:pos x="39" y="1"/>
                  </a:cxn>
                  <a:cxn ang="0">
                    <a:pos x="38" y="0"/>
                  </a:cxn>
                  <a:cxn ang="0">
                    <a:pos x="34" y="1"/>
                  </a:cxn>
                  <a:cxn ang="0">
                    <a:pos x="33" y="3"/>
                  </a:cxn>
                  <a:cxn ang="0">
                    <a:pos x="33" y="5"/>
                  </a:cxn>
                  <a:cxn ang="0">
                    <a:pos x="33" y="5"/>
                  </a:cxn>
                </a:cxnLst>
                <a:rect l="0" t="0" r="r" b="b"/>
                <a:pathLst>
                  <a:path w="42" h="104">
                    <a:moveTo>
                      <a:pt x="33" y="5"/>
                    </a:moveTo>
                    <a:lnTo>
                      <a:pt x="33" y="5"/>
                    </a:lnTo>
                    <a:lnTo>
                      <a:pt x="32" y="11"/>
                    </a:lnTo>
                    <a:lnTo>
                      <a:pt x="30" y="17"/>
                    </a:lnTo>
                    <a:lnTo>
                      <a:pt x="25" y="30"/>
                    </a:lnTo>
                    <a:lnTo>
                      <a:pt x="18" y="41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9" y="64"/>
                    </a:lnTo>
                    <a:lnTo>
                      <a:pt x="5" y="75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3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8" y="103"/>
                    </a:lnTo>
                    <a:lnTo>
                      <a:pt x="8" y="101"/>
                    </a:lnTo>
                    <a:lnTo>
                      <a:pt x="8" y="101"/>
                    </a:lnTo>
                    <a:lnTo>
                      <a:pt x="16" y="72"/>
                    </a:lnTo>
                    <a:lnTo>
                      <a:pt x="21" y="58"/>
                    </a:lnTo>
                    <a:lnTo>
                      <a:pt x="27" y="45"/>
                    </a:lnTo>
                    <a:lnTo>
                      <a:pt x="27" y="45"/>
                    </a:lnTo>
                    <a:lnTo>
                      <a:pt x="36" y="25"/>
                    </a:lnTo>
                    <a:lnTo>
                      <a:pt x="40" y="1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3"/>
                    </a:lnTo>
                    <a:lnTo>
                      <a:pt x="41" y="1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4" y="1"/>
                    </a:lnTo>
                    <a:lnTo>
                      <a:pt x="33" y="3"/>
                    </a:lnTo>
                    <a:lnTo>
                      <a:pt x="33" y="5"/>
                    </a:lnTo>
                    <a:lnTo>
                      <a:pt x="33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" name="Freeform 359">
                <a:extLst>
                  <a:ext uri="{FF2B5EF4-FFF2-40B4-BE49-F238E27FC236}">
                    <a16:creationId xmlns:a16="http://schemas.microsoft.com/office/drawing/2014/main" id="{01F12D06-687D-08C6-554C-F664805348F3}"/>
                  </a:ext>
                </a:extLst>
              </p:cNvPr>
              <p:cNvSpPr/>
              <p:nvPr/>
            </p:nvSpPr>
            <p:spPr bwMode="auto">
              <a:xfrm>
                <a:off x="4387850" y="3729038"/>
                <a:ext cx="26988" cy="57150"/>
              </a:xfrm>
              <a:custGeom>
                <a:avLst/>
                <a:gdLst/>
                <a:ahLst/>
                <a:cxnLst>
                  <a:cxn ang="0">
                    <a:pos x="42" y="4"/>
                  </a:cxn>
                  <a:cxn ang="0">
                    <a:pos x="42" y="4"/>
                  </a:cxn>
                  <a:cxn ang="0">
                    <a:pos x="41" y="10"/>
                  </a:cxn>
                  <a:cxn ang="0">
                    <a:pos x="40" y="15"/>
                  </a:cxn>
                  <a:cxn ang="0">
                    <a:pos x="35" y="26"/>
                  </a:cxn>
                  <a:cxn ang="0">
                    <a:pos x="24" y="44"/>
                  </a:cxn>
                  <a:cxn ang="0">
                    <a:pos x="24" y="44"/>
                  </a:cxn>
                  <a:cxn ang="0">
                    <a:pos x="22" y="49"/>
                  </a:cxn>
                  <a:cxn ang="0">
                    <a:pos x="20" y="56"/>
                  </a:cxn>
                  <a:cxn ang="0">
                    <a:pos x="16" y="67"/>
                  </a:cxn>
                  <a:cxn ang="0">
                    <a:pos x="16" y="67"/>
                  </a:cxn>
                  <a:cxn ang="0">
                    <a:pos x="9" y="84"/>
                  </a:cxn>
                  <a:cxn ang="0">
                    <a:pos x="0" y="101"/>
                  </a:cxn>
                  <a:cxn ang="0">
                    <a:pos x="0" y="101"/>
                  </a:cxn>
                  <a:cxn ang="0">
                    <a:pos x="0" y="103"/>
                  </a:cxn>
                  <a:cxn ang="0">
                    <a:pos x="0" y="105"/>
                  </a:cxn>
                  <a:cxn ang="0">
                    <a:pos x="1" y="107"/>
                  </a:cxn>
                  <a:cxn ang="0">
                    <a:pos x="2" y="108"/>
                  </a:cxn>
                  <a:cxn ang="0">
                    <a:pos x="4" y="108"/>
                  </a:cxn>
                  <a:cxn ang="0">
                    <a:pos x="6" y="108"/>
                  </a:cxn>
                  <a:cxn ang="0">
                    <a:pos x="7" y="108"/>
                  </a:cxn>
                  <a:cxn ang="0">
                    <a:pos x="8" y="106"/>
                  </a:cxn>
                  <a:cxn ang="0">
                    <a:pos x="8" y="106"/>
                  </a:cxn>
                  <a:cxn ang="0">
                    <a:pos x="22" y="77"/>
                  </a:cxn>
                  <a:cxn ang="0">
                    <a:pos x="22" y="77"/>
                  </a:cxn>
                  <a:cxn ang="0">
                    <a:pos x="25" y="70"/>
                  </a:cxn>
                  <a:cxn ang="0">
                    <a:pos x="28" y="62"/>
                  </a:cxn>
                  <a:cxn ang="0">
                    <a:pos x="31" y="53"/>
                  </a:cxn>
                  <a:cxn ang="0">
                    <a:pos x="34" y="46"/>
                  </a:cxn>
                  <a:cxn ang="0">
                    <a:pos x="34" y="46"/>
                  </a:cxn>
                  <a:cxn ang="0">
                    <a:pos x="45" y="26"/>
                  </a:cxn>
                  <a:cxn ang="0">
                    <a:pos x="49" y="15"/>
                  </a:cxn>
                  <a:cxn ang="0">
                    <a:pos x="51" y="10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2" y="2"/>
                  </a:cxn>
                  <a:cxn ang="0">
                    <a:pos x="51" y="1"/>
                  </a:cxn>
                  <a:cxn ang="0">
                    <a:pos x="49" y="0"/>
                  </a:cxn>
                  <a:cxn ang="0">
                    <a:pos x="47" y="0"/>
                  </a:cxn>
                  <a:cxn ang="0">
                    <a:pos x="44" y="1"/>
                  </a:cxn>
                  <a:cxn ang="0">
                    <a:pos x="43" y="2"/>
                  </a:cxn>
                  <a:cxn ang="0">
                    <a:pos x="42" y="4"/>
                  </a:cxn>
                  <a:cxn ang="0">
                    <a:pos x="42" y="4"/>
                  </a:cxn>
                </a:cxnLst>
                <a:rect l="0" t="0" r="r" b="b"/>
                <a:pathLst>
                  <a:path w="52" h="108">
                    <a:moveTo>
                      <a:pt x="42" y="4"/>
                    </a:moveTo>
                    <a:lnTo>
                      <a:pt x="42" y="4"/>
                    </a:lnTo>
                    <a:lnTo>
                      <a:pt x="41" y="10"/>
                    </a:lnTo>
                    <a:lnTo>
                      <a:pt x="40" y="15"/>
                    </a:lnTo>
                    <a:lnTo>
                      <a:pt x="35" y="26"/>
                    </a:lnTo>
                    <a:lnTo>
                      <a:pt x="24" y="44"/>
                    </a:lnTo>
                    <a:lnTo>
                      <a:pt x="24" y="44"/>
                    </a:lnTo>
                    <a:lnTo>
                      <a:pt x="22" y="49"/>
                    </a:lnTo>
                    <a:lnTo>
                      <a:pt x="20" y="56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9" y="84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0" y="105"/>
                    </a:lnTo>
                    <a:lnTo>
                      <a:pt x="1" y="107"/>
                    </a:lnTo>
                    <a:lnTo>
                      <a:pt x="2" y="108"/>
                    </a:lnTo>
                    <a:lnTo>
                      <a:pt x="4" y="108"/>
                    </a:lnTo>
                    <a:lnTo>
                      <a:pt x="6" y="108"/>
                    </a:lnTo>
                    <a:lnTo>
                      <a:pt x="7" y="108"/>
                    </a:lnTo>
                    <a:lnTo>
                      <a:pt x="8" y="106"/>
                    </a:lnTo>
                    <a:lnTo>
                      <a:pt x="8" y="106"/>
                    </a:lnTo>
                    <a:lnTo>
                      <a:pt x="22" y="77"/>
                    </a:lnTo>
                    <a:lnTo>
                      <a:pt x="22" y="77"/>
                    </a:lnTo>
                    <a:lnTo>
                      <a:pt x="25" y="70"/>
                    </a:lnTo>
                    <a:lnTo>
                      <a:pt x="28" y="62"/>
                    </a:lnTo>
                    <a:lnTo>
                      <a:pt x="31" y="53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45" y="26"/>
                    </a:lnTo>
                    <a:lnTo>
                      <a:pt x="49" y="15"/>
                    </a:lnTo>
                    <a:lnTo>
                      <a:pt x="51" y="10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2" y="2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4" y="1"/>
                    </a:lnTo>
                    <a:lnTo>
                      <a:pt x="43" y="2"/>
                    </a:lnTo>
                    <a:lnTo>
                      <a:pt x="42" y="4"/>
                    </a:lnTo>
                    <a:lnTo>
                      <a:pt x="4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" name="Freeform 360">
                <a:extLst>
                  <a:ext uri="{FF2B5EF4-FFF2-40B4-BE49-F238E27FC236}">
                    <a16:creationId xmlns:a16="http://schemas.microsoft.com/office/drawing/2014/main" id="{1D3BA89E-3D78-C8D4-EB26-6AB79DF4E911}"/>
                  </a:ext>
                </a:extLst>
              </p:cNvPr>
              <p:cNvSpPr/>
              <p:nvPr/>
            </p:nvSpPr>
            <p:spPr bwMode="auto">
              <a:xfrm>
                <a:off x="4438650" y="3730625"/>
                <a:ext cx="23813" cy="5556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37" y="5"/>
                  </a:cxn>
                  <a:cxn ang="0">
                    <a:pos x="35" y="17"/>
                  </a:cxn>
                  <a:cxn ang="0">
                    <a:pos x="32" y="29"/>
                  </a:cxn>
                  <a:cxn ang="0">
                    <a:pos x="27" y="41"/>
                  </a:cxn>
                  <a:cxn ang="0">
                    <a:pos x="21" y="53"/>
                  </a:cxn>
                  <a:cxn ang="0">
                    <a:pos x="8" y="75"/>
                  </a:cxn>
                  <a:cxn ang="0">
                    <a:pos x="3" y="87"/>
                  </a:cxn>
                  <a:cxn ang="0">
                    <a:pos x="0" y="99"/>
                  </a:cxn>
                  <a:cxn ang="0">
                    <a:pos x="0" y="99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2" y="103"/>
                  </a:cxn>
                  <a:cxn ang="0">
                    <a:pos x="3" y="104"/>
                  </a:cxn>
                  <a:cxn ang="0">
                    <a:pos x="5" y="104"/>
                  </a:cxn>
                  <a:cxn ang="0">
                    <a:pos x="6" y="104"/>
                  </a:cxn>
                  <a:cxn ang="0">
                    <a:pos x="8" y="103"/>
                  </a:cxn>
                  <a:cxn ang="0">
                    <a:pos x="9" y="101"/>
                  </a:cxn>
                  <a:cxn ang="0">
                    <a:pos x="9" y="101"/>
                  </a:cxn>
                  <a:cxn ang="0">
                    <a:pos x="12" y="89"/>
                  </a:cxn>
                  <a:cxn ang="0">
                    <a:pos x="17" y="76"/>
                  </a:cxn>
                  <a:cxn ang="0">
                    <a:pos x="30" y="54"/>
                  </a:cxn>
                  <a:cxn ang="0">
                    <a:pos x="36" y="42"/>
                  </a:cxn>
                  <a:cxn ang="0">
                    <a:pos x="41" y="30"/>
                  </a:cxn>
                  <a:cxn ang="0">
                    <a:pos x="45" y="17"/>
                  </a:cxn>
                  <a:cxn ang="0">
                    <a:pos x="46" y="5"/>
                  </a:cxn>
                  <a:cxn ang="0">
                    <a:pos x="46" y="5"/>
                  </a:cxn>
                  <a:cxn ang="0">
                    <a:pos x="46" y="3"/>
                  </a:cxn>
                  <a:cxn ang="0">
                    <a:pos x="45" y="2"/>
                  </a:cxn>
                  <a:cxn ang="0">
                    <a:pos x="44" y="1"/>
                  </a:cxn>
                  <a:cxn ang="0">
                    <a:pos x="42" y="0"/>
                  </a:cxn>
                  <a:cxn ang="0">
                    <a:pos x="40" y="1"/>
                  </a:cxn>
                  <a:cxn ang="0">
                    <a:pos x="39" y="2"/>
                  </a:cxn>
                  <a:cxn ang="0">
                    <a:pos x="38" y="3"/>
                  </a:cxn>
                  <a:cxn ang="0">
                    <a:pos x="37" y="5"/>
                  </a:cxn>
                  <a:cxn ang="0">
                    <a:pos x="37" y="5"/>
                  </a:cxn>
                </a:cxnLst>
                <a:rect l="0" t="0" r="r" b="b"/>
                <a:pathLst>
                  <a:path w="46" h="104">
                    <a:moveTo>
                      <a:pt x="37" y="5"/>
                    </a:moveTo>
                    <a:lnTo>
                      <a:pt x="37" y="5"/>
                    </a:lnTo>
                    <a:lnTo>
                      <a:pt x="35" y="17"/>
                    </a:lnTo>
                    <a:lnTo>
                      <a:pt x="32" y="29"/>
                    </a:lnTo>
                    <a:lnTo>
                      <a:pt x="27" y="41"/>
                    </a:lnTo>
                    <a:lnTo>
                      <a:pt x="21" y="53"/>
                    </a:lnTo>
                    <a:lnTo>
                      <a:pt x="8" y="75"/>
                    </a:lnTo>
                    <a:lnTo>
                      <a:pt x="3" y="87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2" y="103"/>
                    </a:lnTo>
                    <a:lnTo>
                      <a:pt x="3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8" y="103"/>
                    </a:lnTo>
                    <a:lnTo>
                      <a:pt x="9" y="101"/>
                    </a:lnTo>
                    <a:lnTo>
                      <a:pt x="9" y="101"/>
                    </a:lnTo>
                    <a:lnTo>
                      <a:pt x="12" y="89"/>
                    </a:lnTo>
                    <a:lnTo>
                      <a:pt x="17" y="76"/>
                    </a:lnTo>
                    <a:lnTo>
                      <a:pt x="30" y="54"/>
                    </a:lnTo>
                    <a:lnTo>
                      <a:pt x="36" y="42"/>
                    </a:lnTo>
                    <a:lnTo>
                      <a:pt x="41" y="30"/>
                    </a:lnTo>
                    <a:lnTo>
                      <a:pt x="45" y="17"/>
                    </a:lnTo>
                    <a:lnTo>
                      <a:pt x="46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45" y="2"/>
                    </a:lnTo>
                    <a:lnTo>
                      <a:pt x="44" y="1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9" y="2"/>
                    </a:lnTo>
                    <a:lnTo>
                      <a:pt x="38" y="3"/>
                    </a:lnTo>
                    <a:lnTo>
                      <a:pt x="37" y="5"/>
                    </a:lnTo>
                    <a:lnTo>
                      <a:pt x="37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Freeform 361">
                <a:extLst>
                  <a:ext uri="{FF2B5EF4-FFF2-40B4-BE49-F238E27FC236}">
                    <a16:creationId xmlns:a16="http://schemas.microsoft.com/office/drawing/2014/main" id="{DB01C73E-FDD3-B5A9-BC7C-03ADAC73EB1F}"/>
                  </a:ext>
                </a:extLst>
              </p:cNvPr>
              <p:cNvSpPr/>
              <p:nvPr/>
            </p:nvSpPr>
            <p:spPr bwMode="auto">
              <a:xfrm>
                <a:off x="4478338" y="3732213"/>
                <a:ext cx="25400" cy="52388"/>
              </a:xfrm>
              <a:custGeom>
                <a:avLst/>
                <a:gdLst/>
                <a:ahLst/>
                <a:cxnLst>
                  <a:cxn ang="0">
                    <a:pos x="39" y="3"/>
                  </a:cxn>
                  <a:cxn ang="0">
                    <a:pos x="39" y="3"/>
                  </a:cxn>
                  <a:cxn ang="0">
                    <a:pos x="34" y="14"/>
                  </a:cxn>
                  <a:cxn ang="0">
                    <a:pos x="29" y="26"/>
                  </a:cxn>
                  <a:cxn ang="0">
                    <a:pos x="18" y="47"/>
                  </a:cxn>
                  <a:cxn ang="0">
                    <a:pos x="13" y="58"/>
                  </a:cxn>
                  <a:cxn ang="0">
                    <a:pos x="8" y="69"/>
                  </a:cxn>
                  <a:cxn ang="0">
                    <a:pos x="3" y="80"/>
                  </a:cxn>
                  <a:cxn ang="0">
                    <a:pos x="0" y="93"/>
                  </a:cxn>
                  <a:cxn ang="0">
                    <a:pos x="0" y="93"/>
                  </a:cxn>
                  <a:cxn ang="0">
                    <a:pos x="0" y="95"/>
                  </a:cxn>
                  <a:cxn ang="0">
                    <a:pos x="1" y="97"/>
                  </a:cxn>
                  <a:cxn ang="0">
                    <a:pos x="4" y="98"/>
                  </a:cxn>
                  <a:cxn ang="0">
                    <a:pos x="6" y="99"/>
                  </a:cxn>
                  <a:cxn ang="0">
                    <a:pos x="8" y="98"/>
                  </a:cxn>
                  <a:cxn ang="0">
                    <a:pos x="9" y="97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3" y="84"/>
                  </a:cxn>
                  <a:cxn ang="0">
                    <a:pos x="17" y="72"/>
                  </a:cxn>
                  <a:cxn ang="0">
                    <a:pos x="22" y="61"/>
                  </a:cxn>
                  <a:cxn ang="0">
                    <a:pos x="27" y="49"/>
                  </a:cxn>
                  <a:cxn ang="0">
                    <a:pos x="39" y="28"/>
                  </a:cxn>
                  <a:cxn ang="0">
                    <a:pos x="44" y="16"/>
                  </a:cxn>
                  <a:cxn ang="0">
                    <a:pos x="48" y="5"/>
                  </a:cxn>
                  <a:cxn ang="0">
                    <a:pos x="48" y="5"/>
                  </a:cxn>
                  <a:cxn ang="0">
                    <a:pos x="48" y="3"/>
                  </a:cxn>
                  <a:cxn ang="0">
                    <a:pos x="47" y="2"/>
                  </a:cxn>
                  <a:cxn ang="0">
                    <a:pos x="46" y="0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1" y="0"/>
                  </a:cxn>
                  <a:cxn ang="0">
                    <a:pos x="40" y="1"/>
                  </a:cxn>
                  <a:cxn ang="0">
                    <a:pos x="39" y="3"/>
                  </a:cxn>
                  <a:cxn ang="0">
                    <a:pos x="39" y="3"/>
                  </a:cxn>
                </a:cxnLst>
                <a:rect l="0" t="0" r="r" b="b"/>
                <a:pathLst>
                  <a:path w="48" h="99">
                    <a:moveTo>
                      <a:pt x="39" y="3"/>
                    </a:moveTo>
                    <a:lnTo>
                      <a:pt x="39" y="3"/>
                    </a:lnTo>
                    <a:lnTo>
                      <a:pt x="34" y="14"/>
                    </a:lnTo>
                    <a:lnTo>
                      <a:pt x="29" y="26"/>
                    </a:lnTo>
                    <a:lnTo>
                      <a:pt x="18" y="47"/>
                    </a:lnTo>
                    <a:lnTo>
                      <a:pt x="13" y="58"/>
                    </a:lnTo>
                    <a:lnTo>
                      <a:pt x="8" y="69"/>
                    </a:lnTo>
                    <a:lnTo>
                      <a:pt x="3" y="80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5"/>
                    </a:lnTo>
                    <a:lnTo>
                      <a:pt x="1" y="97"/>
                    </a:lnTo>
                    <a:lnTo>
                      <a:pt x="4" y="98"/>
                    </a:lnTo>
                    <a:lnTo>
                      <a:pt x="6" y="99"/>
                    </a:lnTo>
                    <a:lnTo>
                      <a:pt x="8" y="98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3" y="84"/>
                    </a:lnTo>
                    <a:lnTo>
                      <a:pt x="17" y="72"/>
                    </a:lnTo>
                    <a:lnTo>
                      <a:pt x="22" y="61"/>
                    </a:lnTo>
                    <a:lnTo>
                      <a:pt x="27" y="49"/>
                    </a:lnTo>
                    <a:lnTo>
                      <a:pt x="39" y="28"/>
                    </a:lnTo>
                    <a:lnTo>
                      <a:pt x="44" y="16"/>
                    </a:lnTo>
                    <a:lnTo>
                      <a:pt x="48" y="5"/>
                    </a:lnTo>
                    <a:lnTo>
                      <a:pt x="48" y="5"/>
                    </a:lnTo>
                    <a:lnTo>
                      <a:pt x="48" y="3"/>
                    </a:lnTo>
                    <a:lnTo>
                      <a:pt x="47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1"/>
                    </a:lnTo>
                    <a:lnTo>
                      <a:pt x="39" y="3"/>
                    </a:lnTo>
                    <a:lnTo>
                      <a:pt x="3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Freeform 362">
                <a:extLst>
                  <a:ext uri="{FF2B5EF4-FFF2-40B4-BE49-F238E27FC236}">
                    <a16:creationId xmlns:a16="http://schemas.microsoft.com/office/drawing/2014/main" id="{13E4BD42-73A4-9508-A20E-6535A5DB218A}"/>
                  </a:ext>
                </a:extLst>
              </p:cNvPr>
              <p:cNvSpPr/>
              <p:nvPr/>
            </p:nvSpPr>
            <p:spPr bwMode="auto">
              <a:xfrm>
                <a:off x="4508500" y="3738563"/>
                <a:ext cx="19050" cy="55563"/>
              </a:xfrm>
              <a:custGeom>
                <a:avLst/>
                <a:gdLst/>
                <a:ahLst/>
                <a:cxnLst>
                  <a:cxn ang="0">
                    <a:pos x="29" y="5"/>
                  </a:cxn>
                  <a:cxn ang="0">
                    <a:pos x="29" y="5"/>
                  </a:cxn>
                  <a:cxn ang="0">
                    <a:pos x="27" y="17"/>
                  </a:cxn>
                  <a:cxn ang="0">
                    <a:pos x="24" y="29"/>
                  </a:cxn>
                  <a:cxn ang="0">
                    <a:pos x="15" y="51"/>
                  </a:cxn>
                  <a:cxn ang="0">
                    <a:pos x="15" y="51"/>
                  </a:cxn>
                  <a:cxn ang="0">
                    <a:pos x="14" y="56"/>
                  </a:cxn>
                  <a:cxn ang="0">
                    <a:pos x="13" y="61"/>
                  </a:cxn>
                  <a:cxn ang="0">
                    <a:pos x="12" y="73"/>
                  </a:cxn>
                  <a:cxn ang="0">
                    <a:pos x="12" y="73"/>
                  </a:cxn>
                  <a:cxn ang="0">
                    <a:pos x="9" y="79"/>
                  </a:cxn>
                  <a:cxn ang="0">
                    <a:pos x="7" y="85"/>
                  </a:cxn>
                  <a:cxn ang="0">
                    <a:pos x="1" y="97"/>
                  </a:cxn>
                  <a:cxn ang="0">
                    <a:pos x="1" y="97"/>
                  </a:cxn>
                  <a:cxn ang="0">
                    <a:pos x="0" y="99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2" y="104"/>
                  </a:cxn>
                  <a:cxn ang="0">
                    <a:pos x="4" y="105"/>
                  </a:cxn>
                  <a:cxn ang="0">
                    <a:pos x="6" y="105"/>
                  </a:cxn>
                  <a:cxn ang="0">
                    <a:pos x="7" y="104"/>
                  </a:cxn>
                  <a:cxn ang="0">
                    <a:pos x="9" y="103"/>
                  </a:cxn>
                  <a:cxn ang="0">
                    <a:pos x="9" y="103"/>
                  </a:cxn>
                  <a:cxn ang="0">
                    <a:pos x="15" y="92"/>
                  </a:cxn>
                  <a:cxn ang="0">
                    <a:pos x="19" y="81"/>
                  </a:cxn>
                  <a:cxn ang="0">
                    <a:pos x="22" y="70"/>
                  </a:cxn>
                  <a:cxn ang="0">
                    <a:pos x="24" y="57"/>
                  </a:cxn>
                  <a:cxn ang="0">
                    <a:pos x="24" y="57"/>
                  </a:cxn>
                  <a:cxn ang="0">
                    <a:pos x="25" y="51"/>
                  </a:cxn>
                  <a:cxn ang="0">
                    <a:pos x="27" y="45"/>
                  </a:cxn>
                  <a:cxn ang="0">
                    <a:pos x="31" y="31"/>
                  </a:cxn>
                  <a:cxn ang="0">
                    <a:pos x="35" y="19"/>
                  </a:cxn>
                  <a:cxn ang="0">
                    <a:pos x="37" y="12"/>
                  </a:cxn>
                  <a:cxn ang="0">
                    <a:pos x="38" y="5"/>
                  </a:cxn>
                  <a:cxn ang="0">
                    <a:pos x="38" y="5"/>
                  </a:cxn>
                  <a:cxn ang="0">
                    <a:pos x="37" y="3"/>
                  </a:cxn>
                  <a:cxn ang="0">
                    <a:pos x="37" y="1"/>
                  </a:cxn>
                  <a:cxn ang="0">
                    <a:pos x="35" y="1"/>
                  </a:cxn>
                  <a:cxn ang="0">
                    <a:pos x="33" y="0"/>
                  </a:cxn>
                  <a:cxn ang="0">
                    <a:pos x="32" y="1"/>
                  </a:cxn>
                  <a:cxn ang="0">
                    <a:pos x="30" y="1"/>
                  </a:cxn>
                  <a:cxn ang="0">
                    <a:pos x="29" y="3"/>
                  </a:cxn>
                  <a:cxn ang="0">
                    <a:pos x="29" y="5"/>
                  </a:cxn>
                  <a:cxn ang="0">
                    <a:pos x="29" y="5"/>
                  </a:cxn>
                </a:cxnLst>
                <a:rect l="0" t="0" r="r" b="b"/>
                <a:pathLst>
                  <a:path w="38" h="105">
                    <a:moveTo>
                      <a:pt x="29" y="5"/>
                    </a:moveTo>
                    <a:lnTo>
                      <a:pt x="29" y="5"/>
                    </a:lnTo>
                    <a:lnTo>
                      <a:pt x="27" y="17"/>
                    </a:lnTo>
                    <a:lnTo>
                      <a:pt x="24" y="29"/>
                    </a:lnTo>
                    <a:lnTo>
                      <a:pt x="15" y="51"/>
                    </a:lnTo>
                    <a:lnTo>
                      <a:pt x="15" y="51"/>
                    </a:lnTo>
                    <a:lnTo>
                      <a:pt x="14" y="56"/>
                    </a:lnTo>
                    <a:lnTo>
                      <a:pt x="13" y="61"/>
                    </a:lnTo>
                    <a:lnTo>
                      <a:pt x="12" y="73"/>
                    </a:lnTo>
                    <a:lnTo>
                      <a:pt x="12" y="73"/>
                    </a:lnTo>
                    <a:lnTo>
                      <a:pt x="9" y="79"/>
                    </a:lnTo>
                    <a:lnTo>
                      <a:pt x="7" y="85"/>
                    </a:lnTo>
                    <a:lnTo>
                      <a:pt x="1" y="97"/>
                    </a:lnTo>
                    <a:lnTo>
                      <a:pt x="1" y="97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2" y="104"/>
                    </a:lnTo>
                    <a:lnTo>
                      <a:pt x="4" y="105"/>
                    </a:lnTo>
                    <a:lnTo>
                      <a:pt x="6" y="105"/>
                    </a:lnTo>
                    <a:lnTo>
                      <a:pt x="7" y="104"/>
                    </a:lnTo>
                    <a:lnTo>
                      <a:pt x="9" y="103"/>
                    </a:lnTo>
                    <a:lnTo>
                      <a:pt x="9" y="103"/>
                    </a:lnTo>
                    <a:lnTo>
                      <a:pt x="15" y="92"/>
                    </a:lnTo>
                    <a:lnTo>
                      <a:pt x="19" y="81"/>
                    </a:lnTo>
                    <a:lnTo>
                      <a:pt x="22" y="70"/>
                    </a:lnTo>
                    <a:lnTo>
                      <a:pt x="24" y="57"/>
                    </a:lnTo>
                    <a:lnTo>
                      <a:pt x="24" y="57"/>
                    </a:lnTo>
                    <a:lnTo>
                      <a:pt x="25" y="51"/>
                    </a:lnTo>
                    <a:lnTo>
                      <a:pt x="27" y="45"/>
                    </a:lnTo>
                    <a:lnTo>
                      <a:pt x="31" y="31"/>
                    </a:lnTo>
                    <a:lnTo>
                      <a:pt x="35" y="19"/>
                    </a:lnTo>
                    <a:lnTo>
                      <a:pt x="37" y="12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7" y="3"/>
                    </a:lnTo>
                    <a:lnTo>
                      <a:pt x="37" y="1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29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363">
                <a:extLst>
                  <a:ext uri="{FF2B5EF4-FFF2-40B4-BE49-F238E27FC236}">
                    <a16:creationId xmlns:a16="http://schemas.microsoft.com/office/drawing/2014/main" id="{CB6D236D-A808-BED6-3448-34C32BE4B096}"/>
                  </a:ext>
                </a:extLst>
              </p:cNvPr>
              <p:cNvSpPr/>
              <p:nvPr/>
            </p:nvSpPr>
            <p:spPr bwMode="auto">
              <a:xfrm>
                <a:off x="4545013" y="3736975"/>
                <a:ext cx="15875" cy="49213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19" y="4"/>
                  </a:cxn>
                  <a:cxn ang="0">
                    <a:pos x="19" y="16"/>
                  </a:cxn>
                  <a:cxn ang="0">
                    <a:pos x="17" y="26"/>
                  </a:cxn>
                  <a:cxn ang="0">
                    <a:pos x="13" y="47"/>
                  </a:cxn>
                  <a:cxn ang="0">
                    <a:pos x="8" y="68"/>
                  </a:cxn>
                  <a:cxn ang="0">
                    <a:pos x="0" y="89"/>
                  </a:cxn>
                  <a:cxn ang="0">
                    <a:pos x="0" y="89"/>
                  </a:cxn>
                  <a:cxn ang="0">
                    <a:pos x="0" y="90"/>
                  </a:cxn>
                  <a:cxn ang="0">
                    <a:pos x="0" y="92"/>
                  </a:cxn>
                  <a:cxn ang="0">
                    <a:pos x="2" y="93"/>
                  </a:cxn>
                  <a:cxn ang="0">
                    <a:pos x="4" y="94"/>
                  </a:cxn>
                  <a:cxn ang="0">
                    <a:pos x="6" y="94"/>
                  </a:cxn>
                  <a:cxn ang="0">
                    <a:pos x="7" y="94"/>
                  </a:cxn>
                  <a:cxn ang="0">
                    <a:pos x="9" y="93"/>
                  </a:cxn>
                  <a:cxn ang="0">
                    <a:pos x="10" y="91"/>
                  </a:cxn>
                  <a:cxn ang="0">
                    <a:pos x="10" y="91"/>
                  </a:cxn>
                  <a:cxn ang="0">
                    <a:pos x="17" y="69"/>
                  </a:cxn>
                  <a:cxn ang="0">
                    <a:pos x="22" y="49"/>
                  </a:cxn>
                  <a:cxn ang="0">
                    <a:pos x="27" y="27"/>
                  </a:cxn>
                  <a:cxn ang="0">
                    <a:pos x="28" y="16"/>
                  </a:cxn>
                  <a:cxn ang="0">
                    <a:pos x="28" y="4"/>
                  </a:cxn>
                  <a:cxn ang="0">
                    <a:pos x="28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9" y="4"/>
                  </a:cxn>
                </a:cxnLst>
                <a:rect l="0" t="0" r="r" b="b"/>
                <a:pathLst>
                  <a:path w="28" h="94">
                    <a:moveTo>
                      <a:pt x="19" y="4"/>
                    </a:moveTo>
                    <a:lnTo>
                      <a:pt x="19" y="4"/>
                    </a:lnTo>
                    <a:lnTo>
                      <a:pt x="19" y="16"/>
                    </a:lnTo>
                    <a:lnTo>
                      <a:pt x="17" y="26"/>
                    </a:lnTo>
                    <a:lnTo>
                      <a:pt x="13" y="47"/>
                    </a:lnTo>
                    <a:lnTo>
                      <a:pt x="8" y="68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0"/>
                    </a:lnTo>
                    <a:lnTo>
                      <a:pt x="0" y="92"/>
                    </a:lnTo>
                    <a:lnTo>
                      <a:pt x="2" y="93"/>
                    </a:lnTo>
                    <a:lnTo>
                      <a:pt x="4" y="94"/>
                    </a:lnTo>
                    <a:lnTo>
                      <a:pt x="6" y="94"/>
                    </a:lnTo>
                    <a:lnTo>
                      <a:pt x="7" y="94"/>
                    </a:lnTo>
                    <a:lnTo>
                      <a:pt x="9" y="93"/>
                    </a:lnTo>
                    <a:lnTo>
                      <a:pt x="10" y="91"/>
                    </a:lnTo>
                    <a:lnTo>
                      <a:pt x="10" y="91"/>
                    </a:lnTo>
                    <a:lnTo>
                      <a:pt x="17" y="69"/>
                    </a:lnTo>
                    <a:lnTo>
                      <a:pt x="22" y="49"/>
                    </a:lnTo>
                    <a:lnTo>
                      <a:pt x="27" y="27"/>
                    </a:lnTo>
                    <a:lnTo>
                      <a:pt x="28" y="16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364">
                <a:extLst>
                  <a:ext uri="{FF2B5EF4-FFF2-40B4-BE49-F238E27FC236}">
                    <a16:creationId xmlns:a16="http://schemas.microsoft.com/office/drawing/2014/main" id="{25FFEFA5-27FE-D575-9974-87C102620A5C}"/>
                  </a:ext>
                </a:extLst>
              </p:cNvPr>
              <p:cNvSpPr/>
              <p:nvPr/>
            </p:nvSpPr>
            <p:spPr bwMode="auto">
              <a:xfrm>
                <a:off x="4605338" y="3643313"/>
                <a:ext cx="47625" cy="82550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79" y="12"/>
                  </a:cxn>
                  <a:cxn ang="0">
                    <a:pos x="74" y="16"/>
                  </a:cxn>
                  <a:cxn ang="0">
                    <a:pos x="63" y="24"/>
                  </a:cxn>
                  <a:cxn ang="0">
                    <a:pos x="61" y="27"/>
                  </a:cxn>
                  <a:cxn ang="0">
                    <a:pos x="56" y="41"/>
                  </a:cxn>
                  <a:cxn ang="0">
                    <a:pos x="50" y="50"/>
                  </a:cxn>
                  <a:cxn ang="0">
                    <a:pos x="37" y="68"/>
                  </a:cxn>
                  <a:cxn ang="0">
                    <a:pos x="31" y="77"/>
                  </a:cxn>
                  <a:cxn ang="0">
                    <a:pos x="12" y="109"/>
                  </a:cxn>
                  <a:cxn ang="0">
                    <a:pos x="4" y="127"/>
                  </a:cxn>
                  <a:cxn ang="0">
                    <a:pos x="1" y="144"/>
                  </a:cxn>
                  <a:cxn ang="0">
                    <a:pos x="0" y="146"/>
                  </a:cxn>
                  <a:cxn ang="0">
                    <a:pos x="0" y="149"/>
                  </a:cxn>
                  <a:cxn ang="0">
                    <a:pos x="2" y="154"/>
                  </a:cxn>
                  <a:cxn ang="0">
                    <a:pos x="5" y="155"/>
                  </a:cxn>
                  <a:cxn ang="0">
                    <a:pos x="8" y="154"/>
                  </a:cxn>
                  <a:cxn ang="0">
                    <a:pos x="9" y="149"/>
                  </a:cxn>
                  <a:cxn ang="0">
                    <a:pos x="10" y="143"/>
                  </a:cxn>
                  <a:cxn ang="0">
                    <a:pos x="15" y="125"/>
                  </a:cxn>
                  <a:cxn ang="0">
                    <a:pos x="26" y="101"/>
                  </a:cxn>
                  <a:cxn ang="0">
                    <a:pos x="41" y="78"/>
                  </a:cxn>
                  <a:cxn ang="0">
                    <a:pos x="56" y="57"/>
                  </a:cxn>
                  <a:cxn ang="0">
                    <a:pos x="65" y="42"/>
                  </a:cxn>
                  <a:cxn ang="0">
                    <a:pos x="75" y="27"/>
                  </a:cxn>
                  <a:cxn ang="0">
                    <a:pos x="81" y="23"/>
                  </a:cxn>
                  <a:cxn ang="0">
                    <a:pos x="88" y="12"/>
                  </a:cxn>
                  <a:cxn ang="0">
                    <a:pos x="90" y="5"/>
                  </a:cxn>
                  <a:cxn ang="0">
                    <a:pos x="89" y="2"/>
                  </a:cxn>
                  <a:cxn ang="0">
                    <a:pos x="85" y="0"/>
                  </a:cxn>
                  <a:cxn ang="0">
                    <a:pos x="82" y="1"/>
                  </a:cxn>
                  <a:cxn ang="0">
                    <a:pos x="81" y="3"/>
                  </a:cxn>
                </a:cxnLst>
                <a:rect l="0" t="0" r="r" b="b"/>
                <a:pathLst>
                  <a:path w="90" h="155">
                    <a:moveTo>
                      <a:pt x="81" y="3"/>
                    </a:moveTo>
                    <a:lnTo>
                      <a:pt x="81" y="3"/>
                    </a:lnTo>
                    <a:lnTo>
                      <a:pt x="80" y="8"/>
                    </a:lnTo>
                    <a:lnTo>
                      <a:pt x="79" y="12"/>
                    </a:lnTo>
                    <a:lnTo>
                      <a:pt x="76" y="14"/>
                    </a:lnTo>
                    <a:lnTo>
                      <a:pt x="74" y="16"/>
                    </a:lnTo>
                    <a:lnTo>
                      <a:pt x="69" y="19"/>
                    </a:lnTo>
                    <a:lnTo>
                      <a:pt x="63" y="24"/>
                    </a:lnTo>
                    <a:lnTo>
                      <a:pt x="63" y="24"/>
                    </a:lnTo>
                    <a:lnTo>
                      <a:pt x="61" y="27"/>
                    </a:lnTo>
                    <a:lnTo>
                      <a:pt x="59" y="33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50" y="50"/>
                    </a:lnTo>
                    <a:lnTo>
                      <a:pt x="43" y="58"/>
                    </a:lnTo>
                    <a:lnTo>
                      <a:pt x="37" y="68"/>
                    </a:lnTo>
                    <a:lnTo>
                      <a:pt x="31" y="77"/>
                    </a:lnTo>
                    <a:lnTo>
                      <a:pt x="31" y="77"/>
                    </a:lnTo>
                    <a:lnTo>
                      <a:pt x="22" y="92"/>
                    </a:lnTo>
                    <a:lnTo>
                      <a:pt x="12" y="109"/>
                    </a:lnTo>
                    <a:lnTo>
                      <a:pt x="8" y="117"/>
                    </a:lnTo>
                    <a:lnTo>
                      <a:pt x="4" y="127"/>
                    </a:lnTo>
                    <a:lnTo>
                      <a:pt x="2" y="135"/>
                    </a:lnTo>
                    <a:lnTo>
                      <a:pt x="1" y="144"/>
                    </a:lnTo>
                    <a:lnTo>
                      <a:pt x="1" y="144"/>
                    </a:lnTo>
                    <a:lnTo>
                      <a:pt x="0" y="146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51"/>
                    </a:lnTo>
                    <a:lnTo>
                      <a:pt x="2" y="154"/>
                    </a:lnTo>
                    <a:lnTo>
                      <a:pt x="3" y="155"/>
                    </a:lnTo>
                    <a:lnTo>
                      <a:pt x="5" y="155"/>
                    </a:lnTo>
                    <a:lnTo>
                      <a:pt x="6" y="155"/>
                    </a:lnTo>
                    <a:lnTo>
                      <a:pt x="8" y="154"/>
                    </a:lnTo>
                    <a:lnTo>
                      <a:pt x="9" y="151"/>
                    </a:lnTo>
                    <a:lnTo>
                      <a:pt x="9" y="149"/>
                    </a:lnTo>
                    <a:lnTo>
                      <a:pt x="9" y="149"/>
                    </a:lnTo>
                    <a:lnTo>
                      <a:pt x="10" y="143"/>
                    </a:lnTo>
                    <a:lnTo>
                      <a:pt x="10" y="137"/>
                    </a:lnTo>
                    <a:lnTo>
                      <a:pt x="15" y="125"/>
                    </a:lnTo>
                    <a:lnTo>
                      <a:pt x="20" y="112"/>
                    </a:lnTo>
                    <a:lnTo>
                      <a:pt x="26" y="101"/>
                    </a:lnTo>
                    <a:lnTo>
                      <a:pt x="34" y="89"/>
                    </a:lnTo>
                    <a:lnTo>
                      <a:pt x="41" y="78"/>
                    </a:lnTo>
                    <a:lnTo>
                      <a:pt x="56" y="57"/>
                    </a:lnTo>
                    <a:lnTo>
                      <a:pt x="56" y="57"/>
                    </a:lnTo>
                    <a:lnTo>
                      <a:pt x="61" y="49"/>
                    </a:lnTo>
                    <a:lnTo>
                      <a:pt x="65" y="42"/>
                    </a:lnTo>
                    <a:lnTo>
                      <a:pt x="69" y="34"/>
                    </a:lnTo>
                    <a:lnTo>
                      <a:pt x="75" y="27"/>
                    </a:lnTo>
                    <a:lnTo>
                      <a:pt x="75" y="27"/>
                    </a:lnTo>
                    <a:lnTo>
                      <a:pt x="81" y="23"/>
                    </a:lnTo>
                    <a:lnTo>
                      <a:pt x="85" y="18"/>
                    </a:lnTo>
                    <a:lnTo>
                      <a:pt x="88" y="12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3"/>
                    </a:lnTo>
                    <a:lnTo>
                      <a:pt x="89" y="2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2" y="1"/>
                    </a:lnTo>
                    <a:lnTo>
                      <a:pt x="81" y="3"/>
                    </a:lnTo>
                    <a:lnTo>
                      <a:pt x="8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365">
                <a:extLst>
                  <a:ext uri="{FF2B5EF4-FFF2-40B4-BE49-F238E27FC236}">
                    <a16:creationId xmlns:a16="http://schemas.microsoft.com/office/drawing/2014/main" id="{93CC5FCE-2DED-3B32-C235-956865C5594F}"/>
                  </a:ext>
                </a:extLst>
              </p:cNvPr>
              <p:cNvSpPr/>
              <p:nvPr/>
            </p:nvSpPr>
            <p:spPr bwMode="auto">
              <a:xfrm>
                <a:off x="4610100" y="3646488"/>
                <a:ext cx="71438" cy="104775"/>
              </a:xfrm>
              <a:custGeom>
                <a:avLst/>
                <a:gdLst/>
                <a:ahLst/>
                <a:cxnLst>
                  <a:cxn ang="0">
                    <a:pos x="126" y="1"/>
                  </a:cxn>
                  <a:cxn ang="0">
                    <a:pos x="126" y="1"/>
                  </a:cxn>
                  <a:cxn ang="0">
                    <a:pos x="115" y="9"/>
                  </a:cxn>
                  <a:cxn ang="0">
                    <a:pos x="105" y="17"/>
                  </a:cxn>
                  <a:cxn ang="0">
                    <a:pos x="96" y="27"/>
                  </a:cxn>
                  <a:cxn ang="0">
                    <a:pos x="87" y="37"/>
                  </a:cxn>
                  <a:cxn ang="0">
                    <a:pos x="80" y="47"/>
                  </a:cxn>
                  <a:cxn ang="0">
                    <a:pos x="73" y="59"/>
                  </a:cxn>
                  <a:cxn ang="0">
                    <a:pos x="59" y="82"/>
                  </a:cxn>
                  <a:cxn ang="0">
                    <a:pos x="59" y="82"/>
                  </a:cxn>
                  <a:cxn ang="0">
                    <a:pos x="44" y="109"/>
                  </a:cxn>
                  <a:cxn ang="0">
                    <a:pos x="28" y="136"/>
                  </a:cxn>
                  <a:cxn ang="0">
                    <a:pos x="13" y="164"/>
                  </a:cxn>
                  <a:cxn ang="0">
                    <a:pos x="7" y="178"/>
                  </a:cxn>
                  <a:cxn ang="0">
                    <a:pos x="0" y="193"/>
                  </a:cxn>
                  <a:cxn ang="0">
                    <a:pos x="0" y="193"/>
                  </a:cxn>
                  <a:cxn ang="0">
                    <a:pos x="0" y="195"/>
                  </a:cxn>
                  <a:cxn ang="0">
                    <a:pos x="1" y="197"/>
                  </a:cxn>
                  <a:cxn ang="0">
                    <a:pos x="2" y="198"/>
                  </a:cxn>
                  <a:cxn ang="0">
                    <a:pos x="3" y="199"/>
                  </a:cxn>
                  <a:cxn ang="0">
                    <a:pos x="6" y="199"/>
                  </a:cxn>
                  <a:cxn ang="0">
                    <a:pos x="8" y="198"/>
                  </a:cxn>
                  <a:cxn ang="0">
                    <a:pos x="9" y="197"/>
                  </a:cxn>
                  <a:cxn ang="0">
                    <a:pos x="10" y="196"/>
                  </a:cxn>
                  <a:cxn ang="0">
                    <a:pos x="10" y="196"/>
                  </a:cxn>
                  <a:cxn ang="0">
                    <a:pos x="15" y="183"/>
                  </a:cxn>
                  <a:cxn ang="0">
                    <a:pos x="21" y="170"/>
                  </a:cxn>
                  <a:cxn ang="0">
                    <a:pos x="33" y="147"/>
                  </a:cxn>
                  <a:cxn ang="0">
                    <a:pos x="47" y="124"/>
                  </a:cxn>
                  <a:cxn ang="0">
                    <a:pos x="60" y="100"/>
                  </a:cxn>
                  <a:cxn ang="0">
                    <a:pos x="60" y="100"/>
                  </a:cxn>
                  <a:cxn ang="0">
                    <a:pos x="74" y="74"/>
                  </a:cxn>
                  <a:cxn ang="0">
                    <a:pos x="82" y="62"/>
                  </a:cxn>
                  <a:cxn ang="0">
                    <a:pos x="89" y="49"/>
                  </a:cxn>
                  <a:cxn ang="0">
                    <a:pos x="98" y="38"/>
                  </a:cxn>
                  <a:cxn ang="0">
                    <a:pos x="108" y="28"/>
                  </a:cxn>
                  <a:cxn ang="0">
                    <a:pos x="119" y="17"/>
                  </a:cxn>
                  <a:cxn ang="0">
                    <a:pos x="130" y="9"/>
                  </a:cxn>
                  <a:cxn ang="0">
                    <a:pos x="130" y="9"/>
                  </a:cxn>
                  <a:cxn ang="0">
                    <a:pos x="133" y="7"/>
                  </a:cxn>
                  <a:cxn ang="0">
                    <a:pos x="134" y="6"/>
                  </a:cxn>
                  <a:cxn ang="0">
                    <a:pos x="133" y="4"/>
                  </a:cxn>
                  <a:cxn ang="0">
                    <a:pos x="133" y="2"/>
                  </a:cxn>
                  <a:cxn ang="0">
                    <a:pos x="132" y="1"/>
                  </a:cxn>
                  <a:cxn ang="0">
                    <a:pos x="129" y="0"/>
                  </a:cxn>
                  <a:cxn ang="0">
                    <a:pos x="128" y="0"/>
                  </a:cxn>
                  <a:cxn ang="0">
                    <a:pos x="126" y="1"/>
                  </a:cxn>
                  <a:cxn ang="0">
                    <a:pos x="126" y="1"/>
                  </a:cxn>
                </a:cxnLst>
                <a:rect l="0" t="0" r="r" b="b"/>
                <a:pathLst>
                  <a:path w="134" h="199">
                    <a:moveTo>
                      <a:pt x="126" y="1"/>
                    </a:moveTo>
                    <a:lnTo>
                      <a:pt x="126" y="1"/>
                    </a:lnTo>
                    <a:lnTo>
                      <a:pt x="115" y="9"/>
                    </a:lnTo>
                    <a:lnTo>
                      <a:pt x="105" y="17"/>
                    </a:lnTo>
                    <a:lnTo>
                      <a:pt x="96" y="27"/>
                    </a:lnTo>
                    <a:lnTo>
                      <a:pt x="87" y="37"/>
                    </a:lnTo>
                    <a:lnTo>
                      <a:pt x="80" y="47"/>
                    </a:lnTo>
                    <a:lnTo>
                      <a:pt x="73" y="59"/>
                    </a:lnTo>
                    <a:lnTo>
                      <a:pt x="59" y="82"/>
                    </a:lnTo>
                    <a:lnTo>
                      <a:pt x="59" y="82"/>
                    </a:lnTo>
                    <a:lnTo>
                      <a:pt x="44" y="109"/>
                    </a:lnTo>
                    <a:lnTo>
                      <a:pt x="28" y="136"/>
                    </a:lnTo>
                    <a:lnTo>
                      <a:pt x="13" y="164"/>
                    </a:lnTo>
                    <a:lnTo>
                      <a:pt x="7" y="178"/>
                    </a:lnTo>
                    <a:lnTo>
                      <a:pt x="0" y="193"/>
                    </a:lnTo>
                    <a:lnTo>
                      <a:pt x="0" y="193"/>
                    </a:lnTo>
                    <a:lnTo>
                      <a:pt x="0" y="195"/>
                    </a:lnTo>
                    <a:lnTo>
                      <a:pt x="1" y="197"/>
                    </a:lnTo>
                    <a:lnTo>
                      <a:pt x="2" y="198"/>
                    </a:lnTo>
                    <a:lnTo>
                      <a:pt x="3" y="199"/>
                    </a:lnTo>
                    <a:lnTo>
                      <a:pt x="6" y="199"/>
                    </a:lnTo>
                    <a:lnTo>
                      <a:pt x="8" y="198"/>
                    </a:lnTo>
                    <a:lnTo>
                      <a:pt x="9" y="197"/>
                    </a:lnTo>
                    <a:lnTo>
                      <a:pt x="10" y="196"/>
                    </a:lnTo>
                    <a:lnTo>
                      <a:pt x="10" y="196"/>
                    </a:lnTo>
                    <a:lnTo>
                      <a:pt x="15" y="183"/>
                    </a:lnTo>
                    <a:lnTo>
                      <a:pt x="21" y="170"/>
                    </a:lnTo>
                    <a:lnTo>
                      <a:pt x="33" y="147"/>
                    </a:lnTo>
                    <a:lnTo>
                      <a:pt x="47" y="124"/>
                    </a:lnTo>
                    <a:lnTo>
                      <a:pt x="60" y="100"/>
                    </a:lnTo>
                    <a:lnTo>
                      <a:pt x="60" y="100"/>
                    </a:lnTo>
                    <a:lnTo>
                      <a:pt x="74" y="74"/>
                    </a:lnTo>
                    <a:lnTo>
                      <a:pt x="82" y="62"/>
                    </a:lnTo>
                    <a:lnTo>
                      <a:pt x="89" y="49"/>
                    </a:lnTo>
                    <a:lnTo>
                      <a:pt x="98" y="38"/>
                    </a:lnTo>
                    <a:lnTo>
                      <a:pt x="108" y="28"/>
                    </a:lnTo>
                    <a:lnTo>
                      <a:pt x="119" y="17"/>
                    </a:lnTo>
                    <a:lnTo>
                      <a:pt x="130" y="9"/>
                    </a:lnTo>
                    <a:lnTo>
                      <a:pt x="130" y="9"/>
                    </a:lnTo>
                    <a:lnTo>
                      <a:pt x="133" y="7"/>
                    </a:lnTo>
                    <a:lnTo>
                      <a:pt x="134" y="6"/>
                    </a:lnTo>
                    <a:lnTo>
                      <a:pt x="133" y="4"/>
                    </a:lnTo>
                    <a:lnTo>
                      <a:pt x="133" y="2"/>
                    </a:lnTo>
                    <a:lnTo>
                      <a:pt x="132" y="1"/>
                    </a:lnTo>
                    <a:lnTo>
                      <a:pt x="129" y="0"/>
                    </a:lnTo>
                    <a:lnTo>
                      <a:pt x="128" y="0"/>
                    </a:lnTo>
                    <a:lnTo>
                      <a:pt x="126" y="1"/>
                    </a:lnTo>
                    <a:lnTo>
                      <a:pt x="12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366">
                <a:extLst>
                  <a:ext uri="{FF2B5EF4-FFF2-40B4-BE49-F238E27FC236}">
                    <a16:creationId xmlns:a16="http://schemas.microsoft.com/office/drawing/2014/main" id="{C0F4202F-2FDB-2BBA-A238-81EF76071C80}"/>
                  </a:ext>
                </a:extLst>
              </p:cNvPr>
              <p:cNvSpPr/>
              <p:nvPr/>
            </p:nvSpPr>
            <p:spPr bwMode="auto">
              <a:xfrm>
                <a:off x="4624388" y="3638550"/>
                <a:ext cx="84138" cy="130175"/>
              </a:xfrm>
              <a:custGeom>
                <a:avLst/>
                <a:gdLst/>
                <a:ahLst/>
                <a:cxnLst>
                  <a:cxn ang="0">
                    <a:pos x="152" y="1"/>
                  </a:cxn>
                  <a:cxn ang="0">
                    <a:pos x="137" y="15"/>
                  </a:cxn>
                  <a:cxn ang="0">
                    <a:pos x="123" y="30"/>
                  </a:cxn>
                  <a:cxn ang="0">
                    <a:pos x="99" y="66"/>
                  </a:cxn>
                  <a:cxn ang="0">
                    <a:pos x="67" y="121"/>
                  </a:cxn>
                  <a:cxn ang="0">
                    <a:pos x="56" y="138"/>
                  </a:cxn>
                  <a:cxn ang="0">
                    <a:pos x="32" y="174"/>
                  </a:cxn>
                  <a:cxn ang="0">
                    <a:pos x="12" y="211"/>
                  </a:cxn>
                  <a:cxn ang="0">
                    <a:pos x="1" y="229"/>
                  </a:cxn>
                  <a:cxn ang="0">
                    <a:pos x="0" y="238"/>
                  </a:cxn>
                  <a:cxn ang="0">
                    <a:pos x="4" y="246"/>
                  </a:cxn>
                  <a:cxn ang="0">
                    <a:pos x="6" y="247"/>
                  </a:cxn>
                  <a:cxn ang="0">
                    <a:pos x="12" y="246"/>
                  </a:cxn>
                  <a:cxn ang="0">
                    <a:pos x="14" y="242"/>
                  </a:cxn>
                  <a:cxn ang="0">
                    <a:pos x="16" y="241"/>
                  </a:cxn>
                  <a:cxn ang="0">
                    <a:pos x="17" y="236"/>
                  </a:cxn>
                  <a:cxn ang="0">
                    <a:pos x="15" y="234"/>
                  </a:cxn>
                  <a:cxn ang="0">
                    <a:pos x="12" y="234"/>
                  </a:cxn>
                  <a:cxn ang="0">
                    <a:pos x="10" y="234"/>
                  </a:cxn>
                  <a:cxn ang="0">
                    <a:pos x="12" y="229"/>
                  </a:cxn>
                  <a:cxn ang="0">
                    <a:pos x="22" y="210"/>
                  </a:cxn>
                  <a:cxn ang="0">
                    <a:pos x="33" y="191"/>
                  </a:cxn>
                  <a:cxn ang="0">
                    <a:pos x="53" y="160"/>
                  </a:cxn>
                  <a:cxn ang="0">
                    <a:pos x="73" y="129"/>
                  </a:cxn>
                  <a:cxn ang="0">
                    <a:pos x="92" y="98"/>
                  </a:cxn>
                  <a:cxn ang="0">
                    <a:pos x="121" y="50"/>
                  </a:cxn>
                  <a:cxn ang="0">
                    <a:pos x="144" y="21"/>
                  </a:cxn>
                  <a:cxn ang="0">
                    <a:pos x="157" y="10"/>
                  </a:cxn>
                  <a:cxn ang="0">
                    <a:pos x="158" y="9"/>
                  </a:cxn>
                  <a:cxn ang="0">
                    <a:pos x="158" y="2"/>
                  </a:cxn>
                  <a:cxn ang="0">
                    <a:pos x="156" y="0"/>
                  </a:cxn>
                  <a:cxn ang="0">
                    <a:pos x="152" y="1"/>
                  </a:cxn>
                </a:cxnLst>
                <a:rect l="0" t="0" r="r" b="b"/>
                <a:pathLst>
                  <a:path w="159" h="247">
                    <a:moveTo>
                      <a:pt x="152" y="1"/>
                    </a:moveTo>
                    <a:lnTo>
                      <a:pt x="152" y="1"/>
                    </a:lnTo>
                    <a:lnTo>
                      <a:pt x="145" y="8"/>
                    </a:lnTo>
                    <a:lnTo>
                      <a:pt x="137" y="15"/>
                    </a:lnTo>
                    <a:lnTo>
                      <a:pt x="129" y="23"/>
                    </a:lnTo>
                    <a:lnTo>
                      <a:pt x="123" y="30"/>
                    </a:lnTo>
                    <a:lnTo>
                      <a:pt x="111" y="48"/>
                    </a:lnTo>
                    <a:lnTo>
                      <a:pt x="99" y="66"/>
                    </a:lnTo>
                    <a:lnTo>
                      <a:pt x="79" y="103"/>
                    </a:lnTo>
                    <a:lnTo>
                      <a:pt x="67" y="121"/>
                    </a:lnTo>
                    <a:lnTo>
                      <a:pt x="56" y="138"/>
                    </a:lnTo>
                    <a:lnTo>
                      <a:pt x="56" y="138"/>
                    </a:lnTo>
                    <a:lnTo>
                      <a:pt x="44" y="155"/>
                    </a:lnTo>
                    <a:lnTo>
                      <a:pt x="32" y="174"/>
                    </a:lnTo>
                    <a:lnTo>
                      <a:pt x="12" y="211"/>
                    </a:lnTo>
                    <a:lnTo>
                      <a:pt x="12" y="211"/>
                    </a:lnTo>
                    <a:lnTo>
                      <a:pt x="6" y="219"/>
                    </a:lnTo>
                    <a:lnTo>
                      <a:pt x="1" y="229"/>
                    </a:lnTo>
                    <a:lnTo>
                      <a:pt x="0" y="233"/>
                    </a:lnTo>
                    <a:lnTo>
                      <a:pt x="0" y="238"/>
                    </a:lnTo>
                    <a:lnTo>
                      <a:pt x="1" y="242"/>
                    </a:lnTo>
                    <a:lnTo>
                      <a:pt x="4" y="246"/>
                    </a:lnTo>
                    <a:lnTo>
                      <a:pt x="4" y="246"/>
                    </a:lnTo>
                    <a:lnTo>
                      <a:pt x="6" y="247"/>
                    </a:lnTo>
                    <a:lnTo>
                      <a:pt x="9" y="247"/>
                    </a:lnTo>
                    <a:lnTo>
                      <a:pt x="12" y="246"/>
                    </a:lnTo>
                    <a:lnTo>
                      <a:pt x="13" y="244"/>
                    </a:lnTo>
                    <a:lnTo>
                      <a:pt x="14" y="242"/>
                    </a:lnTo>
                    <a:lnTo>
                      <a:pt x="14" y="242"/>
                    </a:lnTo>
                    <a:lnTo>
                      <a:pt x="16" y="241"/>
                    </a:lnTo>
                    <a:lnTo>
                      <a:pt x="17" y="240"/>
                    </a:lnTo>
                    <a:lnTo>
                      <a:pt x="17" y="236"/>
                    </a:lnTo>
                    <a:lnTo>
                      <a:pt x="16" y="235"/>
                    </a:lnTo>
                    <a:lnTo>
                      <a:pt x="15" y="234"/>
                    </a:lnTo>
                    <a:lnTo>
                      <a:pt x="14" y="233"/>
                    </a:lnTo>
                    <a:lnTo>
                      <a:pt x="12" y="234"/>
                    </a:lnTo>
                    <a:lnTo>
                      <a:pt x="12" y="234"/>
                    </a:lnTo>
                    <a:lnTo>
                      <a:pt x="10" y="234"/>
                    </a:lnTo>
                    <a:lnTo>
                      <a:pt x="10" y="234"/>
                    </a:lnTo>
                    <a:lnTo>
                      <a:pt x="12" y="229"/>
                    </a:lnTo>
                    <a:lnTo>
                      <a:pt x="15" y="222"/>
                    </a:lnTo>
                    <a:lnTo>
                      <a:pt x="22" y="210"/>
                    </a:lnTo>
                    <a:lnTo>
                      <a:pt x="33" y="191"/>
                    </a:lnTo>
                    <a:lnTo>
                      <a:pt x="33" y="191"/>
                    </a:lnTo>
                    <a:lnTo>
                      <a:pt x="43" y="176"/>
                    </a:lnTo>
                    <a:lnTo>
                      <a:pt x="53" y="160"/>
                    </a:lnTo>
                    <a:lnTo>
                      <a:pt x="73" y="129"/>
                    </a:lnTo>
                    <a:lnTo>
                      <a:pt x="73" y="129"/>
                    </a:lnTo>
                    <a:lnTo>
                      <a:pt x="83" y="114"/>
                    </a:lnTo>
                    <a:lnTo>
                      <a:pt x="92" y="98"/>
                    </a:lnTo>
                    <a:lnTo>
                      <a:pt x="111" y="65"/>
                    </a:lnTo>
                    <a:lnTo>
                      <a:pt x="121" y="50"/>
                    </a:lnTo>
                    <a:lnTo>
                      <a:pt x="131" y="34"/>
                    </a:lnTo>
                    <a:lnTo>
                      <a:pt x="144" y="21"/>
                    </a:lnTo>
                    <a:lnTo>
                      <a:pt x="150" y="15"/>
                    </a:lnTo>
                    <a:lnTo>
                      <a:pt x="157" y="10"/>
                    </a:lnTo>
                    <a:lnTo>
                      <a:pt x="157" y="10"/>
                    </a:lnTo>
                    <a:lnTo>
                      <a:pt x="158" y="9"/>
                    </a:lnTo>
                    <a:lnTo>
                      <a:pt x="159" y="6"/>
                    </a:lnTo>
                    <a:lnTo>
                      <a:pt x="158" y="2"/>
                    </a:lnTo>
                    <a:lnTo>
                      <a:pt x="157" y="1"/>
                    </a:lnTo>
                    <a:lnTo>
                      <a:pt x="156" y="0"/>
                    </a:lnTo>
                    <a:lnTo>
                      <a:pt x="154" y="0"/>
                    </a:lnTo>
                    <a:lnTo>
                      <a:pt x="152" y="1"/>
                    </a:lnTo>
                    <a:lnTo>
                      <a:pt x="15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367">
                <a:extLst>
                  <a:ext uri="{FF2B5EF4-FFF2-40B4-BE49-F238E27FC236}">
                    <a16:creationId xmlns:a16="http://schemas.microsoft.com/office/drawing/2014/main" id="{335D96B0-C98D-D548-E963-697ABAE9DB11}"/>
                  </a:ext>
                </a:extLst>
              </p:cNvPr>
              <p:cNvSpPr/>
              <p:nvPr/>
            </p:nvSpPr>
            <p:spPr bwMode="auto">
              <a:xfrm>
                <a:off x="4648200" y="3646488"/>
                <a:ext cx="80963" cy="120650"/>
              </a:xfrm>
              <a:custGeom>
                <a:avLst/>
                <a:gdLst/>
                <a:ahLst/>
                <a:cxnLst>
                  <a:cxn ang="0">
                    <a:pos x="143" y="2"/>
                  </a:cxn>
                  <a:cxn ang="0">
                    <a:pos x="143" y="2"/>
                  </a:cxn>
                  <a:cxn ang="0">
                    <a:pos x="132" y="14"/>
                  </a:cxn>
                  <a:cxn ang="0">
                    <a:pos x="120" y="28"/>
                  </a:cxn>
                  <a:cxn ang="0">
                    <a:pos x="110" y="41"/>
                  </a:cxn>
                  <a:cxn ang="0">
                    <a:pos x="100" y="54"/>
                  </a:cxn>
                  <a:cxn ang="0">
                    <a:pos x="81" y="83"/>
                  </a:cxn>
                  <a:cxn ang="0">
                    <a:pos x="63" y="113"/>
                  </a:cxn>
                  <a:cxn ang="0">
                    <a:pos x="63" y="113"/>
                  </a:cxn>
                  <a:cxn ang="0">
                    <a:pos x="47" y="141"/>
                  </a:cxn>
                  <a:cxn ang="0">
                    <a:pos x="32" y="169"/>
                  </a:cxn>
                  <a:cxn ang="0">
                    <a:pos x="32" y="169"/>
                  </a:cxn>
                  <a:cxn ang="0">
                    <a:pos x="24" y="182"/>
                  </a:cxn>
                  <a:cxn ang="0">
                    <a:pos x="15" y="195"/>
                  </a:cxn>
                  <a:cxn ang="0">
                    <a:pos x="7" y="207"/>
                  </a:cxn>
                  <a:cxn ang="0">
                    <a:pos x="1" y="221"/>
                  </a:cxn>
                  <a:cxn ang="0">
                    <a:pos x="1" y="221"/>
                  </a:cxn>
                  <a:cxn ang="0">
                    <a:pos x="0" y="223"/>
                  </a:cxn>
                  <a:cxn ang="0">
                    <a:pos x="1" y="225"/>
                  </a:cxn>
                  <a:cxn ang="0">
                    <a:pos x="2" y="227"/>
                  </a:cxn>
                  <a:cxn ang="0">
                    <a:pos x="5" y="228"/>
                  </a:cxn>
                  <a:cxn ang="0">
                    <a:pos x="9" y="228"/>
                  </a:cxn>
                  <a:cxn ang="0">
                    <a:pos x="9" y="228"/>
                  </a:cxn>
                  <a:cxn ang="0">
                    <a:pos x="12" y="227"/>
                  </a:cxn>
                  <a:cxn ang="0">
                    <a:pos x="14" y="224"/>
                  </a:cxn>
                  <a:cxn ang="0">
                    <a:pos x="13" y="221"/>
                  </a:cxn>
                  <a:cxn ang="0">
                    <a:pos x="12" y="219"/>
                  </a:cxn>
                  <a:cxn ang="0">
                    <a:pos x="12" y="219"/>
                  </a:cxn>
                  <a:cxn ang="0">
                    <a:pos x="17" y="209"/>
                  </a:cxn>
                  <a:cxn ang="0">
                    <a:pos x="23" y="200"/>
                  </a:cxn>
                  <a:cxn ang="0">
                    <a:pos x="36" y="180"/>
                  </a:cxn>
                  <a:cxn ang="0">
                    <a:pos x="36" y="180"/>
                  </a:cxn>
                  <a:cxn ang="0">
                    <a:pos x="52" y="153"/>
                  </a:cxn>
                  <a:cxn ang="0">
                    <a:pos x="67" y="125"/>
                  </a:cxn>
                  <a:cxn ang="0">
                    <a:pos x="67" y="125"/>
                  </a:cxn>
                  <a:cxn ang="0">
                    <a:pos x="85" y="94"/>
                  </a:cxn>
                  <a:cxn ang="0">
                    <a:pos x="105" y="64"/>
                  </a:cxn>
                  <a:cxn ang="0">
                    <a:pos x="115" y="49"/>
                  </a:cxn>
                  <a:cxn ang="0">
                    <a:pos x="127" y="35"/>
                  </a:cxn>
                  <a:cxn ang="0">
                    <a:pos x="138" y="21"/>
                  </a:cxn>
                  <a:cxn ang="0">
                    <a:pos x="150" y="8"/>
                  </a:cxn>
                  <a:cxn ang="0">
                    <a:pos x="150" y="8"/>
                  </a:cxn>
                  <a:cxn ang="0">
                    <a:pos x="151" y="6"/>
                  </a:cxn>
                  <a:cxn ang="0">
                    <a:pos x="151" y="5"/>
                  </a:cxn>
                  <a:cxn ang="0">
                    <a:pos x="150" y="3"/>
                  </a:cxn>
                  <a:cxn ang="0">
                    <a:pos x="149" y="2"/>
                  </a:cxn>
                  <a:cxn ang="0">
                    <a:pos x="148" y="1"/>
                  </a:cxn>
                  <a:cxn ang="0">
                    <a:pos x="146" y="0"/>
                  </a:cxn>
                  <a:cxn ang="0">
                    <a:pos x="145" y="0"/>
                  </a:cxn>
                  <a:cxn ang="0">
                    <a:pos x="143" y="2"/>
                  </a:cxn>
                  <a:cxn ang="0">
                    <a:pos x="143" y="2"/>
                  </a:cxn>
                </a:cxnLst>
                <a:rect l="0" t="0" r="r" b="b"/>
                <a:pathLst>
                  <a:path w="151" h="228">
                    <a:moveTo>
                      <a:pt x="143" y="2"/>
                    </a:moveTo>
                    <a:lnTo>
                      <a:pt x="143" y="2"/>
                    </a:lnTo>
                    <a:lnTo>
                      <a:pt x="132" y="14"/>
                    </a:lnTo>
                    <a:lnTo>
                      <a:pt x="120" y="28"/>
                    </a:lnTo>
                    <a:lnTo>
                      <a:pt x="110" y="41"/>
                    </a:lnTo>
                    <a:lnTo>
                      <a:pt x="100" y="54"/>
                    </a:lnTo>
                    <a:lnTo>
                      <a:pt x="81" y="83"/>
                    </a:lnTo>
                    <a:lnTo>
                      <a:pt x="63" y="113"/>
                    </a:lnTo>
                    <a:lnTo>
                      <a:pt x="63" y="113"/>
                    </a:lnTo>
                    <a:lnTo>
                      <a:pt x="47" y="141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24" y="182"/>
                    </a:lnTo>
                    <a:lnTo>
                      <a:pt x="15" y="195"/>
                    </a:lnTo>
                    <a:lnTo>
                      <a:pt x="7" y="207"/>
                    </a:lnTo>
                    <a:lnTo>
                      <a:pt x="1" y="221"/>
                    </a:lnTo>
                    <a:lnTo>
                      <a:pt x="1" y="221"/>
                    </a:lnTo>
                    <a:lnTo>
                      <a:pt x="0" y="223"/>
                    </a:lnTo>
                    <a:lnTo>
                      <a:pt x="1" y="225"/>
                    </a:lnTo>
                    <a:lnTo>
                      <a:pt x="2" y="227"/>
                    </a:lnTo>
                    <a:lnTo>
                      <a:pt x="5" y="228"/>
                    </a:lnTo>
                    <a:lnTo>
                      <a:pt x="9" y="228"/>
                    </a:lnTo>
                    <a:lnTo>
                      <a:pt x="9" y="228"/>
                    </a:lnTo>
                    <a:lnTo>
                      <a:pt x="12" y="227"/>
                    </a:lnTo>
                    <a:lnTo>
                      <a:pt x="14" y="224"/>
                    </a:lnTo>
                    <a:lnTo>
                      <a:pt x="13" y="221"/>
                    </a:lnTo>
                    <a:lnTo>
                      <a:pt x="12" y="219"/>
                    </a:lnTo>
                    <a:lnTo>
                      <a:pt x="12" y="219"/>
                    </a:lnTo>
                    <a:lnTo>
                      <a:pt x="17" y="209"/>
                    </a:lnTo>
                    <a:lnTo>
                      <a:pt x="23" y="200"/>
                    </a:lnTo>
                    <a:lnTo>
                      <a:pt x="36" y="180"/>
                    </a:lnTo>
                    <a:lnTo>
                      <a:pt x="36" y="180"/>
                    </a:lnTo>
                    <a:lnTo>
                      <a:pt x="52" y="153"/>
                    </a:lnTo>
                    <a:lnTo>
                      <a:pt x="67" y="125"/>
                    </a:lnTo>
                    <a:lnTo>
                      <a:pt x="67" y="125"/>
                    </a:lnTo>
                    <a:lnTo>
                      <a:pt x="85" y="94"/>
                    </a:lnTo>
                    <a:lnTo>
                      <a:pt x="105" y="64"/>
                    </a:lnTo>
                    <a:lnTo>
                      <a:pt x="115" y="49"/>
                    </a:lnTo>
                    <a:lnTo>
                      <a:pt x="127" y="35"/>
                    </a:lnTo>
                    <a:lnTo>
                      <a:pt x="138" y="21"/>
                    </a:lnTo>
                    <a:lnTo>
                      <a:pt x="150" y="8"/>
                    </a:lnTo>
                    <a:lnTo>
                      <a:pt x="150" y="8"/>
                    </a:lnTo>
                    <a:lnTo>
                      <a:pt x="151" y="6"/>
                    </a:lnTo>
                    <a:lnTo>
                      <a:pt x="151" y="5"/>
                    </a:lnTo>
                    <a:lnTo>
                      <a:pt x="150" y="3"/>
                    </a:lnTo>
                    <a:lnTo>
                      <a:pt x="149" y="2"/>
                    </a:lnTo>
                    <a:lnTo>
                      <a:pt x="148" y="1"/>
                    </a:lnTo>
                    <a:lnTo>
                      <a:pt x="146" y="0"/>
                    </a:lnTo>
                    <a:lnTo>
                      <a:pt x="145" y="0"/>
                    </a:lnTo>
                    <a:lnTo>
                      <a:pt x="143" y="2"/>
                    </a:lnTo>
                    <a:lnTo>
                      <a:pt x="14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" name="Freeform 368">
                <a:extLst>
                  <a:ext uri="{FF2B5EF4-FFF2-40B4-BE49-F238E27FC236}">
                    <a16:creationId xmlns:a16="http://schemas.microsoft.com/office/drawing/2014/main" id="{238EE345-6919-A2AC-2977-F783F8DCBF02}"/>
                  </a:ext>
                </a:extLst>
              </p:cNvPr>
              <p:cNvSpPr/>
              <p:nvPr/>
            </p:nvSpPr>
            <p:spPr bwMode="auto">
              <a:xfrm>
                <a:off x="4708525" y="3648075"/>
                <a:ext cx="52388" cy="69850"/>
              </a:xfrm>
              <a:custGeom>
                <a:avLst/>
                <a:gdLst/>
                <a:ahLst/>
                <a:cxnLst>
                  <a:cxn ang="0">
                    <a:pos x="92" y="1"/>
                  </a:cxn>
                  <a:cxn ang="0">
                    <a:pos x="92" y="1"/>
                  </a:cxn>
                  <a:cxn ang="0">
                    <a:pos x="79" y="15"/>
                  </a:cxn>
                  <a:cxn ang="0">
                    <a:pos x="66" y="30"/>
                  </a:cxn>
                  <a:cxn ang="0">
                    <a:pos x="54" y="44"/>
                  </a:cxn>
                  <a:cxn ang="0">
                    <a:pos x="43" y="60"/>
                  </a:cxn>
                  <a:cxn ang="0">
                    <a:pos x="21" y="92"/>
                  </a:cxn>
                  <a:cxn ang="0">
                    <a:pos x="1" y="125"/>
                  </a:cxn>
                  <a:cxn ang="0">
                    <a:pos x="1" y="125"/>
                  </a:cxn>
                  <a:cxn ang="0">
                    <a:pos x="0" y="127"/>
                  </a:cxn>
                  <a:cxn ang="0">
                    <a:pos x="1" y="129"/>
                  </a:cxn>
                  <a:cxn ang="0">
                    <a:pos x="1" y="131"/>
                  </a:cxn>
                  <a:cxn ang="0">
                    <a:pos x="3" y="132"/>
                  </a:cxn>
                  <a:cxn ang="0">
                    <a:pos x="4" y="132"/>
                  </a:cxn>
                  <a:cxn ang="0">
                    <a:pos x="6" y="132"/>
                  </a:cxn>
                  <a:cxn ang="0">
                    <a:pos x="8" y="132"/>
                  </a:cxn>
                  <a:cxn ang="0">
                    <a:pos x="10" y="130"/>
                  </a:cxn>
                  <a:cxn ang="0">
                    <a:pos x="10" y="130"/>
                  </a:cxn>
                  <a:cxn ang="0">
                    <a:pos x="29" y="97"/>
                  </a:cxn>
                  <a:cxn ang="0">
                    <a:pos x="50" y="66"/>
                  </a:cxn>
                  <a:cxn ang="0">
                    <a:pos x="61" y="51"/>
                  </a:cxn>
                  <a:cxn ang="0">
                    <a:pos x="74" y="36"/>
                  </a:cxn>
                  <a:cxn ang="0">
                    <a:pos x="86" y="22"/>
                  </a:cxn>
                  <a:cxn ang="0">
                    <a:pos x="98" y="8"/>
                  </a:cxn>
                  <a:cxn ang="0">
                    <a:pos x="98" y="8"/>
                  </a:cxn>
                  <a:cxn ang="0">
                    <a:pos x="99" y="6"/>
                  </a:cxn>
                  <a:cxn ang="0">
                    <a:pos x="100" y="4"/>
                  </a:cxn>
                  <a:cxn ang="0">
                    <a:pos x="99" y="3"/>
                  </a:cxn>
                  <a:cxn ang="0">
                    <a:pos x="98" y="1"/>
                  </a:cxn>
                  <a:cxn ang="0">
                    <a:pos x="97" y="0"/>
                  </a:cxn>
                  <a:cxn ang="0">
                    <a:pos x="95" y="0"/>
                  </a:cxn>
                  <a:cxn ang="0">
                    <a:pos x="93" y="0"/>
                  </a:cxn>
                  <a:cxn ang="0">
                    <a:pos x="92" y="1"/>
                  </a:cxn>
                  <a:cxn ang="0">
                    <a:pos x="92" y="1"/>
                  </a:cxn>
                </a:cxnLst>
                <a:rect l="0" t="0" r="r" b="b"/>
                <a:pathLst>
                  <a:path w="100" h="132">
                    <a:moveTo>
                      <a:pt x="92" y="1"/>
                    </a:moveTo>
                    <a:lnTo>
                      <a:pt x="92" y="1"/>
                    </a:lnTo>
                    <a:lnTo>
                      <a:pt x="79" y="15"/>
                    </a:lnTo>
                    <a:lnTo>
                      <a:pt x="66" y="30"/>
                    </a:lnTo>
                    <a:lnTo>
                      <a:pt x="54" y="44"/>
                    </a:lnTo>
                    <a:lnTo>
                      <a:pt x="43" y="60"/>
                    </a:lnTo>
                    <a:lnTo>
                      <a:pt x="21" y="92"/>
                    </a:lnTo>
                    <a:lnTo>
                      <a:pt x="1" y="125"/>
                    </a:lnTo>
                    <a:lnTo>
                      <a:pt x="1" y="125"/>
                    </a:lnTo>
                    <a:lnTo>
                      <a:pt x="0" y="127"/>
                    </a:lnTo>
                    <a:lnTo>
                      <a:pt x="1" y="129"/>
                    </a:lnTo>
                    <a:lnTo>
                      <a:pt x="1" y="131"/>
                    </a:lnTo>
                    <a:lnTo>
                      <a:pt x="3" y="132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8" y="132"/>
                    </a:lnTo>
                    <a:lnTo>
                      <a:pt x="10" y="130"/>
                    </a:lnTo>
                    <a:lnTo>
                      <a:pt x="10" y="130"/>
                    </a:lnTo>
                    <a:lnTo>
                      <a:pt x="29" y="97"/>
                    </a:lnTo>
                    <a:lnTo>
                      <a:pt x="50" y="66"/>
                    </a:lnTo>
                    <a:lnTo>
                      <a:pt x="61" y="51"/>
                    </a:lnTo>
                    <a:lnTo>
                      <a:pt x="74" y="36"/>
                    </a:lnTo>
                    <a:lnTo>
                      <a:pt x="86" y="2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99" y="6"/>
                    </a:lnTo>
                    <a:lnTo>
                      <a:pt x="100" y="4"/>
                    </a:lnTo>
                    <a:lnTo>
                      <a:pt x="99" y="3"/>
                    </a:lnTo>
                    <a:lnTo>
                      <a:pt x="98" y="1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92" y="1"/>
                    </a:lnTo>
                    <a:lnTo>
                      <a:pt x="9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" name="Freeform 369">
                <a:extLst>
                  <a:ext uri="{FF2B5EF4-FFF2-40B4-BE49-F238E27FC236}">
                    <a16:creationId xmlns:a16="http://schemas.microsoft.com/office/drawing/2014/main" id="{E6E07C4B-F8CE-78E7-AE58-330EFF49D113}"/>
                  </a:ext>
                </a:extLst>
              </p:cNvPr>
              <p:cNvSpPr/>
              <p:nvPr/>
            </p:nvSpPr>
            <p:spPr bwMode="auto">
              <a:xfrm>
                <a:off x="4749800" y="3648075"/>
                <a:ext cx="39688" cy="52388"/>
              </a:xfrm>
              <a:custGeom>
                <a:avLst/>
                <a:gdLst/>
                <a:ahLst/>
                <a:cxnLst>
                  <a:cxn ang="0">
                    <a:pos x="66" y="4"/>
                  </a:cxn>
                  <a:cxn ang="0">
                    <a:pos x="66" y="4"/>
                  </a:cxn>
                  <a:cxn ang="0">
                    <a:pos x="65" y="10"/>
                  </a:cxn>
                  <a:cxn ang="0">
                    <a:pos x="62" y="14"/>
                  </a:cxn>
                  <a:cxn ang="0">
                    <a:pos x="59" y="20"/>
                  </a:cxn>
                  <a:cxn ang="0">
                    <a:pos x="54" y="24"/>
                  </a:cxn>
                  <a:cxn ang="0">
                    <a:pos x="45" y="32"/>
                  </a:cxn>
                  <a:cxn ang="0">
                    <a:pos x="41" y="36"/>
                  </a:cxn>
                  <a:cxn ang="0">
                    <a:pos x="38" y="40"/>
                  </a:cxn>
                  <a:cxn ang="0">
                    <a:pos x="38" y="40"/>
                  </a:cxn>
                  <a:cxn ang="0">
                    <a:pos x="29" y="54"/>
                  </a:cxn>
                  <a:cxn ang="0">
                    <a:pos x="18" y="66"/>
                  </a:cxn>
                  <a:cxn ang="0">
                    <a:pos x="9" y="78"/>
                  </a:cxn>
                  <a:cxn ang="0">
                    <a:pos x="0" y="92"/>
                  </a:cxn>
                  <a:cxn ang="0">
                    <a:pos x="0" y="92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1" y="97"/>
                  </a:cxn>
                  <a:cxn ang="0">
                    <a:pos x="2" y="99"/>
                  </a:cxn>
                  <a:cxn ang="0">
                    <a:pos x="4" y="99"/>
                  </a:cxn>
                  <a:cxn ang="0">
                    <a:pos x="5" y="99"/>
                  </a:cxn>
                  <a:cxn ang="0">
                    <a:pos x="7" y="98"/>
                  </a:cxn>
                  <a:cxn ang="0">
                    <a:pos x="8" y="97"/>
                  </a:cxn>
                  <a:cxn ang="0">
                    <a:pos x="8" y="97"/>
                  </a:cxn>
                  <a:cxn ang="0">
                    <a:pos x="17" y="82"/>
                  </a:cxn>
                  <a:cxn ang="0">
                    <a:pos x="28" y="66"/>
                  </a:cxn>
                  <a:cxn ang="0">
                    <a:pos x="40" y="52"/>
                  </a:cxn>
                  <a:cxn ang="0">
                    <a:pos x="52" y="38"/>
                  </a:cxn>
                  <a:cxn ang="0">
                    <a:pos x="52" y="38"/>
                  </a:cxn>
                  <a:cxn ang="0">
                    <a:pos x="60" y="31"/>
                  </a:cxn>
                  <a:cxn ang="0">
                    <a:pos x="67" y="23"/>
                  </a:cxn>
                  <a:cxn ang="0">
                    <a:pos x="70" y="18"/>
                  </a:cxn>
                  <a:cxn ang="0">
                    <a:pos x="72" y="14"/>
                  </a:cxn>
                  <a:cxn ang="0">
                    <a:pos x="74" y="10"/>
                  </a:cxn>
                  <a:cxn ang="0">
                    <a:pos x="75" y="4"/>
                  </a:cxn>
                  <a:cxn ang="0">
                    <a:pos x="75" y="4"/>
                  </a:cxn>
                  <a:cxn ang="0">
                    <a:pos x="75" y="3"/>
                  </a:cxn>
                  <a:cxn ang="0">
                    <a:pos x="74" y="1"/>
                  </a:cxn>
                  <a:cxn ang="0">
                    <a:pos x="73" y="0"/>
                  </a:cxn>
                  <a:cxn ang="0">
                    <a:pos x="71" y="0"/>
                  </a:cxn>
                  <a:cxn ang="0">
                    <a:pos x="68" y="1"/>
                  </a:cxn>
                  <a:cxn ang="0">
                    <a:pos x="67" y="3"/>
                  </a:cxn>
                  <a:cxn ang="0">
                    <a:pos x="66" y="4"/>
                  </a:cxn>
                  <a:cxn ang="0">
                    <a:pos x="66" y="4"/>
                  </a:cxn>
                </a:cxnLst>
                <a:rect l="0" t="0" r="r" b="b"/>
                <a:pathLst>
                  <a:path w="75" h="99">
                    <a:moveTo>
                      <a:pt x="66" y="4"/>
                    </a:moveTo>
                    <a:lnTo>
                      <a:pt x="66" y="4"/>
                    </a:lnTo>
                    <a:lnTo>
                      <a:pt x="65" y="10"/>
                    </a:lnTo>
                    <a:lnTo>
                      <a:pt x="62" y="14"/>
                    </a:lnTo>
                    <a:lnTo>
                      <a:pt x="59" y="20"/>
                    </a:lnTo>
                    <a:lnTo>
                      <a:pt x="54" y="24"/>
                    </a:lnTo>
                    <a:lnTo>
                      <a:pt x="45" y="32"/>
                    </a:lnTo>
                    <a:lnTo>
                      <a:pt x="41" y="36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29" y="54"/>
                    </a:lnTo>
                    <a:lnTo>
                      <a:pt x="18" y="66"/>
                    </a:lnTo>
                    <a:lnTo>
                      <a:pt x="9" y="78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1" y="97"/>
                    </a:lnTo>
                    <a:lnTo>
                      <a:pt x="2" y="99"/>
                    </a:lnTo>
                    <a:lnTo>
                      <a:pt x="4" y="99"/>
                    </a:lnTo>
                    <a:lnTo>
                      <a:pt x="5" y="99"/>
                    </a:lnTo>
                    <a:lnTo>
                      <a:pt x="7" y="98"/>
                    </a:lnTo>
                    <a:lnTo>
                      <a:pt x="8" y="97"/>
                    </a:lnTo>
                    <a:lnTo>
                      <a:pt x="8" y="97"/>
                    </a:lnTo>
                    <a:lnTo>
                      <a:pt x="17" y="82"/>
                    </a:lnTo>
                    <a:lnTo>
                      <a:pt x="28" y="66"/>
                    </a:lnTo>
                    <a:lnTo>
                      <a:pt x="40" y="52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60" y="31"/>
                    </a:lnTo>
                    <a:lnTo>
                      <a:pt x="67" y="23"/>
                    </a:lnTo>
                    <a:lnTo>
                      <a:pt x="70" y="18"/>
                    </a:lnTo>
                    <a:lnTo>
                      <a:pt x="72" y="14"/>
                    </a:lnTo>
                    <a:lnTo>
                      <a:pt x="74" y="10"/>
                    </a:lnTo>
                    <a:lnTo>
                      <a:pt x="75" y="4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68" y="1"/>
                    </a:lnTo>
                    <a:lnTo>
                      <a:pt x="67" y="3"/>
                    </a:lnTo>
                    <a:lnTo>
                      <a:pt x="66" y="4"/>
                    </a:lnTo>
                    <a:lnTo>
                      <a:pt x="6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" name="Freeform 370">
                <a:extLst>
                  <a:ext uri="{FF2B5EF4-FFF2-40B4-BE49-F238E27FC236}">
                    <a16:creationId xmlns:a16="http://schemas.microsoft.com/office/drawing/2014/main" id="{41220460-B9A6-62D8-F413-775ACF1265F6}"/>
                  </a:ext>
                </a:extLst>
              </p:cNvPr>
              <p:cNvSpPr/>
              <p:nvPr/>
            </p:nvSpPr>
            <p:spPr bwMode="auto">
              <a:xfrm>
                <a:off x="4384675" y="3116263"/>
                <a:ext cx="22225" cy="38100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29" y="2"/>
                  </a:cxn>
                  <a:cxn ang="0">
                    <a:pos x="29" y="2"/>
                  </a:cxn>
                  <a:cxn ang="0">
                    <a:pos x="19" y="18"/>
                  </a:cxn>
                  <a:cxn ang="0">
                    <a:pos x="10" y="35"/>
                  </a:cxn>
                  <a:cxn ang="0">
                    <a:pos x="10" y="35"/>
                  </a:cxn>
                  <a:cxn ang="0">
                    <a:pos x="6" y="42"/>
                  </a:cxn>
                  <a:cxn ang="0">
                    <a:pos x="2" y="50"/>
                  </a:cxn>
                  <a:cxn ang="0">
                    <a:pos x="0" y="59"/>
                  </a:cxn>
                  <a:cxn ang="0">
                    <a:pos x="0" y="63"/>
                  </a:cxn>
                  <a:cxn ang="0">
                    <a:pos x="0" y="67"/>
                  </a:cxn>
                  <a:cxn ang="0">
                    <a:pos x="0" y="67"/>
                  </a:cxn>
                  <a:cxn ang="0">
                    <a:pos x="1" y="69"/>
                  </a:cxn>
                  <a:cxn ang="0">
                    <a:pos x="3" y="70"/>
                  </a:cxn>
                  <a:cxn ang="0">
                    <a:pos x="4" y="70"/>
                  </a:cxn>
                  <a:cxn ang="0">
                    <a:pos x="6" y="70"/>
                  </a:cxn>
                  <a:cxn ang="0">
                    <a:pos x="8" y="69"/>
                  </a:cxn>
                  <a:cxn ang="0">
                    <a:pos x="9" y="68"/>
                  </a:cxn>
                  <a:cxn ang="0">
                    <a:pos x="9" y="67"/>
                  </a:cxn>
                  <a:cxn ang="0">
                    <a:pos x="9" y="65"/>
                  </a:cxn>
                  <a:cxn ang="0">
                    <a:pos x="9" y="65"/>
                  </a:cxn>
                  <a:cxn ang="0">
                    <a:pos x="9" y="61"/>
                  </a:cxn>
                  <a:cxn ang="0">
                    <a:pos x="9" y="57"/>
                  </a:cxn>
                  <a:cxn ang="0">
                    <a:pos x="13" y="48"/>
                  </a:cxn>
                  <a:cxn ang="0">
                    <a:pos x="22" y="33"/>
                  </a:cxn>
                  <a:cxn ang="0">
                    <a:pos x="22" y="33"/>
                  </a:cxn>
                  <a:cxn ang="0">
                    <a:pos x="33" y="15"/>
                  </a:cxn>
                  <a:cxn ang="0">
                    <a:pos x="33" y="15"/>
                  </a:cxn>
                  <a:cxn ang="0">
                    <a:pos x="36" y="9"/>
                  </a:cxn>
                  <a:cxn ang="0">
                    <a:pos x="36" y="9"/>
                  </a:cxn>
                  <a:cxn ang="0">
                    <a:pos x="38" y="9"/>
                  </a:cxn>
                  <a:cxn ang="0">
                    <a:pos x="38" y="9"/>
                  </a:cxn>
                  <a:cxn ang="0">
                    <a:pos x="40" y="9"/>
                  </a:cxn>
                  <a:cxn ang="0">
                    <a:pos x="41" y="8"/>
                  </a:cxn>
                  <a:cxn ang="0">
                    <a:pos x="42" y="6"/>
                  </a:cxn>
                  <a:cxn ang="0">
                    <a:pos x="42" y="4"/>
                  </a:cxn>
                  <a:cxn ang="0">
                    <a:pos x="42" y="3"/>
                  </a:cxn>
                  <a:cxn ang="0">
                    <a:pos x="41" y="1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42" h="70">
                    <a:moveTo>
                      <a:pt x="38" y="0"/>
                    </a:moveTo>
                    <a:lnTo>
                      <a:pt x="33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19" y="18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6" y="42"/>
                    </a:lnTo>
                    <a:lnTo>
                      <a:pt x="2" y="50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1" y="69"/>
                    </a:lnTo>
                    <a:lnTo>
                      <a:pt x="3" y="70"/>
                    </a:lnTo>
                    <a:lnTo>
                      <a:pt x="4" y="70"/>
                    </a:lnTo>
                    <a:lnTo>
                      <a:pt x="6" y="70"/>
                    </a:lnTo>
                    <a:lnTo>
                      <a:pt x="8" y="69"/>
                    </a:lnTo>
                    <a:lnTo>
                      <a:pt x="9" y="68"/>
                    </a:lnTo>
                    <a:lnTo>
                      <a:pt x="9" y="67"/>
                    </a:lnTo>
                    <a:lnTo>
                      <a:pt x="9" y="65"/>
                    </a:lnTo>
                    <a:lnTo>
                      <a:pt x="9" y="65"/>
                    </a:lnTo>
                    <a:lnTo>
                      <a:pt x="9" y="61"/>
                    </a:lnTo>
                    <a:lnTo>
                      <a:pt x="9" y="57"/>
                    </a:lnTo>
                    <a:lnTo>
                      <a:pt x="13" y="48"/>
                    </a:lnTo>
                    <a:lnTo>
                      <a:pt x="22" y="33"/>
                    </a:lnTo>
                    <a:lnTo>
                      <a:pt x="22" y="33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40" y="9"/>
                    </a:lnTo>
                    <a:lnTo>
                      <a:pt x="41" y="8"/>
                    </a:lnTo>
                    <a:lnTo>
                      <a:pt x="42" y="6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Freeform 371">
                <a:extLst>
                  <a:ext uri="{FF2B5EF4-FFF2-40B4-BE49-F238E27FC236}">
                    <a16:creationId xmlns:a16="http://schemas.microsoft.com/office/drawing/2014/main" id="{29C04F36-0130-84A6-6707-2B01B830A14A}"/>
                  </a:ext>
                </a:extLst>
              </p:cNvPr>
              <p:cNvSpPr/>
              <p:nvPr/>
            </p:nvSpPr>
            <p:spPr bwMode="auto">
              <a:xfrm>
                <a:off x="4446588" y="3108325"/>
                <a:ext cx="34925" cy="47625"/>
              </a:xfrm>
              <a:custGeom>
                <a:avLst/>
                <a:gdLst/>
                <a:ahLst/>
                <a:cxnLst>
                  <a:cxn ang="0">
                    <a:pos x="55" y="2"/>
                  </a:cxn>
                  <a:cxn ang="0">
                    <a:pos x="55" y="2"/>
                  </a:cxn>
                  <a:cxn ang="0">
                    <a:pos x="46" y="15"/>
                  </a:cxn>
                  <a:cxn ang="0">
                    <a:pos x="36" y="26"/>
                  </a:cxn>
                  <a:cxn ang="0">
                    <a:pos x="26" y="39"/>
                  </a:cxn>
                  <a:cxn ang="0">
                    <a:pos x="16" y="50"/>
                  </a:cxn>
                  <a:cxn ang="0">
                    <a:pos x="16" y="50"/>
                  </a:cxn>
                  <a:cxn ang="0">
                    <a:pos x="10" y="58"/>
                  </a:cxn>
                  <a:cxn ang="0">
                    <a:pos x="4" y="69"/>
                  </a:cxn>
                  <a:cxn ang="0">
                    <a:pos x="1" y="75"/>
                  </a:cxn>
                  <a:cxn ang="0">
                    <a:pos x="0" y="80"/>
                  </a:cxn>
                  <a:cxn ang="0">
                    <a:pos x="0" y="85"/>
                  </a:cxn>
                  <a:cxn ang="0">
                    <a:pos x="1" y="87"/>
                  </a:cxn>
                  <a:cxn ang="0">
                    <a:pos x="4" y="89"/>
                  </a:cxn>
                  <a:cxn ang="0">
                    <a:pos x="4" y="89"/>
                  </a:cxn>
                  <a:cxn ang="0">
                    <a:pos x="6" y="90"/>
                  </a:cxn>
                  <a:cxn ang="0">
                    <a:pos x="8" y="90"/>
                  </a:cxn>
                  <a:cxn ang="0">
                    <a:pos x="9" y="90"/>
                  </a:cxn>
                  <a:cxn ang="0">
                    <a:pos x="11" y="89"/>
                  </a:cxn>
                  <a:cxn ang="0">
                    <a:pos x="12" y="87"/>
                  </a:cxn>
                  <a:cxn ang="0">
                    <a:pos x="12" y="86"/>
                  </a:cxn>
                  <a:cxn ang="0">
                    <a:pos x="12" y="84"/>
                  </a:cxn>
                  <a:cxn ang="0">
                    <a:pos x="11" y="82"/>
                  </a:cxn>
                  <a:cxn ang="0">
                    <a:pos x="11" y="82"/>
                  </a:cxn>
                  <a:cxn ang="0">
                    <a:pos x="10" y="80"/>
                  </a:cxn>
                  <a:cxn ang="0">
                    <a:pos x="10" y="77"/>
                  </a:cxn>
                  <a:cxn ang="0">
                    <a:pos x="12" y="74"/>
                  </a:cxn>
                  <a:cxn ang="0">
                    <a:pos x="14" y="69"/>
                  </a:cxn>
                  <a:cxn ang="0">
                    <a:pos x="21" y="57"/>
                  </a:cxn>
                  <a:cxn ang="0">
                    <a:pos x="31" y="46"/>
                  </a:cxn>
                  <a:cxn ang="0">
                    <a:pos x="51" y="22"/>
                  </a:cxn>
                  <a:cxn ang="0">
                    <a:pos x="63" y="8"/>
                  </a:cxn>
                  <a:cxn ang="0">
                    <a:pos x="63" y="8"/>
                  </a:cxn>
                  <a:cxn ang="0">
                    <a:pos x="65" y="6"/>
                  </a:cxn>
                  <a:cxn ang="0">
                    <a:pos x="65" y="3"/>
                  </a:cxn>
                  <a:cxn ang="0">
                    <a:pos x="63" y="2"/>
                  </a:cxn>
                  <a:cxn ang="0">
                    <a:pos x="62" y="1"/>
                  </a:cxn>
                  <a:cxn ang="0">
                    <a:pos x="58" y="0"/>
                  </a:cxn>
                  <a:cxn ang="0">
                    <a:pos x="56" y="1"/>
                  </a:cxn>
                  <a:cxn ang="0">
                    <a:pos x="55" y="2"/>
                  </a:cxn>
                  <a:cxn ang="0">
                    <a:pos x="55" y="2"/>
                  </a:cxn>
                </a:cxnLst>
                <a:rect l="0" t="0" r="r" b="b"/>
                <a:pathLst>
                  <a:path w="65" h="90">
                    <a:moveTo>
                      <a:pt x="55" y="2"/>
                    </a:moveTo>
                    <a:lnTo>
                      <a:pt x="55" y="2"/>
                    </a:lnTo>
                    <a:lnTo>
                      <a:pt x="46" y="15"/>
                    </a:lnTo>
                    <a:lnTo>
                      <a:pt x="36" y="26"/>
                    </a:lnTo>
                    <a:lnTo>
                      <a:pt x="26" y="39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0" y="58"/>
                    </a:lnTo>
                    <a:lnTo>
                      <a:pt x="4" y="69"/>
                    </a:lnTo>
                    <a:lnTo>
                      <a:pt x="1" y="75"/>
                    </a:lnTo>
                    <a:lnTo>
                      <a:pt x="0" y="80"/>
                    </a:lnTo>
                    <a:lnTo>
                      <a:pt x="0" y="85"/>
                    </a:lnTo>
                    <a:lnTo>
                      <a:pt x="1" y="87"/>
                    </a:lnTo>
                    <a:lnTo>
                      <a:pt x="4" y="89"/>
                    </a:lnTo>
                    <a:lnTo>
                      <a:pt x="4" y="89"/>
                    </a:lnTo>
                    <a:lnTo>
                      <a:pt x="6" y="90"/>
                    </a:lnTo>
                    <a:lnTo>
                      <a:pt x="8" y="90"/>
                    </a:lnTo>
                    <a:lnTo>
                      <a:pt x="9" y="90"/>
                    </a:lnTo>
                    <a:lnTo>
                      <a:pt x="11" y="89"/>
                    </a:lnTo>
                    <a:lnTo>
                      <a:pt x="12" y="87"/>
                    </a:lnTo>
                    <a:lnTo>
                      <a:pt x="12" y="86"/>
                    </a:lnTo>
                    <a:lnTo>
                      <a:pt x="12" y="84"/>
                    </a:lnTo>
                    <a:lnTo>
                      <a:pt x="11" y="82"/>
                    </a:lnTo>
                    <a:lnTo>
                      <a:pt x="11" y="82"/>
                    </a:lnTo>
                    <a:lnTo>
                      <a:pt x="10" y="80"/>
                    </a:lnTo>
                    <a:lnTo>
                      <a:pt x="10" y="77"/>
                    </a:lnTo>
                    <a:lnTo>
                      <a:pt x="12" y="74"/>
                    </a:lnTo>
                    <a:lnTo>
                      <a:pt x="14" y="69"/>
                    </a:lnTo>
                    <a:lnTo>
                      <a:pt x="21" y="57"/>
                    </a:lnTo>
                    <a:lnTo>
                      <a:pt x="31" y="46"/>
                    </a:lnTo>
                    <a:lnTo>
                      <a:pt x="51" y="22"/>
                    </a:lnTo>
                    <a:lnTo>
                      <a:pt x="63" y="8"/>
                    </a:lnTo>
                    <a:lnTo>
                      <a:pt x="63" y="8"/>
                    </a:lnTo>
                    <a:lnTo>
                      <a:pt x="65" y="6"/>
                    </a:lnTo>
                    <a:lnTo>
                      <a:pt x="65" y="3"/>
                    </a:lnTo>
                    <a:lnTo>
                      <a:pt x="63" y="2"/>
                    </a:lnTo>
                    <a:lnTo>
                      <a:pt x="62" y="1"/>
                    </a:lnTo>
                    <a:lnTo>
                      <a:pt x="58" y="0"/>
                    </a:lnTo>
                    <a:lnTo>
                      <a:pt x="56" y="1"/>
                    </a:lnTo>
                    <a:lnTo>
                      <a:pt x="55" y="2"/>
                    </a:lnTo>
                    <a:lnTo>
                      <a:pt x="55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Freeform 372">
                <a:extLst>
                  <a:ext uri="{FF2B5EF4-FFF2-40B4-BE49-F238E27FC236}">
                    <a16:creationId xmlns:a16="http://schemas.microsoft.com/office/drawing/2014/main" id="{4F43B33C-52DA-D710-75FE-16B4E2096F1C}"/>
                  </a:ext>
                </a:extLst>
              </p:cNvPr>
              <p:cNvSpPr/>
              <p:nvPr/>
            </p:nvSpPr>
            <p:spPr bwMode="auto">
              <a:xfrm>
                <a:off x="4516438" y="3119438"/>
                <a:ext cx="22225" cy="39688"/>
              </a:xfrm>
              <a:custGeom>
                <a:avLst/>
                <a:gdLst/>
                <a:ahLst/>
                <a:cxnLst>
                  <a:cxn ang="0">
                    <a:pos x="34" y="1"/>
                  </a:cxn>
                  <a:cxn ang="0">
                    <a:pos x="34" y="1"/>
                  </a:cxn>
                  <a:cxn ang="0">
                    <a:pos x="29" y="5"/>
                  </a:cxn>
                  <a:cxn ang="0">
                    <a:pos x="24" y="10"/>
                  </a:cxn>
                  <a:cxn ang="0">
                    <a:pos x="16" y="21"/>
                  </a:cxn>
                  <a:cxn ang="0">
                    <a:pos x="10" y="33"/>
                  </a:cxn>
                  <a:cxn ang="0">
                    <a:pos x="5" y="45"/>
                  </a:cxn>
                  <a:cxn ang="0">
                    <a:pos x="5" y="45"/>
                  </a:cxn>
                  <a:cxn ang="0">
                    <a:pos x="3" y="54"/>
                  </a:cxn>
                  <a:cxn ang="0">
                    <a:pos x="0" y="63"/>
                  </a:cxn>
                  <a:cxn ang="0">
                    <a:pos x="0" y="67"/>
                  </a:cxn>
                  <a:cxn ang="0">
                    <a:pos x="2" y="71"/>
                  </a:cxn>
                  <a:cxn ang="0">
                    <a:pos x="4" y="73"/>
                  </a:cxn>
                  <a:cxn ang="0">
                    <a:pos x="9" y="75"/>
                  </a:cxn>
                  <a:cxn ang="0">
                    <a:pos x="9" y="75"/>
                  </a:cxn>
                  <a:cxn ang="0">
                    <a:pos x="11" y="75"/>
                  </a:cxn>
                  <a:cxn ang="0">
                    <a:pos x="12" y="74"/>
                  </a:cxn>
                  <a:cxn ang="0">
                    <a:pos x="13" y="72"/>
                  </a:cxn>
                  <a:cxn ang="0">
                    <a:pos x="13" y="71"/>
                  </a:cxn>
                  <a:cxn ang="0">
                    <a:pos x="12" y="67"/>
                  </a:cxn>
                  <a:cxn ang="0">
                    <a:pos x="11" y="66"/>
                  </a:cxn>
                  <a:cxn ang="0">
                    <a:pos x="9" y="66"/>
                  </a:cxn>
                  <a:cxn ang="0">
                    <a:pos x="9" y="66"/>
                  </a:cxn>
                  <a:cxn ang="0">
                    <a:pos x="19" y="35"/>
                  </a:cxn>
                  <a:cxn ang="0">
                    <a:pos x="19" y="35"/>
                  </a:cxn>
                  <a:cxn ang="0">
                    <a:pos x="23" y="28"/>
                  </a:cxn>
                  <a:cxn ang="0">
                    <a:pos x="29" y="21"/>
                  </a:cxn>
                  <a:cxn ang="0">
                    <a:pos x="34" y="13"/>
                  </a:cxn>
                  <a:cxn ang="0">
                    <a:pos x="41" y="7"/>
                  </a:cxn>
                  <a:cxn ang="0">
                    <a:pos x="41" y="7"/>
                  </a:cxn>
                  <a:cxn ang="0">
                    <a:pos x="42" y="6"/>
                  </a:cxn>
                  <a:cxn ang="0">
                    <a:pos x="42" y="4"/>
                  </a:cxn>
                  <a:cxn ang="0">
                    <a:pos x="42" y="3"/>
                  </a:cxn>
                  <a:cxn ang="0">
                    <a:pos x="41" y="1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4" y="1"/>
                  </a:cxn>
                  <a:cxn ang="0">
                    <a:pos x="34" y="1"/>
                  </a:cxn>
                </a:cxnLst>
                <a:rect l="0" t="0" r="r" b="b"/>
                <a:pathLst>
                  <a:path w="42" h="75">
                    <a:moveTo>
                      <a:pt x="34" y="1"/>
                    </a:moveTo>
                    <a:lnTo>
                      <a:pt x="34" y="1"/>
                    </a:lnTo>
                    <a:lnTo>
                      <a:pt x="29" y="5"/>
                    </a:lnTo>
                    <a:lnTo>
                      <a:pt x="24" y="10"/>
                    </a:lnTo>
                    <a:lnTo>
                      <a:pt x="16" y="21"/>
                    </a:lnTo>
                    <a:lnTo>
                      <a:pt x="10" y="33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3" y="54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2" y="71"/>
                    </a:lnTo>
                    <a:lnTo>
                      <a:pt x="4" y="73"/>
                    </a:lnTo>
                    <a:lnTo>
                      <a:pt x="9" y="75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2" y="74"/>
                    </a:lnTo>
                    <a:lnTo>
                      <a:pt x="13" y="72"/>
                    </a:lnTo>
                    <a:lnTo>
                      <a:pt x="13" y="71"/>
                    </a:lnTo>
                    <a:lnTo>
                      <a:pt x="12" y="67"/>
                    </a:lnTo>
                    <a:lnTo>
                      <a:pt x="11" y="66"/>
                    </a:lnTo>
                    <a:lnTo>
                      <a:pt x="9" y="66"/>
                    </a:lnTo>
                    <a:lnTo>
                      <a:pt x="9" y="66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23" y="28"/>
                    </a:lnTo>
                    <a:lnTo>
                      <a:pt x="29" y="21"/>
                    </a:lnTo>
                    <a:lnTo>
                      <a:pt x="34" y="13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41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1"/>
                    </a:lnTo>
                    <a:lnTo>
                      <a:pt x="3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Freeform 373">
                <a:extLst>
                  <a:ext uri="{FF2B5EF4-FFF2-40B4-BE49-F238E27FC236}">
                    <a16:creationId xmlns:a16="http://schemas.microsoft.com/office/drawing/2014/main" id="{24EDE64B-B006-A9FA-800B-D37F214BF5DB}"/>
                  </a:ext>
                </a:extLst>
              </p:cNvPr>
              <p:cNvSpPr/>
              <p:nvPr/>
            </p:nvSpPr>
            <p:spPr bwMode="auto">
              <a:xfrm>
                <a:off x="4583113" y="3121025"/>
                <a:ext cx="26988" cy="34925"/>
              </a:xfrm>
              <a:custGeom>
                <a:avLst/>
                <a:gdLst/>
                <a:ahLst/>
                <a:cxnLst>
                  <a:cxn ang="0">
                    <a:pos x="43" y="1"/>
                  </a:cxn>
                  <a:cxn ang="0">
                    <a:pos x="43" y="1"/>
                  </a:cxn>
                  <a:cxn ang="0">
                    <a:pos x="37" y="7"/>
                  </a:cxn>
                  <a:cxn ang="0">
                    <a:pos x="31" y="15"/>
                  </a:cxn>
                  <a:cxn ang="0">
                    <a:pos x="21" y="29"/>
                  </a:cxn>
                  <a:cxn ang="0">
                    <a:pos x="12" y="45"/>
                  </a:cxn>
                  <a:cxn ang="0">
                    <a:pos x="7" y="52"/>
                  </a:cxn>
                  <a:cxn ang="0">
                    <a:pos x="1" y="58"/>
                  </a:cxn>
                  <a:cxn ang="0">
                    <a:pos x="1" y="58"/>
                  </a:cxn>
                  <a:cxn ang="0">
                    <a:pos x="0" y="60"/>
                  </a:cxn>
                  <a:cxn ang="0">
                    <a:pos x="0" y="62"/>
                  </a:cxn>
                  <a:cxn ang="0">
                    <a:pos x="0" y="63"/>
                  </a:cxn>
                  <a:cxn ang="0">
                    <a:pos x="1" y="65"/>
                  </a:cxn>
                  <a:cxn ang="0">
                    <a:pos x="3" y="66"/>
                  </a:cxn>
                  <a:cxn ang="0">
                    <a:pos x="4" y="66"/>
                  </a:cxn>
                  <a:cxn ang="0">
                    <a:pos x="6" y="66"/>
                  </a:cxn>
                  <a:cxn ang="0">
                    <a:pos x="8" y="65"/>
                  </a:cxn>
                  <a:cxn ang="0">
                    <a:pos x="8" y="65"/>
                  </a:cxn>
                  <a:cxn ang="0">
                    <a:pos x="13" y="58"/>
                  </a:cxn>
                  <a:cxn ang="0">
                    <a:pos x="18" y="51"/>
                  </a:cxn>
                  <a:cxn ang="0">
                    <a:pos x="28" y="36"/>
                  </a:cxn>
                  <a:cxn ang="0">
                    <a:pos x="38" y="21"/>
                  </a:cxn>
                  <a:cxn ang="0">
                    <a:pos x="44" y="15"/>
                  </a:cxn>
                  <a:cxn ang="0">
                    <a:pos x="50" y="8"/>
                  </a:cxn>
                  <a:cxn ang="0">
                    <a:pos x="50" y="8"/>
                  </a:cxn>
                  <a:cxn ang="0">
                    <a:pos x="51" y="6"/>
                  </a:cxn>
                  <a:cxn ang="0">
                    <a:pos x="51" y="5"/>
                  </a:cxn>
                  <a:cxn ang="0">
                    <a:pos x="51" y="3"/>
                  </a:cxn>
                  <a:cxn ang="0">
                    <a:pos x="50" y="2"/>
                  </a:cxn>
                  <a:cxn ang="0">
                    <a:pos x="47" y="0"/>
                  </a:cxn>
                  <a:cxn ang="0">
                    <a:pos x="45" y="0"/>
                  </a:cxn>
                  <a:cxn ang="0">
                    <a:pos x="43" y="1"/>
                  </a:cxn>
                  <a:cxn ang="0">
                    <a:pos x="43" y="1"/>
                  </a:cxn>
                </a:cxnLst>
                <a:rect l="0" t="0" r="r" b="b"/>
                <a:pathLst>
                  <a:path w="51" h="66">
                    <a:moveTo>
                      <a:pt x="43" y="1"/>
                    </a:moveTo>
                    <a:lnTo>
                      <a:pt x="43" y="1"/>
                    </a:lnTo>
                    <a:lnTo>
                      <a:pt x="37" y="7"/>
                    </a:lnTo>
                    <a:lnTo>
                      <a:pt x="31" y="15"/>
                    </a:lnTo>
                    <a:lnTo>
                      <a:pt x="21" y="29"/>
                    </a:lnTo>
                    <a:lnTo>
                      <a:pt x="12" y="45"/>
                    </a:lnTo>
                    <a:lnTo>
                      <a:pt x="7" y="52"/>
                    </a:lnTo>
                    <a:lnTo>
                      <a:pt x="1" y="58"/>
                    </a:lnTo>
                    <a:lnTo>
                      <a:pt x="1" y="58"/>
                    </a:lnTo>
                    <a:lnTo>
                      <a:pt x="0" y="60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1" y="65"/>
                    </a:lnTo>
                    <a:lnTo>
                      <a:pt x="3" y="66"/>
                    </a:lnTo>
                    <a:lnTo>
                      <a:pt x="4" y="66"/>
                    </a:lnTo>
                    <a:lnTo>
                      <a:pt x="6" y="66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3" y="58"/>
                    </a:lnTo>
                    <a:lnTo>
                      <a:pt x="18" y="51"/>
                    </a:lnTo>
                    <a:lnTo>
                      <a:pt x="28" y="36"/>
                    </a:lnTo>
                    <a:lnTo>
                      <a:pt x="38" y="21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51" y="6"/>
                    </a:lnTo>
                    <a:lnTo>
                      <a:pt x="51" y="5"/>
                    </a:lnTo>
                    <a:lnTo>
                      <a:pt x="51" y="3"/>
                    </a:lnTo>
                    <a:lnTo>
                      <a:pt x="50" y="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1"/>
                    </a:lnTo>
                    <a:lnTo>
                      <a:pt x="4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Freeform 374">
                <a:extLst>
                  <a:ext uri="{FF2B5EF4-FFF2-40B4-BE49-F238E27FC236}">
                    <a16:creationId xmlns:a16="http://schemas.microsoft.com/office/drawing/2014/main" id="{28DC0FEC-9F2A-CB67-5386-CBEE790DDE23}"/>
                  </a:ext>
                </a:extLst>
              </p:cNvPr>
              <p:cNvSpPr/>
              <p:nvPr/>
            </p:nvSpPr>
            <p:spPr bwMode="auto">
              <a:xfrm>
                <a:off x="4638675" y="3114675"/>
                <a:ext cx="26988" cy="44450"/>
              </a:xfrm>
              <a:custGeom>
                <a:avLst/>
                <a:gdLst/>
                <a:ahLst/>
                <a:cxnLst>
                  <a:cxn ang="0">
                    <a:pos x="42" y="3"/>
                  </a:cxn>
                  <a:cxn ang="0">
                    <a:pos x="42" y="3"/>
                  </a:cxn>
                  <a:cxn ang="0">
                    <a:pos x="40" y="8"/>
                  </a:cxn>
                  <a:cxn ang="0">
                    <a:pos x="37" y="12"/>
                  </a:cxn>
                  <a:cxn ang="0">
                    <a:pos x="30" y="22"/>
                  </a:cxn>
                  <a:cxn ang="0">
                    <a:pos x="14" y="40"/>
                  </a:cxn>
                  <a:cxn ang="0">
                    <a:pos x="14" y="40"/>
                  </a:cxn>
                  <a:cxn ang="0">
                    <a:pos x="8" y="49"/>
                  </a:cxn>
                  <a:cxn ang="0">
                    <a:pos x="4" y="59"/>
                  </a:cxn>
                  <a:cxn ang="0">
                    <a:pos x="1" y="69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0" y="81"/>
                  </a:cxn>
                  <a:cxn ang="0">
                    <a:pos x="1" y="83"/>
                  </a:cxn>
                  <a:cxn ang="0">
                    <a:pos x="2" y="83"/>
                  </a:cxn>
                  <a:cxn ang="0">
                    <a:pos x="4" y="84"/>
                  </a:cxn>
                  <a:cxn ang="0">
                    <a:pos x="6" y="83"/>
                  </a:cxn>
                  <a:cxn ang="0">
                    <a:pos x="7" y="83"/>
                  </a:cxn>
                  <a:cxn ang="0">
                    <a:pos x="8" y="81"/>
                  </a:cxn>
                  <a:cxn ang="0">
                    <a:pos x="9" y="79"/>
                  </a:cxn>
                  <a:cxn ang="0">
                    <a:pos x="9" y="79"/>
                  </a:cxn>
                  <a:cxn ang="0">
                    <a:pos x="10" y="74"/>
                  </a:cxn>
                  <a:cxn ang="0">
                    <a:pos x="11" y="68"/>
                  </a:cxn>
                  <a:cxn ang="0">
                    <a:pos x="14" y="58"/>
                  </a:cxn>
                  <a:cxn ang="0">
                    <a:pos x="21" y="49"/>
                  </a:cxn>
                  <a:cxn ang="0">
                    <a:pos x="27" y="40"/>
                  </a:cxn>
                  <a:cxn ang="0">
                    <a:pos x="40" y="23"/>
                  </a:cxn>
                  <a:cxn ang="0">
                    <a:pos x="46" y="14"/>
                  </a:cxn>
                  <a:cxn ang="0">
                    <a:pos x="52" y="5"/>
                  </a:cxn>
                  <a:cxn ang="0">
                    <a:pos x="52" y="5"/>
                  </a:cxn>
                  <a:cxn ang="0">
                    <a:pos x="52" y="3"/>
                  </a:cxn>
                  <a:cxn ang="0">
                    <a:pos x="52" y="2"/>
                  </a:cxn>
                  <a:cxn ang="0">
                    <a:pos x="51" y="0"/>
                  </a:cxn>
                  <a:cxn ang="0">
                    <a:pos x="49" y="0"/>
                  </a:cxn>
                  <a:cxn ang="0">
                    <a:pos x="45" y="0"/>
                  </a:cxn>
                  <a:cxn ang="0">
                    <a:pos x="43" y="1"/>
                  </a:cxn>
                  <a:cxn ang="0">
                    <a:pos x="42" y="3"/>
                  </a:cxn>
                  <a:cxn ang="0">
                    <a:pos x="42" y="3"/>
                  </a:cxn>
                </a:cxnLst>
                <a:rect l="0" t="0" r="r" b="b"/>
                <a:pathLst>
                  <a:path w="52" h="84">
                    <a:moveTo>
                      <a:pt x="42" y="3"/>
                    </a:moveTo>
                    <a:lnTo>
                      <a:pt x="42" y="3"/>
                    </a:lnTo>
                    <a:lnTo>
                      <a:pt x="40" y="8"/>
                    </a:lnTo>
                    <a:lnTo>
                      <a:pt x="37" y="12"/>
                    </a:lnTo>
                    <a:lnTo>
                      <a:pt x="30" y="22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8" y="49"/>
                    </a:lnTo>
                    <a:lnTo>
                      <a:pt x="4" y="59"/>
                    </a:lnTo>
                    <a:lnTo>
                      <a:pt x="1" y="69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2" y="83"/>
                    </a:lnTo>
                    <a:lnTo>
                      <a:pt x="4" y="84"/>
                    </a:lnTo>
                    <a:lnTo>
                      <a:pt x="6" y="83"/>
                    </a:lnTo>
                    <a:lnTo>
                      <a:pt x="7" y="83"/>
                    </a:lnTo>
                    <a:lnTo>
                      <a:pt x="8" y="81"/>
                    </a:lnTo>
                    <a:lnTo>
                      <a:pt x="9" y="79"/>
                    </a:lnTo>
                    <a:lnTo>
                      <a:pt x="9" y="79"/>
                    </a:lnTo>
                    <a:lnTo>
                      <a:pt x="10" y="74"/>
                    </a:lnTo>
                    <a:lnTo>
                      <a:pt x="11" y="68"/>
                    </a:lnTo>
                    <a:lnTo>
                      <a:pt x="14" y="58"/>
                    </a:lnTo>
                    <a:lnTo>
                      <a:pt x="21" y="49"/>
                    </a:lnTo>
                    <a:lnTo>
                      <a:pt x="27" y="40"/>
                    </a:lnTo>
                    <a:lnTo>
                      <a:pt x="40" y="23"/>
                    </a:lnTo>
                    <a:lnTo>
                      <a:pt x="46" y="14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2" y="3"/>
                    </a:lnTo>
                    <a:lnTo>
                      <a:pt x="52" y="2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45" y="0"/>
                    </a:lnTo>
                    <a:lnTo>
                      <a:pt x="43" y="1"/>
                    </a:lnTo>
                    <a:lnTo>
                      <a:pt x="42" y="3"/>
                    </a:lnTo>
                    <a:lnTo>
                      <a:pt x="4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" name="Freeform 375">
                <a:extLst>
                  <a:ext uri="{FF2B5EF4-FFF2-40B4-BE49-F238E27FC236}">
                    <a16:creationId xmlns:a16="http://schemas.microsoft.com/office/drawing/2014/main" id="{4F85625C-86D1-5D7C-2A46-563FA2170F3A}"/>
                  </a:ext>
                </a:extLst>
              </p:cNvPr>
              <p:cNvSpPr/>
              <p:nvPr/>
            </p:nvSpPr>
            <p:spPr bwMode="auto">
              <a:xfrm>
                <a:off x="4686300" y="3121025"/>
                <a:ext cx="25400" cy="38100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38" y="2"/>
                  </a:cxn>
                  <a:cxn ang="0">
                    <a:pos x="34" y="10"/>
                  </a:cxn>
                  <a:cxn ang="0">
                    <a:pos x="29" y="19"/>
                  </a:cxn>
                  <a:cxn ang="0">
                    <a:pos x="17" y="33"/>
                  </a:cxn>
                  <a:cxn ang="0">
                    <a:pos x="12" y="40"/>
                  </a:cxn>
                  <a:cxn ang="0">
                    <a:pos x="7" y="48"/>
                  </a:cxn>
                  <a:cxn ang="0">
                    <a:pos x="3" y="56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0" y="67"/>
                  </a:cxn>
                  <a:cxn ang="0">
                    <a:pos x="1" y="69"/>
                  </a:cxn>
                  <a:cxn ang="0">
                    <a:pos x="2" y="70"/>
                  </a:cxn>
                  <a:cxn ang="0">
                    <a:pos x="4" y="71"/>
                  </a:cxn>
                  <a:cxn ang="0">
                    <a:pos x="5" y="71"/>
                  </a:cxn>
                  <a:cxn ang="0">
                    <a:pos x="7" y="70"/>
                  </a:cxn>
                  <a:cxn ang="0">
                    <a:pos x="8" y="69"/>
                  </a:cxn>
                  <a:cxn ang="0">
                    <a:pos x="9" y="67"/>
                  </a:cxn>
                  <a:cxn ang="0">
                    <a:pos x="9" y="67"/>
                  </a:cxn>
                  <a:cxn ang="0">
                    <a:pos x="12" y="59"/>
                  </a:cxn>
                  <a:cxn ang="0">
                    <a:pos x="16" y="52"/>
                  </a:cxn>
                  <a:cxn ang="0">
                    <a:pos x="21" y="44"/>
                  </a:cxn>
                  <a:cxn ang="0">
                    <a:pos x="27" y="37"/>
                  </a:cxn>
                  <a:cxn ang="0">
                    <a:pos x="37" y="23"/>
                  </a:cxn>
                  <a:cxn ang="0">
                    <a:pos x="42" y="16"/>
                  </a:cxn>
                  <a:cxn ang="0">
                    <a:pos x="46" y="7"/>
                  </a:cxn>
                  <a:cxn ang="0">
                    <a:pos x="46" y="7"/>
                  </a:cxn>
                  <a:cxn ang="0">
                    <a:pos x="47" y="5"/>
                  </a:cxn>
                  <a:cxn ang="0">
                    <a:pos x="46" y="3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39" y="1"/>
                  </a:cxn>
                  <a:cxn ang="0">
                    <a:pos x="38" y="2"/>
                  </a:cxn>
                  <a:cxn ang="0">
                    <a:pos x="38" y="2"/>
                  </a:cxn>
                </a:cxnLst>
                <a:rect l="0" t="0" r="r" b="b"/>
                <a:pathLst>
                  <a:path w="47" h="71">
                    <a:moveTo>
                      <a:pt x="38" y="2"/>
                    </a:moveTo>
                    <a:lnTo>
                      <a:pt x="38" y="2"/>
                    </a:lnTo>
                    <a:lnTo>
                      <a:pt x="34" y="10"/>
                    </a:lnTo>
                    <a:lnTo>
                      <a:pt x="29" y="19"/>
                    </a:lnTo>
                    <a:lnTo>
                      <a:pt x="17" y="33"/>
                    </a:lnTo>
                    <a:lnTo>
                      <a:pt x="12" y="40"/>
                    </a:lnTo>
                    <a:lnTo>
                      <a:pt x="7" y="48"/>
                    </a:lnTo>
                    <a:lnTo>
                      <a:pt x="3" y="5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0" y="67"/>
                    </a:lnTo>
                    <a:lnTo>
                      <a:pt x="1" y="69"/>
                    </a:lnTo>
                    <a:lnTo>
                      <a:pt x="2" y="70"/>
                    </a:lnTo>
                    <a:lnTo>
                      <a:pt x="4" y="71"/>
                    </a:lnTo>
                    <a:lnTo>
                      <a:pt x="5" y="71"/>
                    </a:lnTo>
                    <a:lnTo>
                      <a:pt x="7" y="70"/>
                    </a:lnTo>
                    <a:lnTo>
                      <a:pt x="8" y="69"/>
                    </a:lnTo>
                    <a:lnTo>
                      <a:pt x="9" y="67"/>
                    </a:lnTo>
                    <a:lnTo>
                      <a:pt x="9" y="67"/>
                    </a:lnTo>
                    <a:lnTo>
                      <a:pt x="12" y="59"/>
                    </a:lnTo>
                    <a:lnTo>
                      <a:pt x="16" y="52"/>
                    </a:lnTo>
                    <a:lnTo>
                      <a:pt x="21" y="44"/>
                    </a:lnTo>
                    <a:lnTo>
                      <a:pt x="27" y="37"/>
                    </a:lnTo>
                    <a:lnTo>
                      <a:pt x="37" y="23"/>
                    </a:lnTo>
                    <a:lnTo>
                      <a:pt x="42" y="16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7" y="5"/>
                    </a:lnTo>
                    <a:lnTo>
                      <a:pt x="46" y="3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" name="Freeform 376">
                <a:extLst>
                  <a:ext uri="{FF2B5EF4-FFF2-40B4-BE49-F238E27FC236}">
                    <a16:creationId xmlns:a16="http://schemas.microsoft.com/office/drawing/2014/main" id="{7100B76E-1036-48FF-3912-17DFD195BB2D}"/>
                  </a:ext>
                </a:extLst>
              </p:cNvPr>
              <p:cNvSpPr/>
              <p:nvPr/>
            </p:nvSpPr>
            <p:spPr bwMode="auto">
              <a:xfrm>
                <a:off x="4721225" y="3125788"/>
                <a:ext cx="33338" cy="38100"/>
              </a:xfrm>
              <a:custGeom>
                <a:avLst/>
                <a:gdLst/>
                <a:ahLst/>
                <a:cxnLst>
                  <a:cxn ang="0">
                    <a:pos x="54" y="1"/>
                  </a:cxn>
                  <a:cxn ang="0">
                    <a:pos x="54" y="1"/>
                  </a:cxn>
                  <a:cxn ang="0">
                    <a:pos x="40" y="17"/>
                  </a:cxn>
                  <a:cxn ang="0">
                    <a:pos x="28" y="32"/>
                  </a:cxn>
                  <a:cxn ang="0">
                    <a:pos x="15" y="49"/>
                  </a:cxn>
                  <a:cxn ang="0">
                    <a:pos x="2" y="63"/>
                  </a:cxn>
                  <a:cxn ang="0">
                    <a:pos x="2" y="63"/>
                  </a:cxn>
                  <a:cxn ang="0">
                    <a:pos x="0" y="66"/>
                  </a:cxn>
                  <a:cxn ang="0">
                    <a:pos x="0" y="68"/>
                  </a:cxn>
                  <a:cxn ang="0">
                    <a:pos x="1" y="69"/>
                  </a:cxn>
                  <a:cxn ang="0">
                    <a:pos x="2" y="71"/>
                  </a:cxn>
                  <a:cxn ang="0">
                    <a:pos x="3" y="72"/>
                  </a:cxn>
                  <a:cxn ang="0">
                    <a:pos x="5" y="72"/>
                  </a:cxn>
                  <a:cxn ang="0">
                    <a:pos x="6" y="72"/>
                  </a:cxn>
                  <a:cxn ang="0">
                    <a:pos x="8" y="71"/>
                  </a:cxn>
                  <a:cxn ang="0">
                    <a:pos x="8" y="71"/>
                  </a:cxn>
                  <a:cxn ang="0">
                    <a:pos x="22" y="55"/>
                  </a:cxn>
                  <a:cxn ang="0">
                    <a:pos x="34" y="40"/>
                  </a:cxn>
                  <a:cxn ang="0">
                    <a:pos x="47" y="24"/>
                  </a:cxn>
                  <a:cxn ang="0">
                    <a:pos x="61" y="9"/>
                  </a:cxn>
                  <a:cxn ang="0">
                    <a:pos x="61" y="9"/>
                  </a:cxn>
                  <a:cxn ang="0">
                    <a:pos x="62" y="7"/>
                  </a:cxn>
                  <a:cxn ang="0">
                    <a:pos x="62" y="6"/>
                  </a:cxn>
                  <a:cxn ang="0">
                    <a:pos x="61" y="4"/>
                  </a:cxn>
                  <a:cxn ang="0">
                    <a:pos x="60" y="3"/>
                  </a:cxn>
                  <a:cxn ang="0">
                    <a:pos x="59" y="1"/>
                  </a:cxn>
                  <a:cxn ang="0">
                    <a:pos x="57" y="0"/>
                  </a:cxn>
                  <a:cxn ang="0">
                    <a:pos x="56" y="0"/>
                  </a:cxn>
                  <a:cxn ang="0">
                    <a:pos x="54" y="1"/>
                  </a:cxn>
                  <a:cxn ang="0">
                    <a:pos x="54" y="1"/>
                  </a:cxn>
                </a:cxnLst>
                <a:rect l="0" t="0" r="r" b="b"/>
                <a:pathLst>
                  <a:path w="62" h="72">
                    <a:moveTo>
                      <a:pt x="54" y="1"/>
                    </a:moveTo>
                    <a:lnTo>
                      <a:pt x="54" y="1"/>
                    </a:lnTo>
                    <a:lnTo>
                      <a:pt x="40" y="17"/>
                    </a:lnTo>
                    <a:lnTo>
                      <a:pt x="28" y="32"/>
                    </a:lnTo>
                    <a:lnTo>
                      <a:pt x="15" y="49"/>
                    </a:lnTo>
                    <a:lnTo>
                      <a:pt x="2" y="63"/>
                    </a:lnTo>
                    <a:lnTo>
                      <a:pt x="2" y="63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1" y="69"/>
                    </a:lnTo>
                    <a:lnTo>
                      <a:pt x="2" y="71"/>
                    </a:lnTo>
                    <a:lnTo>
                      <a:pt x="3" y="72"/>
                    </a:lnTo>
                    <a:lnTo>
                      <a:pt x="5" y="72"/>
                    </a:lnTo>
                    <a:lnTo>
                      <a:pt x="6" y="72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22" y="55"/>
                    </a:lnTo>
                    <a:lnTo>
                      <a:pt x="34" y="40"/>
                    </a:lnTo>
                    <a:lnTo>
                      <a:pt x="47" y="24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2" y="7"/>
                    </a:lnTo>
                    <a:lnTo>
                      <a:pt x="62" y="6"/>
                    </a:lnTo>
                    <a:lnTo>
                      <a:pt x="61" y="4"/>
                    </a:lnTo>
                    <a:lnTo>
                      <a:pt x="60" y="3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6" y="0"/>
                    </a:lnTo>
                    <a:lnTo>
                      <a:pt x="54" y="1"/>
                    </a:lnTo>
                    <a:lnTo>
                      <a:pt x="5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377">
                <a:extLst>
                  <a:ext uri="{FF2B5EF4-FFF2-40B4-BE49-F238E27FC236}">
                    <a16:creationId xmlns:a16="http://schemas.microsoft.com/office/drawing/2014/main" id="{0641BD92-822D-1397-51FC-F7D59ADFA6F1}"/>
                  </a:ext>
                </a:extLst>
              </p:cNvPr>
              <p:cNvSpPr/>
              <p:nvPr/>
            </p:nvSpPr>
            <p:spPr bwMode="auto">
              <a:xfrm>
                <a:off x="4311650" y="3119438"/>
                <a:ext cx="20638" cy="39688"/>
              </a:xfrm>
              <a:custGeom>
                <a:avLst/>
                <a:gdLst/>
                <a:ahLst/>
                <a:cxnLst>
                  <a:cxn ang="0">
                    <a:pos x="39" y="4"/>
                  </a:cxn>
                  <a:cxn ang="0">
                    <a:pos x="39" y="4"/>
                  </a:cxn>
                  <a:cxn ang="0">
                    <a:pos x="38" y="2"/>
                  </a:cxn>
                  <a:cxn ang="0">
                    <a:pos x="37" y="1"/>
                  </a:cxn>
                  <a:cxn ang="0">
                    <a:pos x="35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30" y="1"/>
                  </a:cxn>
                  <a:cxn ang="0">
                    <a:pos x="29" y="2"/>
                  </a:cxn>
                  <a:cxn ang="0">
                    <a:pos x="29" y="4"/>
                  </a:cxn>
                  <a:cxn ang="0">
                    <a:pos x="29" y="4"/>
                  </a:cxn>
                  <a:cxn ang="0">
                    <a:pos x="29" y="14"/>
                  </a:cxn>
                  <a:cxn ang="0">
                    <a:pos x="28" y="24"/>
                  </a:cxn>
                  <a:cxn ang="0">
                    <a:pos x="26" y="33"/>
                  </a:cxn>
                  <a:cxn ang="0">
                    <a:pos x="24" y="38"/>
                  </a:cxn>
                  <a:cxn ang="0">
                    <a:pos x="21" y="42"/>
                  </a:cxn>
                  <a:cxn ang="0">
                    <a:pos x="21" y="42"/>
                  </a:cxn>
                  <a:cxn ang="0">
                    <a:pos x="17" y="50"/>
                  </a:cxn>
                  <a:cxn ang="0">
                    <a:pos x="12" y="56"/>
                  </a:cxn>
                  <a:cxn ang="0">
                    <a:pos x="1" y="68"/>
                  </a:cxn>
                  <a:cxn ang="0">
                    <a:pos x="1" y="68"/>
                  </a:cxn>
                  <a:cxn ang="0">
                    <a:pos x="0" y="70"/>
                  </a:cxn>
                  <a:cxn ang="0">
                    <a:pos x="0" y="71"/>
                  </a:cxn>
                  <a:cxn ang="0">
                    <a:pos x="1" y="73"/>
                  </a:cxn>
                  <a:cxn ang="0">
                    <a:pos x="2" y="74"/>
                  </a:cxn>
                  <a:cxn ang="0">
                    <a:pos x="6" y="75"/>
                  </a:cxn>
                  <a:cxn ang="0">
                    <a:pos x="8" y="74"/>
                  </a:cxn>
                  <a:cxn ang="0">
                    <a:pos x="10" y="73"/>
                  </a:cxn>
                  <a:cxn ang="0">
                    <a:pos x="10" y="73"/>
                  </a:cxn>
                  <a:cxn ang="0">
                    <a:pos x="15" y="65"/>
                  </a:cxn>
                  <a:cxn ang="0">
                    <a:pos x="22" y="57"/>
                  </a:cxn>
                  <a:cxn ang="0">
                    <a:pos x="28" y="50"/>
                  </a:cxn>
                  <a:cxn ang="0">
                    <a:pos x="33" y="41"/>
                  </a:cxn>
                  <a:cxn ang="0">
                    <a:pos x="33" y="41"/>
                  </a:cxn>
                  <a:cxn ang="0">
                    <a:pos x="35" y="37"/>
                  </a:cxn>
                  <a:cxn ang="0">
                    <a:pos x="37" y="32"/>
                  </a:cxn>
                  <a:cxn ang="0">
                    <a:pos x="39" y="23"/>
                  </a:cxn>
                  <a:cxn ang="0">
                    <a:pos x="39" y="4"/>
                  </a:cxn>
                  <a:cxn ang="0">
                    <a:pos x="39" y="4"/>
                  </a:cxn>
                </a:cxnLst>
                <a:rect l="0" t="0" r="r" b="b"/>
                <a:pathLst>
                  <a:path w="39" h="75">
                    <a:moveTo>
                      <a:pt x="39" y="4"/>
                    </a:moveTo>
                    <a:lnTo>
                      <a:pt x="39" y="4"/>
                    </a:lnTo>
                    <a:lnTo>
                      <a:pt x="38" y="2"/>
                    </a:lnTo>
                    <a:lnTo>
                      <a:pt x="37" y="1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9" y="14"/>
                    </a:lnTo>
                    <a:lnTo>
                      <a:pt x="28" y="24"/>
                    </a:lnTo>
                    <a:lnTo>
                      <a:pt x="26" y="33"/>
                    </a:lnTo>
                    <a:lnTo>
                      <a:pt x="24" y="38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17" y="50"/>
                    </a:lnTo>
                    <a:lnTo>
                      <a:pt x="12" y="56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1"/>
                    </a:lnTo>
                    <a:lnTo>
                      <a:pt x="1" y="73"/>
                    </a:lnTo>
                    <a:lnTo>
                      <a:pt x="2" y="74"/>
                    </a:lnTo>
                    <a:lnTo>
                      <a:pt x="6" y="75"/>
                    </a:lnTo>
                    <a:lnTo>
                      <a:pt x="8" y="74"/>
                    </a:lnTo>
                    <a:lnTo>
                      <a:pt x="10" y="73"/>
                    </a:lnTo>
                    <a:lnTo>
                      <a:pt x="10" y="73"/>
                    </a:lnTo>
                    <a:lnTo>
                      <a:pt x="15" y="65"/>
                    </a:lnTo>
                    <a:lnTo>
                      <a:pt x="22" y="57"/>
                    </a:lnTo>
                    <a:lnTo>
                      <a:pt x="28" y="50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35" y="37"/>
                    </a:lnTo>
                    <a:lnTo>
                      <a:pt x="37" y="32"/>
                    </a:lnTo>
                    <a:lnTo>
                      <a:pt x="39" y="23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378">
                <a:extLst>
                  <a:ext uri="{FF2B5EF4-FFF2-40B4-BE49-F238E27FC236}">
                    <a16:creationId xmlns:a16="http://schemas.microsoft.com/office/drawing/2014/main" id="{AF7FCD3B-4EBC-8BBC-9DB3-248DFC1E47BC}"/>
                  </a:ext>
                </a:extLst>
              </p:cNvPr>
              <p:cNvSpPr/>
              <p:nvPr/>
            </p:nvSpPr>
            <p:spPr bwMode="auto">
              <a:xfrm>
                <a:off x="4568825" y="3319463"/>
                <a:ext cx="41275" cy="146050"/>
              </a:xfrm>
              <a:custGeom>
                <a:avLst/>
                <a:gdLst/>
                <a:ahLst/>
                <a:cxnLst>
                  <a:cxn ang="0">
                    <a:pos x="72" y="2"/>
                  </a:cxn>
                  <a:cxn ang="0">
                    <a:pos x="72" y="2"/>
                  </a:cxn>
                  <a:cxn ang="0">
                    <a:pos x="64" y="16"/>
                  </a:cxn>
                  <a:cxn ang="0">
                    <a:pos x="58" y="30"/>
                  </a:cxn>
                  <a:cxn ang="0">
                    <a:pos x="51" y="45"/>
                  </a:cxn>
                  <a:cxn ang="0">
                    <a:pos x="47" y="60"/>
                  </a:cxn>
                  <a:cxn ang="0">
                    <a:pos x="40" y="91"/>
                  </a:cxn>
                  <a:cxn ang="0">
                    <a:pos x="34" y="122"/>
                  </a:cxn>
                  <a:cxn ang="0">
                    <a:pos x="34" y="122"/>
                  </a:cxn>
                  <a:cxn ang="0">
                    <a:pos x="26" y="158"/>
                  </a:cxn>
                  <a:cxn ang="0">
                    <a:pos x="17" y="195"/>
                  </a:cxn>
                  <a:cxn ang="0">
                    <a:pos x="17" y="195"/>
                  </a:cxn>
                  <a:cxn ang="0">
                    <a:pos x="12" y="214"/>
                  </a:cxn>
                  <a:cxn ang="0">
                    <a:pos x="7" y="233"/>
                  </a:cxn>
                  <a:cxn ang="0">
                    <a:pos x="3" y="251"/>
                  </a:cxn>
                  <a:cxn ang="0">
                    <a:pos x="1" y="260"/>
                  </a:cxn>
                  <a:cxn ang="0">
                    <a:pos x="0" y="270"/>
                  </a:cxn>
                  <a:cxn ang="0">
                    <a:pos x="0" y="270"/>
                  </a:cxn>
                  <a:cxn ang="0">
                    <a:pos x="0" y="272"/>
                  </a:cxn>
                  <a:cxn ang="0">
                    <a:pos x="1" y="274"/>
                  </a:cxn>
                  <a:cxn ang="0">
                    <a:pos x="3" y="274"/>
                  </a:cxn>
                  <a:cxn ang="0">
                    <a:pos x="5" y="275"/>
                  </a:cxn>
                  <a:cxn ang="0">
                    <a:pos x="6" y="274"/>
                  </a:cxn>
                  <a:cxn ang="0">
                    <a:pos x="8" y="274"/>
                  </a:cxn>
                  <a:cxn ang="0">
                    <a:pos x="9" y="272"/>
                  </a:cxn>
                  <a:cxn ang="0">
                    <a:pos x="9" y="270"/>
                  </a:cxn>
                  <a:cxn ang="0">
                    <a:pos x="9" y="270"/>
                  </a:cxn>
                  <a:cxn ang="0">
                    <a:pos x="10" y="260"/>
                  </a:cxn>
                  <a:cxn ang="0">
                    <a:pos x="12" y="251"/>
                  </a:cxn>
                  <a:cxn ang="0">
                    <a:pos x="16" y="234"/>
                  </a:cxn>
                  <a:cxn ang="0">
                    <a:pos x="21" y="216"/>
                  </a:cxn>
                  <a:cxn ang="0">
                    <a:pos x="27" y="197"/>
                  </a:cxn>
                  <a:cxn ang="0">
                    <a:pos x="27" y="197"/>
                  </a:cxn>
                  <a:cxn ang="0">
                    <a:pos x="40" y="133"/>
                  </a:cxn>
                  <a:cxn ang="0">
                    <a:pos x="40" y="133"/>
                  </a:cxn>
                  <a:cxn ang="0">
                    <a:pos x="47" y="100"/>
                  </a:cxn>
                  <a:cxn ang="0">
                    <a:pos x="55" y="68"/>
                  </a:cxn>
                  <a:cxn ang="0">
                    <a:pos x="60" y="52"/>
                  </a:cxn>
                  <a:cxn ang="0">
                    <a:pos x="65" y="36"/>
                  </a:cxn>
                  <a:cxn ang="0">
                    <a:pos x="72" y="21"/>
                  </a:cxn>
                  <a:cxn ang="0">
                    <a:pos x="80" y="6"/>
                  </a:cxn>
                  <a:cxn ang="0">
                    <a:pos x="80" y="6"/>
                  </a:cxn>
                  <a:cxn ang="0">
                    <a:pos x="80" y="5"/>
                  </a:cxn>
                  <a:cxn ang="0">
                    <a:pos x="80" y="3"/>
                  </a:cxn>
                  <a:cxn ang="0">
                    <a:pos x="79" y="2"/>
                  </a:cxn>
                  <a:cxn ang="0">
                    <a:pos x="78" y="0"/>
                  </a:cxn>
                  <a:cxn ang="0">
                    <a:pos x="77" y="0"/>
                  </a:cxn>
                  <a:cxn ang="0">
                    <a:pos x="75" y="0"/>
                  </a:cxn>
                  <a:cxn ang="0">
                    <a:pos x="73" y="0"/>
                  </a:cxn>
                  <a:cxn ang="0">
                    <a:pos x="72" y="2"/>
                  </a:cxn>
                  <a:cxn ang="0">
                    <a:pos x="72" y="2"/>
                  </a:cxn>
                </a:cxnLst>
                <a:rect l="0" t="0" r="r" b="b"/>
                <a:pathLst>
                  <a:path w="80" h="275">
                    <a:moveTo>
                      <a:pt x="72" y="2"/>
                    </a:moveTo>
                    <a:lnTo>
                      <a:pt x="72" y="2"/>
                    </a:lnTo>
                    <a:lnTo>
                      <a:pt x="64" y="16"/>
                    </a:lnTo>
                    <a:lnTo>
                      <a:pt x="58" y="30"/>
                    </a:lnTo>
                    <a:lnTo>
                      <a:pt x="51" y="45"/>
                    </a:lnTo>
                    <a:lnTo>
                      <a:pt x="47" y="60"/>
                    </a:lnTo>
                    <a:lnTo>
                      <a:pt x="40" y="91"/>
                    </a:lnTo>
                    <a:lnTo>
                      <a:pt x="34" y="122"/>
                    </a:lnTo>
                    <a:lnTo>
                      <a:pt x="34" y="122"/>
                    </a:lnTo>
                    <a:lnTo>
                      <a:pt x="26" y="158"/>
                    </a:lnTo>
                    <a:lnTo>
                      <a:pt x="17" y="195"/>
                    </a:lnTo>
                    <a:lnTo>
                      <a:pt x="17" y="195"/>
                    </a:lnTo>
                    <a:lnTo>
                      <a:pt x="12" y="214"/>
                    </a:lnTo>
                    <a:lnTo>
                      <a:pt x="7" y="233"/>
                    </a:lnTo>
                    <a:lnTo>
                      <a:pt x="3" y="251"/>
                    </a:lnTo>
                    <a:lnTo>
                      <a:pt x="1" y="26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2"/>
                    </a:lnTo>
                    <a:lnTo>
                      <a:pt x="1" y="274"/>
                    </a:lnTo>
                    <a:lnTo>
                      <a:pt x="3" y="274"/>
                    </a:lnTo>
                    <a:lnTo>
                      <a:pt x="5" y="275"/>
                    </a:lnTo>
                    <a:lnTo>
                      <a:pt x="6" y="274"/>
                    </a:lnTo>
                    <a:lnTo>
                      <a:pt x="8" y="274"/>
                    </a:lnTo>
                    <a:lnTo>
                      <a:pt x="9" y="272"/>
                    </a:lnTo>
                    <a:lnTo>
                      <a:pt x="9" y="270"/>
                    </a:lnTo>
                    <a:lnTo>
                      <a:pt x="9" y="270"/>
                    </a:lnTo>
                    <a:lnTo>
                      <a:pt x="10" y="260"/>
                    </a:lnTo>
                    <a:lnTo>
                      <a:pt x="12" y="251"/>
                    </a:lnTo>
                    <a:lnTo>
                      <a:pt x="16" y="234"/>
                    </a:lnTo>
                    <a:lnTo>
                      <a:pt x="21" y="216"/>
                    </a:lnTo>
                    <a:lnTo>
                      <a:pt x="27" y="197"/>
                    </a:lnTo>
                    <a:lnTo>
                      <a:pt x="27" y="197"/>
                    </a:lnTo>
                    <a:lnTo>
                      <a:pt x="40" y="133"/>
                    </a:lnTo>
                    <a:lnTo>
                      <a:pt x="40" y="133"/>
                    </a:lnTo>
                    <a:lnTo>
                      <a:pt x="47" y="100"/>
                    </a:lnTo>
                    <a:lnTo>
                      <a:pt x="55" y="68"/>
                    </a:lnTo>
                    <a:lnTo>
                      <a:pt x="60" y="52"/>
                    </a:lnTo>
                    <a:lnTo>
                      <a:pt x="65" y="36"/>
                    </a:lnTo>
                    <a:lnTo>
                      <a:pt x="72" y="21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0" y="5"/>
                    </a:lnTo>
                    <a:lnTo>
                      <a:pt x="80" y="3"/>
                    </a:lnTo>
                    <a:lnTo>
                      <a:pt x="79" y="2"/>
                    </a:lnTo>
                    <a:lnTo>
                      <a:pt x="78" y="0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72" y="2"/>
                    </a:lnTo>
                    <a:lnTo>
                      <a:pt x="7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" name="Freeform 379">
                <a:extLst>
                  <a:ext uri="{FF2B5EF4-FFF2-40B4-BE49-F238E27FC236}">
                    <a16:creationId xmlns:a16="http://schemas.microsoft.com/office/drawing/2014/main" id="{02D8158F-70B5-8FF4-3AC1-56477A2030E0}"/>
                  </a:ext>
                </a:extLst>
              </p:cNvPr>
              <p:cNvSpPr/>
              <p:nvPr/>
            </p:nvSpPr>
            <p:spPr bwMode="auto">
              <a:xfrm>
                <a:off x="4610100" y="3270250"/>
                <a:ext cx="46038" cy="166688"/>
              </a:xfrm>
              <a:custGeom>
                <a:avLst/>
                <a:gdLst/>
                <a:ahLst/>
                <a:cxnLst>
                  <a:cxn ang="0">
                    <a:pos x="77" y="3"/>
                  </a:cxn>
                  <a:cxn ang="0">
                    <a:pos x="77" y="3"/>
                  </a:cxn>
                  <a:cxn ang="0">
                    <a:pos x="72" y="21"/>
                  </a:cxn>
                  <a:cxn ang="0">
                    <a:pos x="65" y="38"/>
                  </a:cxn>
                  <a:cxn ang="0">
                    <a:pos x="58" y="55"/>
                  </a:cxn>
                  <a:cxn ang="0">
                    <a:pos x="53" y="72"/>
                  </a:cxn>
                  <a:cxn ang="0">
                    <a:pos x="53" y="72"/>
                  </a:cxn>
                  <a:cxn ang="0">
                    <a:pos x="31" y="156"/>
                  </a:cxn>
                  <a:cxn ang="0">
                    <a:pos x="31" y="156"/>
                  </a:cxn>
                  <a:cxn ang="0">
                    <a:pos x="27" y="177"/>
                  </a:cxn>
                  <a:cxn ang="0">
                    <a:pos x="24" y="197"/>
                  </a:cxn>
                  <a:cxn ang="0">
                    <a:pos x="20" y="219"/>
                  </a:cxn>
                  <a:cxn ang="0">
                    <a:pos x="16" y="240"/>
                  </a:cxn>
                  <a:cxn ang="0">
                    <a:pos x="16" y="240"/>
                  </a:cxn>
                  <a:cxn ang="0">
                    <a:pos x="7" y="276"/>
                  </a:cxn>
                  <a:cxn ang="0">
                    <a:pos x="2" y="293"/>
                  </a:cxn>
                  <a:cxn ang="0">
                    <a:pos x="0" y="313"/>
                  </a:cxn>
                  <a:cxn ang="0">
                    <a:pos x="0" y="313"/>
                  </a:cxn>
                  <a:cxn ang="0">
                    <a:pos x="1" y="315"/>
                  </a:cxn>
                  <a:cxn ang="0">
                    <a:pos x="1" y="316"/>
                  </a:cxn>
                  <a:cxn ang="0">
                    <a:pos x="3" y="317"/>
                  </a:cxn>
                  <a:cxn ang="0">
                    <a:pos x="6" y="317"/>
                  </a:cxn>
                  <a:cxn ang="0">
                    <a:pos x="7" y="317"/>
                  </a:cxn>
                  <a:cxn ang="0">
                    <a:pos x="9" y="316"/>
                  </a:cxn>
                  <a:cxn ang="0">
                    <a:pos x="10" y="315"/>
                  </a:cxn>
                  <a:cxn ang="0">
                    <a:pos x="10" y="313"/>
                  </a:cxn>
                  <a:cxn ang="0">
                    <a:pos x="10" y="313"/>
                  </a:cxn>
                  <a:cxn ang="0">
                    <a:pos x="11" y="303"/>
                  </a:cxn>
                  <a:cxn ang="0">
                    <a:pos x="13" y="292"/>
                  </a:cxn>
                  <a:cxn ang="0">
                    <a:pos x="17" y="273"/>
                  </a:cxn>
                  <a:cxn ang="0">
                    <a:pos x="27" y="234"/>
                  </a:cxn>
                  <a:cxn ang="0">
                    <a:pos x="27" y="234"/>
                  </a:cxn>
                  <a:cxn ang="0">
                    <a:pos x="31" y="215"/>
                  </a:cxn>
                  <a:cxn ang="0">
                    <a:pos x="34" y="196"/>
                  </a:cxn>
                  <a:cxn ang="0">
                    <a:pos x="36" y="177"/>
                  </a:cxn>
                  <a:cxn ang="0">
                    <a:pos x="41" y="158"/>
                  </a:cxn>
                  <a:cxn ang="0">
                    <a:pos x="41" y="158"/>
                  </a:cxn>
                  <a:cxn ang="0">
                    <a:pos x="60" y="84"/>
                  </a:cxn>
                  <a:cxn ang="0">
                    <a:pos x="60" y="84"/>
                  </a:cxn>
                  <a:cxn ang="0">
                    <a:pos x="66" y="64"/>
                  </a:cxn>
                  <a:cxn ang="0">
                    <a:pos x="73" y="44"/>
                  </a:cxn>
                  <a:cxn ang="0">
                    <a:pos x="80" y="26"/>
                  </a:cxn>
                  <a:cxn ang="0">
                    <a:pos x="86" y="6"/>
                  </a:cxn>
                  <a:cxn ang="0">
                    <a:pos x="86" y="6"/>
                  </a:cxn>
                  <a:cxn ang="0">
                    <a:pos x="86" y="4"/>
                  </a:cxn>
                  <a:cxn ang="0">
                    <a:pos x="85" y="2"/>
                  </a:cxn>
                  <a:cxn ang="0">
                    <a:pos x="84" y="1"/>
                  </a:cxn>
                  <a:cxn ang="0">
                    <a:pos x="82" y="0"/>
                  </a:cxn>
                  <a:cxn ang="0">
                    <a:pos x="81" y="0"/>
                  </a:cxn>
                  <a:cxn ang="0">
                    <a:pos x="79" y="0"/>
                  </a:cxn>
                  <a:cxn ang="0">
                    <a:pos x="78" y="1"/>
                  </a:cxn>
                  <a:cxn ang="0">
                    <a:pos x="77" y="3"/>
                  </a:cxn>
                  <a:cxn ang="0">
                    <a:pos x="77" y="3"/>
                  </a:cxn>
                </a:cxnLst>
                <a:rect l="0" t="0" r="r" b="b"/>
                <a:pathLst>
                  <a:path w="86" h="317">
                    <a:moveTo>
                      <a:pt x="77" y="3"/>
                    </a:moveTo>
                    <a:lnTo>
                      <a:pt x="77" y="3"/>
                    </a:lnTo>
                    <a:lnTo>
                      <a:pt x="72" y="21"/>
                    </a:lnTo>
                    <a:lnTo>
                      <a:pt x="65" y="38"/>
                    </a:lnTo>
                    <a:lnTo>
                      <a:pt x="58" y="55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31" y="156"/>
                    </a:lnTo>
                    <a:lnTo>
                      <a:pt x="31" y="156"/>
                    </a:lnTo>
                    <a:lnTo>
                      <a:pt x="27" y="177"/>
                    </a:lnTo>
                    <a:lnTo>
                      <a:pt x="24" y="197"/>
                    </a:lnTo>
                    <a:lnTo>
                      <a:pt x="20" y="219"/>
                    </a:lnTo>
                    <a:lnTo>
                      <a:pt x="16" y="240"/>
                    </a:lnTo>
                    <a:lnTo>
                      <a:pt x="16" y="240"/>
                    </a:lnTo>
                    <a:lnTo>
                      <a:pt x="7" y="276"/>
                    </a:lnTo>
                    <a:lnTo>
                      <a:pt x="2" y="293"/>
                    </a:lnTo>
                    <a:lnTo>
                      <a:pt x="0" y="313"/>
                    </a:lnTo>
                    <a:lnTo>
                      <a:pt x="0" y="313"/>
                    </a:lnTo>
                    <a:lnTo>
                      <a:pt x="1" y="315"/>
                    </a:lnTo>
                    <a:lnTo>
                      <a:pt x="1" y="316"/>
                    </a:lnTo>
                    <a:lnTo>
                      <a:pt x="3" y="317"/>
                    </a:lnTo>
                    <a:lnTo>
                      <a:pt x="6" y="317"/>
                    </a:lnTo>
                    <a:lnTo>
                      <a:pt x="7" y="317"/>
                    </a:lnTo>
                    <a:lnTo>
                      <a:pt x="9" y="316"/>
                    </a:lnTo>
                    <a:lnTo>
                      <a:pt x="10" y="315"/>
                    </a:lnTo>
                    <a:lnTo>
                      <a:pt x="10" y="313"/>
                    </a:lnTo>
                    <a:lnTo>
                      <a:pt x="10" y="313"/>
                    </a:lnTo>
                    <a:lnTo>
                      <a:pt x="11" y="303"/>
                    </a:lnTo>
                    <a:lnTo>
                      <a:pt x="13" y="292"/>
                    </a:lnTo>
                    <a:lnTo>
                      <a:pt x="17" y="273"/>
                    </a:lnTo>
                    <a:lnTo>
                      <a:pt x="27" y="234"/>
                    </a:lnTo>
                    <a:lnTo>
                      <a:pt x="27" y="234"/>
                    </a:lnTo>
                    <a:lnTo>
                      <a:pt x="31" y="215"/>
                    </a:lnTo>
                    <a:lnTo>
                      <a:pt x="34" y="196"/>
                    </a:lnTo>
                    <a:lnTo>
                      <a:pt x="36" y="177"/>
                    </a:lnTo>
                    <a:lnTo>
                      <a:pt x="41" y="158"/>
                    </a:lnTo>
                    <a:lnTo>
                      <a:pt x="41" y="158"/>
                    </a:lnTo>
                    <a:lnTo>
                      <a:pt x="60" y="84"/>
                    </a:lnTo>
                    <a:lnTo>
                      <a:pt x="60" y="84"/>
                    </a:lnTo>
                    <a:lnTo>
                      <a:pt x="66" y="64"/>
                    </a:lnTo>
                    <a:lnTo>
                      <a:pt x="73" y="44"/>
                    </a:lnTo>
                    <a:lnTo>
                      <a:pt x="80" y="26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5" y="2"/>
                    </a:lnTo>
                    <a:lnTo>
                      <a:pt x="84" y="1"/>
                    </a:lnTo>
                    <a:lnTo>
                      <a:pt x="82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8" y="1"/>
                    </a:lnTo>
                    <a:lnTo>
                      <a:pt x="77" y="3"/>
                    </a:lnTo>
                    <a:lnTo>
                      <a:pt x="7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" name="Freeform 380">
                <a:extLst>
                  <a:ext uri="{FF2B5EF4-FFF2-40B4-BE49-F238E27FC236}">
                    <a16:creationId xmlns:a16="http://schemas.microsoft.com/office/drawing/2014/main" id="{B91B181D-E198-9087-1D44-0B6D5B4B0AE0}"/>
                  </a:ext>
                </a:extLst>
              </p:cNvPr>
              <p:cNvSpPr/>
              <p:nvPr/>
            </p:nvSpPr>
            <p:spPr bwMode="auto">
              <a:xfrm>
                <a:off x="4660900" y="3228975"/>
                <a:ext cx="38100" cy="158750"/>
              </a:xfrm>
              <a:custGeom>
                <a:avLst/>
                <a:gdLst/>
                <a:ahLst/>
                <a:cxnLst>
                  <a:cxn ang="0">
                    <a:pos x="62" y="5"/>
                  </a:cxn>
                  <a:cxn ang="0">
                    <a:pos x="62" y="5"/>
                  </a:cxn>
                  <a:cxn ang="0">
                    <a:pos x="59" y="23"/>
                  </a:cxn>
                  <a:cxn ang="0">
                    <a:pos x="56" y="43"/>
                  </a:cxn>
                  <a:cxn ang="0">
                    <a:pos x="46" y="80"/>
                  </a:cxn>
                  <a:cxn ang="0">
                    <a:pos x="46" y="80"/>
                  </a:cxn>
                  <a:cxn ang="0">
                    <a:pos x="35" y="117"/>
                  </a:cxn>
                  <a:cxn ang="0">
                    <a:pos x="31" y="136"/>
                  </a:cxn>
                  <a:cxn ang="0">
                    <a:pos x="27" y="155"/>
                  </a:cxn>
                  <a:cxn ang="0">
                    <a:pos x="27" y="155"/>
                  </a:cxn>
                  <a:cxn ang="0">
                    <a:pos x="20" y="189"/>
                  </a:cxn>
                  <a:cxn ang="0">
                    <a:pos x="13" y="224"/>
                  </a:cxn>
                  <a:cxn ang="0">
                    <a:pos x="6" y="259"/>
                  </a:cxn>
                  <a:cxn ang="0">
                    <a:pos x="2" y="276"/>
                  </a:cxn>
                  <a:cxn ang="0">
                    <a:pos x="0" y="294"/>
                  </a:cxn>
                  <a:cxn ang="0">
                    <a:pos x="0" y="294"/>
                  </a:cxn>
                  <a:cxn ang="0">
                    <a:pos x="0" y="296"/>
                  </a:cxn>
                  <a:cxn ang="0">
                    <a:pos x="1" y="297"/>
                  </a:cxn>
                  <a:cxn ang="0">
                    <a:pos x="3" y="298"/>
                  </a:cxn>
                  <a:cxn ang="0">
                    <a:pos x="4" y="298"/>
                  </a:cxn>
                  <a:cxn ang="0">
                    <a:pos x="8" y="297"/>
                  </a:cxn>
                  <a:cxn ang="0">
                    <a:pos x="10" y="296"/>
                  </a:cxn>
                  <a:cxn ang="0">
                    <a:pos x="10" y="294"/>
                  </a:cxn>
                  <a:cxn ang="0">
                    <a:pos x="10" y="294"/>
                  </a:cxn>
                  <a:cxn ang="0">
                    <a:pos x="13" y="274"/>
                  </a:cxn>
                  <a:cxn ang="0">
                    <a:pos x="16" y="255"/>
                  </a:cxn>
                  <a:cxn ang="0">
                    <a:pos x="24" y="216"/>
                  </a:cxn>
                  <a:cxn ang="0">
                    <a:pos x="24" y="216"/>
                  </a:cxn>
                  <a:cxn ang="0">
                    <a:pos x="31" y="177"/>
                  </a:cxn>
                  <a:cxn ang="0">
                    <a:pos x="35" y="159"/>
                  </a:cxn>
                  <a:cxn ang="0">
                    <a:pos x="41" y="140"/>
                  </a:cxn>
                  <a:cxn ang="0">
                    <a:pos x="41" y="140"/>
                  </a:cxn>
                  <a:cxn ang="0">
                    <a:pos x="46" y="122"/>
                  </a:cxn>
                  <a:cxn ang="0">
                    <a:pos x="50" y="103"/>
                  </a:cxn>
                  <a:cxn ang="0">
                    <a:pos x="55" y="84"/>
                  </a:cxn>
                  <a:cxn ang="0">
                    <a:pos x="59" y="66"/>
                  </a:cxn>
                  <a:cxn ang="0">
                    <a:pos x="59" y="66"/>
                  </a:cxn>
                  <a:cxn ang="0">
                    <a:pos x="63" y="51"/>
                  </a:cxn>
                  <a:cxn ang="0">
                    <a:pos x="68" y="36"/>
                  </a:cxn>
                  <a:cxn ang="0">
                    <a:pos x="70" y="20"/>
                  </a:cxn>
                  <a:cxn ang="0">
                    <a:pos x="72" y="5"/>
                  </a:cxn>
                  <a:cxn ang="0">
                    <a:pos x="72" y="5"/>
                  </a:cxn>
                  <a:cxn ang="0">
                    <a:pos x="72" y="3"/>
                  </a:cxn>
                  <a:cxn ang="0">
                    <a:pos x="71" y="2"/>
                  </a:cxn>
                  <a:cxn ang="0">
                    <a:pos x="69" y="1"/>
                  </a:cxn>
                  <a:cxn ang="0">
                    <a:pos x="68" y="0"/>
                  </a:cxn>
                  <a:cxn ang="0">
                    <a:pos x="65" y="1"/>
                  </a:cxn>
                  <a:cxn ang="0">
                    <a:pos x="63" y="2"/>
                  </a:cxn>
                  <a:cxn ang="0">
                    <a:pos x="62" y="3"/>
                  </a:cxn>
                  <a:cxn ang="0">
                    <a:pos x="62" y="5"/>
                  </a:cxn>
                  <a:cxn ang="0">
                    <a:pos x="62" y="5"/>
                  </a:cxn>
                </a:cxnLst>
                <a:rect l="0" t="0" r="r" b="b"/>
                <a:pathLst>
                  <a:path w="72" h="298">
                    <a:moveTo>
                      <a:pt x="62" y="5"/>
                    </a:moveTo>
                    <a:lnTo>
                      <a:pt x="62" y="5"/>
                    </a:lnTo>
                    <a:lnTo>
                      <a:pt x="59" y="23"/>
                    </a:lnTo>
                    <a:lnTo>
                      <a:pt x="56" y="43"/>
                    </a:lnTo>
                    <a:lnTo>
                      <a:pt x="46" y="80"/>
                    </a:lnTo>
                    <a:lnTo>
                      <a:pt x="46" y="80"/>
                    </a:lnTo>
                    <a:lnTo>
                      <a:pt x="35" y="117"/>
                    </a:lnTo>
                    <a:lnTo>
                      <a:pt x="31" y="136"/>
                    </a:lnTo>
                    <a:lnTo>
                      <a:pt x="27" y="155"/>
                    </a:lnTo>
                    <a:lnTo>
                      <a:pt x="27" y="155"/>
                    </a:lnTo>
                    <a:lnTo>
                      <a:pt x="20" y="189"/>
                    </a:lnTo>
                    <a:lnTo>
                      <a:pt x="13" y="224"/>
                    </a:lnTo>
                    <a:lnTo>
                      <a:pt x="6" y="259"/>
                    </a:lnTo>
                    <a:lnTo>
                      <a:pt x="2" y="276"/>
                    </a:lnTo>
                    <a:lnTo>
                      <a:pt x="0" y="294"/>
                    </a:lnTo>
                    <a:lnTo>
                      <a:pt x="0" y="294"/>
                    </a:lnTo>
                    <a:lnTo>
                      <a:pt x="0" y="296"/>
                    </a:lnTo>
                    <a:lnTo>
                      <a:pt x="1" y="297"/>
                    </a:lnTo>
                    <a:lnTo>
                      <a:pt x="3" y="298"/>
                    </a:lnTo>
                    <a:lnTo>
                      <a:pt x="4" y="298"/>
                    </a:lnTo>
                    <a:lnTo>
                      <a:pt x="8" y="297"/>
                    </a:lnTo>
                    <a:lnTo>
                      <a:pt x="10" y="296"/>
                    </a:lnTo>
                    <a:lnTo>
                      <a:pt x="10" y="294"/>
                    </a:lnTo>
                    <a:lnTo>
                      <a:pt x="10" y="294"/>
                    </a:lnTo>
                    <a:lnTo>
                      <a:pt x="13" y="274"/>
                    </a:lnTo>
                    <a:lnTo>
                      <a:pt x="16" y="255"/>
                    </a:lnTo>
                    <a:lnTo>
                      <a:pt x="24" y="216"/>
                    </a:lnTo>
                    <a:lnTo>
                      <a:pt x="24" y="216"/>
                    </a:lnTo>
                    <a:lnTo>
                      <a:pt x="31" y="177"/>
                    </a:lnTo>
                    <a:lnTo>
                      <a:pt x="35" y="159"/>
                    </a:lnTo>
                    <a:lnTo>
                      <a:pt x="41" y="140"/>
                    </a:lnTo>
                    <a:lnTo>
                      <a:pt x="41" y="140"/>
                    </a:lnTo>
                    <a:lnTo>
                      <a:pt x="46" y="122"/>
                    </a:lnTo>
                    <a:lnTo>
                      <a:pt x="50" y="103"/>
                    </a:lnTo>
                    <a:lnTo>
                      <a:pt x="55" y="84"/>
                    </a:lnTo>
                    <a:lnTo>
                      <a:pt x="59" y="66"/>
                    </a:lnTo>
                    <a:lnTo>
                      <a:pt x="59" y="66"/>
                    </a:lnTo>
                    <a:lnTo>
                      <a:pt x="63" y="51"/>
                    </a:lnTo>
                    <a:lnTo>
                      <a:pt x="68" y="36"/>
                    </a:lnTo>
                    <a:lnTo>
                      <a:pt x="70" y="20"/>
                    </a:lnTo>
                    <a:lnTo>
                      <a:pt x="72" y="5"/>
                    </a:lnTo>
                    <a:lnTo>
                      <a:pt x="72" y="5"/>
                    </a:lnTo>
                    <a:lnTo>
                      <a:pt x="72" y="3"/>
                    </a:lnTo>
                    <a:lnTo>
                      <a:pt x="71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1"/>
                    </a:lnTo>
                    <a:lnTo>
                      <a:pt x="63" y="2"/>
                    </a:lnTo>
                    <a:lnTo>
                      <a:pt x="62" y="3"/>
                    </a:lnTo>
                    <a:lnTo>
                      <a:pt x="62" y="5"/>
                    </a:lnTo>
                    <a:lnTo>
                      <a:pt x="6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Freeform 381">
                <a:extLst>
                  <a:ext uri="{FF2B5EF4-FFF2-40B4-BE49-F238E27FC236}">
                    <a16:creationId xmlns:a16="http://schemas.microsoft.com/office/drawing/2014/main" id="{D19AF263-584E-D96A-6A67-996B6B7669CB}"/>
                  </a:ext>
                </a:extLst>
              </p:cNvPr>
              <p:cNvSpPr/>
              <p:nvPr/>
            </p:nvSpPr>
            <p:spPr bwMode="auto">
              <a:xfrm>
                <a:off x="4719638" y="3197225"/>
                <a:ext cx="39688" cy="139700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3"/>
                  </a:cxn>
                  <a:cxn ang="0">
                    <a:pos x="55" y="28"/>
                  </a:cxn>
                  <a:cxn ang="0">
                    <a:pos x="49" y="40"/>
                  </a:cxn>
                  <a:cxn ang="0">
                    <a:pos x="44" y="53"/>
                  </a:cxn>
                  <a:cxn ang="0">
                    <a:pos x="44" y="53"/>
                  </a:cxn>
                  <a:cxn ang="0">
                    <a:pos x="39" y="72"/>
                  </a:cxn>
                  <a:cxn ang="0">
                    <a:pos x="35" y="91"/>
                  </a:cxn>
                  <a:cxn ang="0">
                    <a:pos x="31" y="109"/>
                  </a:cxn>
                  <a:cxn ang="0">
                    <a:pos x="26" y="128"/>
                  </a:cxn>
                  <a:cxn ang="0">
                    <a:pos x="26" y="128"/>
                  </a:cxn>
                  <a:cxn ang="0">
                    <a:pos x="22" y="144"/>
                  </a:cxn>
                  <a:cxn ang="0">
                    <a:pos x="18" y="160"/>
                  </a:cxn>
                  <a:cxn ang="0">
                    <a:pos x="15" y="176"/>
                  </a:cxn>
                  <a:cxn ang="0">
                    <a:pos x="12" y="193"/>
                  </a:cxn>
                  <a:cxn ang="0">
                    <a:pos x="12" y="193"/>
                  </a:cxn>
                  <a:cxn ang="0">
                    <a:pos x="5" y="227"/>
                  </a:cxn>
                  <a:cxn ang="0">
                    <a:pos x="2" y="243"/>
                  </a:cxn>
                  <a:cxn ang="0">
                    <a:pos x="0" y="260"/>
                  </a:cxn>
                  <a:cxn ang="0">
                    <a:pos x="0" y="260"/>
                  </a:cxn>
                  <a:cxn ang="0">
                    <a:pos x="0" y="262"/>
                  </a:cxn>
                  <a:cxn ang="0">
                    <a:pos x="1" y="263"/>
                  </a:cxn>
                  <a:cxn ang="0">
                    <a:pos x="2" y="264"/>
                  </a:cxn>
                  <a:cxn ang="0">
                    <a:pos x="4" y="264"/>
                  </a:cxn>
                  <a:cxn ang="0">
                    <a:pos x="7" y="263"/>
                  </a:cxn>
                  <a:cxn ang="0">
                    <a:pos x="8" y="262"/>
                  </a:cxn>
                  <a:cxn ang="0">
                    <a:pos x="9" y="260"/>
                  </a:cxn>
                  <a:cxn ang="0">
                    <a:pos x="9" y="260"/>
                  </a:cxn>
                  <a:cxn ang="0">
                    <a:pos x="12" y="241"/>
                  </a:cxn>
                  <a:cxn ang="0">
                    <a:pos x="15" y="224"/>
                  </a:cxn>
                  <a:cxn ang="0">
                    <a:pos x="24" y="188"/>
                  </a:cxn>
                  <a:cxn ang="0">
                    <a:pos x="24" y="188"/>
                  </a:cxn>
                  <a:cxn ang="0">
                    <a:pos x="30" y="155"/>
                  </a:cxn>
                  <a:cxn ang="0">
                    <a:pos x="33" y="138"/>
                  </a:cxn>
                  <a:cxn ang="0">
                    <a:pos x="37" y="123"/>
                  </a:cxn>
                  <a:cxn ang="0">
                    <a:pos x="37" y="123"/>
                  </a:cxn>
                  <a:cxn ang="0">
                    <a:pos x="45" y="89"/>
                  </a:cxn>
                  <a:cxn ang="0">
                    <a:pos x="54" y="55"/>
                  </a:cxn>
                  <a:cxn ang="0">
                    <a:pos x="54" y="55"/>
                  </a:cxn>
                  <a:cxn ang="0">
                    <a:pos x="59" y="43"/>
                  </a:cxn>
                  <a:cxn ang="0">
                    <a:pos x="64" y="31"/>
                  </a:cxn>
                  <a:cxn ang="0">
                    <a:pos x="75" y="5"/>
                  </a:cxn>
                  <a:cxn ang="0">
                    <a:pos x="75" y="5"/>
                  </a:cxn>
                  <a:cxn ang="0">
                    <a:pos x="75" y="4"/>
                  </a:cxn>
                  <a:cxn ang="0">
                    <a:pos x="75" y="2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69" y="0"/>
                  </a:cxn>
                  <a:cxn ang="0">
                    <a:pos x="67" y="1"/>
                  </a:cxn>
                  <a:cxn ang="0">
                    <a:pos x="66" y="3"/>
                  </a:cxn>
                  <a:cxn ang="0">
                    <a:pos x="66" y="3"/>
                  </a:cxn>
                </a:cxnLst>
                <a:rect l="0" t="0" r="r" b="b"/>
                <a:pathLst>
                  <a:path w="75" h="264">
                    <a:moveTo>
                      <a:pt x="66" y="3"/>
                    </a:moveTo>
                    <a:lnTo>
                      <a:pt x="66" y="3"/>
                    </a:lnTo>
                    <a:lnTo>
                      <a:pt x="55" y="28"/>
                    </a:lnTo>
                    <a:lnTo>
                      <a:pt x="49" y="40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39" y="72"/>
                    </a:lnTo>
                    <a:lnTo>
                      <a:pt x="35" y="91"/>
                    </a:lnTo>
                    <a:lnTo>
                      <a:pt x="31" y="109"/>
                    </a:lnTo>
                    <a:lnTo>
                      <a:pt x="26" y="128"/>
                    </a:lnTo>
                    <a:lnTo>
                      <a:pt x="26" y="128"/>
                    </a:lnTo>
                    <a:lnTo>
                      <a:pt x="22" y="144"/>
                    </a:lnTo>
                    <a:lnTo>
                      <a:pt x="18" y="160"/>
                    </a:lnTo>
                    <a:lnTo>
                      <a:pt x="15" y="176"/>
                    </a:lnTo>
                    <a:lnTo>
                      <a:pt x="12" y="193"/>
                    </a:lnTo>
                    <a:lnTo>
                      <a:pt x="12" y="193"/>
                    </a:lnTo>
                    <a:lnTo>
                      <a:pt x="5" y="227"/>
                    </a:lnTo>
                    <a:lnTo>
                      <a:pt x="2" y="243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2"/>
                    </a:lnTo>
                    <a:lnTo>
                      <a:pt x="1" y="263"/>
                    </a:lnTo>
                    <a:lnTo>
                      <a:pt x="2" y="264"/>
                    </a:lnTo>
                    <a:lnTo>
                      <a:pt x="4" y="264"/>
                    </a:lnTo>
                    <a:lnTo>
                      <a:pt x="7" y="263"/>
                    </a:lnTo>
                    <a:lnTo>
                      <a:pt x="8" y="262"/>
                    </a:lnTo>
                    <a:lnTo>
                      <a:pt x="9" y="260"/>
                    </a:lnTo>
                    <a:lnTo>
                      <a:pt x="9" y="260"/>
                    </a:lnTo>
                    <a:lnTo>
                      <a:pt x="12" y="241"/>
                    </a:lnTo>
                    <a:lnTo>
                      <a:pt x="15" y="224"/>
                    </a:lnTo>
                    <a:lnTo>
                      <a:pt x="24" y="188"/>
                    </a:lnTo>
                    <a:lnTo>
                      <a:pt x="24" y="188"/>
                    </a:lnTo>
                    <a:lnTo>
                      <a:pt x="30" y="155"/>
                    </a:lnTo>
                    <a:lnTo>
                      <a:pt x="33" y="138"/>
                    </a:lnTo>
                    <a:lnTo>
                      <a:pt x="37" y="123"/>
                    </a:lnTo>
                    <a:lnTo>
                      <a:pt x="37" y="123"/>
                    </a:lnTo>
                    <a:lnTo>
                      <a:pt x="45" y="89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9" y="43"/>
                    </a:lnTo>
                    <a:lnTo>
                      <a:pt x="64" y="31"/>
                    </a:lnTo>
                    <a:lnTo>
                      <a:pt x="75" y="5"/>
                    </a:lnTo>
                    <a:lnTo>
                      <a:pt x="75" y="5"/>
                    </a:lnTo>
                    <a:lnTo>
                      <a:pt x="75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7" y="1"/>
                    </a:lnTo>
                    <a:lnTo>
                      <a:pt x="66" y="3"/>
                    </a:lnTo>
                    <a:lnTo>
                      <a:pt x="6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Freeform 382">
                <a:extLst>
                  <a:ext uri="{FF2B5EF4-FFF2-40B4-BE49-F238E27FC236}">
                    <a16:creationId xmlns:a16="http://schemas.microsoft.com/office/drawing/2014/main" id="{D503E05F-BC1A-A0DC-74C5-271861349473}"/>
                  </a:ext>
                </a:extLst>
              </p:cNvPr>
              <p:cNvSpPr/>
              <p:nvPr/>
            </p:nvSpPr>
            <p:spPr bwMode="auto">
              <a:xfrm>
                <a:off x="4773613" y="3186113"/>
                <a:ext cx="34925" cy="101600"/>
              </a:xfrm>
              <a:custGeom>
                <a:avLst/>
                <a:gdLst/>
                <a:ahLst/>
                <a:cxnLst>
                  <a:cxn ang="0">
                    <a:pos x="59" y="4"/>
                  </a:cxn>
                  <a:cxn ang="0">
                    <a:pos x="59" y="4"/>
                  </a:cxn>
                  <a:cxn ang="0">
                    <a:pos x="57" y="11"/>
                  </a:cxn>
                  <a:cxn ang="0">
                    <a:pos x="53" y="18"/>
                  </a:cxn>
                  <a:cxn ang="0">
                    <a:pos x="46" y="31"/>
                  </a:cxn>
                  <a:cxn ang="0">
                    <a:pos x="46" y="31"/>
                  </a:cxn>
                  <a:cxn ang="0">
                    <a:pos x="42" y="36"/>
                  </a:cxn>
                  <a:cxn ang="0">
                    <a:pos x="41" y="42"/>
                  </a:cxn>
                  <a:cxn ang="0">
                    <a:pos x="40" y="54"/>
                  </a:cxn>
                  <a:cxn ang="0">
                    <a:pos x="40" y="54"/>
                  </a:cxn>
                  <a:cxn ang="0">
                    <a:pos x="36" y="74"/>
                  </a:cxn>
                  <a:cxn ang="0">
                    <a:pos x="31" y="93"/>
                  </a:cxn>
                  <a:cxn ang="0">
                    <a:pos x="18" y="132"/>
                  </a:cxn>
                  <a:cxn ang="0">
                    <a:pos x="18" y="132"/>
                  </a:cxn>
                  <a:cxn ang="0">
                    <a:pos x="10" y="153"/>
                  </a:cxn>
                  <a:cxn ang="0">
                    <a:pos x="2" y="174"/>
                  </a:cxn>
                  <a:cxn ang="0">
                    <a:pos x="2" y="174"/>
                  </a:cxn>
                  <a:cxn ang="0">
                    <a:pos x="1" y="178"/>
                  </a:cxn>
                  <a:cxn ang="0">
                    <a:pos x="0" y="182"/>
                  </a:cxn>
                  <a:cxn ang="0">
                    <a:pos x="1" y="186"/>
                  </a:cxn>
                  <a:cxn ang="0">
                    <a:pos x="4" y="189"/>
                  </a:cxn>
                  <a:cxn ang="0">
                    <a:pos x="4" y="189"/>
                  </a:cxn>
                  <a:cxn ang="0">
                    <a:pos x="6" y="190"/>
                  </a:cxn>
                  <a:cxn ang="0">
                    <a:pos x="7" y="190"/>
                  </a:cxn>
                  <a:cxn ang="0">
                    <a:pos x="9" y="189"/>
                  </a:cxn>
                  <a:cxn ang="0">
                    <a:pos x="10" y="188"/>
                  </a:cxn>
                  <a:cxn ang="0">
                    <a:pos x="10" y="185"/>
                  </a:cxn>
                  <a:cxn ang="0">
                    <a:pos x="10" y="183"/>
                  </a:cxn>
                  <a:cxn ang="0">
                    <a:pos x="9" y="181"/>
                  </a:cxn>
                  <a:cxn ang="0">
                    <a:pos x="9" y="181"/>
                  </a:cxn>
                  <a:cxn ang="0">
                    <a:pos x="9" y="180"/>
                  </a:cxn>
                  <a:cxn ang="0">
                    <a:pos x="10" y="178"/>
                  </a:cxn>
                  <a:cxn ang="0">
                    <a:pos x="14" y="170"/>
                  </a:cxn>
                  <a:cxn ang="0">
                    <a:pos x="19" y="163"/>
                  </a:cxn>
                  <a:cxn ang="0">
                    <a:pos x="21" y="158"/>
                  </a:cxn>
                  <a:cxn ang="0">
                    <a:pos x="21" y="158"/>
                  </a:cxn>
                  <a:cxn ang="0">
                    <a:pos x="24" y="144"/>
                  </a:cxn>
                  <a:cxn ang="0">
                    <a:pos x="28" y="130"/>
                  </a:cxn>
                  <a:cxn ang="0">
                    <a:pos x="38" y="102"/>
                  </a:cxn>
                  <a:cxn ang="0">
                    <a:pos x="38" y="102"/>
                  </a:cxn>
                  <a:cxn ang="0">
                    <a:pos x="42" y="89"/>
                  </a:cxn>
                  <a:cxn ang="0">
                    <a:pos x="46" y="75"/>
                  </a:cxn>
                  <a:cxn ang="0">
                    <a:pos x="51" y="48"/>
                  </a:cxn>
                  <a:cxn ang="0">
                    <a:pos x="51" y="48"/>
                  </a:cxn>
                  <a:cxn ang="0">
                    <a:pos x="52" y="42"/>
                  </a:cxn>
                  <a:cxn ang="0">
                    <a:pos x="54" y="37"/>
                  </a:cxn>
                  <a:cxn ang="0">
                    <a:pos x="59" y="27"/>
                  </a:cxn>
                  <a:cxn ang="0">
                    <a:pos x="64" y="18"/>
                  </a:cxn>
                  <a:cxn ang="0">
                    <a:pos x="66" y="11"/>
                  </a:cxn>
                  <a:cxn ang="0">
                    <a:pos x="68" y="6"/>
                  </a:cxn>
                  <a:cxn ang="0">
                    <a:pos x="68" y="6"/>
                  </a:cxn>
                  <a:cxn ang="0">
                    <a:pos x="68" y="4"/>
                  </a:cxn>
                  <a:cxn ang="0">
                    <a:pos x="67" y="2"/>
                  </a:cxn>
                  <a:cxn ang="0">
                    <a:pos x="64" y="1"/>
                  </a:cxn>
                  <a:cxn ang="0">
                    <a:pos x="62" y="0"/>
                  </a:cxn>
                  <a:cxn ang="0">
                    <a:pos x="61" y="1"/>
                  </a:cxn>
                  <a:cxn ang="0">
                    <a:pos x="60" y="2"/>
                  </a:cxn>
                  <a:cxn ang="0">
                    <a:pos x="59" y="4"/>
                  </a:cxn>
                  <a:cxn ang="0">
                    <a:pos x="59" y="4"/>
                  </a:cxn>
                </a:cxnLst>
                <a:rect l="0" t="0" r="r" b="b"/>
                <a:pathLst>
                  <a:path w="68" h="190">
                    <a:moveTo>
                      <a:pt x="59" y="4"/>
                    </a:moveTo>
                    <a:lnTo>
                      <a:pt x="59" y="4"/>
                    </a:lnTo>
                    <a:lnTo>
                      <a:pt x="57" y="11"/>
                    </a:lnTo>
                    <a:lnTo>
                      <a:pt x="53" y="18"/>
                    </a:lnTo>
                    <a:lnTo>
                      <a:pt x="46" y="31"/>
                    </a:lnTo>
                    <a:lnTo>
                      <a:pt x="46" y="31"/>
                    </a:lnTo>
                    <a:lnTo>
                      <a:pt x="42" y="36"/>
                    </a:lnTo>
                    <a:lnTo>
                      <a:pt x="41" y="42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36" y="74"/>
                    </a:lnTo>
                    <a:lnTo>
                      <a:pt x="31" y="93"/>
                    </a:lnTo>
                    <a:lnTo>
                      <a:pt x="18" y="132"/>
                    </a:lnTo>
                    <a:lnTo>
                      <a:pt x="18" y="132"/>
                    </a:lnTo>
                    <a:lnTo>
                      <a:pt x="10" y="153"/>
                    </a:lnTo>
                    <a:lnTo>
                      <a:pt x="2" y="174"/>
                    </a:lnTo>
                    <a:lnTo>
                      <a:pt x="2" y="174"/>
                    </a:lnTo>
                    <a:lnTo>
                      <a:pt x="1" y="178"/>
                    </a:lnTo>
                    <a:lnTo>
                      <a:pt x="0" y="182"/>
                    </a:lnTo>
                    <a:lnTo>
                      <a:pt x="1" y="186"/>
                    </a:lnTo>
                    <a:lnTo>
                      <a:pt x="4" y="189"/>
                    </a:lnTo>
                    <a:lnTo>
                      <a:pt x="4" y="189"/>
                    </a:lnTo>
                    <a:lnTo>
                      <a:pt x="6" y="190"/>
                    </a:lnTo>
                    <a:lnTo>
                      <a:pt x="7" y="190"/>
                    </a:lnTo>
                    <a:lnTo>
                      <a:pt x="9" y="189"/>
                    </a:lnTo>
                    <a:lnTo>
                      <a:pt x="10" y="188"/>
                    </a:lnTo>
                    <a:lnTo>
                      <a:pt x="10" y="185"/>
                    </a:lnTo>
                    <a:lnTo>
                      <a:pt x="10" y="183"/>
                    </a:lnTo>
                    <a:lnTo>
                      <a:pt x="9" y="181"/>
                    </a:lnTo>
                    <a:lnTo>
                      <a:pt x="9" y="181"/>
                    </a:lnTo>
                    <a:lnTo>
                      <a:pt x="9" y="180"/>
                    </a:lnTo>
                    <a:lnTo>
                      <a:pt x="10" y="178"/>
                    </a:lnTo>
                    <a:lnTo>
                      <a:pt x="14" y="170"/>
                    </a:lnTo>
                    <a:lnTo>
                      <a:pt x="19" y="163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4" y="144"/>
                    </a:lnTo>
                    <a:lnTo>
                      <a:pt x="28" y="130"/>
                    </a:lnTo>
                    <a:lnTo>
                      <a:pt x="38" y="102"/>
                    </a:lnTo>
                    <a:lnTo>
                      <a:pt x="38" y="102"/>
                    </a:lnTo>
                    <a:lnTo>
                      <a:pt x="42" y="89"/>
                    </a:lnTo>
                    <a:lnTo>
                      <a:pt x="46" y="75"/>
                    </a:lnTo>
                    <a:lnTo>
                      <a:pt x="51" y="48"/>
                    </a:lnTo>
                    <a:lnTo>
                      <a:pt x="51" y="48"/>
                    </a:lnTo>
                    <a:lnTo>
                      <a:pt x="52" y="42"/>
                    </a:lnTo>
                    <a:lnTo>
                      <a:pt x="54" y="37"/>
                    </a:lnTo>
                    <a:lnTo>
                      <a:pt x="59" y="27"/>
                    </a:lnTo>
                    <a:lnTo>
                      <a:pt x="64" y="18"/>
                    </a:lnTo>
                    <a:lnTo>
                      <a:pt x="66" y="11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8" y="4"/>
                    </a:lnTo>
                    <a:lnTo>
                      <a:pt x="67" y="2"/>
                    </a:lnTo>
                    <a:lnTo>
                      <a:pt x="64" y="1"/>
                    </a:lnTo>
                    <a:lnTo>
                      <a:pt x="62" y="0"/>
                    </a:lnTo>
                    <a:lnTo>
                      <a:pt x="61" y="1"/>
                    </a:lnTo>
                    <a:lnTo>
                      <a:pt x="60" y="2"/>
                    </a:lnTo>
                    <a:lnTo>
                      <a:pt x="59" y="4"/>
                    </a:lnTo>
                    <a:lnTo>
                      <a:pt x="5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383">
                <a:extLst>
                  <a:ext uri="{FF2B5EF4-FFF2-40B4-BE49-F238E27FC236}">
                    <a16:creationId xmlns:a16="http://schemas.microsoft.com/office/drawing/2014/main" id="{C0E11688-89AB-FB34-6B35-F22D2E9AC74A}"/>
                  </a:ext>
                </a:extLst>
              </p:cNvPr>
              <p:cNvSpPr/>
              <p:nvPr/>
            </p:nvSpPr>
            <p:spPr bwMode="auto">
              <a:xfrm>
                <a:off x="4829175" y="3186113"/>
                <a:ext cx="22225" cy="73025"/>
              </a:xfrm>
              <a:custGeom>
                <a:avLst/>
                <a:gdLst/>
                <a:ahLst/>
                <a:cxnLst>
                  <a:cxn ang="0">
                    <a:pos x="35" y="5"/>
                  </a:cxn>
                  <a:cxn ang="0">
                    <a:pos x="35" y="5"/>
                  </a:cxn>
                  <a:cxn ang="0">
                    <a:pos x="32" y="21"/>
                  </a:cxn>
                  <a:cxn ang="0">
                    <a:pos x="29" y="37"/>
                  </a:cxn>
                  <a:cxn ang="0">
                    <a:pos x="21" y="68"/>
                  </a:cxn>
                  <a:cxn ang="0">
                    <a:pos x="21" y="68"/>
                  </a:cxn>
                  <a:cxn ang="0">
                    <a:pos x="18" y="85"/>
                  </a:cxn>
                  <a:cxn ang="0">
                    <a:pos x="13" y="100"/>
                  </a:cxn>
                  <a:cxn ang="0">
                    <a:pos x="2" y="132"/>
                  </a:cxn>
                  <a:cxn ang="0">
                    <a:pos x="2" y="132"/>
                  </a:cxn>
                  <a:cxn ang="0">
                    <a:pos x="0" y="134"/>
                  </a:cxn>
                  <a:cxn ang="0">
                    <a:pos x="2" y="135"/>
                  </a:cxn>
                  <a:cxn ang="0">
                    <a:pos x="3" y="136"/>
                  </a:cxn>
                  <a:cxn ang="0">
                    <a:pos x="5" y="137"/>
                  </a:cxn>
                  <a:cxn ang="0">
                    <a:pos x="8" y="137"/>
                  </a:cxn>
                  <a:cxn ang="0">
                    <a:pos x="10" y="136"/>
                  </a:cxn>
                  <a:cxn ang="0">
                    <a:pos x="11" y="134"/>
                  </a:cxn>
                  <a:cxn ang="0">
                    <a:pos x="11" y="134"/>
                  </a:cxn>
                  <a:cxn ang="0">
                    <a:pos x="17" y="117"/>
                  </a:cxn>
                  <a:cxn ang="0">
                    <a:pos x="23" y="99"/>
                  </a:cxn>
                  <a:cxn ang="0">
                    <a:pos x="28" y="81"/>
                  </a:cxn>
                  <a:cxn ang="0">
                    <a:pos x="32" y="62"/>
                  </a:cxn>
                  <a:cxn ang="0">
                    <a:pos x="32" y="62"/>
                  </a:cxn>
                  <a:cxn ang="0">
                    <a:pos x="40" y="34"/>
                  </a:cxn>
                  <a:cxn ang="0">
                    <a:pos x="42" y="20"/>
                  </a:cxn>
                  <a:cxn ang="0">
                    <a:pos x="44" y="5"/>
                  </a:cxn>
                  <a:cxn ang="0">
                    <a:pos x="44" y="5"/>
                  </a:cxn>
                  <a:cxn ang="0">
                    <a:pos x="44" y="3"/>
                  </a:cxn>
                  <a:cxn ang="0">
                    <a:pos x="43" y="2"/>
                  </a:cxn>
                  <a:cxn ang="0">
                    <a:pos x="41" y="1"/>
                  </a:cxn>
                  <a:cxn ang="0">
                    <a:pos x="40" y="0"/>
                  </a:cxn>
                  <a:cxn ang="0">
                    <a:pos x="38" y="1"/>
                  </a:cxn>
                  <a:cxn ang="0">
                    <a:pos x="36" y="2"/>
                  </a:cxn>
                  <a:cxn ang="0">
                    <a:pos x="35" y="3"/>
                  </a:cxn>
                  <a:cxn ang="0">
                    <a:pos x="35" y="5"/>
                  </a:cxn>
                  <a:cxn ang="0">
                    <a:pos x="35" y="5"/>
                  </a:cxn>
                </a:cxnLst>
                <a:rect l="0" t="0" r="r" b="b"/>
                <a:pathLst>
                  <a:path w="44" h="137">
                    <a:moveTo>
                      <a:pt x="35" y="5"/>
                    </a:moveTo>
                    <a:lnTo>
                      <a:pt x="35" y="5"/>
                    </a:lnTo>
                    <a:lnTo>
                      <a:pt x="32" y="21"/>
                    </a:lnTo>
                    <a:lnTo>
                      <a:pt x="29" y="37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8" y="85"/>
                    </a:lnTo>
                    <a:lnTo>
                      <a:pt x="13" y="100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4"/>
                    </a:lnTo>
                    <a:lnTo>
                      <a:pt x="2" y="135"/>
                    </a:lnTo>
                    <a:lnTo>
                      <a:pt x="3" y="136"/>
                    </a:lnTo>
                    <a:lnTo>
                      <a:pt x="5" y="137"/>
                    </a:lnTo>
                    <a:lnTo>
                      <a:pt x="8" y="137"/>
                    </a:lnTo>
                    <a:lnTo>
                      <a:pt x="10" y="136"/>
                    </a:lnTo>
                    <a:lnTo>
                      <a:pt x="11" y="134"/>
                    </a:lnTo>
                    <a:lnTo>
                      <a:pt x="11" y="134"/>
                    </a:lnTo>
                    <a:lnTo>
                      <a:pt x="17" y="117"/>
                    </a:lnTo>
                    <a:lnTo>
                      <a:pt x="23" y="99"/>
                    </a:lnTo>
                    <a:lnTo>
                      <a:pt x="28" y="81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40" y="34"/>
                    </a:lnTo>
                    <a:lnTo>
                      <a:pt x="42" y="20"/>
                    </a:lnTo>
                    <a:lnTo>
                      <a:pt x="44" y="5"/>
                    </a:lnTo>
                    <a:lnTo>
                      <a:pt x="44" y="5"/>
                    </a:lnTo>
                    <a:lnTo>
                      <a:pt x="44" y="3"/>
                    </a:lnTo>
                    <a:lnTo>
                      <a:pt x="43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2"/>
                    </a:lnTo>
                    <a:lnTo>
                      <a:pt x="35" y="3"/>
                    </a:lnTo>
                    <a:lnTo>
                      <a:pt x="35" y="5"/>
                    </a:lnTo>
                    <a:lnTo>
                      <a:pt x="3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384">
                <a:extLst>
                  <a:ext uri="{FF2B5EF4-FFF2-40B4-BE49-F238E27FC236}">
                    <a16:creationId xmlns:a16="http://schemas.microsoft.com/office/drawing/2014/main" id="{3D2D59A7-71F5-E79C-9D8B-EE19F5CD9EA3}"/>
                  </a:ext>
                </a:extLst>
              </p:cNvPr>
              <p:cNvSpPr/>
              <p:nvPr/>
            </p:nvSpPr>
            <p:spPr bwMode="auto">
              <a:xfrm>
                <a:off x="4884738" y="3184525"/>
                <a:ext cx="9525" cy="12700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10" y="1"/>
                  </a:cxn>
                  <a:cxn ang="0">
                    <a:pos x="3" y="9"/>
                  </a:cxn>
                  <a:cxn ang="0">
                    <a:pos x="1" y="13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21"/>
                  </a:cxn>
                  <a:cxn ang="0">
                    <a:pos x="1" y="22"/>
                  </a:cxn>
                  <a:cxn ang="0">
                    <a:pos x="2" y="23"/>
                  </a:cxn>
                  <a:cxn ang="0">
                    <a:pos x="4" y="23"/>
                  </a:cxn>
                  <a:cxn ang="0">
                    <a:pos x="7" y="22"/>
                  </a:cxn>
                  <a:cxn ang="0">
                    <a:pos x="8" y="21"/>
                  </a:cxn>
                  <a:cxn ang="0">
                    <a:pos x="9" y="19"/>
                  </a:cxn>
                  <a:cxn ang="0">
                    <a:pos x="9" y="19"/>
                  </a:cxn>
                  <a:cxn ang="0">
                    <a:pos x="10" y="15"/>
                  </a:cxn>
                  <a:cxn ang="0">
                    <a:pos x="12" y="12"/>
                  </a:cxn>
                  <a:cxn ang="0">
                    <a:pos x="17" y="8"/>
                  </a:cxn>
                  <a:cxn ang="0">
                    <a:pos x="17" y="8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7" y="3"/>
                  </a:cxn>
                  <a:cxn ang="0">
                    <a:pos x="16" y="1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10" y="1"/>
                  </a:cxn>
                </a:cxnLst>
                <a:rect l="0" t="0" r="r" b="b"/>
                <a:pathLst>
                  <a:path w="18" h="23">
                    <a:moveTo>
                      <a:pt x="10" y="1"/>
                    </a:moveTo>
                    <a:lnTo>
                      <a:pt x="10" y="1"/>
                    </a:lnTo>
                    <a:lnTo>
                      <a:pt x="3" y="9"/>
                    </a:lnTo>
                    <a:lnTo>
                      <a:pt x="1" y="13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7" y="22"/>
                    </a:lnTo>
                    <a:lnTo>
                      <a:pt x="8" y="21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10" y="15"/>
                    </a:lnTo>
                    <a:lnTo>
                      <a:pt x="12" y="12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385">
                <a:extLst>
                  <a:ext uri="{FF2B5EF4-FFF2-40B4-BE49-F238E27FC236}">
                    <a16:creationId xmlns:a16="http://schemas.microsoft.com/office/drawing/2014/main" id="{1A3116F7-2DBC-0F9B-8D48-8C3A649B79C5}"/>
                  </a:ext>
                </a:extLst>
              </p:cNvPr>
              <p:cNvSpPr/>
              <p:nvPr/>
            </p:nvSpPr>
            <p:spPr bwMode="auto">
              <a:xfrm>
                <a:off x="4586288" y="3460750"/>
                <a:ext cx="165100" cy="39688"/>
              </a:xfrm>
              <a:custGeom>
                <a:avLst/>
                <a:gdLst/>
                <a:ahLst/>
                <a:cxnLst>
                  <a:cxn ang="0">
                    <a:pos x="306" y="66"/>
                  </a:cxn>
                  <a:cxn ang="0">
                    <a:pos x="306" y="66"/>
                  </a:cxn>
                  <a:cxn ang="0">
                    <a:pos x="297" y="67"/>
                  </a:cxn>
                  <a:cxn ang="0">
                    <a:pos x="288" y="66"/>
                  </a:cxn>
                  <a:cxn ang="0">
                    <a:pos x="279" y="63"/>
                  </a:cxn>
                  <a:cxn ang="0">
                    <a:pos x="268" y="59"/>
                  </a:cxn>
                  <a:cxn ang="0">
                    <a:pos x="249" y="51"/>
                  </a:cxn>
                  <a:cxn ang="0">
                    <a:pos x="232" y="45"/>
                  </a:cxn>
                  <a:cxn ang="0">
                    <a:pos x="232" y="45"/>
                  </a:cxn>
                  <a:cxn ang="0">
                    <a:pos x="194" y="35"/>
                  </a:cxn>
                  <a:cxn ang="0">
                    <a:pos x="157" y="24"/>
                  </a:cxn>
                  <a:cxn ang="0">
                    <a:pos x="157" y="24"/>
                  </a:cxn>
                  <a:cxn ang="0">
                    <a:pos x="139" y="20"/>
                  </a:cxn>
                  <a:cxn ang="0">
                    <a:pos x="121" y="17"/>
                  </a:cxn>
                  <a:cxn ang="0">
                    <a:pos x="102" y="14"/>
                  </a:cxn>
                  <a:cxn ang="0">
                    <a:pos x="85" y="11"/>
                  </a:cxn>
                  <a:cxn ang="0">
                    <a:pos x="85" y="11"/>
                  </a:cxn>
                  <a:cxn ang="0">
                    <a:pos x="64" y="7"/>
                  </a:cxn>
                  <a:cxn ang="0">
                    <a:pos x="44" y="3"/>
                  </a:cxn>
                  <a:cxn ang="0">
                    <a:pos x="25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2" y="8"/>
                  </a:cxn>
                  <a:cxn ang="0">
                    <a:pos x="4" y="9"/>
                  </a:cxn>
                  <a:cxn ang="0">
                    <a:pos x="4" y="9"/>
                  </a:cxn>
                  <a:cxn ang="0">
                    <a:pos x="26" y="10"/>
                  </a:cxn>
                  <a:cxn ang="0">
                    <a:pos x="47" y="13"/>
                  </a:cxn>
                  <a:cxn ang="0">
                    <a:pos x="68" y="17"/>
                  </a:cxn>
                  <a:cxn ang="0">
                    <a:pos x="90" y="21"/>
                  </a:cxn>
                  <a:cxn ang="0">
                    <a:pos x="90" y="21"/>
                  </a:cxn>
                  <a:cxn ang="0">
                    <a:pos x="109" y="25"/>
                  </a:cxn>
                  <a:cxn ang="0">
                    <a:pos x="130" y="30"/>
                  </a:cxn>
                  <a:cxn ang="0">
                    <a:pos x="151" y="34"/>
                  </a:cxn>
                  <a:cxn ang="0">
                    <a:pos x="170" y="39"/>
                  </a:cxn>
                  <a:cxn ang="0">
                    <a:pos x="170" y="39"/>
                  </a:cxn>
                  <a:cxn ang="0">
                    <a:pos x="191" y="45"/>
                  </a:cxn>
                  <a:cxn ang="0">
                    <a:pos x="213" y="50"/>
                  </a:cxn>
                  <a:cxn ang="0">
                    <a:pos x="234" y="56"/>
                  </a:cxn>
                  <a:cxn ang="0">
                    <a:pos x="255" y="63"/>
                  </a:cxn>
                  <a:cxn ang="0">
                    <a:pos x="255" y="63"/>
                  </a:cxn>
                  <a:cxn ang="0">
                    <a:pos x="281" y="73"/>
                  </a:cxn>
                  <a:cxn ang="0">
                    <a:pos x="288" y="74"/>
                  </a:cxn>
                  <a:cxn ang="0">
                    <a:pos x="294" y="75"/>
                  </a:cxn>
                  <a:cxn ang="0">
                    <a:pos x="301" y="76"/>
                  </a:cxn>
                  <a:cxn ang="0">
                    <a:pos x="309" y="75"/>
                  </a:cxn>
                  <a:cxn ang="0">
                    <a:pos x="309" y="75"/>
                  </a:cxn>
                  <a:cxn ang="0">
                    <a:pos x="311" y="74"/>
                  </a:cxn>
                  <a:cxn ang="0">
                    <a:pos x="312" y="73"/>
                  </a:cxn>
                  <a:cxn ang="0">
                    <a:pos x="312" y="71"/>
                  </a:cxn>
                  <a:cxn ang="0">
                    <a:pos x="312" y="70"/>
                  </a:cxn>
                  <a:cxn ang="0">
                    <a:pos x="310" y="67"/>
                  </a:cxn>
                  <a:cxn ang="0">
                    <a:pos x="308" y="66"/>
                  </a:cxn>
                  <a:cxn ang="0">
                    <a:pos x="306" y="66"/>
                  </a:cxn>
                  <a:cxn ang="0">
                    <a:pos x="306" y="66"/>
                  </a:cxn>
                </a:cxnLst>
                <a:rect l="0" t="0" r="r" b="b"/>
                <a:pathLst>
                  <a:path w="312" h="76">
                    <a:moveTo>
                      <a:pt x="306" y="66"/>
                    </a:moveTo>
                    <a:lnTo>
                      <a:pt x="306" y="66"/>
                    </a:lnTo>
                    <a:lnTo>
                      <a:pt x="297" y="67"/>
                    </a:lnTo>
                    <a:lnTo>
                      <a:pt x="288" y="66"/>
                    </a:lnTo>
                    <a:lnTo>
                      <a:pt x="279" y="63"/>
                    </a:lnTo>
                    <a:lnTo>
                      <a:pt x="268" y="59"/>
                    </a:lnTo>
                    <a:lnTo>
                      <a:pt x="249" y="51"/>
                    </a:lnTo>
                    <a:lnTo>
                      <a:pt x="232" y="45"/>
                    </a:lnTo>
                    <a:lnTo>
                      <a:pt x="232" y="45"/>
                    </a:lnTo>
                    <a:lnTo>
                      <a:pt x="194" y="35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39" y="20"/>
                    </a:lnTo>
                    <a:lnTo>
                      <a:pt x="121" y="17"/>
                    </a:lnTo>
                    <a:lnTo>
                      <a:pt x="102" y="14"/>
                    </a:lnTo>
                    <a:lnTo>
                      <a:pt x="85" y="11"/>
                    </a:lnTo>
                    <a:lnTo>
                      <a:pt x="85" y="11"/>
                    </a:lnTo>
                    <a:lnTo>
                      <a:pt x="64" y="7"/>
                    </a:lnTo>
                    <a:lnTo>
                      <a:pt x="44" y="3"/>
                    </a:lnTo>
                    <a:lnTo>
                      <a:pt x="2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6" y="10"/>
                    </a:lnTo>
                    <a:lnTo>
                      <a:pt x="47" y="13"/>
                    </a:lnTo>
                    <a:lnTo>
                      <a:pt x="68" y="17"/>
                    </a:lnTo>
                    <a:lnTo>
                      <a:pt x="90" y="21"/>
                    </a:lnTo>
                    <a:lnTo>
                      <a:pt x="90" y="21"/>
                    </a:lnTo>
                    <a:lnTo>
                      <a:pt x="109" y="25"/>
                    </a:lnTo>
                    <a:lnTo>
                      <a:pt x="130" y="30"/>
                    </a:lnTo>
                    <a:lnTo>
                      <a:pt x="151" y="34"/>
                    </a:lnTo>
                    <a:lnTo>
                      <a:pt x="170" y="39"/>
                    </a:lnTo>
                    <a:lnTo>
                      <a:pt x="170" y="39"/>
                    </a:lnTo>
                    <a:lnTo>
                      <a:pt x="191" y="45"/>
                    </a:lnTo>
                    <a:lnTo>
                      <a:pt x="213" y="50"/>
                    </a:lnTo>
                    <a:lnTo>
                      <a:pt x="234" y="56"/>
                    </a:lnTo>
                    <a:lnTo>
                      <a:pt x="255" y="63"/>
                    </a:lnTo>
                    <a:lnTo>
                      <a:pt x="255" y="63"/>
                    </a:lnTo>
                    <a:lnTo>
                      <a:pt x="281" y="73"/>
                    </a:lnTo>
                    <a:lnTo>
                      <a:pt x="288" y="74"/>
                    </a:lnTo>
                    <a:lnTo>
                      <a:pt x="294" y="75"/>
                    </a:lnTo>
                    <a:lnTo>
                      <a:pt x="301" y="76"/>
                    </a:lnTo>
                    <a:lnTo>
                      <a:pt x="309" y="75"/>
                    </a:lnTo>
                    <a:lnTo>
                      <a:pt x="309" y="75"/>
                    </a:lnTo>
                    <a:lnTo>
                      <a:pt x="311" y="74"/>
                    </a:lnTo>
                    <a:lnTo>
                      <a:pt x="312" y="73"/>
                    </a:lnTo>
                    <a:lnTo>
                      <a:pt x="312" y="71"/>
                    </a:lnTo>
                    <a:lnTo>
                      <a:pt x="312" y="70"/>
                    </a:lnTo>
                    <a:lnTo>
                      <a:pt x="310" y="67"/>
                    </a:lnTo>
                    <a:lnTo>
                      <a:pt x="308" y="66"/>
                    </a:lnTo>
                    <a:lnTo>
                      <a:pt x="306" y="66"/>
                    </a:lnTo>
                    <a:lnTo>
                      <a:pt x="306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" name="Freeform 386">
                <a:extLst>
                  <a:ext uri="{FF2B5EF4-FFF2-40B4-BE49-F238E27FC236}">
                    <a16:creationId xmlns:a16="http://schemas.microsoft.com/office/drawing/2014/main" id="{ED81F013-7673-DD37-5423-EE45154CE589}"/>
                  </a:ext>
                </a:extLst>
              </p:cNvPr>
              <p:cNvSpPr/>
              <p:nvPr/>
            </p:nvSpPr>
            <p:spPr bwMode="auto">
              <a:xfrm>
                <a:off x="4660900" y="3400425"/>
                <a:ext cx="171450" cy="47625"/>
              </a:xfrm>
              <a:custGeom>
                <a:avLst/>
                <a:gdLst/>
                <a:ahLst/>
                <a:cxnLst>
                  <a:cxn ang="0">
                    <a:pos x="319" y="80"/>
                  </a:cxn>
                  <a:cxn ang="0">
                    <a:pos x="319" y="80"/>
                  </a:cxn>
                  <a:cxn ang="0">
                    <a:pos x="278" y="76"/>
                  </a:cxn>
                  <a:cxn ang="0">
                    <a:pos x="239" y="71"/>
                  </a:cxn>
                  <a:cxn ang="0">
                    <a:pos x="199" y="63"/>
                  </a:cxn>
                  <a:cxn ang="0">
                    <a:pos x="160" y="54"/>
                  </a:cxn>
                  <a:cxn ang="0">
                    <a:pos x="160" y="54"/>
                  </a:cxn>
                  <a:cxn ang="0">
                    <a:pos x="121" y="42"/>
                  </a:cxn>
                  <a:cxn ang="0">
                    <a:pos x="83" y="31"/>
                  </a:cxn>
                  <a:cxn ang="0">
                    <a:pos x="63" y="25"/>
                  </a:cxn>
                  <a:cxn ang="0">
                    <a:pos x="45" y="19"/>
                  </a:cxn>
                  <a:cxn ang="0">
                    <a:pos x="26" y="10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1" y="8"/>
                  </a:cxn>
                  <a:cxn ang="0">
                    <a:pos x="2" y="9"/>
                  </a:cxn>
                  <a:cxn ang="0">
                    <a:pos x="2" y="9"/>
                  </a:cxn>
                  <a:cxn ang="0">
                    <a:pos x="21" y="19"/>
                  </a:cxn>
                  <a:cxn ang="0">
                    <a:pos x="41" y="27"/>
                  </a:cxn>
                  <a:cxn ang="0">
                    <a:pos x="59" y="33"/>
                  </a:cxn>
                  <a:cxn ang="0">
                    <a:pos x="79" y="39"/>
                  </a:cxn>
                  <a:cxn ang="0">
                    <a:pos x="118" y="51"/>
                  </a:cxn>
                  <a:cxn ang="0">
                    <a:pos x="157" y="62"/>
                  </a:cxn>
                  <a:cxn ang="0">
                    <a:pos x="157" y="62"/>
                  </a:cxn>
                  <a:cxn ang="0">
                    <a:pos x="177" y="68"/>
                  </a:cxn>
                  <a:cxn ang="0">
                    <a:pos x="197" y="72"/>
                  </a:cxn>
                  <a:cxn ang="0">
                    <a:pos x="217" y="77"/>
                  </a:cxn>
                  <a:cxn ang="0">
                    <a:pos x="237" y="80"/>
                  </a:cxn>
                  <a:cxn ang="0">
                    <a:pos x="277" y="87"/>
                  </a:cxn>
                  <a:cxn ang="0">
                    <a:pos x="319" y="91"/>
                  </a:cxn>
                  <a:cxn ang="0">
                    <a:pos x="319" y="91"/>
                  </a:cxn>
                  <a:cxn ang="0">
                    <a:pos x="321" y="90"/>
                  </a:cxn>
                  <a:cxn ang="0">
                    <a:pos x="322" y="90"/>
                  </a:cxn>
                  <a:cxn ang="0">
                    <a:pos x="323" y="88"/>
                  </a:cxn>
                  <a:cxn ang="0">
                    <a:pos x="323" y="86"/>
                  </a:cxn>
                  <a:cxn ang="0">
                    <a:pos x="322" y="83"/>
                  </a:cxn>
                  <a:cxn ang="0">
                    <a:pos x="321" y="82"/>
                  </a:cxn>
                  <a:cxn ang="0">
                    <a:pos x="319" y="80"/>
                  </a:cxn>
                  <a:cxn ang="0">
                    <a:pos x="319" y="80"/>
                  </a:cxn>
                </a:cxnLst>
                <a:rect l="0" t="0" r="r" b="b"/>
                <a:pathLst>
                  <a:path w="323" h="91">
                    <a:moveTo>
                      <a:pt x="319" y="80"/>
                    </a:moveTo>
                    <a:lnTo>
                      <a:pt x="319" y="80"/>
                    </a:lnTo>
                    <a:lnTo>
                      <a:pt x="278" y="76"/>
                    </a:lnTo>
                    <a:lnTo>
                      <a:pt x="239" y="71"/>
                    </a:lnTo>
                    <a:lnTo>
                      <a:pt x="199" y="63"/>
                    </a:lnTo>
                    <a:lnTo>
                      <a:pt x="160" y="54"/>
                    </a:lnTo>
                    <a:lnTo>
                      <a:pt x="160" y="54"/>
                    </a:lnTo>
                    <a:lnTo>
                      <a:pt x="121" y="42"/>
                    </a:lnTo>
                    <a:lnTo>
                      <a:pt x="83" y="31"/>
                    </a:lnTo>
                    <a:lnTo>
                      <a:pt x="63" y="25"/>
                    </a:lnTo>
                    <a:lnTo>
                      <a:pt x="45" y="19"/>
                    </a:lnTo>
                    <a:lnTo>
                      <a:pt x="26" y="1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1" y="19"/>
                    </a:lnTo>
                    <a:lnTo>
                      <a:pt x="41" y="27"/>
                    </a:lnTo>
                    <a:lnTo>
                      <a:pt x="59" y="33"/>
                    </a:lnTo>
                    <a:lnTo>
                      <a:pt x="79" y="39"/>
                    </a:lnTo>
                    <a:lnTo>
                      <a:pt x="118" y="51"/>
                    </a:lnTo>
                    <a:lnTo>
                      <a:pt x="157" y="62"/>
                    </a:lnTo>
                    <a:lnTo>
                      <a:pt x="157" y="62"/>
                    </a:lnTo>
                    <a:lnTo>
                      <a:pt x="177" y="68"/>
                    </a:lnTo>
                    <a:lnTo>
                      <a:pt x="197" y="72"/>
                    </a:lnTo>
                    <a:lnTo>
                      <a:pt x="217" y="77"/>
                    </a:lnTo>
                    <a:lnTo>
                      <a:pt x="237" y="80"/>
                    </a:lnTo>
                    <a:lnTo>
                      <a:pt x="277" y="87"/>
                    </a:lnTo>
                    <a:lnTo>
                      <a:pt x="319" y="91"/>
                    </a:lnTo>
                    <a:lnTo>
                      <a:pt x="319" y="91"/>
                    </a:lnTo>
                    <a:lnTo>
                      <a:pt x="321" y="90"/>
                    </a:lnTo>
                    <a:lnTo>
                      <a:pt x="322" y="90"/>
                    </a:lnTo>
                    <a:lnTo>
                      <a:pt x="323" y="88"/>
                    </a:lnTo>
                    <a:lnTo>
                      <a:pt x="323" y="86"/>
                    </a:lnTo>
                    <a:lnTo>
                      <a:pt x="322" y="83"/>
                    </a:lnTo>
                    <a:lnTo>
                      <a:pt x="321" y="82"/>
                    </a:lnTo>
                    <a:lnTo>
                      <a:pt x="319" y="80"/>
                    </a:lnTo>
                    <a:lnTo>
                      <a:pt x="319" y="8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" name="Freeform 387">
                <a:extLst>
                  <a:ext uri="{FF2B5EF4-FFF2-40B4-BE49-F238E27FC236}">
                    <a16:creationId xmlns:a16="http://schemas.microsoft.com/office/drawing/2014/main" id="{BFD2901E-2ADE-457C-7D00-8EC519B5BE3C}"/>
                  </a:ext>
                </a:extLst>
              </p:cNvPr>
              <p:cNvSpPr/>
              <p:nvPr/>
            </p:nvSpPr>
            <p:spPr bwMode="auto">
              <a:xfrm>
                <a:off x="4708525" y="3362325"/>
                <a:ext cx="158750" cy="50800"/>
              </a:xfrm>
              <a:custGeom>
                <a:avLst/>
                <a:gdLst/>
                <a:ahLst/>
                <a:cxnLst>
                  <a:cxn ang="0">
                    <a:pos x="294" y="84"/>
                  </a:cxn>
                  <a:cxn ang="0">
                    <a:pos x="294" y="84"/>
                  </a:cxn>
                  <a:cxn ang="0">
                    <a:pos x="290" y="85"/>
                  </a:cxn>
                  <a:cxn ang="0">
                    <a:pos x="287" y="85"/>
                  </a:cxn>
                  <a:cxn ang="0">
                    <a:pos x="282" y="83"/>
                  </a:cxn>
                  <a:cxn ang="0">
                    <a:pos x="278" y="79"/>
                  </a:cxn>
                  <a:cxn ang="0">
                    <a:pos x="273" y="76"/>
                  </a:cxn>
                  <a:cxn ang="0">
                    <a:pos x="273" y="76"/>
                  </a:cxn>
                  <a:cxn ang="0">
                    <a:pos x="266" y="72"/>
                  </a:cxn>
                  <a:cxn ang="0">
                    <a:pos x="257" y="69"/>
                  </a:cxn>
                  <a:cxn ang="0">
                    <a:pos x="240" y="63"/>
                  </a:cxn>
                  <a:cxn ang="0">
                    <a:pos x="240" y="63"/>
                  </a:cxn>
                  <a:cxn ang="0">
                    <a:pos x="222" y="58"/>
                  </a:cxn>
                  <a:cxn ang="0">
                    <a:pos x="205" y="52"/>
                  </a:cxn>
                  <a:cxn ang="0">
                    <a:pos x="169" y="45"/>
                  </a:cxn>
                  <a:cxn ang="0">
                    <a:pos x="169" y="45"/>
                  </a:cxn>
                  <a:cxn ang="0">
                    <a:pos x="128" y="36"/>
                  </a:cxn>
                  <a:cxn ang="0">
                    <a:pos x="87" y="25"/>
                  </a:cxn>
                  <a:cxn ang="0">
                    <a:pos x="67" y="20"/>
                  </a:cxn>
                  <a:cxn ang="0">
                    <a:pos x="47" y="14"/>
                  </a:cxn>
                  <a:cxn ang="0">
                    <a:pos x="27" y="8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23" y="16"/>
                  </a:cxn>
                  <a:cxn ang="0">
                    <a:pos x="43" y="23"/>
                  </a:cxn>
                  <a:cxn ang="0">
                    <a:pos x="63" y="30"/>
                  </a:cxn>
                  <a:cxn ang="0">
                    <a:pos x="84" y="35"/>
                  </a:cxn>
                  <a:cxn ang="0">
                    <a:pos x="125" y="44"/>
                  </a:cxn>
                  <a:cxn ang="0">
                    <a:pos x="167" y="54"/>
                  </a:cxn>
                  <a:cxn ang="0">
                    <a:pos x="167" y="54"/>
                  </a:cxn>
                  <a:cxn ang="0">
                    <a:pos x="210" y="65"/>
                  </a:cxn>
                  <a:cxn ang="0">
                    <a:pos x="232" y="70"/>
                  </a:cxn>
                  <a:cxn ang="0">
                    <a:pos x="253" y="78"/>
                  </a:cxn>
                  <a:cxn ang="0">
                    <a:pos x="253" y="78"/>
                  </a:cxn>
                  <a:cxn ang="0">
                    <a:pos x="263" y="83"/>
                  </a:cxn>
                  <a:cxn ang="0">
                    <a:pos x="274" y="90"/>
                  </a:cxn>
                  <a:cxn ang="0">
                    <a:pos x="279" y="93"/>
                  </a:cxn>
                  <a:cxn ang="0">
                    <a:pos x="285" y="95"/>
                  </a:cxn>
                  <a:cxn ang="0">
                    <a:pos x="290" y="95"/>
                  </a:cxn>
                  <a:cxn ang="0">
                    <a:pos x="296" y="94"/>
                  </a:cxn>
                  <a:cxn ang="0">
                    <a:pos x="296" y="94"/>
                  </a:cxn>
                  <a:cxn ang="0">
                    <a:pos x="298" y="93"/>
                  </a:cxn>
                  <a:cxn ang="0">
                    <a:pos x="299" y="92"/>
                  </a:cxn>
                  <a:cxn ang="0">
                    <a:pos x="299" y="87"/>
                  </a:cxn>
                  <a:cxn ang="0">
                    <a:pos x="298" y="86"/>
                  </a:cxn>
                  <a:cxn ang="0">
                    <a:pos x="297" y="84"/>
                  </a:cxn>
                  <a:cxn ang="0">
                    <a:pos x="296" y="84"/>
                  </a:cxn>
                  <a:cxn ang="0">
                    <a:pos x="294" y="84"/>
                  </a:cxn>
                  <a:cxn ang="0">
                    <a:pos x="294" y="84"/>
                  </a:cxn>
                </a:cxnLst>
                <a:rect l="0" t="0" r="r" b="b"/>
                <a:pathLst>
                  <a:path w="299" h="95">
                    <a:moveTo>
                      <a:pt x="294" y="84"/>
                    </a:moveTo>
                    <a:lnTo>
                      <a:pt x="294" y="84"/>
                    </a:lnTo>
                    <a:lnTo>
                      <a:pt x="290" y="85"/>
                    </a:lnTo>
                    <a:lnTo>
                      <a:pt x="287" y="85"/>
                    </a:lnTo>
                    <a:lnTo>
                      <a:pt x="282" y="83"/>
                    </a:lnTo>
                    <a:lnTo>
                      <a:pt x="278" y="79"/>
                    </a:lnTo>
                    <a:lnTo>
                      <a:pt x="273" y="76"/>
                    </a:lnTo>
                    <a:lnTo>
                      <a:pt x="273" y="76"/>
                    </a:lnTo>
                    <a:lnTo>
                      <a:pt x="266" y="72"/>
                    </a:lnTo>
                    <a:lnTo>
                      <a:pt x="257" y="69"/>
                    </a:lnTo>
                    <a:lnTo>
                      <a:pt x="240" y="63"/>
                    </a:lnTo>
                    <a:lnTo>
                      <a:pt x="240" y="63"/>
                    </a:lnTo>
                    <a:lnTo>
                      <a:pt x="222" y="58"/>
                    </a:lnTo>
                    <a:lnTo>
                      <a:pt x="205" y="52"/>
                    </a:lnTo>
                    <a:lnTo>
                      <a:pt x="169" y="45"/>
                    </a:lnTo>
                    <a:lnTo>
                      <a:pt x="169" y="45"/>
                    </a:lnTo>
                    <a:lnTo>
                      <a:pt x="128" y="36"/>
                    </a:lnTo>
                    <a:lnTo>
                      <a:pt x="87" y="25"/>
                    </a:lnTo>
                    <a:lnTo>
                      <a:pt x="67" y="20"/>
                    </a:lnTo>
                    <a:lnTo>
                      <a:pt x="47" y="14"/>
                    </a:lnTo>
                    <a:lnTo>
                      <a:pt x="27" y="8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3" y="16"/>
                    </a:lnTo>
                    <a:lnTo>
                      <a:pt x="43" y="23"/>
                    </a:lnTo>
                    <a:lnTo>
                      <a:pt x="63" y="30"/>
                    </a:lnTo>
                    <a:lnTo>
                      <a:pt x="84" y="35"/>
                    </a:lnTo>
                    <a:lnTo>
                      <a:pt x="125" y="44"/>
                    </a:lnTo>
                    <a:lnTo>
                      <a:pt x="167" y="54"/>
                    </a:lnTo>
                    <a:lnTo>
                      <a:pt x="167" y="54"/>
                    </a:lnTo>
                    <a:lnTo>
                      <a:pt x="210" y="65"/>
                    </a:lnTo>
                    <a:lnTo>
                      <a:pt x="232" y="70"/>
                    </a:lnTo>
                    <a:lnTo>
                      <a:pt x="253" y="78"/>
                    </a:lnTo>
                    <a:lnTo>
                      <a:pt x="253" y="78"/>
                    </a:lnTo>
                    <a:lnTo>
                      <a:pt x="263" y="83"/>
                    </a:lnTo>
                    <a:lnTo>
                      <a:pt x="274" y="90"/>
                    </a:lnTo>
                    <a:lnTo>
                      <a:pt x="279" y="93"/>
                    </a:lnTo>
                    <a:lnTo>
                      <a:pt x="285" y="95"/>
                    </a:lnTo>
                    <a:lnTo>
                      <a:pt x="290" y="95"/>
                    </a:lnTo>
                    <a:lnTo>
                      <a:pt x="296" y="94"/>
                    </a:lnTo>
                    <a:lnTo>
                      <a:pt x="296" y="94"/>
                    </a:lnTo>
                    <a:lnTo>
                      <a:pt x="298" y="93"/>
                    </a:lnTo>
                    <a:lnTo>
                      <a:pt x="299" y="92"/>
                    </a:lnTo>
                    <a:lnTo>
                      <a:pt x="299" y="87"/>
                    </a:lnTo>
                    <a:lnTo>
                      <a:pt x="298" y="86"/>
                    </a:lnTo>
                    <a:lnTo>
                      <a:pt x="297" y="84"/>
                    </a:lnTo>
                    <a:lnTo>
                      <a:pt x="296" y="84"/>
                    </a:lnTo>
                    <a:lnTo>
                      <a:pt x="294" y="84"/>
                    </a:lnTo>
                    <a:lnTo>
                      <a:pt x="294" y="8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388">
                <a:extLst>
                  <a:ext uri="{FF2B5EF4-FFF2-40B4-BE49-F238E27FC236}">
                    <a16:creationId xmlns:a16="http://schemas.microsoft.com/office/drawing/2014/main" id="{D786A06D-8AED-F353-A178-AAC4637F96D8}"/>
                  </a:ext>
                </a:extLst>
              </p:cNvPr>
              <p:cNvSpPr/>
              <p:nvPr/>
            </p:nvSpPr>
            <p:spPr bwMode="auto">
              <a:xfrm>
                <a:off x="4737100" y="3335338"/>
                <a:ext cx="131763" cy="30163"/>
              </a:xfrm>
              <a:custGeom>
                <a:avLst/>
                <a:gdLst/>
                <a:ahLst/>
                <a:cxnLst>
                  <a:cxn ang="0">
                    <a:pos x="246" y="48"/>
                  </a:cxn>
                  <a:cxn ang="0">
                    <a:pos x="214" y="44"/>
                  </a:cxn>
                  <a:cxn ang="0">
                    <a:pos x="148" y="32"/>
                  </a:cxn>
                  <a:cxn ang="0">
                    <a:pos x="116" y="25"/>
                  </a:cxn>
                  <a:cxn ang="0">
                    <a:pos x="88" y="20"/>
                  </a:cxn>
                  <a:cxn ang="0">
                    <a:pos x="60" y="18"/>
                  </a:cxn>
                  <a:cxn ang="0">
                    <a:pos x="36" y="12"/>
                  </a:cxn>
                  <a:cxn ang="0">
                    <a:pos x="13" y="6"/>
                  </a:cxn>
                  <a:cxn ang="0">
                    <a:pos x="14" y="5"/>
                  </a:cxn>
                  <a:cxn ang="0">
                    <a:pos x="13" y="3"/>
                  </a:cxn>
                  <a:cxn ang="0">
                    <a:pos x="11" y="1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4" y="5"/>
                  </a:cxn>
                  <a:cxn ang="0">
                    <a:pos x="1" y="6"/>
                  </a:cxn>
                  <a:cxn ang="0">
                    <a:pos x="0" y="9"/>
                  </a:cxn>
                  <a:cxn ang="0">
                    <a:pos x="2" y="13"/>
                  </a:cxn>
                  <a:cxn ang="0">
                    <a:pos x="4" y="14"/>
                  </a:cxn>
                  <a:cxn ang="0">
                    <a:pos x="21" y="19"/>
                  </a:cxn>
                  <a:cxn ang="0">
                    <a:pos x="32" y="24"/>
                  </a:cxn>
                  <a:cxn ang="0">
                    <a:pos x="38" y="25"/>
                  </a:cxn>
                  <a:cxn ang="0">
                    <a:pos x="60" y="27"/>
                  </a:cxn>
                  <a:cxn ang="0">
                    <a:pos x="96" y="31"/>
                  </a:cxn>
                  <a:cxn ang="0">
                    <a:pos x="131" y="38"/>
                  </a:cxn>
                  <a:cxn ang="0">
                    <a:pos x="159" y="44"/>
                  </a:cxn>
                  <a:cxn ang="0">
                    <a:pos x="218" y="55"/>
                  </a:cxn>
                  <a:cxn ang="0">
                    <a:pos x="246" y="57"/>
                  </a:cxn>
                  <a:cxn ang="0">
                    <a:pos x="248" y="57"/>
                  </a:cxn>
                  <a:cxn ang="0">
                    <a:pos x="251" y="54"/>
                  </a:cxn>
                  <a:cxn ang="0">
                    <a:pos x="251" y="51"/>
                  </a:cxn>
                  <a:cxn ang="0">
                    <a:pos x="248" y="48"/>
                  </a:cxn>
                  <a:cxn ang="0">
                    <a:pos x="246" y="48"/>
                  </a:cxn>
                </a:cxnLst>
                <a:rect l="0" t="0" r="r" b="b"/>
                <a:pathLst>
                  <a:path w="251" h="57">
                    <a:moveTo>
                      <a:pt x="246" y="48"/>
                    </a:moveTo>
                    <a:lnTo>
                      <a:pt x="246" y="48"/>
                    </a:lnTo>
                    <a:lnTo>
                      <a:pt x="230" y="46"/>
                    </a:lnTo>
                    <a:lnTo>
                      <a:pt x="214" y="44"/>
                    </a:lnTo>
                    <a:lnTo>
                      <a:pt x="181" y="39"/>
                    </a:lnTo>
                    <a:lnTo>
                      <a:pt x="148" y="32"/>
                    </a:lnTo>
                    <a:lnTo>
                      <a:pt x="116" y="25"/>
                    </a:lnTo>
                    <a:lnTo>
                      <a:pt x="116" y="25"/>
                    </a:lnTo>
                    <a:lnTo>
                      <a:pt x="102" y="22"/>
                    </a:lnTo>
                    <a:lnTo>
                      <a:pt x="88" y="20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48" y="15"/>
                    </a:lnTo>
                    <a:lnTo>
                      <a:pt x="36" y="12"/>
                    </a:lnTo>
                    <a:lnTo>
                      <a:pt x="25" y="9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4" y="17"/>
                    </a:lnTo>
                    <a:lnTo>
                      <a:pt x="21" y="19"/>
                    </a:lnTo>
                    <a:lnTo>
                      <a:pt x="25" y="21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8" y="25"/>
                    </a:lnTo>
                    <a:lnTo>
                      <a:pt x="45" y="26"/>
                    </a:lnTo>
                    <a:lnTo>
                      <a:pt x="60" y="27"/>
                    </a:lnTo>
                    <a:lnTo>
                      <a:pt x="60" y="27"/>
                    </a:lnTo>
                    <a:lnTo>
                      <a:pt x="96" y="31"/>
                    </a:lnTo>
                    <a:lnTo>
                      <a:pt x="114" y="34"/>
                    </a:lnTo>
                    <a:lnTo>
                      <a:pt x="131" y="38"/>
                    </a:lnTo>
                    <a:lnTo>
                      <a:pt x="131" y="38"/>
                    </a:lnTo>
                    <a:lnTo>
                      <a:pt x="159" y="44"/>
                    </a:lnTo>
                    <a:lnTo>
                      <a:pt x="188" y="51"/>
                    </a:lnTo>
                    <a:lnTo>
                      <a:pt x="218" y="55"/>
                    </a:lnTo>
                    <a:lnTo>
                      <a:pt x="232" y="56"/>
                    </a:lnTo>
                    <a:lnTo>
                      <a:pt x="246" y="57"/>
                    </a:lnTo>
                    <a:lnTo>
                      <a:pt x="246" y="57"/>
                    </a:lnTo>
                    <a:lnTo>
                      <a:pt x="248" y="57"/>
                    </a:lnTo>
                    <a:lnTo>
                      <a:pt x="250" y="56"/>
                    </a:lnTo>
                    <a:lnTo>
                      <a:pt x="251" y="54"/>
                    </a:lnTo>
                    <a:lnTo>
                      <a:pt x="251" y="53"/>
                    </a:lnTo>
                    <a:lnTo>
                      <a:pt x="251" y="51"/>
                    </a:lnTo>
                    <a:lnTo>
                      <a:pt x="250" y="50"/>
                    </a:lnTo>
                    <a:lnTo>
                      <a:pt x="248" y="48"/>
                    </a:lnTo>
                    <a:lnTo>
                      <a:pt x="246" y="48"/>
                    </a:lnTo>
                    <a:lnTo>
                      <a:pt x="246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" name="Freeform 389">
                <a:extLst>
                  <a:ext uri="{FF2B5EF4-FFF2-40B4-BE49-F238E27FC236}">
                    <a16:creationId xmlns:a16="http://schemas.microsoft.com/office/drawing/2014/main" id="{1102D15A-34E0-CAE1-9046-49FF0D20811D}"/>
                  </a:ext>
                </a:extLst>
              </p:cNvPr>
              <p:cNvSpPr/>
              <p:nvPr/>
            </p:nvSpPr>
            <p:spPr bwMode="auto">
              <a:xfrm>
                <a:off x="4838700" y="3271838"/>
                <a:ext cx="112713" cy="6350"/>
              </a:xfrm>
              <a:custGeom>
                <a:avLst/>
                <a:gdLst/>
                <a:ahLst/>
                <a:cxnLst>
                  <a:cxn ang="0">
                    <a:pos x="209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3" y="9"/>
                  </a:cxn>
                  <a:cxn ang="0">
                    <a:pos x="5" y="11"/>
                  </a:cxn>
                  <a:cxn ang="0">
                    <a:pos x="209" y="11"/>
                  </a:cxn>
                  <a:cxn ang="0">
                    <a:pos x="209" y="11"/>
                  </a:cxn>
                  <a:cxn ang="0">
                    <a:pos x="211" y="9"/>
                  </a:cxn>
                  <a:cxn ang="0">
                    <a:pos x="212" y="8"/>
                  </a:cxn>
                  <a:cxn ang="0">
                    <a:pos x="213" y="7"/>
                  </a:cxn>
                  <a:cxn ang="0">
                    <a:pos x="213" y="5"/>
                  </a:cxn>
                  <a:cxn ang="0">
                    <a:pos x="213" y="3"/>
                  </a:cxn>
                  <a:cxn ang="0">
                    <a:pos x="212" y="2"/>
                  </a:cxn>
                  <a:cxn ang="0">
                    <a:pos x="211" y="1"/>
                  </a:cxn>
                  <a:cxn ang="0">
                    <a:pos x="209" y="0"/>
                  </a:cxn>
                  <a:cxn ang="0">
                    <a:pos x="209" y="0"/>
                  </a:cxn>
                </a:cxnLst>
                <a:rect l="0" t="0" r="r" b="b"/>
                <a:pathLst>
                  <a:path w="213" h="11">
                    <a:moveTo>
                      <a:pt x="209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5" y="11"/>
                    </a:lnTo>
                    <a:lnTo>
                      <a:pt x="209" y="11"/>
                    </a:lnTo>
                    <a:lnTo>
                      <a:pt x="209" y="11"/>
                    </a:lnTo>
                    <a:lnTo>
                      <a:pt x="211" y="9"/>
                    </a:lnTo>
                    <a:lnTo>
                      <a:pt x="212" y="8"/>
                    </a:lnTo>
                    <a:lnTo>
                      <a:pt x="213" y="7"/>
                    </a:lnTo>
                    <a:lnTo>
                      <a:pt x="213" y="5"/>
                    </a:lnTo>
                    <a:lnTo>
                      <a:pt x="213" y="3"/>
                    </a:lnTo>
                    <a:lnTo>
                      <a:pt x="212" y="2"/>
                    </a:lnTo>
                    <a:lnTo>
                      <a:pt x="211" y="1"/>
                    </a:lnTo>
                    <a:lnTo>
                      <a:pt x="209" y="0"/>
                    </a:lnTo>
                    <a:lnTo>
                      <a:pt x="20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390">
                <a:extLst>
                  <a:ext uri="{FF2B5EF4-FFF2-40B4-BE49-F238E27FC236}">
                    <a16:creationId xmlns:a16="http://schemas.microsoft.com/office/drawing/2014/main" id="{A9D33624-BF19-34F9-FA09-400EAC731CFA}"/>
                  </a:ext>
                </a:extLst>
              </p:cNvPr>
              <p:cNvSpPr/>
              <p:nvPr/>
            </p:nvSpPr>
            <p:spPr bwMode="auto">
              <a:xfrm>
                <a:off x="4260850" y="3252788"/>
                <a:ext cx="73025" cy="128588"/>
              </a:xfrm>
              <a:custGeom>
                <a:avLst/>
                <a:gdLst/>
                <a:ahLst/>
                <a:cxnLst>
                  <a:cxn ang="0">
                    <a:pos x="127" y="2"/>
                  </a:cxn>
                  <a:cxn ang="0">
                    <a:pos x="127" y="2"/>
                  </a:cxn>
                  <a:cxn ang="0">
                    <a:pos x="93" y="60"/>
                  </a:cxn>
                  <a:cxn ang="0">
                    <a:pos x="61" y="118"/>
                  </a:cxn>
                  <a:cxn ang="0">
                    <a:pos x="30" y="177"/>
                  </a:cxn>
                  <a:cxn ang="0">
                    <a:pos x="15" y="207"/>
                  </a:cxn>
                  <a:cxn ang="0">
                    <a:pos x="0" y="237"/>
                  </a:cxn>
                  <a:cxn ang="0">
                    <a:pos x="0" y="237"/>
                  </a:cxn>
                  <a:cxn ang="0">
                    <a:pos x="0" y="239"/>
                  </a:cxn>
                  <a:cxn ang="0">
                    <a:pos x="0" y="241"/>
                  </a:cxn>
                  <a:cxn ang="0">
                    <a:pos x="2" y="243"/>
                  </a:cxn>
                  <a:cxn ang="0">
                    <a:pos x="4" y="244"/>
                  </a:cxn>
                  <a:cxn ang="0">
                    <a:pos x="7" y="244"/>
                  </a:cxn>
                  <a:cxn ang="0">
                    <a:pos x="8" y="243"/>
                  </a:cxn>
                  <a:cxn ang="0">
                    <a:pos x="9" y="242"/>
                  </a:cxn>
                  <a:cxn ang="0">
                    <a:pos x="9" y="242"/>
                  </a:cxn>
                  <a:cxn ang="0">
                    <a:pos x="23" y="211"/>
                  </a:cxn>
                  <a:cxn ang="0">
                    <a:pos x="39" y="182"/>
                  </a:cxn>
                  <a:cxn ang="0">
                    <a:pos x="70" y="123"/>
                  </a:cxn>
                  <a:cxn ang="0">
                    <a:pos x="102" y="65"/>
                  </a:cxn>
                  <a:cxn ang="0">
                    <a:pos x="136" y="7"/>
                  </a:cxn>
                  <a:cxn ang="0">
                    <a:pos x="136" y="7"/>
                  </a:cxn>
                  <a:cxn ang="0">
                    <a:pos x="136" y="5"/>
                  </a:cxn>
                  <a:cxn ang="0">
                    <a:pos x="136" y="3"/>
                  </a:cxn>
                  <a:cxn ang="0">
                    <a:pos x="135" y="2"/>
                  </a:cxn>
                  <a:cxn ang="0">
                    <a:pos x="134" y="1"/>
                  </a:cxn>
                  <a:cxn ang="0">
                    <a:pos x="131" y="0"/>
                  </a:cxn>
                  <a:cxn ang="0">
                    <a:pos x="130" y="0"/>
                  </a:cxn>
                  <a:cxn ang="0">
                    <a:pos x="128" y="1"/>
                  </a:cxn>
                  <a:cxn ang="0">
                    <a:pos x="127" y="2"/>
                  </a:cxn>
                  <a:cxn ang="0">
                    <a:pos x="127" y="2"/>
                  </a:cxn>
                </a:cxnLst>
                <a:rect l="0" t="0" r="r" b="b"/>
                <a:pathLst>
                  <a:path w="136" h="244">
                    <a:moveTo>
                      <a:pt x="127" y="2"/>
                    </a:moveTo>
                    <a:lnTo>
                      <a:pt x="127" y="2"/>
                    </a:lnTo>
                    <a:lnTo>
                      <a:pt x="93" y="60"/>
                    </a:lnTo>
                    <a:lnTo>
                      <a:pt x="61" y="118"/>
                    </a:lnTo>
                    <a:lnTo>
                      <a:pt x="30" y="177"/>
                    </a:lnTo>
                    <a:lnTo>
                      <a:pt x="15" y="207"/>
                    </a:lnTo>
                    <a:lnTo>
                      <a:pt x="0" y="237"/>
                    </a:lnTo>
                    <a:lnTo>
                      <a:pt x="0" y="237"/>
                    </a:lnTo>
                    <a:lnTo>
                      <a:pt x="0" y="239"/>
                    </a:lnTo>
                    <a:lnTo>
                      <a:pt x="0" y="241"/>
                    </a:lnTo>
                    <a:lnTo>
                      <a:pt x="2" y="243"/>
                    </a:lnTo>
                    <a:lnTo>
                      <a:pt x="4" y="244"/>
                    </a:lnTo>
                    <a:lnTo>
                      <a:pt x="7" y="244"/>
                    </a:lnTo>
                    <a:lnTo>
                      <a:pt x="8" y="243"/>
                    </a:lnTo>
                    <a:lnTo>
                      <a:pt x="9" y="242"/>
                    </a:lnTo>
                    <a:lnTo>
                      <a:pt x="9" y="242"/>
                    </a:lnTo>
                    <a:lnTo>
                      <a:pt x="23" y="211"/>
                    </a:lnTo>
                    <a:lnTo>
                      <a:pt x="39" y="182"/>
                    </a:lnTo>
                    <a:lnTo>
                      <a:pt x="70" y="123"/>
                    </a:lnTo>
                    <a:lnTo>
                      <a:pt x="102" y="65"/>
                    </a:lnTo>
                    <a:lnTo>
                      <a:pt x="136" y="7"/>
                    </a:lnTo>
                    <a:lnTo>
                      <a:pt x="136" y="7"/>
                    </a:lnTo>
                    <a:lnTo>
                      <a:pt x="136" y="5"/>
                    </a:lnTo>
                    <a:lnTo>
                      <a:pt x="136" y="3"/>
                    </a:lnTo>
                    <a:lnTo>
                      <a:pt x="135" y="2"/>
                    </a:lnTo>
                    <a:lnTo>
                      <a:pt x="134" y="1"/>
                    </a:lnTo>
                    <a:lnTo>
                      <a:pt x="131" y="0"/>
                    </a:lnTo>
                    <a:lnTo>
                      <a:pt x="130" y="0"/>
                    </a:lnTo>
                    <a:lnTo>
                      <a:pt x="128" y="1"/>
                    </a:lnTo>
                    <a:lnTo>
                      <a:pt x="127" y="2"/>
                    </a:lnTo>
                    <a:lnTo>
                      <a:pt x="12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" name="Freeform 391">
                <a:extLst>
                  <a:ext uri="{FF2B5EF4-FFF2-40B4-BE49-F238E27FC236}">
                    <a16:creationId xmlns:a16="http://schemas.microsoft.com/office/drawing/2014/main" id="{120D7066-0421-FADB-C935-7B9EA21C1633}"/>
                  </a:ext>
                </a:extLst>
              </p:cNvPr>
              <p:cNvSpPr/>
              <p:nvPr/>
            </p:nvSpPr>
            <p:spPr bwMode="auto">
              <a:xfrm>
                <a:off x="4311650" y="3292475"/>
                <a:ext cx="50800" cy="82550"/>
              </a:xfrm>
              <a:custGeom>
                <a:avLst/>
                <a:gdLst/>
                <a:ahLst/>
                <a:cxnLst>
                  <a:cxn ang="0">
                    <a:pos x="90" y="3"/>
                  </a:cxn>
                  <a:cxn ang="0">
                    <a:pos x="90" y="3"/>
                  </a:cxn>
                  <a:cxn ang="0">
                    <a:pos x="45" y="75"/>
                  </a:cxn>
                  <a:cxn ang="0">
                    <a:pos x="23" y="111"/>
                  </a:cxn>
                  <a:cxn ang="0">
                    <a:pos x="1" y="148"/>
                  </a:cxn>
                  <a:cxn ang="0">
                    <a:pos x="1" y="148"/>
                  </a:cxn>
                  <a:cxn ang="0">
                    <a:pos x="0" y="150"/>
                  </a:cxn>
                  <a:cxn ang="0">
                    <a:pos x="1" y="151"/>
                  </a:cxn>
                  <a:cxn ang="0">
                    <a:pos x="2" y="153"/>
                  </a:cxn>
                  <a:cxn ang="0">
                    <a:pos x="3" y="154"/>
                  </a:cxn>
                  <a:cxn ang="0">
                    <a:pos x="4" y="154"/>
                  </a:cxn>
                  <a:cxn ang="0">
                    <a:pos x="6" y="154"/>
                  </a:cxn>
                  <a:cxn ang="0">
                    <a:pos x="9" y="154"/>
                  </a:cxn>
                  <a:cxn ang="0">
                    <a:pos x="10" y="152"/>
                  </a:cxn>
                  <a:cxn ang="0">
                    <a:pos x="10" y="152"/>
                  </a:cxn>
                  <a:cxn ang="0">
                    <a:pos x="31" y="116"/>
                  </a:cxn>
                  <a:cxn ang="0">
                    <a:pos x="53" y="80"/>
                  </a:cxn>
                  <a:cxn ang="0">
                    <a:pos x="98" y="8"/>
                  </a:cxn>
                  <a:cxn ang="0">
                    <a:pos x="98" y="8"/>
                  </a:cxn>
                  <a:cxn ang="0">
                    <a:pos x="98" y="6"/>
                  </a:cxn>
                  <a:cxn ang="0">
                    <a:pos x="98" y="4"/>
                  </a:cxn>
                  <a:cxn ang="0">
                    <a:pos x="97" y="3"/>
                  </a:cxn>
                  <a:cxn ang="0">
                    <a:pos x="96" y="0"/>
                  </a:cxn>
                  <a:cxn ang="0">
                    <a:pos x="94" y="0"/>
                  </a:cxn>
                  <a:cxn ang="0">
                    <a:pos x="93" y="0"/>
                  </a:cxn>
                  <a:cxn ang="0">
                    <a:pos x="91" y="0"/>
                  </a:cxn>
                  <a:cxn ang="0">
                    <a:pos x="90" y="3"/>
                  </a:cxn>
                  <a:cxn ang="0">
                    <a:pos x="90" y="3"/>
                  </a:cxn>
                </a:cxnLst>
                <a:rect l="0" t="0" r="r" b="b"/>
                <a:pathLst>
                  <a:path w="98" h="154">
                    <a:moveTo>
                      <a:pt x="90" y="3"/>
                    </a:moveTo>
                    <a:lnTo>
                      <a:pt x="90" y="3"/>
                    </a:lnTo>
                    <a:lnTo>
                      <a:pt x="45" y="75"/>
                    </a:lnTo>
                    <a:lnTo>
                      <a:pt x="23" y="111"/>
                    </a:lnTo>
                    <a:lnTo>
                      <a:pt x="1" y="148"/>
                    </a:lnTo>
                    <a:lnTo>
                      <a:pt x="1" y="148"/>
                    </a:lnTo>
                    <a:lnTo>
                      <a:pt x="0" y="150"/>
                    </a:lnTo>
                    <a:lnTo>
                      <a:pt x="1" y="151"/>
                    </a:lnTo>
                    <a:lnTo>
                      <a:pt x="2" y="153"/>
                    </a:lnTo>
                    <a:lnTo>
                      <a:pt x="3" y="154"/>
                    </a:lnTo>
                    <a:lnTo>
                      <a:pt x="4" y="154"/>
                    </a:lnTo>
                    <a:lnTo>
                      <a:pt x="6" y="154"/>
                    </a:lnTo>
                    <a:lnTo>
                      <a:pt x="9" y="154"/>
                    </a:lnTo>
                    <a:lnTo>
                      <a:pt x="10" y="152"/>
                    </a:lnTo>
                    <a:lnTo>
                      <a:pt x="10" y="152"/>
                    </a:lnTo>
                    <a:lnTo>
                      <a:pt x="31" y="116"/>
                    </a:lnTo>
                    <a:lnTo>
                      <a:pt x="53" y="80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98" y="6"/>
                    </a:lnTo>
                    <a:lnTo>
                      <a:pt x="98" y="4"/>
                    </a:lnTo>
                    <a:lnTo>
                      <a:pt x="97" y="3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3" y="0"/>
                    </a:lnTo>
                    <a:lnTo>
                      <a:pt x="91" y="0"/>
                    </a:lnTo>
                    <a:lnTo>
                      <a:pt x="90" y="3"/>
                    </a:lnTo>
                    <a:lnTo>
                      <a:pt x="9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" name="Freeform 392">
                <a:extLst>
                  <a:ext uri="{FF2B5EF4-FFF2-40B4-BE49-F238E27FC236}">
                    <a16:creationId xmlns:a16="http://schemas.microsoft.com/office/drawing/2014/main" id="{CBD58E1E-1971-30F5-584A-3CDE67933EDC}"/>
                  </a:ext>
                </a:extLst>
              </p:cNvPr>
              <p:cNvSpPr/>
              <p:nvPr/>
            </p:nvSpPr>
            <p:spPr bwMode="auto">
              <a:xfrm>
                <a:off x="4529138" y="3536950"/>
                <a:ext cx="41275" cy="85725"/>
              </a:xfrm>
              <a:custGeom>
                <a:avLst/>
                <a:gdLst/>
                <a:ahLst/>
                <a:cxnLst>
                  <a:cxn ang="0">
                    <a:pos x="71" y="3"/>
                  </a:cxn>
                  <a:cxn ang="0">
                    <a:pos x="71" y="3"/>
                  </a:cxn>
                  <a:cxn ang="0">
                    <a:pos x="52" y="40"/>
                  </a:cxn>
                  <a:cxn ang="0">
                    <a:pos x="33" y="79"/>
                  </a:cxn>
                  <a:cxn ang="0">
                    <a:pos x="17" y="117"/>
                  </a:cxn>
                  <a:cxn ang="0">
                    <a:pos x="0" y="156"/>
                  </a:cxn>
                  <a:cxn ang="0">
                    <a:pos x="0" y="156"/>
                  </a:cxn>
                  <a:cxn ang="0">
                    <a:pos x="0" y="158"/>
                  </a:cxn>
                  <a:cxn ang="0">
                    <a:pos x="1" y="159"/>
                  </a:cxn>
                  <a:cxn ang="0">
                    <a:pos x="2" y="160"/>
                  </a:cxn>
                  <a:cxn ang="0">
                    <a:pos x="3" y="161"/>
                  </a:cxn>
                  <a:cxn ang="0">
                    <a:pos x="8" y="161"/>
                  </a:cxn>
                  <a:cxn ang="0">
                    <a:pos x="9" y="160"/>
                  </a:cxn>
                  <a:cxn ang="0">
                    <a:pos x="10" y="158"/>
                  </a:cxn>
                  <a:cxn ang="0">
                    <a:pos x="10" y="158"/>
                  </a:cxn>
                  <a:cxn ang="0">
                    <a:pos x="25" y="120"/>
                  </a:cxn>
                  <a:cxn ang="0">
                    <a:pos x="43" y="82"/>
                  </a:cxn>
                  <a:cxn ang="0">
                    <a:pos x="60" y="45"/>
                  </a:cxn>
                  <a:cxn ang="0">
                    <a:pos x="79" y="7"/>
                  </a:cxn>
                  <a:cxn ang="0">
                    <a:pos x="79" y="7"/>
                  </a:cxn>
                  <a:cxn ang="0">
                    <a:pos x="80" y="5"/>
                  </a:cxn>
                  <a:cxn ang="0">
                    <a:pos x="79" y="4"/>
                  </a:cxn>
                  <a:cxn ang="0">
                    <a:pos x="78" y="2"/>
                  </a:cxn>
                  <a:cxn ang="0">
                    <a:pos x="77" y="1"/>
                  </a:cxn>
                  <a:cxn ang="0">
                    <a:pos x="76" y="0"/>
                  </a:cxn>
                  <a:cxn ang="0">
                    <a:pos x="74" y="0"/>
                  </a:cxn>
                  <a:cxn ang="0">
                    <a:pos x="72" y="1"/>
                  </a:cxn>
                  <a:cxn ang="0">
                    <a:pos x="71" y="3"/>
                  </a:cxn>
                  <a:cxn ang="0">
                    <a:pos x="71" y="3"/>
                  </a:cxn>
                </a:cxnLst>
                <a:rect l="0" t="0" r="r" b="b"/>
                <a:pathLst>
                  <a:path w="80" h="161">
                    <a:moveTo>
                      <a:pt x="71" y="3"/>
                    </a:moveTo>
                    <a:lnTo>
                      <a:pt x="71" y="3"/>
                    </a:lnTo>
                    <a:lnTo>
                      <a:pt x="52" y="40"/>
                    </a:lnTo>
                    <a:lnTo>
                      <a:pt x="33" y="79"/>
                    </a:lnTo>
                    <a:lnTo>
                      <a:pt x="17" y="11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1" y="159"/>
                    </a:lnTo>
                    <a:lnTo>
                      <a:pt x="2" y="160"/>
                    </a:lnTo>
                    <a:lnTo>
                      <a:pt x="3" y="161"/>
                    </a:lnTo>
                    <a:lnTo>
                      <a:pt x="8" y="161"/>
                    </a:lnTo>
                    <a:lnTo>
                      <a:pt x="9" y="160"/>
                    </a:lnTo>
                    <a:lnTo>
                      <a:pt x="10" y="158"/>
                    </a:lnTo>
                    <a:lnTo>
                      <a:pt x="10" y="158"/>
                    </a:lnTo>
                    <a:lnTo>
                      <a:pt x="25" y="120"/>
                    </a:lnTo>
                    <a:lnTo>
                      <a:pt x="43" y="82"/>
                    </a:lnTo>
                    <a:lnTo>
                      <a:pt x="60" y="45"/>
                    </a:lnTo>
                    <a:lnTo>
                      <a:pt x="79" y="7"/>
                    </a:lnTo>
                    <a:lnTo>
                      <a:pt x="79" y="7"/>
                    </a:lnTo>
                    <a:lnTo>
                      <a:pt x="80" y="5"/>
                    </a:lnTo>
                    <a:lnTo>
                      <a:pt x="79" y="4"/>
                    </a:lnTo>
                    <a:lnTo>
                      <a:pt x="78" y="2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2" y="1"/>
                    </a:lnTo>
                    <a:lnTo>
                      <a:pt x="71" y="3"/>
                    </a:lnTo>
                    <a:lnTo>
                      <a:pt x="7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393">
                <a:extLst>
                  <a:ext uri="{FF2B5EF4-FFF2-40B4-BE49-F238E27FC236}">
                    <a16:creationId xmlns:a16="http://schemas.microsoft.com/office/drawing/2014/main" id="{79165F7A-7447-CB2A-0517-3FFA03FA7BC9}"/>
                  </a:ext>
                </a:extLst>
              </p:cNvPr>
              <p:cNvSpPr/>
              <p:nvPr/>
            </p:nvSpPr>
            <p:spPr bwMode="auto">
              <a:xfrm>
                <a:off x="4592638" y="3511550"/>
                <a:ext cx="31750" cy="57150"/>
              </a:xfrm>
              <a:custGeom>
                <a:avLst/>
                <a:gdLst/>
                <a:ahLst/>
                <a:cxnLst>
                  <a:cxn ang="0">
                    <a:pos x="51" y="4"/>
                  </a:cxn>
                  <a:cxn ang="0">
                    <a:pos x="51" y="4"/>
                  </a:cxn>
                  <a:cxn ang="0">
                    <a:pos x="50" y="10"/>
                  </a:cxn>
                  <a:cxn ang="0">
                    <a:pos x="49" y="17"/>
                  </a:cxn>
                  <a:cxn ang="0">
                    <a:pos x="43" y="30"/>
                  </a:cxn>
                  <a:cxn ang="0">
                    <a:pos x="29" y="53"/>
                  </a:cxn>
                  <a:cxn ang="0">
                    <a:pos x="29" y="53"/>
                  </a:cxn>
                  <a:cxn ang="0">
                    <a:pos x="16" y="78"/>
                  </a:cxn>
                  <a:cxn ang="0">
                    <a:pos x="1" y="103"/>
                  </a:cxn>
                  <a:cxn ang="0">
                    <a:pos x="1" y="103"/>
                  </a:cxn>
                  <a:cxn ang="0">
                    <a:pos x="0" y="104"/>
                  </a:cxn>
                  <a:cxn ang="0">
                    <a:pos x="1" y="106"/>
                  </a:cxn>
                  <a:cxn ang="0">
                    <a:pos x="1" y="108"/>
                  </a:cxn>
                  <a:cxn ang="0">
                    <a:pos x="3" y="109"/>
                  </a:cxn>
                  <a:cxn ang="0">
                    <a:pos x="4" y="109"/>
                  </a:cxn>
                  <a:cxn ang="0">
                    <a:pos x="6" y="109"/>
                  </a:cxn>
                  <a:cxn ang="0">
                    <a:pos x="8" y="109"/>
                  </a:cxn>
                  <a:cxn ang="0">
                    <a:pos x="10" y="107"/>
                  </a:cxn>
                  <a:cxn ang="0">
                    <a:pos x="10" y="107"/>
                  </a:cxn>
                  <a:cxn ang="0">
                    <a:pos x="18" y="94"/>
                  </a:cxn>
                  <a:cxn ang="0">
                    <a:pos x="26" y="80"/>
                  </a:cxn>
                  <a:cxn ang="0">
                    <a:pos x="41" y="51"/>
                  </a:cxn>
                  <a:cxn ang="0">
                    <a:pos x="41" y="51"/>
                  </a:cxn>
                  <a:cxn ang="0">
                    <a:pos x="53" y="29"/>
                  </a:cxn>
                  <a:cxn ang="0">
                    <a:pos x="58" y="17"/>
                  </a:cxn>
                  <a:cxn ang="0">
                    <a:pos x="60" y="11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0" y="2"/>
                  </a:cxn>
                  <a:cxn ang="0">
                    <a:pos x="60" y="1"/>
                  </a:cxn>
                  <a:cxn ang="0">
                    <a:pos x="58" y="0"/>
                  </a:cxn>
                  <a:cxn ang="0">
                    <a:pos x="56" y="0"/>
                  </a:cxn>
                  <a:cxn ang="0">
                    <a:pos x="53" y="1"/>
                  </a:cxn>
                  <a:cxn ang="0">
                    <a:pos x="52" y="2"/>
                  </a:cxn>
                  <a:cxn ang="0">
                    <a:pos x="51" y="4"/>
                  </a:cxn>
                  <a:cxn ang="0">
                    <a:pos x="51" y="4"/>
                  </a:cxn>
                </a:cxnLst>
                <a:rect l="0" t="0" r="r" b="b"/>
                <a:pathLst>
                  <a:path w="61" h="109">
                    <a:moveTo>
                      <a:pt x="51" y="4"/>
                    </a:moveTo>
                    <a:lnTo>
                      <a:pt x="51" y="4"/>
                    </a:lnTo>
                    <a:lnTo>
                      <a:pt x="50" y="10"/>
                    </a:lnTo>
                    <a:lnTo>
                      <a:pt x="49" y="17"/>
                    </a:lnTo>
                    <a:lnTo>
                      <a:pt x="43" y="30"/>
                    </a:lnTo>
                    <a:lnTo>
                      <a:pt x="29" y="53"/>
                    </a:lnTo>
                    <a:lnTo>
                      <a:pt x="29" y="53"/>
                    </a:lnTo>
                    <a:lnTo>
                      <a:pt x="16" y="78"/>
                    </a:lnTo>
                    <a:lnTo>
                      <a:pt x="1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4" y="109"/>
                    </a:lnTo>
                    <a:lnTo>
                      <a:pt x="6" y="109"/>
                    </a:lnTo>
                    <a:lnTo>
                      <a:pt x="8" y="109"/>
                    </a:lnTo>
                    <a:lnTo>
                      <a:pt x="10" y="107"/>
                    </a:lnTo>
                    <a:lnTo>
                      <a:pt x="10" y="107"/>
                    </a:lnTo>
                    <a:lnTo>
                      <a:pt x="18" y="94"/>
                    </a:lnTo>
                    <a:lnTo>
                      <a:pt x="26" y="80"/>
                    </a:lnTo>
                    <a:lnTo>
                      <a:pt x="41" y="51"/>
                    </a:lnTo>
                    <a:lnTo>
                      <a:pt x="41" y="51"/>
                    </a:lnTo>
                    <a:lnTo>
                      <a:pt x="53" y="29"/>
                    </a:lnTo>
                    <a:lnTo>
                      <a:pt x="58" y="17"/>
                    </a:lnTo>
                    <a:lnTo>
                      <a:pt x="60" y="11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0" y="2"/>
                    </a:lnTo>
                    <a:lnTo>
                      <a:pt x="60" y="1"/>
                    </a:lnTo>
                    <a:lnTo>
                      <a:pt x="58" y="0"/>
                    </a:lnTo>
                    <a:lnTo>
                      <a:pt x="56" y="0"/>
                    </a:lnTo>
                    <a:lnTo>
                      <a:pt x="53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1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394">
                <a:extLst>
                  <a:ext uri="{FF2B5EF4-FFF2-40B4-BE49-F238E27FC236}">
                    <a16:creationId xmlns:a16="http://schemas.microsoft.com/office/drawing/2014/main" id="{9129490E-7C03-5D1C-E393-FEA8197C796E}"/>
                  </a:ext>
                </a:extLst>
              </p:cNvPr>
              <p:cNvSpPr/>
              <p:nvPr/>
            </p:nvSpPr>
            <p:spPr bwMode="auto">
              <a:xfrm>
                <a:off x="4638675" y="3521075"/>
                <a:ext cx="22225" cy="50800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32" y="4"/>
                  </a:cxn>
                  <a:cxn ang="0">
                    <a:pos x="31" y="17"/>
                  </a:cxn>
                  <a:cxn ang="0">
                    <a:pos x="28" y="28"/>
                  </a:cxn>
                  <a:cxn ang="0">
                    <a:pos x="25" y="38"/>
                  </a:cxn>
                  <a:cxn ang="0">
                    <a:pos x="20" y="50"/>
                  </a:cxn>
                  <a:cxn ang="0">
                    <a:pos x="10" y="70"/>
                  </a:cxn>
                  <a:cxn ang="0">
                    <a:pos x="0" y="92"/>
                  </a:cxn>
                  <a:cxn ang="0">
                    <a:pos x="0" y="92"/>
                  </a:cxn>
                  <a:cxn ang="0">
                    <a:pos x="0" y="94"/>
                  </a:cxn>
                  <a:cxn ang="0">
                    <a:pos x="0" y="95"/>
                  </a:cxn>
                  <a:cxn ang="0">
                    <a:pos x="2" y="96"/>
                  </a:cxn>
                  <a:cxn ang="0">
                    <a:pos x="3" y="97"/>
                  </a:cxn>
                  <a:cxn ang="0">
                    <a:pos x="7" y="97"/>
                  </a:cxn>
                  <a:cxn ang="0">
                    <a:pos x="8" y="96"/>
                  </a:cxn>
                  <a:cxn ang="0">
                    <a:pos x="9" y="94"/>
                  </a:cxn>
                  <a:cxn ang="0">
                    <a:pos x="9" y="94"/>
                  </a:cxn>
                  <a:cxn ang="0">
                    <a:pos x="20" y="72"/>
                  </a:cxn>
                  <a:cxn ang="0">
                    <a:pos x="30" y="51"/>
                  </a:cxn>
                  <a:cxn ang="0">
                    <a:pos x="34" y="39"/>
                  </a:cxn>
                  <a:cxn ang="0">
                    <a:pos x="37" y="28"/>
                  </a:cxn>
                  <a:cxn ang="0">
                    <a:pos x="40" y="17"/>
                  </a:cxn>
                  <a:cxn ang="0">
                    <a:pos x="41" y="4"/>
                  </a:cxn>
                  <a:cxn ang="0">
                    <a:pos x="41" y="4"/>
                  </a:cxn>
                  <a:cxn ang="0">
                    <a:pos x="41" y="2"/>
                  </a:cxn>
                  <a:cxn ang="0">
                    <a:pos x="40" y="1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3" y="1"/>
                  </a:cxn>
                  <a:cxn ang="0">
                    <a:pos x="32" y="2"/>
                  </a:cxn>
                  <a:cxn ang="0">
                    <a:pos x="32" y="4"/>
                  </a:cxn>
                  <a:cxn ang="0">
                    <a:pos x="32" y="4"/>
                  </a:cxn>
                </a:cxnLst>
                <a:rect l="0" t="0" r="r" b="b"/>
                <a:pathLst>
                  <a:path w="41" h="97">
                    <a:moveTo>
                      <a:pt x="32" y="4"/>
                    </a:moveTo>
                    <a:lnTo>
                      <a:pt x="32" y="4"/>
                    </a:lnTo>
                    <a:lnTo>
                      <a:pt x="31" y="17"/>
                    </a:lnTo>
                    <a:lnTo>
                      <a:pt x="28" y="28"/>
                    </a:lnTo>
                    <a:lnTo>
                      <a:pt x="25" y="38"/>
                    </a:lnTo>
                    <a:lnTo>
                      <a:pt x="20" y="50"/>
                    </a:lnTo>
                    <a:lnTo>
                      <a:pt x="10" y="70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0" y="95"/>
                    </a:lnTo>
                    <a:lnTo>
                      <a:pt x="2" y="96"/>
                    </a:lnTo>
                    <a:lnTo>
                      <a:pt x="3" y="97"/>
                    </a:lnTo>
                    <a:lnTo>
                      <a:pt x="7" y="97"/>
                    </a:lnTo>
                    <a:lnTo>
                      <a:pt x="8" y="96"/>
                    </a:lnTo>
                    <a:lnTo>
                      <a:pt x="9" y="94"/>
                    </a:lnTo>
                    <a:lnTo>
                      <a:pt x="9" y="94"/>
                    </a:lnTo>
                    <a:lnTo>
                      <a:pt x="20" y="72"/>
                    </a:lnTo>
                    <a:lnTo>
                      <a:pt x="30" y="51"/>
                    </a:lnTo>
                    <a:lnTo>
                      <a:pt x="34" y="39"/>
                    </a:lnTo>
                    <a:lnTo>
                      <a:pt x="37" y="28"/>
                    </a:lnTo>
                    <a:lnTo>
                      <a:pt x="40" y="17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1"/>
                    </a:lnTo>
                    <a:lnTo>
                      <a:pt x="32" y="2"/>
                    </a:lnTo>
                    <a:lnTo>
                      <a:pt x="32" y="4"/>
                    </a:lnTo>
                    <a:lnTo>
                      <a:pt x="3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395">
                <a:extLst>
                  <a:ext uri="{FF2B5EF4-FFF2-40B4-BE49-F238E27FC236}">
                    <a16:creationId xmlns:a16="http://schemas.microsoft.com/office/drawing/2014/main" id="{ED3B0AE6-6C84-7C3F-66DC-DFA9D46C03C0}"/>
                  </a:ext>
                </a:extLst>
              </p:cNvPr>
              <p:cNvSpPr/>
              <p:nvPr/>
            </p:nvSpPr>
            <p:spPr bwMode="auto">
              <a:xfrm>
                <a:off x="4719638" y="3544888"/>
                <a:ext cx="55563" cy="80963"/>
              </a:xfrm>
              <a:custGeom>
                <a:avLst/>
                <a:gdLst/>
                <a:ahLst/>
                <a:cxnLst>
                  <a:cxn ang="0">
                    <a:pos x="96" y="1"/>
                  </a:cxn>
                  <a:cxn ang="0">
                    <a:pos x="96" y="1"/>
                  </a:cxn>
                  <a:cxn ang="0">
                    <a:pos x="81" y="16"/>
                  </a:cxn>
                  <a:cxn ang="0">
                    <a:pos x="68" y="32"/>
                  </a:cxn>
                  <a:cxn ang="0">
                    <a:pos x="42" y="65"/>
                  </a:cxn>
                  <a:cxn ang="0">
                    <a:pos x="42" y="65"/>
                  </a:cxn>
                  <a:cxn ang="0">
                    <a:pos x="35" y="74"/>
                  </a:cxn>
                  <a:cxn ang="0">
                    <a:pos x="30" y="84"/>
                  </a:cxn>
                  <a:cxn ang="0">
                    <a:pos x="20" y="105"/>
                  </a:cxn>
                  <a:cxn ang="0">
                    <a:pos x="10" y="126"/>
                  </a:cxn>
                  <a:cxn ang="0">
                    <a:pos x="1" y="147"/>
                  </a:cxn>
                  <a:cxn ang="0">
                    <a:pos x="1" y="147"/>
                  </a:cxn>
                  <a:cxn ang="0">
                    <a:pos x="0" y="149"/>
                  </a:cxn>
                  <a:cxn ang="0">
                    <a:pos x="1" y="150"/>
                  </a:cxn>
                  <a:cxn ang="0">
                    <a:pos x="1" y="152"/>
                  </a:cxn>
                  <a:cxn ang="0">
                    <a:pos x="3" y="154"/>
                  </a:cxn>
                  <a:cxn ang="0">
                    <a:pos x="4" y="155"/>
                  </a:cxn>
                  <a:cxn ang="0">
                    <a:pos x="6" y="155"/>
                  </a:cxn>
                  <a:cxn ang="0">
                    <a:pos x="7" y="154"/>
                  </a:cxn>
                  <a:cxn ang="0">
                    <a:pos x="9" y="151"/>
                  </a:cxn>
                  <a:cxn ang="0">
                    <a:pos x="9" y="151"/>
                  </a:cxn>
                  <a:cxn ang="0">
                    <a:pos x="17" y="133"/>
                  </a:cxn>
                  <a:cxn ang="0">
                    <a:pos x="26" y="113"/>
                  </a:cxn>
                  <a:cxn ang="0">
                    <a:pos x="34" y="94"/>
                  </a:cxn>
                  <a:cxn ang="0">
                    <a:pos x="39" y="84"/>
                  </a:cxn>
                  <a:cxn ang="0">
                    <a:pos x="45" y="76"/>
                  </a:cxn>
                  <a:cxn ang="0">
                    <a:pos x="45" y="76"/>
                  </a:cxn>
                  <a:cxn ang="0">
                    <a:pos x="59" y="58"/>
                  </a:cxn>
                  <a:cxn ang="0">
                    <a:pos x="73" y="41"/>
                  </a:cxn>
                  <a:cxn ang="0">
                    <a:pos x="88" y="23"/>
                  </a:cxn>
                  <a:cxn ang="0">
                    <a:pos x="103" y="7"/>
                  </a:cxn>
                  <a:cxn ang="0">
                    <a:pos x="103" y="7"/>
                  </a:cxn>
                  <a:cxn ang="0">
                    <a:pos x="104" y="6"/>
                  </a:cxn>
                  <a:cxn ang="0">
                    <a:pos x="104" y="4"/>
                  </a:cxn>
                  <a:cxn ang="0">
                    <a:pos x="104" y="2"/>
                  </a:cxn>
                  <a:cxn ang="0">
                    <a:pos x="103" y="1"/>
                  </a:cxn>
                  <a:cxn ang="0">
                    <a:pos x="101" y="0"/>
                  </a:cxn>
                  <a:cxn ang="0">
                    <a:pos x="100" y="0"/>
                  </a:cxn>
                  <a:cxn ang="0">
                    <a:pos x="98" y="0"/>
                  </a:cxn>
                  <a:cxn ang="0">
                    <a:pos x="96" y="1"/>
                  </a:cxn>
                  <a:cxn ang="0">
                    <a:pos x="96" y="1"/>
                  </a:cxn>
                </a:cxnLst>
                <a:rect l="0" t="0" r="r" b="b"/>
                <a:pathLst>
                  <a:path w="104" h="155">
                    <a:moveTo>
                      <a:pt x="96" y="1"/>
                    </a:moveTo>
                    <a:lnTo>
                      <a:pt x="96" y="1"/>
                    </a:lnTo>
                    <a:lnTo>
                      <a:pt x="81" y="16"/>
                    </a:lnTo>
                    <a:lnTo>
                      <a:pt x="68" y="32"/>
                    </a:lnTo>
                    <a:lnTo>
                      <a:pt x="42" y="65"/>
                    </a:lnTo>
                    <a:lnTo>
                      <a:pt x="42" y="65"/>
                    </a:lnTo>
                    <a:lnTo>
                      <a:pt x="35" y="74"/>
                    </a:lnTo>
                    <a:lnTo>
                      <a:pt x="30" y="84"/>
                    </a:lnTo>
                    <a:lnTo>
                      <a:pt x="20" y="105"/>
                    </a:lnTo>
                    <a:lnTo>
                      <a:pt x="10" y="126"/>
                    </a:lnTo>
                    <a:lnTo>
                      <a:pt x="1" y="147"/>
                    </a:lnTo>
                    <a:lnTo>
                      <a:pt x="1" y="147"/>
                    </a:lnTo>
                    <a:lnTo>
                      <a:pt x="0" y="149"/>
                    </a:lnTo>
                    <a:lnTo>
                      <a:pt x="1" y="150"/>
                    </a:lnTo>
                    <a:lnTo>
                      <a:pt x="1" y="152"/>
                    </a:lnTo>
                    <a:lnTo>
                      <a:pt x="3" y="154"/>
                    </a:lnTo>
                    <a:lnTo>
                      <a:pt x="4" y="155"/>
                    </a:lnTo>
                    <a:lnTo>
                      <a:pt x="6" y="155"/>
                    </a:lnTo>
                    <a:lnTo>
                      <a:pt x="7" y="154"/>
                    </a:lnTo>
                    <a:lnTo>
                      <a:pt x="9" y="151"/>
                    </a:lnTo>
                    <a:lnTo>
                      <a:pt x="9" y="151"/>
                    </a:lnTo>
                    <a:lnTo>
                      <a:pt x="17" y="133"/>
                    </a:lnTo>
                    <a:lnTo>
                      <a:pt x="26" y="113"/>
                    </a:lnTo>
                    <a:lnTo>
                      <a:pt x="34" y="94"/>
                    </a:lnTo>
                    <a:lnTo>
                      <a:pt x="39" y="84"/>
                    </a:lnTo>
                    <a:lnTo>
                      <a:pt x="45" y="76"/>
                    </a:lnTo>
                    <a:lnTo>
                      <a:pt x="45" y="76"/>
                    </a:lnTo>
                    <a:lnTo>
                      <a:pt x="59" y="58"/>
                    </a:lnTo>
                    <a:lnTo>
                      <a:pt x="73" y="41"/>
                    </a:lnTo>
                    <a:lnTo>
                      <a:pt x="88" y="23"/>
                    </a:lnTo>
                    <a:lnTo>
                      <a:pt x="103" y="7"/>
                    </a:lnTo>
                    <a:lnTo>
                      <a:pt x="103" y="7"/>
                    </a:lnTo>
                    <a:lnTo>
                      <a:pt x="104" y="6"/>
                    </a:lnTo>
                    <a:lnTo>
                      <a:pt x="104" y="4"/>
                    </a:lnTo>
                    <a:lnTo>
                      <a:pt x="104" y="2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6" y="1"/>
                    </a:lnTo>
                    <a:lnTo>
                      <a:pt x="9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1" name="Freeform 396">
                <a:extLst>
                  <a:ext uri="{FF2B5EF4-FFF2-40B4-BE49-F238E27FC236}">
                    <a16:creationId xmlns:a16="http://schemas.microsoft.com/office/drawing/2014/main" id="{B0F00A6B-BE0B-C690-65F1-CF270488827C}"/>
                  </a:ext>
                </a:extLst>
              </p:cNvPr>
              <p:cNvSpPr/>
              <p:nvPr/>
            </p:nvSpPr>
            <p:spPr bwMode="auto">
              <a:xfrm>
                <a:off x="4219575" y="3103563"/>
                <a:ext cx="604838" cy="708025"/>
              </a:xfrm>
              <a:custGeom>
                <a:avLst/>
                <a:gdLst/>
                <a:ahLst/>
                <a:cxnLst>
                  <a:cxn ang="0">
                    <a:pos x="691" y="1338"/>
                  </a:cxn>
                  <a:cxn ang="0">
                    <a:pos x="661" y="1332"/>
                  </a:cxn>
                  <a:cxn ang="0">
                    <a:pos x="581" y="1332"/>
                  </a:cxn>
                  <a:cxn ang="0">
                    <a:pos x="509" y="1331"/>
                  </a:cxn>
                  <a:cxn ang="0">
                    <a:pos x="487" y="1329"/>
                  </a:cxn>
                  <a:cxn ang="0">
                    <a:pos x="346" y="1332"/>
                  </a:cxn>
                  <a:cxn ang="0">
                    <a:pos x="227" y="1324"/>
                  </a:cxn>
                  <a:cxn ang="0">
                    <a:pos x="107" y="1276"/>
                  </a:cxn>
                  <a:cxn ang="0">
                    <a:pos x="26" y="1174"/>
                  </a:cxn>
                  <a:cxn ang="0">
                    <a:pos x="14" y="1125"/>
                  </a:cxn>
                  <a:cxn ang="0">
                    <a:pos x="14" y="1040"/>
                  </a:cxn>
                  <a:cxn ang="0">
                    <a:pos x="11" y="848"/>
                  </a:cxn>
                  <a:cxn ang="0">
                    <a:pos x="5" y="639"/>
                  </a:cxn>
                  <a:cxn ang="0">
                    <a:pos x="0" y="262"/>
                  </a:cxn>
                  <a:cxn ang="0">
                    <a:pos x="4" y="169"/>
                  </a:cxn>
                  <a:cxn ang="0">
                    <a:pos x="43" y="68"/>
                  </a:cxn>
                  <a:cxn ang="0">
                    <a:pos x="174" y="11"/>
                  </a:cxn>
                  <a:cxn ang="0">
                    <a:pos x="398" y="2"/>
                  </a:cxn>
                  <a:cxn ang="0">
                    <a:pos x="580" y="8"/>
                  </a:cxn>
                  <a:cxn ang="0">
                    <a:pos x="893" y="18"/>
                  </a:cxn>
                  <a:cxn ang="0">
                    <a:pos x="1050" y="43"/>
                  </a:cxn>
                  <a:cxn ang="0">
                    <a:pos x="1101" y="104"/>
                  </a:cxn>
                  <a:cxn ang="0">
                    <a:pos x="1104" y="157"/>
                  </a:cxn>
                  <a:cxn ang="0">
                    <a:pos x="1081" y="159"/>
                  </a:cxn>
                  <a:cxn ang="0">
                    <a:pos x="1069" y="123"/>
                  </a:cxn>
                  <a:cxn ang="0">
                    <a:pos x="1017" y="66"/>
                  </a:cxn>
                  <a:cxn ang="0">
                    <a:pos x="935" y="54"/>
                  </a:cxn>
                  <a:cxn ang="0">
                    <a:pos x="613" y="49"/>
                  </a:cxn>
                  <a:cxn ang="0">
                    <a:pos x="445" y="38"/>
                  </a:cxn>
                  <a:cxn ang="0">
                    <a:pos x="247" y="35"/>
                  </a:cxn>
                  <a:cxn ang="0">
                    <a:pos x="128" y="61"/>
                  </a:cxn>
                  <a:cxn ang="0">
                    <a:pos x="59" y="111"/>
                  </a:cxn>
                  <a:cxn ang="0">
                    <a:pos x="41" y="193"/>
                  </a:cxn>
                  <a:cxn ang="0">
                    <a:pos x="35" y="262"/>
                  </a:cxn>
                  <a:cxn ang="0">
                    <a:pos x="39" y="299"/>
                  </a:cxn>
                  <a:cxn ang="0">
                    <a:pos x="45" y="732"/>
                  </a:cxn>
                  <a:cxn ang="0">
                    <a:pos x="50" y="996"/>
                  </a:cxn>
                  <a:cxn ang="0">
                    <a:pos x="49" y="1106"/>
                  </a:cxn>
                  <a:cxn ang="0">
                    <a:pos x="52" y="1136"/>
                  </a:cxn>
                  <a:cxn ang="0">
                    <a:pos x="85" y="1207"/>
                  </a:cxn>
                  <a:cxn ang="0">
                    <a:pos x="189" y="1281"/>
                  </a:cxn>
                  <a:cxn ang="0">
                    <a:pos x="259" y="1287"/>
                  </a:cxn>
                  <a:cxn ang="0">
                    <a:pos x="384" y="1298"/>
                  </a:cxn>
                  <a:cxn ang="0">
                    <a:pos x="466" y="1292"/>
                  </a:cxn>
                  <a:cxn ang="0">
                    <a:pos x="602" y="1297"/>
                  </a:cxn>
                  <a:cxn ang="0">
                    <a:pos x="682" y="1297"/>
                  </a:cxn>
                  <a:cxn ang="0">
                    <a:pos x="713" y="1294"/>
                  </a:cxn>
                  <a:cxn ang="0">
                    <a:pos x="781" y="1271"/>
                  </a:cxn>
                  <a:cxn ang="0">
                    <a:pos x="969" y="1143"/>
                  </a:cxn>
                  <a:cxn ang="0">
                    <a:pos x="1093" y="1056"/>
                  </a:cxn>
                  <a:cxn ang="0">
                    <a:pos x="1108" y="1031"/>
                  </a:cxn>
                  <a:cxn ang="0">
                    <a:pos x="1096" y="668"/>
                  </a:cxn>
                  <a:cxn ang="0">
                    <a:pos x="1112" y="658"/>
                  </a:cxn>
                  <a:cxn ang="0">
                    <a:pos x="1132" y="676"/>
                  </a:cxn>
                  <a:cxn ang="0">
                    <a:pos x="1135" y="1062"/>
                  </a:cxn>
                  <a:cxn ang="0">
                    <a:pos x="1074" y="1111"/>
                  </a:cxn>
                  <a:cxn ang="0">
                    <a:pos x="931" y="1212"/>
                  </a:cxn>
                  <a:cxn ang="0">
                    <a:pos x="765" y="1319"/>
                  </a:cxn>
                  <a:cxn ang="0">
                    <a:pos x="719" y="1332"/>
                  </a:cxn>
                </a:cxnLst>
                <a:rect l="0" t="0" r="r" b="b"/>
                <a:pathLst>
                  <a:path w="1145" h="1338">
                    <a:moveTo>
                      <a:pt x="707" y="1338"/>
                    </a:moveTo>
                    <a:lnTo>
                      <a:pt x="707" y="1338"/>
                    </a:lnTo>
                    <a:lnTo>
                      <a:pt x="703" y="1338"/>
                    </a:lnTo>
                    <a:lnTo>
                      <a:pt x="700" y="1337"/>
                    </a:lnTo>
                    <a:lnTo>
                      <a:pt x="698" y="1336"/>
                    </a:lnTo>
                    <a:lnTo>
                      <a:pt x="696" y="1337"/>
                    </a:lnTo>
                    <a:lnTo>
                      <a:pt x="696" y="1337"/>
                    </a:lnTo>
                    <a:lnTo>
                      <a:pt x="691" y="1338"/>
                    </a:lnTo>
                    <a:lnTo>
                      <a:pt x="691" y="1338"/>
                    </a:lnTo>
                    <a:lnTo>
                      <a:pt x="685" y="1337"/>
                    </a:lnTo>
                    <a:lnTo>
                      <a:pt x="678" y="1333"/>
                    </a:lnTo>
                    <a:lnTo>
                      <a:pt x="678" y="1333"/>
                    </a:lnTo>
                    <a:lnTo>
                      <a:pt x="675" y="1332"/>
                    </a:lnTo>
                    <a:lnTo>
                      <a:pt x="671" y="1332"/>
                    </a:lnTo>
                    <a:lnTo>
                      <a:pt x="671" y="1332"/>
                    </a:lnTo>
                    <a:lnTo>
                      <a:pt x="661" y="1332"/>
                    </a:lnTo>
                    <a:lnTo>
                      <a:pt x="648" y="1333"/>
                    </a:lnTo>
                    <a:lnTo>
                      <a:pt x="648" y="1333"/>
                    </a:lnTo>
                    <a:lnTo>
                      <a:pt x="638" y="1334"/>
                    </a:lnTo>
                    <a:lnTo>
                      <a:pt x="638" y="1334"/>
                    </a:lnTo>
                    <a:lnTo>
                      <a:pt x="615" y="1334"/>
                    </a:lnTo>
                    <a:lnTo>
                      <a:pt x="615" y="1334"/>
                    </a:lnTo>
                    <a:lnTo>
                      <a:pt x="600" y="1334"/>
                    </a:lnTo>
                    <a:lnTo>
                      <a:pt x="581" y="1332"/>
                    </a:lnTo>
                    <a:lnTo>
                      <a:pt x="581" y="1332"/>
                    </a:lnTo>
                    <a:lnTo>
                      <a:pt x="569" y="1331"/>
                    </a:lnTo>
                    <a:lnTo>
                      <a:pt x="554" y="1329"/>
                    </a:lnTo>
                    <a:lnTo>
                      <a:pt x="554" y="1329"/>
                    </a:lnTo>
                    <a:lnTo>
                      <a:pt x="534" y="1331"/>
                    </a:lnTo>
                    <a:lnTo>
                      <a:pt x="534" y="1331"/>
                    </a:lnTo>
                    <a:lnTo>
                      <a:pt x="513" y="1331"/>
                    </a:lnTo>
                    <a:lnTo>
                      <a:pt x="509" y="1331"/>
                    </a:lnTo>
                    <a:lnTo>
                      <a:pt x="509" y="1331"/>
                    </a:lnTo>
                    <a:lnTo>
                      <a:pt x="503" y="1329"/>
                    </a:lnTo>
                    <a:lnTo>
                      <a:pt x="496" y="1328"/>
                    </a:lnTo>
                    <a:lnTo>
                      <a:pt x="495" y="1327"/>
                    </a:lnTo>
                    <a:lnTo>
                      <a:pt x="492" y="1328"/>
                    </a:lnTo>
                    <a:lnTo>
                      <a:pt x="492" y="1328"/>
                    </a:lnTo>
                    <a:lnTo>
                      <a:pt x="487" y="1329"/>
                    </a:lnTo>
                    <a:lnTo>
                      <a:pt x="487" y="1329"/>
                    </a:lnTo>
                    <a:lnTo>
                      <a:pt x="461" y="1329"/>
                    </a:lnTo>
                    <a:lnTo>
                      <a:pt x="436" y="1332"/>
                    </a:lnTo>
                    <a:lnTo>
                      <a:pt x="436" y="1332"/>
                    </a:lnTo>
                    <a:lnTo>
                      <a:pt x="410" y="1333"/>
                    </a:lnTo>
                    <a:lnTo>
                      <a:pt x="384" y="1334"/>
                    </a:lnTo>
                    <a:lnTo>
                      <a:pt x="384" y="1334"/>
                    </a:lnTo>
                    <a:lnTo>
                      <a:pt x="364" y="1333"/>
                    </a:lnTo>
                    <a:lnTo>
                      <a:pt x="346" y="1332"/>
                    </a:lnTo>
                    <a:lnTo>
                      <a:pt x="346" y="1332"/>
                    </a:lnTo>
                    <a:lnTo>
                      <a:pt x="327" y="1329"/>
                    </a:lnTo>
                    <a:lnTo>
                      <a:pt x="308" y="1329"/>
                    </a:lnTo>
                    <a:lnTo>
                      <a:pt x="308" y="1329"/>
                    </a:lnTo>
                    <a:lnTo>
                      <a:pt x="274" y="1327"/>
                    </a:lnTo>
                    <a:lnTo>
                      <a:pt x="240" y="1325"/>
                    </a:lnTo>
                    <a:lnTo>
                      <a:pt x="227" y="1324"/>
                    </a:lnTo>
                    <a:lnTo>
                      <a:pt x="227" y="1324"/>
                    </a:lnTo>
                    <a:lnTo>
                      <a:pt x="208" y="1322"/>
                    </a:lnTo>
                    <a:lnTo>
                      <a:pt x="191" y="1318"/>
                    </a:lnTo>
                    <a:lnTo>
                      <a:pt x="174" y="1313"/>
                    </a:lnTo>
                    <a:lnTo>
                      <a:pt x="159" y="1307"/>
                    </a:lnTo>
                    <a:lnTo>
                      <a:pt x="159" y="1307"/>
                    </a:lnTo>
                    <a:lnTo>
                      <a:pt x="140" y="1297"/>
                    </a:lnTo>
                    <a:lnTo>
                      <a:pt x="124" y="1287"/>
                    </a:lnTo>
                    <a:lnTo>
                      <a:pt x="107" y="1276"/>
                    </a:lnTo>
                    <a:lnTo>
                      <a:pt x="93" y="1263"/>
                    </a:lnTo>
                    <a:lnTo>
                      <a:pt x="78" y="1249"/>
                    </a:lnTo>
                    <a:lnTo>
                      <a:pt x="65" y="1234"/>
                    </a:lnTo>
                    <a:lnTo>
                      <a:pt x="52" y="1219"/>
                    </a:lnTo>
                    <a:lnTo>
                      <a:pt x="40" y="1201"/>
                    </a:lnTo>
                    <a:lnTo>
                      <a:pt x="40" y="1201"/>
                    </a:lnTo>
                    <a:lnTo>
                      <a:pt x="30" y="1183"/>
                    </a:lnTo>
                    <a:lnTo>
                      <a:pt x="26" y="1174"/>
                    </a:lnTo>
                    <a:lnTo>
                      <a:pt x="22" y="1164"/>
                    </a:lnTo>
                    <a:lnTo>
                      <a:pt x="19" y="1155"/>
                    </a:lnTo>
                    <a:lnTo>
                      <a:pt x="17" y="1146"/>
                    </a:lnTo>
                    <a:lnTo>
                      <a:pt x="15" y="1136"/>
                    </a:lnTo>
                    <a:lnTo>
                      <a:pt x="14" y="1126"/>
                    </a:lnTo>
                    <a:lnTo>
                      <a:pt x="14" y="1125"/>
                    </a:lnTo>
                    <a:lnTo>
                      <a:pt x="14" y="1125"/>
                    </a:lnTo>
                    <a:lnTo>
                      <a:pt x="14" y="1125"/>
                    </a:lnTo>
                    <a:lnTo>
                      <a:pt x="13" y="1118"/>
                    </a:lnTo>
                    <a:lnTo>
                      <a:pt x="12" y="1111"/>
                    </a:lnTo>
                    <a:lnTo>
                      <a:pt x="11" y="1096"/>
                    </a:lnTo>
                    <a:lnTo>
                      <a:pt x="12" y="1081"/>
                    </a:lnTo>
                    <a:lnTo>
                      <a:pt x="13" y="1065"/>
                    </a:lnTo>
                    <a:lnTo>
                      <a:pt x="13" y="1065"/>
                    </a:lnTo>
                    <a:lnTo>
                      <a:pt x="14" y="1040"/>
                    </a:lnTo>
                    <a:lnTo>
                      <a:pt x="14" y="1040"/>
                    </a:lnTo>
                    <a:lnTo>
                      <a:pt x="14" y="997"/>
                    </a:lnTo>
                    <a:lnTo>
                      <a:pt x="14" y="997"/>
                    </a:lnTo>
                    <a:lnTo>
                      <a:pt x="14" y="945"/>
                    </a:lnTo>
                    <a:lnTo>
                      <a:pt x="14" y="895"/>
                    </a:lnTo>
                    <a:lnTo>
                      <a:pt x="14" y="895"/>
                    </a:lnTo>
                    <a:lnTo>
                      <a:pt x="13" y="871"/>
                    </a:lnTo>
                    <a:lnTo>
                      <a:pt x="11" y="848"/>
                    </a:lnTo>
                    <a:lnTo>
                      <a:pt x="11" y="848"/>
                    </a:lnTo>
                    <a:lnTo>
                      <a:pt x="8" y="815"/>
                    </a:lnTo>
                    <a:lnTo>
                      <a:pt x="7" y="799"/>
                    </a:lnTo>
                    <a:lnTo>
                      <a:pt x="8" y="782"/>
                    </a:lnTo>
                    <a:lnTo>
                      <a:pt x="8" y="782"/>
                    </a:lnTo>
                    <a:lnTo>
                      <a:pt x="9" y="747"/>
                    </a:lnTo>
                    <a:lnTo>
                      <a:pt x="9" y="711"/>
                    </a:lnTo>
                    <a:lnTo>
                      <a:pt x="7" y="675"/>
                    </a:lnTo>
                    <a:lnTo>
                      <a:pt x="5" y="639"/>
                    </a:lnTo>
                    <a:lnTo>
                      <a:pt x="5" y="639"/>
                    </a:lnTo>
                    <a:lnTo>
                      <a:pt x="2" y="589"/>
                    </a:lnTo>
                    <a:lnTo>
                      <a:pt x="1" y="564"/>
                    </a:lnTo>
                    <a:lnTo>
                      <a:pt x="0" y="539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72"/>
                    </a:lnTo>
                    <a:lnTo>
                      <a:pt x="0" y="262"/>
                    </a:lnTo>
                    <a:lnTo>
                      <a:pt x="3" y="243"/>
                    </a:lnTo>
                    <a:lnTo>
                      <a:pt x="3" y="243"/>
                    </a:lnTo>
                    <a:lnTo>
                      <a:pt x="4" y="230"/>
                    </a:lnTo>
                    <a:lnTo>
                      <a:pt x="5" y="219"/>
                    </a:lnTo>
                    <a:lnTo>
                      <a:pt x="4" y="196"/>
                    </a:lnTo>
                    <a:lnTo>
                      <a:pt x="4" y="196"/>
                    </a:lnTo>
                    <a:lnTo>
                      <a:pt x="4" y="183"/>
                    </a:lnTo>
                    <a:lnTo>
                      <a:pt x="4" y="169"/>
                    </a:lnTo>
                    <a:lnTo>
                      <a:pt x="5" y="157"/>
                    </a:lnTo>
                    <a:lnTo>
                      <a:pt x="7" y="145"/>
                    </a:lnTo>
                    <a:lnTo>
                      <a:pt x="7" y="145"/>
                    </a:lnTo>
                    <a:lnTo>
                      <a:pt x="12" y="126"/>
                    </a:lnTo>
                    <a:lnTo>
                      <a:pt x="18" y="109"/>
                    </a:lnTo>
                    <a:lnTo>
                      <a:pt x="26" y="93"/>
                    </a:lnTo>
                    <a:lnTo>
                      <a:pt x="34" y="80"/>
                    </a:lnTo>
                    <a:lnTo>
                      <a:pt x="43" y="68"/>
                    </a:lnTo>
                    <a:lnTo>
                      <a:pt x="54" y="58"/>
                    </a:lnTo>
                    <a:lnTo>
                      <a:pt x="68" y="48"/>
                    </a:lnTo>
                    <a:lnTo>
                      <a:pt x="84" y="39"/>
                    </a:lnTo>
                    <a:lnTo>
                      <a:pt x="84" y="39"/>
                    </a:lnTo>
                    <a:lnTo>
                      <a:pt x="100" y="33"/>
                    </a:lnTo>
                    <a:lnTo>
                      <a:pt x="114" y="28"/>
                    </a:lnTo>
                    <a:lnTo>
                      <a:pt x="144" y="19"/>
                    </a:lnTo>
                    <a:lnTo>
                      <a:pt x="174" y="11"/>
                    </a:lnTo>
                    <a:lnTo>
                      <a:pt x="204" y="6"/>
                    </a:lnTo>
                    <a:lnTo>
                      <a:pt x="233" y="3"/>
                    </a:lnTo>
                    <a:lnTo>
                      <a:pt x="262" y="1"/>
                    </a:lnTo>
                    <a:lnTo>
                      <a:pt x="290" y="0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58" y="0"/>
                    </a:lnTo>
                    <a:lnTo>
                      <a:pt x="398" y="2"/>
                    </a:lnTo>
                    <a:lnTo>
                      <a:pt x="398" y="2"/>
                    </a:lnTo>
                    <a:lnTo>
                      <a:pt x="441" y="3"/>
                    </a:lnTo>
                    <a:lnTo>
                      <a:pt x="483" y="3"/>
                    </a:lnTo>
                    <a:lnTo>
                      <a:pt x="483" y="3"/>
                    </a:lnTo>
                    <a:lnTo>
                      <a:pt x="507" y="4"/>
                    </a:lnTo>
                    <a:lnTo>
                      <a:pt x="532" y="5"/>
                    </a:lnTo>
                    <a:lnTo>
                      <a:pt x="580" y="8"/>
                    </a:lnTo>
                    <a:lnTo>
                      <a:pt x="580" y="8"/>
                    </a:lnTo>
                    <a:lnTo>
                      <a:pt x="629" y="11"/>
                    </a:lnTo>
                    <a:lnTo>
                      <a:pt x="654" y="12"/>
                    </a:lnTo>
                    <a:lnTo>
                      <a:pt x="678" y="12"/>
                    </a:lnTo>
                    <a:lnTo>
                      <a:pt x="678" y="12"/>
                    </a:lnTo>
                    <a:lnTo>
                      <a:pt x="730" y="14"/>
                    </a:lnTo>
                    <a:lnTo>
                      <a:pt x="783" y="15"/>
                    </a:lnTo>
                    <a:lnTo>
                      <a:pt x="881" y="17"/>
                    </a:lnTo>
                    <a:lnTo>
                      <a:pt x="893" y="18"/>
                    </a:lnTo>
                    <a:lnTo>
                      <a:pt x="893" y="18"/>
                    </a:lnTo>
                    <a:lnTo>
                      <a:pt x="930" y="19"/>
                    </a:lnTo>
                    <a:lnTo>
                      <a:pt x="968" y="22"/>
                    </a:lnTo>
                    <a:lnTo>
                      <a:pt x="985" y="24"/>
                    </a:lnTo>
                    <a:lnTo>
                      <a:pt x="1003" y="27"/>
                    </a:lnTo>
                    <a:lnTo>
                      <a:pt x="1019" y="31"/>
                    </a:lnTo>
                    <a:lnTo>
                      <a:pt x="1035" y="37"/>
                    </a:lnTo>
                    <a:lnTo>
                      <a:pt x="1050" y="43"/>
                    </a:lnTo>
                    <a:lnTo>
                      <a:pt x="1064" y="52"/>
                    </a:lnTo>
                    <a:lnTo>
                      <a:pt x="1075" y="62"/>
                    </a:lnTo>
                    <a:lnTo>
                      <a:pt x="1081" y="68"/>
                    </a:lnTo>
                    <a:lnTo>
                      <a:pt x="1085" y="74"/>
                    </a:lnTo>
                    <a:lnTo>
                      <a:pt x="1090" y="81"/>
                    </a:lnTo>
                    <a:lnTo>
                      <a:pt x="1095" y="89"/>
                    </a:lnTo>
                    <a:lnTo>
                      <a:pt x="1098" y="96"/>
                    </a:lnTo>
                    <a:lnTo>
                      <a:pt x="1101" y="104"/>
                    </a:lnTo>
                    <a:lnTo>
                      <a:pt x="1104" y="114"/>
                    </a:lnTo>
                    <a:lnTo>
                      <a:pt x="1106" y="124"/>
                    </a:lnTo>
                    <a:lnTo>
                      <a:pt x="1107" y="134"/>
                    </a:lnTo>
                    <a:lnTo>
                      <a:pt x="1108" y="145"/>
                    </a:lnTo>
                    <a:lnTo>
                      <a:pt x="1108" y="145"/>
                    </a:lnTo>
                    <a:lnTo>
                      <a:pt x="1107" y="152"/>
                    </a:lnTo>
                    <a:lnTo>
                      <a:pt x="1106" y="154"/>
                    </a:lnTo>
                    <a:lnTo>
                      <a:pt x="1104" y="157"/>
                    </a:lnTo>
                    <a:lnTo>
                      <a:pt x="1104" y="157"/>
                    </a:lnTo>
                    <a:lnTo>
                      <a:pt x="1101" y="159"/>
                    </a:lnTo>
                    <a:lnTo>
                      <a:pt x="1098" y="160"/>
                    </a:lnTo>
                    <a:lnTo>
                      <a:pt x="1095" y="161"/>
                    </a:lnTo>
                    <a:lnTo>
                      <a:pt x="1090" y="162"/>
                    </a:lnTo>
                    <a:lnTo>
                      <a:pt x="1090" y="162"/>
                    </a:lnTo>
                    <a:lnTo>
                      <a:pt x="1084" y="161"/>
                    </a:lnTo>
                    <a:lnTo>
                      <a:pt x="1081" y="159"/>
                    </a:lnTo>
                    <a:lnTo>
                      <a:pt x="1078" y="157"/>
                    </a:lnTo>
                    <a:lnTo>
                      <a:pt x="1076" y="155"/>
                    </a:lnTo>
                    <a:lnTo>
                      <a:pt x="1074" y="152"/>
                    </a:lnTo>
                    <a:lnTo>
                      <a:pt x="1072" y="149"/>
                    </a:lnTo>
                    <a:lnTo>
                      <a:pt x="1072" y="145"/>
                    </a:lnTo>
                    <a:lnTo>
                      <a:pt x="1072" y="145"/>
                    </a:lnTo>
                    <a:lnTo>
                      <a:pt x="1071" y="133"/>
                    </a:lnTo>
                    <a:lnTo>
                      <a:pt x="1069" y="123"/>
                    </a:lnTo>
                    <a:lnTo>
                      <a:pt x="1066" y="114"/>
                    </a:lnTo>
                    <a:lnTo>
                      <a:pt x="1062" y="104"/>
                    </a:lnTo>
                    <a:lnTo>
                      <a:pt x="1056" y="96"/>
                    </a:lnTo>
                    <a:lnTo>
                      <a:pt x="1050" y="89"/>
                    </a:lnTo>
                    <a:lnTo>
                      <a:pt x="1044" y="83"/>
                    </a:lnTo>
                    <a:lnTo>
                      <a:pt x="1036" y="77"/>
                    </a:lnTo>
                    <a:lnTo>
                      <a:pt x="1026" y="71"/>
                    </a:lnTo>
                    <a:lnTo>
                      <a:pt x="1017" y="66"/>
                    </a:lnTo>
                    <a:lnTo>
                      <a:pt x="1006" y="62"/>
                    </a:lnTo>
                    <a:lnTo>
                      <a:pt x="994" y="59"/>
                    </a:lnTo>
                    <a:lnTo>
                      <a:pt x="981" y="57"/>
                    </a:lnTo>
                    <a:lnTo>
                      <a:pt x="968" y="55"/>
                    </a:lnTo>
                    <a:lnTo>
                      <a:pt x="952" y="54"/>
                    </a:lnTo>
                    <a:lnTo>
                      <a:pt x="937" y="54"/>
                    </a:lnTo>
                    <a:lnTo>
                      <a:pt x="935" y="54"/>
                    </a:lnTo>
                    <a:lnTo>
                      <a:pt x="935" y="54"/>
                    </a:lnTo>
                    <a:lnTo>
                      <a:pt x="897" y="53"/>
                    </a:lnTo>
                    <a:lnTo>
                      <a:pt x="861" y="51"/>
                    </a:lnTo>
                    <a:lnTo>
                      <a:pt x="861" y="51"/>
                    </a:lnTo>
                    <a:lnTo>
                      <a:pt x="825" y="50"/>
                    </a:lnTo>
                    <a:lnTo>
                      <a:pt x="788" y="49"/>
                    </a:lnTo>
                    <a:lnTo>
                      <a:pt x="630" y="49"/>
                    </a:lnTo>
                    <a:lnTo>
                      <a:pt x="630" y="49"/>
                    </a:lnTo>
                    <a:lnTo>
                      <a:pt x="613" y="49"/>
                    </a:lnTo>
                    <a:lnTo>
                      <a:pt x="597" y="48"/>
                    </a:lnTo>
                    <a:lnTo>
                      <a:pt x="564" y="45"/>
                    </a:lnTo>
                    <a:lnTo>
                      <a:pt x="564" y="45"/>
                    </a:lnTo>
                    <a:lnTo>
                      <a:pt x="531" y="40"/>
                    </a:lnTo>
                    <a:lnTo>
                      <a:pt x="514" y="39"/>
                    </a:lnTo>
                    <a:lnTo>
                      <a:pt x="497" y="39"/>
                    </a:lnTo>
                    <a:lnTo>
                      <a:pt x="497" y="39"/>
                    </a:lnTo>
                    <a:lnTo>
                      <a:pt x="445" y="38"/>
                    </a:lnTo>
                    <a:lnTo>
                      <a:pt x="392" y="35"/>
                    </a:lnTo>
                    <a:lnTo>
                      <a:pt x="392" y="35"/>
                    </a:lnTo>
                    <a:lnTo>
                      <a:pt x="344" y="33"/>
                    </a:lnTo>
                    <a:lnTo>
                      <a:pt x="344" y="33"/>
                    </a:lnTo>
                    <a:lnTo>
                      <a:pt x="311" y="32"/>
                    </a:lnTo>
                    <a:lnTo>
                      <a:pt x="311" y="32"/>
                    </a:lnTo>
                    <a:lnTo>
                      <a:pt x="283" y="33"/>
                    </a:lnTo>
                    <a:lnTo>
                      <a:pt x="247" y="35"/>
                    </a:lnTo>
                    <a:lnTo>
                      <a:pt x="227" y="37"/>
                    </a:lnTo>
                    <a:lnTo>
                      <a:pt x="207" y="40"/>
                    </a:lnTo>
                    <a:lnTo>
                      <a:pt x="188" y="43"/>
                    </a:lnTo>
                    <a:lnTo>
                      <a:pt x="169" y="49"/>
                    </a:lnTo>
                    <a:lnTo>
                      <a:pt x="168" y="49"/>
                    </a:lnTo>
                    <a:lnTo>
                      <a:pt x="168" y="49"/>
                    </a:lnTo>
                    <a:lnTo>
                      <a:pt x="147" y="55"/>
                    </a:lnTo>
                    <a:lnTo>
                      <a:pt x="128" y="61"/>
                    </a:lnTo>
                    <a:lnTo>
                      <a:pt x="109" y="68"/>
                    </a:lnTo>
                    <a:lnTo>
                      <a:pt x="101" y="72"/>
                    </a:lnTo>
                    <a:lnTo>
                      <a:pt x="93" y="78"/>
                    </a:lnTo>
                    <a:lnTo>
                      <a:pt x="84" y="83"/>
                    </a:lnTo>
                    <a:lnTo>
                      <a:pt x="77" y="89"/>
                    </a:lnTo>
                    <a:lnTo>
                      <a:pt x="70" y="95"/>
                    </a:lnTo>
                    <a:lnTo>
                      <a:pt x="64" y="102"/>
                    </a:lnTo>
                    <a:lnTo>
                      <a:pt x="59" y="111"/>
                    </a:lnTo>
                    <a:lnTo>
                      <a:pt x="53" y="120"/>
                    </a:lnTo>
                    <a:lnTo>
                      <a:pt x="49" y="130"/>
                    </a:lnTo>
                    <a:lnTo>
                      <a:pt x="45" y="142"/>
                    </a:lnTo>
                    <a:lnTo>
                      <a:pt x="45" y="142"/>
                    </a:lnTo>
                    <a:lnTo>
                      <a:pt x="42" y="155"/>
                    </a:lnTo>
                    <a:lnTo>
                      <a:pt x="41" y="167"/>
                    </a:lnTo>
                    <a:lnTo>
                      <a:pt x="41" y="181"/>
                    </a:lnTo>
                    <a:lnTo>
                      <a:pt x="41" y="193"/>
                    </a:lnTo>
                    <a:lnTo>
                      <a:pt x="41" y="193"/>
                    </a:lnTo>
                    <a:lnTo>
                      <a:pt x="42" y="209"/>
                    </a:lnTo>
                    <a:lnTo>
                      <a:pt x="41" y="224"/>
                    </a:lnTo>
                    <a:lnTo>
                      <a:pt x="41" y="224"/>
                    </a:lnTo>
                    <a:lnTo>
                      <a:pt x="38" y="240"/>
                    </a:lnTo>
                    <a:lnTo>
                      <a:pt x="38" y="240"/>
                    </a:lnTo>
                    <a:lnTo>
                      <a:pt x="36" y="251"/>
                    </a:lnTo>
                    <a:lnTo>
                      <a:pt x="35" y="262"/>
                    </a:lnTo>
                    <a:lnTo>
                      <a:pt x="35" y="268"/>
                    </a:lnTo>
                    <a:lnTo>
                      <a:pt x="35" y="273"/>
                    </a:lnTo>
                    <a:lnTo>
                      <a:pt x="37" y="278"/>
                    </a:lnTo>
                    <a:lnTo>
                      <a:pt x="39" y="282"/>
                    </a:lnTo>
                    <a:lnTo>
                      <a:pt x="39" y="282"/>
                    </a:lnTo>
                    <a:lnTo>
                      <a:pt x="41" y="288"/>
                    </a:lnTo>
                    <a:lnTo>
                      <a:pt x="41" y="294"/>
                    </a:lnTo>
                    <a:lnTo>
                      <a:pt x="39" y="299"/>
                    </a:lnTo>
                    <a:lnTo>
                      <a:pt x="38" y="302"/>
                    </a:lnTo>
                    <a:lnTo>
                      <a:pt x="36" y="303"/>
                    </a:lnTo>
                    <a:lnTo>
                      <a:pt x="36" y="305"/>
                    </a:lnTo>
                    <a:lnTo>
                      <a:pt x="36" y="305"/>
                    </a:lnTo>
                    <a:lnTo>
                      <a:pt x="37" y="404"/>
                    </a:lnTo>
                    <a:lnTo>
                      <a:pt x="38" y="509"/>
                    </a:lnTo>
                    <a:lnTo>
                      <a:pt x="40" y="620"/>
                    </a:lnTo>
                    <a:lnTo>
                      <a:pt x="45" y="732"/>
                    </a:lnTo>
                    <a:lnTo>
                      <a:pt x="45" y="732"/>
                    </a:lnTo>
                    <a:lnTo>
                      <a:pt x="47" y="788"/>
                    </a:lnTo>
                    <a:lnTo>
                      <a:pt x="49" y="845"/>
                    </a:lnTo>
                    <a:lnTo>
                      <a:pt x="50" y="905"/>
                    </a:lnTo>
                    <a:lnTo>
                      <a:pt x="50" y="965"/>
                    </a:lnTo>
                    <a:lnTo>
                      <a:pt x="50" y="965"/>
                    </a:lnTo>
                    <a:lnTo>
                      <a:pt x="50" y="996"/>
                    </a:lnTo>
                    <a:lnTo>
                      <a:pt x="50" y="996"/>
                    </a:lnTo>
                    <a:lnTo>
                      <a:pt x="50" y="1033"/>
                    </a:lnTo>
                    <a:lnTo>
                      <a:pt x="50" y="1070"/>
                    </a:lnTo>
                    <a:lnTo>
                      <a:pt x="50" y="1075"/>
                    </a:lnTo>
                    <a:lnTo>
                      <a:pt x="50" y="1075"/>
                    </a:lnTo>
                    <a:lnTo>
                      <a:pt x="49" y="1099"/>
                    </a:lnTo>
                    <a:lnTo>
                      <a:pt x="49" y="1099"/>
                    </a:lnTo>
                    <a:lnTo>
                      <a:pt x="50" y="1106"/>
                    </a:lnTo>
                    <a:lnTo>
                      <a:pt x="49" y="1106"/>
                    </a:lnTo>
                    <a:lnTo>
                      <a:pt x="50" y="1116"/>
                    </a:lnTo>
                    <a:lnTo>
                      <a:pt x="50" y="1119"/>
                    </a:lnTo>
                    <a:lnTo>
                      <a:pt x="51" y="1121"/>
                    </a:lnTo>
                    <a:lnTo>
                      <a:pt x="51" y="1121"/>
                    </a:lnTo>
                    <a:lnTo>
                      <a:pt x="52" y="1124"/>
                    </a:lnTo>
                    <a:lnTo>
                      <a:pt x="53" y="1128"/>
                    </a:lnTo>
                    <a:lnTo>
                      <a:pt x="53" y="1132"/>
                    </a:lnTo>
                    <a:lnTo>
                      <a:pt x="52" y="1136"/>
                    </a:lnTo>
                    <a:lnTo>
                      <a:pt x="52" y="1137"/>
                    </a:lnTo>
                    <a:lnTo>
                      <a:pt x="52" y="1138"/>
                    </a:lnTo>
                    <a:lnTo>
                      <a:pt x="52" y="1138"/>
                    </a:lnTo>
                    <a:lnTo>
                      <a:pt x="57" y="1153"/>
                    </a:lnTo>
                    <a:lnTo>
                      <a:pt x="62" y="1167"/>
                    </a:lnTo>
                    <a:lnTo>
                      <a:pt x="69" y="1181"/>
                    </a:lnTo>
                    <a:lnTo>
                      <a:pt x="76" y="1194"/>
                    </a:lnTo>
                    <a:lnTo>
                      <a:pt x="85" y="1207"/>
                    </a:lnTo>
                    <a:lnTo>
                      <a:pt x="96" y="1219"/>
                    </a:lnTo>
                    <a:lnTo>
                      <a:pt x="107" y="1230"/>
                    </a:lnTo>
                    <a:lnTo>
                      <a:pt x="120" y="1242"/>
                    </a:lnTo>
                    <a:lnTo>
                      <a:pt x="133" y="1252"/>
                    </a:lnTo>
                    <a:lnTo>
                      <a:pt x="146" y="1260"/>
                    </a:lnTo>
                    <a:lnTo>
                      <a:pt x="160" y="1269"/>
                    </a:lnTo>
                    <a:lnTo>
                      <a:pt x="174" y="1275"/>
                    </a:lnTo>
                    <a:lnTo>
                      <a:pt x="189" y="1281"/>
                    </a:lnTo>
                    <a:lnTo>
                      <a:pt x="202" y="1285"/>
                    </a:lnTo>
                    <a:lnTo>
                      <a:pt x="217" y="1287"/>
                    </a:lnTo>
                    <a:lnTo>
                      <a:pt x="231" y="1288"/>
                    </a:lnTo>
                    <a:lnTo>
                      <a:pt x="231" y="1288"/>
                    </a:lnTo>
                    <a:lnTo>
                      <a:pt x="240" y="1287"/>
                    </a:lnTo>
                    <a:lnTo>
                      <a:pt x="240" y="1287"/>
                    </a:lnTo>
                    <a:lnTo>
                      <a:pt x="259" y="1287"/>
                    </a:lnTo>
                    <a:lnTo>
                      <a:pt x="259" y="1287"/>
                    </a:lnTo>
                    <a:lnTo>
                      <a:pt x="278" y="1287"/>
                    </a:lnTo>
                    <a:lnTo>
                      <a:pt x="296" y="1289"/>
                    </a:lnTo>
                    <a:lnTo>
                      <a:pt x="332" y="1293"/>
                    </a:lnTo>
                    <a:lnTo>
                      <a:pt x="332" y="1293"/>
                    </a:lnTo>
                    <a:lnTo>
                      <a:pt x="349" y="1296"/>
                    </a:lnTo>
                    <a:lnTo>
                      <a:pt x="349" y="1296"/>
                    </a:lnTo>
                    <a:lnTo>
                      <a:pt x="366" y="1297"/>
                    </a:lnTo>
                    <a:lnTo>
                      <a:pt x="384" y="1298"/>
                    </a:lnTo>
                    <a:lnTo>
                      <a:pt x="384" y="1298"/>
                    </a:lnTo>
                    <a:lnTo>
                      <a:pt x="411" y="1297"/>
                    </a:lnTo>
                    <a:lnTo>
                      <a:pt x="437" y="1295"/>
                    </a:lnTo>
                    <a:lnTo>
                      <a:pt x="437" y="1295"/>
                    </a:lnTo>
                    <a:lnTo>
                      <a:pt x="462" y="1293"/>
                    </a:lnTo>
                    <a:lnTo>
                      <a:pt x="465" y="1293"/>
                    </a:lnTo>
                    <a:lnTo>
                      <a:pt x="466" y="1292"/>
                    </a:lnTo>
                    <a:lnTo>
                      <a:pt x="466" y="1292"/>
                    </a:lnTo>
                    <a:lnTo>
                      <a:pt x="471" y="1289"/>
                    </a:lnTo>
                    <a:lnTo>
                      <a:pt x="476" y="1288"/>
                    </a:lnTo>
                    <a:lnTo>
                      <a:pt x="478" y="1288"/>
                    </a:lnTo>
                    <a:lnTo>
                      <a:pt x="478" y="1288"/>
                    </a:lnTo>
                    <a:lnTo>
                      <a:pt x="528" y="1292"/>
                    </a:lnTo>
                    <a:lnTo>
                      <a:pt x="528" y="1292"/>
                    </a:lnTo>
                    <a:lnTo>
                      <a:pt x="577" y="1295"/>
                    </a:lnTo>
                    <a:lnTo>
                      <a:pt x="602" y="1297"/>
                    </a:lnTo>
                    <a:lnTo>
                      <a:pt x="627" y="1297"/>
                    </a:lnTo>
                    <a:lnTo>
                      <a:pt x="627" y="1297"/>
                    </a:lnTo>
                    <a:lnTo>
                      <a:pt x="645" y="1296"/>
                    </a:lnTo>
                    <a:lnTo>
                      <a:pt x="645" y="1296"/>
                    </a:lnTo>
                    <a:lnTo>
                      <a:pt x="665" y="1296"/>
                    </a:lnTo>
                    <a:lnTo>
                      <a:pt x="665" y="1296"/>
                    </a:lnTo>
                    <a:lnTo>
                      <a:pt x="674" y="1296"/>
                    </a:lnTo>
                    <a:lnTo>
                      <a:pt x="682" y="1297"/>
                    </a:lnTo>
                    <a:lnTo>
                      <a:pt x="690" y="1300"/>
                    </a:lnTo>
                    <a:lnTo>
                      <a:pt x="697" y="1303"/>
                    </a:lnTo>
                    <a:lnTo>
                      <a:pt x="699" y="1304"/>
                    </a:lnTo>
                    <a:lnTo>
                      <a:pt x="703" y="1303"/>
                    </a:lnTo>
                    <a:lnTo>
                      <a:pt x="704" y="1302"/>
                    </a:lnTo>
                    <a:lnTo>
                      <a:pt x="704" y="1302"/>
                    </a:lnTo>
                    <a:lnTo>
                      <a:pt x="708" y="1297"/>
                    </a:lnTo>
                    <a:lnTo>
                      <a:pt x="713" y="1294"/>
                    </a:lnTo>
                    <a:lnTo>
                      <a:pt x="725" y="1289"/>
                    </a:lnTo>
                    <a:lnTo>
                      <a:pt x="736" y="1285"/>
                    </a:lnTo>
                    <a:lnTo>
                      <a:pt x="749" y="1281"/>
                    </a:lnTo>
                    <a:lnTo>
                      <a:pt x="749" y="1281"/>
                    </a:lnTo>
                    <a:lnTo>
                      <a:pt x="765" y="1277"/>
                    </a:lnTo>
                    <a:lnTo>
                      <a:pt x="772" y="1274"/>
                    </a:lnTo>
                    <a:lnTo>
                      <a:pt x="781" y="1271"/>
                    </a:lnTo>
                    <a:lnTo>
                      <a:pt x="781" y="1271"/>
                    </a:lnTo>
                    <a:lnTo>
                      <a:pt x="812" y="1254"/>
                    </a:lnTo>
                    <a:lnTo>
                      <a:pt x="843" y="1233"/>
                    </a:lnTo>
                    <a:lnTo>
                      <a:pt x="875" y="1211"/>
                    </a:lnTo>
                    <a:lnTo>
                      <a:pt x="908" y="1185"/>
                    </a:lnTo>
                    <a:lnTo>
                      <a:pt x="908" y="1185"/>
                    </a:lnTo>
                    <a:lnTo>
                      <a:pt x="922" y="1174"/>
                    </a:lnTo>
                    <a:lnTo>
                      <a:pt x="938" y="1162"/>
                    </a:lnTo>
                    <a:lnTo>
                      <a:pt x="969" y="1143"/>
                    </a:lnTo>
                    <a:lnTo>
                      <a:pt x="969" y="1143"/>
                    </a:lnTo>
                    <a:lnTo>
                      <a:pt x="992" y="1127"/>
                    </a:lnTo>
                    <a:lnTo>
                      <a:pt x="1016" y="1111"/>
                    </a:lnTo>
                    <a:lnTo>
                      <a:pt x="1016" y="1111"/>
                    </a:lnTo>
                    <a:lnTo>
                      <a:pt x="1029" y="1101"/>
                    </a:lnTo>
                    <a:lnTo>
                      <a:pt x="1029" y="1101"/>
                    </a:lnTo>
                    <a:lnTo>
                      <a:pt x="1070" y="1073"/>
                    </a:lnTo>
                    <a:lnTo>
                      <a:pt x="1093" y="1056"/>
                    </a:lnTo>
                    <a:lnTo>
                      <a:pt x="1099" y="1051"/>
                    </a:lnTo>
                    <a:lnTo>
                      <a:pt x="1103" y="1046"/>
                    </a:lnTo>
                    <a:lnTo>
                      <a:pt x="1104" y="1043"/>
                    </a:lnTo>
                    <a:lnTo>
                      <a:pt x="1105" y="1041"/>
                    </a:lnTo>
                    <a:lnTo>
                      <a:pt x="1105" y="1041"/>
                    </a:lnTo>
                    <a:lnTo>
                      <a:pt x="1106" y="1036"/>
                    </a:lnTo>
                    <a:lnTo>
                      <a:pt x="1107" y="1032"/>
                    </a:lnTo>
                    <a:lnTo>
                      <a:pt x="1108" y="1031"/>
                    </a:lnTo>
                    <a:lnTo>
                      <a:pt x="1108" y="1029"/>
                    </a:lnTo>
                    <a:lnTo>
                      <a:pt x="1108" y="1029"/>
                    </a:lnTo>
                    <a:lnTo>
                      <a:pt x="1106" y="946"/>
                    </a:lnTo>
                    <a:lnTo>
                      <a:pt x="1104" y="859"/>
                    </a:lnTo>
                    <a:lnTo>
                      <a:pt x="1100" y="770"/>
                    </a:lnTo>
                    <a:lnTo>
                      <a:pt x="1096" y="676"/>
                    </a:lnTo>
                    <a:lnTo>
                      <a:pt x="1096" y="676"/>
                    </a:lnTo>
                    <a:lnTo>
                      <a:pt x="1096" y="668"/>
                    </a:lnTo>
                    <a:lnTo>
                      <a:pt x="1098" y="666"/>
                    </a:lnTo>
                    <a:lnTo>
                      <a:pt x="1099" y="663"/>
                    </a:lnTo>
                    <a:lnTo>
                      <a:pt x="1099" y="663"/>
                    </a:lnTo>
                    <a:lnTo>
                      <a:pt x="1102" y="661"/>
                    </a:lnTo>
                    <a:lnTo>
                      <a:pt x="1105" y="660"/>
                    </a:lnTo>
                    <a:lnTo>
                      <a:pt x="1108" y="659"/>
                    </a:lnTo>
                    <a:lnTo>
                      <a:pt x="1112" y="658"/>
                    </a:lnTo>
                    <a:lnTo>
                      <a:pt x="1112" y="658"/>
                    </a:lnTo>
                    <a:lnTo>
                      <a:pt x="1118" y="659"/>
                    </a:lnTo>
                    <a:lnTo>
                      <a:pt x="1123" y="661"/>
                    </a:lnTo>
                    <a:lnTo>
                      <a:pt x="1125" y="662"/>
                    </a:lnTo>
                    <a:lnTo>
                      <a:pt x="1128" y="665"/>
                    </a:lnTo>
                    <a:lnTo>
                      <a:pt x="1130" y="668"/>
                    </a:lnTo>
                    <a:lnTo>
                      <a:pt x="1131" y="672"/>
                    </a:lnTo>
                    <a:lnTo>
                      <a:pt x="1132" y="676"/>
                    </a:lnTo>
                    <a:lnTo>
                      <a:pt x="1132" y="676"/>
                    </a:lnTo>
                    <a:lnTo>
                      <a:pt x="1137" y="780"/>
                    </a:lnTo>
                    <a:lnTo>
                      <a:pt x="1140" y="877"/>
                    </a:lnTo>
                    <a:lnTo>
                      <a:pt x="1143" y="967"/>
                    </a:lnTo>
                    <a:lnTo>
                      <a:pt x="1145" y="1053"/>
                    </a:lnTo>
                    <a:lnTo>
                      <a:pt x="1139" y="1053"/>
                    </a:lnTo>
                    <a:lnTo>
                      <a:pt x="1137" y="1057"/>
                    </a:lnTo>
                    <a:lnTo>
                      <a:pt x="1137" y="1057"/>
                    </a:lnTo>
                    <a:lnTo>
                      <a:pt x="1135" y="1062"/>
                    </a:lnTo>
                    <a:lnTo>
                      <a:pt x="1131" y="1067"/>
                    </a:lnTo>
                    <a:lnTo>
                      <a:pt x="1127" y="1072"/>
                    </a:lnTo>
                    <a:lnTo>
                      <a:pt x="1121" y="1076"/>
                    </a:lnTo>
                    <a:lnTo>
                      <a:pt x="1110" y="1085"/>
                    </a:lnTo>
                    <a:lnTo>
                      <a:pt x="1098" y="1093"/>
                    </a:lnTo>
                    <a:lnTo>
                      <a:pt x="1098" y="1093"/>
                    </a:lnTo>
                    <a:lnTo>
                      <a:pt x="1085" y="1101"/>
                    </a:lnTo>
                    <a:lnTo>
                      <a:pt x="1074" y="1111"/>
                    </a:lnTo>
                    <a:lnTo>
                      <a:pt x="1074" y="1111"/>
                    </a:lnTo>
                    <a:lnTo>
                      <a:pt x="1054" y="1125"/>
                    </a:lnTo>
                    <a:lnTo>
                      <a:pt x="1035" y="1139"/>
                    </a:lnTo>
                    <a:lnTo>
                      <a:pt x="995" y="1166"/>
                    </a:lnTo>
                    <a:lnTo>
                      <a:pt x="995" y="1166"/>
                    </a:lnTo>
                    <a:lnTo>
                      <a:pt x="954" y="1194"/>
                    </a:lnTo>
                    <a:lnTo>
                      <a:pt x="954" y="1194"/>
                    </a:lnTo>
                    <a:lnTo>
                      <a:pt x="931" y="1212"/>
                    </a:lnTo>
                    <a:lnTo>
                      <a:pt x="908" y="1229"/>
                    </a:lnTo>
                    <a:lnTo>
                      <a:pt x="908" y="1229"/>
                    </a:lnTo>
                    <a:lnTo>
                      <a:pt x="865" y="1262"/>
                    </a:lnTo>
                    <a:lnTo>
                      <a:pt x="844" y="1277"/>
                    </a:lnTo>
                    <a:lnTo>
                      <a:pt x="822" y="1291"/>
                    </a:lnTo>
                    <a:lnTo>
                      <a:pt x="799" y="1304"/>
                    </a:lnTo>
                    <a:lnTo>
                      <a:pt x="776" y="1315"/>
                    </a:lnTo>
                    <a:lnTo>
                      <a:pt x="765" y="1319"/>
                    </a:lnTo>
                    <a:lnTo>
                      <a:pt x="753" y="1322"/>
                    </a:lnTo>
                    <a:lnTo>
                      <a:pt x="740" y="1325"/>
                    </a:lnTo>
                    <a:lnTo>
                      <a:pt x="729" y="1328"/>
                    </a:lnTo>
                    <a:lnTo>
                      <a:pt x="727" y="1328"/>
                    </a:lnTo>
                    <a:lnTo>
                      <a:pt x="726" y="1329"/>
                    </a:lnTo>
                    <a:lnTo>
                      <a:pt x="726" y="1329"/>
                    </a:lnTo>
                    <a:lnTo>
                      <a:pt x="723" y="1331"/>
                    </a:lnTo>
                    <a:lnTo>
                      <a:pt x="719" y="1332"/>
                    </a:lnTo>
                    <a:lnTo>
                      <a:pt x="712" y="1334"/>
                    </a:lnTo>
                    <a:lnTo>
                      <a:pt x="713" y="1337"/>
                    </a:lnTo>
                    <a:lnTo>
                      <a:pt x="713" y="1337"/>
                    </a:lnTo>
                    <a:lnTo>
                      <a:pt x="710" y="1338"/>
                    </a:lnTo>
                    <a:lnTo>
                      <a:pt x="710" y="1338"/>
                    </a:lnTo>
                    <a:lnTo>
                      <a:pt x="707" y="1338"/>
                    </a:lnTo>
                    <a:lnTo>
                      <a:pt x="707" y="13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2" name="Freeform 397">
                <a:extLst>
                  <a:ext uri="{FF2B5EF4-FFF2-40B4-BE49-F238E27FC236}">
                    <a16:creationId xmlns:a16="http://schemas.microsoft.com/office/drawing/2014/main" id="{1687CAC1-0264-F18D-DA08-58212CF261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2775" y="3170238"/>
                <a:ext cx="542925" cy="473075"/>
              </a:xfrm>
              <a:custGeom>
                <a:avLst/>
                <a:gdLst/>
                <a:ahLst/>
                <a:cxnLst>
                  <a:cxn ang="0">
                    <a:pos x="2" y="884"/>
                  </a:cxn>
                  <a:cxn ang="0">
                    <a:pos x="4" y="861"/>
                  </a:cxn>
                  <a:cxn ang="0">
                    <a:pos x="45" y="818"/>
                  </a:cxn>
                  <a:cxn ang="0">
                    <a:pos x="132" y="715"/>
                  </a:cxn>
                  <a:cxn ang="0">
                    <a:pos x="182" y="635"/>
                  </a:cxn>
                  <a:cxn ang="0">
                    <a:pos x="192" y="564"/>
                  </a:cxn>
                  <a:cxn ang="0">
                    <a:pos x="207" y="470"/>
                  </a:cxn>
                  <a:cxn ang="0">
                    <a:pos x="253" y="351"/>
                  </a:cxn>
                  <a:cxn ang="0">
                    <a:pos x="358" y="215"/>
                  </a:cxn>
                  <a:cxn ang="0">
                    <a:pos x="517" y="90"/>
                  </a:cxn>
                  <a:cxn ang="0">
                    <a:pos x="663" y="24"/>
                  </a:cxn>
                  <a:cxn ang="0">
                    <a:pos x="817" y="2"/>
                  </a:cxn>
                  <a:cxn ang="0">
                    <a:pos x="943" y="2"/>
                  </a:cxn>
                  <a:cxn ang="0">
                    <a:pos x="1002" y="16"/>
                  </a:cxn>
                  <a:cxn ang="0">
                    <a:pos x="1020" y="26"/>
                  </a:cxn>
                  <a:cxn ang="0">
                    <a:pos x="1022" y="133"/>
                  </a:cxn>
                  <a:cxn ang="0">
                    <a:pos x="979" y="246"/>
                  </a:cxn>
                  <a:cxn ang="0">
                    <a:pos x="962" y="260"/>
                  </a:cxn>
                  <a:cxn ang="0">
                    <a:pos x="893" y="274"/>
                  </a:cxn>
                  <a:cxn ang="0">
                    <a:pos x="808" y="306"/>
                  </a:cxn>
                  <a:cxn ang="0">
                    <a:pos x="918" y="339"/>
                  </a:cxn>
                  <a:cxn ang="0">
                    <a:pos x="927" y="359"/>
                  </a:cxn>
                  <a:cxn ang="0">
                    <a:pos x="913" y="390"/>
                  </a:cxn>
                  <a:cxn ang="0">
                    <a:pos x="814" y="507"/>
                  </a:cxn>
                  <a:cxn ang="0">
                    <a:pos x="649" y="614"/>
                  </a:cxn>
                  <a:cxn ang="0">
                    <a:pos x="475" y="674"/>
                  </a:cxn>
                  <a:cxn ang="0">
                    <a:pos x="252" y="686"/>
                  </a:cxn>
                  <a:cxn ang="0">
                    <a:pos x="211" y="689"/>
                  </a:cxn>
                  <a:cxn ang="0">
                    <a:pos x="126" y="777"/>
                  </a:cxn>
                  <a:cxn ang="0">
                    <a:pos x="53" y="863"/>
                  </a:cxn>
                  <a:cxn ang="0">
                    <a:pos x="17" y="894"/>
                  </a:cxn>
                  <a:cxn ang="0">
                    <a:pos x="745" y="48"/>
                  </a:cxn>
                  <a:cxn ang="0">
                    <a:pos x="624" y="74"/>
                  </a:cxn>
                  <a:cxn ang="0">
                    <a:pos x="505" y="137"/>
                  </a:cxn>
                  <a:cxn ang="0">
                    <a:pos x="419" y="211"/>
                  </a:cxn>
                  <a:cxn ang="0">
                    <a:pos x="291" y="355"/>
                  </a:cxn>
                  <a:cxn ang="0">
                    <a:pos x="241" y="484"/>
                  </a:cxn>
                  <a:cxn ang="0">
                    <a:pos x="228" y="573"/>
                  </a:cxn>
                  <a:cxn ang="0">
                    <a:pos x="224" y="646"/>
                  </a:cxn>
                  <a:cxn ang="0">
                    <a:pos x="307" y="651"/>
                  </a:cxn>
                  <a:cxn ang="0">
                    <a:pos x="441" y="639"/>
                  </a:cxn>
                  <a:cxn ang="0">
                    <a:pos x="535" y="627"/>
                  </a:cxn>
                  <a:cxn ang="0">
                    <a:pos x="630" y="583"/>
                  </a:cxn>
                  <a:cxn ang="0">
                    <a:pos x="705" y="540"/>
                  </a:cxn>
                  <a:cxn ang="0">
                    <a:pos x="803" y="471"/>
                  </a:cxn>
                  <a:cxn ang="0">
                    <a:pos x="872" y="385"/>
                  </a:cxn>
                  <a:cxn ang="0">
                    <a:pos x="826" y="349"/>
                  </a:cxn>
                  <a:cxn ang="0">
                    <a:pos x="717" y="321"/>
                  </a:cxn>
                  <a:cxn ang="0">
                    <a:pos x="657" y="300"/>
                  </a:cxn>
                  <a:cxn ang="0">
                    <a:pos x="647" y="280"/>
                  </a:cxn>
                  <a:cxn ang="0">
                    <a:pos x="659" y="257"/>
                  </a:cxn>
                  <a:cxn ang="0">
                    <a:pos x="843" y="243"/>
                  </a:cxn>
                  <a:cxn ang="0">
                    <a:pos x="959" y="205"/>
                  </a:cxn>
                  <a:cxn ang="0">
                    <a:pos x="990" y="94"/>
                  </a:cxn>
                  <a:cxn ang="0">
                    <a:pos x="979" y="41"/>
                  </a:cxn>
                  <a:cxn ang="0">
                    <a:pos x="974" y="45"/>
                  </a:cxn>
                  <a:cxn ang="0">
                    <a:pos x="957" y="41"/>
                  </a:cxn>
                </a:cxnLst>
                <a:rect l="0" t="0" r="r" b="b"/>
                <a:pathLst>
                  <a:path w="1026" h="894">
                    <a:moveTo>
                      <a:pt x="17" y="894"/>
                    </a:moveTo>
                    <a:lnTo>
                      <a:pt x="17" y="894"/>
                    </a:lnTo>
                    <a:lnTo>
                      <a:pt x="11" y="893"/>
                    </a:lnTo>
                    <a:lnTo>
                      <a:pt x="8" y="892"/>
                    </a:lnTo>
                    <a:lnTo>
                      <a:pt x="6" y="891"/>
                    </a:lnTo>
                    <a:lnTo>
                      <a:pt x="3" y="887"/>
                    </a:lnTo>
                    <a:lnTo>
                      <a:pt x="2" y="884"/>
                    </a:lnTo>
                    <a:lnTo>
                      <a:pt x="1" y="881"/>
                    </a:lnTo>
                    <a:lnTo>
                      <a:pt x="0" y="877"/>
                    </a:lnTo>
                    <a:lnTo>
                      <a:pt x="0" y="872"/>
                    </a:lnTo>
                    <a:lnTo>
                      <a:pt x="0" y="872"/>
                    </a:lnTo>
                    <a:lnTo>
                      <a:pt x="1" y="869"/>
                    </a:lnTo>
                    <a:lnTo>
                      <a:pt x="1" y="866"/>
                    </a:lnTo>
                    <a:lnTo>
                      <a:pt x="4" y="861"/>
                    </a:lnTo>
                    <a:lnTo>
                      <a:pt x="7" y="857"/>
                    </a:lnTo>
                    <a:lnTo>
                      <a:pt x="10" y="856"/>
                    </a:lnTo>
                    <a:lnTo>
                      <a:pt x="12" y="855"/>
                    </a:lnTo>
                    <a:lnTo>
                      <a:pt x="13" y="854"/>
                    </a:lnTo>
                    <a:lnTo>
                      <a:pt x="13" y="854"/>
                    </a:lnTo>
                    <a:lnTo>
                      <a:pt x="29" y="836"/>
                    </a:lnTo>
                    <a:lnTo>
                      <a:pt x="45" y="818"/>
                    </a:lnTo>
                    <a:lnTo>
                      <a:pt x="45" y="818"/>
                    </a:lnTo>
                    <a:lnTo>
                      <a:pt x="69" y="791"/>
                    </a:lnTo>
                    <a:lnTo>
                      <a:pt x="82" y="777"/>
                    </a:lnTo>
                    <a:lnTo>
                      <a:pt x="93" y="761"/>
                    </a:lnTo>
                    <a:lnTo>
                      <a:pt x="93" y="761"/>
                    </a:lnTo>
                    <a:lnTo>
                      <a:pt x="112" y="738"/>
                    </a:lnTo>
                    <a:lnTo>
                      <a:pt x="132" y="715"/>
                    </a:lnTo>
                    <a:lnTo>
                      <a:pt x="153" y="692"/>
                    </a:lnTo>
                    <a:lnTo>
                      <a:pt x="176" y="670"/>
                    </a:lnTo>
                    <a:lnTo>
                      <a:pt x="188" y="658"/>
                    </a:lnTo>
                    <a:lnTo>
                      <a:pt x="187" y="655"/>
                    </a:lnTo>
                    <a:lnTo>
                      <a:pt x="187" y="655"/>
                    </a:lnTo>
                    <a:lnTo>
                      <a:pt x="184" y="645"/>
                    </a:lnTo>
                    <a:lnTo>
                      <a:pt x="182" y="635"/>
                    </a:lnTo>
                    <a:lnTo>
                      <a:pt x="181" y="627"/>
                    </a:lnTo>
                    <a:lnTo>
                      <a:pt x="181" y="621"/>
                    </a:lnTo>
                    <a:lnTo>
                      <a:pt x="181" y="621"/>
                    </a:lnTo>
                    <a:lnTo>
                      <a:pt x="183" y="603"/>
                    </a:lnTo>
                    <a:lnTo>
                      <a:pt x="187" y="586"/>
                    </a:lnTo>
                    <a:lnTo>
                      <a:pt x="187" y="586"/>
                    </a:lnTo>
                    <a:lnTo>
                      <a:pt x="192" y="564"/>
                    </a:lnTo>
                    <a:lnTo>
                      <a:pt x="193" y="553"/>
                    </a:lnTo>
                    <a:lnTo>
                      <a:pt x="194" y="540"/>
                    </a:lnTo>
                    <a:lnTo>
                      <a:pt x="194" y="540"/>
                    </a:lnTo>
                    <a:lnTo>
                      <a:pt x="196" y="524"/>
                    </a:lnTo>
                    <a:lnTo>
                      <a:pt x="198" y="506"/>
                    </a:lnTo>
                    <a:lnTo>
                      <a:pt x="202" y="489"/>
                    </a:lnTo>
                    <a:lnTo>
                      <a:pt x="207" y="470"/>
                    </a:lnTo>
                    <a:lnTo>
                      <a:pt x="212" y="452"/>
                    </a:lnTo>
                    <a:lnTo>
                      <a:pt x="218" y="432"/>
                    </a:lnTo>
                    <a:lnTo>
                      <a:pt x="225" y="412"/>
                    </a:lnTo>
                    <a:lnTo>
                      <a:pt x="233" y="392"/>
                    </a:lnTo>
                    <a:lnTo>
                      <a:pt x="233" y="392"/>
                    </a:lnTo>
                    <a:lnTo>
                      <a:pt x="243" y="371"/>
                    </a:lnTo>
                    <a:lnTo>
                      <a:pt x="253" y="351"/>
                    </a:lnTo>
                    <a:lnTo>
                      <a:pt x="264" y="332"/>
                    </a:lnTo>
                    <a:lnTo>
                      <a:pt x="276" y="313"/>
                    </a:lnTo>
                    <a:lnTo>
                      <a:pt x="289" y="296"/>
                    </a:lnTo>
                    <a:lnTo>
                      <a:pt x="302" y="278"/>
                    </a:lnTo>
                    <a:lnTo>
                      <a:pt x="315" y="261"/>
                    </a:lnTo>
                    <a:lnTo>
                      <a:pt x="329" y="245"/>
                    </a:lnTo>
                    <a:lnTo>
                      <a:pt x="358" y="215"/>
                    </a:lnTo>
                    <a:lnTo>
                      <a:pt x="388" y="188"/>
                    </a:lnTo>
                    <a:lnTo>
                      <a:pt x="417" y="162"/>
                    </a:lnTo>
                    <a:lnTo>
                      <a:pt x="446" y="140"/>
                    </a:lnTo>
                    <a:lnTo>
                      <a:pt x="446" y="140"/>
                    </a:lnTo>
                    <a:lnTo>
                      <a:pt x="464" y="126"/>
                    </a:lnTo>
                    <a:lnTo>
                      <a:pt x="481" y="114"/>
                    </a:lnTo>
                    <a:lnTo>
                      <a:pt x="517" y="90"/>
                    </a:lnTo>
                    <a:lnTo>
                      <a:pt x="555" y="69"/>
                    </a:lnTo>
                    <a:lnTo>
                      <a:pt x="592" y="49"/>
                    </a:lnTo>
                    <a:lnTo>
                      <a:pt x="592" y="49"/>
                    </a:lnTo>
                    <a:lnTo>
                      <a:pt x="609" y="40"/>
                    </a:lnTo>
                    <a:lnTo>
                      <a:pt x="627" y="34"/>
                    </a:lnTo>
                    <a:lnTo>
                      <a:pt x="645" y="28"/>
                    </a:lnTo>
                    <a:lnTo>
                      <a:pt x="663" y="24"/>
                    </a:lnTo>
                    <a:lnTo>
                      <a:pt x="681" y="20"/>
                    </a:lnTo>
                    <a:lnTo>
                      <a:pt x="699" y="17"/>
                    </a:lnTo>
                    <a:lnTo>
                      <a:pt x="737" y="11"/>
                    </a:lnTo>
                    <a:lnTo>
                      <a:pt x="745" y="10"/>
                    </a:lnTo>
                    <a:lnTo>
                      <a:pt x="745" y="10"/>
                    </a:lnTo>
                    <a:lnTo>
                      <a:pt x="782" y="5"/>
                    </a:lnTo>
                    <a:lnTo>
                      <a:pt x="817" y="2"/>
                    </a:lnTo>
                    <a:lnTo>
                      <a:pt x="848" y="0"/>
                    </a:lnTo>
                    <a:lnTo>
                      <a:pt x="878" y="0"/>
                    </a:lnTo>
                    <a:lnTo>
                      <a:pt x="878" y="0"/>
                    </a:lnTo>
                    <a:lnTo>
                      <a:pt x="902" y="0"/>
                    </a:lnTo>
                    <a:lnTo>
                      <a:pt x="924" y="1"/>
                    </a:lnTo>
                    <a:lnTo>
                      <a:pt x="924" y="1"/>
                    </a:lnTo>
                    <a:lnTo>
                      <a:pt x="943" y="2"/>
                    </a:lnTo>
                    <a:lnTo>
                      <a:pt x="943" y="2"/>
                    </a:lnTo>
                    <a:lnTo>
                      <a:pt x="959" y="3"/>
                    </a:lnTo>
                    <a:lnTo>
                      <a:pt x="975" y="5"/>
                    </a:lnTo>
                    <a:lnTo>
                      <a:pt x="982" y="6"/>
                    </a:lnTo>
                    <a:lnTo>
                      <a:pt x="990" y="8"/>
                    </a:lnTo>
                    <a:lnTo>
                      <a:pt x="997" y="11"/>
                    </a:lnTo>
                    <a:lnTo>
                      <a:pt x="1002" y="16"/>
                    </a:lnTo>
                    <a:lnTo>
                      <a:pt x="1003" y="16"/>
                    </a:lnTo>
                    <a:lnTo>
                      <a:pt x="1005" y="17"/>
                    </a:lnTo>
                    <a:lnTo>
                      <a:pt x="1005" y="17"/>
                    </a:lnTo>
                    <a:lnTo>
                      <a:pt x="1010" y="18"/>
                    </a:lnTo>
                    <a:lnTo>
                      <a:pt x="1016" y="21"/>
                    </a:lnTo>
                    <a:lnTo>
                      <a:pt x="1018" y="24"/>
                    </a:lnTo>
                    <a:lnTo>
                      <a:pt x="1020" y="26"/>
                    </a:lnTo>
                    <a:lnTo>
                      <a:pt x="1022" y="30"/>
                    </a:lnTo>
                    <a:lnTo>
                      <a:pt x="1023" y="33"/>
                    </a:lnTo>
                    <a:lnTo>
                      <a:pt x="1023" y="33"/>
                    </a:lnTo>
                    <a:lnTo>
                      <a:pt x="1026" y="61"/>
                    </a:lnTo>
                    <a:lnTo>
                      <a:pt x="1026" y="86"/>
                    </a:lnTo>
                    <a:lnTo>
                      <a:pt x="1025" y="110"/>
                    </a:lnTo>
                    <a:lnTo>
                      <a:pt x="1022" y="133"/>
                    </a:lnTo>
                    <a:lnTo>
                      <a:pt x="1022" y="133"/>
                    </a:lnTo>
                    <a:lnTo>
                      <a:pt x="1016" y="154"/>
                    </a:lnTo>
                    <a:lnTo>
                      <a:pt x="1010" y="174"/>
                    </a:lnTo>
                    <a:lnTo>
                      <a:pt x="1002" y="193"/>
                    </a:lnTo>
                    <a:lnTo>
                      <a:pt x="994" y="213"/>
                    </a:lnTo>
                    <a:lnTo>
                      <a:pt x="994" y="213"/>
                    </a:lnTo>
                    <a:lnTo>
                      <a:pt x="979" y="246"/>
                    </a:lnTo>
                    <a:lnTo>
                      <a:pt x="979" y="246"/>
                    </a:lnTo>
                    <a:lnTo>
                      <a:pt x="976" y="251"/>
                    </a:lnTo>
                    <a:lnTo>
                      <a:pt x="973" y="254"/>
                    </a:lnTo>
                    <a:lnTo>
                      <a:pt x="969" y="256"/>
                    </a:lnTo>
                    <a:lnTo>
                      <a:pt x="966" y="257"/>
                    </a:lnTo>
                    <a:lnTo>
                      <a:pt x="963" y="258"/>
                    </a:lnTo>
                    <a:lnTo>
                      <a:pt x="962" y="260"/>
                    </a:lnTo>
                    <a:lnTo>
                      <a:pt x="962" y="260"/>
                    </a:lnTo>
                    <a:lnTo>
                      <a:pt x="960" y="262"/>
                    </a:lnTo>
                    <a:lnTo>
                      <a:pt x="956" y="266"/>
                    </a:lnTo>
                    <a:lnTo>
                      <a:pt x="952" y="268"/>
                    </a:lnTo>
                    <a:lnTo>
                      <a:pt x="947" y="269"/>
                    </a:lnTo>
                    <a:lnTo>
                      <a:pt x="947" y="269"/>
                    </a:lnTo>
                    <a:lnTo>
                      <a:pt x="893" y="274"/>
                    </a:lnTo>
                    <a:lnTo>
                      <a:pt x="841" y="279"/>
                    </a:lnTo>
                    <a:lnTo>
                      <a:pt x="841" y="279"/>
                    </a:lnTo>
                    <a:lnTo>
                      <a:pt x="780" y="286"/>
                    </a:lnTo>
                    <a:lnTo>
                      <a:pt x="779" y="298"/>
                    </a:lnTo>
                    <a:lnTo>
                      <a:pt x="779" y="298"/>
                    </a:lnTo>
                    <a:lnTo>
                      <a:pt x="795" y="302"/>
                    </a:lnTo>
                    <a:lnTo>
                      <a:pt x="808" y="306"/>
                    </a:lnTo>
                    <a:lnTo>
                      <a:pt x="808" y="306"/>
                    </a:lnTo>
                    <a:lnTo>
                      <a:pt x="833" y="316"/>
                    </a:lnTo>
                    <a:lnTo>
                      <a:pt x="858" y="324"/>
                    </a:lnTo>
                    <a:lnTo>
                      <a:pt x="887" y="333"/>
                    </a:lnTo>
                    <a:lnTo>
                      <a:pt x="915" y="338"/>
                    </a:lnTo>
                    <a:lnTo>
                      <a:pt x="915" y="338"/>
                    </a:lnTo>
                    <a:lnTo>
                      <a:pt x="918" y="339"/>
                    </a:lnTo>
                    <a:lnTo>
                      <a:pt x="921" y="341"/>
                    </a:lnTo>
                    <a:lnTo>
                      <a:pt x="924" y="343"/>
                    </a:lnTo>
                    <a:lnTo>
                      <a:pt x="925" y="345"/>
                    </a:lnTo>
                    <a:lnTo>
                      <a:pt x="925" y="345"/>
                    </a:lnTo>
                    <a:lnTo>
                      <a:pt x="928" y="349"/>
                    </a:lnTo>
                    <a:lnTo>
                      <a:pt x="928" y="353"/>
                    </a:lnTo>
                    <a:lnTo>
                      <a:pt x="927" y="359"/>
                    </a:lnTo>
                    <a:lnTo>
                      <a:pt x="924" y="363"/>
                    </a:lnTo>
                    <a:lnTo>
                      <a:pt x="923" y="364"/>
                    </a:lnTo>
                    <a:lnTo>
                      <a:pt x="923" y="365"/>
                    </a:lnTo>
                    <a:lnTo>
                      <a:pt x="923" y="365"/>
                    </a:lnTo>
                    <a:lnTo>
                      <a:pt x="922" y="369"/>
                    </a:lnTo>
                    <a:lnTo>
                      <a:pt x="922" y="369"/>
                    </a:lnTo>
                    <a:lnTo>
                      <a:pt x="913" y="390"/>
                    </a:lnTo>
                    <a:lnTo>
                      <a:pt x="902" y="409"/>
                    </a:lnTo>
                    <a:lnTo>
                      <a:pt x="889" y="428"/>
                    </a:lnTo>
                    <a:lnTo>
                      <a:pt x="877" y="445"/>
                    </a:lnTo>
                    <a:lnTo>
                      <a:pt x="862" y="462"/>
                    </a:lnTo>
                    <a:lnTo>
                      <a:pt x="847" y="478"/>
                    </a:lnTo>
                    <a:lnTo>
                      <a:pt x="831" y="493"/>
                    </a:lnTo>
                    <a:lnTo>
                      <a:pt x="814" y="507"/>
                    </a:lnTo>
                    <a:lnTo>
                      <a:pt x="796" y="521"/>
                    </a:lnTo>
                    <a:lnTo>
                      <a:pt x="779" y="534"/>
                    </a:lnTo>
                    <a:lnTo>
                      <a:pt x="742" y="559"/>
                    </a:lnTo>
                    <a:lnTo>
                      <a:pt x="703" y="583"/>
                    </a:lnTo>
                    <a:lnTo>
                      <a:pt x="664" y="605"/>
                    </a:lnTo>
                    <a:lnTo>
                      <a:pt x="649" y="614"/>
                    </a:lnTo>
                    <a:lnTo>
                      <a:pt x="649" y="614"/>
                    </a:lnTo>
                    <a:lnTo>
                      <a:pt x="625" y="627"/>
                    </a:lnTo>
                    <a:lnTo>
                      <a:pt x="601" y="637"/>
                    </a:lnTo>
                    <a:lnTo>
                      <a:pt x="576" y="648"/>
                    </a:lnTo>
                    <a:lnTo>
                      <a:pt x="552" y="656"/>
                    </a:lnTo>
                    <a:lnTo>
                      <a:pt x="526" y="662"/>
                    </a:lnTo>
                    <a:lnTo>
                      <a:pt x="501" y="668"/>
                    </a:lnTo>
                    <a:lnTo>
                      <a:pt x="475" y="674"/>
                    </a:lnTo>
                    <a:lnTo>
                      <a:pt x="449" y="677"/>
                    </a:lnTo>
                    <a:lnTo>
                      <a:pt x="423" y="680"/>
                    </a:lnTo>
                    <a:lnTo>
                      <a:pt x="398" y="682"/>
                    </a:lnTo>
                    <a:lnTo>
                      <a:pt x="348" y="685"/>
                    </a:lnTo>
                    <a:lnTo>
                      <a:pt x="298" y="686"/>
                    </a:lnTo>
                    <a:lnTo>
                      <a:pt x="252" y="686"/>
                    </a:lnTo>
                    <a:lnTo>
                      <a:pt x="252" y="686"/>
                    </a:lnTo>
                    <a:lnTo>
                      <a:pt x="225" y="686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0" y="689"/>
                    </a:lnTo>
                    <a:lnTo>
                      <a:pt x="215" y="690"/>
                    </a:lnTo>
                    <a:lnTo>
                      <a:pt x="215" y="690"/>
                    </a:lnTo>
                    <a:lnTo>
                      <a:pt x="211" y="689"/>
                    </a:lnTo>
                    <a:lnTo>
                      <a:pt x="208" y="689"/>
                    </a:lnTo>
                    <a:lnTo>
                      <a:pt x="199" y="697"/>
                    </a:lnTo>
                    <a:lnTo>
                      <a:pt x="199" y="697"/>
                    </a:lnTo>
                    <a:lnTo>
                      <a:pt x="178" y="719"/>
                    </a:lnTo>
                    <a:lnTo>
                      <a:pt x="156" y="742"/>
                    </a:lnTo>
                    <a:lnTo>
                      <a:pt x="135" y="766"/>
                    </a:lnTo>
                    <a:lnTo>
                      <a:pt x="126" y="777"/>
                    </a:lnTo>
                    <a:lnTo>
                      <a:pt x="117" y="789"/>
                    </a:lnTo>
                    <a:lnTo>
                      <a:pt x="117" y="789"/>
                    </a:lnTo>
                    <a:lnTo>
                      <a:pt x="106" y="804"/>
                    </a:lnTo>
                    <a:lnTo>
                      <a:pt x="96" y="817"/>
                    </a:lnTo>
                    <a:lnTo>
                      <a:pt x="72" y="842"/>
                    </a:lnTo>
                    <a:lnTo>
                      <a:pt x="72" y="842"/>
                    </a:lnTo>
                    <a:lnTo>
                      <a:pt x="53" y="863"/>
                    </a:lnTo>
                    <a:lnTo>
                      <a:pt x="43" y="874"/>
                    </a:lnTo>
                    <a:lnTo>
                      <a:pt x="34" y="885"/>
                    </a:lnTo>
                    <a:lnTo>
                      <a:pt x="34" y="885"/>
                    </a:lnTo>
                    <a:lnTo>
                      <a:pt x="31" y="888"/>
                    </a:lnTo>
                    <a:lnTo>
                      <a:pt x="27" y="892"/>
                    </a:lnTo>
                    <a:lnTo>
                      <a:pt x="22" y="894"/>
                    </a:lnTo>
                    <a:lnTo>
                      <a:pt x="17" y="894"/>
                    </a:lnTo>
                    <a:lnTo>
                      <a:pt x="17" y="894"/>
                    </a:lnTo>
                    <a:close/>
                    <a:moveTo>
                      <a:pt x="884" y="36"/>
                    </a:moveTo>
                    <a:lnTo>
                      <a:pt x="884" y="36"/>
                    </a:lnTo>
                    <a:lnTo>
                      <a:pt x="861" y="37"/>
                    </a:lnTo>
                    <a:lnTo>
                      <a:pt x="861" y="37"/>
                    </a:lnTo>
                    <a:lnTo>
                      <a:pt x="782" y="43"/>
                    </a:lnTo>
                    <a:lnTo>
                      <a:pt x="745" y="48"/>
                    </a:lnTo>
                    <a:lnTo>
                      <a:pt x="709" y="53"/>
                    </a:lnTo>
                    <a:lnTo>
                      <a:pt x="709" y="53"/>
                    </a:lnTo>
                    <a:lnTo>
                      <a:pt x="692" y="55"/>
                    </a:lnTo>
                    <a:lnTo>
                      <a:pt x="676" y="59"/>
                    </a:lnTo>
                    <a:lnTo>
                      <a:pt x="658" y="63"/>
                    </a:lnTo>
                    <a:lnTo>
                      <a:pt x="640" y="68"/>
                    </a:lnTo>
                    <a:lnTo>
                      <a:pt x="624" y="74"/>
                    </a:lnTo>
                    <a:lnTo>
                      <a:pt x="606" y="82"/>
                    </a:lnTo>
                    <a:lnTo>
                      <a:pt x="589" y="90"/>
                    </a:lnTo>
                    <a:lnTo>
                      <a:pt x="571" y="98"/>
                    </a:lnTo>
                    <a:lnTo>
                      <a:pt x="555" y="106"/>
                    </a:lnTo>
                    <a:lnTo>
                      <a:pt x="538" y="117"/>
                    </a:lnTo>
                    <a:lnTo>
                      <a:pt x="522" y="127"/>
                    </a:lnTo>
                    <a:lnTo>
                      <a:pt x="505" y="137"/>
                    </a:lnTo>
                    <a:lnTo>
                      <a:pt x="490" y="149"/>
                    </a:lnTo>
                    <a:lnTo>
                      <a:pt x="474" y="161"/>
                    </a:lnTo>
                    <a:lnTo>
                      <a:pt x="460" y="174"/>
                    </a:lnTo>
                    <a:lnTo>
                      <a:pt x="446" y="186"/>
                    </a:lnTo>
                    <a:lnTo>
                      <a:pt x="446" y="186"/>
                    </a:lnTo>
                    <a:lnTo>
                      <a:pt x="419" y="211"/>
                    </a:lnTo>
                    <a:lnTo>
                      <a:pt x="419" y="211"/>
                    </a:lnTo>
                    <a:lnTo>
                      <a:pt x="396" y="234"/>
                    </a:lnTo>
                    <a:lnTo>
                      <a:pt x="372" y="256"/>
                    </a:lnTo>
                    <a:lnTo>
                      <a:pt x="349" y="279"/>
                    </a:lnTo>
                    <a:lnTo>
                      <a:pt x="328" y="304"/>
                    </a:lnTo>
                    <a:lnTo>
                      <a:pt x="309" y="329"/>
                    </a:lnTo>
                    <a:lnTo>
                      <a:pt x="300" y="342"/>
                    </a:lnTo>
                    <a:lnTo>
                      <a:pt x="291" y="355"/>
                    </a:lnTo>
                    <a:lnTo>
                      <a:pt x="283" y="370"/>
                    </a:lnTo>
                    <a:lnTo>
                      <a:pt x="276" y="384"/>
                    </a:lnTo>
                    <a:lnTo>
                      <a:pt x="269" y="400"/>
                    </a:lnTo>
                    <a:lnTo>
                      <a:pt x="262" y="415"/>
                    </a:lnTo>
                    <a:lnTo>
                      <a:pt x="262" y="415"/>
                    </a:lnTo>
                    <a:lnTo>
                      <a:pt x="251" y="449"/>
                    </a:lnTo>
                    <a:lnTo>
                      <a:pt x="241" y="484"/>
                    </a:lnTo>
                    <a:lnTo>
                      <a:pt x="237" y="501"/>
                    </a:lnTo>
                    <a:lnTo>
                      <a:pt x="233" y="519"/>
                    </a:lnTo>
                    <a:lnTo>
                      <a:pt x="231" y="536"/>
                    </a:lnTo>
                    <a:lnTo>
                      <a:pt x="230" y="555"/>
                    </a:lnTo>
                    <a:lnTo>
                      <a:pt x="230" y="555"/>
                    </a:lnTo>
                    <a:lnTo>
                      <a:pt x="230" y="564"/>
                    </a:lnTo>
                    <a:lnTo>
                      <a:pt x="228" y="573"/>
                    </a:lnTo>
                    <a:lnTo>
                      <a:pt x="223" y="592"/>
                    </a:lnTo>
                    <a:lnTo>
                      <a:pt x="221" y="599"/>
                    </a:lnTo>
                    <a:lnTo>
                      <a:pt x="221" y="599"/>
                    </a:lnTo>
                    <a:lnTo>
                      <a:pt x="220" y="609"/>
                    </a:lnTo>
                    <a:lnTo>
                      <a:pt x="221" y="620"/>
                    </a:lnTo>
                    <a:lnTo>
                      <a:pt x="224" y="645"/>
                    </a:lnTo>
                    <a:lnTo>
                      <a:pt x="224" y="646"/>
                    </a:lnTo>
                    <a:lnTo>
                      <a:pt x="226" y="648"/>
                    </a:lnTo>
                    <a:lnTo>
                      <a:pt x="228" y="650"/>
                    </a:lnTo>
                    <a:lnTo>
                      <a:pt x="230" y="650"/>
                    </a:lnTo>
                    <a:lnTo>
                      <a:pt x="230" y="650"/>
                    </a:lnTo>
                    <a:lnTo>
                      <a:pt x="262" y="651"/>
                    </a:lnTo>
                    <a:lnTo>
                      <a:pt x="262" y="651"/>
                    </a:lnTo>
                    <a:lnTo>
                      <a:pt x="307" y="651"/>
                    </a:lnTo>
                    <a:lnTo>
                      <a:pt x="307" y="651"/>
                    </a:lnTo>
                    <a:lnTo>
                      <a:pt x="339" y="651"/>
                    </a:lnTo>
                    <a:lnTo>
                      <a:pt x="372" y="649"/>
                    </a:lnTo>
                    <a:lnTo>
                      <a:pt x="406" y="646"/>
                    </a:lnTo>
                    <a:lnTo>
                      <a:pt x="423" y="644"/>
                    </a:lnTo>
                    <a:lnTo>
                      <a:pt x="441" y="639"/>
                    </a:lnTo>
                    <a:lnTo>
                      <a:pt x="441" y="639"/>
                    </a:lnTo>
                    <a:lnTo>
                      <a:pt x="461" y="636"/>
                    </a:lnTo>
                    <a:lnTo>
                      <a:pt x="481" y="635"/>
                    </a:lnTo>
                    <a:lnTo>
                      <a:pt x="481" y="635"/>
                    </a:lnTo>
                    <a:lnTo>
                      <a:pt x="509" y="632"/>
                    </a:lnTo>
                    <a:lnTo>
                      <a:pt x="523" y="630"/>
                    </a:lnTo>
                    <a:lnTo>
                      <a:pt x="535" y="627"/>
                    </a:lnTo>
                    <a:lnTo>
                      <a:pt x="535" y="627"/>
                    </a:lnTo>
                    <a:lnTo>
                      <a:pt x="551" y="621"/>
                    </a:lnTo>
                    <a:lnTo>
                      <a:pt x="565" y="615"/>
                    </a:lnTo>
                    <a:lnTo>
                      <a:pt x="594" y="601"/>
                    </a:lnTo>
                    <a:lnTo>
                      <a:pt x="594" y="601"/>
                    </a:lnTo>
                    <a:lnTo>
                      <a:pt x="611" y="592"/>
                    </a:lnTo>
                    <a:lnTo>
                      <a:pt x="630" y="583"/>
                    </a:lnTo>
                    <a:lnTo>
                      <a:pt x="630" y="583"/>
                    </a:lnTo>
                    <a:lnTo>
                      <a:pt x="640" y="578"/>
                    </a:lnTo>
                    <a:lnTo>
                      <a:pt x="652" y="572"/>
                    </a:lnTo>
                    <a:lnTo>
                      <a:pt x="674" y="559"/>
                    </a:lnTo>
                    <a:lnTo>
                      <a:pt x="674" y="559"/>
                    </a:lnTo>
                    <a:lnTo>
                      <a:pt x="692" y="549"/>
                    </a:lnTo>
                    <a:lnTo>
                      <a:pt x="692" y="549"/>
                    </a:lnTo>
                    <a:lnTo>
                      <a:pt x="705" y="540"/>
                    </a:lnTo>
                    <a:lnTo>
                      <a:pt x="705" y="540"/>
                    </a:lnTo>
                    <a:lnTo>
                      <a:pt x="726" y="529"/>
                    </a:lnTo>
                    <a:lnTo>
                      <a:pt x="746" y="517"/>
                    </a:lnTo>
                    <a:lnTo>
                      <a:pt x="764" y="504"/>
                    </a:lnTo>
                    <a:lnTo>
                      <a:pt x="783" y="490"/>
                    </a:lnTo>
                    <a:lnTo>
                      <a:pt x="783" y="490"/>
                    </a:lnTo>
                    <a:lnTo>
                      <a:pt x="803" y="471"/>
                    </a:lnTo>
                    <a:lnTo>
                      <a:pt x="820" y="453"/>
                    </a:lnTo>
                    <a:lnTo>
                      <a:pt x="837" y="433"/>
                    </a:lnTo>
                    <a:lnTo>
                      <a:pt x="851" y="413"/>
                    </a:lnTo>
                    <a:lnTo>
                      <a:pt x="851" y="413"/>
                    </a:lnTo>
                    <a:lnTo>
                      <a:pt x="865" y="396"/>
                    </a:lnTo>
                    <a:lnTo>
                      <a:pt x="865" y="396"/>
                    </a:lnTo>
                    <a:lnTo>
                      <a:pt x="872" y="385"/>
                    </a:lnTo>
                    <a:lnTo>
                      <a:pt x="880" y="375"/>
                    </a:lnTo>
                    <a:lnTo>
                      <a:pt x="884" y="368"/>
                    </a:lnTo>
                    <a:lnTo>
                      <a:pt x="876" y="366"/>
                    </a:lnTo>
                    <a:lnTo>
                      <a:pt x="876" y="366"/>
                    </a:lnTo>
                    <a:lnTo>
                      <a:pt x="851" y="359"/>
                    </a:lnTo>
                    <a:lnTo>
                      <a:pt x="826" y="349"/>
                    </a:lnTo>
                    <a:lnTo>
                      <a:pt x="826" y="349"/>
                    </a:lnTo>
                    <a:lnTo>
                      <a:pt x="805" y="342"/>
                    </a:lnTo>
                    <a:lnTo>
                      <a:pt x="782" y="335"/>
                    </a:lnTo>
                    <a:lnTo>
                      <a:pt x="782" y="335"/>
                    </a:lnTo>
                    <a:lnTo>
                      <a:pt x="759" y="330"/>
                    </a:lnTo>
                    <a:lnTo>
                      <a:pt x="736" y="324"/>
                    </a:lnTo>
                    <a:lnTo>
                      <a:pt x="736" y="324"/>
                    </a:lnTo>
                    <a:lnTo>
                      <a:pt x="717" y="321"/>
                    </a:lnTo>
                    <a:lnTo>
                      <a:pt x="698" y="317"/>
                    </a:lnTo>
                    <a:lnTo>
                      <a:pt x="681" y="312"/>
                    </a:lnTo>
                    <a:lnTo>
                      <a:pt x="671" y="308"/>
                    </a:lnTo>
                    <a:lnTo>
                      <a:pt x="663" y="305"/>
                    </a:lnTo>
                    <a:lnTo>
                      <a:pt x="663" y="305"/>
                    </a:lnTo>
                    <a:lnTo>
                      <a:pt x="660" y="302"/>
                    </a:lnTo>
                    <a:lnTo>
                      <a:pt x="657" y="300"/>
                    </a:lnTo>
                    <a:lnTo>
                      <a:pt x="656" y="297"/>
                    </a:lnTo>
                    <a:lnTo>
                      <a:pt x="655" y="293"/>
                    </a:lnTo>
                    <a:lnTo>
                      <a:pt x="655" y="290"/>
                    </a:lnTo>
                    <a:lnTo>
                      <a:pt x="653" y="289"/>
                    </a:lnTo>
                    <a:lnTo>
                      <a:pt x="653" y="289"/>
                    </a:lnTo>
                    <a:lnTo>
                      <a:pt x="649" y="285"/>
                    </a:lnTo>
                    <a:lnTo>
                      <a:pt x="647" y="280"/>
                    </a:lnTo>
                    <a:lnTo>
                      <a:pt x="646" y="274"/>
                    </a:lnTo>
                    <a:lnTo>
                      <a:pt x="647" y="268"/>
                    </a:lnTo>
                    <a:lnTo>
                      <a:pt x="647" y="268"/>
                    </a:lnTo>
                    <a:lnTo>
                      <a:pt x="649" y="265"/>
                    </a:lnTo>
                    <a:lnTo>
                      <a:pt x="652" y="260"/>
                    </a:lnTo>
                    <a:lnTo>
                      <a:pt x="656" y="257"/>
                    </a:lnTo>
                    <a:lnTo>
                      <a:pt x="659" y="257"/>
                    </a:lnTo>
                    <a:lnTo>
                      <a:pt x="663" y="256"/>
                    </a:lnTo>
                    <a:lnTo>
                      <a:pt x="663" y="256"/>
                    </a:lnTo>
                    <a:lnTo>
                      <a:pt x="709" y="255"/>
                    </a:lnTo>
                    <a:lnTo>
                      <a:pt x="753" y="252"/>
                    </a:lnTo>
                    <a:lnTo>
                      <a:pt x="798" y="248"/>
                    </a:lnTo>
                    <a:lnTo>
                      <a:pt x="843" y="243"/>
                    </a:lnTo>
                    <a:lnTo>
                      <a:pt x="843" y="243"/>
                    </a:lnTo>
                    <a:lnTo>
                      <a:pt x="892" y="238"/>
                    </a:lnTo>
                    <a:lnTo>
                      <a:pt x="942" y="234"/>
                    </a:lnTo>
                    <a:lnTo>
                      <a:pt x="946" y="234"/>
                    </a:lnTo>
                    <a:lnTo>
                      <a:pt x="947" y="229"/>
                    </a:lnTo>
                    <a:lnTo>
                      <a:pt x="947" y="229"/>
                    </a:lnTo>
                    <a:lnTo>
                      <a:pt x="959" y="205"/>
                    </a:lnTo>
                    <a:lnTo>
                      <a:pt x="959" y="205"/>
                    </a:lnTo>
                    <a:lnTo>
                      <a:pt x="967" y="188"/>
                    </a:lnTo>
                    <a:lnTo>
                      <a:pt x="974" y="171"/>
                    </a:lnTo>
                    <a:lnTo>
                      <a:pt x="980" y="153"/>
                    </a:lnTo>
                    <a:lnTo>
                      <a:pt x="985" y="135"/>
                    </a:lnTo>
                    <a:lnTo>
                      <a:pt x="985" y="135"/>
                    </a:lnTo>
                    <a:lnTo>
                      <a:pt x="987" y="115"/>
                    </a:lnTo>
                    <a:lnTo>
                      <a:pt x="990" y="94"/>
                    </a:lnTo>
                    <a:lnTo>
                      <a:pt x="990" y="73"/>
                    </a:lnTo>
                    <a:lnTo>
                      <a:pt x="988" y="52"/>
                    </a:lnTo>
                    <a:lnTo>
                      <a:pt x="988" y="50"/>
                    </a:lnTo>
                    <a:lnTo>
                      <a:pt x="985" y="48"/>
                    </a:lnTo>
                    <a:lnTo>
                      <a:pt x="985" y="48"/>
                    </a:lnTo>
                    <a:lnTo>
                      <a:pt x="982" y="46"/>
                    </a:lnTo>
                    <a:lnTo>
                      <a:pt x="979" y="41"/>
                    </a:lnTo>
                    <a:lnTo>
                      <a:pt x="971" y="48"/>
                    </a:lnTo>
                    <a:lnTo>
                      <a:pt x="971" y="48"/>
                    </a:lnTo>
                    <a:lnTo>
                      <a:pt x="971" y="47"/>
                    </a:lnTo>
                    <a:lnTo>
                      <a:pt x="971" y="47"/>
                    </a:lnTo>
                    <a:lnTo>
                      <a:pt x="973" y="45"/>
                    </a:lnTo>
                    <a:lnTo>
                      <a:pt x="974" y="45"/>
                    </a:lnTo>
                    <a:lnTo>
                      <a:pt x="974" y="45"/>
                    </a:lnTo>
                    <a:lnTo>
                      <a:pt x="974" y="45"/>
                    </a:lnTo>
                    <a:lnTo>
                      <a:pt x="974" y="45"/>
                    </a:lnTo>
                    <a:lnTo>
                      <a:pt x="967" y="43"/>
                    </a:lnTo>
                    <a:lnTo>
                      <a:pt x="967" y="43"/>
                    </a:lnTo>
                    <a:lnTo>
                      <a:pt x="962" y="41"/>
                    </a:lnTo>
                    <a:lnTo>
                      <a:pt x="957" y="41"/>
                    </a:lnTo>
                    <a:lnTo>
                      <a:pt x="957" y="41"/>
                    </a:lnTo>
                    <a:lnTo>
                      <a:pt x="925" y="37"/>
                    </a:lnTo>
                    <a:lnTo>
                      <a:pt x="921" y="37"/>
                    </a:lnTo>
                    <a:lnTo>
                      <a:pt x="921" y="37"/>
                    </a:lnTo>
                    <a:lnTo>
                      <a:pt x="884" y="36"/>
                    </a:lnTo>
                    <a:lnTo>
                      <a:pt x="884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3" name="Freeform 398">
                <a:extLst>
                  <a:ext uri="{FF2B5EF4-FFF2-40B4-BE49-F238E27FC236}">
                    <a16:creationId xmlns:a16="http://schemas.microsoft.com/office/drawing/2014/main" id="{32A2ED02-DA6A-A9C0-8DAB-9CA4F02DB2C7}"/>
                  </a:ext>
                </a:extLst>
              </p:cNvPr>
              <p:cNvSpPr/>
              <p:nvPr/>
            </p:nvSpPr>
            <p:spPr bwMode="auto">
              <a:xfrm>
                <a:off x="4587875" y="3630613"/>
                <a:ext cx="239713" cy="161925"/>
              </a:xfrm>
              <a:custGeom>
                <a:avLst/>
                <a:gdLst/>
                <a:ahLst/>
                <a:cxnLst>
                  <a:cxn ang="0">
                    <a:pos x="19" y="306"/>
                  </a:cxn>
                  <a:cxn ang="0">
                    <a:pos x="9" y="303"/>
                  </a:cxn>
                  <a:cxn ang="0">
                    <a:pos x="4" y="299"/>
                  </a:cxn>
                  <a:cxn ang="0">
                    <a:pos x="1" y="292"/>
                  </a:cxn>
                  <a:cxn ang="0">
                    <a:pos x="0" y="288"/>
                  </a:cxn>
                  <a:cxn ang="0">
                    <a:pos x="1" y="227"/>
                  </a:cxn>
                  <a:cxn ang="0">
                    <a:pos x="4" y="165"/>
                  </a:cxn>
                  <a:cxn ang="0">
                    <a:pos x="8" y="89"/>
                  </a:cxn>
                  <a:cxn ang="0">
                    <a:pos x="8" y="63"/>
                  </a:cxn>
                  <a:cxn ang="0">
                    <a:pos x="11" y="34"/>
                  </a:cxn>
                  <a:cxn ang="0">
                    <a:pos x="19" y="18"/>
                  </a:cxn>
                  <a:cxn ang="0">
                    <a:pos x="25" y="11"/>
                  </a:cxn>
                  <a:cxn ang="0">
                    <a:pos x="34" y="6"/>
                  </a:cxn>
                  <a:cxn ang="0">
                    <a:pos x="51" y="1"/>
                  </a:cxn>
                  <a:cxn ang="0">
                    <a:pos x="64" y="0"/>
                  </a:cxn>
                  <a:cxn ang="0">
                    <a:pos x="70" y="0"/>
                  </a:cxn>
                  <a:cxn ang="0">
                    <a:pos x="153" y="7"/>
                  </a:cxn>
                  <a:cxn ang="0">
                    <a:pos x="234" y="18"/>
                  </a:cxn>
                  <a:cxn ang="0">
                    <a:pos x="284" y="26"/>
                  </a:cxn>
                  <a:cxn ang="0">
                    <a:pos x="385" y="37"/>
                  </a:cxn>
                  <a:cxn ang="0">
                    <a:pos x="436" y="38"/>
                  </a:cxn>
                  <a:cxn ang="0">
                    <a:pos x="440" y="39"/>
                  </a:cxn>
                  <a:cxn ang="0">
                    <a:pos x="446" y="41"/>
                  </a:cxn>
                  <a:cxn ang="0">
                    <a:pos x="450" y="46"/>
                  </a:cxn>
                  <a:cxn ang="0">
                    <a:pos x="452" y="57"/>
                  </a:cxn>
                  <a:cxn ang="0">
                    <a:pos x="451" y="63"/>
                  </a:cxn>
                  <a:cxn ang="0">
                    <a:pos x="448" y="69"/>
                  </a:cxn>
                  <a:cxn ang="0">
                    <a:pos x="443" y="73"/>
                  </a:cxn>
                  <a:cxn ang="0">
                    <a:pos x="436" y="74"/>
                  </a:cxn>
                  <a:cxn ang="0">
                    <a:pos x="410" y="73"/>
                  </a:cxn>
                  <a:cxn ang="0">
                    <a:pos x="335" y="67"/>
                  </a:cxn>
                  <a:cxn ang="0">
                    <a:pos x="293" y="64"/>
                  </a:cxn>
                  <a:cxn ang="0">
                    <a:pos x="249" y="59"/>
                  </a:cxn>
                  <a:cxn ang="0">
                    <a:pos x="167" y="49"/>
                  </a:cxn>
                  <a:cxn ang="0">
                    <a:pos x="131" y="43"/>
                  </a:cxn>
                  <a:cxn ang="0">
                    <a:pos x="77" y="37"/>
                  </a:cxn>
                  <a:cxn ang="0">
                    <a:pos x="59" y="36"/>
                  </a:cxn>
                  <a:cxn ang="0">
                    <a:pos x="54" y="37"/>
                  </a:cxn>
                  <a:cxn ang="0">
                    <a:pos x="49" y="40"/>
                  </a:cxn>
                  <a:cxn ang="0">
                    <a:pos x="45" y="47"/>
                  </a:cxn>
                  <a:cxn ang="0">
                    <a:pos x="43" y="66"/>
                  </a:cxn>
                  <a:cxn ang="0">
                    <a:pos x="44" y="76"/>
                  </a:cxn>
                  <a:cxn ang="0">
                    <a:pos x="45" y="90"/>
                  </a:cxn>
                  <a:cxn ang="0">
                    <a:pos x="42" y="113"/>
                  </a:cxn>
                  <a:cxn ang="0">
                    <a:pos x="40" y="161"/>
                  </a:cxn>
                  <a:cxn ang="0">
                    <a:pos x="41" y="184"/>
                  </a:cxn>
                  <a:cxn ang="0">
                    <a:pos x="41" y="207"/>
                  </a:cxn>
                  <a:cxn ang="0">
                    <a:pos x="38" y="245"/>
                  </a:cxn>
                  <a:cxn ang="0">
                    <a:pos x="37" y="266"/>
                  </a:cxn>
                  <a:cxn ang="0">
                    <a:pos x="36" y="289"/>
                  </a:cxn>
                  <a:cxn ang="0">
                    <a:pos x="35" y="295"/>
                  </a:cxn>
                  <a:cxn ang="0">
                    <a:pos x="32" y="300"/>
                  </a:cxn>
                  <a:cxn ang="0">
                    <a:pos x="29" y="302"/>
                  </a:cxn>
                  <a:cxn ang="0">
                    <a:pos x="23" y="306"/>
                  </a:cxn>
                  <a:cxn ang="0">
                    <a:pos x="19" y="306"/>
                  </a:cxn>
                </a:cxnLst>
                <a:rect l="0" t="0" r="r" b="b"/>
                <a:pathLst>
                  <a:path w="452" h="306">
                    <a:moveTo>
                      <a:pt x="19" y="306"/>
                    </a:moveTo>
                    <a:lnTo>
                      <a:pt x="19" y="306"/>
                    </a:lnTo>
                    <a:lnTo>
                      <a:pt x="12" y="304"/>
                    </a:lnTo>
                    <a:lnTo>
                      <a:pt x="9" y="303"/>
                    </a:lnTo>
                    <a:lnTo>
                      <a:pt x="6" y="301"/>
                    </a:lnTo>
                    <a:lnTo>
                      <a:pt x="4" y="299"/>
                    </a:lnTo>
                    <a:lnTo>
                      <a:pt x="2" y="296"/>
                    </a:lnTo>
                    <a:lnTo>
                      <a:pt x="1" y="292"/>
                    </a:lnTo>
                    <a:lnTo>
                      <a:pt x="0" y="288"/>
                    </a:lnTo>
                    <a:lnTo>
                      <a:pt x="0" y="288"/>
                    </a:lnTo>
                    <a:lnTo>
                      <a:pt x="0" y="257"/>
                    </a:lnTo>
                    <a:lnTo>
                      <a:pt x="1" y="227"/>
                    </a:lnTo>
                    <a:lnTo>
                      <a:pt x="4" y="165"/>
                    </a:lnTo>
                    <a:lnTo>
                      <a:pt x="4" y="165"/>
                    </a:lnTo>
                    <a:lnTo>
                      <a:pt x="7" y="114"/>
                    </a:lnTo>
                    <a:lnTo>
                      <a:pt x="8" y="89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9" y="47"/>
                    </a:lnTo>
                    <a:lnTo>
                      <a:pt x="11" y="34"/>
                    </a:lnTo>
                    <a:lnTo>
                      <a:pt x="15" y="24"/>
                    </a:lnTo>
                    <a:lnTo>
                      <a:pt x="19" y="18"/>
                    </a:lnTo>
                    <a:lnTo>
                      <a:pt x="22" y="14"/>
                    </a:lnTo>
                    <a:lnTo>
                      <a:pt x="25" y="11"/>
                    </a:lnTo>
                    <a:lnTo>
                      <a:pt x="29" y="8"/>
                    </a:lnTo>
                    <a:lnTo>
                      <a:pt x="34" y="6"/>
                    </a:lnTo>
                    <a:lnTo>
                      <a:pt x="39" y="4"/>
                    </a:lnTo>
                    <a:lnTo>
                      <a:pt x="51" y="1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112" y="3"/>
                    </a:lnTo>
                    <a:lnTo>
                      <a:pt x="153" y="7"/>
                    </a:lnTo>
                    <a:lnTo>
                      <a:pt x="193" y="13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84" y="26"/>
                    </a:lnTo>
                    <a:lnTo>
                      <a:pt x="335" y="32"/>
                    </a:lnTo>
                    <a:lnTo>
                      <a:pt x="385" y="37"/>
                    </a:lnTo>
                    <a:lnTo>
                      <a:pt x="410" y="38"/>
                    </a:lnTo>
                    <a:lnTo>
                      <a:pt x="436" y="38"/>
                    </a:lnTo>
                    <a:lnTo>
                      <a:pt x="436" y="38"/>
                    </a:lnTo>
                    <a:lnTo>
                      <a:pt x="440" y="39"/>
                    </a:lnTo>
                    <a:lnTo>
                      <a:pt x="443" y="40"/>
                    </a:lnTo>
                    <a:lnTo>
                      <a:pt x="446" y="41"/>
                    </a:lnTo>
                    <a:lnTo>
                      <a:pt x="448" y="44"/>
                    </a:lnTo>
                    <a:lnTo>
                      <a:pt x="450" y="46"/>
                    </a:lnTo>
                    <a:lnTo>
                      <a:pt x="451" y="49"/>
                    </a:lnTo>
                    <a:lnTo>
                      <a:pt x="452" y="57"/>
                    </a:lnTo>
                    <a:lnTo>
                      <a:pt x="452" y="57"/>
                    </a:lnTo>
                    <a:lnTo>
                      <a:pt x="451" y="63"/>
                    </a:lnTo>
                    <a:lnTo>
                      <a:pt x="450" y="66"/>
                    </a:lnTo>
                    <a:lnTo>
                      <a:pt x="448" y="69"/>
                    </a:lnTo>
                    <a:lnTo>
                      <a:pt x="446" y="71"/>
                    </a:lnTo>
                    <a:lnTo>
                      <a:pt x="443" y="73"/>
                    </a:lnTo>
                    <a:lnTo>
                      <a:pt x="440" y="74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410" y="73"/>
                    </a:lnTo>
                    <a:lnTo>
                      <a:pt x="384" y="72"/>
                    </a:lnTo>
                    <a:lnTo>
                      <a:pt x="335" y="67"/>
                    </a:lnTo>
                    <a:lnTo>
                      <a:pt x="335" y="67"/>
                    </a:lnTo>
                    <a:lnTo>
                      <a:pt x="293" y="64"/>
                    </a:lnTo>
                    <a:lnTo>
                      <a:pt x="293" y="64"/>
                    </a:lnTo>
                    <a:lnTo>
                      <a:pt x="249" y="59"/>
                    </a:lnTo>
                    <a:lnTo>
                      <a:pt x="207" y="55"/>
                    </a:lnTo>
                    <a:lnTo>
                      <a:pt x="167" y="49"/>
                    </a:lnTo>
                    <a:lnTo>
                      <a:pt x="131" y="43"/>
                    </a:lnTo>
                    <a:lnTo>
                      <a:pt x="131" y="43"/>
                    </a:lnTo>
                    <a:lnTo>
                      <a:pt x="97" y="38"/>
                    </a:lnTo>
                    <a:lnTo>
                      <a:pt x="77" y="37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4" y="37"/>
                    </a:lnTo>
                    <a:lnTo>
                      <a:pt x="49" y="40"/>
                    </a:lnTo>
                    <a:lnTo>
                      <a:pt x="49" y="40"/>
                    </a:lnTo>
                    <a:lnTo>
                      <a:pt x="46" y="43"/>
                    </a:lnTo>
                    <a:lnTo>
                      <a:pt x="45" y="47"/>
                    </a:lnTo>
                    <a:lnTo>
                      <a:pt x="43" y="56"/>
                    </a:lnTo>
                    <a:lnTo>
                      <a:pt x="43" y="66"/>
                    </a:lnTo>
                    <a:lnTo>
                      <a:pt x="44" y="76"/>
                    </a:lnTo>
                    <a:lnTo>
                      <a:pt x="44" y="76"/>
                    </a:lnTo>
                    <a:lnTo>
                      <a:pt x="45" y="84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42" y="113"/>
                    </a:lnTo>
                    <a:lnTo>
                      <a:pt x="41" y="137"/>
                    </a:lnTo>
                    <a:lnTo>
                      <a:pt x="40" y="161"/>
                    </a:lnTo>
                    <a:lnTo>
                      <a:pt x="41" y="184"/>
                    </a:lnTo>
                    <a:lnTo>
                      <a:pt x="41" y="184"/>
                    </a:lnTo>
                    <a:lnTo>
                      <a:pt x="41" y="207"/>
                    </a:lnTo>
                    <a:lnTo>
                      <a:pt x="41" y="207"/>
                    </a:lnTo>
                    <a:lnTo>
                      <a:pt x="40" y="226"/>
                    </a:lnTo>
                    <a:lnTo>
                      <a:pt x="38" y="245"/>
                    </a:lnTo>
                    <a:lnTo>
                      <a:pt x="38" y="245"/>
                    </a:lnTo>
                    <a:lnTo>
                      <a:pt x="37" y="266"/>
                    </a:lnTo>
                    <a:lnTo>
                      <a:pt x="36" y="289"/>
                    </a:lnTo>
                    <a:lnTo>
                      <a:pt x="36" y="289"/>
                    </a:lnTo>
                    <a:lnTo>
                      <a:pt x="36" y="292"/>
                    </a:lnTo>
                    <a:lnTo>
                      <a:pt x="35" y="295"/>
                    </a:lnTo>
                    <a:lnTo>
                      <a:pt x="34" y="298"/>
                    </a:lnTo>
                    <a:lnTo>
                      <a:pt x="32" y="300"/>
                    </a:lnTo>
                    <a:lnTo>
                      <a:pt x="32" y="300"/>
                    </a:lnTo>
                    <a:lnTo>
                      <a:pt x="29" y="302"/>
                    </a:lnTo>
                    <a:lnTo>
                      <a:pt x="26" y="304"/>
                    </a:lnTo>
                    <a:lnTo>
                      <a:pt x="23" y="306"/>
                    </a:lnTo>
                    <a:lnTo>
                      <a:pt x="19" y="306"/>
                    </a:lnTo>
                    <a:lnTo>
                      <a:pt x="19" y="30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4" name="Freeform 399">
                <a:extLst>
                  <a:ext uri="{FF2B5EF4-FFF2-40B4-BE49-F238E27FC236}">
                    <a16:creationId xmlns:a16="http://schemas.microsoft.com/office/drawing/2014/main" id="{AD4252D4-847B-6BA5-B071-46BD9385A9B2}"/>
                  </a:ext>
                </a:extLst>
              </p:cNvPr>
              <p:cNvSpPr/>
              <p:nvPr/>
            </p:nvSpPr>
            <p:spPr bwMode="auto">
              <a:xfrm>
                <a:off x="4329113" y="3263900"/>
                <a:ext cx="242888" cy="22225"/>
              </a:xfrm>
              <a:custGeom>
                <a:avLst/>
                <a:gdLst/>
                <a:ahLst/>
                <a:cxnLst>
                  <a:cxn ang="0">
                    <a:pos x="189" y="42"/>
                  </a:cxn>
                  <a:cxn ang="0">
                    <a:pos x="174" y="42"/>
                  </a:cxn>
                  <a:cxn ang="0">
                    <a:pos x="116" y="40"/>
                  </a:cxn>
                  <a:cxn ang="0">
                    <a:pos x="43" y="38"/>
                  </a:cxn>
                  <a:cxn ang="0">
                    <a:pos x="18" y="36"/>
                  </a:cxn>
                  <a:cxn ang="0">
                    <a:pos x="11" y="34"/>
                  </a:cxn>
                  <a:cxn ang="0">
                    <a:pos x="5" y="29"/>
                  </a:cxn>
                  <a:cxn ang="0">
                    <a:pos x="1" y="22"/>
                  </a:cxn>
                  <a:cxn ang="0">
                    <a:pos x="0" y="15"/>
                  </a:cxn>
                  <a:cxn ang="0">
                    <a:pos x="5" y="5"/>
                  </a:cxn>
                  <a:cxn ang="0">
                    <a:pos x="9" y="1"/>
                  </a:cxn>
                  <a:cxn ang="0">
                    <a:pos x="16" y="0"/>
                  </a:cxn>
                  <a:cxn ang="0">
                    <a:pos x="17" y="0"/>
                  </a:cxn>
                  <a:cxn ang="0">
                    <a:pos x="61" y="3"/>
                  </a:cxn>
                  <a:cxn ang="0">
                    <a:pos x="106" y="4"/>
                  </a:cxn>
                  <a:cxn ang="0">
                    <a:pos x="189" y="7"/>
                  </a:cxn>
                  <a:cxn ang="0">
                    <a:pos x="218" y="8"/>
                  </a:cxn>
                  <a:cxn ang="0">
                    <a:pos x="257" y="7"/>
                  </a:cxn>
                  <a:cxn ang="0">
                    <a:pos x="300" y="6"/>
                  </a:cxn>
                  <a:cxn ang="0">
                    <a:pos x="393" y="4"/>
                  </a:cxn>
                  <a:cxn ang="0">
                    <a:pos x="424" y="4"/>
                  </a:cxn>
                  <a:cxn ang="0">
                    <a:pos x="447" y="6"/>
                  </a:cxn>
                  <a:cxn ang="0">
                    <a:pos x="454" y="9"/>
                  </a:cxn>
                  <a:cxn ang="0">
                    <a:pos x="458" y="13"/>
                  </a:cxn>
                  <a:cxn ang="0">
                    <a:pos x="459" y="22"/>
                  </a:cxn>
                  <a:cxn ang="0">
                    <a:pos x="457" y="29"/>
                  </a:cxn>
                  <a:cxn ang="0">
                    <a:pos x="453" y="35"/>
                  </a:cxn>
                  <a:cxn ang="0">
                    <a:pos x="448" y="40"/>
                  </a:cxn>
                  <a:cxn ang="0">
                    <a:pos x="439" y="41"/>
                  </a:cxn>
                  <a:cxn ang="0">
                    <a:pos x="439" y="41"/>
                  </a:cxn>
                  <a:cxn ang="0">
                    <a:pos x="436" y="41"/>
                  </a:cxn>
                  <a:cxn ang="0">
                    <a:pos x="424" y="39"/>
                  </a:cxn>
                  <a:cxn ang="0">
                    <a:pos x="372" y="38"/>
                  </a:cxn>
                  <a:cxn ang="0">
                    <a:pos x="322" y="38"/>
                  </a:cxn>
                  <a:cxn ang="0">
                    <a:pos x="268" y="40"/>
                  </a:cxn>
                  <a:cxn ang="0">
                    <a:pos x="189" y="42"/>
                  </a:cxn>
                </a:cxnLst>
                <a:rect l="0" t="0" r="r" b="b"/>
                <a:pathLst>
                  <a:path w="459" h="42">
                    <a:moveTo>
                      <a:pt x="189" y="42"/>
                    </a:moveTo>
                    <a:lnTo>
                      <a:pt x="189" y="42"/>
                    </a:lnTo>
                    <a:lnTo>
                      <a:pt x="174" y="42"/>
                    </a:lnTo>
                    <a:lnTo>
                      <a:pt x="174" y="42"/>
                    </a:lnTo>
                    <a:lnTo>
                      <a:pt x="116" y="40"/>
                    </a:lnTo>
                    <a:lnTo>
                      <a:pt x="116" y="40"/>
                    </a:lnTo>
                    <a:lnTo>
                      <a:pt x="68" y="39"/>
                    </a:lnTo>
                    <a:lnTo>
                      <a:pt x="43" y="38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6"/>
                    </a:lnTo>
                    <a:lnTo>
                      <a:pt x="1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9" y="1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61" y="3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47" y="5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218" y="8"/>
                    </a:lnTo>
                    <a:lnTo>
                      <a:pt x="218" y="8"/>
                    </a:lnTo>
                    <a:lnTo>
                      <a:pt x="257" y="7"/>
                    </a:lnTo>
                    <a:lnTo>
                      <a:pt x="300" y="6"/>
                    </a:lnTo>
                    <a:lnTo>
                      <a:pt x="300" y="6"/>
                    </a:lnTo>
                    <a:lnTo>
                      <a:pt x="347" y="4"/>
                    </a:lnTo>
                    <a:lnTo>
                      <a:pt x="393" y="4"/>
                    </a:lnTo>
                    <a:lnTo>
                      <a:pt x="393" y="4"/>
                    </a:lnTo>
                    <a:lnTo>
                      <a:pt x="424" y="4"/>
                    </a:lnTo>
                    <a:lnTo>
                      <a:pt x="447" y="6"/>
                    </a:lnTo>
                    <a:lnTo>
                      <a:pt x="447" y="6"/>
                    </a:lnTo>
                    <a:lnTo>
                      <a:pt x="451" y="7"/>
                    </a:lnTo>
                    <a:lnTo>
                      <a:pt x="454" y="9"/>
                    </a:lnTo>
                    <a:lnTo>
                      <a:pt x="456" y="11"/>
                    </a:lnTo>
                    <a:lnTo>
                      <a:pt x="458" y="13"/>
                    </a:lnTo>
                    <a:lnTo>
                      <a:pt x="459" y="18"/>
                    </a:lnTo>
                    <a:lnTo>
                      <a:pt x="459" y="22"/>
                    </a:lnTo>
                    <a:lnTo>
                      <a:pt x="459" y="22"/>
                    </a:lnTo>
                    <a:lnTo>
                      <a:pt x="457" y="29"/>
                    </a:lnTo>
                    <a:lnTo>
                      <a:pt x="456" y="32"/>
                    </a:lnTo>
                    <a:lnTo>
                      <a:pt x="453" y="35"/>
                    </a:lnTo>
                    <a:lnTo>
                      <a:pt x="451" y="38"/>
                    </a:lnTo>
                    <a:lnTo>
                      <a:pt x="448" y="40"/>
                    </a:lnTo>
                    <a:lnTo>
                      <a:pt x="444" y="41"/>
                    </a:lnTo>
                    <a:lnTo>
                      <a:pt x="439" y="41"/>
                    </a:lnTo>
                    <a:lnTo>
                      <a:pt x="439" y="41"/>
                    </a:lnTo>
                    <a:lnTo>
                      <a:pt x="439" y="41"/>
                    </a:lnTo>
                    <a:lnTo>
                      <a:pt x="439" y="41"/>
                    </a:lnTo>
                    <a:lnTo>
                      <a:pt x="436" y="41"/>
                    </a:lnTo>
                    <a:lnTo>
                      <a:pt x="436" y="41"/>
                    </a:lnTo>
                    <a:lnTo>
                      <a:pt x="424" y="39"/>
                    </a:lnTo>
                    <a:lnTo>
                      <a:pt x="410" y="38"/>
                    </a:lnTo>
                    <a:lnTo>
                      <a:pt x="372" y="38"/>
                    </a:lnTo>
                    <a:lnTo>
                      <a:pt x="372" y="38"/>
                    </a:lnTo>
                    <a:lnTo>
                      <a:pt x="322" y="38"/>
                    </a:lnTo>
                    <a:lnTo>
                      <a:pt x="268" y="40"/>
                    </a:lnTo>
                    <a:lnTo>
                      <a:pt x="268" y="40"/>
                    </a:lnTo>
                    <a:lnTo>
                      <a:pt x="226" y="41"/>
                    </a:lnTo>
                    <a:lnTo>
                      <a:pt x="189" y="42"/>
                    </a:lnTo>
                    <a:lnTo>
                      <a:pt x="189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5" name="Freeform 400">
                <a:extLst>
                  <a:ext uri="{FF2B5EF4-FFF2-40B4-BE49-F238E27FC236}">
                    <a16:creationId xmlns:a16="http://schemas.microsoft.com/office/drawing/2014/main" id="{73AB4044-717E-82F6-399A-6370B16D3265}"/>
                  </a:ext>
                </a:extLst>
              </p:cNvPr>
              <p:cNvSpPr/>
              <p:nvPr/>
            </p:nvSpPr>
            <p:spPr bwMode="auto">
              <a:xfrm>
                <a:off x="4335463" y="3346450"/>
                <a:ext cx="173038" cy="19050"/>
              </a:xfrm>
              <a:custGeom>
                <a:avLst/>
                <a:gdLst/>
                <a:ahLst/>
                <a:cxnLst>
                  <a:cxn ang="0">
                    <a:pos x="17" y="36"/>
                  </a:cxn>
                  <a:cxn ang="0">
                    <a:pos x="17" y="36"/>
                  </a:cxn>
                  <a:cxn ang="0">
                    <a:pos x="13" y="35"/>
                  </a:cxn>
                  <a:cxn ang="0">
                    <a:pos x="10" y="34"/>
                  </a:cxn>
                  <a:cxn ang="0">
                    <a:pos x="7" y="32"/>
                  </a:cxn>
                  <a:cxn ang="0">
                    <a:pos x="4" y="30"/>
                  </a:cxn>
                  <a:cxn ang="0">
                    <a:pos x="3" y="28"/>
                  </a:cxn>
                  <a:cxn ang="0">
                    <a:pos x="1" y="25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4" y="5"/>
                  </a:cxn>
                  <a:cxn ang="0">
                    <a:pos x="7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312" y="0"/>
                  </a:cxn>
                  <a:cxn ang="0">
                    <a:pos x="312" y="0"/>
                  </a:cxn>
                  <a:cxn ang="0">
                    <a:pos x="316" y="0"/>
                  </a:cxn>
                  <a:cxn ang="0">
                    <a:pos x="319" y="1"/>
                  </a:cxn>
                  <a:cxn ang="0">
                    <a:pos x="322" y="3"/>
                  </a:cxn>
                  <a:cxn ang="0">
                    <a:pos x="324" y="5"/>
                  </a:cxn>
                  <a:cxn ang="0">
                    <a:pos x="326" y="8"/>
                  </a:cxn>
                  <a:cxn ang="0">
                    <a:pos x="327" y="11"/>
                  </a:cxn>
                  <a:cxn ang="0">
                    <a:pos x="328" y="17"/>
                  </a:cxn>
                  <a:cxn ang="0">
                    <a:pos x="328" y="17"/>
                  </a:cxn>
                  <a:cxn ang="0">
                    <a:pos x="327" y="25"/>
                  </a:cxn>
                  <a:cxn ang="0">
                    <a:pos x="326" y="28"/>
                  </a:cxn>
                  <a:cxn ang="0">
                    <a:pos x="324" y="30"/>
                  </a:cxn>
                  <a:cxn ang="0">
                    <a:pos x="322" y="32"/>
                  </a:cxn>
                  <a:cxn ang="0">
                    <a:pos x="319" y="34"/>
                  </a:cxn>
                  <a:cxn ang="0">
                    <a:pos x="316" y="35"/>
                  </a:cxn>
                  <a:cxn ang="0">
                    <a:pos x="312" y="36"/>
                  </a:cxn>
                  <a:cxn ang="0">
                    <a:pos x="17" y="36"/>
                  </a:cxn>
                </a:cxnLst>
                <a:rect l="0" t="0" r="r" b="b"/>
                <a:pathLst>
                  <a:path w="328" h="36">
                    <a:moveTo>
                      <a:pt x="17" y="36"/>
                    </a:moveTo>
                    <a:lnTo>
                      <a:pt x="17" y="36"/>
                    </a:lnTo>
                    <a:lnTo>
                      <a:pt x="13" y="35"/>
                    </a:lnTo>
                    <a:lnTo>
                      <a:pt x="10" y="34"/>
                    </a:lnTo>
                    <a:lnTo>
                      <a:pt x="7" y="32"/>
                    </a:lnTo>
                    <a:lnTo>
                      <a:pt x="4" y="30"/>
                    </a:lnTo>
                    <a:lnTo>
                      <a:pt x="3" y="28"/>
                    </a:lnTo>
                    <a:lnTo>
                      <a:pt x="1" y="2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19" y="1"/>
                    </a:lnTo>
                    <a:lnTo>
                      <a:pt x="322" y="3"/>
                    </a:lnTo>
                    <a:lnTo>
                      <a:pt x="324" y="5"/>
                    </a:lnTo>
                    <a:lnTo>
                      <a:pt x="326" y="8"/>
                    </a:lnTo>
                    <a:lnTo>
                      <a:pt x="327" y="11"/>
                    </a:lnTo>
                    <a:lnTo>
                      <a:pt x="328" y="17"/>
                    </a:lnTo>
                    <a:lnTo>
                      <a:pt x="328" y="17"/>
                    </a:lnTo>
                    <a:lnTo>
                      <a:pt x="327" y="25"/>
                    </a:lnTo>
                    <a:lnTo>
                      <a:pt x="326" y="28"/>
                    </a:lnTo>
                    <a:lnTo>
                      <a:pt x="324" y="30"/>
                    </a:lnTo>
                    <a:lnTo>
                      <a:pt x="322" y="32"/>
                    </a:lnTo>
                    <a:lnTo>
                      <a:pt x="319" y="34"/>
                    </a:lnTo>
                    <a:lnTo>
                      <a:pt x="316" y="35"/>
                    </a:lnTo>
                    <a:lnTo>
                      <a:pt x="312" y="36"/>
                    </a:lnTo>
                    <a:lnTo>
                      <a:pt x="17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6" name="Freeform 401">
                <a:extLst>
                  <a:ext uri="{FF2B5EF4-FFF2-40B4-BE49-F238E27FC236}">
                    <a16:creationId xmlns:a16="http://schemas.microsoft.com/office/drawing/2014/main" id="{B7C5ABDB-DAD2-3A03-44DC-841E213F004E}"/>
                  </a:ext>
                </a:extLst>
              </p:cNvPr>
              <p:cNvSpPr/>
              <p:nvPr/>
            </p:nvSpPr>
            <p:spPr bwMode="auto">
              <a:xfrm>
                <a:off x="4332288" y="3421063"/>
                <a:ext cx="63500" cy="23813"/>
              </a:xfrm>
              <a:custGeom>
                <a:avLst/>
                <a:gdLst/>
                <a:ahLst/>
                <a:cxnLst>
                  <a:cxn ang="0">
                    <a:pos x="79" y="44"/>
                  </a:cxn>
                  <a:cxn ang="0">
                    <a:pos x="61" y="40"/>
                  </a:cxn>
                  <a:cxn ang="0">
                    <a:pos x="57" y="39"/>
                  </a:cxn>
                  <a:cxn ang="0">
                    <a:pos x="54" y="37"/>
                  </a:cxn>
                  <a:cxn ang="0">
                    <a:pos x="53" y="36"/>
                  </a:cxn>
                  <a:cxn ang="0">
                    <a:pos x="44" y="35"/>
                  </a:cxn>
                  <a:cxn ang="0">
                    <a:pos x="40" y="35"/>
                  </a:cxn>
                  <a:cxn ang="0">
                    <a:pos x="33" y="36"/>
                  </a:cxn>
                  <a:cxn ang="0">
                    <a:pos x="16" y="37"/>
                  </a:cxn>
                  <a:cxn ang="0">
                    <a:pos x="16" y="37"/>
                  </a:cxn>
                  <a:cxn ang="0">
                    <a:pos x="9" y="36"/>
                  </a:cxn>
                  <a:cxn ang="0">
                    <a:pos x="4" y="32"/>
                  </a:cxn>
                  <a:cxn ang="0">
                    <a:pos x="0" y="21"/>
                  </a:cxn>
                  <a:cxn ang="0">
                    <a:pos x="1" y="15"/>
                  </a:cxn>
                  <a:cxn ang="0">
                    <a:pos x="4" y="8"/>
                  </a:cxn>
                  <a:cxn ang="0">
                    <a:pos x="9" y="3"/>
                  </a:cxn>
                  <a:cxn ang="0">
                    <a:pos x="17" y="1"/>
                  </a:cxn>
                  <a:cxn ang="0">
                    <a:pos x="29" y="1"/>
                  </a:cxn>
                  <a:cxn ang="0">
                    <a:pos x="45" y="0"/>
                  </a:cxn>
                  <a:cxn ang="0">
                    <a:pos x="57" y="1"/>
                  </a:cxn>
                  <a:cxn ang="0">
                    <a:pos x="67" y="3"/>
                  </a:cxn>
                  <a:cxn ang="0">
                    <a:pos x="74" y="6"/>
                  </a:cxn>
                  <a:cxn ang="0">
                    <a:pos x="102" y="6"/>
                  </a:cxn>
                  <a:cxn ang="0">
                    <a:pos x="110" y="8"/>
                  </a:cxn>
                  <a:cxn ang="0">
                    <a:pos x="115" y="13"/>
                  </a:cxn>
                  <a:cxn ang="0">
                    <a:pos x="118" y="18"/>
                  </a:cxn>
                  <a:cxn ang="0">
                    <a:pos x="119" y="25"/>
                  </a:cxn>
                  <a:cxn ang="0">
                    <a:pos x="117" y="34"/>
                  </a:cxn>
                  <a:cxn ang="0">
                    <a:pos x="112" y="39"/>
                  </a:cxn>
                  <a:cxn ang="0">
                    <a:pos x="106" y="43"/>
                  </a:cxn>
                  <a:cxn ang="0">
                    <a:pos x="102" y="43"/>
                  </a:cxn>
                  <a:cxn ang="0">
                    <a:pos x="90" y="43"/>
                  </a:cxn>
                  <a:cxn ang="0">
                    <a:pos x="79" y="44"/>
                  </a:cxn>
                </a:cxnLst>
                <a:rect l="0" t="0" r="r" b="b"/>
                <a:pathLst>
                  <a:path w="119" h="44">
                    <a:moveTo>
                      <a:pt x="79" y="44"/>
                    </a:moveTo>
                    <a:lnTo>
                      <a:pt x="79" y="44"/>
                    </a:lnTo>
                    <a:lnTo>
                      <a:pt x="69" y="43"/>
                    </a:lnTo>
                    <a:lnTo>
                      <a:pt x="61" y="40"/>
                    </a:lnTo>
                    <a:lnTo>
                      <a:pt x="61" y="40"/>
                    </a:lnTo>
                    <a:lnTo>
                      <a:pt x="57" y="39"/>
                    </a:lnTo>
                    <a:lnTo>
                      <a:pt x="54" y="37"/>
                    </a:lnTo>
                    <a:lnTo>
                      <a:pt x="54" y="37"/>
                    </a:lnTo>
                    <a:lnTo>
                      <a:pt x="53" y="36"/>
                    </a:lnTo>
                    <a:lnTo>
                      <a:pt x="53" y="36"/>
                    </a:lnTo>
                    <a:lnTo>
                      <a:pt x="44" y="35"/>
                    </a:lnTo>
                    <a:lnTo>
                      <a:pt x="44" y="35"/>
                    </a:lnTo>
                    <a:lnTo>
                      <a:pt x="40" y="35"/>
                    </a:lnTo>
                    <a:lnTo>
                      <a:pt x="40" y="35"/>
                    </a:lnTo>
                    <a:lnTo>
                      <a:pt x="33" y="36"/>
                    </a:lnTo>
                    <a:lnTo>
                      <a:pt x="33" y="36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2" y="37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1" y="2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15"/>
                    </a:lnTo>
                    <a:lnTo>
                      <a:pt x="2" y="12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13" y="2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57" y="1"/>
                    </a:lnTo>
                    <a:lnTo>
                      <a:pt x="67" y="3"/>
                    </a:lnTo>
                    <a:lnTo>
                      <a:pt x="67" y="3"/>
                    </a:lnTo>
                    <a:lnTo>
                      <a:pt x="72" y="5"/>
                    </a:lnTo>
                    <a:lnTo>
                      <a:pt x="74" y="6"/>
                    </a:lnTo>
                    <a:lnTo>
                      <a:pt x="102" y="6"/>
                    </a:lnTo>
                    <a:lnTo>
                      <a:pt x="102" y="6"/>
                    </a:lnTo>
                    <a:lnTo>
                      <a:pt x="106" y="6"/>
                    </a:lnTo>
                    <a:lnTo>
                      <a:pt x="110" y="8"/>
                    </a:lnTo>
                    <a:lnTo>
                      <a:pt x="112" y="9"/>
                    </a:lnTo>
                    <a:lnTo>
                      <a:pt x="115" y="13"/>
                    </a:lnTo>
                    <a:lnTo>
                      <a:pt x="117" y="15"/>
                    </a:lnTo>
                    <a:lnTo>
                      <a:pt x="118" y="18"/>
                    </a:lnTo>
                    <a:lnTo>
                      <a:pt x="119" y="25"/>
                    </a:lnTo>
                    <a:lnTo>
                      <a:pt x="119" y="25"/>
                    </a:lnTo>
                    <a:lnTo>
                      <a:pt x="118" y="31"/>
                    </a:lnTo>
                    <a:lnTo>
                      <a:pt x="117" y="34"/>
                    </a:lnTo>
                    <a:lnTo>
                      <a:pt x="115" y="36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06" y="43"/>
                    </a:lnTo>
                    <a:lnTo>
                      <a:pt x="102" y="43"/>
                    </a:lnTo>
                    <a:lnTo>
                      <a:pt x="102" y="43"/>
                    </a:lnTo>
                    <a:lnTo>
                      <a:pt x="90" y="43"/>
                    </a:lnTo>
                    <a:lnTo>
                      <a:pt x="90" y="43"/>
                    </a:lnTo>
                    <a:lnTo>
                      <a:pt x="79" y="44"/>
                    </a:lnTo>
                    <a:lnTo>
                      <a:pt x="79" y="4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7" name="Freeform 402">
                <a:extLst>
                  <a:ext uri="{FF2B5EF4-FFF2-40B4-BE49-F238E27FC236}">
                    <a16:creationId xmlns:a16="http://schemas.microsoft.com/office/drawing/2014/main" id="{D0FB1AC9-92E5-7179-9EC5-248E43E676BC}"/>
                  </a:ext>
                </a:extLst>
              </p:cNvPr>
              <p:cNvSpPr/>
              <p:nvPr/>
            </p:nvSpPr>
            <p:spPr bwMode="auto">
              <a:xfrm>
                <a:off x="4427538" y="3421063"/>
                <a:ext cx="68263" cy="22225"/>
              </a:xfrm>
              <a:custGeom>
                <a:avLst/>
                <a:gdLst/>
                <a:ahLst/>
                <a:cxnLst>
                  <a:cxn ang="0">
                    <a:pos x="18" y="42"/>
                  </a:cxn>
                  <a:cxn ang="0">
                    <a:pos x="18" y="42"/>
                  </a:cxn>
                  <a:cxn ang="0">
                    <a:pos x="14" y="42"/>
                  </a:cxn>
                  <a:cxn ang="0">
                    <a:pos x="10" y="39"/>
                  </a:cxn>
                  <a:cxn ang="0">
                    <a:pos x="7" y="38"/>
                  </a:cxn>
                  <a:cxn ang="0">
                    <a:pos x="4" y="36"/>
                  </a:cxn>
                  <a:cxn ang="0">
                    <a:pos x="2" y="33"/>
                  </a:cxn>
                  <a:cxn ang="0">
                    <a:pos x="1" y="3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" y="17"/>
                  </a:cxn>
                  <a:cxn ang="0">
                    <a:pos x="2" y="14"/>
                  </a:cxn>
                  <a:cxn ang="0">
                    <a:pos x="4" y="12"/>
                  </a:cxn>
                  <a:cxn ang="0">
                    <a:pos x="8" y="8"/>
                  </a:cxn>
                  <a:cxn ang="0">
                    <a:pos x="10" y="7"/>
                  </a:cxn>
                  <a:cxn ang="0">
                    <a:pos x="14" y="5"/>
                  </a:cxn>
                  <a:cxn ang="0">
                    <a:pos x="18" y="5"/>
                  </a:cxn>
                  <a:cxn ang="0">
                    <a:pos x="18" y="5"/>
                  </a:cxn>
                  <a:cxn ang="0">
                    <a:pos x="42" y="4"/>
                  </a:cxn>
                  <a:cxn ang="0">
                    <a:pos x="65" y="3"/>
                  </a:cxn>
                  <a:cxn ang="0">
                    <a:pos x="65" y="3"/>
                  </a:cxn>
                  <a:cxn ang="0">
                    <a:pos x="89" y="1"/>
                  </a:cxn>
                  <a:cxn ang="0">
                    <a:pos x="113" y="0"/>
                  </a:cxn>
                  <a:cxn ang="0">
                    <a:pos x="113" y="0"/>
                  </a:cxn>
                  <a:cxn ang="0">
                    <a:pos x="117" y="1"/>
                  </a:cxn>
                  <a:cxn ang="0">
                    <a:pos x="120" y="2"/>
                  </a:cxn>
                  <a:cxn ang="0">
                    <a:pos x="123" y="4"/>
                  </a:cxn>
                  <a:cxn ang="0">
                    <a:pos x="125" y="6"/>
                  </a:cxn>
                  <a:cxn ang="0">
                    <a:pos x="127" y="8"/>
                  </a:cxn>
                  <a:cxn ang="0">
                    <a:pos x="128" y="12"/>
                  </a:cxn>
                  <a:cxn ang="0">
                    <a:pos x="129" y="19"/>
                  </a:cxn>
                  <a:cxn ang="0">
                    <a:pos x="129" y="19"/>
                  </a:cxn>
                  <a:cxn ang="0">
                    <a:pos x="128" y="25"/>
                  </a:cxn>
                  <a:cxn ang="0">
                    <a:pos x="127" y="28"/>
                  </a:cxn>
                  <a:cxn ang="0">
                    <a:pos x="125" y="31"/>
                  </a:cxn>
                  <a:cxn ang="0">
                    <a:pos x="123" y="33"/>
                  </a:cxn>
                  <a:cxn ang="0">
                    <a:pos x="120" y="35"/>
                  </a:cxn>
                  <a:cxn ang="0">
                    <a:pos x="117" y="36"/>
                  </a:cxn>
                  <a:cxn ang="0">
                    <a:pos x="113" y="36"/>
                  </a:cxn>
                  <a:cxn ang="0">
                    <a:pos x="113" y="36"/>
                  </a:cxn>
                  <a:cxn ang="0">
                    <a:pos x="88" y="37"/>
                  </a:cxn>
                  <a:cxn ang="0">
                    <a:pos x="64" y="39"/>
                  </a:cxn>
                  <a:cxn ang="0">
                    <a:pos x="64" y="39"/>
                  </a:cxn>
                  <a:cxn ang="0">
                    <a:pos x="42" y="41"/>
                  </a:cxn>
                  <a:cxn ang="0">
                    <a:pos x="18" y="42"/>
                  </a:cxn>
                  <a:cxn ang="0">
                    <a:pos x="18" y="42"/>
                  </a:cxn>
                </a:cxnLst>
                <a:rect l="0" t="0" r="r" b="b"/>
                <a:pathLst>
                  <a:path w="129" h="42">
                    <a:moveTo>
                      <a:pt x="18" y="42"/>
                    </a:moveTo>
                    <a:lnTo>
                      <a:pt x="18" y="42"/>
                    </a:lnTo>
                    <a:lnTo>
                      <a:pt x="14" y="42"/>
                    </a:lnTo>
                    <a:lnTo>
                      <a:pt x="10" y="39"/>
                    </a:lnTo>
                    <a:lnTo>
                      <a:pt x="7" y="38"/>
                    </a:lnTo>
                    <a:lnTo>
                      <a:pt x="4" y="36"/>
                    </a:lnTo>
                    <a:lnTo>
                      <a:pt x="2" y="33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" y="17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4" y="5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42" y="4"/>
                    </a:lnTo>
                    <a:lnTo>
                      <a:pt x="65" y="3"/>
                    </a:lnTo>
                    <a:lnTo>
                      <a:pt x="65" y="3"/>
                    </a:lnTo>
                    <a:lnTo>
                      <a:pt x="89" y="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117" y="1"/>
                    </a:lnTo>
                    <a:lnTo>
                      <a:pt x="120" y="2"/>
                    </a:lnTo>
                    <a:lnTo>
                      <a:pt x="123" y="4"/>
                    </a:lnTo>
                    <a:lnTo>
                      <a:pt x="125" y="6"/>
                    </a:lnTo>
                    <a:lnTo>
                      <a:pt x="127" y="8"/>
                    </a:lnTo>
                    <a:lnTo>
                      <a:pt x="128" y="12"/>
                    </a:lnTo>
                    <a:lnTo>
                      <a:pt x="129" y="19"/>
                    </a:lnTo>
                    <a:lnTo>
                      <a:pt x="129" y="19"/>
                    </a:lnTo>
                    <a:lnTo>
                      <a:pt x="128" y="25"/>
                    </a:lnTo>
                    <a:lnTo>
                      <a:pt x="127" y="28"/>
                    </a:lnTo>
                    <a:lnTo>
                      <a:pt x="125" y="31"/>
                    </a:lnTo>
                    <a:lnTo>
                      <a:pt x="123" y="33"/>
                    </a:lnTo>
                    <a:lnTo>
                      <a:pt x="120" y="35"/>
                    </a:lnTo>
                    <a:lnTo>
                      <a:pt x="117" y="36"/>
                    </a:lnTo>
                    <a:lnTo>
                      <a:pt x="113" y="36"/>
                    </a:lnTo>
                    <a:lnTo>
                      <a:pt x="113" y="36"/>
                    </a:lnTo>
                    <a:lnTo>
                      <a:pt x="88" y="37"/>
                    </a:lnTo>
                    <a:lnTo>
                      <a:pt x="64" y="39"/>
                    </a:lnTo>
                    <a:lnTo>
                      <a:pt x="64" y="39"/>
                    </a:lnTo>
                    <a:lnTo>
                      <a:pt x="42" y="41"/>
                    </a:lnTo>
                    <a:lnTo>
                      <a:pt x="18" y="42"/>
                    </a:lnTo>
                    <a:lnTo>
                      <a:pt x="18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8" name="Freeform 403">
                <a:extLst>
                  <a:ext uri="{FF2B5EF4-FFF2-40B4-BE49-F238E27FC236}">
                    <a16:creationId xmlns:a16="http://schemas.microsoft.com/office/drawing/2014/main" id="{5A6104D9-8C5E-F82E-53A1-BFD57DA13694}"/>
                  </a:ext>
                </a:extLst>
              </p:cNvPr>
              <p:cNvSpPr/>
              <p:nvPr/>
            </p:nvSpPr>
            <p:spPr bwMode="auto">
              <a:xfrm>
                <a:off x="4335463" y="3495675"/>
                <a:ext cx="128588" cy="20638"/>
              </a:xfrm>
              <a:custGeom>
                <a:avLst/>
                <a:gdLst/>
                <a:ahLst/>
                <a:cxnLst>
                  <a:cxn ang="0">
                    <a:pos x="226" y="40"/>
                  </a:cxn>
                  <a:cxn ang="0">
                    <a:pos x="226" y="40"/>
                  </a:cxn>
                  <a:cxn ang="0">
                    <a:pos x="173" y="39"/>
                  </a:cxn>
                  <a:cxn ang="0">
                    <a:pos x="122" y="38"/>
                  </a:cxn>
                  <a:cxn ang="0">
                    <a:pos x="122" y="38"/>
                  </a:cxn>
                  <a:cxn ang="0">
                    <a:pos x="70" y="36"/>
                  </a:cxn>
                  <a:cxn ang="0">
                    <a:pos x="17" y="35"/>
                  </a:cxn>
                  <a:cxn ang="0">
                    <a:pos x="17" y="35"/>
                  </a:cxn>
                  <a:cxn ang="0">
                    <a:pos x="13" y="35"/>
                  </a:cxn>
                  <a:cxn ang="0">
                    <a:pos x="10" y="34"/>
                  </a:cxn>
                  <a:cxn ang="0">
                    <a:pos x="7" y="32"/>
                  </a:cxn>
                  <a:cxn ang="0">
                    <a:pos x="4" y="30"/>
                  </a:cxn>
                  <a:cxn ang="0">
                    <a:pos x="3" y="26"/>
                  </a:cxn>
                  <a:cxn ang="0">
                    <a:pos x="1" y="23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4" y="5"/>
                  </a:cxn>
                  <a:cxn ang="0">
                    <a:pos x="7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70" y="0"/>
                  </a:cxn>
                  <a:cxn ang="0">
                    <a:pos x="122" y="2"/>
                  </a:cxn>
                  <a:cxn ang="0">
                    <a:pos x="122" y="2"/>
                  </a:cxn>
                  <a:cxn ang="0">
                    <a:pos x="173" y="3"/>
                  </a:cxn>
                  <a:cxn ang="0">
                    <a:pos x="226" y="4"/>
                  </a:cxn>
                  <a:cxn ang="0">
                    <a:pos x="226" y="4"/>
                  </a:cxn>
                  <a:cxn ang="0">
                    <a:pos x="230" y="5"/>
                  </a:cxn>
                  <a:cxn ang="0">
                    <a:pos x="233" y="6"/>
                  </a:cxn>
                  <a:cxn ang="0">
                    <a:pos x="236" y="7"/>
                  </a:cxn>
                  <a:cxn ang="0">
                    <a:pos x="239" y="10"/>
                  </a:cxn>
                  <a:cxn ang="0">
                    <a:pos x="240" y="12"/>
                  </a:cxn>
                  <a:cxn ang="0">
                    <a:pos x="242" y="15"/>
                  </a:cxn>
                  <a:cxn ang="0">
                    <a:pos x="243" y="22"/>
                  </a:cxn>
                  <a:cxn ang="0">
                    <a:pos x="243" y="22"/>
                  </a:cxn>
                  <a:cxn ang="0">
                    <a:pos x="242" y="29"/>
                  </a:cxn>
                  <a:cxn ang="0">
                    <a:pos x="240" y="32"/>
                  </a:cxn>
                  <a:cxn ang="0">
                    <a:pos x="239" y="35"/>
                  </a:cxn>
                  <a:cxn ang="0">
                    <a:pos x="236" y="37"/>
                  </a:cxn>
                  <a:cxn ang="0">
                    <a:pos x="233" y="39"/>
                  </a:cxn>
                  <a:cxn ang="0">
                    <a:pos x="230" y="40"/>
                  </a:cxn>
                  <a:cxn ang="0">
                    <a:pos x="226" y="40"/>
                  </a:cxn>
                  <a:cxn ang="0">
                    <a:pos x="226" y="40"/>
                  </a:cxn>
                </a:cxnLst>
                <a:rect l="0" t="0" r="r" b="b"/>
                <a:pathLst>
                  <a:path w="243" h="40">
                    <a:moveTo>
                      <a:pt x="226" y="40"/>
                    </a:moveTo>
                    <a:lnTo>
                      <a:pt x="226" y="40"/>
                    </a:lnTo>
                    <a:lnTo>
                      <a:pt x="173" y="39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70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3" y="35"/>
                    </a:lnTo>
                    <a:lnTo>
                      <a:pt x="10" y="34"/>
                    </a:lnTo>
                    <a:lnTo>
                      <a:pt x="7" y="32"/>
                    </a:lnTo>
                    <a:lnTo>
                      <a:pt x="4" y="30"/>
                    </a:lnTo>
                    <a:lnTo>
                      <a:pt x="3" y="26"/>
                    </a:lnTo>
                    <a:lnTo>
                      <a:pt x="1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70" y="0"/>
                    </a:lnTo>
                    <a:lnTo>
                      <a:pt x="122" y="2"/>
                    </a:lnTo>
                    <a:lnTo>
                      <a:pt x="122" y="2"/>
                    </a:lnTo>
                    <a:lnTo>
                      <a:pt x="173" y="3"/>
                    </a:lnTo>
                    <a:lnTo>
                      <a:pt x="226" y="4"/>
                    </a:lnTo>
                    <a:lnTo>
                      <a:pt x="226" y="4"/>
                    </a:lnTo>
                    <a:lnTo>
                      <a:pt x="230" y="5"/>
                    </a:lnTo>
                    <a:lnTo>
                      <a:pt x="233" y="6"/>
                    </a:lnTo>
                    <a:lnTo>
                      <a:pt x="236" y="7"/>
                    </a:lnTo>
                    <a:lnTo>
                      <a:pt x="239" y="10"/>
                    </a:lnTo>
                    <a:lnTo>
                      <a:pt x="240" y="12"/>
                    </a:lnTo>
                    <a:lnTo>
                      <a:pt x="242" y="15"/>
                    </a:lnTo>
                    <a:lnTo>
                      <a:pt x="243" y="22"/>
                    </a:lnTo>
                    <a:lnTo>
                      <a:pt x="243" y="22"/>
                    </a:lnTo>
                    <a:lnTo>
                      <a:pt x="242" y="29"/>
                    </a:lnTo>
                    <a:lnTo>
                      <a:pt x="240" y="32"/>
                    </a:lnTo>
                    <a:lnTo>
                      <a:pt x="239" y="35"/>
                    </a:lnTo>
                    <a:lnTo>
                      <a:pt x="236" y="37"/>
                    </a:lnTo>
                    <a:lnTo>
                      <a:pt x="233" y="39"/>
                    </a:lnTo>
                    <a:lnTo>
                      <a:pt x="230" y="40"/>
                    </a:lnTo>
                    <a:lnTo>
                      <a:pt x="226" y="40"/>
                    </a:lnTo>
                    <a:lnTo>
                      <a:pt x="226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9" name="Freeform 404">
                <a:extLst>
                  <a:ext uri="{FF2B5EF4-FFF2-40B4-BE49-F238E27FC236}">
                    <a16:creationId xmlns:a16="http://schemas.microsoft.com/office/drawing/2014/main" id="{5B2A763E-79FC-0435-3730-FD308CAFCC24}"/>
                  </a:ext>
                </a:extLst>
              </p:cNvPr>
              <p:cNvSpPr/>
              <p:nvPr/>
            </p:nvSpPr>
            <p:spPr bwMode="auto">
              <a:xfrm>
                <a:off x="4332288" y="3560763"/>
                <a:ext cx="77788" cy="19050"/>
              </a:xfrm>
              <a:custGeom>
                <a:avLst/>
                <a:gdLst/>
                <a:ahLst/>
                <a:cxnLst>
                  <a:cxn ang="0">
                    <a:pos x="16" y="36"/>
                  </a:cxn>
                  <a:cxn ang="0">
                    <a:pos x="16" y="36"/>
                  </a:cxn>
                  <a:cxn ang="0">
                    <a:pos x="12" y="35"/>
                  </a:cxn>
                  <a:cxn ang="0">
                    <a:pos x="9" y="34"/>
                  </a:cxn>
                  <a:cxn ang="0">
                    <a:pos x="6" y="33"/>
                  </a:cxn>
                  <a:cxn ang="0">
                    <a:pos x="4" y="30"/>
                  </a:cxn>
                  <a:cxn ang="0">
                    <a:pos x="2" y="27"/>
                  </a:cxn>
                  <a:cxn ang="0">
                    <a:pos x="1" y="24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2" y="8"/>
                  </a:cxn>
                  <a:cxn ang="0">
                    <a:pos x="4" y="5"/>
                  </a:cxn>
                  <a:cxn ang="0">
                    <a:pos x="6" y="3"/>
                  </a:cxn>
                  <a:cxn ang="0">
                    <a:pos x="9" y="1"/>
                  </a:cxn>
                  <a:cxn ang="0">
                    <a:pos x="12" y="0"/>
                  </a:cxn>
                  <a:cxn ang="0">
                    <a:pos x="16" y="0"/>
                  </a:cxn>
                  <a:cxn ang="0">
                    <a:pos x="131" y="0"/>
                  </a:cxn>
                  <a:cxn ang="0">
                    <a:pos x="131" y="0"/>
                  </a:cxn>
                  <a:cxn ang="0">
                    <a:pos x="135" y="0"/>
                  </a:cxn>
                  <a:cxn ang="0">
                    <a:pos x="138" y="1"/>
                  </a:cxn>
                  <a:cxn ang="0">
                    <a:pos x="141" y="3"/>
                  </a:cxn>
                  <a:cxn ang="0">
                    <a:pos x="143" y="5"/>
                  </a:cxn>
                  <a:cxn ang="0">
                    <a:pos x="145" y="8"/>
                  </a:cxn>
                  <a:cxn ang="0">
                    <a:pos x="146" y="11"/>
                  </a:cxn>
                  <a:cxn ang="0">
                    <a:pos x="147" y="17"/>
                  </a:cxn>
                  <a:cxn ang="0">
                    <a:pos x="147" y="17"/>
                  </a:cxn>
                  <a:cxn ang="0">
                    <a:pos x="146" y="24"/>
                  </a:cxn>
                  <a:cxn ang="0">
                    <a:pos x="145" y="27"/>
                  </a:cxn>
                  <a:cxn ang="0">
                    <a:pos x="143" y="30"/>
                  </a:cxn>
                  <a:cxn ang="0">
                    <a:pos x="141" y="33"/>
                  </a:cxn>
                  <a:cxn ang="0">
                    <a:pos x="138" y="34"/>
                  </a:cxn>
                  <a:cxn ang="0">
                    <a:pos x="135" y="35"/>
                  </a:cxn>
                  <a:cxn ang="0">
                    <a:pos x="131" y="36"/>
                  </a:cxn>
                  <a:cxn ang="0">
                    <a:pos x="16" y="36"/>
                  </a:cxn>
                </a:cxnLst>
                <a:rect l="0" t="0" r="r" b="b"/>
                <a:pathLst>
                  <a:path w="147" h="36">
                    <a:moveTo>
                      <a:pt x="16" y="36"/>
                    </a:moveTo>
                    <a:lnTo>
                      <a:pt x="16" y="36"/>
                    </a:lnTo>
                    <a:lnTo>
                      <a:pt x="12" y="35"/>
                    </a:lnTo>
                    <a:lnTo>
                      <a:pt x="9" y="34"/>
                    </a:lnTo>
                    <a:lnTo>
                      <a:pt x="6" y="33"/>
                    </a:lnTo>
                    <a:lnTo>
                      <a:pt x="4" y="30"/>
                    </a:lnTo>
                    <a:lnTo>
                      <a:pt x="2" y="27"/>
                    </a:lnTo>
                    <a:lnTo>
                      <a:pt x="1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2" y="8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5" y="0"/>
                    </a:lnTo>
                    <a:lnTo>
                      <a:pt x="138" y="1"/>
                    </a:lnTo>
                    <a:lnTo>
                      <a:pt x="141" y="3"/>
                    </a:lnTo>
                    <a:lnTo>
                      <a:pt x="143" y="5"/>
                    </a:lnTo>
                    <a:lnTo>
                      <a:pt x="145" y="8"/>
                    </a:lnTo>
                    <a:lnTo>
                      <a:pt x="146" y="11"/>
                    </a:lnTo>
                    <a:lnTo>
                      <a:pt x="147" y="17"/>
                    </a:lnTo>
                    <a:lnTo>
                      <a:pt x="147" y="17"/>
                    </a:lnTo>
                    <a:lnTo>
                      <a:pt x="146" y="24"/>
                    </a:lnTo>
                    <a:lnTo>
                      <a:pt x="145" y="27"/>
                    </a:lnTo>
                    <a:lnTo>
                      <a:pt x="143" y="30"/>
                    </a:lnTo>
                    <a:lnTo>
                      <a:pt x="141" y="33"/>
                    </a:lnTo>
                    <a:lnTo>
                      <a:pt x="138" y="34"/>
                    </a:lnTo>
                    <a:lnTo>
                      <a:pt x="135" y="35"/>
                    </a:lnTo>
                    <a:lnTo>
                      <a:pt x="131" y="36"/>
                    </a:lnTo>
                    <a:lnTo>
                      <a:pt x="16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0" name="Freeform 405">
                <a:extLst>
                  <a:ext uri="{FF2B5EF4-FFF2-40B4-BE49-F238E27FC236}">
                    <a16:creationId xmlns:a16="http://schemas.microsoft.com/office/drawing/2014/main" id="{B5DCCB1B-0AD9-9FCA-DD35-E469BC90E9EE}"/>
                  </a:ext>
                </a:extLst>
              </p:cNvPr>
              <p:cNvSpPr/>
              <p:nvPr/>
            </p:nvSpPr>
            <p:spPr bwMode="auto">
              <a:xfrm>
                <a:off x="4329113" y="3621088"/>
                <a:ext cx="66675" cy="20638"/>
              </a:xfrm>
              <a:custGeom>
                <a:avLst/>
                <a:gdLst/>
                <a:ahLst/>
                <a:cxnLst>
                  <a:cxn ang="0">
                    <a:pos x="19" y="41"/>
                  </a:cxn>
                  <a:cxn ang="0">
                    <a:pos x="19" y="41"/>
                  </a:cxn>
                  <a:cxn ang="0">
                    <a:pos x="15" y="39"/>
                  </a:cxn>
                  <a:cxn ang="0">
                    <a:pos x="12" y="38"/>
                  </a:cxn>
                  <a:cxn ang="0">
                    <a:pos x="9" y="37"/>
                  </a:cxn>
                  <a:cxn ang="0">
                    <a:pos x="7" y="34"/>
                  </a:cxn>
                  <a:cxn ang="0">
                    <a:pos x="3" y="32"/>
                  </a:cxn>
                  <a:cxn ang="0">
                    <a:pos x="2" y="29"/>
                  </a:cxn>
                  <a:cxn ang="0">
                    <a:pos x="1" y="26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4"/>
                  </a:cxn>
                  <a:cxn ang="0">
                    <a:pos x="2" y="10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9" y="2"/>
                  </a:cxn>
                  <a:cxn ang="0">
                    <a:pos x="12" y="1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24" y="1"/>
                  </a:cxn>
                  <a:cxn ang="0">
                    <a:pos x="29" y="3"/>
                  </a:cxn>
                  <a:cxn ang="0">
                    <a:pos x="31" y="4"/>
                  </a:cxn>
                  <a:cxn ang="0">
                    <a:pos x="109" y="4"/>
                  </a:cxn>
                  <a:cxn ang="0">
                    <a:pos x="109" y="4"/>
                  </a:cxn>
                  <a:cxn ang="0">
                    <a:pos x="113" y="4"/>
                  </a:cxn>
                  <a:cxn ang="0">
                    <a:pos x="117" y="5"/>
                  </a:cxn>
                  <a:cxn ang="0">
                    <a:pos x="119" y="7"/>
                  </a:cxn>
                  <a:cxn ang="0">
                    <a:pos x="122" y="10"/>
                  </a:cxn>
                  <a:cxn ang="0">
                    <a:pos x="124" y="13"/>
                  </a:cxn>
                  <a:cxn ang="0">
                    <a:pos x="125" y="16"/>
                  </a:cxn>
                  <a:cxn ang="0">
                    <a:pos x="126" y="22"/>
                  </a:cxn>
                  <a:cxn ang="0">
                    <a:pos x="126" y="22"/>
                  </a:cxn>
                  <a:cxn ang="0">
                    <a:pos x="125" y="29"/>
                  </a:cxn>
                  <a:cxn ang="0">
                    <a:pos x="124" y="31"/>
                  </a:cxn>
                  <a:cxn ang="0">
                    <a:pos x="122" y="34"/>
                  </a:cxn>
                  <a:cxn ang="0">
                    <a:pos x="119" y="36"/>
                  </a:cxn>
                  <a:cxn ang="0">
                    <a:pos x="117" y="38"/>
                  </a:cxn>
                  <a:cxn ang="0">
                    <a:pos x="113" y="39"/>
                  </a:cxn>
                  <a:cxn ang="0">
                    <a:pos x="109" y="41"/>
                  </a:cxn>
                  <a:cxn ang="0">
                    <a:pos x="19" y="41"/>
                  </a:cxn>
                </a:cxnLst>
                <a:rect l="0" t="0" r="r" b="b"/>
                <a:pathLst>
                  <a:path w="126" h="41">
                    <a:moveTo>
                      <a:pt x="19" y="41"/>
                    </a:moveTo>
                    <a:lnTo>
                      <a:pt x="19" y="41"/>
                    </a:lnTo>
                    <a:lnTo>
                      <a:pt x="15" y="39"/>
                    </a:lnTo>
                    <a:lnTo>
                      <a:pt x="12" y="38"/>
                    </a:lnTo>
                    <a:lnTo>
                      <a:pt x="9" y="37"/>
                    </a:lnTo>
                    <a:lnTo>
                      <a:pt x="7" y="34"/>
                    </a:lnTo>
                    <a:lnTo>
                      <a:pt x="3" y="32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12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1"/>
                    </a:lnTo>
                    <a:lnTo>
                      <a:pt x="29" y="3"/>
                    </a:lnTo>
                    <a:lnTo>
                      <a:pt x="31" y="4"/>
                    </a:lnTo>
                    <a:lnTo>
                      <a:pt x="109" y="4"/>
                    </a:lnTo>
                    <a:lnTo>
                      <a:pt x="109" y="4"/>
                    </a:lnTo>
                    <a:lnTo>
                      <a:pt x="113" y="4"/>
                    </a:lnTo>
                    <a:lnTo>
                      <a:pt x="117" y="5"/>
                    </a:lnTo>
                    <a:lnTo>
                      <a:pt x="119" y="7"/>
                    </a:lnTo>
                    <a:lnTo>
                      <a:pt x="122" y="10"/>
                    </a:lnTo>
                    <a:lnTo>
                      <a:pt x="124" y="13"/>
                    </a:lnTo>
                    <a:lnTo>
                      <a:pt x="125" y="16"/>
                    </a:lnTo>
                    <a:lnTo>
                      <a:pt x="126" y="22"/>
                    </a:lnTo>
                    <a:lnTo>
                      <a:pt x="126" y="22"/>
                    </a:lnTo>
                    <a:lnTo>
                      <a:pt x="125" y="29"/>
                    </a:lnTo>
                    <a:lnTo>
                      <a:pt x="124" y="31"/>
                    </a:lnTo>
                    <a:lnTo>
                      <a:pt x="122" y="34"/>
                    </a:lnTo>
                    <a:lnTo>
                      <a:pt x="119" y="36"/>
                    </a:lnTo>
                    <a:lnTo>
                      <a:pt x="117" y="38"/>
                    </a:lnTo>
                    <a:lnTo>
                      <a:pt x="113" y="39"/>
                    </a:lnTo>
                    <a:lnTo>
                      <a:pt x="109" y="41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1" name="Freeform 407">
                <a:extLst>
                  <a:ext uri="{FF2B5EF4-FFF2-40B4-BE49-F238E27FC236}">
                    <a16:creationId xmlns:a16="http://schemas.microsoft.com/office/drawing/2014/main" id="{1BC43F61-4F59-905A-924E-F038F58177D2}"/>
                  </a:ext>
                </a:extLst>
              </p:cNvPr>
              <p:cNvSpPr/>
              <p:nvPr/>
            </p:nvSpPr>
            <p:spPr bwMode="auto">
              <a:xfrm>
                <a:off x="4535488" y="3187700"/>
                <a:ext cx="396875" cy="330200"/>
              </a:xfrm>
              <a:custGeom>
                <a:avLst/>
                <a:gdLst/>
                <a:ahLst/>
                <a:cxnLst>
                  <a:cxn ang="0">
                    <a:pos x="12" y="623"/>
                  </a:cxn>
                  <a:cxn ang="0">
                    <a:pos x="2" y="616"/>
                  </a:cxn>
                  <a:cxn ang="0">
                    <a:pos x="0" y="610"/>
                  </a:cxn>
                  <a:cxn ang="0">
                    <a:pos x="1" y="602"/>
                  </a:cxn>
                  <a:cxn ang="0">
                    <a:pos x="16" y="580"/>
                  </a:cxn>
                  <a:cxn ang="0">
                    <a:pos x="37" y="561"/>
                  </a:cxn>
                  <a:cxn ang="0">
                    <a:pos x="58" y="541"/>
                  </a:cxn>
                  <a:cxn ang="0">
                    <a:pos x="137" y="452"/>
                  </a:cxn>
                  <a:cxn ang="0">
                    <a:pos x="181" y="404"/>
                  </a:cxn>
                  <a:cxn ang="0">
                    <a:pos x="252" y="340"/>
                  </a:cxn>
                  <a:cxn ang="0">
                    <a:pos x="328" y="280"/>
                  </a:cxn>
                  <a:cxn ang="0">
                    <a:pos x="479" y="173"/>
                  </a:cxn>
                  <a:cxn ang="0">
                    <a:pos x="552" y="122"/>
                  </a:cxn>
                  <a:cxn ang="0">
                    <a:pos x="606" y="80"/>
                  </a:cxn>
                  <a:cxn ang="0">
                    <a:pos x="636" y="59"/>
                  </a:cxn>
                  <a:cxn ang="0">
                    <a:pos x="657" y="45"/>
                  </a:cxn>
                  <a:cxn ang="0">
                    <a:pos x="692" y="23"/>
                  </a:cxn>
                  <a:cxn ang="0">
                    <a:pos x="697" y="21"/>
                  </a:cxn>
                  <a:cxn ang="0">
                    <a:pos x="722" y="6"/>
                  </a:cxn>
                  <a:cxn ang="0">
                    <a:pos x="727" y="2"/>
                  </a:cxn>
                  <a:cxn ang="0">
                    <a:pos x="733" y="0"/>
                  </a:cxn>
                  <a:cxn ang="0">
                    <a:pos x="748" y="7"/>
                  </a:cxn>
                  <a:cxn ang="0">
                    <a:pos x="752" y="16"/>
                  </a:cxn>
                  <a:cxn ang="0">
                    <a:pos x="748" y="32"/>
                  </a:cxn>
                  <a:cxn ang="0">
                    <a:pos x="736" y="41"/>
                  </a:cxn>
                  <a:cxn ang="0">
                    <a:pos x="694" y="67"/>
                  </a:cxn>
                  <a:cxn ang="0">
                    <a:pos x="668" y="82"/>
                  </a:cxn>
                  <a:cxn ang="0">
                    <a:pos x="639" y="101"/>
                  </a:cxn>
                  <a:cxn ang="0">
                    <a:pos x="593" y="139"/>
                  </a:cxn>
                  <a:cxn ang="0">
                    <a:pos x="539" y="176"/>
                  </a:cxn>
                  <a:cxn ang="0">
                    <a:pos x="472" y="218"/>
                  </a:cxn>
                  <a:cxn ang="0">
                    <a:pos x="392" y="275"/>
                  </a:cxn>
                  <a:cxn ang="0">
                    <a:pos x="358" y="305"/>
                  </a:cxn>
                  <a:cxn ang="0">
                    <a:pos x="296" y="354"/>
                  </a:cxn>
                  <a:cxn ang="0">
                    <a:pos x="209" y="427"/>
                  </a:cxn>
                  <a:cxn ang="0">
                    <a:pos x="183" y="454"/>
                  </a:cxn>
                  <a:cxn ang="0">
                    <a:pos x="140" y="502"/>
                  </a:cxn>
                  <a:cxn ang="0">
                    <a:pos x="100" y="550"/>
                  </a:cxn>
                  <a:cxn ang="0">
                    <a:pos x="65" y="586"/>
                  </a:cxn>
                  <a:cxn ang="0">
                    <a:pos x="56" y="592"/>
                  </a:cxn>
                  <a:cxn ang="0">
                    <a:pos x="40" y="604"/>
                  </a:cxn>
                  <a:cxn ang="0">
                    <a:pos x="33" y="616"/>
                  </a:cxn>
                  <a:cxn ang="0">
                    <a:pos x="17" y="623"/>
                  </a:cxn>
                </a:cxnLst>
                <a:rect l="0" t="0" r="r" b="b"/>
                <a:pathLst>
                  <a:path w="752" h="623">
                    <a:moveTo>
                      <a:pt x="17" y="623"/>
                    </a:moveTo>
                    <a:lnTo>
                      <a:pt x="17" y="623"/>
                    </a:lnTo>
                    <a:lnTo>
                      <a:pt x="12" y="623"/>
                    </a:lnTo>
                    <a:lnTo>
                      <a:pt x="8" y="621"/>
                    </a:lnTo>
                    <a:lnTo>
                      <a:pt x="4" y="619"/>
                    </a:lnTo>
                    <a:lnTo>
                      <a:pt x="2" y="616"/>
                    </a:lnTo>
                    <a:lnTo>
                      <a:pt x="2" y="616"/>
                    </a:lnTo>
                    <a:lnTo>
                      <a:pt x="0" y="613"/>
                    </a:lnTo>
                    <a:lnTo>
                      <a:pt x="0" y="610"/>
                    </a:lnTo>
                    <a:lnTo>
                      <a:pt x="0" y="606"/>
                    </a:lnTo>
                    <a:lnTo>
                      <a:pt x="1" y="602"/>
                    </a:lnTo>
                    <a:lnTo>
                      <a:pt x="1" y="602"/>
                    </a:lnTo>
                    <a:lnTo>
                      <a:pt x="4" y="596"/>
                    </a:lnTo>
                    <a:lnTo>
                      <a:pt x="8" y="590"/>
                    </a:lnTo>
                    <a:lnTo>
                      <a:pt x="16" y="580"/>
                    </a:lnTo>
                    <a:lnTo>
                      <a:pt x="26" y="570"/>
                    </a:lnTo>
                    <a:lnTo>
                      <a:pt x="37" y="561"/>
                    </a:lnTo>
                    <a:lnTo>
                      <a:pt x="37" y="561"/>
                    </a:lnTo>
                    <a:lnTo>
                      <a:pt x="47" y="552"/>
                    </a:lnTo>
                    <a:lnTo>
                      <a:pt x="58" y="541"/>
                    </a:lnTo>
                    <a:lnTo>
                      <a:pt x="58" y="541"/>
                    </a:lnTo>
                    <a:lnTo>
                      <a:pt x="78" y="520"/>
                    </a:lnTo>
                    <a:lnTo>
                      <a:pt x="98" y="498"/>
                    </a:lnTo>
                    <a:lnTo>
                      <a:pt x="137" y="452"/>
                    </a:lnTo>
                    <a:lnTo>
                      <a:pt x="137" y="452"/>
                    </a:lnTo>
                    <a:lnTo>
                      <a:pt x="158" y="428"/>
                    </a:lnTo>
                    <a:lnTo>
                      <a:pt x="181" y="404"/>
                    </a:lnTo>
                    <a:lnTo>
                      <a:pt x="203" y="381"/>
                    </a:lnTo>
                    <a:lnTo>
                      <a:pt x="228" y="361"/>
                    </a:lnTo>
                    <a:lnTo>
                      <a:pt x="252" y="340"/>
                    </a:lnTo>
                    <a:lnTo>
                      <a:pt x="278" y="319"/>
                    </a:lnTo>
                    <a:lnTo>
                      <a:pt x="328" y="280"/>
                    </a:lnTo>
                    <a:lnTo>
                      <a:pt x="328" y="280"/>
                    </a:lnTo>
                    <a:lnTo>
                      <a:pt x="378" y="243"/>
                    </a:lnTo>
                    <a:lnTo>
                      <a:pt x="428" y="207"/>
                    </a:lnTo>
                    <a:lnTo>
                      <a:pt x="479" y="173"/>
                    </a:lnTo>
                    <a:lnTo>
                      <a:pt x="527" y="141"/>
                    </a:lnTo>
                    <a:lnTo>
                      <a:pt x="527" y="141"/>
                    </a:lnTo>
                    <a:lnTo>
                      <a:pt x="552" y="122"/>
                    </a:lnTo>
                    <a:lnTo>
                      <a:pt x="577" y="102"/>
                    </a:lnTo>
                    <a:lnTo>
                      <a:pt x="577" y="102"/>
                    </a:lnTo>
                    <a:lnTo>
                      <a:pt x="606" y="80"/>
                    </a:lnTo>
                    <a:lnTo>
                      <a:pt x="621" y="69"/>
                    </a:lnTo>
                    <a:lnTo>
                      <a:pt x="636" y="59"/>
                    </a:lnTo>
                    <a:lnTo>
                      <a:pt x="636" y="59"/>
                    </a:lnTo>
                    <a:lnTo>
                      <a:pt x="646" y="52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74" y="32"/>
                    </a:lnTo>
                    <a:lnTo>
                      <a:pt x="683" y="27"/>
                    </a:lnTo>
                    <a:lnTo>
                      <a:pt x="692" y="23"/>
                    </a:lnTo>
                    <a:lnTo>
                      <a:pt x="692" y="23"/>
                    </a:lnTo>
                    <a:lnTo>
                      <a:pt x="697" y="21"/>
                    </a:lnTo>
                    <a:lnTo>
                      <a:pt x="697" y="21"/>
                    </a:lnTo>
                    <a:lnTo>
                      <a:pt x="710" y="15"/>
                    </a:lnTo>
                    <a:lnTo>
                      <a:pt x="717" y="10"/>
                    </a:lnTo>
                    <a:lnTo>
                      <a:pt x="722" y="6"/>
                    </a:lnTo>
                    <a:lnTo>
                      <a:pt x="722" y="6"/>
                    </a:lnTo>
                    <a:lnTo>
                      <a:pt x="725" y="3"/>
                    </a:lnTo>
                    <a:lnTo>
                      <a:pt x="727" y="2"/>
                    </a:lnTo>
                    <a:lnTo>
                      <a:pt x="730" y="0"/>
                    </a:lnTo>
                    <a:lnTo>
                      <a:pt x="733" y="0"/>
                    </a:lnTo>
                    <a:lnTo>
                      <a:pt x="733" y="0"/>
                    </a:lnTo>
                    <a:lnTo>
                      <a:pt x="738" y="1"/>
                    </a:lnTo>
                    <a:lnTo>
                      <a:pt x="743" y="3"/>
                    </a:lnTo>
                    <a:lnTo>
                      <a:pt x="748" y="7"/>
                    </a:lnTo>
                    <a:lnTo>
                      <a:pt x="751" y="13"/>
                    </a:lnTo>
                    <a:lnTo>
                      <a:pt x="751" y="13"/>
                    </a:lnTo>
                    <a:lnTo>
                      <a:pt x="752" y="16"/>
                    </a:lnTo>
                    <a:lnTo>
                      <a:pt x="752" y="21"/>
                    </a:lnTo>
                    <a:lnTo>
                      <a:pt x="751" y="26"/>
                    </a:lnTo>
                    <a:lnTo>
                      <a:pt x="748" y="32"/>
                    </a:lnTo>
                    <a:lnTo>
                      <a:pt x="748" y="32"/>
                    </a:lnTo>
                    <a:lnTo>
                      <a:pt x="741" y="37"/>
                    </a:lnTo>
                    <a:lnTo>
                      <a:pt x="736" y="41"/>
                    </a:lnTo>
                    <a:lnTo>
                      <a:pt x="723" y="51"/>
                    </a:lnTo>
                    <a:lnTo>
                      <a:pt x="708" y="59"/>
                    </a:lnTo>
                    <a:lnTo>
                      <a:pt x="694" y="67"/>
                    </a:lnTo>
                    <a:lnTo>
                      <a:pt x="694" y="67"/>
                    </a:lnTo>
                    <a:lnTo>
                      <a:pt x="680" y="75"/>
                    </a:lnTo>
                    <a:lnTo>
                      <a:pt x="668" y="82"/>
                    </a:lnTo>
                    <a:lnTo>
                      <a:pt x="668" y="82"/>
                    </a:lnTo>
                    <a:lnTo>
                      <a:pt x="654" y="91"/>
                    </a:lnTo>
                    <a:lnTo>
                      <a:pt x="639" y="101"/>
                    </a:lnTo>
                    <a:lnTo>
                      <a:pt x="612" y="122"/>
                    </a:lnTo>
                    <a:lnTo>
                      <a:pt x="612" y="122"/>
                    </a:lnTo>
                    <a:lnTo>
                      <a:pt x="593" y="139"/>
                    </a:lnTo>
                    <a:lnTo>
                      <a:pt x="573" y="153"/>
                    </a:lnTo>
                    <a:lnTo>
                      <a:pt x="573" y="153"/>
                    </a:lnTo>
                    <a:lnTo>
                      <a:pt x="539" y="176"/>
                    </a:lnTo>
                    <a:lnTo>
                      <a:pt x="505" y="196"/>
                    </a:lnTo>
                    <a:lnTo>
                      <a:pt x="505" y="196"/>
                    </a:lnTo>
                    <a:lnTo>
                      <a:pt x="472" y="218"/>
                    </a:lnTo>
                    <a:lnTo>
                      <a:pt x="439" y="239"/>
                    </a:lnTo>
                    <a:lnTo>
                      <a:pt x="408" y="263"/>
                    </a:lnTo>
                    <a:lnTo>
                      <a:pt x="392" y="275"/>
                    </a:lnTo>
                    <a:lnTo>
                      <a:pt x="378" y="287"/>
                    </a:lnTo>
                    <a:lnTo>
                      <a:pt x="378" y="287"/>
                    </a:lnTo>
                    <a:lnTo>
                      <a:pt x="358" y="305"/>
                    </a:lnTo>
                    <a:lnTo>
                      <a:pt x="338" y="322"/>
                    </a:lnTo>
                    <a:lnTo>
                      <a:pt x="296" y="354"/>
                    </a:lnTo>
                    <a:lnTo>
                      <a:pt x="296" y="354"/>
                    </a:lnTo>
                    <a:lnTo>
                      <a:pt x="267" y="377"/>
                    </a:lnTo>
                    <a:lnTo>
                      <a:pt x="238" y="401"/>
                    </a:lnTo>
                    <a:lnTo>
                      <a:pt x="209" y="427"/>
                    </a:lnTo>
                    <a:lnTo>
                      <a:pt x="196" y="440"/>
                    </a:lnTo>
                    <a:lnTo>
                      <a:pt x="183" y="454"/>
                    </a:lnTo>
                    <a:lnTo>
                      <a:pt x="183" y="454"/>
                    </a:lnTo>
                    <a:lnTo>
                      <a:pt x="161" y="478"/>
                    </a:lnTo>
                    <a:lnTo>
                      <a:pt x="140" y="502"/>
                    </a:lnTo>
                    <a:lnTo>
                      <a:pt x="140" y="502"/>
                    </a:lnTo>
                    <a:lnTo>
                      <a:pt x="104" y="545"/>
                    </a:lnTo>
                    <a:lnTo>
                      <a:pt x="100" y="550"/>
                    </a:lnTo>
                    <a:lnTo>
                      <a:pt x="100" y="550"/>
                    </a:lnTo>
                    <a:lnTo>
                      <a:pt x="82" y="568"/>
                    </a:lnTo>
                    <a:lnTo>
                      <a:pt x="74" y="578"/>
                    </a:lnTo>
                    <a:lnTo>
                      <a:pt x="65" y="586"/>
                    </a:lnTo>
                    <a:lnTo>
                      <a:pt x="65" y="586"/>
                    </a:lnTo>
                    <a:lnTo>
                      <a:pt x="56" y="592"/>
                    </a:lnTo>
                    <a:lnTo>
                      <a:pt x="56" y="592"/>
                    </a:lnTo>
                    <a:lnTo>
                      <a:pt x="50" y="596"/>
                    </a:lnTo>
                    <a:lnTo>
                      <a:pt x="44" y="600"/>
                    </a:lnTo>
                    <a:lnTo>
                      <a:pt x="40" y="604"/>
                    </a:lnTo>
                    <a:lnTo>
                      <a:pt x="36" y="611"/>
                    </a:lnTo>
                    <a:lnTo>
                      <a:pt x="36" y="611"/>
                    </a:lnTo>
                    <a:lnTo>
                      <a:pt x="33" y="616"/>
                    </a:lnTo>
                    <a:lnTo>
                      <a:pt x="29" y="620"/>
                    </a:lnTo>
                    <a:lnTo>
                      <a:pt x="24" y="622"/>
                    </a:lnTo>
                    <a:lnTo>
                      <a:pt x="17" y="623"/>
                    </a:lnTo>
                    <a:lnTo>
                      <a:pt x="17" y="6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542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4D6CB22E-23FB-1082-5D7C-1B68C62F9EFD}"/>
              </a:ext>
            </a:extLst>
          </p:cNvPr>
          <p:cNvGrpSpPr/>
          <p:nvPr/>
        </p:nvGrpSpPr>
        <p:grpSpPr>
          <a:xfrm>
            <a:off x="545472" y="291733"/>
            <a:ext cx="2208305" cy="408352"/>
            <a:chOff x="4886645" y="2032888"/>
            <a:chExt cx="2208305" cy="40835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8D177CE-BB2A-E3AE-B870-AF81F11A5568}"/>
                </a:ext>
              </a:extLst>
            </p:cNvPr>
            <p:cNvSpPr txBox="1"/>
            <p:nvPr/>
          </p:nvSpPr>
          <p:spPr>
            <a:xfrm>
              <a:off x="5301845" y="2071908"/>
              <a:ext cx="179310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目前存在的问题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63D8E5C3-ED8F-4CB2-2DDE-AD1271F75979}"/>
                </a:ext>
              </a:extLst>
            </p:cNvPr>
            <p:cNvGrpSpPr/>
            <p:nvPr/>
          </p:nvGrpSpPr>
          <p:grpSpPr>
            <a:xfrm>
              <a:off x="4886645" y="2032888"/>
              <a:ext cx="386460" cy="366726"/>
              <a:chOff x="4219575" y="3103563"/>
              <a:chExt cx="746125" cy="708025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54" name="Freeform 356">
                <a:extLst>
                  <a:ext uri="{FF2B5EF4-FFF2-40B4-BE49-F238E27FC236}">
                    <a16:creationId xmlns:a16="http://schemas.microsoft.com/office/drawing/2014/main" id="{37AD3B9F-ACF0-6642-3A2C-A83AC7FAD44A}"/>
                  </a:ext>
                </a:extLst>
              </p:cNvPr>
              <p:cNvSpPr/>
              <p:nvPr/>
            </p:nvSpPr>
            <p:spPr bwMode="auto">
              <a:xfrm>
                <a:off x="4276725" y="3703638"/>
                <a:ext cx="17463" cy="60325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4" y="4"/>
                  </a:cxn>
                  <a:cxn ang="0">
                    <a:pos x="22" y="18"/>
                  </a:cxn>
                  <a:cxn ang="0">
                    <a:pos x="20" y="31"/>
                  </a:cxn>
                  <a:cxn ang="0">
                    <a:pos x="12" y="57"/>
                  </a:cxn>
                  <a:cxn ang="0">
                    <a:pos x="7" y="69"/>
                  </a:cxn>
                  <a:cxn ang="0">
                    <a:pos x="4" y="83"/>
                  </a:cxn>
                  <a:cxn ang="0">
                    <a:pos x="1" y="95"/>
                  </a:cxn>
                  <a:cxn ang="0">
                    <a:pos x="0" y="109"/>
                  </a:cxn>
                  <a:cxn ang="0">
                    <a:pos x="0" y="109"/>
                  </a:cxn>
                  <a:cxn ang="0">
                    <a:pos x="0" y="111"/>
                  </a:cxn>
                  <a:cxn ang="0">
                    <a:pos x="1" y="113"/>
                  </a:cxn>
                  <a:cxn ang="0">
                    <a:pos x="3" y="114"/>
                  </a:cxn>
                  <a:cxn ang="0">
                    <a:pos x="4" y="114"/>
                  </a:cxn>
                  <a:cxn ang="0">
                    <a:pos x="6" y="114"/>
                  </a:cxn>
                  <a:cxn ang="0">
                    <a:pos x="7" y="113"/>
                  </a:cxn>
                  <a:cxn ang="0">
                    <a:pos x="9" y="111"/>
                  </a:cxn>
                  <a:cxn ang="0">
                    <a:pos x="10" y="109"/>
                  </a:cxn>
                  <a:cxn ang="0">
                    <a:pos x="10" y="109"/>
                  </a:cxn>
                  <a:cxn ang="0">
                    <a:pos x="11" y="95"/>
                  </a:cxn>
                  <a:cxn ang="0">
                    <a:pos x="14" y="83"/>
                  </a:cxn>
                  <a:cxn ang="0">
                    <a:pos x="17" y="69"/>
                  </a:cxn>
                  <a:cxn ang="0">
                    <a:pos x="21" y="57"/>
                  </a:cxn>
                  <a:cxn ang="0">
                    <a:pos x="29" y="31"/>
                  </a:cxn>
                  <a:cxn ang="0">
                    <a:pos x="32" y="18"/>
                  </a:cxn>
                  <a:cxn ang="0">
                    <a:pos x="33" y="4"/>
                  </a:cxn>
                  <a:cxn ang="0">
                    <a:pos x="33" y="4"/>
                  </a:cxn>
                  <a:cxn ang="0">
                    <a:pos x="33" y="2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0"/>
                  </a:cxn>
                  <a:cxn ang="0">
                    <a:pos x="25" y="1"/>
                  </a:cxn>
                  <a:cxn ang="0">
                    <a:pos x="24" y="2"/>
                  </a:cxn>
                  <a:cxn ang="0">
                    <a:pos x="24" y="4"/>
                  </a:cxn>
                  <a:cxn ang="0">
                    <a:pos x="24" y="4"/>
                  </a:cxn>
                </a:cxnLst>
                <a:rect l="0" t="0" r="r" b="b"/>
                <a:pathLst>
                  <a:path w="33" h="114">
                    <a:moveTo>
                      <a:pt x="24" y="4"/>
                    </a:moveTo>
                    <a:lnTo>
                      <a:pt x="24" y="4"/>
                    </a:lnTo>
                    <a:lnTo>
                      <a:pt x="22" y="18"/>
                    </a:lnTo>
                    <a:lnTo>
                      <a:pt x="20" y="31"/>
                    </a:lnTo>
                    <a:lnTo>
                      <a:pt x="12" y="57"/>
                    </a:lnTo>
                    <a:lnTo>
                      <a:pt x="7" y="69"/>
                    </a:lnTo>
                    <a:lnTo>
                      <a:pt x="4" y="83"/>
                    </a:lnTo>
                    <a:lnTo>
                      <a:pt x="1" y="95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0" y="111"/>
                    </a:lnTo>
                    <a:lnTo>
                      <a:pt x="1" y="113"/>
                    </a:lnTo>
                    <a:lnTo>
                      <a:pt x="3" y="114"/>
                    </a:lnTo>
                    <a:lnTo>
                      <a:pt x="4" y="114"/>
                    </a:lnTo>
                    <a:lnTo>
                      <a:pt x="6" y="114"/>
                    </a:lnTo>
                    <a:lnTo>
                      <a:pt x="7" y="113"/>
                    </a:lnTo>
                    <a:lnTo>
                      <a:pt x="9" y="111"/>
                    </a:lnTo>
                    <a:lnTo>
                      <a:pt x="10" y="109"/>
                    </a:lnTo>
                    <a:lnTo>
                      <a:pt x="10" y="109"/>
                    </a:lnTo>
                    <a:lnTo>
                      <a:pt x="11" y="95"/>
                    </a:lnTo>
                    <a:lnTo>
                      <a:pt x="14" y="83"/>
                    </a:lnTo>
                    <a:lnTo>
                      <a:pt x="17" y="69"/>
                    </a:lnTo>
                    <a:lnTo>
                      <a:pt x="21" y="57"/>
                    </a:lnTo>
                    <a:lnTo>
                      <a:pt x="29" y="31"/>
                    </a:lnTo>
                    <a:lnTo>
                      <a:pt x="32" y="18"/>
                    </a:lnTo>
                    <a:lnTo>
                      <a:pt x="33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357">
                <a:extLst>
                  <a:ext uri="{FF2B5EF4-FFF2-40B4-BE49-F238E27FC236}">
                    <a16:creationId xmlns:a16="http://schemas.microsoft.com/office/drawing/2014/main" id="{ED55F212-A313-21AF-B3E8-2689029CD56D}"/>
                  </a:ext>
                </a:extLst>
              </p:cNvPr>
              <p:cNvSpPr/>
              <p:nvPr/>
            </p:nvSpPr>
            <p:spPr bwMode="auto">
              <a:xfrm>
                <a:off x="4314825" y="3724275"/>
                <a:ext cx="17463" cy="57150"/>
              </a:xfrm>
              <a:custGeom>
                <a:avLst/>
                <a:gdLst/>
                <a:ahLst/>
                <a:cxnLst>
                  <a:cxn ang="0">
                    <a:pos x="23" y="4"/>
                  </a:cxn>
                  <a:cxn ang="0">
                    <a:pos x="23" y="4"/>
                  </a:cxn>
                  <a:cxn ang="0">
                    <a:pos x="18" y="17"/>
                  </a:cxn>
                  <a:cxn ang="0">
                    <a:pos x="14" y="29"/>
                  </a:cxn>
                  <a:cxn ang="0">
                    <a:pos x="9" y="43"/>
                  </a:cxn>
                  <a:cxn ang="0">
                    <a:pos x="4" y="55"/>
                  </a:cxn>
                  <a:cxn ang="0">
                    <a:pos x="4" y="55"/>
                  </a:cxn>
                  <a:cxn ang="0">
                    <a:pos x="2" y="68"/>
                  </a:cxn>
                  <a:cxn ang="0">
                    <a:pos x="1" y="80"/>
                  </a:cxn>
                  <a:cxn ang="0">
                    <a:pos x="0" y="105"/>
                  </a:cxn>
                  <a:cxn ang="0">
                    <a:pos x="0" y="105"/>
                  </a:cxn>
                  <a:cxn ang="0">
                    <a:pos x="0" y="106"/>
                  </a:cxn>
                  <a:cxn ang="0">
                    <a:pos x="1" y="108"/>
                  </a:cxn>
                  <a:cxn ang="0">
                    <a:pos x="2" y="109"/>
                  </a:cxn>
                  <a:cxn ang="0">
                    <a:pos x="4" y="109"/>
                  </a:cxn>
                  <a:cxn ang="0">
                    <a:pos x="6" y="109"/>
                  </a:cxn>
                  <a:cxn ang="0">
                    <a:pos x="7" y="108"/>
                  </a:cxn>
                  <a:cxn ang="0">
                    <a:pos x="8" y="106"/>
                  </a:cxn>
                  <a:cxn ang="0">
                    <a:pos x="9" y="105"/>
                  </a:cxn>
                  <a:cxn ang="0">
                    <a:pos x="9" y="105"/>
                  </a:cxn>
                  <a:cxn ang="0">
                    <a:pos x="9" y="93"/>
                  </a:cxn>
                  <a:cxn ang="0">
                    <a:pos x="11" y="83"/>
                  </a:cxn>
                  <a:cxn ang="0">
                    <a:pos x="13" y="62"/>
                  </a:cxn>
                  <a:cxn ang="0">
                    <a:pos x="13" y="62"/>
                  </a:cxn>
                  <a:cxn ang="0">
                    <a:pos x="14" y="55"/>
                  </a:cxn>
                  <a:cxn ang="0">
                    <a:pos x="16" y="48"/>
                  </a:cxn>
                  <a:cxn ang="0">
                    <a:pos x="21" y="33"/>
                  </a:cxn>
                  <a:cxn ang="0">
                    <a:pos x="27" y="20"/>
                  </a:cxn>
                  <a:cxn ang="0">
                    <a:pos x="33" y="6"/>
                  </a:cxn>
                  <a:cxn ang="0">
                    <a:pos x="33" y="6"/>
                  </a:cxn>
                  <a:cxn ang="0">
                    <a:pos x="33" y="4"/>
                  </a:cxn>
                  <a:cxn ang="0">
                    <a:pos x="32" y="3"/>
                  </a:cxn>
                  <a:cxn ang="0">
                    <a:pos x="31" y="1"/>
                  </a:cxn>
                  <a:cxn ang="0">
                    <a:pos x="28" y="0"/>
                  </a:cxn>
                  <a:cxn ang="0">
                    <a:pos x="27" y="0"/>
                  </a:cxn>
                  <a:cxn ang="0">
                    <a:pos x="25" y="0"/>
                  </a:cxn>
                  <a:cxn ang="0">
                    <a:pos x="24" y="1"/>
                  </a:cxn>
                  <a:cxn ang="0">
                    <a:pos x="23" y="4"/>
                  </a:cxn>
                  <a:cxn ang="0">
                    <a:pos x="23" y="4"/>
                  </a:cxn>
                </a:cxnLst>
                <a:rect l="0" t="0" r="r" b="b"/>
                <a:pathLst>
                  <a:path w="33" h="109">
                    <a:moveTo>
                      <a:pt x="23" y="4"/>
                    </a:moveTo>
                    <a:lnTo>
                      <a:pt x="23" y="4"/>
                    </a:lnTo>
                    <a:lnTo>
                      <a:pt x="18" y="17"/>
                    </a:lnTo>
                    <a:lnTo>
                      <a:pt x="14" y="29"/>
                    </a:lnTo>
                    <a:lnTo>
                      <a:pt x="9" y="43"/>
                    </a:lnTo>
                    <a:lnTo>
                      <a:pt x="4" y="55"/>
                    </a:lnTo>
                    <a:lnTo>
                      <a:pt x="4" y="55"/>
                    </a:lnTo>
                    <a:lnTo>
                      <a:pt x="2" y="68"/>
                    </a:lnTo>
                    <a:lnTo>
                      <a:pt x="1" y="8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8"/>
                    </a:lnTo>
                    <a:lnTo>
                      <a:pt x="2" y="109"/>
                    </a:lnTo>
                    <a:lnTo>
                      <a:pt x="4" y="109"/>
                    </a:lnTo>
                    <a:lnTo>
                      <a:pt x="6" y="109"/>
                    </a:lnTo>
                    <a:lnTo>
                      <a:pt x="7" y="108"/>
                    </a:lnTo>
                    <a:lnTo>
                      <a:pt x="8" y="106"/>
                    </a:lnTo>
                    <a:lnTo>
                      <a:pt x="9" y="105"/>
                    </a:lnTo>
                    <a:lnTo>
                      <a:pt x="9" y="105"/>
                    </a:lnTo>
                    <a:lnTo>
                      <a:pt x="9" y="93"/>
                    </a:lnTo>
                    <a:lnTo>
                      <a:pt x="11" y="8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4" y="55"/>
                    </a:lnTo>
                    <a:lnTo>
                      <a:pt x="16" y="48"/>
                    </a:lnTo>
                    <a:lnTo>
                      <a:pt x="21" y="33"/>
                    </a:lnTo>
                    <a:lnTo>
                      <a:pt x="27" y="20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33" y="4"/>
                    </a:lnTo>
                    <a:lnTo>
                      <a:pt x="32" y="3"/>
                    </a:lnTo>
                    <a:lnTo>
                      <a:pt x="31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4" y="1"/>
                    </a:lnTo>
                    <a:lnTo>
                      <a:pt x="23" y="4"/>
                    </a:lnTo>
                    <a:lnTo>
                      <a:pt x="2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" name="Freeform 358">
                <a:extLst>
                  <a:ext uri="{FF2B5EF4-FFF2-40B4-BE49-F238E27FC236}">
                    <a16:creationId xmlns:a16="http://schemas.microsoft.com/office/drawing/2014/main" id="{BDEC646D-18CF-619F-A6D7-C625FC6C549A}"/>
                  </a:ext>
                </a:extLst>
              </p:cNvPr>
              <p:cNvSpPr/>
              <p:nvPr/>
            </p:nvSpPr>
            <p:spPr bwMode="auto">
              <a:xfrm>
                <a:off x="4352925" y="3725863"/>
                <a:ext cx="22225" cy="55563"/>
              </a:xfrm>
              <a:custGeom>
                <a:avLst/>
                <a:gdLst/>
                <a:ahLst/>
                <a:cxnLst>
                  <a:cxn ang="0">
                    <a:pos x="33" y="5"/>
                  </a:cxn>
                  <a:cxn ang="0">
                    <a:pos x="33" y="5"/>
                  </a:cxn>
                  <a:cxn ang="0">
                    <a:pos x="32" y="11"/>
                  </a:cxn>
                  <a:cxn ang="0">
                    <a:pos x="30" y="17"/>
                  </a:cxn>
                  <a:cxn ang="0">
                    <a:pos x="25" y="30"/>
                  </a:cxn>
                  <a:cxn ang="0">
                    <a:pos x="18" y="41"/>
                  </a:cxn>
                  <a:cxn ang="0">
                    <a:pos x="13" y="52"/>
                  </a:cxn>
                  <a:cxn ang="0">
                    <a:pos x="13" y="52"/>
                  </a:cxn>
                  <a:cxn ang="0">
                    <a:pos x="9" y="64"/>
                  </a:cxn>
                  <a:cxn ang="0">
                    <a:pos x="5" y="75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3" y="104"/>
                  </a:cxn>
                  <a:cxn ang="0">
                    <a:pos x="5" y="104"/>
                  </a:cxn>
                  <a:cxn ang="0">
                    <a:pos x="6" y="104"/>
                  </a:cxn>
                  <a:cxn ang="0">
                    <a:pos x="8" y="103"/>
                  </a:cxn>
                  <a:cxn ang="0">
                    <a:pos x="8" y="101"/>
                  </a:cxn>
                  <a:cxn ang="0">
                    <a:pos x="8" y="101"/>
                  </a:cxn>
                  <a:cxn ang="0">
                    <a:pos x="16" y="72"/>
                  </a:cxn>
                  <a:cxn ang="0">
                    <a:pos x="21" y="58"/>
                  </a:cxn>
                  <a:cxn ang="0">
                    <a:pos x="27" y="45"/>
                  </a:cxn>
                  <a:cxn ang="0">
                    <a:pos x="27" y="45"/>
                  </a:cxn>
                  <a:cxn ang="0">
                    <a:pos x="36" y="25"/>
                  </a:cxn>
                  <a:cxn ang="0">
                    <a:pos x="40" y="15"/>
                  </a:cxn>
                  <a:cxn ang="0">
                    <a:pos x="42" y="5"/>
                  </a:cxn>
                  <a:cxn ang="0">
                    <a:pos x="42" y="5"/>
                  </a:cxn>
                  <a:cxn ang="0">
                    <a:pos x="42" y="3"/>
                  </a:cxn>
                  <a:cxn ang="0">
                    <a:pos x="41" y="1"/>
                  </a:cxn>
                  <a:cxn ang="0">
                    <a:pos x="39" y="1"/>
                  </a:cxn>
                  <a:cxn ang="0">
                    <a:pos x="38" y="0"/>
                  </a:cxn>
                  <a:cxn ang="0">
                    <a:pos x="34" y="1"/>
                  </a:cxn>
                  <a:cxn ang="0">
                    <a:pos x="33" y="3"/>
                  </a:cxn>
                  <a:cxn ang="0">
                    <a:pos x="33" y="5"/>
                  </a:cxn>
                  <a:cxn ang="0">
                    <a:pos x="33" y="5"/>
                  </a:cxn>
                </a:cxnLst>
                <a:rect l="0" t="0" r="r" b="b"/>
                <a:pathLst>
                  <a:path w="42" h="104">
                    <a:moveTo>
                      <a:pt x="33" y="5"/>
                    </a:moveTo>
                    <a:lnTo>
                      <a:pt x="33" y="5"/>
                    </a:lnTo>
                    <a:lnTo>
                      <a:pt x="32" y="11"/>
                    </a:lnTo>
                    <a:lnTo>
                      <a:pt x="30" y="17"/>
                    </a:lnTo>
                    <a:lnTo>
                      <a:pt x="25" y="30"/>
                    </a:lnTo>
                    <a:lnTo>
                      <a:pt x="18" y="41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9" y="64"/>
                    </a:lnTo>
                    <a:lnTo>
                      <a:pt x="5" y="75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3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8" y="103"/>
                    </a:lnTo>
                    <a:lnTo>
                      <a:pt x="8" y="101"/>
                    </a:lnTo>
                    <a:lnTo>
                      <a:pt x="8" y="101"/>
                    </a:lnTo>
                    <a:lnTo>
                      <a:pt x="16" y="72"/>
                    </a:lnTo>
                    <a:lnTo>
                      <a:pt x="21" y="58"/>
                    </a:lnTo>
                    <a:lnTo>
                      <a:pt x="27" y="45"/>
                    </a:lnTo>
                    <a:lnTo>
                      <a:pt x="27" y="45"/>
                    </a:lnTo>
                    <a:lnTo>
                      <a:pt x="36" y="25"/>
                    </a:lnTo>
                    <a:lnTo>
                      <a:pt x="40" y="1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3"/>
                    </a:lnTo>
                    <a:lnTo>
                      <a:pt x="41" y="1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4" y="1"/>
                    </a:lnTo>
                    <a:lnTo>
                      <a:pt x="33" y="3"/>
                    </a:lnTo>
                    <a:lnTo>
                      <a:pt x="33" y="5"/>
                    </a:lnTo>
                    <a:lnTo>
                      <a:pt x="33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" name="Freeform 359">
                <a:extLst>
                  <a:ext uri="{FF2B5EF4-FFF2-40B4-BE49-F238E27FC236}">
                    <a16:creationId xmlns:a16="http://schemas.microsoft.com/office/drawing/2014/main" id="{02775872-C535-46B4-2BCB-C2C890967589}"/>
                  </a:ext>
                </a:extLst>
              </p:cNvPr>
              <p:cNvSpPr/>
              <p:nvPr/>
            </p:nvSpPr>
            <p:spPr bwMode="auto">
              <a:xfrm>
                <a:off x="4387850" y="3729038"/>
                <a:ext cx="26988" cy="57150"/>
              </a:xfrm>
              <a:custGeom>
                <a:avLst/>
                <a:gdLst/>
                <a:ahLst/>
                <a:cxnLst>
                  <a:cxn ang="0">
                    <a:pos x="42" y="4"/>
                  </a:cxn>
                  <a:cxn ang="0">
                    <a:pos x="42" y="4"/>
                  </a:cxn>
                  <a:cxn ang="0">
                    <a:pos x="41" y="10"/>
                  </a:cxn>
                  <a:cxn ang="0">
                    <a:pos x="40" y="15"/>
                  </a:cxn>
                  <a:cxn ang="0">
                    <a:pos x="35" y="26"/>
                  </a:cxn>
                  <a:cxn ang="0">
                    <a:pos x="24" y="44"/>
                  </a:cxn>
                  <a:cxn ang="0">
                    <a:pos x="24" y="44"/>
                  </a:cxn>
                  <a:cxn ang="0">
                    <a:pos x="22" y="49"/>
                  </a:cxn>
                  <a:cxn ang="0">
                    <a:pos x="20" y="56"/>
                  </a:cxn>
                  <a:cxn ang="0">
                    <a:pos x="16" y="67"/>
                  </a:cxn>
                  <a:cxn ang="0">
                    <a:pos x="16" y="67"/>
                  </a:cxn>
                  <a:cxn ang="0">
                    <a:pos x="9" y="84"/>
                  </a:cxn>
                  <a:cxn ang="0">
                    <a:pos x="0" y="101"/>
                  </a:cxn>
                  <a:cxn ang="0">
                    <a:pos x="0" y="101"/>
                  </a:cxn>
                  <a:cxn ang="0">
                    <a:pos x="0" y="103"/>
                  </a:cxn>
                  <a:cxn ang="0">
                    <a:pos x="0" y="105"/>
                  </a:cxn>
                  <a:cxn ang="0">
                    <a:pos x="1" y="107"/>
                  </a:cxn>
                  <a:cxn ang="0">
                    <a:pos x="2" y="108"/>
                  </a:cxn>
                  <a:cxn ang="0">
                    <a:pos x="4" y="108"/>
                  </a:cxn>
                  <a:cxn ang="0">
                    <a:pos x="6" y="108"/>
                  </a:cxn>
                  <a:cxn ang="0">
                    <a:pos x="7" y="108"/>
                  </a:cxn>
                  <a:cxn ang="0">
                    <a:pos x="8" y="106"/>
                  </a:cxn>
                  <a:cxn ang="0">
                    <a:pos x="8" y="106"/>
                  </a:cxn>
                  <a:cxn ang="0">
                    <a:pos x="22" y="77"/>
                  </a:cxn>
                  <a:cxn ang="0">
                    <a:pos x="22" y="77"/>
                  </a:cxn>
                  <a:cxn ang="0">
                    <a:pos x="25" y="70"/>
                  </a:cxn>
                  <a:cxn ang="0">
                    <a:pos x="28" y="62"/>
                  </a:cxn>
                  <a:cxn ang="0">
                    <a:pos x="31" y="53"/>
                  </a:cxn>
                  <a:cxn ang="0">
                    <a:pos x="34" y="46"/>
                  </a:cxn>
                  <a:cxn ang="0">
                    <a:pos x="34" y="46"/>
                  </a:cxn>
                  <a:cxn ang="0">
                    <a:pos x="45" y="26"/>
                  </a:cxn>
                  <a:cxn ang="0">
                    <a:pos x="49" y="15"/>
                  </a:cxn>
                  <a:cxn ang="0">
                    <a:pos x="51" y="10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2" y="2"/>
                  </a:cxn>
                  <a:cxn ang="0">
                    <a:pos x="51" y="1"/>
                  </a:cxn>
                  <a:cxn ang="0">
                    <a:pos x="49" y="0"/>
                  </a:cxn>
                  <a:cxn ang="0">
                    <a:pos x="47" y="0"/>
                  </a:cxn>
                  <a:cxn ang="0">
                    <a:pos x="44" y="1"/>
                  </a:cxn>
                  <a:cxn ang="0">
                    <a:pos x="43" y="2"/>
                  </a:cxn>
                  <a:cxn ang="0">
                    <a:pos x="42" y="4"/>
                  </a:cxn>
                  <a:cxn ang="0">
                    <a:pos x="42" y="4"/>
                  </a:cxn>
                </a:cxnLst>
                <a:rect l="0" t="0" r="r" b="b"/>
                <a:pathLst>
                  <a:path w="52" h="108">
                    <a:moveTo>
                      <a:pt x="42" y="4"/>
                    </a:moveTo>
                    <a:lnTo>
                      <a:pt x="42" y="4"/>
                    </a:lnTo>
                    <a:lnTo>
                      <a:pt x="41" y="10"/>
                    </a:lnTo>
                    <a:lnTo>
                      <a:pt x="40" y="15"/>
                    </a:lnTo>
                    <a:lnTo>
                      <a:pt x="35" y="26"/>
                    </a:lnTo>
                    <a:lnTo>
                      <a:pt x="24" y="44"/>
                    </a:lnTo>
                    <a:lnTo>
                      <a:pt x="24" y="44"/>
                    </a:lnTo>
                    <a:lnTo>
                      <a:pt x="22" y="49"/>
                    </a:lnTo>
                    <a:lnTo>
                      <a:pt x="20" y="56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9" y="84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0" y="105"/>
                    </a:lnTo>
                    <a:lnTo>
                      <a:pt x="1" y="107"/>
                    </a:lnTo>
                    <a:lnTo>
                      <a:pt x="2" y="108"/>
                    </a:lnTo>
                    <a:lnTo>
                      <a:pt x="4" y="108"/>
                    </a:lnTo>
                    <a:lnTo>
                      <a:pt x="6" y="108"/>
                    </a:lnTo>
                    <a:lnTo>
                      <a:pt x="7" y="108"/>
                    </a:lnTo>
                    <a:lnTo>
                      <a:pt x="8" y="106"/>
                    </a:lnTo>
                    <a:lnTo>
                      <a:pt x="8" y="106"/>
                    </a:lnTo>
                    <a:lnTo>
                      <a:pt x="22" y="77"/>
                    </a:lnTo>
                    <a:lnTo>
                      <a:pt x="22" y="77"/>
                    </a:lnTo>
                    <a:lnTo>
                      <a:pt x="25" y="70"/>
                    </a:lnTo>
                    <a:lnTo>
                      <a:pt x="28" y="62"/>
                    </a:lnTo>
                    <a:lnTo>
                      <a:pt x="31" y="53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45" y="26"/>
                    </a:lnTo>
                    <a:lnTo>
                      <a:pt x="49" y="15"/>
                    </a:lnTo>
                    <a:lnTo>
                      <a:pt x="51" y="10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2" y="2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4" y="1"/>
                    </a:lnTo>
                    <a:lnTo>
                      <a:pt x="43" y="2"/>
                    </a:lnTo>
                    <a:lnTo>
                      <a:pt x="42" y="4"/>
                    </a:lnTo>
                    <a:lnTo>
                      <a:pt x="4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360">
                <a:extLst>
                  <a:ext uri="{FF2B5EF4-FFF2-40B4-BE49-F238E27FC236}">
                    <a16:creationId xmlns:a16="http://schemas.microsoft.com/office/drawing/2014/main" id="{B8FFA795-8041-212A-704A-465382D0E7AD}"/>
                  </a:ext>
                </a:extLst>
              </p:cNvPr>
              <p:cNvSpPr/>
              <p:nvPr/>
            </p:nvSpPr>
            <p:spPr bwMode="auto">
              <a:xfrm>
                <a:off x="4438650" y="3730625"/>
                <a:ext cx="23813" cy="5556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37" y="5"/>
                  </a:cxn>
                  <a:cxn ang="0">
                    <a:pos x="35" y="17"/>
                  </a:cxn>
                  <a:cxn ang="0">
                    <a:pos x="32" y="29"/>
                  </a:cxn>
                  <a:cxn ang="0">
                    <a:pos x="27" y="41"/>
                  </a:cxn>
                  <a:cxn ang="0">
                    <a:pos x="21" y="53"/>
                  </a:cxn>
                  <a:cxn ang="0">
                    <a:pos x="8" y="75"/>
                  </a:cxn>
                  <a:cxn ang="0">
                    <a:pos x="3" y="87"/>
                  </a:cxn>
                  <a:cxn ang="0">
                    <a:pos x="0" y="99"/>
                  </a:cxn>
                  <a:cxn ang="0">
                    <a:pos x="0" y="99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2" y="103"/>
                  </a:cxn>
                  <a:cxn ang="0">
                    <a:pos x="3" y="104"/>
                  </a:cxn>
                  <a:cxn ang="0">
                    <a:pos x="5" y="104"/>
                  </a:cxn>
                  <a:cxn ang="0">
                    <a:pos x="6" y="104"/>
                  </a:cxn>
                  <a:cxn ang="0">
                    <a:pos x="8" y="103"/>
                  </a:cxn>
                  <a:cxn ang="0">
                    <a:pos x="9" y="101"/>
                  </a:cxn>
                  <a:cxn ang="0">
                    <a:pos x="9" y="101"/>
                  </a:cxn>
                  <a:cxn ang="0">
                    <a:pos x="12" y="89"/>
                  </a:cxn>
                  <a:cxn ang="0">
                    <a:pos x="17" y="76"/>
                  </a:cxn>
                  <a:cxn ang="0">
                    <a:pos x="30" y="54"/>
                  </a:cxn>
                  <a:cxn ang="0">
                    <a:pos x="36" y="42"/>
                  </a:cxn>
                  <a:cxn ang="0">
                    <a:pos x="41" y="30"/>
                  </a:cxn>
                  <a:cxn ang="0">
                    <a:pos x="45" y="17"/>
                  </a:cxn>
                  <a:cxn ang="0">
                    <a:pos x="46" y="5"/>
                  </a:cxn>
                  <a:cxn ang="0">
                    <a:pos x="46" y="5"/>
                  </a:cxn>
                  <a:cxn ang="0">
                    <a:pos x="46" y="3"/>
                  </a:cxn>
                  <a:cxn ang="0">
                    <a:pos x="45" y="2"/>
                  </a:cxn>
                  <a:cxn ang="0">
                    <a:pos x="44" y="1"/>
                  </a:cxn>
                  <a:cxn ang="0">
                    <a:pos x="42" y="0"/>
                  </a:cxn>
                  <a:cxn ang="0">
                    <a:pos x="40" y="1"/>
                  </a:cxn>
                  <a:cxn ang="0">
                    <a:pos x="39" y="2"/>
                  </a:cxn>
                  <a:cxn ang="0">
                    <a:pos x="38" y="3"/>
                  </a:cxn>
                  <a:cxn ang="0">
                    <a:pos x="37" y="5"/>
                  </a:cxn>
                  <a:cxn ang="0">
                    <a:pos x="37" y="5"/>
                  </a:cxn>
                </a:cxnLst>
                <a:rect l="0" t="0" r="r" b="b"/>
                <a:pathLst>
                  <a:path w="46" h="104">
                    <a:moveTo>
                      <a:pt x="37" y="5"/>
                    </a:moveTo>
                    <a:lnTo>
                      <a:pt x="37" y="5"/>
                    </a:lnTo>
                    <a:lnTo>
                      <a:pt x="35" y="17"/>
                    </a:lnTo>
                    <a:lnTo>
                      <a:pt x="32" y="29"/>
                    </a:lnTo>
                    <a:lnTo>
                      <a:pt x="27" y="41"/>
                    </a:lnTo>
                    <a:lnTo>
                      <a:pt x="21" y="53"/>
                    </a:lnTo>
                    <a:lnTo>
                      <a:pt x="8" y="75"/>
                    </a:lnTo>
                    <a:lnTo>
                      <a:pt x="3" y="87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2" y="103"/>
                    </a:lnTo>
                    <a:lnTo>
                      <a:pt x="3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8" y="103"/>
                    </a:lnTo>
                    <a:lnTo>
                      <a:pt x="9" y="101"/>
                    </a:lnTo>
                    <a:lnTo>
                      <a:pt x="9" y="101"/>
                    </a:lnTo>
                    <a:lnTo>
                      <a:pt x="12" y="89"/>
                    </a:lnTo>
                    <a:lnTo>
                      <a:pt x="17" y="76"/>
                    </a:lnTo>
                    <a:lnTo>
                      <a:pt x="30" y="54"/>
                    </a:lnTo>
                    <a:lnTo>
                      <a:pt x="36" y="42"/>
                    </a:lnTo>
                    <a:lnTo>
                      <a:pt x="41" y="30"/>
                    </a:lnTo>
                    <a:lnTo>
                      <a:pt x="45" y="17"/>
                    </a:lnTo>
                    <a:lnTo>
                      <a:pt x="46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45" y="2"/>
                    </a:lnTo>
                    <a:lnTo>
                      <a:pt x="44" y="1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9" y="2"/>
                    </a:lnTo>
                    <a:lnTo>
                      <a:pt x="38" y="3"/>
                    </a:lnTo>
                    <a:lnTo>
                      <a:pt x="37" y="5"/>
                    </a:lnTo>
                    <a:lnTo>
                      <a:pt x="37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361">
                <a:extLst>
                  <a:ext uri="{FF2B5EF4-FFF2-40B4-BE49-F238E27FC236}">
                    <a16:creationId xmlns:a16="http://schemas.microsoft.com/office/drawing/2014/main" id="{93A6185B-8FE0-94EB-E0A3-07D03B64BCA4}"/>
                  </a:ext>
                </a:extLst>
              </p:cNvPr>
              <p:cNvSpPr/>
              <p:nvPr/>
            </p:nvSpPr>
            <p:spPr bwMode="auto">
              <a:xfrm>
                <a:off x="4478338" y="3732213"/>
                <a:ext cx="25400" cy="52388"/>
              </a:xfrm>
              <a:custGeom>
                <a:avLst/>
                <a:gdLst/>
                <a:ahLst/>
                <a:cxnLst>
                  <a:cxn ang="0">
                    <a:pos x="39" y="3"/>
                  </a:cxn>
                  <a:cxn ang="0">
                    <a:pos x="39" y="3"/>
                  </a:cxn>
                  <a:cxn ang="0">
                    <a:pos x="34" y="14"/>
                  </a:cxn>
                  <a:cxn ang="0">
                    <a:pos x="29" y="26"/>
                  </a:cxn>
                  <a:cxn ang="0">
                    <a:pos x="18" y="47"/>
                  </a:cxn>
                  <a:cxn ang="0">
                    <a:pos x="13" y="58"/>
                  </a:cxn>
                  <a:cxn ang="0">
                    <a:pos x="8" y="69"/>
                  </a:cxn>
                  <a:cxn ang="0">
                    <a:pos x="3" y="80"/>
                  </a:cxn>
                  <a:cxn ang="0">
                    <a:pos x="0" y="93"/>
                  </a:cxn>
                  <a:cxn ang="0">
                    <a:pos x="0" y="93"/>
                  </a:cxn>
                  <a:cxn ang="0">
                    <a:pos x="0" y="95"/>
                  </a:cxn>
                  <a:cxn ang="0">
                    <a:pos x="1" y="97"/>
                  </a:cxn>
                  <a:cxn ang="0">
                    <a:pos x="4" y="98"/>
                  </a:cxn>
                  <a:cxn ang="0">
                    <a:pos x="6" y="99"/>
                  </a:cxn>
                  <a:cxn ang="0">
                    <a:pos x="8" y="98"/>
                  </a:cxn>
                  <a:cxn ang="0">
                    <a:pos x="9" y="97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3" y="84"/>
                  </a:cxn>
                  <a:cxn ang="0">
                    <a:pos x="17" y="72"/>
                  </a:cxn>
                  <a:cxn ang="0">
                    <a:pos x="22" y="61"/>
                  </a:cxn>
                  <a:cxn ang="0">
                    <a:pos x="27" y="49"/>
                  </a:cxn>
                  <a:cxn ang="0">
                    <a:pos x="39" y="28"/>
                  </a:cxn>
                  <a:cxn ang="0">
                    <a:pos x="44" y="16"/>
                  </a:cxn>
                  <a:cxn ang="0">
                    <a:pos x="48" y="5"/>
                  </a:cxn>
                  <a:cxn ang="0">
                    <a:pos x="48" y="5"/>
                  </a:cxn>
                  <a:cxn ang="0">
                    <a:pos x="48" y="3"/>
                  </a:cxn>
                  <a:cxn ang="0">
                    <a:pos x="47" y="2"/>
                  </a:cxn>
                  <a:cxn ang="0">
                    <a:pos x="46" y="0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1" y="0"/>
                  </a:cxn>
                  <a:cxn ang="0">
                    <a:pos x="40" y="1"/>
                  </a:cxn>
                  <a:cxn ang="0">
                    <a:pos x="39" y="3"/>
                  </a:cxn>
                  <a:cxn ang="0">
                    <a:pos x="39" y="3"/>
                  </a:cxn>
                </a:cxnLst>
                <a:rect l="0" t="0" r="r" b="b"/>
                <a:pathLst>
                  <a:path w="48" h="99">
                    <a:moveTo>
                      <a:pt x="39" y="3"/>
                    </a:moveTo>
                    <a:lnTo>
                      <a:pt x="39" y="3"/>
                    </a:lnTo>
                    <a:lnTo>
                      <a:pt x="34" y="14"/>
                    </a:lnTo>
                    <a:lnTo>
                      <a:pt x="29" y="26"/>
                    </a:lnTo>
                    <a:lnTo>
                      <a:pt x="18" y="47"/>
                    </a:lnTo>
                    <a:lnTo>
                      <a:pt x="13" y="58"/>
                    </a:lnTo>
                    <a:lnTo>
                      <a:pt x="8" y="69"/>
                    </a:lnTo>
                    <a:lnTo>
                      <a:pt x="3" y="80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5"/>
                    </a:lnTo>
                    <a:lnTo>
                      <a:pt x="1" y="97"/>
                    </a:lnTo>
                    <a:lnTo>
                      <a:pt x="4" y="98"/>
                    </a:lnTo>
                    <a:lnTo>
                      <a:pt x="6" y="99"/>
                    </a:lnTo>
                    <a:lnTo>
                      <a:pt x="8" y="98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3" y="84"/>
                    </a:lnTo>
                    <a:lnTo>
                      <a:pt x="17" y="72"/>
                    </a:lnTo>
                    <a:lnTo>
                      <a:pt x="22" y="61"/>
                    </a:lnTo>
                    <a:lnTo>
                      <a:pt x="27" y="49"/>
                    </a:lnTo>
                    <a:lnTo>
                      <a:pt x="39" y="28"/>
                    </a:lnTo>
                    <a:lnTo>
                      <a:pt x="44" y="16"/>
                    </a:lnTo>
                    <a:lnTo>
                      <a:pt x="48" y="5"/>
                    </a:lnTo>
                    <a:lnTo>
                      <a:pt x="48" y="5"/>
                    </a:lnTo>
                    <a:lnTo>
                      <a:pt x="48" y="3"/>
                    </a:lnTo>
                    <a:lnTo>
                      <a:pt x="47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1"/>
                    </a:lnTo>
                    <a:lnTo>
                      <a:pt x="39" y="3"/>
                    </a:lnTo>
                    <a:lnTo>
                      <a:pt x="3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362">
                <a:extLst>
                  <a:ext uri="{FF2B5EF4-FFF2-40B4-BE49-F238E27FC236}">
                    <a16:creationId xmlns:a16="http://schemas.microsoft.com/office/drawing/2014/main" id="{137BDF3E-AD6D-C6B1-B6B1-240C6693B754}"/>
                  </a:ext>
                </a:extLst>
              </p:cNvPr>
              <p:cNvSpPr/>
              <p:nvPr/>
            </p:nvSpPr>
            <p:spPr bwMode="auto">
              <a:xfrm>
                <a:off x="4508500" y="3738563"/>
                <a:ext cx="19050" cy="55563"/>
              </a:xfrm>
              <a:custGeom>
                <a:avLst/>
                <a:gdLst/>
                <a:ahLst/>
                <a:cxnLst>
                  <a:cxn ang="0">
                    <a:pos x="29" y="5"/>
                  </a:cxn>
                  <a:cxn ang="0">
                    <a:pos x="29" y="5"/>
                  </a:cxn>
                  <a:cxn ang="0">
                    <a:pos x="27" y="17"/>
                  </a:cxn>
                  <a:cxn ang="0">
                    <a:pos x="24" y="29"/>
                  </a:cxn>
                  <a:cxn ang="0">
                    <a:pos x="15" y="51"/>
                  </a:cxn>
                  <a:cxn ang="0">
                    <a:pos x="15" y="51"/>
                  </a:cxn>
                  <a:cxn ang="0">
                    <a:pos x="14" y="56"/>
                  </a:cxn>
                  <a:cxn ang="0">
                    <a:pos x="13" y="61"/>
                  </a:cxn>
                  <a:cxn ang="0">
                    <a:pos x="12" y="73"/>
                  </a:cxn>
                  <a:cxn ang="0">
                    <a:pos x="12" y="73"/>
                  </a:cxn>
                  <a:cxn ang="0">
                    <a:pos x="9" y="79"/>
                  </a:cxn>
                  <a:cxn ang="0">
                    <a:pos x="7" y="85"/>
                  </a:cxn>
                  <a:cxn ang="0">
                    <a:pos x="1" y="97"/>
                  </a:cxn>
                  <a:cxn ang="0">
                    <a:pos x="1" y="97"/>
                  </a:cxn>
                  <a:cxn ang="0">
                    <a:pos x="0" y="99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2" y="104"/>
                  </a:cxn>
                  <a:cxn ang="0">
                    <a:pos x="4" y="105"/>
                  </a:cxn>
                  <a:cxn ang="0">
                    <a:pos x="6" y="105"/>
                  </a:cxn>
                  <a:cxn ang="0">
                    <a:pos x="7" y="104"/>
                  </a:cxn>
                  <a:cxn ang="0">
                    <a:pos x="9" y="103"/>
                  </a:cxn>
                  <a:cxn ang="0">
                    <a:pos x="9" y="103"/>
                  </a:cxn>
                  <a:cxn ang="0">
                    <a:pos x="15" y="92"/>
                  </a:cxn>
                  <a:cxn ang="0">
                    <a:pos x="19" y="81"/>
                  </a:cxn>
                  <a:cxn ang="0">
                    <a:pos x="22" y="70"/>
                  </a:cxn>
                  <a:cxn ang="0">
                    <a:pos x="24" y="57"/>
                  </a:cxn>
                  <a:cxn ang="0">
                    <a:pos x="24" y="57"/>
                  </a:cxn>
                  <a:cxn ang="0">
                    <a:pos x="25" y="51"/>
                  </a:cxn>
                  <a:cxn ang="0">
                    <a:pos x="27" y="45"/>
                  </a:cxn>
                  <a:cxn ang="0">
                    <a:pos x="31" y="31"/>
                  </a:cxn>
                  <a:cxn ang="0">
                    <a:pos x="35" y="19"/>
                  </a:cxn>
                  <a:cxn ang="0">
                    <a:pos x="37" y="12"/>
                  </a:cxn>
                  <a:cxn ang="0">
                    <a:pos x="38" y="5"/>
                  </a:cxn>
                  <a:cxn ang="0">
                    <a:pos x="38" y="5"/>
                  </a:cxn>
                  <a:cxn ang="0">
                    <a:pos x="37" y="3"/>
                  </a:cxn>
                  <a:cxn ang="0">
                    <a:pos x="37" y="1"/>
                  </a:cxn>
                  <a:cxn ang="0">
                    <a:pos x="35" y="1"/>
                  </a:cxn>
                  <a:cxn ang="0">
                    <a:pos x="33" y="0"/>
                  </a:cxn>
                  <a:cxn ang="0">
                    <a:pos x="32" y="1"/>
                  </a:cxn>
                  <a:cxn ang="0">
                    <a:pos x="30" y="1"/>
                  </a:cxn>
                  <a:cxn ang="0">
                    <a:pos x="29" y="3"/>
                  </a:cxn>
                  <a:cxn ang="0">
                    <a:pos x="29" y="5"/>
                  </a:cxn>
                  <a:cxn ang="0">
                    <a:pos x="29" y="5"/>
                  </a:cxn>
                </a:cxnLst>
                <a:rect l="0" t="0" r="r" b="b"/>
                <a:pathLst>
                  <a:path w="38" h="105">
                    <a:moveTo>
                      <a:pt x="29" y="5"/>
                    </a:moveTo>
                    <a:lnTo>
                      <a:pt x="29" y="5"/>
                    </a:lnTo>
                    <a:lnTo>
                      <a:pt x="27" y="17"/>
                    </a:lnTo>
                    <a:lnTo>
                      <a:pt x="24" y="29"/>
                    </a:lnTo>
                    <a:lnTo>
                      <a:pt x="15" y="51"/>
                    </a:lnTo>
                    <a:lnTo>
                      <a:pt x="15" y="51"/>
                    </a:lnTo>
                    <a:lnTo>
                      <a:pt x="14" y="56"/>
                    </a:lnTo>
                    <a:lnTo>
                      <a:pt x="13" y="61"/>
                    </a:lnTo>
                    <a:lnTo>
                      <a:pt x="12" y="73"/>
                    </a:lnTo>
                    <a:lnTo>
                      <a:pt x="12" y="73"/>
                    </a:lnTo>
                    <a:lnTo>
                      <a:pt x="9" y="79"/>
                    </a:lnTo>
                    <a:lnTo>
                      <a:pt x="7" y="85"/>
                    </a:lnTo>
                    <a:lnTo>
                      <a:pt x="1" y="97"/>
                    </a:lnTo>
                    <a:lnTo>
                      <a:pt x="1" y="97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2" y="104"/>
                    </a:lnTo>
                    <a:lnTo>
                      <a:pt x="4" y="105"/>
                    </a:lnTo>
                    <a:lnTo>
                      <a:pt x="6" y="105"/>
                    </a:lnTo>
                    <a:lnTo>
                      <a:pt x="7" y="104"/>
                    </a:lnTo>
                    <a:lnTo>
                      <a:pt x="9" y="103"/>
                    </a:lnTo>
                    <a:lnTo>
                      <a:pt x="9" y="103"/>
                    </a:lnTo>
                    <a:lnTo>
                      <a:pt x="15" y="92"/>
                    </a:lnTo>
                    <a:lnTo>
                      <a:pt x="19" y="81"/>
                    </a:lnTo>
                    <a:lnTo>
                      <a:pt x="22" y="70"/>
                    </a:lnTo>
                    <a:lnTo>
                      <a:pt x="24" y="57"/>
                    </a:lnTo>
                    <a:lnTo>
                      <a:pt x="24" y="57"/>
                    </a:lnTo>
                    <a:lnTo>
                      <a:pt x="25" y="51"/>
                    </a:lnTo>
                    <a:lnTo>
                      <a:pt x="27" y="45"/>
                    </a:lnTo>
                    <a:lnTo>
                      <a:pt x="31" y="31"/>
                    </a:lnTo>
                    <a:lnTo>
                      <a:pt x="35" y="19"/>
                    </a:lnTo>
                    <a:lnTo>
                      <a:pt x="37" y="12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7" y="3"/>
                    </a:lnTo>
                    <a:lnTo>
                      <a:pt x="37" y="1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29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1" name="Freeform 363">
                <a:extLst>
                  <a:ext uri="{FF2B5EF4-FFF2-40B4-BE49-F238E27FC236}">
                    <a16:creationId xmlns:a16="http://schemas.microsoft.com/office/drawing/2014/main" id="{FC2AD3C2-55B9-DB31-FF99-3205992B8BA7}"/>
                  </a:ext>
                </a:extLst>
              </p:cNvPr>
              <p:cNvSpPr/>
              <p:nvPr/>
            </p:nvSpPr>
            <p:spPr bwMode="auto">
              <a:xfrm>
                <a:off x="4545013" y="3736975"/>
                <a:ext cx="15875" cy="49213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19" y="4"/>
                  </a:cxn>
                  <a:cxn ang="0">
                    <a:pos x="19" y="16"/>
                  </a:cxn>
                  <a:cxn ang="0">
                    <a:pos x="17" y="26"/>
                  </a:cxn>
                  <a:cxn ang="0">
                    <a:pos x="13" y="47"/>
                  </a:cxn>
                  <a:cxn ang="0">
                    <a:pos x="8" y="68"/>
                  </a:cxn>
                  <a:cxn ang="0">
                    <a:pos x="0" y="89"/>
                  </a:cxn>
                  <a:cxn ang="0">
                    <a:pos x="0" y="89"/>
                  </a:cxn>
                  <a:cxn ang="0">
                    <a:pos x="0" y="90"/>
                  </a:cxn>
                  <a:cxn ang="0">
                    <a:pos x="0" y="92"/>
                  </a:cxn>
                  <a:cxn ang="0">
                    <a:pos x="2" y="93"/>
                  </a:cxn>
                  <a:cxn ang="0">
                    <a:pos x="4" y="94"/>
                  </a:cxn>
                  <a:cxn ang="0">
                    <a:pos x="6" y="94"/>
                  </a:cxn>
                  <a:cxn ang="0">
                    <a:pos x="7" y="94"/>
                  </a:cxn>
                  <a:cxn ang="0">
                    <a:pos x="9" y="93"/>
                  </a:cxn>
                  <a:cxn ang="0">
                    <a:pos x="10" y="91"/>
                  </a:cxn>
                  <a:cxn ang="0">
                    <a:pos x="10" y="91"/>
                  </a:cxn>
                  <a:cxn ang="0">
                    <a:pos x="17" y="69"/>
                  </a:cxn>
                  <a:cxn ang="0">
                    <a:pos x="22" y="49"/>
                  </a:cxn>
                  <a:cxn ang="0">
                    <a:pos x="27" y="27"/>
                  </a:cxn>
                  <a:cxn ang="0">
                    <a:pos x="28" y="16"/>
                  </a:cxn>
                  <a:cxn ang="0">
                    <a:pos x="28" y="4"/>
                  </a:cxn>
                  <a:cxn ang="0">
                    <a:pos x="28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9" y="4"/>
                  </a:cxn>
                </a:cxnLst>
                <a:rect l="0" t="0" r="r" b="b"/>
                <a:pathLst>
                  <a:path w="28" h="94">
                    <a:moveTo>
                      <a:pt x="19" y="4"/>
                    </a:moveTo>
                    <a:lnTo>
                      <a:pt x="19" y="4"/>
                    </a:lnTo>
                    <a:lnTo>
                      <a:pt x="19" y="16"/>
                    </a:lnTo>
                    <a:lnTo>
                      <a:pt x="17" y="26"/>
                    </a:lnTo>
                    <a:lnTo>
                      <a:pt x="13" y="47"/>
                    </a:lnTo>
                    <a:lnTo>
                      <a:pt x="8" y="68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0"/>
                    </a:lnTo>
                    <a:lnTo>
                      <a:pt x="0" y="92"/>
                    </a:lnTo>
                    <a:lnTo>
                      <a:pt x="2" y="93"/>
                    </a:lnTo>
                    <a:lnTo>
                      <a:pt x="4" y="94"/>
                    </a:lnTo>
                    <a:lnTo>
                      <a:pt x="6" y="94"/>
                    </a:lnTo>
                    <a:lnTo>
                      <a:pt x="7" y="94"/>
                    </a:lnTo>
                    <a:lnTo>
                      <a:pt x="9" y="93"/>
                    </a:lnTo>
                    <a:lnTo>
                      <a:pt x="10" y="91"/>
                    </a:lnTo>
                    <a:lnTo>
                      <a:pt x="10" y="91"/>
                    </a:lnTo>
                    <a:lnTo>
                      <a:pt x="17" y="69"/>
                    </a:lnTo>
                    <a:lnTo>
                      <a:pt x="22" y="49"/>
                    </a:lnTo>
                    <a:lnTo>
                      <a:pt x="27" y="27"/>
                    </a:lnTo>
                    <a:lnTo>
                      <a:pt x="28" y="16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2" name="Freeform 364">
                <a:extLst>
                  <a:ext uri="{FF2B5EF4-FFF2-40B4-BE49-F238E27FC236}">
                    <a16:creationId xmlns:a16="http://schemas.microsoft.com/office/drawing/2014/main" id="{7384B292-AB1C-27C5-BED6-3A5740A04E8E}"/>
                  </a:ext>
                </a:extLst>
              </p:cNvPr>
              <p:cNvSpPr/>
              <p:nvPr/>
            </p:nvSpPr>
            <p:spPr bwMode="auto">
              <a:xfrm>
                <a:off x="4605338" y="3643313"/>
                <a:ext cx="47625" cy="82550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79" y="12"/>
                  </a:cxn>
                  <a:cxn ang="0">
                    <a:pos x="74" y="16"/>
                  </a:cxn>
                  <a:cxn ang="0">
                    <a:pos x="63" y="24"/>
                  </a:cxn>
                  <a:cxn ang="0">
                    <a:pos x="61" y="27"/>
                  </a:cxn>
                  <a:cxn ang="0">
                    <a:pos x="56" y="41"/>
                  </a:cxn>
                  <a:cxn ang="0">
                    <a:pos x="50" y="50"/>
                  </a:cxn>
                  <a:cxn ang="0">
                    <a:pos x="37" y="68"/>
                  </a:cxn>
                  <a:cxn ang="0">
                    <a:pos x="31" y="77"/>
                  </a:cxn>
                  <a:cxn ang="0">
                    <a:pos x="12" y="109"/>
                  </a:cxn>
                  <a:cxn ang="0">
                    <a:pos x="4" y="127"/>
                  </a:cxn>
                  <a:cxn ang="0">
                    <a:pos x="1" y="144"/>
                  </a:cxn>
                  <a:cxn ang="0">
                    <a:pos x="0" y="146"/>
                  </a:cxn>
                  <a:cxn ang="0">
                    <a:pos x="0" y="149"/>
                  </a:cxn>
                  <a:cxn ang="0">
                    <a:pos x="2" y="154"/>
                  </a:cxn>
                  <a:cxn ang="0">
                    <a:pos x="5" y="155"/>
                  </a:cxn>
                  <a:cxn ang="0">
                    <a:pos x="8" y="154"/>
                  </a:cxn>
                  <a:cxn ang="0">
                    <a:pos x="9" y="149"/>
                  </a:cxn>
                  <a:cxn ang="0">
                    <a:pos x="10" y="143"/>
                  </a:cxn>
                  <a:cxn ang="0">
                    <a:pos x="15" y="125"/>
                  </a:cxn>
                  <a:cxn ang="0">
                    <a:pos x="26" y="101"/>
                  </a:cxn>
                  <a:cxn ang="0">
                    <a:pos x="41" y="78"/>
                  </a:cxn>
                  <a:cxn ang="0">
                    <a:pos x="56" y="57"/>
                  </a:cxn>
                  <a:cxn ang="0">
                    <a:pos x="65" y="42"/>
                  </a:cxn>
                  <a:cxn ang="0">
                    <a:pos x="75" y="27"/>
                  </a:cxn>
                  <a:cxn ang="0">
                    <a:pos x="81" y="23"/>
                  </a:cxn>
                  <a:cxn ang="0">
                    <a:pos x="88" y="12"/>
                  </a:cxn>
                  <a:cxn ang="0">
                    <a:pos x="90" y="5"/>
                  </a:cxn>
                  <a:cxn ang="0">
                    <a:pos x="89" y="2"/>
                  </a:cxn>
                  <a:cxn ang="0">
                    <a:pos x="85" y="0"/>
                  </a:cxn>
                  <a:cxn ang="0">
                    <a:pos x="82" y="1"/>
                  </a:cxn>
                  <a:cxn ang="0">
                    <a:pos x="81" y="3"/>
                  </a:cxn>
                </a:cxnLst>
                <a:rect l="0" t="0" r="r" b="b"/>
                <a:pathLst>
                  <a:path w="90" h="155">
                    <a:moveTo>
                      <a:pt x="81" y="3"/>
                    </a:moveTo>
                    <a:lnTo>
                      <a:pt x="81" y="3"/>
                    </a:lnTo>
                    <a:lnTo>
                      <a:pt x="80" y="8"/>
                    </a:lnTo>
                    <a:lnTo>
                      <a:pt x="79" y="12"/>
                    </a:lnTo>
                    <a:lnTo>
                      <a:pt x="76" y="14"/>
                    </a:lnTo>
                    <a:lnTo>
                      <a:pt x="74" y="16"/>
                    </a:lnTo>
                    <a:lnTo>
                      <a:pt x="69" y="19"/>
                    </a:lnTo>
                    <a:lnTo>
                      <a:pt x="63" y="24"/>
                    </a:lnTo>
                    <a:lnTo>
                      <a:pt x="63" y="24"/>
                    </a:lnTo>
                    <a:lnTo>
                      <a:pt x="61" y="27"/>
                    </a:lnTo>
                    <a:lnTo>
                      <a:pt x="59" y="33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50" y="50"/>
                    </a:lnTo>
                    <a:lnTo>
                      <a:pt x="43" y="58"/>
                    </a:lnTo>
                    <a:lnTo>
                      <a:pt x="37" y="68"/>
                    </a:lnTo>
                    <a:lnTo>
                      <a:pt x="31" y="77"/>
                    </a:lnTo>
                    <a:lnTo>
                      <a:pt x="31" y="77"/>
                    </a:lnTo>
                    <a:lnTo>
                      <a:pt x="22" y="92"/>
                    </a:lnTo>
                    <a:lnTo>
                      <a:pt x="12" y="109"/>
                    </a:lnTo>
                    <a:lnTo>
                      <a:pt x="8" y="117"/>
                    </a:lnTo>
                    <a:lnTo>
                      <a:pt x="4" y="127"/>
                    </a:lnTo>
                    <a:lnTo>
                      <a:pt x="2" y="135"/>
                    </a:lnTo>
                    <a:lnTo>
                      <a:pt x="1" y="144"/>
                    </a:lnTo>
                    <a:lnTo>
                      <a:pt x="1" y="144"/>
                    </a:lnTo>
                    <a:lnTo>
                      <a:pt x="0" y="146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51"/>
                    </a:lnTo>
                    <a:lnTo>
                      <a:pt x="2" y="154"/>
                    </a:lnTo>
                    <a:lnTo>
                      <a:pt x="3" y="155"/>
                    </a:lnTo>
                    <a:lnTo>
                      <a:pt x="5" y="155"/>
                    </a:lnTo>
                    <a:lnTo>
                      <a:pt x="6" y="155"/>
                    </a:lnTo>
                    <a:lnTo>
                      <a:pt x="8" y="154"/>
                    </a:lnTo>
                    <a:lnTo>
                      <a:pt x="9" y="151"/>
                    </a:lnTo>
                    <a:lnTo>
                      <a:pt x="9" y="149"/>
                    </a:lnTo>
                    <a:lnTo>
                      <a:pt x="9" y="149"/>
                    </a:lnTo>
                    <a:lnTo>
                      <a:pt x="10" y="143"/>
                    </a:lnTo>
                    <a:lnTo>
                      <a:pt x="10" y="137"/>
                    </a:lnTo>
                    <a:lnTo>
                      <a:pt x="15" y="125"/>
                    </a:lnTo>
                    <a:lnTo>
                      <a:pt x="20" y="112"/>
                    </a:lnTo>
                    <a:lnTo>
                      <a:pt x="26" y="101"/>
                    </a:lnTo>
                    <a:lnTo>
                      <a:pt x="34" y="89"/>
                    </a:lnTo>
                    <a:lnTo>
                      <a:pt x="41" y="78"/>
                    </a:lnTo>
                    <a:lnTo>
                      <a:pt x="56" y="57"/>
                    </a:lnTo>
                    <a:lnTo>
                      <a:pt x="56" y="57"/>
                    </a:lnTo>
                    <a:lnTo>
                      <a:pt x="61" y="49"/>
                    </a:lnTo>
                    <a:lnTo>
                      <a:pt x="65" y="42"/>
                    </a:lnTo>
                    <a:lnTo>
                      <a:pt x="69" y="34"/>
                    </a:lnTo>
                    <a:lnTo>
                      <a:pt x="75" y="27"/>
                    </a:lnTo>
                    <a:lnTo>
                      <a:pt x="75" y="27"/>
                    </a:lnTo>
                    <a:lnTo>
                      <a:pt x="81" y="23"/>
                    </a:lnTo>
                    <a:lnTo>
                      <a:pt x="85" y="18"/>
                    </a:lnTo>
                    <a:lnTo>
                      <a:pt x="88" y="12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3"/>
                    </a:lnTo>
                    <a:lnTo>
                      <a:pt x="89" y="2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2" y="1"/>
                    </a:lnTo>
                    <a:lnTo>
                      <a:pt x="81" y="3"/>
                    </a:lnTo>
                    <a:lnTo>
                      <a:pt x="8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3" name="Freeform 365">
                <a:extLst>
                  <a:ext uri="{FF2B5EF4-FFF2-40B4-BE49-F238E27FC236}">
                    <a16:creationId xmlns:a16="http://schemas.microsoft.com/office/drawing/2014/main" id="{9BD72F23-1D8D-FBC7-1C5A-02FDE9583BCE}"/>
                  </a:ext>
                </a:extLst>
              </p:cNvPr>
              <p:cNvSpPr/>
              <p:nvPr/>
            </p:nvSpPr>
            <p:spPr bwMode="auto">
              <a:xfrm>
                <a:off x="4610100" y="3646488"/>
                <a:ext cx="71438" cy="104775"/>
              </a:xfrm>
              <a:custGeom>
                <a:avLst/>
                <a:gdLst/>
                <a:ahLst/>
                <a:cxnLst>
                  <a:cxn ang="0">
                    <a:pos x="126" y="1"/>
                  </a:cxn>
                  <a:cxn ang="0">
                    <a:pos x="126" y="1"/>
                  </a:cxn>
                  <a:cxn ang="0">
                    <a:pos x="115" y="9"/>
                  </a:cxn>
                  <a:cxn ang="0">
                    <a:pos x="105" y="17"/>
                  </a:cxn>
                  <a:cxn ang="0">
                    <a:pos x="96" y="27"/>
                  </a:cxn>
                  <a:cxn ang="0">
                    <a:pos x="87" y="37"/>
                  </a:cxn>
                  <a:cxn ang="0">
                    <a:pos x="80" y="47"/>
                  </a:cxn>
                  <a:cxn ang="0">
                    <a:pos x="73" y="59"/>
                  </a:cxn>
                  <a:cxn ang="0">
                    <a:pos x="59" y="82"/>
                  </a:cxn>
                  <a:cxn ang="0">
                    <a:pos x="59" y="82"/>
                  </a:cxn>
                  <a:cxn ang="0">
                    <a:pos x="44" y="109"/>
                  </a:cxn>
                  <a:cxn ang="0">
                    <a:pos x="28" y="136"/>
                  </a:cxn>
                  <a:cxn ang="0">
                    <a:pos x="13" y="164"/>
                  </a:cxn>
                  <a:cxn ang="0">
                    <a:pos x="7" y="178"/>
                  </a:cxn>
                  <a:cxn ang="0">
                    <a:pos x="0" y="193"/>
                  </a:cxn>
                  <a:cxn ang="0">
                    <a:pos x="0" y="193"/>
                  </a:cxn>
                  <a:cxn ang="0">
                    <a:pos x="0" y="195"/>
                  </a:cxn>
                  <a:cxn ang="0">
                    <a:pos x="1" y="197"/>
                  </a:cxn>
                  <a:cxn ang="0">
                    <a:pos x="2" y="198"/>
                  </a:cxn>
                  <a:cxn ang="0">
                    <a:pos x="3" y="199"/>
                  </a:cxn>
                  <a:cxn ang="0">
                    <a:pos x="6" y="199"/>
                  </a:cxn>
                  <a:cxn ang="0">
                    <a:pos x="8" y="198"/>
                  </a:cxn>
                  <a:cxn ang="0">
                    <a:pos x="9" y="197"/>
                  </a:cxn>
                  <a:cxn ang="0">
                    <a:pos x="10" y="196"/>
                  </a:cxn>
                  <a:cxn ang="0">
                    <a:pos x="10" y="196"/>
                  </a:cxn>
                  <a:cxn ang="0">
                    <a:pos x="15" y="183"/>
                  </a:cxn>
                  <a:cxn ang="0">
                    <a:pos x="21" y="170"/>
                  </a:cxn>
                  <a:cxn ang="0">
                    <a:pos x="33" y="147"/>
                  </a:cxn>
                  <a:cxn ang="0">
                    <a:pos x="47" y="124"/>
                  </a:cxn>
                  <a:cxn ang="0">
                    <a:pos x="60" y="100"/>
                  </a:cxn>
                  <a:cxn ang="0">
                    <a:pos x="60" y="100"/>
                  </a:cxn>
                  <a:cxn ang="0">
                    <a:pos x="74" y="74"/>
                  </a:cxn>
                  <a:cxn ang="0">
                    <a:pos x="82" y="62"/>
                  </a:cxn>
                  <a:cxn ang="0">
                    <a:pos x="89" y="49"/>
                  </a:cxn>
                  <a:cxn ang="0">
                    <a:pos x="98" y="38"/>
                  </a:cxn>
                  <a:cxn ang="0">
                    <a:pos x="108" y="28"/>
                  </a:cxn>
                  <a:cxn ang="0">
                    <a:pos x="119" y="17"/>
                  </a:cxn>
                  <a:cxn ang="0">
                    <a:pos x="130" y="9"/>
                  </a:cxn>
                  <a:cxn ang="0">
                    <a:pos x="130" y="9"/>
                  </a:cxn>
                  <a:cxn ang="0">
                    <a:pos x="133" y="7"/>
                  </a:cxn>
                  <a:cxn ang="0">
                    <a:pos x="134" y="6"/>
                  </a:cxn>
                  <a:cxn ang="0">
                    <a:pos x="133" y="4"/>
                  </a:cxn>
                  <a:cxn ang="0">
                    <a:pos x="133" y="2"/>
                  </a:cxn>
                  <a:cxn ang="0">
                    <a:pos x="132" y="1"/>
                  </a:cxn>
                  <a:cxn ang="0">
                    <a:pos x="129" y="0"/>
                  </a:cxn>
                  <a:cxn ang="0">
                    <a:pos x="128" y="0"/>
                  </a:cxn>
                  <a:cxn ang="0">
                    <a:pos x="126" y="1"/>
                  </a:cxn>
                  <a:cxn ang="0">
                    <a:pos x="126" y="1"/>
                  </a:cxn>
                </a:cxnLst>
                <a:rect l="0" t="0" r="r" b="b"/>
                <a:pathLst>
                  <a:path w="134" h="199">
                    <a:moveTo>
                      <a:pt x="126" y="1"/>
                    </a:moveTo>
                    <a:lnTo>
                      <a:pt x="126" y="1"/>
                    </a:lnTo>
                    <a:lnTo>
                      <a:pt x="115" y="9"/>
                    </a:lnTo>
                    <a:lnTo>
                      <a:pt x="105" y="17"/>
                    </a:lnTo>
                    <a:lnTo>
                      <a:pt x="96" y="27"/>
                    </a:lnTo>
                    <a:lnTo>
                      <a:pt x="87" y="37"/>
                    </a:lnTo>
                    <a:lnTo>
                      <a:pt x="80" y="47"/>
                    </a:lnTo>
                    <a:lnTo>
                      <a:pt x="73" y="59"/>
                    </a:lnTo>
                    <a:lnTo>
                      <a:pt x="59" y="82"/>
                    </a:lnTo>
                    <a:lnTo>
                      <a:pt x="59" y="82"/>
                    </a:lnTo>
                    <a:lnTo>
                      <a:pt x="44" y="109"/>
                    </a:lnTo>
                    <a:lnTo>
                      <a:pt x="28" y="136"/>
                    </a:lnTo>
                    <a:lnTo>
                      <a:pt x="13" y="164"/>
                    </a:lnTo>
                    <a:lnTo>
                      <a:pt x="7" y="178"/>
                    </a:lnTo>
                    <a:lnTo>
                      <a:pt x="0" y="193"/>
                    </a:lnTo>
                    <a:lnTo>
                      <a:pt x="0" y="193"/>
                    </a:lnTo>
                    <a:lnTo>
                      <a:pt x="0" y="195"/>
                    </a:lnTo>
                    <a:lnTo>
                      <a:pt x="1" y="197"/>
                    </a:lnTo>
                    <a:lnTo>
                      <a:pt x="2" y="198"/>
                    </a:lnTo>
                    <a:lnTo>
                      <a:pt x="3" y="199"/>
                    </a:lnTo>
                    <a:lnTo>
                      <a:pt x="6" y="199"/>
                    </a:lnTo>
                    <a:lnTo>
                      <a:pt x="8" y="198"/>
                    </a:lnTo>
                    <a:lnTo>
                      <a:pt x="9" y="197"/>
                    </a:lnTo>
                    <a:lnTo>
                      <a:pt x="10" y="196"/>
                    </a:lnTo>
                    <a:lnTo>
                      <a:pt x="10" y="196"/>
                    </a:lnTo>
                    <a:lnTo>
                      <a:pt x="15" y="183"/>
                    </a:lnTo>
                    <a:lnTo>
                      <a:pt x="21" y="170"/>
                    </a:lnTo>
                    <a:lnTo>
                      <a:pt x="33" y="147"/>
                    </a:lnTo>
                    <a:lnTo>
                      <a:pt x="47" y="124"/>
                    </a:lnTo>
                    <a:lnTo>
                      <a:pt x="60" y="100"/>
                    </a:lnTo>
                    <a:lnTo>
                      <a:pt x="60" y="100"/>
                    </a:lnTo>
                    <a:lnTo>
                      <a:pt x="74" y="74"/>
                    </a:lnTo>
                    <a:lnTo>
                      <a:pt x="82" y="62"/>
                    </a:lnTo>
                    <a:lnTo>
                      <a:pt x="89" y="49"/>
                    </a:lnTo>
                    <a:lnTo>
                      <a:pt x="98" y="38"/>
                    </a:lnTo>
                    <a:lnTo>
                      <a:pt x="108" y="28"/>
                    </a:lnTo>
                    <a:lnTo>
                      <a:pt x="119" y="17"/>
                    </a:lnTo>
                    <a:lnTo>
                      <a:pt x="130" y="9"/>
                    </a:lnTo>
                    <a:lnTo>
                      <a:pt x="130" y="9"/>
                    </a:lnTo>
                    <a:lnTo>
                      <a:pt x="133" y="7"/>
                    </a:lnTo>
                    <a:lnTo>
                      <a:pt x="134" y="6"/>
                    </a:lnTo>
                    <a:lnTo>
                      <a:pt x="133" y="4"/>
                    </a:lnTo>
                    <a:lnTo>
                      <a:pt x="133" y="2"/>
                    </a:lnTo>
                    <a:lnTo>
                      <a:pt x="132" y="1"/>
                    </a:lnTo>
                    <a:lnTo>
                      <a:pt x="129" y="0"/>
                    </a:lnTo>
                    <a:lnTo>
                      <a:pt x="128" y="0"/>
                    </a:lnTo>
                    <a:lnTo>
                      <a:pt x="126" y="1"/>
                    </a:lnTo>
                    <a:lnTo>
                      <a:pt x="12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4" name="Freeform 366">
                <a:extLst>
                  <a:ext uri="{FF2B5EF4-FFF2-40B4-BE49-F238E27FC236}">
                    <a16:creationId xmlns:a16="http://schemas.microsoft.com/office/drawing/2014/main" id="{7AD9BF79-3DE8-5838-29B3-0519C5E1D24B}"/>
                  </a:ext>
                </a:extLst>
              </p:cNvPr>
              <p:cNvSpPr/>
              <p:nvPr/>
            </p:nvSpPr>
            <p:spPr bwMode="auto">
              <a:xfrm>
                <a:off x="4624388" y="3638550"/>
                <a:ext cx="84138" cy="130175"/>
              </a:xfrm>
              <a:custGeom>
                <a:avLst/>
                <a:gdLst/>
                <a:ahLst/>
                <a:cxnLst>
                  <a:cxn ang="0">
                    <a:pos x="152" y="1"/>
                  </a:cxn>
                  <a:cxn ang="0">
                    <a:pos x="137" y="15"/>
                  </a:cxn>
                  <a:cxn ang="0">
                    <a:pos x="123" y="30"/>
                  </a:cxn>
                  <a:cxn ang="0">
                    <a:pos x="99" y="66"/>
                  </a:cxn>
                  <a:cxn ang="0">
                    <a:pos x="67" y="121"/>
                  </a:cxn>
                  <a:cxn ang="0">
                    <a:pos x="56" y="138"/>
                  </a:cxn>
                  <a:cxn ang="0">
                    <a:pos x="32" y="174"/>
                  </a:cxn>
                  <a:cxn ang="0">
                    <a:pos x="12" y="211"/>
                  </a:cxn>
                  <a:cxn ang="0">
                    <a:pos x="1" y="229"/>
                  </a:cxn>
                  <a:cxn ang="0">
                    <a:pos x="0" y="238"/>
                  </a:cxn>
                  <a:cxn ang="0">
                    <a:pos x="4" y="246"/>
                  </a:cxn>
                  <a:cxn ang="0">
                    <a:pos x="6" y="247"/>
                  </a:cxn>
                  <a:cxn ang="0">
                    <a:pos x="12" y="246"/>
                  </a:cxn>
                  <a:cxn ang="0">
                    <a:pos x="14" y="242"/>
                  </a:cxn>
                  <a:cxn ang="0">
                    <a:pos x="16" y="241"/>
                  </a:cxn>
                  <a:cxn ang="0">
                    <a:pos x="17" y="236"/>
                  </a:cxn>
                  <a:cxn ang="0">
                    <a:pos x="15" y="234"/>
                  </a:cxn>
                  <a:cxn ang="0">
                    <a:pos x="12" y="234"/>
                  </a:cxn>
                  <a:cxn ang="0">
                    <a:pos x="10" y="234"/>
                  </a:cxn>
                  <a:cxn ang="0">
                    <a:pos x="12" y="229"/>
                  </a:cxn>
                  <a:cxn ang="0">
                    <a:pos x="22" y="210"/>
                  </a:cxn>
                  <a:cxn ang="0">
                    <a:pos x="33" y="191"/>
                  </a:cxn>
                  <a:cxn ang="0">
                    <a:pos x="53" y="160"/>
                  </a:cxn>
                  <a:cxn ang="0">
                    <a:pos x="73" y="129"/>
                  </a:cxn>
                  <a:cxn ang="0">
                    <a:pos x="92" y="98"/>
                  </a:cxn>
                  <a:cxn ang="0">
                    <a:pos x="121" y="50"/>
                  </a:cxn>
                  <a:cxn ang="0">
                    <a:pos x="144" y="21"/>
                  </a:cxn>
                  <a:cxn ang="0">
                    <a:pos x="157" y="10"/>
                  </a:cxn>
                  <a:cxn ang="0">
                    <a:pos x="158" y="9"/>
                  </a:cxn>
                  <a:cxn ang="0">
                    <a:pos x="158" y="2"/>
                  </a:cxn>
                  <a:cxn ang="0">
                    <a:pos x="156" y="0"/>
                  </a:cxn>
                  <a:cxn ang="0">
                    <a:pos x="152" y="1"/>
                  </a:cxn>
                </a:cxnLst>
                <a:rect l="0" t="0" r="r" b="b"/>
                <a:pathLst>
                  <a:path w="159" h="247">
                    <a:moveTo>
                      <a:pt x="152" y="1"/>
                    </a:moveTo>
                    <a:lnTo>
                      <a:pt x="152" y="1"/>
                    </a:lnTo>
                    <a:lnTo>
                      <a:pt x="145" y="8"/>
                    </a:lnTo>
                    <a:lnTo>
                      <a:pt x="137" y="15"/>
                    </a:lnTo>
                    <a:lnTo>
                      <a:pt x="129" y="23"/>
                    </a:lnTo>
                    <a:lnTo>
                      <a:pt x="123" y="30"/>
                    </a:lnTo>
                    <a:lnTo>
                      <a:pt x="111" y="48"/>
                    </a:lnTo>
                    <a:lnTo>
                      <a:pt x="99" y="66"/>
                    </a:lnTo>
                    <a:lnTo>
                      <a:pt x="79" y="103"/>
                    </a:lnTo>
                    <a:lnTo>
                      <a:pt x="67" y="121"/>
                    </a:lnTo>
                    <a:lnTo>
                      <a:pt x="56" y="138"/>
                    </a:lnTo>
                    <a:lnTo>
                      <a:pt x="56" y="138"/>
                    </a:lnTo>
                    <a:lnTo>
                      <a:pt x="44" y="155"/>
                    </a:lnTo>
                    <a:lnTo>
                      <a:pt x="32" y="174"/>
                    </a:lnTo>
                    <a:lnTo>
                      <a:pt x="12" y="211"/>
                    </a:lnTo>
                    <a:lnTo>
                      <a:pt x="12" y="211"/>
                    </a:lnTo>
                    <a:lnTo>
                      <a:pt x="6" y="219"/>
                    </a:lnTo>
                    <a:lnTo>
                      <a:pt x="1" y="229"/>
                    </a:lnTo>
                    <a:lnTo>
                      <a:pt x="0" y="233"/>
                    </a:lnTo>
                    <a:lnTo>
                      <a:pt x="0" y="238"/>
                    </a:lnTo>
                    <a:lnTo>
                      <a:pt x="1" y="242"/>
                    </a:lnTo>
                    <a:lnTo>
                      <a:pt x="4" y="246"/>
                    </a:lnTo>
                    <a:lnTo>
                      <a:pt x="4" y="246"/>
                    </a:lnTo>
                    <a:lnTo>
                      <a:pt x="6" y="247"/>
                    </a:lnTo>
                    <a:lnTo>
                      <a:pt x="9" y="247"/>
                    </a:lnTo>
                    <a:lnTo>
                      <a:pt x="12" y="246"/>
                    </a:lnTo>
                    <a:lnTo>
                      <a:pt x="13" y="244"/>
                    </a:lnTo>
                    <a:lnTo>
                      <a:pt x="14" y="242"/>
                    </a:lnTo>
                    <a:lnTo>
                      <a:pt x="14" y="242"/>
                    </a:lnTo>
                    <a:lnTo>
                      <a:pt x="16" y="241"/>
                    </a:lnTo>
                    <a:lnTo>
                      <a:pt x="17" y="240"/>
                    </a:lnTo>
                    <a:lnTo>
                      <a:pt x="17" y="236"/>
                    </a:lnTo>
                    <a:lnTo>
                      <a:pt x="16" y="235"/>
                    </a:lnTo>
                    <a:lnTo>
                      <a:pt x="15" y="234"/>
                    </a:lnTo>
                    <a:lnTo>
                      <a:pt x="14" y="233"/>
                    </a:lnTo>
                    <a:lnTo>
                      <a:pt x="12" y="234"/>
                    </a:lnTo>
                    <a:lnTo>
                      <a:pt x="12" y="234"/>
                    </a:lnTo>
                    <a:lnTo>
                      <a:pt x="10" y="234"/>
                    </a:lnTo>
                    <a:lnTo>
                      <a:pt x="10" y="234"/>
                    </a:lnTo>
                    <a:lnTo>
                      <a:pt x="12" y="229"/>
                    </a:lnTo>
                    <a:lnTo>
                      <a:pt x="15" y="222"/>
                    </a:lnTo>
                    <a:lnTo>
                      <a:pt x="22" y="210"/>
                    </a:lnTo>
                    <a:lnTo>
                      <a:pt x="33" y="191"/>
                    </a:lnTo>
                    <a:lnTo>
                      <a:pt x="33" y="191"/>
                    </a:lnTo>
                    <a:lnTo>
                      <a:pt x="43" y="176"/>
                    </a:lnTo>
                    <a:lnTo>
                      <a:pt x="53" y="160"/>
                    </a:lnTo>
                    <a:lnTo>
                      <a:pt x="73" y="129"/>
                    </a:lnTo>
                    <a:lnTo>
                      <a:pt x="73" y="129"/>
                    </a:lnTo>
                    <a:lnTo>
                      <a:pt x="83" y="114"/>
                    </a:lnTo>
                    <a:lnTo>
                      <a:pt x="92" y="98"/>
                    </a:lnTo>
                    <a:lnTo>
                      <a:pt x="111" y="65"/>
                    </a:lnTo>
                    <a:lnTo>
                      <a:pt x="121" y="50"/>
                    </a:lnTo>
                    <a:lnTo>
                      <a:pt x="131" y="34"/>
                    </a:lnTo>
                    <a:lnTo>
                      <a:pt x="144" y="21"/>
                    </a:lnTo>
                    <a:lnTo>
                      <a:pt x="150" y="15"/>
                    </a:lnTo>
                    <a:lnTo>
                      <a:pt x="157" y="10"/>
                    </a:lnTo>
                    <a:lnTo>
                      <a:pt x="157" y="10"/>
                    </a:lnTo>
                    <a:lnTo>
                      <a:pt x="158" y="9"/>
                    </a:lnTo>
                    <a:lnTo>
                      <a:pt x="159" y="6"/>
                    </a:lnTo>
                    <a:lnTo>
                      <a:pt x="158" y="2"/>
                    </a:lnTo>
                    <a:lnTo>
                      <a:pt x="157" y="1"/>
                    </a:lnTo>
                    <a:lnTo>
                      <a:pt x="156" y="0"/>
                    </a:lnTo>
                    <a:lnTo>
                      <a:pt x="154" y="0"/>
                    </a:lnTo>
                    <a:lnTo>
                      <a:pt x="152" y="1"/>
                    </a:lnTo>
                    <a:lnTo>
                      <a:pt x="15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5" name="Freeform 367">
                <a:extLst>
                  <a:ext uri="{FF2B5EF4-FFF2-40B4-BE49-F238E27FC236}">
                    <a16:creationId xmlns:a16="http://schemas.microsoft.com/office/drawing/2014/main" id="{C4893C3D-3EDB-0C6C-4FD3-312EBAA3C351}"/>
                  </a:ext>
                </a:extLst>
              </p:cNvPr>
              <p:cNvSpPr/>
              <p:nvPr/>
            </p:nvSpPr>
            <p:spPr bwMode="auto">
              <a:xfrm>
                <a:off x="4648200" y="3646488"/>
                <a:ext cx="80963" cy="120650"/>
              </a:xfrm>
              <a:custGeom>
                <a:avLst/>
                <a:gdLst/>
                <a:ahLst/>
                <a:cxnLst>
                  <a:cxn ang="0">
                    <a:pos x="143" y="2"/>
                  </a:cxn>
                  <a:cxn ang="0">
                    <a:pos x="143" y="2"/>
                  </a:cxn>
                  <a:cxn ang="0">
                    <a:pos x="132" y="14"/>
                  </a:cxn>
                  <a:cxn ang="0">
                    <a:pos x="120" y="28"/>
                  </a:cxn>
                  <a:cxn ang="0">
                    <a:pos x="110" y="41"/>
                  </a:cxn>
                  <a:cxn ang="0">
                    <a:pos x="100" y="54"/>
                  </a:cxn>
                  <a:cxn ang="0">
                    <a:pos x="81" y="83"/>
                  </a:cxn>
                  <a:cxn ang="0">
                    <a:pos x="63" y="113"/>
                  </a:cxn>
                  <a:cxn ang="0">
                    <a:pos x="63" y="113"/>
                  </a:cxn>
                  <a:cxn ang="0">
                    <a:pos x="47" y="141"/>
                  </a:cxn>
                  <a:cxn ang="0">
                    <a:pos x="32" y="169"/>
                  </a:cxn>
                  <a:cxn ang="0">
                    <a:pos x="32" y="169"/>
                  </a:cxn>
                  <a:cxn ang="0">
                    <a:pos x="24" y="182"/>
                  </a:cxn>
                  <a:cxn ang="0">
                    <a:pos x="15" y="195"/>
                  </a:cxn>
                  <a:cxn ang="0">
                    <a:pos x="7" y="207"/>
                  </a:cxn>
                  <a:cxn ang="0">
                    <a:pos x="1" y="221"/>
                  </a:cxn>
                  <a:cxn ang="0">
                    <a:pos x="1" y="221"/>
                  </a:cxn>
                  <a:cxn ang="0">
                    <a:pos x="0" y="223"/>
                  </a:cxn>
                  <a:cxn ang="0">
                    <a:pos x="1" y="225"/>
                  </a:cxn>
                  <a:cxn ang="0">
                    <a:pos x="2" y="227"/>
                  </a:cxn>
                  <a:cxn ang="0">
                    <a:pos x="5" y="228"/>
                  </a:cxn>
                  <a:cxn ang="0">
                    <a:pos x="9" y="228"/>
                  </a:cxn>
                  <a:cxn ang="0">
                    <a:pos x="9" y="228"/>
                  </a:cxn>
                  <a:cxn ang="0">
                    <a:pos x="12" y="227"/>
                  </a:cxn>
                  <a:cxn ang="0">
                    <a:pos x="14" y="224"/>
                  </a:cxn>
                  <a:cxn ang="0">
                    <a:pos x="13" y="221"/>
                  </a:cxn>
                  <a:cxn ang="0">
                    <a:pos x="12" y="219"/>
                  </a:cxn>
                  <a:cxn ang="0">
                    <a:pos x="12" y="219"/>
                  </a:cxn>
                  <a:cxn ang="0">
                    <a:pos x="17" y="209"/>
                  </a:cxn>
                  <a:cxn ang="0">
                    <a:pos x="23" y="200"/>
                  </a:cxn>
                  <a:cxn ang="0">
                    <a:pos x="36" y="180"/>
                  </a:cxn>
                  <a:cxn ang="0">
                    <a:pos x="36" y="180"/>
                  </a:cxn>
                  <a:cxn ang="0">
                    <a:pos x="52" y="153"/>
                  </a:cxn>
                  <a:cxn ang="0">
                    <a:pos x="67" y="125"/>
                  </a:cxn>
                  <a:cxn ang="0">
                    <a:pos x="67" y="125"/>
                  </a:cxn>
                  <a:cxn ang="0">
                    <a:pos x="85" y="94"/>
                  </a:cxn>
                  <a:cxn ang="0">
                    <a:pos x="105" y="64"/>
                  </a:cxn>
                  <a:cxn ang="0">
                    <a:pos x="115" y="49"/>
                  </a:cxn>
                  <a:cxn ang="0">
                    <a:pos x="127" y="35"/>
                  </a:cxn>
                  <a:cxn ang="0">
                    <a:pos x="138" y="21"/>
                  </a:cxn>
                  <a:cxn ang="0">
                    <a:pos x="150" y="8"/>
                  </a:cxn>
                  <a:cxn ang="0">
                    <a:pos x="150" y="8"/>
                  </a:cxn>
                  <a:cxn ang="0">
                    <a:pos x="151" y="6"/>
                  </a:cxn>
                  <a:cxn ang="0">
                    <a:pos x="151" y="5"/>
                  </a:cxn>
                  <a:cxn ang="0">
                    <a:pos x="150" y="3"/>
                  </a:cxn>
                  <a:cxn ang="0">
                    <a:pos x="149" y="2"/>
                  </a:cxn>
                  <a:cxn ang="0">
                    <a:pos x="148" y="1"/>
                  </a:cxn>
                  <a:cxn ang="0">
                    <a:pos x="146" y="0"/>
                  </a:cxn>
                  <a:cxn ang="0">
                    <a:pos x="145" y="0"/>
                  </a:cxn>
                  <a:cxn ang="0">
                    <a:pos x="143" y="2"/>
                  </a:cxn>
                  <a:cxn ang="0">
                    <a:pos x="143" y="2"/>
                  </a:cxn>
                </a:cxnLst>
                <a:rect l="0" t="0" r="r" b="b"/>
                <a:pathLst>
                  <a:path w="151" h="228">
                    <a:moveTo>
                      <a:pt x="143" y="2"/>
                    </a:moveTo>
                    <a:lnTo>
                      <a:pt x="143" y="2"/>
                    </a:lnTo>
                    <a:lnTo>
                      <a:pt x="132" y="14"/>
                    </a:lnTo>
                    <a:lnTo>
                      <a:pt x="120" y="28"/>
                    </a:lnTo>
                    <a:lnTo>
                      <a:pt x="110" y="41"/>
                    </a:lnTo>
                    <a:lnTo>
                      <a:pt x="100" y="54"/>
                    </a:lnTo>
                    <a:lnTo>
                      <a:pt x="81" y="83"/>
                    </a:lnTo>
                    <a:lnTo>
                      <a:pt x="63" y="113"/>
                    </a:lnTo>
                    <a:lnTo>
                      <a:pt x="63" y="113"/>
                    </a:lnTo>
                    <a:lnTo>
                      <a:pt x="47" y="141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24" y="182"/>
                    </a:lnTo>
                    <a:lnTo>
                      <a:pt x="15" y="195"/>
                    </a:lnTo>
                    <a:lnTo>
                      <a:pt x="7" y="207"/>
                    </a:lnTo>
                    <a:lnTo>
                      <a:pt x="1" y="221"/>
                    </a:lnTo>
                    <a:lnTo>
                      <a:pt x="1" y="221"/>
                    </a:lnTo>
                    <a:lnTo>
                      <a:pt x="0" y="223"/>
                    </a:lnTo>
                    <a:lnTo>
                      <a:pt x="1" y="225"/>
                    </a:lnTo>
                    <a:lnTo>
                      <a:pt x="2" y="227"/>
                    </a:lnTo>
                    <a:lnTo>
                      <a:pt x="5" y="228"/>
                    </a:lnTo>
                    <a:lnTo>
                      <a:pt x="9" y="228"/>
                    </a:lnTo>
                    <a:lnTo>
                      <a:pt x="9" y="228"/>
                    </a:lnTo>
                    <a:lnTo>
                      <a:pt x="12" y="227"/>
                    </a:lnTo>
                    <a:lnTo>
                      <a:pt x="14" y="224"/>
                    </a:lnTo>
                    <a:lnTo>
                      <a:pt x="13" y="221"/>
                    </a:lnTo>
                    <a:lnTo>
                      <a:pt x="12" y="219"/>
                    </a:lnTo>
                    <a:lnTo>
                      <a:pt x="12" y="219"/>
                    </a:lnTo>
                    <a:lnTo>
                      <a:pt x="17" y="209"/>
                    </a:lnTo>
                    <a:lnTo>
                      <a:pt x="23" y="200"/>
                    </a:lnTo>
                    <a:lnTo>
                      <a:pt x="36" y="180"/>
                    </a:lnTo>
                    <a:lnTo>
                      <a:pt x="36" y="180"/>
                    </a:lnTo>
                    <a:lnTo>
                      <a:pt x="52" y="153"/>
                    </a:lnTo>
                    <a:lnTo>
                      <a:pt x="67" y="125"/>
                    </a:lnTo>
                    <a:lnTo>
                      <a:pt x="67" y="125"/>
                    </a:lnTo>
                    <a:lnTo>
                      <a:pt x="85" y="94"/>
                    </a:lnTo>
                    <a:lnTo>
                      <a:pt x="105" y="64"/>
                    </a:lnTo>
                    <a:lnTo>
                      <a:pt x="115" y="49"/>
                    </a:lnTo>
                    <a:lnTo>
                      <a:pt x="127" y="35"/>
                    </a:lnTo>
                    <a:lnTo>
                      <a:pt x="138" y="21"/>
                    </a:lnTo>
                    <a:lnTo>
                      <a:pt x="150" y="8"/>
                    </a:lnTo>
                    <a:lnTo>
                      <a:pt x="150" y="8"/>
                    </a:lnTo>
                    <a:lnTo>
                      <a:pt x="151" y="6"/>
                    </a:lnTo>
                    <a:lnTo>
                      <a:pt x="151" y="5"/>
                    </a:lnTo>
                    <a:lnTo>
                      <a:pt x="150" y="3"/>
                    </a:lnTo>
                    <a:lnTo>
                      <a:pt x="149" y="2"/>
                    </a:lnTo>
                    <a:lnTo>
                      <a:pt x="148" y="1"/>
                    </a:lnTo>
                    <a:lnTo>
                      <a:pt x="146" y="0"/>
                    </a:lnTo>
                    <a:lnTo>
                      <a:pt x="145" y="0"/>
                    </a:lnTo>
                    <a:lnTo>
                      <a:pt x="143" y="2"/>
                    </a:lnTo>
                    <a:lnTo>
                      <a:pt x="14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6" name="Freeform 368">
                <a:extLst>
                  <a:ext uri="{FF2B5EF4-FFF2-40B4-BE49-F238E27FC236}">
                    <a16:creationId xmlns:a16="http://schemas.microsoft.com/office/drawing/2014/main" id="{7B5F507E-49A7-B894-5516-B75C86E2420D}"/>
                  </a:ext>
                </a:extLst>
              </p:cNvPr>
              <p:cNvSpPr/>
              <p:nvPr/>
            </p:nvSpPr>
            <p:spPr bwMode="auto">
              <a:xfrm>
                <a:off x="4708525" y="3648075"/>
                <a:ext cx="52388" cy="69850"/>
              </a:xfrm>
              <a:custGeom>
                <a:avLst/>
                <a:gdLst/>
                <a:ahLst/>
                <a:cxnLst>
                  <a:cxn ang="0">
                    <a:pos x="92" y="1"/>
                  </a:cxn>
                  <a:cxn ang="0">
                    <a:pos x="92" y="1"/>
                  </a:cxn>
                  <a:cxn ang="0">
                    <a:pos x="79" y="15"/>
                  </a:cxn>
                  <a:cxn ang="0">
                    <a:pos x="66" y="30"/>
                  </a:cxn>
                  <a:cxn ang="0">
                    <a:pos x="54" y="44"/>
                  </a:cxn>
                  <a:cxn ang="0">
                    <a:pos x="43" y="60"/>
                  </a:cxn>
                  <a:cxn ang="0">
                    <a:pos x="21" y="92"/>
                  </a:cxn>
                  <a:cxn ang="0">
                    <a:pos x="1" y="125"/>
                  </a:cxn>
                  <a:cxn ang="0">
                    <a:pos x="1" y="125"/>
                  </a:cxn>
                  <a:cxn ang="0">
                    <a:pos x="0" y="127"/>
                  </a:cxn>
                  <a:cxn ang="0">
                    <a:pos x="1" y="129"/>
                  </a:cxn>
                  <a:cxn ang="0">
                    <a:pos x="1" y="131"/>
                  </a:cxn>
                  <a:cxn ang="0">
                    <a:pos x="3" y="132"/>
                  </a:cxn>
                  <a:cxn ang="0">
                    <a:pos x="4" y="132"/>
                  </a:cxn>
                  <a:cxn ang="0">
                    <a:pos x="6" y="132"/>
                  </a:cxn>
                  <a:cxn ang="0">
                    <a:pos x="8" y="132"/>
                  </a:cxn>
                  <a:cxn ang="0">
                    <a:pos x="10" y="130"/>
                  </a:cxn>
                  <a:cxn ang="0">
                    <a:pos x="10" y="130"/>
                  </a:cxn>
                  <a:cxn ang="0">
                    <a:pos x="29" y="97"/>
                  </a:cxn>
                  <a:cxn ang="0">
                    <a:pos x="50" y="66"/>
                  </a:cxn>
                  <a:cxn ang="0">
                    <a:pos x="61" y="51"/>
                  </a:cxn>
                  <a:cxn ang="0">
                    <a:pos x="74" y="36"/>
                  </a:cxn>
                  <a:cxn ang="0">
                    <a:pos x="86" y="22"/>
                  </a:cxn>
                  <a:cxn ang="0">
                    <a:pos x="98" y="8"/>
                  </a:cxn>
                  <a:cxn ang="0">
                    <a:pos x="98" y="8"/>
                  </a:cxn>
                  <a:cxn ang="0">
                    <a:pos x="99" y="6"/>
                  </a:cxn>
                  <a:cxn ang="0">
                    <a:pos x="100" y="4"/>
                  </a:cxn>
                  <a:cxn ang="0">
                    <a:pos x="99" y="3"/>
                  </a:cxn>
                  <a:cxn ang="0">
                    <a:pos x="98" y="1"/>
                  </a:cxn>
                  <a:cxn ang="0">
                    <a:pos x="97" y="0"/>
                  </a:cxn>
                  <a:cxn ang="0">
                    <a:pos x="95" y="0"/>
                  </a:cxn>
                  <a:cxn ang="0">
                    <a:pos x="93" y="0"/>
                  </a:cxn>
                  <a:cxn ang="0">
                    <a:pos x="92" y="1"/>
                  </a:cxn>
                  <a:cxn ang="0">
                    <a:pos x="92" y="1"/>
                  </a:cxn>
                </a:cxnLst>
                <a:rect l="0" t="0" r="r" b="b"/>
                <a:pathLst>
                  <a:path w="100" h="132">
                    <a:moveTo>
                      <a:pt x="92" y="1"/>
                    </a:moveTo>
                    <a:lnTo>
                      <a:pt x="92" y="1"/>
                    </a:lnTo>
                    <a:lnTo>
                      <a:pt x="79" y="15"/>
                    </a:lnTo>
                    <a:lnTo>
                      <a:pt x="66" y="30"/>
                    </a:lnTo>
                    <a:lnTo>
                      <a:pt x="54" y="44"/>
                    </a:lnTo>
                    <a:lnTo>
                      <a:pt x="43" y="60"/>
                    </a:lnTo>
                    <a:lnTo>
                      <a:pt x="21" y="92"/>
                    </a:lnTo>
                    <a:lnTo>
                      <a:pt x="1" y="125"/>
                    </a:lnTo>
                    <a:lnTo>
                      <a:pt x="1" y="125"/>
                    </a:lnTo>
                    <a:lnTo>
                      <a:pt x="0" y="127"/>
                    </a:lnTo>
                    <a:lnTo>
                      <a:pt x="1" y="129"/>
                    </a:lnTo>
                    <a:lnTo>
                      <a:pt x="1" y="131"/>
                    </a:lnTo>
                    <a:lnTo>
                      <a:pt x="3" y="132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8" y="132"/>
                    </a:lnTo>
                    <a:lnTo>
                      <a:pt x="10" y="130"/>
                    </a:lnTo>
                    <a:lnTo>
                      <a:pt x="10" y="130"/>
                    </a:lnTo>
                    <a:lnTo>
                      <a:pt x="29" y="97"/>
                    </a:lnTo>
                    <a:lnTo>
                      <a:pt x="50" y="66"/>
                    </a:lnTo>
                    <a:lnTo>
                      <a:pt x="61" y="51"/>
                    </a:lnTo>
                    <a:lnTo>
                      <a:pt x="74" y="36"/>
                    </a:lnTo>
                    <a:lnTo>
                      <a:pt x="86" y="2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99" y="6"/>
                    </a:lnTo>
                    <a:lnTo>
                      <a:pt x="100" y="4"/>
                    </a:lnTo>
                    <a:lnTo>
                      <a:pt x="99" y="3"/>
                    </a:lnTo>
                    <a:lnTo>
                      <a:pt x="98" y="1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92" y="1"/>
                    </a:lnTo>
                    <a:lnTo>
                      <a:pt x="9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7" name="Freeform 369">
                <a:extLst>
                  <a:ext uri="{FF2B5EF4-FFF2-40B4-BE49-F238E27FC236}">
                    <a16:creationId xmlns:a16="http://schemas.microsoft.com/office/drawing/2014/main" id="{9E4E43C3-5050-F92B-08A7-A51B36B40A78}"/>
                  </a:ext>
                </a:extLst>
              </p:cNvPr>
              <p:cNvSpPr/>
              <p:nvPr/>
            </p:nvSpPr>
            <p:spPr bwMode="auto">
              <a:xfrm>
                <a:off x="4749800" y="3648075"/>
                <a:ext cx="39688" cy="52388"/>
              </a:xfrm>
              <a:custGeom>
                <a:avLst/>
                <a:gdLst/>
                <a:ahLst/>
                <a:cxnLst>
                  <a:cxn ang="0">
                    <a:pos x="66" y="4"/>
                  </a:cxn>
                  <a:cxn ang="0">
                    <a:pos x="66" y="4"/>
                  </a:cxn>
                  <a:cxn ang="0">
                    <a:pos x="65" y="10"/>
                  </a:cxn>
                  <a:cxn ang="0">
                    <a:pos x="62" y="14"/>
                  </a:cxn>
                  <a:cxn ang="0">
                    <a:pos x="59" y="20"/>
                  </a:cxn>
                  <a:cxn ang="0">
                    <a:pos x="54" y="24"/>
                  </a:cxn>
                  <a:cxn ang="0">
                    <a:pos x="45" y="32"/>
                  </a:cxn>
                  <a:cxn ang="0">
                    <a:pos x="41" y="36"/>
                  </a:cxn>
                  <a:cxn ang="0">
                    <a:pos x="38" y="40"/>
                  </a:cxn>
                  <a:cxn ang="0">
                    <a:pos x="38" y="40"/>
                  </a:cxn>
                  <a:cxn ang="0">
                    <a:pos x="29" y="54"/>
                  </a:cxn>
                  <a:cxn ang="0">
                    <a:pos x="18" y="66"/>
                  </a:cxn>
                  <a:cxn ang="0">
                    <a:pos x="9" y="78"/>
                  </a:cxn>
                  <a:cxn ang="0">
                    <a:pos x="0" y="92"/>
                  </a:cxn>
                  <a:cxn ang="0">
                    <a:pos x="0" y="92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1" y="97"/>
                  </a:cxn>
                  <a:cxn ang="0">
                    <a:pos x="2" y="99"/>
                  </a:cxn>
                  <a:cxn ang="0">
                    <a:pos x="4" y="99"/>
                  </a:cxn>
                  <a:cxn ang="0">
                    <a:pos x="5" y="99"/>
                  </a:cxn>
                  <a:cxn ang="0">
                    <a:pos x="7" y="98"/>
                  </a:cxn>
                  <a:cxn ang="0">
                    <a:pos x="8" y="97"/>
                  </a:cxn>
                  <a:cxn ang="0">
                    <a:pos x="8" y="97"/>
                  </a:cxn>
                  <a:cxn ang="0">
                    <a:pos x="17" y="82"/>
                  </a:cxn>
                  <a:cxn ang="0">
                    <a:pos x="28" y="66"/>
                  </a:cxn>
                  <a:cxn ang="0">
                    <a:pos x="40" y="52"/>
                  </a:cxn>
                  <a:cxn ang="0">
                    <a:pos x="52" y="38"/>
                  </a:cxn>
                  <a:cxn ang="0">
                    <a:pos x="52" y="38"/>
                  </a:cxn>
                  <a:cxn ang="0">
                    <a:pos x="60" y="31"/>
                  </a:cxn>
                  <a:cxn ang="0">
                    <a:pos x="67" y="23"/>
                  </a:cxn>
                  <a:cxn ang="0">
                    <a:pos x="70" y="18"/>
                  </a:cxn>
                  <a:cxn ang="0">
                    <a:pos x="72" y="14"/>
                  </a:cxn>
                  <a:cxn ang="0">
                    <a:pos x="74" y="10"/>
                  </a:cxn>
                  <a:cxn ang="0">
                    <a:pos x="75" y="4"/>
                  </a:cxn>
                  <a:cxn ang="0">
                    <a:pos x="75" y="4"/>
                  </a:cxn>
                  <a:cxn ang="0">
                    <a:pos x="75" y="3"/>
                  </a:cxn>
                  <a:cxn ang="0">
                    <a:pos x="74" y="1"/>
                  </a:cxn>
                  <a:cxn ang="0">
                    <a:pos x="73" y="0"/>
                  </a:cxn>
                  <a:cxn ang="0">
                    <a:pos x="71" y="0"/>
                  </a:cxn>
                  <a:cxn ang="0">
                    <a:pos x="68" y="1"/>
                  </a:cxn>
                  <a:cxn ang="0">
                    <a:pos x="67" y="3"/>
                  </a:cxn>
                  <a:cxn ang="0">
                    <a:pos x="66" y="4"/>
                  </a:cxn>
                  <a:cxn ang="0">
                    <a:pos x="66" y="4"/>
                  </a:cxn>
                </a:cxnLst>
                <a:rect l="0" t="0" r="r" b="b"/>
                <a:pathLst>
                  <a:path w="75" h="99">
                    <a:moveTo>
                      <a:pt x="66" y="4"/>
                    </a:moveTo>
                    <a:lnTo>
                      <a:pt x="66" y="4"/>
                    </a:lnTo>
                    <a:lnTo>
                      <a:pt x="65" y="10"/>
                    </a:lnTo>
                    <a:lnTo>
                      <a:pt x="62" y="14"/>
                    </a:lnTo>
                    <a:lnTo>
                      <a:pt x="59" y="20"/>
                    </a:lnTo>
                    <a:lnTo>
                      <a:pt x="54" y="24"/>
                    </a:lnTo>
                    <a:lnTo>
                      <a:pt x="45" y="32"/>
                    </a:lnTo>
                    <a:lnTo>
                      <a:pt x="41" y="36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29" y="54"/>
                    </a:lnTo>
                    <a:lnTo>
                      <a:pt x="18" y="66"/>
                    </a:lnTo>
                    <a:lnTo>
                      <a:pt x="9" y="78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1" y="97"/>
                    </a:lnTo>
                    <a:lnTo>
                      <a:pt x="2" y="99"/>
                    </a:lnTo>
                    <a:lnTo>
                      <a:pt x="4" y="99"/>
                    </a:lnTo>
                    <a:lnTo>
                      <a:pt x="5" y="99"/>
                    </a:lnTo>
                    <a:lnTo>
                      <a:pt x="7" y="98"/>
                    </a:lnTo>
                    <a:lnTo>
                      <a:pt x="8" y="97"/>
                    </a:lnTo>
                    <a:lnTo>
                      <a:pt x="8" y="97"/>
                    </a:lnTo>
                    <a:lnTo>
                      <a:pt x="17" y="82"/>
                    </a:lnTo>
                    <a:lnTo>
                      <a:pt x="28" y="66"/>
                    </a:lnTo>
                    <a:lnTo>
                      <a:pt x="40" y="52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60" y="31"/>
                    </a:lnTo>
                    <a:lnTo>
                      <a:pt x="67" y="23"/>
                    </a:lnTo>
                    <a:lnTo>
                      <a:pt x="70" y="18"/>
                    </a:lnTo>
                    <a:lnTo>
                      <a:pt x="72" y="14"/>
                    </a:lnTo>
                    <a:lnTo>
                      <a:pt x="74" y="10"/>
                    </a:lnTo>
                    <a:lnTo>
                      <a:pt x="75" y="4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68" y="1"/>
                    </a:lnTo>
                    <a:lnTo>
                      <a:pt x="67" y="3"/>
                    </a:lnTo>
                    <a:lnTo>
                      <a:pt x="66" y="4"/>
                    </a:lnTo>
                    <a:lnTo>
                      <a:pt x="6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8" name="Freeform 370">
                <a:extLst>
                  <a:ext uri="{FF2B5EF4-FFF2-40B4-BE49-F238E27FC236}">
                    <a16:creationId xmlns:a16="http://schemas.microsoft.com/office/drawing/2014/main" id="{2F761677-0609-5460-7F21-E65B5E86FDE9}"/>
                  </a:ext>
                </a:extLst>
              </p:cNvPr>
              <p:cNvSpPr/>
              <p:nvPr/>
            </p:nvSpPr>
            <p:spPr bwMode="auto">
              <a:xfrm>
                <a:off x="4384675" y="3116263"/>
                <a:ext cx="22225" cy="38100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29" y="2"/>
                  </a:cxn>
                  <a:cxn ang="0">
                    <a:pos x="29" y="2"/>
                  </a:cxn>
                  <a:cxn ang="0">
                    <a:pos x="19" y="18"/>
                  </a:cxn>
                  <a:cxn ang="0">
                    <a:pos x="10" y="35"/>
                  </a:cxn>
                  <a:cxn ang="0">
                    <a:pos x="10" y="35"/>
                  </a:cxn>
                  <a:cxn ang="0">
                    <a:pos x="6" y="42"/>
                  </a:cxn>
                  <a:cxn ang="0">
                    <a:pos x="2" y="50"/>
                  </a:cxn>
                  <a:cxn ang="0">
                    <a:pos x="0" y="59"/>
                  </a:cxn>
                  <a:cxn ang="0">
                    <a:pos x="0" y="63"/>
                  </a:cxn>
                  <a:cxn ang="0">
                    <a:pos x="0" y="67"/>
                  </a:cxn>
                  <a:cxn ang="0">
                    <a:pos x="0" y="67"/>
                  </a:cxn>
                  <a:cxn ang="0">
                    <a:pos x="1" y="69"/>
                  </a:cxn>
                  <a:cxn ang="0">
                    <a:pos x="3" y="70"/>
                  </a:cxn>
                  <a:cxn ang="0">
                    <a:pos x="4" y="70"/>
                  </a:cxn>
                  <a:cxn ang="0">
                    <a:pos x="6" y="70"/>
                  </a:cxn>
                  <a:cxn ang="0">
                    <a:pos x="8" y="69"/>
                  </a:cxn>
                  <a:cxn ang="0">
                    <a:pos x="9" y="68"/>
                  </a:cxn>
                  <a:cxn ang="0">
                    <a:pos x="9" y="67"/>
                  </a:cxn>
                  <a:cxn ang="0">
                    <a:pos x="9" y="65"/>
                  </a:cxn>
                  <a:cxn ang="0">
                    <a:pos x="9" y="65"/>
                  </a:cxn>
                  <a:cxn ang="0">
                    <a:pos x="9" y="61"/>
                  </a:cxn>
                  <a:cxn ang="0">
                    <a:pos x="9" y="57"/>
                  </a:cxn>
                  <a:cxn ang="0">
                    <a:pos x="13" y="48"/>
                  </a:cxn>
                  <a:cxn ang="0">
                    <a:pos x="22" y="33"/>
                  </a:cxn>
                  <a:cxn ang="0">
                    <a:pos x="22" y="33"/>
                  </a:cxn>
                  <a:cxn ang="0">
                    <a:pos x="33" y="15"/>
                  </a:cxn>
                  <a:cxn ang="0">
                    <a:pos x="33" y="15"/>
                  </a:cxn>
                  <a:cxn ang="0">
                    <a:pos x="36" y="9"/>
                  </a:cxn>
                  <a:cxn ang="0">
                    <a:pos x="36" y="9"/>
                  </a:cxn>
                  <a:cxn ang="0">
                    <a:pos x="38" y="9"/>
                  </a:cxn>
                  <a:cxn ang="0">
                    <a:pos x="38" y="9"/>
                  </a:cxn>
                  <a:cxn ang="0">
                    <a:pos x="40" y="9"/>
                  </a:cxn>
                  <a:cxn ang="0">
                    <a:pos x="41" y="8"/>
                  </a:cxn>
                  <a:cxn ang="0">
                    <a:pos x="42" y="6"/>
                  </a:cxn>
                  <a:cxn ang="0">
                    <a:pos x="42" y="4"/>
                  </a:cxn>
                  <a:cxn ang="0">
                    <a:pos x="42" y="3"/>
                  </a:cxn>
                  <a:cxn ang="0">
                    <a:pos x="41" y="1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42" h="70">
                    <a:moveTo>
                      <a:pt x="38" y="0"/>
                    </a:moveTo>
                    <a:lnTo>
                      <a:pt x="33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19" y="18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6" y="42"/>
                    </a:lnTo>
                    <a:lnTo>
                      <a:pt x="2" y="50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1" y="69"/>
                    </a:lnTo>
                    <a:lnTo>
                      <a:pt x="3" y="70"/>
                    </a:lnTo>
                    <a:lnTo>
                      <a:pt x="4" y="70"/>
                    </a:lnTo>
                    <a:lnTo>
                      <a:pt x="6" y="70"/>
                    </a:lnTo>
                    <a:lnTo>
                      <a:pt x="8" y="69"/>
                    </a:lnTo>
                    <a:lnTo>
                      <a:pt x="9" y="68"/>
                    </a:lnTo>
                    <a:lnTo>
                      <a:pt x="9" y="67"/>
                    </a:lnTo>
                    <a:lnTo>
                      <a:pt x="9" y="65"/>
                    </a:lnTo>
                    <a:lnTo>
                      <a:pt x="9" y="65"/>
                    </a:lnTo>
                    <a:lnTo>
                      <a:pt x="9" y="61"/>
                    </a:lnTo>
                    <a:lnTo>
                      <a:pt x="9" y="57"/>
                    </a:lnTo>
                    <a:lnTo>
                      <a:pt x="13" y="48"/>
                    </a:lnTo>
                    <a:lnTo>
                      <a:pt x="22" y="33"/>
                    </a:lnTo>
                    <a:lnTo>
                      <a:pt x="22" y="33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40" y="9"/>
                    </a:lnTo>
                    <a:lnTo>
                      <a:pt x="41" y="8"/>
                    </a:lnTo>
                    <a:lnTo>
                      <a:pt x="42" y="6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9" name="Freeform 371">
                <a:extLst>
                  <a:ext uri="{FF2B5EF4-FFF2-40B4-BE49-F238E27FC236}">
                    <a16:creationId xmlns:a16="http://schemas.microsoft.com/office/drawing/2014/main" id="{F10132CB-7859-1F56-6F2C-9A0DB134F7A5}"/>
                  </a:ext>
                </a:extLst>
              </p:cNvPr>
              <p:cNvSpPr/>
              <p:nvPr/>
            </p:nvSpPr>
            <p:spPr bwMode="auto">
              <a:xfrm>
                <a:off x="4446588" y="3108325"/>
                <a:ext cx="34925" cy="47625"/>
              </a:xfrm>
              <a:custGeom>
                <a:avLst/>
                <a:gdLst/>
                <a:ahLst/>
                <a:cxnLst>
                  <a:cxn ang="0">
                    <a:pos x="55" y="2"/>
                  </a:cxn>
                  <a:cxn ang="0">
                    <a:pos x="55" y="2"/>
                  </a:cxn>
                  <a:cxn ang="0">
                    <a:pos x="46" y="15"/>
                  </a:cxn>
                  <a:cxn ang="0">
                    <a:pos x="36" y="26"/>
                  </a:cxn>
                  <a:cxn ang="0">
                    <a:pos x="26" y="39"/>
                  </a:cxn>
                  <a:cxn ang="0">
                    <a:pos x="16" y="50"/>
                  </a:cxn>
                  <a:cxn ang="0">
                    <a:pos x="16" y="50"/>
                  </a:cxn>
                  <a:cxn ang="0">
                    <a:pos x="10" y="58"/>
                  </a:cxn>
                  <a:cxn ang="0">
                    <a:pos x="4" y="69"/>
                  </a:cxn>
                  <a:cxn ang="0">
                    <a:pos x="1" y="75"/>
                  </a:cxn>
                  <a:cxn ang="0">
                    <a:pos x="0" y="80"/>
                  </a:cxn>
                  <a:cxn ang="0">
                    <a:pos x="0" y="85"/>
                  </a:cxn>
                  <a:cxn ang="0">
                    <a:pos x="1" y="87"/>
                  </a:cxn>
                  <a:cxn ang="0">
                    <a:pos x="4" y="89"/>
                  </a:cxn>
                  <a:cxn ang="0">
                    <a:pos x="4" y="89"/>
                  </a:cxn>
                  <a:cxn ang="0">
                    <a:pos x="6" y="90"/>
                  </a:cxn>
                  <a:cxn ang="0">
                    <a:pos x="8" y="90"/>
                  </a:cxn>
                  <a:cxn ang="0">
                    <a:pos x="9" y="90"/>
                  </a:cxn>
                  <a:cxn ang="0">
                    <a:pos x="11" y="89"/>
                  </a:cxn>
                  <a:cxn ang="0">
                    <a:pos x="12" y="87"/>
                  </a:cxn>
                  <a:cxn ang="0">
                    <a:pos x="12" y="86"/>
                  </a:cxn>
                  <a:cxn ang="0">
                    <a:pos x="12" y="84"/>
                  </a:cxn>
                  <a:cxn ang="0">
                    <a:pos x="11" y="82"/>
                  </a:cxn>
                  <a:cxn ang="0">
                    <a:pos x="11" y="82"/>
                  </a:cxn>
                  <a:cxn ang="0">
                    <a:pos x="10" y="80"/>
                  </a:cxn>
                  <a:cxn ang="0">
                    <a:pos x="10" y="77"/>
                  </a:cxn>
                  <a:cxn ang="0">
                    <a:pos x="12" y="74"/>
                  </a:cxn>
                  <a:cxn ang="0">
                    <a:pos x="14" y="69"/>
                  </a:cxn>
                  <a:cxn ang="0">
                    <a:pos x="21" y="57"/>
                  </a:cxn>
                  <a:cxn ang="0">
                    <a:pos x="31" y="46"/>
                  </a:cxn>
                  <a:cxn ang="0">
                    <a:pos x="51" y="22"/>
                  </a:cxn>
                  <a:cxn ang="0">
                    <a:pos x="63" y="8"/>
                  </a:cxn>
                  <a:cxn ang="0">
                    <a:pos x="63" y="8"/>
                  </a:cxn>
                  <a:cxn ang="0">
                    <a:pos x="65" y="6"/>
                  </a:cxn>
                  <a:cxn ang="0">
                    <a:pos x="65" y="3"/>
                  </a:cxn>
                  <a:cxn ang="0">
                    <a:pos x="63" y="2"/>
                  </a:cxn>
                  <a:cxn ang="0">
                    <a:pos x="62" y="1"/>
                  </a:cxn>
                  <a:cxn ang="0">
                    <a:pos x="58" y="0"/>
                  </a:cxn>
                  <a:cxn ang="0">
                    <a:pos x="56" y="1"/>
                  </a:cxn>
                  <a:cxn ang="0">
                    <a:pos x="55" y="2"/>
                  </a:cxn>
                  <a:cxn ang="0">
                    <a:pos x="55" y="2"/>
                  </a:cxn>
                </a:cxnLst>
                <a:rect l="0" t="0" r="r" b="b"/>
                <a:pathLst>
                  <a:path w="65" h="90">
                    <a:moveTo>
                      <a:pt x="55" y="2"/>
                    </a:moveTo>
                    <a:lnTo>
                      <a:pt x="55" y="2"/>
                    </a:lnTo>
                    <a:lnTo>
                      <a:pt x="46" y="15"/>
                    </a:lnTo>
                    <a:lnTo>
                      <a:pt x="36" y="26"/>
                    </a:lnTo>
                    <a:lnTo>
                      <a:pt x="26" y="39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0" y="58"/>
                    </a:lnTo>
                    <a:lnTo>
                      <a:pt x="4" y="69"/>
                    </a:lnTo>
                    <a:lnTo>
                      <a:pt x="1" y="75"/>
                    </a:lnTo>
                    <a:lnTo>
                      <a:pt x="0" y="80"/>
                    </a:lnTo>
                    <a:lnTo>
                      <a:pt x="0" y="85"/>
                    </a:lnTo>
                    <a:lnTo>
                      <a:pt x="1" y="87"/>
                    </a:lnTo>
                    <a:lnTo>
                      <a:pt x="4" y="89"/>
                    </a:lnTo>
                    <a:lnTo>
                      <a:pt x="4" y="89"/>
                    </a:lnTo>
                    <a:lnTo>
                      <a:pt x="6" y="90"/>
                    </a:lnTo>
                    <a:lnTo>
                      <a:pt x="8" y="90"/>
                    </a:lnTo>
                    <a:lnTo>
                      <a:pt x="9" y="90"/>
                    </a:lnTo>
                    <a:lnTo>
                      <a:pt x="11" y="89"/>
                    </a:lnTo>
                    <a:lnTo>
                      <a:pt x="12" y="87"/>
                    </a:lnTo>
                    <a:lnTo>
                      <a:pt x="12" y="86"/>
                    </a:lnTo>
                    <a:lnTo>
                      <a:pt x="12" y="84"/>
                    </a:lnTo>
                    <a:lnTo>
                      <a:pt x="11" y="82"/>
                    </a:lnTo>
                    <a:lnTo>
                      <a:pt x="11" y="82"/>
                    </a:lnTo>
                    <a:lnTo>
                      <a:pt x="10" y="80"/>
                    </a:lnTo>
                    <a:lnTo>
                      <a:pt x="10" y="77"/>
                    </a:lnTo>
                    <a:lnTo>
                      <a:pt x="12" y="74"/>
                    </a:lnTo>
                    <a:lnTo>
                      <a:pt x="14" y="69"/>
                    </a:lnTo>
                    <a:lnTo>
                      <a:pt x="21" y="57"/>
                    </a:lnTo>
                    <a:lnTo>
                      <a:pt x="31" y="46"/>
                    </a:lnTo>
                    <a:lnTo>
                      <a:pt x="51" y="22"/>
                    </a:lnTo>
                    <a:lnTo>
                      <a:pt x="63" y="8"/>
                    </a:lnTo>
                    <a:lnTo>
                      <a:pt x="63" y="8"/>
                    </a:lnTo>
                    <a:lnTo>
                      <a:pt x="65" y="6"/>
                    </a:lnTo>
                    <a:lnTo>
                      <a:pt x="65" y="3"/>
                    </a:lnTo>
                    <a:lnTo>
                      <a:pt x="63" y="2"/>
                    </a:lnTo>
                    <a:lnTo>
                      <a:pt x="62" y="1"/>
                    </a:lnTo>
                    <a:lnTo>
                      <a:pt x="58" y="0"/>
                    </a:lnTo>
                    <a:lnTo>
                      <a:pt x="56" y="1"/>
                    </a:lnTo>
                    <a:lnTo>
                      <a:pt x="55" y="2"/>
                    </a:lnTo>
                    <a:lnTo>
                      <a:pt x="55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0" name="Freeform 372">
                <a:extLst>
                  <a:ext uri="{FF2B5EF4-FFF2-40B4-BE49-F238E27FC236}">
                    <a16:creationId xmlns:a16="http://schemas.microsoft.com/office/drawing/2014/main" id="{804E5435-0DA1-C679-49E1-FB85C2912BF9}"/>
                  </a:ext>
                </a:extLst>
              </p:cNvPr>
              <p:cNvSpPr/>
              <p:nvPr/>
            </p:nvSpPr>
            <p:spPr bwMode="auto">
              <a:xfrm>
                <a:off x="4516438" y="3119438"/>
                <a:ext cx="22225" cy="39688"/>
              </a:xfrm>
              <a:custGeom>
                <a:avLst/>
                <a:gdLst/>
                <a:ahLst/>
                <a:cxnLst>
                  <a:cxn ang="0">
                    <a:pos x="34" y="1"/>
                  </a:cxn>
                  <a:cxn ang="0">
                    <a:pos x="34" y="1"/>
                  </a:cxn>
                  <a:cxn ang="0">
                    <a:pos x="29" y="5"/>
                  </a:cxn>
                  <a:cxn ang="0">
                    <a:pos x="24" y="10"/>
                  </a:cxn>
                  <a:cxn ang="0">
                    <a:pos x="16" y="21"/>
                  </a:cxn>
                  <a:cxn ang="0">
                    <a:pos x="10" y="33"/>
                  </a:cxn>
                  <a:cxn ang="0">
                    <a:pos x="5" y="45"/>
                  </a:cxn>
                  <a:cxn ang="0">
                    <a:pos x="5" y="45"/>
                  </a:cxn>
                  <a:cxn ang="0">
                    <a:pos x="3" y="54"/>
                  </a:cxn>
                  <a:cxn ang="0">
                    <a:pos x="0" y="63"/>
                  </a:cxn>
                  <a:cxn ang="0">
                    <a:pos x="0" y="67"/>
                  </a:cxn>
                  <a:cxn ang="0">
                    <a:pos x="2" y="71"/>
                  </a:cxn>
                  <a:cxn ang="0">
                    <a:pos x="4" y="73"/>
                  </a:cxn>
                  <a:cxn ang="0">
                    <a:pos x="9" y="75"/>
                  </a:cxn>
                  <a:cxn ang="0">
                    <a:pos x="9" y="75"/>
                  </a:cxn>
                  <a:cxn ang="0">
                    <a:pos x="11" y="75"/>
                  </a:cxn>
                  <a:cxn ang="0">
                    <a:pos x="12" y="74"/>
                  </a:cxn>
                  <a:cxn ang="0">
                    <a:pos x="13" y="72"/>
                  </a:cxn>
                  <a:cxn ang="0">
                    <a:pos x="13" y="71"/>
                  </a:cxn>
                  <a:cxn ang="0">
                    <a:pos x="12" y="67"/>
                  </a:cxn>
                  <a:cxn ang="0">
                    <a:pos x="11" y="66"/>
                  </a:cxn>
                  <a:cxn ang="0">
                    <a:pos x="9" y="66"/>
                  </a:cxn>
                  <a:cxn ang="0">
                    <a:pos x="9" y="66"/>
                  </a:cxn>
                  <a:cxn ang="0">
                    <a:pos x="19" y="35"/>
                  </a:cxn>
                  <a:cxn ang="0">
                    <a:pos x="19" y="35"/>
                  </a:cxn>
                  <a:cxn ang="0">
                    <a:pos x="23" y="28"/>
                  </a:cxn>
                  <a:cxn ang="0">
                    <a:pos x="29" y="21"/>
                  </a:cxn>
                  <a:cxn ang="0">
                    <a:pos x="34" y="13"/>
                  </a:cxn>
                  <a:cxn ang="0">
                    <a:pos x="41" y="7"/>
                  </a:cxn>
                  <a:cxn ang="0">
                    <a:pos x="41" y="7"/>
                  </a:cxn>
                  <a:cxn ang="0">
                    <a:pos x="42" y="6"/>
                  </a:cxn>
                  <a:cxn ang="0">
                    <a:pos x="42" y="4"/>
                  </a:cxn>
                  <a:cxn ang="0">
                    <a:pos x="42" y="3"/>
                  </a:cxn>
                  <a:cxn ang="0">
                    <a:pos x="41" y="1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4" y="1"/>
                  </a:cxn>
                  <a:cxn ang="0">
                    <a:pos x="34" y="1"/>
                  </a:cxn>
                </a:cxnLst>
                <a:rect l="0" t="0" r="r" b="b"/>
                <a:pathLst>
                  <a:path w="42" h="75">
                    <a:moveTo>
                      <a:pt x="34" y="1"/>
                    </a:moveTo>
                    <a:lnTo>
                      <a:pt x="34" y="1"/>
                    </a:lnTo>
                    <a:lnTo>
                      <a:pt x="29" y="5"/>
                    </a:lnTo>
                    <a:lnTo>
                      <a:pt x="24" y="10"/>
                    </a:lnTo>
                    <a:lnTo>
                      <a:pt x="16" y="21"/>
                    </a:lnTo>
                    <a:lnTo>
                      <a:pt x="10" y="33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3" y="54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2" y="71"/>
                    </a:lnTo>
                    <a:lnTo>
                      <a:pt x="4" y="73"/>
                    </a:lnTo>
                    <a:lnTo>
                      <a:pt x="9" y="75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2" y="74"/>
                    </a:lnTo>
                    <a:lnTo>
                      <a:pt x="13" y="72"/>
                    </a:lnTo>
                    <a:lnTo>
                      <a:pt x="13" y="71"/>
                    </a:lnTo>
                    <a:lnTo>
                      <a:pt x="12" y="67"/>
                    </a:lnTo>
                    <a:lnTo>
                      <a:pt x="11" y="66"/>
                    </a:lnTo>
                    <a:lnTo>
                      <a:pt x="9" y="66"/>
                    </a:lnTo>
                    <a:lnTo>
                      <a:pt x="9" y="66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23" y="28"/>
                    </a:lnTo>
                    <a:lnTo>
                      <a:pt x="29" y="21"/>
                    </a:lnTo>
                    <a:lnTo>
                      <a:pt x="34" y="13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41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1"/>
                    </a:lnTo>
                    <a:lnTo>
                      <a:pt x="3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1" name="Freeform 373">
                <a:extLst>
                  <a:ext uri="{FF2B5EF4-FFF2-40B4-BE49-F238E27FC236}">
                    <a16:creationId xmlns:a16="http://schemas.microsoft.com/office/drawing/2014/main" id="{9C15E061-0357-840C-913D-96A326357797}"/>
                  </a:ext>
                </a:extLst>
              </p:cNvPr>
              <p:cNvSpPr/>
              <p:nvPr/>
            </p:nvSpPr>
            <p:spPr bwMode="auto">
              <a:xfrm>
                <a:off x="4583113" y="3121025"/>
                <a:ext cx="26988" cy="34925"/>
              </a:xfrm>
              <a:custGeom>
                <a:avLst/>
                <a:gdLst/>
                <a:ahLst/>
                <a:cxnLst>
                  <a:cxn ang="0">
                    <a:pos x="43" y="1"/>
                  </a:cxn>
                  <a:cxn ang="0">
                    <a:pos x="43" y="1"/>
                  </a:cxn>
                  <a:cxn ang="0">
                    <a:pos x="37" y="7"/>
                  </a:cxn>
                  <a:cxn ang="0">
                    <a:pos x="31" y="15"/>
                  </a:cxn>
                  <a:cxn ang="0">
                    <a:pos x="21" y="29"/>
                  </a:cxn>
                  <a:cxn ang="0">
                    <a:pos x="12" y="45"/>
                  </a:cxn>
                  <a:cxn ang="0">
                    <a:pos x="7" y="52"/>
                  </a:cxn>
                  <a:cxn ang="0">
                    <a:pos x="1" y="58"/>
                  </a:cxn>
                  <a:cxn ang="0">
                    <a:pos x="1" y="58"/>
                  </a:cxn>
                  <a:cxn ang="0">
                    <a:pos x="0" y="60"/>
                  </a:cxn>
                  <a:cxn ang="0">
                    <a:pos x="0" y="62"/>
                  </a:cxn>
                  <a:cxn ang="0">
                    <a:pos x="0" y="63"/>
                  </a:cxn>
                  <a:cxn ang="0">
                    <a:pos x="1" y="65"/>
                  </a:cxn>
                  <a:cxn ang="0">
                    <a:pos x="3" y="66"/>
                  </a:cxn>
                  <a:cxn ang="0">
                    <a:pos x="4" y="66"/>
                  </a:cxn>
                  <a:cxn ang="0">
                    <a:pos x="6" y="66"/>
                  </a:cxn>
                  <a:cxn ang="0">
                    <a:pos x="8" y="65"/>
                  </a:cxn>
                  <a:cxn ang="0">
                    <a:pos x="8" y="65"/>
                  </a:cxn>
                  <a:cxn ang="0">
                    <a:pos x="13" y="58"/>
                  </a:cxn>
                  <a:cxn ang="0">
                    <a:pos x="18" y="51"/>
                  </a:cxn>
                  <a:cxn ang="0">
                    <a:pos x="28" y="36"/>
                  </a:cxn>
                  <a:cxn ang="0">
                    <a:pos x="38" y="21"/>
                  </a:cxn>
                  <a:cxn ang="0">
                    <a:pos x="44" y="15"/>
                  </a:cxn>
                  <a:cxn ang="0">
                    <a:pos x="50" y="8"/>
                  </a:cxn>
                  <a:cxn ang="0">
                    <a:pos x="50" y="8"/>
                  </a:cxn>
                  <a:cxn ang="0">
                    <a:pos x="51" y="6"/>
                  </a:cxn>
                  <a:cxn ang="0">
                    <a:pos x="51" y="5"/>
                  </a:cxn>
                  <a:cxn ang="0">
                    <a:pos x="51" y="3"/>
                  </a:cxn>
                  <a:cxn ang="0">
                    <a:pos x="50" y="2"/>
                  </a:cxn>
                  <a:cxn ang="0">
                    <a:pos x="47" y="0"/>
                  </a:cxn>
                  <a:cxn ang="0">
                    <a:pos x="45" y="0"/>
                  </a:cxn>
                  <a:cxn ang="0">
                    <a:pos x="43" y="1"/>
                  </a:cxn>
                  <a:cxn ang="0">
                    <a:pos x="43" y="1"/>
                  </a:cxn>
                </a:cxnLst>
                <a:rect l="0" t="0" r="r" b="b"/>
                <a:pathLst>
                  <a:path w="51" h="66">
                    <a:moveTo>
                      <a:pt x="43" y="1"/>
                    </a:moveTo>
                    <a:lnTo>
                      <a:pt x="43" y="1"/>
                    </a:lnTo>
                    <a:lnTo>
                      <a:pt x="37" y="7"/>
                    </a:lnTo>
                    <a:lnTo>
                      <a:pt x="31" y="15"/>
                    </a:lnTo>
                    <a:lnTo>
                      <a:pt x="21" y="29"/>
                    </a:lnTo>
                    <a:lnTo>
                      <a:pt x="12" y="45"/>
                    </a:lnTo>
                    <a:lnTo>
                      <a:pt x="7" y="52"/>
                    </a:lnTo>
                    <a:lnTo>
                      <a:pt x="1" y="58"/>
                    </a:lnTo>
                    <a:lnTo>
                      <a:pt x="1" y="58"/>
                    </a:lnTo>
                    <a:lnTo>
                      <a:pt x="0" y="60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1" y="65"/>
                    </a:lnTo>
                    <a:lnTo>
                      <a:pt x="3" y="66"/>
                    </a:lnTo>
                    <a:lnTo>
                      <a:pt x="4" y="66"/>
                    </a:lnTo>
                    <a:lnTo>
                      <a:pt x="6" y="66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3" y="58"/>
                    </a:lnTo>
                    <a:lnTo>
                      <a:pt x="18" y="51"/>
                    </a:lnTo>
                    <a:lnTo>
                      <a:pt x="28" y="36"/>
                    </a:lnTo>
                    <a:lnTo>
                      <a:pt x="38" y="21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51" y="6"/>
                    </a:lnTo>
                    <a:lnTo>
                      <a:pt x="51" y="5"/>
                    </a:lnTo>
                    <a:lnTo>
                      <a:pt x="51" y="3"/>
                    </a:lnTo>
                    <a:lnTo>
                      <a:pt x="50" y="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1"/>
                    </a:lnTo>
                    <a:lnTo>
                      <a:pt x="4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2" name="Freeform 374">
                <a:extLst>
                  <a:ext uri="{FF2B5EF4-FFF2-40B4-BE49-F238E27FC236}">
                    <a16:creationId xmlns:a16="http://schemas.microsoft.com/office/drawing/2014/main" id="{4E944B7C-6CBC-B6A0-ADE5-BE6023D87F87}"/>
                  </a:ext>
                </a:extLst>
              </p:cNvPr>
              <p:cNvSpPr/>
              <p:nvPr/>
            </p:nvSpPr>
            <p:spPr bwMode="auto">
              <a:xfrm>
                <a:off x="4638675" y="3114675"/>
                <a:ext cx="26988" cy="44450"/>
              </a:xfrm>
              <a:custGeom>
                <a:avLst/>
                <a:gdLst/>
                <a:ahLst/>
                <a:cxnLst>
                  <a:cxn ang="0">
                    <a:pos x="42" y="3"/>
                  </a:cxn>
                  <a:cxn ang="0">
                    <a:pos x="42" y="3"/>
                  </a:cxn>
                  <a:cxn ang="0">
                    <a:pos x="40" y="8"/>
                  </a:cxn>
                  <a:cxn ang="0">
                    <a:pos x="37" y="12"/>
                  </a:cxn>
                  <a:cxn ang="0">
                    <a:pos x="30" y="22"/>
                  </a:cxn>
                  <a:cxn ang="0">
                    <a:pos x="14" y="40"/>
                  </a:cxn>
                  <a:cxn ang="0">
                    <a:pos x="14" y="40"/>
                  </a:cxn>
                  <a:cxn ang="0">
                    <a:pos x="8" y="49"/>
                  </a:cxn>
                  <a:cxn ang="0">
                    <a:pos x="4" y="59"/>
                  </a:cxn>
                  <a:cxn ang="0">
                    <a:pos x="1" y="69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0" y="81"/>
                  </a:cxn>
                  <a:cxn ang="0">
                    <a:pos x="1" y="83"/>
                  </a:cxn>
                  <a:cxn ang="0">
                    <a:pos x="2" y="83"/>
                  </a:cxn>
                  <a:cxn ang="0">
                    <a:pos x="4" y="84"/>
                  </a:cxn>
                  <a:cxn ang="0">
                    <a:pos x="6" y="83"/>
                  </a:cxn>
                  <a:cxn ang="0">
                    <a:pos x="7" y="83"/>
                  </a:cxn>
                  <a:cxn ang="0">
                    <a:pos x="8" y="81"/>
                  </a:cxn>
                  <a:cxn ang="0">
                    <a:pos x="9" y="79"/>
                  </a:cxn>
                  <a:cxn ang="0">
                    <a:pos x="9" y="79"/>
                  </a:cxn>
                  <a:cxn ang="0">
                    <a:pos x="10" y="74"/>
                  </a:cxn>
                  <a:cxn ang="0">
                    <a:pos x="11" y="68"/>
                  </a:cxn>
                  <a:cxn ang="0">
                    <a:pos x="14" y="58"/>
                  </a:cxn>
                  <a:cxn ang="0">
                    <a:pos x="21" y="49"/>
                  </a:cxn>
                  <a:cxn ang="0">
                    <a:pos x="27" y="40"/>
                  </a:cxn>
                  <a:cxn ang="0">
                    <a:pos x="40" y="23"/>
                  </a:cxn>
                  <a:cxn ang="0">
                    <a:pos x="46" y="14"/>
                  </a:cxn>
                  <a:cxn ang="0">
                    <a:pos x="52" y="5"/>
                  </a:cxn>
                  <a:cxn ang="0">
                    <a:pos x="52" y="5"/>
                  </a:cxn>
                  <a:cxn ang="0">
                    <a:pos x="52" y="3"/>
                  </a:cxn>
                  <a:cxn ang="0">
                    <a:pos x="52" y="2"/>
                  </a:cxn>
                  <a:cxn ang="0">
                    <a:pos x="51" y="0"/>
                  </a:cxn>
                  <a:cxn ang="0">
                    <a:pos x="49" y="0"/>
                  </a:cxn>
                  <a:cxn ang="0">
                    <a:pos x="45" y="0"/>
                  </a:cxn>
                  <a:cxn ang="0">
                    <a:pos x="43" y="1"/>
                  </a:cxn>
                  <a:cxn ang="0">
                    <a:pos x="42" y="3"/>
                  </a:cxn>
                  <a:cxn ang="0">
                    <a:pos x="42" y="3"/>
                  </a:cxn>
                </a:cxnLst>
                <a:rect l="0" t="0" r="r" b="b"/>
                <a:pathLst>
                  <a:path w="52" h="84">
                    <a:moveTo>
                      <a:pt x="42" y="3"/>
                    </a:moveTo>
                    <a:lnTo>
                      <a:pt x="42" y="3"/>
                    </a:lnTo>
                    <a:lnTo>
                      <a:pt x="40" y="8"/>
                    </a:lnTo>
                    <a:lnTo>
                      <a:pt x="37" y="12"/>
                    </a:lnTo>
                    <a:lnTo>
                      <a:pt x="30" y="22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8" y="49"/>
                    </a:lnTo>
                    <a:lnTo>
                      <a:pt x="4" y="59"/>
                    </a:lnTo>
                    <a:lnTo>
                      <a:pt x="1" y="69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2" y="83"/>
                    </a:lnTo>
                    <a:lnTo>
                      <a:pt x="4" y="84"/>
                    </a:lnTo>
                    <a:lnTo>
                      <a:pt x="6" y="83"/>
                    </a:lnTo>
                    <a:lnTo>
                      <a:pt x="7" y="83"/>
                    </a:lnTo>
                    <a:lnTo>
                      <a:pt x="8" y="81"/>
                    </a:lnTo>
                    <a:lnTo>
                      <a:pt x="9" y="79"/>
                    </a:lnTo>
                    <a:lnTo>
                      <a:pt x="9" y="79"/>
                    </a:lnTo>
                    <a:lnTo>
                      <a:pt x="10" y="74"/>
                    </a:lnTo>
                    <a:lnTo>
                      <a:pt x="11" y="68"/>
                    </a:lnTo>
                    <a:lnTo>
                      <a:pt x="14" y="58"/>
                    </a:lnTo>
                    <a:lnTo>
                      <a:pt x="21" y="49"/>
                    </a:lnTo>
                    <a:lnTo>
                      <a:pt x="27" y="40"/>
                    </a:lnTo>
                    <a:lnTo>
                      <a:pt x="40" y="23"/>
                    </a:lnTo>
                    <a:lnTo>
                      <a:pt x="46" y="14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2" y="3"/>
                    </a:lnTo>
                    <a:lnTo>
                      <a:pt x="52" y="2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45" y="0"/>
                    </a:lnTo>
                    <a:lnTo>
                      <a:pt x="43" y="1"/>
                    </a:lnTo>
                    <a:lnTo>
                      <a:pt x="42" y="3"/>
                    </a:lnTo>
                    <a:lnTo>
                      <a:pt x="4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3" name="Freeform 375">
                <a:extLst>
                  <a:ext uri="{FF2B5EF4-FFF2-40B4-BE49-F238E27FC236}">
                    <a16:creationId xmlns:a16="http://schemas.microsoft.com/office/drawing/2014/main" id="{7D32997B-4357-530E-6881-E00D98949BC3}"/>
                  </a:ext>
                </a:extLst>
              </p:cNvPr>
              <p:cNvSpPr/>
              <p:nvPr/>
            </p:nvSpPr>
            <p:spPr bwMode="auto">
              <a:xfrm>
                <a:off x="4686300" y="3121025"/>
                <a:ext cx="25400" cy="38100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38" y="2"/>
                  </a:cxn>
                  <a:cxn ang="0">
                    <a:pos x="34" y="10"/>
                  </a:cxn>
                  <a:cxn ang="0">
                    <a:pos x="29" y="19"/>
                  </a:cxn>
                  <a:cxn ang="0">
                    <a:pos x="17" y="33"/>
                  </a:cxn>
                  <a:cxn ang="0">
                    <a:pos x="12" y="40"/>
                  </a:cxn>
                  <a:cxn ang="0">
                    <a:pos x="7" y="48"/>
                  </a:cxn>
                  <a:cxn ang="0">
                    <a:pos x="3" y="56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0" y="67"/>
                  </a:cxn>
                  <a:cxn ang="0">
                    <a:pos x="1" y="69"/>
                  </a:cxn>
                  <a:cxn ang="0">
                    <a:pos x="2" y="70"/>
                  </a:cxn>
                  <a:cxn ang="0">
                    <a:pos x="4" y="71"/>
                  </a:cxn>
                  <a:cxn ang="0">
                    <a:pos x="5" y="71"/>
                  </a:cxn>
                  <a:cxn ang="0">
                    <a:pos x="7" y="70"/>
                  </a:cxn>
                  <a:cxn ang="0">
                    <a:pos x="8" y="69"/>
                  </a:cxn>
                  <a:cxn ang="0">
                    <a:pos x="9" y="67"/>
                  </a:cxn>
                  <a:cxn ang="0">
                    <a:pos x="9" y="67"/>
                  </a:cxn>
                  <a:cxn ang="0">
                    <a:pos x="12" y="59"/>
                  </a:cxn>
                  <a:cxn ang="0">
                    <a:pos x="16" y="52"/>
                  </a:cxn>
                  <a:cxn ang="0">
                    <a:pos x="21" y="44"/>
                  </a:cxn>
                  <a:cxn ang="0">
                    <a:pos x="27" y="37"/>
                  </a:cxn>
                  <a:cxn ang="0">
                    <a:pos x="37" y="23"/>
                  </a:cxn>
                  <a:cxn ang="0">
                    <a:pos x="42" y="16"/>
                  </a:cxn>
                  <a:cxn ang="0">
                    <a:pos x="46" y="7"/>
                  </a:cxn>
                  <a:cxn ang="0">
                    <a:pos x="46" y="7"/>
                  </a:cxn>
                  <a:cxn ang="0">
                    <a:pos x="47" y="5"/>
                  </a:cxn>
                  <a:cxn ang="0">
                    <a:pos x="46" y="3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39" y="1"/>
                  </a:cxn>
                  <a:cxn ang="0">
                    <a:pos x="38" y="2"/>
                  </a:cxn>
                  <a:cxn ang="0">
                    <a:pos x="38" y="2"/>
                  </a:cxn>
                </a:cxnLst>
                <a:rect l="0" t="0" r="r" b="b"/>
                <a:pathLst>
                  <a:path w="47" h="71">
                    <a:moveTo>
                      <a:pt x="38" y="2"/>
                    </a:moveTo>
                    <a:lnTo>
                      <a:pt x="38" y="2"/>
                    </a:lnTo>
                    <a:lnTo>
                      <a:pt x="34" y="10"/>
                    </a:lnTo>
                    <a:lnTo>
                      <a:pt x="29" y="19"/>
                    </a:lnTo>
                    <a:lnTo>
                      <a:pt x="17" y="33"/>
                    </a:lnTo>
                    <a:lnTo>
                      <a:pt x="12" y="40"/>
                    </a:lnTo>
                    <a:lnTo>
                      <a:pt x="7" y="48"/>
                    </a:lnTo>
                    <a:lnTo>
                      <a:pt x="3" y="5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0" y="67"/>
                    </a:lnTo>
                    <a:lnTo>
                      <a:pt x="1" y="69"/>
                    </a:lnTo>
                    <a:lnTo>
                      <a:pt x="2" y="70"/>
                    </a:lnTo>
                    <a:lnTo>
                      <a:pt x="4" y="71"/>
                    </a:lnTo>
                    <a:lnTo>
                      <a:pt x="5" y="71"/>
                    </a:lnTo>
                    <a:lnTo>
                      <a:pt x="7" y="70"/>
                    </a:lnTo>
                    <a:lnTo>
                      <a:pt x="8" y="69"/>
                    </a:lnTo>
                    <a:lnTo>
                      <a:pt x="9" y="67"/>
                    </a:lnTo>
                    <a:lnTo>
                      <a:pt x="9" y="67"/>
                    </a:lnTo>
                    <a:lnTo>
                      <a:pt x="12" y="59"/>
                    </a:lnTo>
                    <a:lnTo>
                      <a:pt x="16" y="52"/>
                    </a:lnTo>
                    <a:lnTo>
                      <a:pt x="21" y="44"/>
                    </a:lnTo>
                    <a:lnTo>
                      <a:pt x="27" y="37"/>
                    </a:lnTo>
                    <a:lnTo>
                      <a:pt x="37" y="23"/>
                    </a:lnTo>
                    <a:lnTo>
                      <a:pt x="42" y="16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7" y="5"/>
                    </a:lnTo>
                    <a:lnTo>
                      <a:pt x="46" y="3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4" name="Freeform 376">
                <a:extLst>
                  <a:ext uri="{FF2B5EF4-FFF2-40B4-BE49-F238E27FC236}">
                    <a16:creationId xmlns:a16="http://schemas.microsoft.com/office/drawing/2014/main" id="{4BCB5057-864E-3591-63C9-334C3B4F3703}"/>
                  </a:ext>
                </a:extLst>
              </p:cNvPr>
              <p:cNvSpPr/>
              <p:nvPr/>
            </p:nvSpPr>
            <p:spPr bwMode="auto">
              <a:xfrm>
                <a:off x="4721225" y="3125788"/>
                <a:ext cx="33338" cy="38100"/>
              </a:xfrm>
              <a:custGeom>
                <a:avLst/>
                <a:gdLst/>
                <a:ahLst/>
                <a:cxnLst>
                  <a:cxn ang="0">
                    <a:pos x="54" y="1"/>
                  </a:cxn>
                  <a:cxn ang="0">
                    <a:pos x="54" y="1"/>
                  </a:cxn>
                  <a:cxn ang="0">
                    <a:pos x="40" y="17"/>
                  </a:cxn>
                  <a:cxn ang="0">
                    <a:pos x="28" y="32"/>
                  </a:cxn>
                  <a:cxn ang="0">
                    <a:pos x="15" y="49"/>
                  </a:cxn>
                  <a:cxn ang="0">
                    <a:pos x="2" y="63"/>
                  </a:cxn>
                  <a:cxn ang="0">
                    <a:pos x="2" y="63"/>
                  </a:cxn>
                  <a:cxn ang="0">
                    <a:pos x="0" y="66"/>
                  </a:cxn>
                  <a:cxn ang="0">
                    <a:pos x="0" y="68"/>
                  </a:cxn>
                  <a:cxn ang="0">
                    <a:pos x="1" y="69"/>
                  </a:cxn>
                  <a:cxn ang="0">
                    <a:pos x="2" y="71"/>
                  </a:cxn>
                  <a:cxn ang="0">
                    <a:pos x="3" y="72"/>
                  </a:cxn>
                  <a:cxn ang="0">
                    <a:pos x="5" y="72"/>
                  </a:cxn>
                  <a:cxn ang="0">
                    <a:pos x="6" y="72"/>
                  </a:cxn>
                  <a:cxn ang="0">
                    <a:pos x="8" y="71"/>
                  </a:cxn>
                  <a:cxn ang="0">
                    <a:pos x="8" y="71"/>
                  </a:cxn>
                  <a:cxn ang="0">
                    <a:pos x="22" y="55"/>
                  </a:cxn>
                  <a:cxn ang="0">
                    <a:pos x="34" y="40"/>
                  </a:cxn>
                  <a:cxn ang="0">
                    <a:pos x="47" y="24"/>
                  </a:cxn>
                  <a:cxn ang="0">
                    <a:pos x="61" y="9"/>
                  </a:cxn>
                  <a:cxn ang="0">
                    <a:pos x="61" y="9"/>
                  </a:cxn>
                  <a:cxn ang="0">
                    <a:pos x="62" y="7"/>
                  </a:cxn>
                  <a:cxn ang="0">
                    <a:pos x="62" y="6"/>
                  </a:cxn>
                  <a:cxn ang="0">
                    <a:pos x="61" y="4"/>
                  </a:cxn>
                  <a:cxn ang="0">
                    <a:pos x="60" y="3"/>
                  </a:cxn>
                  <a:cxn ang="0">
                    <a:pos x="59" y="1"/>
                  </a:cxn>
                  <a:cxn ang="0">
                    <a:pos x="57" y="0"/>
                  </a:cxn>
                  <a:cxn ang="0">
                    <a:pos x="56" y="0"/>
                  </a:cxn>
                  <a:cxn ang="0">
                    <a:pos x="54" y="1"/>
                  </a:cxn>
                  <a:cxn ang="0">
                    <a:pos x="54" y="1"/>
                  </a:cxn>
                </a:cxnLst>
                <a:rect l="0" t="0" r="r" b="b"/>
                <a:pathLst>
                  <a:path w="62" h="72">
                    <a:moveTo>
                      <a:pt x="54" y="1"/>
                    </a:moveTo>
                    <a:lnTo>
                      <a:pt x="54" y="1"/>
                    </a:lnTo>
                    <a:lnTo>
                      <a:pt x="40" y="17"/>
                    </a:lnTo>
                    <a:lnTo>
                      <a:pt x="28" y="32"/>
                    </a:lnTo>
                    <a:lnTo>
                      <a:pt x="15" y="49"/>
                    </a:lnTo>
                    <a:lnTo>
                      <a:pt x="2" y="63"/>
                    </a:lnTo>
                    <a:lnTo>
                      <a:pt x="2" y="63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1" y="69"/>
                    </a:lnTo>
                    <a:lnTo>
                      <a:pt x="2" y="71"/>
                    </a:lnTo>
                    <a:lnTo>
                      <a:pt x="3" y="72"/>
                    </a:lnTo>
                    <a:lnTo>
                      <a:pt x="5" y="72"/>
                    </a:lnTo>
                    <a:lnTo>
                      <a:pt x="6" y="72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22" y="55"/>
                    </a:lnTo>
                    <a:lnTo>
                      <a:pt x="34" y="40"/>
                    </a:lnTo>
                    <a:lnTo>
                      <a:pt x="47" y="24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2" y="7"/>
                    </a:lnTo>
                    <a:lnTo>
                      <a:pt x="62" y="6"/>
                    </a:lnTo>
                    <a:lnTo>
                      <a:pt x="61" y="4"/>
                    </a:lnTo>
                    <a:lnTo>
                      <a:pt x="60" y="3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6" y="0"/>
                    </a:lnTo>
                    <a:lnTo>
                      <a:pt x="54" y="1"/>
                    </a:lnTo>
                    <a:lnTo>
                      <a:pt x="5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5" name="Freeform 377">
                <a:extLst>
                  <a:ext uri="{FF2B5EF4-FFF2-40B4-BE49-F238E27FC236}">
                    <a16:creationId xmlns:a16="http://schemas.microsoft.com/office/drawing/2014/main" id="{91A75C78-AB0F-766E-6F80-C1CB870A2342}"/>
                  </a:ext>
                </a:extLst>
              </p:cNvPr>
              <p:cNvSpPr/>
              <p:nvPr/>
            </p:nvSpPr>
            <p:spPr bwMode="auto">
              <a:xfrm>
                <a:off x="4311650" y="3119438"/>
                <a:ext cx="20638" cy="39688"/>
              </a:xfrm>
              <a:custGeom>
                <a:avLst/>
                <a:gdLst/>
                <a:ahLst/>
                <a:cxnLst>
                  <a:cxn ang="0">
                    <a:pos x="39" y="4"/>
                  </a:cxn>
                  <a:cxn ang="0">
                    <a:pos x="39" y="4"/>
                  </a:cxn>
                  <a:cxn ang="0">
                    <a:pos x="38" y="2"/>
                  </a:cxn>
                  <a:cxn ang="0">
                    <a:pos x="37" y="1"/>
                  </a:cxn>
                  <a:cxn ang="0">
                    <a:pos x="35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30" y="1"/>
                  </a:cxn>
                  <a:cxn ang="0">
                    <a:pos x="29" y="2"/>
                  </a:cxn>
                  <a:cxn ang="0">
                    <a:pos x="29" y="4"/>
                  </a:cxn>
                  <a:cxn ang="0">
                    <a:pos x="29" y="4"/>
                  </a:cxn>
                  <a:cxn ang="0">
                    <a:pos x="29" y="14"/>
                  </a:cxn>
                  <a:cxn ang="0">
                    <a:pos x="28" y="24"/>
                  </a:cxn>
                  <a:cxn ang="0">
                    <a:pos x="26" y="33"/>
                  </a:cxn>
                  <a:cxn ang="0">
                    <a:pos x="24" y="38"/>
                  </a:cxn>
                  <a:cxn ang="0">
                    <a:pos x="21" y="42"/>
                  </a:cxn>
                  <a:cxn ang="0">
                    <a:pos x="21" y="42"/>
                  </a:cxn>
                  <a:cxn ang="0">
                    <a:pos x="17" y="50"/>
                  </a:cxn>
                  <a:cxn ang="0">
                    <a:pos x="12" y="56"/>
                  </a:cxn>
                  <a:cxn ang="0">
                    <a:pos x="1" y="68"/>
                  </a:cxn>
                  <a:cxn ang="0">
                    <a:pos x="1" y="68"/>
                  </a:cxn>
                  <a:cxn ang="0">
                    <a:pos x="0" y="70"/>
                  </a:cxn>
                  <a:cxn ang="0">
                    <a:pos x="0" y="71"/>
                  </a:cxn>
                  <a:cxn ang="0">
                    <a:pos x="1" y="73"/>
                  </a:cxn>
                  <a:cxn ang="0">
                    <a:pos x="2" y="74"/>
                  </a:cxn>
                  <a:cxn ang="0">
                    <a:pos x="6" y="75"/>
                  </a:cxn>
                  <a:cxn ang="0">
                    <a:pos x="8" y="74"/>
                  </a:cxn>
                  <a:cxn ang="0">
                    <a:pos x="10" y="73"/>
                  </a:cxn>
                  <a:cxn ang="0">
                    <a:pos x="10" y="73"/>
                  </a:cxn>
                  <a:cxn ang="0">
                    <a:pos x="15" y="65"/>
                  </a:cxn>
                  <a:cxn ang="0">
                    <a:pos x="22" y="57"/>
                  </a:cxn>
                  <a:cxn ang="0">
                    <a:pos x="28" y="50"/>
                  </a:cxn>
                  <a:cxn ang="0">
                    <a:pos x="33" y="41"/>
                  </a:cxn>
                  <a:cxn ang="0">
                    <a:pos x="33" y="41"/>
                  </a:cxn>
                  <a:cxn ang="0">
                    <a:pos x="35" y="37"/>
                  </a:cxn>
                  <a:cxn ang="0">
                    <a:pos x="37" y="32"/>
                  </a:cxn>
                  <a:cxn ang="0">
                    <a:pos x="39" y="23"/>
                  </a:cxn>
                  <a:cxn ang="0">
                    <a:pos x="39" y="4"/>
                  </a:cxn>
                  <a:cxn ang="0">
                    <a:pos x="39" y="4"/>
                  </a:cxn>
                </a:cxnLst>
                <a:rect l="0" t="0" r="r" b="b"/>
                <a:pathLst>
                  <a:path w="39" h="75">
                    <a:moveTo>
                      <a:pt x="39" y="4"/>
                    </a:moveTo>
                    <a:lnTo>
                      <a:pt x="39" y="4"/>
                    </a:lnTo>
                    <a:lnTo>
                      <a:pt x="38" y="2"/>
                    </a:lnTo>
                    <a:lnTo>
                      <a:pt x="37" y="1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9" y="14"/>
                    </a:lnTo>
                    <a:lnTo>
                      <a:pt x="28" y="24"/>
                    </a:lnTo>
                    <a:lnTo>
                      <a:pt x="26" y="33"/>
                    </a:lnTo>
                    <a:lnTo>
                      <a:pt x="24" y="38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17" y="50"/>
                    </a:lnTo>
                    <a:lnTo>
                      <a:pt x="12" y="56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1"/>
                    </a:lnTo>
                    <a:lnTo>
                      <a:pt x="1" y="73"/>
                    </a:lnTo>
                    <a:lnTo>
                      <a:pt x="2" y="74"/>
                    </a:lnTo>
                    <a:lnTo>
                      <a:pt x="6" y="75"/>
                    </a:lnTo>
                    <a:lnTo>
                      <a:pt x="8" y="74"/>
                    </a:lnTo>
                    <a:lnTo>
                      <a:pt x="10" y="73"/>
                    </a:lnTo>
                    <a:lnTo>
                      <a:pt x="10" y="73"/>
                    </a:lnTo>
                    <a:lnTo>
                      <a:pt x="15" y="65"/>
                    </a:lnTo>
                    <a:lnTo>
                      <a:pt x="22" y="57"/>
                    </a:lnTo>
                    <a:lnTo>
                      <a:pt x="28" y="50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35" y="37"/>
                    </a:lnTo>
                    <a:lnTo>
                      <a:pt x="37" y="32"/>
                    </a:lnTo>
                    <a:lnTo>
                      <a:pt x="39" y="23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6" name="Freeform 378">
                <a:extLst>
                  <a:ext uri="{FF2B5EF4-FFF2-40B4-BE49-F238E27FC236}">
                    <a16:creationId xmlns:a16="http://schemas.microsoft.com/office/drawing/2014/main" id="{FE20EB1C-7F38-DD72-4014-FAC8C020F3BC}"/>
                  </a:ext>
                </a:extLst>
              </p:cNvPr>
              <p:cNvSpPr/>
              <p:nvPr/>
            </p:nvSpPr>
            <p:spPr bwMode="auto">
              <a:xfrm>
                <a:off x="4568825" y="3319463"/>
                <a:ext cx="41275" cy="146050"/>
              </a:xfrm>
              <a:custGeom>
                <a:avLst/>
                <a:gdLst/>
                <a:ahLst/>
                <a:cxnLst>
                  <a:cxn ang="0">
                    <a:pos x="72" y="2"/>
                  </a:cxn>
                  <a:cxn ang="0">
                    <a:pos x="72" y="2"/>
                  </a:cxn>
                  <a:cxn ang="0">
                    <a:pos x="64" y="16"/>
                  </a:cxn>
                  <a:cxn ang="0">
                    <a:pos x="58" y="30"/>
                  </a:cxn>
                  <a:cxn ang="0">
                    <a:pos x="51" y="45"/>
                  </a:cxn>
                  <a:cxn ang="0">
                    <a:pos x="47" y="60"/>
                  </a:cxn>
                  <a:cxn ang="0">
                    <a:pos x="40" y="91"/>
                  </a:cxn>
                  <a:cxn ang="0">
                    <a:pos x="34" y="122"/>
                  </a:cxn>
                  <a:cxn ang="0">
                    <a:pos x="34" y="122"/>
                  </a:cxn>
                  <a:cxn ang="0">
                    <a:pos x="26" y="158"/>
                  </a:cxn>
                  <a:cxn ang="0">
                    <a:pos x="17" y="195"/>
                  </a:cxn>
                  <a:cxn ang="0">
                    <a:pos x="17" y="195"/>
                  </a:cxn>
                  <a:cxn ang="0">
                    <a:pos x="12" y="214"/>
                  </a:cxn>
                  <a:cxn ang="0">
                    <a:pos x="7" y="233"/>
                  </a:cxn>
                  <a:cxn ang="0">
                    <a:pos x="3" y="251"/>
                  </a:cxn>
                  <a:cxn ang="0">
                    <a:pos x="1" y="260"/>
                  </a:cxn>
                  <a:cxn ang="0">
                    <a:pos x="0" y="270"/>
                  </a:cxn>
                  <a:cxn ang="0">
                    <a:pos x="0" y="270"/>
                  </a:cxn>
                  <a:cxn ang="0">
                    <a:pos x="0" y="272"/>
                  </a:cxn>
                  <a:cxn ang="0">
                    <a:pos x="1" y="274"/>
                  </a:cxn>
                  <a:cxn ang="0">
                    <a:pos x="3" y="274"/>
                  </a:cxn>
                  <a:cxn ang="0">
                    <a:pos x="5" y="275"/>
                  </a:cxn>
                  <a:cxn ang="0">
                    <a:pos x="6" y="274"/>
                  </a:cxn>
                  <a:cxn ang="0">
                    <a:pos x="8" y="274"/>
                  </a:cxn>
                  <a:cxn ang="0">
                    <a:pos x="9" y="272"/>
                  </a:cxn>
                  <a:cxn ang="0">
                    <a:pos x="9" y="270"/>
                  </a:cxn>
                  <a:cxn ang="0">
                    <a:pos x="9" y="270"/>
                  </a:cxn>
                  <a:cxn ang="0">
                    <a:pos x="10" y="260"/>
                  </a:cxn>
                  <a:cxn ang="0">
                    <a:pos x="12" y="251"/>
                  </a:cxn>
                  <a:cxn ang="0">
                    <a:pos x="16" y="234"/>
                  </a:cxn>
                  <a:cxn ang="0">
                    <a:pos x="21" y="216"/>
                  </a:cxn>
                  <a:cxn ang="0">
                    <a:pos x="27" y="197"/>
                  </a:cxn>
                  <a:cxn ang="0">
                    <a:pos x="27" y="197"/>
                  </a:cxn>
                  <a:cxn ang="0">
                    <a:pos x="40" y="133"/>
                  </a:cxn>
                  <a:cxn ang="0">
                    <a:pos x="40" y="133"/>
                  </a:cxn>
                  <a:cxn ang="0">
                    <a:pos x="47" y="100"/>
                  </a:cxn>
                  <a:cxn ang="0">
                    <a:pos x="55" y="68"/>
                  </a:cxn>
                  <a:cxn ang="0">
                    <a:pos x="60" y="52"/>
                  </a:cxn>
                  <a:cxn ang="0">
                    <a:pos x="65" y="36"/>
                  </a:cxn>
                  <a:cxn ang="0">
                    <a:pos x="72" y="21"/>
                  </a:cxn>
                  <a:cxn ang="0">
                    <a:pos x="80" y="6"/>
                  </a:cxn>
                  <a:cxn ang="0">
                    <a:pos x="80" y="6"/>
                  </a:cxn>
                  <a:cxn ang="0">
                    <a:pos x="80" y="5"/>
                  </a:cxn>
                  <a:cxn ang="0">
                    <a:pos x="80" y="3"/>
                  </a:cxn>
                  <a:cxn ang="0">
                    <a:pos x="79" y="2"/>
                  </a:cxn>
                  <a:cxn ang="0">
                    <a:pos x="78" y="0"/>
                  </a:cxn>
                  <a:cxn ang="0">
                    <a:pos x="77" y="0"/>
                  </a:cxn>
                  <a:cxn ang="0">
                    <a:pos x="75" y="0"/>
                  </a:cxn>
                  <a:cxn ang="0">
                    <a:pos x="73" y="0"/>
                  </a:cxn>
                  <a:cxn ang="0">
                    <a:pos x="72" y="2"/>
                  </a:cxn>
                  <a:cxn ang="0">
                    <a:pos x="72" y="2"/>
                  </a:cxn>
                </a:cxnLst>
                <a:rect l="0" t="0" r="r" b="b"/>
                <a:pathLst>
                  <a:path w="80" h="275">
                    <a:moveTo>
                      <a:pt x="72" y="2"/>
                    </a:moveTo>
                    <a:lnTo>
                      <a:pt x="72" y="2"/>
                    </a:lnTo>
                    <a:lnTo>
                      <a:pt x="64" y="16"/>
                    </a:lnTo>
                    <a:lnTo>
                      <a:pt x="58" y="30"/>
                    </a:lnTo>
                    <a:lnTo>
                      <a:pt x="51" y="45"/>
                    </a:lnTo>
                    <a:lnTo>
                      <a:pt x="47" y="60"/>
                    </a:lnTo>
                    <a:lnTo>
                      <a:pt x="40" y="91"/>
                    </a:lnTo>
                    <a:lnTo>
                      <a:pt x="34" y="122"/>
                    </a:lnTo>
                    <a:lnTo>
                      <a:pt x="34" y="122"/>
                    </a:lnTo>
                    <a:lnTo>
                      <a:pt x="26" y="158"/>
                    </a:lnTo>
                    <a:lnTo>
                      <a:pt x="17" y="195"/>
                    </a:lnTo>
                    <a:lnTo>
                      <a:pt x="17" y="195"/>
                    </a:lnTo>
                    <a:lnTo>
                      <a:pt x="12" y="214"/>
                    </a:lnTo>
                    <a:lnTo>
                      <a:pt x="7" y="233"/>
                    </a:lnTo>
                    <a:lnTo>
                      <a:pt x="3" y="251"/>
                    </a:lnTo>
                    <a:lnTo>
                      <a:pt x="1" y="26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2"/>
                    </a:lnTo>
                    <a:lnTo>
                      <a:pt x="1" y="274"/>
                    </a:lnTo>
                    <a:lnTo>
                      <a:pt x="3" y="274"/>
                    </a:lnTo>
                    <a:lnTo>
                      <a:pt x="5" y="275"/>
                    </a:lnTo>
                    <a:lnTo>
                      <a:pt x="6" y="274"/>
                    </a:lnTo>
                    <a:lnTo>
                      <a:pt x="8" y="274"/>
                    </a:lnTo>
                    <a:lnTo>
                      <a:pt x="9" y="272"/>
                    </a:lnTo>
                    <a:lnTo>
                      <a:pt x="9" y="270"/>
                    </a:lnTo>
                    <a:lnTo>
                      <a:pt x="9" y="270"/>
                    </a:lnTo>
                    <a:lnTo>
                      <a:pt x="10" y="260"/>
                    </a:lnTo>
                    <a:lnTo>
                      <a:pt x="12" y="251"/>
                    </a:lnTo>
                    <a:lnTo>
                      <a:pt x="16" y="234"/>
                    </a:lnTo>
                    <a:lnTo>
                      <a:pt x="21" y="216"/>
                    </a:lnTo>
                    <a:lnTo>
                      <a:pt x="27" y="197"/>
                    </a:lnTo>
                    <a:lnTo>
                      <a:pt x="27" y="197"/>
                    </a:lnTo>
                    <a:lnTo>
                      <a:pt x="40" y="133"/>
                    </a:lnTo>
                    <a:lnTo>
                      <a:pt x="40" y="133"/>
                    </a:lnTo>
                    <a:lnTo>
                      <a:pt x="47" y="100"/>
                    </a:lnTo>
                    <a:lnTo>
                      <a:pt x="55" y="68"/>
                    </a:lnTo>
                    <a:lnTo>
                      <a:pt x="60" y="52"/>
                    </a:lnTo>
                    <a:lnTo>
                      <a:pt x="65" y="36"/>
                    </a:lnTo>
                    <a:lnTo>
                      <a:pt x="72" y="21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0" y="5"/>
                    </a:lnTo>
                    <a:lnTo>
                      <a:pt x="80" y="3"/>
                    </a:lnTo>
                    <a:lnTo>
                      <a:pt x="79" y="2"/>
                    </a:lnTo>
                    <a:lnTo>
                      <a:pt x="78" y="0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72" y="2"/>
                    </a:lnTo>
                    <a:lnTo>
                      <a:pt x="7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7" name="Freeform 379">
                <a:extLst>
                  <a:ext uri="{FF2B5EF4-FFF2-40B4-BE49-F238E27FC236}">
                    <a16:creationId xmlns:a16="http://schemas.microsoft.com/office/drawing/2014/main" id="{A7082FBF-B5C5-DB69-358E-9F84FAE83ED2}"/>
                  </a:ext>
                </a:extLst>
              </p:cNvPr>
              <p:cNvSpPr/>
              <p:nvPr/>
            </p:nvSpPr>
            <p:spPr bwMode="auto">
              <a:xfrm>
                <a:off x="4610100" y="3270250"/>
                <a:ext cx="46038" cy="166688"/>
              </a:xfrm>
              <a:custGeom>
                <a:avLst/>
                <a:gdLst/>
                <a:ahLst/>
                <a:cxnLst>
                  <a:cxn ang="0">
                    <a:pos x="77" y="3"/>
                  </a:cxn>
                  <a:cxn ang="0">
                    <a:pos x="77" y="3"/>
                  </a:cxn>
                  <a:cxn ang="0">
                    <a:pos x="72" y="21"/>
                  </a:cxn>
                  <a:cxn ang="0">
                    <a:pos x="65" y="38"/>
                  </a:cxn>
                  <a:cxn ang="0">
                    <a:pos x="58" y="55"/>
                  </a:cxn>
                  <a:cxn ang="0">
                    <a:pos x="53" y="72"/>
                  </a:cxn>
                  <a:cxn ang="0">
                    <a:pos x="53" y="72"/>
                  </a:cxn>
                  <a:cxn ang="0">
                    <a:pos x="31" y="156"/>
                  </a:cxn>
                  <a:cxn ang="0">
                    <a:pos x="31" y="156"/>
                  </a:cxn>
                  <a:cxn ang="0">
                    <a:pos x="27" y="177"/>
                  </a:cxn>
                  <a:cxn ang="0">
                    <a:pos x="24" y="197"/>
                  </a:cxn>
                  <a:cxn ang="0">
                    <a:pos x="20" y="219"/>
                  </a:cxn>
                  <a:cxn ang="0">
                    <a:pos x="16" y="240"/>
                  </a:cxn>
                  <a:cxn ang="0">
                    <a:pos x="16" y="240"/>
                  </a:cxn>
                  <a:cxn ang="0">
                    <a:pos x="7" y="276"/>
                  </a:cxn>
                  <a:cxn ang="0">
                    <a:pos x="2" y="293"/>
                  </a:cxn>
                  <a:cxn ang="0">
                    <a:pos x="0" y="313"/>
                  </a:cxn>
                  <a:cxn ang="0">
                    <a:pos x="0" y="313"/>
                  </a:cxn>
                  <a:cxn ang="0">
                    <a:pos x="1" y="315"/>
                  </a:cxn>
                  <a:cxn ang="0">
                    <a:pos x="1" y="316"/>
                  </a:cxn>
                  <a:cxn ang="0">
                    <a:pos x="3" y="317"/>
                  </a:cxn>
                  <a:cxn ang="0">
                    <a:pos x="6" y="317"/>
                  </a:cxn>
                  <a:cxn ang="0">
                    <a:pos x="7" y="317"/>
                  </a:cxn>
                  <a:cxn ang="0">
                    <a:pos x="9" y="316"/>
                  </a:cxn>
                  <a:cxn ang="0">
                    <a:pos x="10" y="315"/>
                  </a:cxn>
                  <a:cxn ang="0">
                    <a:pos x="10" y="313"/>
                  </a:cxn>
                  <a:cxn ang="0">
                    <a:pos x="10" y="313"/>
                  </a:cxn>
                  <a:cxn ang="0">
                    <a:pos x="11" y="303"/>
                  </a:cxn>
                  <a:cxn ang="0">
                    <a:pos x="13" y="292"/>
                  </a:cxn>
                  <a:cxn ang="0">
                    <a:pos x="17" y="273"/>
                  </a:cxn>
                  <a:cxn ang="0">
                    <a:pos x="27" y="234"/>
                  </a:cxn>
                  <a:cxn ang="0">
                    <a:pos x="27" y="234"/>
                  </a:cxn>
                  <a:cxn ang="0">
                    <a:pos x="31" y="215"/>
                  </a:cxn>
                  <a:cxn ang="0">
                    <a:pos x="34" y="196"/>
                  </a:cxn>
                  <a:cxn ang="0">
                    <a:pos x="36" y="177"/>
                  </a:cxn>
                  <a:cxn ang="0">
                    <a:pos x="41" y="158"/>
                  </a:cxn>
                  <a:cxn ang="0">
                    <a:pos x="41" y="158"/>
                  </a:cxn>
                  <a:cxn ang="0">
                    <a:pos x="60" y="84"/>
                  </a:cxn>
                  <a:cxn ang="0">
                    <a:pos x="60" y="84"/>
                  </a:cxn>
                  <a:cxn ang="0">
                    <a:pos x="66" y="64"/>
                  </a:cxn>
                  <a:cxn ang="0">
                    <a:pos x="73" y="44"/>
                  </a:cxn>
                  <a:cxn ang="0">
                    <a:pos x="80" y="26"/>
                  </a:cxn>
                  <a:cxn ang="0">
                    <a:pos x="86" y="6"/>
                  </a:cxn>
                  <a:cxn ang="0">
                    <a:pos x="86" y="6"/>
                  </a:cxn>
                  <a:cxn ang="0">
                    <a:pos x="86" y="4"/>
                  </a:cxn>
                  <a:cxn ang="0">
                    <a:pos x="85" y="2"/>
                  </a:cxn>
                  <a:cxn ang="0">
                    <a:pos x="84" y="1"/>
                  </a:cxn>
                  <a:cxn ang="0">
                    <a:pos x="82" y="0"/>
                  </a:cxn>
                  <a:cxn ang="0">
                    <a:pos x="81" y="0"/>
                  </a:cxn>
                  <a:cxn ang="0">
                    <a:pos x="79" y="0"/>
                  </a:cxn>
                  <a:cxn ang="0">
                    <a:pos x="78" y="1"/>
                  </a:cxn>
                  <a:cxn ang="0">
                    <a:pos x="77" y="3"/>
                  </a:cxn>
                  <a:cxn ang="0">
                    <a:pos x="77" y="3"/>
                  </a:cxn>
                </a:cxnLst>
                <a:rect l="0" t="0" r="r" b="b"/>
                <a:pathLst>
                  <a:path w="86" h="317">
                    <a:moveTo>
                      <a:pt x="77" y="3"/>
                    </a:moveTo>
                    <a:lnTo>
                      <a:pt x="77" y="3"/>
                    </a:lnTo>
                    <a:lnTo>
                      <a:pt x="72" y="21"/>
                    </a:lnTo>
                    <a:lnTo>
                      <a:pt x="65" y="38"/>
                    </a:lnTo>
                    <a:lnTo>
                      <a:pt x="58" y="55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31" y="156"/>
                    </a:lnTo>
                    <a:lnTo>
                      <a:pt x="31" y="156"/>
                    </a:lnTo>
                    <a:lnTo>
                      <a:pt x="27" y="177"/>
                    </a:lnTo>
                    <a:lnTo>
                      <a:pt x="24" y="197"/>
                    </a:lnTo>
                    <a:lnTo>
                      <a:pt x="20" y="219"/>
                    </a:lnTo>
                    <a:lnTo>
                      <a:pt x="16" y="240"/>
                    </a:lnTo>
                    <a:lnTo>
                      <a:pt x="16" y="240"/>
                    </a:lnTo>
                    <a:lnTo>
                      <a:pt x="7" y="276"/>
                    </a:lnTo>
                    <a:lnTo>
                      <a:pt x="2" y="293"/>
                    </a:lnTo>
                    <a:lnTo>
                      <a:pt x="0" y="313"/>
                    </a:lnTo>
                    <a:lnTo>
                      <a:pt x="0" y="313"/>
                    </a:lnTo>
                    <a:lnTo>
                      <a:pt x="1" y="315"/>
                    </a:lnTo>
                    <a:lnTo>
                      <a:pt x="1" y="316"/>
                    </a:lnTo>
                    <a:lnTo>
                      <a:pt x="3" y="317"/>
                    </a:lnTo>
                    <a:lnTo>
                      <a:pt x="6" y="317"/>
                    </a:lnTo>
                    <a:lnTo>
                      <a:pt x="7" y="317"/>
                    </a:lnTo>
                    <a:lnTo>
                      <a:pt x="9" y="316"/>
                    </a:lnTo>
                    <a:lnTo>
                      <a:pt x="10" y="315"/>
                    </a:lnTo>
                    <a:lnTo>
                      <a:pt x="10" y="313"/>
                    </a:lnTo>
                    <a:lnTo>
                      <a:pt x="10" y="313"/>
                    </a:lnTo>
                    <a:lnTo>
                      <a:pt x="11" y="303"/>
                    </a:lnTo>
                    <a:lnTo>
                      <a:pt x="13" y="292"/>
                    </a:lnTo>
                    <a:lnTo>
                      <a:pt x="17" y="273"/>
                    </a:lnTo>
                    <a:lnTo>
                      <a:pt x="27" y="234"/>
                    </a:lnTo>
                    <a:lnTo>
                      <a:pt x="27" y="234"/>
                    </a:lnTo>
                    <a:lnTo>
                      <a:pt x="31" y="215"/>
                    </a:lnTo>
                    <a:lnTo>
                      <a:pt x="34" y="196"/>
                    </a:lnTo>
                    <a:lnTo>
                      <a:pt x="36" y="177"/>
                    </a:lnTo>
                    <a:lnTo>
                      <a:pt x="41" y="158"/>
                    </a:lnTo>
                    <a:lnTo>
                      <a:pt x="41" y="158"/>
                    </a:lnTo>
                    <a:lnTo>
                      <a:pt x="60" y="84"/>
                    </a:lnTo>
                    <a:lnTo>
                      <a:pt x="60" y="84"/>
                    </a:lnTo>
                    <a:lnTo>
                      <a:pt x="66" y="64"/>
                    </a:lnTo>
                    <a:lnTo>
                      <a:pt x="73" y="44"/>
                    </a:lnTo>
                    <a:lnTo>
                      <a:pt x="80" y="26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5" y="2"/>
                    </a:lnTo>
                    <a:lnTo>
                      <a:pt x="84" y="1"/>
                    </a:lnTo>
                    <a:lnTo>
                      <a:pt x="82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8" y="1"/>
                    </a:lnTo>
                    <a:lnTo>
                      <a:pt x="77" y="3"/>
                    </a:lnTo>
                    <a:lnTo>
                      <a:pt x="7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8" name="Freeform 380">
                <a:extLst>
                  <a:ext uri="{FF2B5EF4-FFF2-40B4-BE49-F238E27FC236}">
                    <a16:creationId xmlns:a16="http://schemas.microsoft.com/office/drawing/2014/main" id="{9F6F7DEB-2ACE-78AE-5224-01AAE1FD5539}"/>
                  </a:ext>
                </a:extLst>
              </p:cNvPr>
              <p:cNvSpPr/>
              <p:nvPr/>
            </p:nvSpPr>
            <p:spPr bwMode="auto">
              <a:xfrm>
                <a:off x="4660900" y="3228975"/>
                <a:ext cx="38100" cy="158750"/>
              </a:xfrm>
              <a:custGeom>
                <a:avLst/>
                <a:gdLst/>
                <a:ahLst/>
                <a:cxnLst>
                  <a:cxn ang="0">
                    <a:pos x="62" y="5"/>
                  </a:cxn>
                  <a:cxn ang="0">
                    <a:pos x="62" y="5"/>
                  </a:cxn>
                  <a:cxn ang="0">
                    <a:pos x="59" y="23"/>
                  </a:cxn>
                  <a:cxn ang="0">
                    <a:pos x="56" y="43"/>
                  </a:cxn>
                  <a:cxn ang="0">
                    <a:pos x="46" y="80"/>
                  </a:cxn>
                  <a:cxn ang="0">
                    <a:pos x="46" y="80"/>
                  </a:cxn>
                  <a:cxn ang="0">
                    <a:pos x="35" y="117"/>
                  </a:cxn>
                  <a:cxn ang="0">
                    <a:pos x="31" y="136"/>
                  </a:cxn>
                  <a:cxn ang="0">
                    <a:pos x="27" y="155"/>
                  </a:cxn>
                  <a:cxn ang="0">
                    <a:pos x="27" y="155"/>
                  </a:cxn>
                  <a:cxn ang="0">
                    <a:pos x="20" y="189"/>
                  </a:cxn>
                  <a:cxn ang="0">
                    <a:pos x="13" y="224"/>
                  </a:cxn>
                  <a:cxn ang="0">
                    <a:pos x="6" y="259"/>
                  </a:cxn>
                  <a:cxn ang="0">
                    <a:pos x="2" y="276"/>
                  </a:cxn>
                  <a:cxn ang="0">
                    <a:pos x="0" y="294"/>
                  </a:cxn>
                  <a:cxn ang="0">
                    <a:pos x="0" y="294"/>
                  </a:cxn>
                  <a:cxn ang="0">
                    <a:pos x="0" y="296"/>
                  </a:cxn>
                  <a:cxn ang="0">
                    <a:pos x="1" y="297"/>
                  </a:cxn>
                  <a:cxn ang="0">
                    <a:pos x="3" y="298"/>
                  </a:cxn>
                  <a:cxn ang="0">
                    <a:pos x="4" y="298"/>
                  </a:cxn>
                  <a:cxn ang="0">
                    <a:pos x="8" y="297"/>
                  </a:cxn>
                  <a:cxn ang="0">
                    <a:pos x="10" y="296"/>
                  </a:cxn>
                  <a:cxn ang="0">
                    <a:pos x="10" y="294"/>
                  </a:cxn>
                  <a:cxn ang="0">
                    <a:pos x="10" y="294"/>
                  </a:cxn>
                  <a:cxn ang="0">
                    <a:pos x="13" y="274"/>
                  </a:cxn>
                  <a:cxn ang="0">
                    <a:pos x="16" y="255"/>
                  </a:cxn>
                  <a:cxn ang="0">
                    <a:pos x="24" y="216"/>
                  </a:cxn>
                  <a:cxn ang="0">
                    <a:pos x="24" y="216"/>
                  </a:cxn>
                  <a:cxn ang="0">
                    <a:pos x="31" y="177"/>
                  </a:cxn>
                  <a:cxn ang="0">
                    <a:pos x="35" y="159"/>
                  </a:cxn>
                  <a:cxn ang="0">
                    <a:pos x="41" y="140"/>
                  </a:cxn>
                  <a:cxn ang="0">
                    <a:pos x="41" y="140"/>
                  </a:cxn>
                  <a:cxn ang="0">
                    <a:pos x="46" y="122"/>
                  </a:cxn>
                  <a:cxn ang="0">
                    <a:pos x="50" y="103"/>
                  </a:cxn>
                  <a:cxn ang="0">
                    <a:pos x="55" y="84"/>
                  </a:cxn>
                  <a:cxn ang="0">
                    <a:pos x="59" y="66"/>
                  </a:cxn>
                  <a:cxn ang="0">
                    <a:pos x="59" y="66"/>
                  </a:cxn>
                  <a:cxn ang="0">
                    <a:pos x="63" y="51"/>
                  </a:cxn>
                  <a:cxn ang="0">
                    <a:pos x="68" y="36"/>
                  </a:cxn>
                  <a:cxn ang="0">
                    <a:pos x="70" y="20"/>
                  </a:cxn>
                  <a:cxn ang="0">
                    <a:pos x="72" y="5"/>
                  </a:cxn>
                  <a:cxn ang="0">
                    <a:pos x="72" y="5"/>
                  </a:cxn>
                  <a:cxn ang="0">
                    <a:pos x="72" y="3"/>
                  </a:cxn>
                  <a:cxn ang="0">
                    <a:pos x="71" y="2"/>
                  </a:cxn>
                  <a:cxn ang="0">
                    <a:pos x="69" y="1"/>
                  </a:cxn>
                  <a:cxn ang="0">
                    <a:pos x="68" y="0"/>
                  </a:cxn>
                  <a:cxn ang="0">
                    <a:pos x="65" y="1"/>
                  </a:cxn>
                  <a:cxn ang="0">
                    <a:pos x="63" y="2"/>
                  </a:cxn>
                  <a:cxn ang="0">
                    <a:pos x="62" y="3"/>
                  </a:cxn>
                  <a:cxn ang="0">
                    <a:pos x="62" y="5"/>
                  </a:cxn>
                  <a:cxn ang="0">
                    <a:pos x="62" y="5"/>
                  </a:cxn>
                </a:cxnLst>
                <a:rect l="0" t="0" r="r" b="b"/>
                <a:pathLst>
                  <a:path w="72" h="298">
                    <a:moveTo>
                      <a:pt x="62" y="5"/>
                    </a:moveTo>
                    <a:lnTo>
                      <a:pt x="62" y="5"/>
                    </a:lnTo>
                    <a:lnTo>
                      <a:pt x="59" y="23"/>
                    </a:lnTo>
                    <a:lnTo>
                      <a:pt x="56" y="43"/>
                    </a:lnTo>
                    <a:lnTo>
                      <a:pt x="46" y="80"/>
                    </a:lnTo>
                    <a:lnTo>
                      <a:pt x="46" y="80"/>
                    </a:lnTo>
                    <a:lnTo>
                      <a:pt x="35" y="117"/>
                    </a:lnTo>
                    <a:lnTo>
                      <a:pt x="31" y="136"/>
                    </a:lnTo>
                    <a:lnTo>
                      <a:pt x="27" y="155"/>
                    </a:lnTo>
                    <a:lnTo>
                      <a:pt x="27" y="155"/>
                    </a:lnTo>
                    <a:lnTo>
                      <a:pt x="20" y="189"/>
                    </a:lnTo>
                    <a:lnTo>
                      <a:pt x="13" y="224"/>
                    </a:lnTo>
                    <a:lnTo>
                      <a:pt x="6" y="259"/>
                    </a:lnTo>
                    <a:lnTo>
                      <a:pt x="2" y="276"/>
                    </a:lnTo>
                    <a:lnTo>
                      <a:pt x="0" y="294"/>
                    </a:lnTo>
                    <a:lnTo>
                      <a:pt x="0" y="294"/>
                    </a:lnTo>
                    <a:lnTo>
                      <a:pt x="0" y="296"/>
                    </a:lnTo>
                    <a:lnTo>
                      <a:pt x="1" y="297"/>
                    </a:lnTo>
                    <a:lnTo>
                      <a:pt x="3" y="298"/>
                    </a:lnTo>
                    <a:lnTo>
                      <a:pt x="4" y="298"/>
                    </a:lnTo>
                    <a:lnTo>
                      <a:pt x="8" y="297"/>
                    </a:lnTo>
                    <a:lnTo>
                      <a:pt x="10" y="296"/>
                    </a:lnTo>
                    <a:lnTo>
                      <a:pt x="10" y="294"/>
                    </a:lnTo>
                    <a:lnTo>
                      <a:pt x="10" y="294"/>
                    </a:lnTo>
                    <a:lnTo>
                      <a:pt x="13" y="274"/>
                    </a:lnTo>
                    <a:lnTo>
                      <a:pt x="16" y="255"/>
                    </a:lnTo>
                    <a:lnTo>
                      <a:pt x="24" y="216"/>
                    </a:lnTo>
                    <a:lnTo>
                      <a:pt x="24" y="216"/>
                    </a:lnTo>
                    <a:lnTo>
                      <a:pt x="31" y="177"/>
                    </a:lnTo>
                    <a:lnTo>
                      <a:pt x="35" y="159"/>
                    </a:lnTo>
                    <a:lnTo>
                      <a:pt x="41" y="140"/>
                    </a:lnTo>
                    <a:lnTo>
                      <a:pt x="41" y="140"/>
                    </a:lnTo>
                    <a:lnTo>
                      <a:pt x="46" y="122"/>
                    </a:lnTo>
                    <a:lnTo>
                      <a:pt x="50" y="103"/>
                    </a:lnTo>
                    <a:lnTo>
                      <a:pt x="55" y="84"/>
                    </a:lnTo>
                    <a:lnTo>
                      <a:pt x="59" y="66"/>
                    </a:lnTo>
                    <a:lnTo>
                      <a:pt x="59" y="66"/>
                    </a:lnTo>
                    <a:lnTo>
                      <a:pt x="63" y="51"/>
                    </a:lnTo>
                    <a:lnTo>
                      <a:pt x="68" y="36"/>
                    </a:lnTo>
                    <a:lnTo>
                      <a:pt x="70" y="20"/>
                    </a:lnTo>
                    <a:lnTo>
                      <a:pt x="72" y="5"/>
                    </a:lnTo>
                    <a:lnTo>
                      <a:pt x="72" y="5"/>
                    </a:lnTo>
                    <a:lnTo>
                      <a:pt x="72" y="3"/>
                    </a:lnTo>
                    <a:lnTo>
                      <a:pt x="71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1"/>
                    </a:lnTo>
                    <a:lnTo>
                      <a:pt x="63" y="2"/>
                    </a:lnTo>
                    <a:lnTo>
                      <a:pt x="62" y="3"/>
                    </a:lnTo>
                    <a:lnTo>
                      <a:pt x="62" y="5"/>
                    </a:lnTo>
                    <a:lnTo>
                      <a:pt x="6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9" name="Freeform 381">
                <a:extLst>
                  <a:ext uri="{FF2B5EF4-FFF2-40B4-BE49-F238E27FC236}">
                    <a16:creationId xmlns:a16="http://schemas.microsoft.com/office/drawing/2014/main" id="{6175E750-A1B1-148F-FEA3-F16861C12E07}"/>
                  </a:ext>
                </a:extLst>
              </p:cNvPr>
              <p:cNvSpPr/>
              <p:nvPr/>
            </p:nvSpPr>
            <p:spPr bwMode="auto">
              <a:xfrm>
                <a:off x="4719638" y="3197225"/>
                <a:ext cx="39688" cy="139700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3"/>
                  </a:cxn>
                  <a:cxn ang="0">
                    <a:pos x="55" y="28"/>
                  </a:cxn>
                  <a:cxn ang="0">
                    <a:pos x="49" y="40"/>
                  </a:cxn>
                  <a:cxn ang="0">
                    <a:pos x="44" y="53"/>
                  </a:cxn>
                  <a:cxn ang="0">
                    <a:pos x="44" y="53"/>
                  </a:cxn>
                  <a:cxn ang="0">
                    <a:pos x="39" y="72"/>
                  </a:cxn>
                  <a:cxn ang="0">
                    <a:pos x="35" y="91"/>
                  </a:cxn>
                  <a:cxn ang="0">
                    <a:pos x="31" y="109"/>
                  </a:cxn>
                  <a:cxn ang="0">
                    <a:pos x="26" y="128"/>
                  </a:cxn>
                  <a:cxn ang="0">
                    <a:pos x="26" y="128"/>
                  </a:cxn>
                  <a:cxn ang="0">
                    <a:pos x="22" y="144"/>
                  </a:cxn>
                  <a:cxn ang="0">
                    <a:pos x="18" y="160"/>
                  </a:cxn>
                  <a:cxn ang="0">
                    <a:pos x="15" y="176"/>
                  </a:cxn>
                  <a:cxn ang="0">
                    <a:pos x="12" y="193"/>
                  </a:cxn>
                  <a:cxn ang="0">
                    <a:pos x="12" y="193"/>
                  </a:cxn>
                  <a:cxn ang="0">
                    <a:pos x="5" y="227"/>
                  </a:cxn>
                  <a:cxn ang="0">
                    <a:pos x="2" y="243"/>
                  </a:cxn>
                  <a:cxn ang="0">
                    <a:pos x="0" y="260"/>
                  </a:cxn>
                  <a:cxn ang="0">
                    <a:pos x="0" y="260"/>
                  </a:cxn>
                  <a:cxn ang="0">
                    <a:pos x="0" y="262"/>
                  </a:cxn>
                  <a:cxn ang="0">
                    <a:pos x="1" y="263"/>
                  </a:cxn>
                  <a:cxn ang="0">
                    <a:pos x="2" y="264"/>
                  </a:cxn>
                  <a:cxn ang="0">
                    <a:pos x="4" y="264"/>
                  </a:cxn>
                  <a:cxn ang="0">
                    <a:pos x="7" y="263"/>
                  </a:cxn>
                  <a:cxn ang="0">
                    <a:pos x="8" y="262"/>
                  </a:cxn>
                  <a:cxn ang="0">
                    <a:pos x="9" y="260"/>
                  </a:cxn>
                  <a:cxn ang="0">
                    <a:pos x="9" y="260"/>
                  </a:cxn>
                  <a:cxn ang="0">
                    <a:pos x="12" y="241"/>
                  </a:cxn>
                  <a:cxn ang="0">
                    <a:pos x="15" y="224"/>
                  </a:cxn>
                  <a:cxn ang="0">
                    <a:pos x="24" y="188"/>
                  </a:cxn>
                  <a:cxn ang="0">
                    <a:pos x="24" y="188"/>
                  </a:cxn>
                  <a:cxn ang="0">
                    <a:pos x="30" y="155"/>
                  </a:cxn>
                  <a:cxn ang="0">
                    <a:pos x="33" y="138"/>
                  </a:cxn>
                  <a:cxn ang="0">
                    <a:pos x="37" y="123"/>
                  </a:cxn>
                  <a:cxn ang="0">
                    <a:pos x="37" y="123"/>
                  </a:cxn>
                  <a:cxn ang="0">
                    <a:pos x="45" y="89"/>
                  </a:cxn>
                  <a:cxn ang="0">
                    <a:pos x="54" y="55"/>
                  </a:cxn>
                  <a:cxn ang="0">
                    <a:pos x="54" y="55"/>
                  </a:cxn>
                  <a:cxn ang="0">
                    <a:pos x="59" y="43"/>
                  </a:cxn>
                  <a:cxn ang="0">
                    <a:pos x="64" y="31"/>
                  </a:cxn>
                  <a:cxn ang="0">
                    <a:pos x="75" y="5"/>
                  </a:cxn>
                  <a:cxn ang="0">
                    <a:pos x="75" y="5"/>
                  </a:cxn>
                  <a:cxn ang="0">
                    <a:pos x="75" y="4"/>
                  </a:cxn>
                  <a:cxn ang="0">
                    <a:pos x="75" y="2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69" y="0"/>
                  </a:cxn>
                  <a:cxn ang="0">
                    <a:pos x="67" y="1"/>
                  </a:cxn>
                  <a:cxn ang="0">
                    <a:pos x="66" y="3"/>
                  </a:cxn>
                  <a:cxn ang="0">
                    <a:pos x="66" y="3"/>
                  </a:cxn>
                </a:cxnLst>
                <a:rect l="0" t="0" r="r" b="b"/>
                <a:pathLst>
                  <a:path w="75" h="264">
                    <a:moveTo>
                      <a:pt x="66" y="3"/>
                    </a:moveTo>
                    <a:lnTo>
                      <a:pt x="66" y="3"/>
                    </a:lnTo>
                    <a:lnTo>
                      <a:pt x="55" y="28"/>
                    </a:lnTo>
                    <a:lnTo>
                      <a:pt x="49" y="40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39" y="72"/>
                    </a:lnTo>
                    <a:lnTo>
                      <a:pt x="35" y="91"/>
                    </a:lnTo>
                    <a:lnTo>
                      <a:pt x="31" y="109"/>
                    </a:lnTo>
                    <a:lnTo>
                      <a:pt x="26" y="128"/>
                    </a:lnTo>
                    <a:lnTo>
                      <a:pt x="26" y="128"/>
                    </a:lnTo>
                    <a:lnTo>
                      <a:pt x="22" y="144"/>
                    </a:lnTo>
                    <a:lnTo>
                      <a:pt x="18" y="160"/>
                    </a:lnTo>
                    <a:lnTo>
                      <a:pt x="15" y="176"/>
                    </a:lnTo>
                    <a:lnTo>
                      <a:pt x="12" y="193"/>
                    </a:lnTo>
                    <a:lnTo>
                      <a:pt x="12" y="193"/>
                    </a:lnTo>
                    <a:lnTo>
                      <a:pt x="5" y="227"/>
                    </a:lnTo>
                    <a:lnTo>
                      <a:pt x="2" y="243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2"/>
                    </a:lnTo>
                    <a:lnTo>
                      <a:pt x="1" y="263"/>
                    </a:lnTo>
                    <a:lnTo>
                      <a:pt x="2" y="264"/>
                    </a:lnTo>
                    <a:lnTo>
                      <a:pt x="4" y="264"/>
                    </a:lnTo>
                    <a:lnTo>
                      <a:pt x="7" y="263"/>
                    </a:lnTo>
                    <a:lnTo>
                      <a:pt x="8" y="262"/>
                    </a:lnTo>
                    <a:lnTo>
                      <a:pt x="9" y="260"/>
                    </a:lnTo>
                    <a:lnTo>
                      <a:pt x="9" y="260"/>
                    </a:lnTo>
                    <a:lnTo>
                      <a:pt x="12" y="241"/>
                    </a:lnTo>
                    <a:lnTo>
                      <a:pt x="15" y="224"/>
                    </a:lnTo>
                    <a:lnTo>
                      <a:pt x="24" y="188"/>
                    </a:lnTo>
                    <a:lnTo>
                      <a:pt x="24" y="188"/>
                    </a:lnTo>
                    <a:lnTo>
                      <a:pt x="30" y="155"/>
                    </a:lnTo>
                    <a:lnTo>
                      <a:pt x="33" y="138"/>
                    </a:lnTo>
                    <a:lnTo>
                      <a:pt x="37" y="123"/>
                    </a:lnTo>
                    <a:lnTo>
                      <a:pt x="37" y="123"/>
                    </a:lnTo>
                    <a:lnTo>
                      <a:pt x="45" y="89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9" y="43"/>
                    </a:lnTo>
                    <a:lnTo>
                      <a:pt x="64" y="31"/>
                    </a:lnTo>
                    <a:lnTo>
                      <a:pt x="75" y="5"/>
                    </a:lnTo>
                    <a:lnTo>
                      <a:pt x="75" y="5"/>
                    </a:lnTo>
                    <a:lnTo>
                      <a:pt x="75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7" y="1"/>
                    </a:lnTo>
                    <a:lnTo>
                      <a:pt x="66" y="3"/>
                    </a:lnTo>
                    <a:lnTo>
                      <a:pt x="6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0" name="Freeform 382">
                <a:extLst>
                  <a:ext uri="{FF2B5EF4-FFF2-40B4-BE49-F238E27FC236}">
                    <a16:creationId xmlns:a16="http://schemas.microsoft.com/office/drawing/2014/main" id="{7585C820-ED99-252E-6E6A-4EDEDCC143FA}"/>
                  </a:ext>
                </a:extLst>
              </p:cNvPr>
              <p:cNvSpPr/>
              <p:nvPr/>
            </p:nvSpPr>
            <p:spPr bwMode="auto">
              <a:xfrm>
                <a:off x="4773613" y="3186113"/>
                <a:ext cx="34925" cy="101600"/>
              </a:xfrm>
              <a:custGeom>
                <a:avLst/>
                <a:gdLst/>
                <a:ahLst/>
                <a:cxnLst>
                  <a:cxn ang="0">
                    <a:pos x="59" y="4"/>
                  </a:cxn>
                  <a:cxn ang="0">
                    <a:pos x="59" y="4"/>
                  </a:cxn>
                  <a:cxn ang="0">
                    <a:pos x="57" y="11"/>
                  </a:cxn>
                  <a:cxn ang="0">
                    <a:pos x="53" y="18"/>
                  </a:cxn>
                  <a:cxn ang="0">
                    <a:pos x="46" y="31"/>
                  </a:cxn>
                  <a:cxn ang="0">
                    <a:pos x="46" y="31"/>
                  </a:cxn>
                  <a:cxn ang="0">
                    <a:pos x="42" y="36"/>
                  </a:cxn>
                  <a:cxn ang="0">
                    <a:pos x="41" y="42"/>
                  </a:cxn>
                  <a:cxn ang="0">
                    <a:pos x="40" y="54"/>
                  </a:cxn>
                  <a:cxn ang="0">
                    <a:pos x="40" y="54"/>
                  </a:cxn>
                  <a:cxn ang="0">
                    <a:pos x="36" y="74"/>
                  </a:cxn>
                  <a:cxn ang="0">
                    <a:pos x="31" y="93"/>
                  </a:cxn>
                  <a:cxn ang="0">
                    <a:pos x="18" y="132"/>
                  </a:cxn>
                  <a:cxn ang="0">
                    <a:pos x="18" y="132"/>
                  </a:cxn>
                  <a:cxn ang="0">
                    <a:pos x="10" y="153"/>
                  </a:cxn>
                  <a:cxn ang="0">
                    <a:pos x="2" y="174"/>
                  </a:cxn>
                  <a:cxn ang="0">
                    <a:pos x="2" y="174"/>
                  </a:cxn>
                  <a:cxn ang="0">
                    <a:pos x="1" y="178"/>
                  </a:cxn>
                  <a:cxn ang="0">
                    <a:pos x="0" y="182"/>
                  </a:cxn>
                  <a:cxn ang="0">
                    <a:pos x="1" y="186"/>
                  </a:cxn>
                  <a:cxn ang="0">
                    <a:pos x="4" y="189"/>
                  </a:cxn>
                  <a:cxn ang="0">
                    <a:pos x="4" y="189"/>
                  </a:cxn>
                  <a:cxn ang="0">
                    <a:pos x="6" y="190"/>
                  </a:cxn>
                  <a:cxn ang="0">
                    <a:pos x="7" y="190"/>
                  </a:cxn>
                  <a:cxn ang="0">
                    <a:pos x="9" y="189"/>
                  </a:cxn>
                  <a:cxn ang="0">
                    <a:pos x="10" y="188"/>
                  </a:cxn>
                  <a:cxn ang="0">
                    <a:pos x="10" y="185"/>
                  </a:cxn>
                  <a:cxn ang="0">
                    <a:pos x="10" y="183"/>
                  </a:cxn>
                  <a:cxn ang="0">
                    <a:pos x="9" y="181"/>
                  </a:cxn>
                  <a:cxn ang="0">
                    <a:pos x="9" y="181"/>
                  </a:cxn>
                  <a:cxn ang="0">
                    <a:pos x="9" y="180"/>
                  </a:cxn>
                  <a:cxn ang="0">
                    <a:pos x="10" y="178"/>
                  </a:cxn>
                  <a:cxn ang="0">
                    <a:pos x="14" y="170"/>
                  </a:cxn>
                  <a:cxn ang="0">
                    <a:pos x="19" y="163"/>
                  </a:cxn>
                  <a:cxn ang="0">
                    <a:pos x="21" y="158"/>
                  </a:cxn>
                  <a:cxn ang="0">
                    <a:pos x="21" y="158"/>
                  </a:cxn>
                  <a:cxn ang="0">
                    <a:pos x="24" y="144"/>
                  </a:cxn>
                  <a:cxn ang="0">
                    <a:pos x="28" y="130"/>
                  </a:cxn>
                  <a:cxn ang="0">
                    <a:pos x="38" y="102"/>
                  </a:cxn>
                  <a:cxn ang="0">
                    <a:pos x="38" y="102"/>
                  </a:cxn>
                  <a:cxn ang="0">
                    <a:pos x="42" y="89"/>
                  </a:cxn>
                  <a:cxn ang="0">
                    <a:pos x="46" y="75"/>
                  </a:cxn>
                  <a:cxn ang="0">
                    <a:pos x="51" y="48"/>
                  </a:cxn>
                  <a:cxn ang="0">
                    <a:pos x="51" y="48"/>
                  </a:cxn>
                  <a:cxn ang="0">
                    <a:pos x="52" y="42"/>
                  </a:cxn>
                  <a:cxn ang="0">
                    <a:pos x="54" y="37"/>
                  </a:cxn>
                  <a:cxn ang="0">
                    <a:pos x="59" y="27"/>
                  </a:cxn>
                  <a:cxn ang="0">
                    <a:pos x="64" y="18"/>
                  </a:cxn>
                  <a:cxn ang="0">
                    <a:pos x="66" y="11"/>
                  </a:cxn>
                  <a:cxn ang="0">
                    <a:pos x="68" y="6"/>
                  </a:cxn>
                  <a:cxn ang="0">
                    <a:pos x="68" y="6"/>
                  </a:cxn>
                  <a:cxn ang="0">
                    <a:pos x="68" y="4"/>
                  </a:cxn>
                  <a:cxn ang="0">
                    <a:pos x="67" y="2"/>
                  </a:cxn>
                  <a:cxn ang="0">
                    <a:pos x="64" y="1"/>
                  </a:cxn>
                  <a:cxn ang="0">
                    <a:pos x="62" y="0"/>
                  </a:cxn>
                  <a:cxn ang="0">
                    <a:pos x="61" y="1"/>
                  </a:cxn>
                  <a:cxn ang="0">
                    <a:pos x="60" y="2"/>
                  </a:cxn>
                  <a:cxn ang="0">
                    <a:pos x="59" y="4"/>
                  </a:cxn>
                  <a:cxn ang="0">
                    <a:pos x="59" y="4"/>
                  </a:cxn>
                </a:cxnLst>
                <a:rect l="0" t="0" r="r" b="b"/>
                <a:pathLst>
                  <a:path w="68" h="190">
                    <a:moveTo>
                      <a:pt x="59" y="4"/>
                    </a:moveTo>
                    <a:lnTo>
                      <a:pt x="59" y="4"/>
                    </a:lnTo>
                    <a:lnTo>
                      <a:pt x="57" y="11"/>
                    </a:lnTo>
                    <a:lnTo>
                      <a:pt x="53" y="18"/>
                    </a:lnTo>
                    <a:lnTo>
                      <a:pt x="46" y="31"/>
                    </a:lnTo>
                    <a:lnTo>
                      <a:pt x="46" y="31"/>
                    </a:lnTo>
                    <a:lnTo>
                      <a:pt x="42" y="36"/>
                    </a:lnTo>
                    <a:lnTo>
                      <a:pt x="41" y="42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36" y="74"/>
                    </a:lnTo>
                    <a:lnTo>
                      <a:pt x="31" y="93"/>
                    </a:lnTo>
                    <a:lnTo>
                      <a:pt x="18" y="132"/>
                    </a:lnTo>
                    <a:lnTo>
                      <a:pt x="18" y="132"/>
                    </a:lnTo>
                    <a:lnTo>
                      <a:pt x="10" y="153"/>
                    </a:lnTo>
                    <a:lnTo>
                      <a:pt x="2" y="174"/>
                    </a:lnTo>
                    <a:lnTo>
                      <a:pt x="2" y="174"/>
                    </a:lnTo>
                    <a:lnTo>
                      <a:pt x="1" y="178"/>
                    </a:lnTo>
                    <a:lnTo>
                      <a:pt x="0" y="182"/>
                    </a:lnTo>
                    <a:lnTo>
                      <a:pt x="1" y="186"/>
                    </a:lnTo>
                    <a:lnTo>
                      <a:pt x="4" y="189"/>
                    </a:lnTo>
                    <a:lnTo>
                      <a:pt x="4" y="189"/>
                    </a:lnTo>
                    <a:lnTo>
                      <a:pt x="6" y="190"/>
                    </a:lnTo>
                    <a:lnTo>
                      <a:pt x="7" y="190"/>
                    </a:lnTo>
                    <a:lnTo>
                      <a:pt x="9" y="189"/>
                    </a:lnTo>
                    <a:lnTo>
                      <a:pt x="10" y="188"/>
                    </a:lnTo>
                    <a:lnTo>
                      <a:pt x="10" y="185"/>
                    </a:lnTo>
                    <a:lnTo>
                      <a:pt x="10" y="183"/>
                    </a:lnTo>
                    <a:lnTo>
                      <a:pt x="9" y="181"/>
                    </a:lnTo>
                    <a:lnTo>
                      <a:pt x="9" y="181"/>
                    </a:lnTo>
                    <a:lnTo>
                      <a:pt x="9" y="180"/>
                    </a:lnTo>
                    <a:lnTo>
                      <a:pt x="10" y="178"/>
                    </a:lnTo>
                    <a:lnTo>
                      <a:pt x="14" y="170"/>
                    </a:lnTo>
                    <a:lnTo>
                      <a:pt x="19" y="163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4" y="144"/>
                    </a:lnTo>
                    <a:lnTo>
                      <a:pt x="28" y="130"/>
                    </a:lnTo>
                    <a:lnTo>
                      <a:pt x="38" y="102"/>
                    </a:lnTo>
                    <a:lnTo>
                      <a:pt x="38" y="102"/>
                    </a:lnTo>
                    <a:lnTo>
                      <a:pt x="42" y="89"/>
                    </a:lnTo>
                    <a:lnTo>
                      <a:pt x="46" y="75"/>
                    </a:lnTo>
                    <a:lnTo>
                      <a:pt x="51" y="48"/>
                    </a:lnTo>
                    <a:lnTo>
                      <a:pt x="51" y="48"/>
                    </a:lnTo>
                    <a:lnTo>
                      <a:pt x="52" y="42"/>
                    </a:lnTo>
                    <a:lnTo>
                      <a:pt x="54" y="37"/>
                    </a:lnTo>
                    <a:lnTo>
                      <a:pt x="59" y="27"/>
                    </a:lnTo>
                    <a:lnTo>
                      <a:pt x="64" y="18"/>
                    </a:lnTo>
                    <a:lnTo>
                      <a:pt x="66" y="11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8" y="4"/>
                    </a:lnTo>
                    <a:lnTo>
                      <a:pt x="67" y="2"/>
                    </a:lnTo>
                    <a:lnTo>
                      <a:pt x="64" y="1"/>
                    </a:lnTo>
                    <a:lnTo>
                      <a:pt x="62" y="0"/>
                    </a:lnTo>
                    <a:lnTo>
                      <a:pt x="61" y="1"/>
                    </a:lnTo>
                    <a:lnTo>
                      <a:pt x="60" y="2"/>
                    </a:lnTo>
                    <a:lnTo>
                      <a:pt x="59" y="4"/>
                    </a:lnTo>
                    <a:lnTo>
                      <a:pt x="5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1" name="Freeform 383">
                <a:extLst>
                  <a:ext uri="{FF2B5EF4-FFF2-40B4-BE49-F238E27FC236}">
                    <a16:creationId xmlns:a16="http://schemas.microsoft.com/office/drawing/2014/main" id="{08F0879B-14B5-BDA7-43CF-8955323FB96B}"/>
                  </a:ext>
                </a:extLst>
              </p:cNvPr>
              <p:cNvSpPr/>
              <p:nvPr/>
            </p:nvSpPr>
            <p:spPr bwMode="auto">
              <a:xfrm>
                <a:off x="4829175" y="3186113"/>
                <a:ext cx="22225" cy="73025"/>
              </a:xfrm>
              <a:custGeom>
                <a:avLst/>
                <a:gdLst/>
                <a:ahLst/>
                <a:cxnLst>
                  <a:cxn ang="0">
                    <a:pos x="35" y="5"/>
                  </a:cxn>
                  <a:cxn ang="0">
                    <a:pos x="35" y="5"/>
                  </a:cxn>
                  <a:cxn ang="0">
                    <a:pos x="32" y="21"/>
                  </a:cxn>
                  <a:cxn ang="0">
                    <a:pos x="29" y="37"/>
                  </a:cxn>
                  <a:cxn ang="0">
                    <a:pos x="21" y="68"/>
                  </a:cxn>
                  <a:cxn ang="0">
                    <a:pos x="21" y="68"/>
                  </a:cxn>
                  <a:cxn ang="0">
                    <a:pos x="18" y="85"/>
                  </a:cxn>
                  <a:cxn ang="0">
                    <a:pos x="13" y="100"/>
                  </a:cxn>
                  <a:cxn ang="0">
                    <a:pos x="2" y="132"/>
                  </a:cxn>
                  <a:cxn ang="0">
                    <a:pos x="2" y="132"/>
                  </a:cxn>
                  <a:cxn ang="0">
                    <a:pos x="0" y="134"/>
                  </a:cxn>
                  <a:cxn ang="0">
                    <a:pos x="2" y="135"/>
                  </a:cxn>
                  <a:cxn ang="0">
                    <a:pos x="3" y="136"/>
                  </a:cxn>
                  <a:cxn ang="0">
                    <a:pos x="5" y="137"/>
                  </a:cxn>
                  <a:cxn ang="0">
                    <a:pos x="8" y="137"/>
                  </a:cxn>
                  <a:cxn ang="0">
                    <a:pos x="10" y="136"/>
                  </a:cxn>
                  <a:cxn ang="0">
                    <a:pos x="11" y="134"/>
                  </a:cxn>
                  <a:cxn ang="0">
                    <a:pos x="11" y="134"/>
                  </a:cxn>
                  <a:cxn ang="0">
                    <a:pos x="17" y="117"/>
                  </a:cxn>
                  <a:cxn ang="0">
                    <a:pos x="23" y="99"/>
                  </a:cxn>
                  <a:cxn ang="0">
                    <a:pos x="28" y="81"/>
                  </a:cxn>
                  <a:cxn ang="0">
                    <a:pos x="32" y="62"/>
                  </a:cxn>
                  <a:cxn ang="0">
                    <a:pos x="32" y="62"/>
                  </a:cxn>
                  <a:cxn ang="0">
                    <a:pos x="40" y="34"/>
                  </a:cxn>
                  <a:cxn ang="0">
                    <a:pos x="42" y="20"/>
                  </a:cxn>
                  <a:cxn ang="0">
                    <a:pos x="44" y="5"/>
                  </a:cxn>
                  <a:cxn ang="0">
                    <a:pos x="44" y="5"/>
                  </a:cxn>
                  <a:cxn ang="0">
                    <a:pos x="44" y="3"/>
                  </a:cxn>
                  <a:cxn ang="0">
                    <a:pos x="43" y="2"/>
                  </a:cxn>
                  <a:cxn ang="0">
                    <a:pos x="41" y="1"/>
                  </a:cxn>
                  <a:cxn ang="0">
                    <a:pos x="40" y="0"/>
                  </a:cxn>
                  <a:cxn ang="0">
                    <a:pos x="38" y="1"/>
                  </a:cxn>
                  <a:cxn ang="0">
                    <a:pos x="36" y="2"/>
                  </a:cxn>
                  <a:cxn ang="0">
                    <a:pos x="35" y="3"/>
                  </a:cxn>
                  <a:cxn ang="0">
                    <a:pos x="35" y="5"/>
                  </a:cxn>
                  <a:cxn ang="0">
                    <a:pos x="35" y="5"/>
                  </a:cxn>
                </a:cxnLst>
                <a:rect l="0" t="0" r="r" b="b"/>
                <a:pathLst>
                  <a:path w="44" h="137">
                    <a:moveTo>
                      <a:pt x="35" y="5"/>
                    </a:moveTo>
                    <a:lnTo>
                      <a:pt x="35" y="5"/>
                    </a:lnTo>
                    <a:lnTo>
                      <a:pt x="32" y="21"/>
                    </a:lnTo>
                    <a:lnTo>
                      <a:pt x="29" y="37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8" y="85"/>
                    </a:lnTo>
                    <a:lnTo>
                      <a:pt x="13" y="100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4"/>
                    </a:lnTo>
                    <a:lnTo>
                      <a:pt x="2" y="135"/>
                    </a:lnTo>
                    <a:lnTo>
                      <a:pt x="3" y="136"/>
                    </a:lnTo>
                    <a:lnTo>
                      <a:pt x="5" y="137"/>
                    </a:lnTo>
                    <a:lnTo>
                      <a:pt x="8" y="137"/>
                    </a:lnTo>
                    <a:lnTo>
                      <a:pt x="10" y="136"/>
                    </a:lnTo>
                    <a:lnTo>
                      <a:pt x="11" y="134"/>
                    </a:lnTo>
                    <a:lnTo>
                      <a:pt x="11" y="134"/>
                    </a:lnTo>
                    <a:lnTo>
                      <a:pt x="17" y="117"/>
                    </a:lnTo>
                    <a:lnTo>
                      <a:pt x="23" y="99"/>
                    </a:lnTo>
                    <a:lnTo>
                      <a:pt x="28" y="81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40" y="34"/>
                    </a:lnTo>
                    <a:lnTo>
                      <a:pt x="42" y="20"/>
                    </a:lnTo>
                    <a:lnTo>
                      <a:pt x="44" y="5"/>
                    </a:lnTo>
                    <a:lnTo>
                      <a:pt x="44" y="5"/>
                    </a:lnTo>
                    <a:lnTo>
                      <a:pt x="44" y="3"/>
                    </a:lnTo>
                    <a:lnTo>
                      <a:pt x="43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2"/>
                    </a:lnTo>
                    <a:lnTo>
                      <a:pt x="35" y="3"/>
                    </a:lnTo>
                    <a:lnTo>
                      <a:pt x="35" y="5"/>
                    </a:lnTo>
                    <a:lnTo>
                      <a:pt x="3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2" name="Freeform 384">
                <a:extLst>
                  <a:ext uri="{FF2B5EF4-FFF2-40B4-BE49-F238E27FC236}">
                    <a16:creationId xmlns:a16="http://schemas.microsoft.com/office/drawing/2014/main" id="{F272753B-C42C-BF13-944F-6652D83EDFE3}"/>
                  </a:ext>
                </a:extLst>
              </p:cNvPr>
              <p:cNvSpPr/>
              <p:nvPr/>
            </p:nvSpPr>
            <p:spPr bwMode="auto">
              <a:xfrm>
                <a:off x="4884738" y="3184525"/>
                <a:ext cx="9525" cy="12700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10" y="1"/>
                  </a:cxn>
                  <a:cxn ang="0">
                    <a:pos x="3" y="9"/>
                  </a:cxn>
                  <a:cxn ang="0">
                    <a:pos x="1" y="13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21"/>
                  </a:cxn>
                  <a:cxn ang="0">
                    <a:pos x="1" y="22"/>
                  </a:cxn>
                  <a:cxn ang="0">
                    <a:pos x="2" y="23"/>
                  </a:cxn>
                  <a:cxn ang="0">
                    <a:pos x="4" y="23"/>
                  </a:cxn>
                  <a:cxn ang="0">
                    <a:pos x="7" y="22"/>
                  </a:cxn>
                  <a:cxn ang="0">
                    <a:pos x="8" y="21"/>
                  </a:cxn>
                  <a:cxn ang="0">
                    <a:pos x="9" y="19"/>
                  </a:cxn>
                  <a:cxn ang="0">
                    <a:pos x="9" y="19"/>
                  </a:cxn>
                  <a:cxn ang="0">
                    <a:pos x="10" y="15"/>
                  </a:cxn>
                  <a:cxn ang="0">
                    <a:pos x="12" y="12"/>
                  </a:cxn>
                  <a:cxn ang="0">
                    <a:pos x="17" y="8"/>
                  </a:cxn>
                  <a:cxn ang="0">
                    <a:pos x="17" y="8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7" y="3"/>
                  </a:cxn>
                  <a:cxn ang="0">
                    <a:pos x="16" y="1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10" y="1"/>
                  </a:cxn>
                </a:cxnLst>
                <a:rect l="0" t="0" r="r" b="b"/>
                <a:pathLst>
                  <a:path w="18" h="23">
                    <a:moveTo>
                      <a:pt x="10" y="1"/>
                    </a:moveTo>
                    <a:lnTo>
                      <a:pt x="10" y="1"/>
                    </a:lnTo>
                    <a:lnTo>
                      <a:pt x="3" y="9"/>
                    </a:lnTo>
                    <a:lnTo>
                      <a:pt x="1" y="13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7" y="22"/>
                    </a:lnTo>
                    <a:lnTo>
                      <a:pt x="8" y="21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10" y="15"/>
                    </a:lnTo>
                    <a:lnTo>
                      <a:pt x="12" y="12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3" name="Freeform 385">
                <a:extLst>
                  <a:ext uri="{FF2B5EF4-FFF2-40B4-BE49-F238E27FC236}">
                    <a16:creationId xmlns:a16="http://schemas.microsoft.com/office/drawing/2014/main" id="{CD6B0913-A7DC-9FC8-C5E1-AB814A487F15}"/>
                  </a:ext>
                </a:extLst>
              </p:cNvPr>
              <p:cNvSpPr/>
              <p:nvPr/>
            </p:nvSpPr>
            <p:spPr bwMode="auto">
              <a:xfrm>
                <a:off x="4586288" y="3460750"/>
                <a:ext cx="165100" cy="39688"/>
              </a:xfrm>
              <a:custGeom>
                <a:avLst/>
                <a:gdLst/>
                <a:ahLst/>
                <a:cxnLst>
                  <a:cxn ang="0">
                    <a:pos x="306" y="66"/>
                  </a:cxn>
                  <a:cxn ang="0">
                    <a:pos x="306" y="66"/>
                  </a:cxn>
                  <a:cxn ang="0">
                    <a:pos x="297" y="67"/>
                  </a:cxn>
                  <a:cxn ang="0">
                    <a:pos x="288" y="66"/>
                  </a:cxn>
                  <a:cxn ang="0">
                    <a:pos x="279" y="63"/>
                  </a:cxn>
                  <a:cxn ang="0">
                    <a:pos x="268" y="59"/>
                  </a:cxn>
                  <a:cxn ang="0">
                    <a:pos x="249" y="51"/>
                  </a:cxn>
                  <a:cxn ang="0">
                    <a:pos x="232" y="45"/>
                  </a:cxn>
                  <a:cxn ang="0">
                    <a:pos x="232" y="45"/>
                  </a:cxn>
                  <a:cxn ang="0">
                    <a:pos x="194" y="35"/>
                  </a:cxn>
                  <a:cxn ang="0">
                    <a:pos x="157" y="24"/>
                  </a:cxn>
                  <a:cxn ang="0">
                    <a:pos x="157" y="24"/>
                  </a:cxn>
                  <a:cxn ang="0">
                    <a:pos x="139" y="20"/>
                  </a:cxn>
                  <a:cxn ang="0">
                    <a:pos x="121" y="17"/>
                  </a:cxn>
                  <a:cxn ang="0">
                    <a:pos x="102" y="14"/>
                  </a:cxn>
                  <a:cxn ang="0">
                    <a:pos x="85" y="11"/>
                  </a:cxn>
                  <a:cxn ang="0">
                    <a:pos x="85" y="11"/>
                  </a:cxn>
                  <a:cxn ang="0">
                    <a:pos x="64" y="7"/>
                  </a:cxn>
                  <a:cxn ang="0">
                    <a:pos x="44" y="3"/>
                  </a:cxn>
                  <a:cxn ang="0">
                    <a:pos x="25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2" y="8"/>
                  </a:cxn>
                  <a:cxn ang="0">
                    <a:pos x="4" y="9"/>
                  </a:cxn>
                  <a:cxn ang="0">
                    <a:pos x="4" y="9"/>
                  </a:cxn>
                  <a:cxn ang="0">
                    <a:pos x="26" y="10"/>
                  </a:cxn>
                  <a:cxn ang="0">
                    <a:pos x="47" y="13"/>
                  </a:cxn>
                  <a:cxn ang="0">
                    <a:pos x="68" y="17"/>
                  </a:cxn>
                  <a:cxn ang="0">
                    <a:pos x="90" y="21"/>
                  </a:cxn>
                  <a:cxn ang="0">
                    <a:pos x="90" y="21"/>
                  </a:cxn>
                  <a:cxn ang="0">
                    <a:pos x="109" y="25"/>
                  </a:cxn>
                  <a:cxn ang="0">
                    <a:pos x="130" y="30"/>
                  </a:cxn>
                  <a:cxn ang="0">
                    <a:pos x="151" y="34"/>
                  </a:cxn>
                  <a:cxn ang="0">
                    <a:pos x="170" y="39"/>
                  </a:cxn>
                  <a:cxn ang="0">
                    <a:pos x="170" y="39"/>
                  </a:cxn>
                  <a:cxn ang="0">
                    <a:pos x="191" y="45"/>
                  </a:cxn>
                  <a:cxn ang="0">
                    <a:pos x="213" y="50"/>
                  </a:cxn>
                  <a:cxn ang="0">
                    <a:pos x="234" y="56"/>
                  </a:cxn>
                  <a:cxn ang="0">
                    <a:pos x="255" y="63"/>
                  </a:cxn>
                  <a:cxn ang="0">
                    <a:pos x="255" y="63"/>
                  </a:cxn>
                  <a:cxn ang="0">
                    <a:pos x="281" y="73"/>
                  </a:cxn>
                  <a:cxn ang="0">
                    <a:pos x="288" y="74"/>
                  </a:cxn>
                  <a:cxn ang="0">
                    <a:pos x="294" y="75"/>
                  </a:cxn>
                  <a:cxn ang="0">
                    <a:pos x="301" y="76"/>
                  </a:cxn>
                  <a:cxn ang="0">
                    <a:pos x="309" y="75"/>
                  </a:cxn>
                  <a:cxn ang="0">
                    <a:pos x="309" y="75"/>
                  </a:cxn>
                  <a:cxn ang="0">
                    <a:pos x="311" y="74"/>
                  </a:cxn>
                  <a:cxn ang="0">
                    <a:pos x="312" y="73"/>
                  </a:cxn>
                  <a:cxn ang="0">
                    <a:pos x="312" y="71"/>
                  </a:cxn>
                  <a:cxn ang="0">
                    <a:pos x="312" y="70"/>
                  </a:cxn>
                  <a:cxn ang="0">
                    <a:pos x="310" y="67"/>
                  </a:cxn>
                  <a:cxn ang="0">
                    <a:pos x="308" y="66"/>
                  </a:cxn>
                  <a:cxn ang="0">
                    <a:pos x="306" y="66"/>
                  </a:cxn>
                  <a:cxn ang="0">
                    <a:pos x="306" y="66"/>
                  </a:cxn>
                </a:cxnLst>
                <a:rect l="0" t="0" r="r" b="b"/>
                <a:pathLst>
                  <a:path w="312" h="76">
                    <a:moveTo>
                      <a:pt x="306" y="66"/>
                    </a:moveTo>
                    <a:lnTo>
                      <a:pt x="306" y="66"/>
                    </a:lnTo>
                    <a:lnTo>
                      <a:pt x="297" y="67"/>
                    </a:lnTo>
                    <a:lnTo>
                      <a:pt x="288" y="66"/>
                    </a:lnTo>
                    <a:lnTo>
                      <a:pt x="279" y="63"/>
                    </a:lnTo>
                    <a:lnTo>
                      <a:pt x="268" y="59"/>
                    </a:lnTo>
                    <a:lnTo>
                      <a:pt x="249" y="51"/>
                    </a:lnTo>
                    <a:lnTo>
                      <a:pt x="232" y="45"/>
                    </a:lnTo>
                    <a:lnTo>
                      <a:pt x="232" y="45"/>
                    </a:lnTo>
                    <a:lnTo>
                      <a:pt x="194" y="35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39" y="20"/>
                    </a:lnTo>
                    <a:lnTo>
                      <a:pt x="121" y="17"/>
                    </a:lnTo>
                    <a:lnTo>
                      <a:pt x="102" y="14"/>
                    </a:lnTo>
                    <a:lnTo>
                      <a:pt x="85" y="11"/>
                    </a:lnTo>
                    <a:lnTo>
                      <a:pt x="85" y="11"/>
                    </a:lnTo>
                    <a:lnTo>
                      <a:pt x="64" y="7"/>
                    </a:lnTo>
                    <a:lnTo>
                      <a:pt x="44" y="3"/>
                    </a:lnTo>
                    <a:lnTo>
                      <a:pt x="2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6" y="10"/>
                    </a:lnTo>
                    <a:lnTo>
                      <a:pt x="47" y="13"/>
                    </a:lnTo>
                    <a:lnTo>
                      <a:pt x="68" y="17"/>
                    </a:lnTo>
                    <a:lnTo>
                      <a:pt x="90" y="21"/>
                    </a:lnTo>
                    <a:lnTo>
                      <a:pt x="90" y="21"/>
                    </a:lnTo>
                    <a:lnTo>
                      <a:pt x="109" y="25"/>
                    </a:lnTo>
                    <a:lnTo>
                      <a:pt x="130" y="30"/>
                    </a:lnTo>
                    <a:lnTo>
                      <a:pt x="151" y="34"/>
                    </a:lnTo>
                    <a:lnTo>
                      <a:pt x="170" y="39"/>
                    </a:lnTo>
                    <a:lnTo>
                      <a:pt x="170" y="39"/>
                    </a:lnTo>
                    <a:lnTo>
                      <a:pt x="191" y="45"/>
                    </a:lnTo>
                    <a:lnTo>
                      <a:pt x="213" y="50"/>
                    </a:lnTo>
                    <a:lnTo>
                      <a:pt x="234" y="56"/>
                    </a:lnTo>
                    <a:lnTo>
                      <a:pt x="255" y="63"/>
                    </a:lnTo>
                    <a:lnTo>
                      <a:pt x="255" y="63"/>
                    </a:lnTo>
                    <a:lnTo>
                      <a:pt x="281" y="73"/>
                    </a:lnTo>
                    <a:lnTo>
                      <a:pt x="288" y="74"/>
                    </a:lnTo>
                    <a:lnTo>
                      <a:pt x="294" y="75"/>
                    </a:lnTo>
                    <a:lnTo>
                      <a:pt x="301" y="76"/>
                    </a:lnTo>
                    <a:lnTo>
                      <a:pt x="309" y="75"/>
                    </a:lnTo>
                    <a:lnTo>
                      <a:pt x="309" y="75"/>
                    </a:lnTo>
                    <a:lnTo>
                      <a:pt x="311" y="74"/>
                    </a:lnTo>
                    <a:lnTo>
                      <a:pt x="312" y="73"/>
                    </a:lnTo>
                    <a:lnTo>
                      <a:pt x="312" y="71"/>
                    </a:lnTo>
                    <a:lnTo>
                      <a:pt x="312" y="70"/>
                    </a:lnTo>
                    <a:lnTo>
                      <a:pt x="310" y="67"/>
                    </a:lnTo>
                    <a:lnTo>
                      <a:pt x="308" y="66"/>
                    </a:lnTo>
                    <a:lnTo>
                      <a:pt x="306" y="66"/>
                    </a:lnTo>
                    <a:lnTo>
                      <a:pt x="306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4" name="Freeform 386">
                <a:extLst>
                  <a:ext uri="{FF2B5EF4-FFF2-40B4-BE49-F238E27FC236}">
                    <a16:creationId xmlns:a16="http://schemas.microsoft.com/office/drawing/2014/main" id="{83A91FD1-342E-CD6C-3DD3-B0DC05AC7619}"/>
                  </a:ext>
                </a:extLst>
              </p:cNvPr>
              <p:cNvSpPr/>
              <p:nvPr/>
            </p:nvSpPr>
            <p:spPr bwMode="auto">
              <a:xfrm>
                <a:off x="4660900" y="3400425"/>
                <a:ext cx="171450" cy="47625"/>
              </a:xfrm>
              <a:custGeom>
                <a:avLst/>
                <a:gdLst/>
                <a:ahLst/>
                <a:cxnLst>
                  <a:cxn ang="0">
                    <a:pos x="319" y="80"/>
                  </a:cxn>
                  <a:cxn ang="0">
                    <a:pos x="319" y="80"/>
                  </a:cxn>
                  <a:cxn ang="0">
                    <a:pos x="278" y="76"/>
                  </a:cxn>
                  <a:cxn ang="0">
                    <a:pos x="239" y="71"/>
                  </a:cxn>
                  <a:cxn ang="0">
                    <a:pos x="199" y="63"/>
                  </a:cxn>
                  <a:cxn ang="0">
                    <a:pos x="160" y="54"/>
                  </a:cxn>
                  <a:cxn ang="0">
                    <a:pos x="160" y="54"/>
                  </a:cxn>
                  <a:cxn ang="0">
                    <a:pos x="121" y="42"/>
                  </a:cxn>
                  <a:cxn ang="0">
                    <a:pos x="83" y="31"/>
                  </a:cxn>
                  <a:cxn ang="0">
                    <a:pos x="63" y="25"/>
                  </a:cxn>
                  <a:cxn ang="0">
                    <a:pos x="45" y="19"/>
                  </a:cxn>
                  <a:cxn ang="0">
                    <a:pos x="26" y="10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1" y="8"/>
                  </a:cxn>
                  <a:cxn ang="0">
                    <a:pos x="2" y="9"/>
                  </a:cxn>
                  <a:cxn ang="0">
                    <a:pos x="2" y="9"/>
                  </a:cxn>
                  <a:cxn ang="0">
                    <a:pos x="21" y="19"/>
                  </a:cxn>
                  <a:cxn ang="0">
                    <a:pos x="41" y="27"/>
                  </a:cxn>
                  <a:cxn ang="0">
                    <a:pos x="59" y="33"/>
                  </a:cxn>
                  <a:cxn ang="0">
                    <a:pos x="79" y="39"/>
                  </a:cxn>
                  <a:cxn ang="0">
                    <a:pos x="118" y="51"/>
                  </a:cxn>
                  <a:cxn ang="0">
                    <a:pos x="157" y="62"/>
                  </a:cxn>
                  <a:cxn ang="0">
                    <a:pos x="157" y="62"/>
                  </a:cxn>
                  <a:cxn ang="0">
                    <a:pos x="177" y="68"/>
                  </a:cxn>
                  <a:cxn ang="0">
                    <a:pos x="197" y="72"/>
                  </a:cxn>
                  <a:cxn ang="0">
                    <a:pos x="217" y="77"/>
                  </a:cxn>
                  <a:cxn ang="0">
                    <a:pos x="237" y="80"/>
                  </a:cxn>
                  <a:cxn ang="0">
                    <a:pos x="277" y="87"/>
                  </a:cxn>
                  <a:cxn ang="0">
                    <a:pos x="319" y="91"/>
                  </a:cxn>
                  <a:cxn ang="0">
                    <a:pos x="319" y="91"/>
                  </a:cxn>
                  <a:cxn ang="0">
                    <a:pos x="321" y="90"/>
                  </a:cxn>
                  <a:cxn ang="0">
                    <a:pos x="322" y="90"/>
                  </a:cxn>
                  <a:cxn ang="0">
                    <a:pos x="323" y="88"/>
                  </a:cxn>
                  <a:cxn ang="0">
                    <a:pos x="323" y="86"/>
                  </a:cxn>
                  <a:cxn ang="0">
                    <a:pos x="322" y="83"/>
                  </a:cxn>
                  <a:cxn ang="0">
                    <a:pos x="321" y="82"/>
                  </a:cxn>
                  <a:cxn ang="0">
                    <a:pos x="319" y="80"/>
                  </a:cxn>
                  <a:cxn ang="0">
                    <a:pos x="319" y="80"/>
                  </a:cxn>
                </a:cxnLst>
                <a:rect l="0" t="0" r="r" b="b"/>
                <a:pathLst>
                  <a:path w="323" h="91">
                    <a:moveTo>
                      <a:pt x="319" y="80"/>
                    </a:moveTo>
                    <a:lnTo>
                      <a:pt x="319" y="80"/>
                    </a:lnTo>
                    <a:lnTo>
                      <a:pt x="278" y="76"/>
                    </a:lnTo>
                    <a:lnTo>
                      <a:pt x="239" y="71"/>
                    </a:lnTo>
                    <a:lnTo>
                      <a:pt x="199" y="63"/>
                    </a:lnTo>
                    <a:lnTo>
                      <a:pt x="160" y="54"/>
                    </a:lnTo>
                    <a:lnTo>
                      <a:pt x="160" y="54"/>
                    </a:lnTo>
                    <a:lnTo>
                      <a:pt x="121" y="42"/>
                    </a:lnTo>
                    <a:lnTo>
                      <a:pt x="83" y="31"/>
                    </a:lnTo>
                    <a:lnTo>
                      <a:pt x="63" y="25"/>
                    </a:lnTo>
                    <a:lnTo>
                      <a:pt x="45" y="19"/>
                    </a:lnTo>
                    <a:lnTo>
                      <a:pt x="26" y="1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1" y="19"/>
                    </a:lnTo>
                    <a:lnTo>
                      <a:pt x="41" y="27"/>
                    </a:lnTo>
                    <a:lnTo>
                      <a:pt x="59" y="33"/>
                    </a:lnTo>
                    <a:lnTo>
                      <a:pt x="79" y="39"/>
                    </a:lnTo>
                    <a:lnTo>
                      <a:pt x="118" y="51"/>
                    </a:lnTo>
                    <a:lnTo>
                      <a:pt x="157" y="62"/>
                    </a:lnTo>
                    <a:lnTo>
                      <a:pt x="157" y="62"/>
                    </a:lnTo>
                    <a:lnTo>
                      <a:pt x="177" y="68"/>
                    </a:lnTo>
                    <a:lnTo>
                      <a:pt x="197" y="72"/>
                    </a:lnTo>
                    <a:lnTo>
                      <a:pt x="217" y="77"/>
                    </a:lnTo>
                    <a:lnTo>
                      <a:pt x="237" y="80"/>
                    </a:lnTo>
                    <a:lnTo>
                      <a:pt x="277" y="87"/>
                    </a:lnTo>
                    <a:lnTo>
                      <a:pt x="319" y="91"/>
                    </a:lnTo>
                    <a:lnTo>
                      <a:pt x="319" y="91"/>
                    </a:lnTo>
                    <a:lnTo>
                      <a:pt x="321" y="90"/>
                    </a:lnTo>
                    <a:lnTo>
                      <a:pt x="322" y="90"/>
                    </a:lnTo>
                    <a:lnTo>
                      <a:pt x="323" y="88"/>
                    </a:lnTo>
                    <a:lnTo>
                      <a:pt x="323" y="86"/>
                    </a:lnTo>
                    <a:lnTo>
                      <a:pt x="322" y="83"/>
                    </a:lnTo>
                    <a:lnTo>
                      <a:pt x="321" y="82"/>
                    </a:lnTo>
                    <a:lnTo>
                      <a:pt x="319" y="80"/>
                    </a:lnTo>
                    <a:lnTo>
                      <a:pt x="319" y="8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5" name="Freeform 387">
                <a:extLst>
                  <a:ext uri="{FF2B5EF4-FFF2-40B4-BE49-F238E27FC236}">
                    <a16:creationId xmlns:a16="http://schemas.microsoft.com/office/drawing/2014/main" id="{AD2E81B2-9A4D-8ABE-FAFC-FC37E2E025FE}"/>
                  </a:ext>
                </a:extLst>
              </p:cNvPr>
              <p:cNvSpPr/>
              <p:nvPr/>
            </p:nvSpPr>
            <p:spPr bwMode="auto">
              <a:xfrm>
                <a:off x="4708525" y="3362325"/>
                <a:ext cx="158750" cy="50800"/>
              </a:xfrm>
              <a:custGeom>
                <a:avLst/>
                <a:gdLst/>
                <a:ahLst/>
                <a:cxnLst>
                  <a:cxn ang="0">
                    <a:pos x="294" y="84"/>
                  </a:cxn>
                  <a:cxn ang="0">
                    <a:pos x="294" y="84"/>
                  </a:cxn>
                  <a:cxn ang="0">
                    <a:pos x="290" y="85"/>
                  </a:cxn>
                  <a:cxn ang="0">
                    <a:pos x="287" y="85"/>
                  </a:cxn>
                  <a:cxn ang="0">
                    <a:pos x="282" y="83"/>
                  </a:cxn>
                  <a:cxn ang="0">
                    <a:pos x="278" y="79"/>
                  </a:cxn>
                  <a:cxn ang="0">
                    <a:pos x="273" y="76"/>
                  </a:cxn>
                  <a:cxn ang="0">
                    <a:pos x="273" y="76"/>
                  </a:cxn>
                  <a:cxn ang="0">
                    <a:pos x="266" y="72"/>
                  </a:cxn>
                  <a:cxn ang="0">
                    <a:pos x="257" y="69"/>
                  </a:cxn>
                  <a:cxn ang="0">
                    <a:pos x="240" y="63"/>
                  </a:cxn>
                  <a:cxn ang="0">
                    <a:pos x="240" y="63"/>
                  </a:cxn>
                  <a:cxn ang="0">
                    <a:pos x="222" y="58"/>
                  </a:cxn>
                  <a:cxn ang="0">
                    <a:pos x="205" y="52"/>
                  </a:cxn>
                  <a:cxn ang="0">
                    <a:pos x="169" y="45"/>
                  </a:cxn>
                  <a:cxn ang="0">
                    <a:pos x="169" y="45"/>
                  </a:cxn>
                  <a:cxn ang="0">
                    <a:pos x="128" y="36"/>
                  </a:cxn>
                  <a:cxn ang="0">
                    <a:pos x="87" y="25"/>
                  </a:cxn>
                  <a:cxn ang="0">
                    <a:pos x="67" y="20"/>
                  </a:cxn>
                  <a:cxn ang="0">
                    <a:pos x="47" y="14"/>
                  </a:cxn>
                  <a:cxn ang="0">
                    <a:pos x="27" y="8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23" y="16"/>
                  </a:cxn>
                  <a:cxn ang="0">
                    <a:pos x="43" y="23"/>
                  </a:cxn>
                  <a:cxn ang="0">
                    <a:pos x="63" y="30"/>
                  </a:cxn>
                  <a:cxn ang="0">
                    <a:pos x="84" y="35"/>
                  </a:cxn>
                  <a:cxn ang="0">
                    <a:pos x="125" y="44"/>
                  </a:cxn>
                  <a:cxn ang="0">
                    <a:pos x="167" y="54"/>
                  </a:cxn>
                  <a:cxn ang="0">
                    <a:pos x="167" y="54"/>
                  </a:cxn>
                  <a:cxn ang="0">
                    <a:pos x="210" y="65"/>
                  </a:cxn>
                  <a:cxn ang="0">
                    <a:pos x="232" y="70"/>
                  </a:cxn>
                  <a:cxn ang="0">
                    <a:pos x="253" y="78"/>
                  </a:cxn>
                  <a:cxn ang="0">
                    <a:pos x="253" y="78"/>
                  </a:cxn>
                  <a:cxn ang="0">
                    <a:pos x="263" y="83"/>
                  </a:cxn>
                  <a:cxn ang="0">
                    <a:pos x="274" y="90"/>
                  </a:cxn>
                  <a:cxn ang="0">
                    <a:pos x="279" y="93"/>
                  </a:cxn>
                  <a:cxn ang="0">
                    <a:pos x="285" y="95"/>
                  </a:cxn>
                  <a:cxn ang="0">
                    <a:pos x="290" y="95"/>
                  </a:cxn>
                  <a:cxn ang="0">
                    <a:pos x="296" y="94"/>
                  </a:cxn>
                  <a:cxn ang="0">
                    <a:pos x="296" y="94"/>
                  </a:cxn>
                  <a:cxn ang="0">
                    <a:pos x="298" y="93"/>
                  </a:cxn>
                  <a:cxn ang="0">
                    <a:pos x="299" y="92"/>
                  </a:cxn>
                  <a:cxn ang="0">
                    <a:pos x="299" y="87"/>
                  </a:cxn>
                  <a:cxn ang="0">
                    <a:pos x="298" y="86"/>
                  </a:cxn>
                  <a:cxn ang="0">
                    <a:pos x="297" y="84"/>
                  </a:cxn>
                  <a:cxn ang="0">
                    <a:pos x="296" y="84"/>
                  </a:cxn>
                  <a:cxn ang="0">
                    <a:pos x="294" y="84"/>
                  </a:cxn>
                  <a:cxn ang="0">
                    <a:pos x="294" y="84"/>
                  </a:cxn>
                </a:cxnLst>
                <a:rect l="0" t="0" r="r" b="b"/>
                <a:pathLst>
                  <a:path w="299" h="95">
                    <a:moveTo>
                      <a:pt x="294" y="84"/>
                    </a:moveTo>
                    <a:lnTo>
                      <a:pt x="294" y="84"/>
                    </a:lnTo>
                    <a:lnTo>
                      <a:pt x="290" y="85"/>
                    </a:lnTo>
                    <a:lnTo>
                      <a:pt x="287" y="85"/>
                    </a:lnTo>
                    <a:lnTo>
                      <a:pt x="282" y="83"/>
                    </a:lnTo>
                    <a:lnTo>
                      <a:pt x="278" y="79"/>
                    </a:lnTo>
                    <a:lnTo>
                      <a:pt x="273" y="76"/>
                    </a:lnTo>
                    <a:lnTo>
                      <a:pt x="273" y="76"/>
                    </a:lnTo>
                    <a:lnTo>
                      <a:pt x="266" y="72"/>
                    </a:lnTo>
                    <a:lnTo>
                      <a:pt x="257" y="69"/>
                    </a:lnTo>
                    <a:lnTo>
                      <a:pt x="240" y="63"/>
                    </a:lnTo>
                    <a:lnTo>
                      <a:pt x="240" y="63"/>
                    </a:lnTo>
                    <a:lnTo>
                      <a:pt x="222" y="58"/>
                    </a:lnTo>
                    <a:lnTo>
                      <a:pt x="205" y="52"/>
                    </a:lnTo>
                    <a:lnTo>
                      <a:pt x="169" y="45"/>
                    </a:lnTo>
                    <a:lnTo>
                      <a:pt x="169" y="45"/>
                    </a:lnTo>
                    <a:lnTo>
                      <a:pt x="128" y="36"/>
                    </a:lnTo>
                    <a:lnTo>
                      <a:pt x="87" y="25"/>
                    </a:lnTo>
                    <a:lnTo>
                      <a:pt x="67" y="20"/>
                    </a:lnTo>
                    <a:lnTo>
                      <a:pt x="47" y="14"/>
                    </a:lnTo>
                    <a:lnTo>
                      <a:pt x="27" y="8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3" y="16"/>
                    </a:lnTo>
                    <a:lnTo>
                      <a:pt x="43" y="23"/>
                    </a:lnTo>
                    <a:lnTo>
                      <a:pt x="63" y="30"/>
                    </a:lnTo>
                    <a:lnTo>
                      <a:pt x="84" y="35"/>
                    </a:lnTo>
                    <a:lnTo>
                      <a:pt x="125" y="44"/>
                    </a:lnTo>
                    <a:lnTo>
                      <a:pt x="167" y="54"/>
                    </a:lnTo>
                    <a:lnTo>
                      <a:pt x="167" y="54"/>
                    </a:lnTo>
                    <a:lnTo>
                      <a:pt x="210" y="65"/>
                    </a:lnTo>
                    <a:lnTo>
                      <a:pt x="232" y="70"/>
                    </a:lnTo>
                    <a:lnTo>
                      <a:pt x="253" y="78"/>
                    </a:lnTo>
                    <a:lnTo>
                      <a:pt x="253" y="78"/>
                    </a:lnTo>
                    <a:lnTo>
                      <a:pt x="263" y="83"/>
                    </a:lnTo>
                    <a:lnTo>
                      <a:pt x="274" y="90"/>
                    </a:lnTo>
                    <a:lnTo>
                      <a:pt x="279" y="93"/>
                    </a:lnTo>
                    <a:lnTo>
                      <a:pt x="285" y="95"/>
                    </a:lnTo>
                    <a:lnTo>
                      <a:pt x="290" y="95"/>
                    </a:lnTo>
                    <a:lnTo>
                      <a:pt x="296" y="94"/>
                    </a:lnTo>
                    <a:lnTo>
                      <a:pt x="296" y="94"/>
                    </a:lnTo>
                    <a:lnTo>
                      <a:pt x="298" y="93"/>
                    </a:lnTo>
                    <a:lnTo>
                      <a:pt x="299" y="92"/>
                    </a:lnTo>
                    <a:lnTo>
                      <a:pt x="299" y="87"/>
                    </a:lnTo>
                    <a:lnTo>
                      <a:pt x="298" y="86"/>
                    </a:lnTo>
                    <a:lnTo>
                      <a:pt x="297" y="84"/>
                    </a:lnTo>
                    <a:lnTo>
                      <a:pt x="296" y="84"/>
                    </a:lnTo>
                    <a:lnTo>
                      <a:pt x="294" y="84"/>
                    </a:lnTo>
                    <a:lnTo>
                      <a:pt x="294" y="8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6" name="Freeform 388">
                <a:extLst>
                  <a:ext uri="{FF2B5EF4-FFF2-40B4-BE49-F238E27FC236}">
                    <a16:creationId xmlns:a16="http://schemas.microsoft.com/office/drawing/2014/main" id="{5E7AD05C-6A25-4313-F3A1-92AF2A9663E8}"/>
                  </a:ext>
                </a:extLst>
              </p:cNvPr>
              <p:cNvSpPr/>
              <p:nvPr/>
            </p:nvSpPr>
            <p:spPr bwMode="auto">
              <a:xfrm>
                <a:off x="4737100" y="3335338"/>
                <a:ext cx="131763" cy="30163"/>
              </a:xfrm>
              <a:custGeom>
                <a:avLst/>
                <a:gdLst/>
                <a:ahLst/>
                <a:cxnLst>
                  <a:cxn ang="0">
                    <a:pos x="246" y="48"/>
                  </a:cxn>
                  <a:cxn ang="0">
                    <a:pos x="214" y="44"/>
                  </a:cxn>
                  <a:cxn ang="0">
                    <a:pos x="148" y="32"/>
                  </a:cxn>
                  <a:cxn ang="0">
                    <a:pos x="116" y="25"/>
                  </a:cxn>
                  <a:cxn ang="0">
                    <a:pos x="88" y="20"/>
                  </a:cxn>
                  <a:cxn ang="0">
                    <a:pos x="60" y="18"/>
                  </a:cxn>
                  <a:cxn ang="0">
                    <a:pos x="36" y="12"/>
                  </a:cxn>
                  <a:cxn ang="0">
                    <a:pos x="13" y="6"/>
                  </a:cxn>
                  <a:cxn ang="0">
                    <a:pos x="14" y="5"/>
                  </a:cxn>
                  <a:cxn ang="0">
                    <a:pos x="13" y="3"/>
                  </a:cxn>
                  <a:cxn ang="0">
                    <a:pos x="11" y="1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4" y="5"/>
                  </a:cxn>
                  <a:cxn ang="0">
                    <a:pos x="1" y="6"/>
                  </a:cxn>
                  <a:cxn ang="0">
                    <a:pos x="0" y="9"/>
                  </a:cxn>
                  <a:cxn ang="0">
                    <a:pos x="2" y="13"/>
                  </a:cxn>
                  <a:cxn ang="0">
                    <a:pos x="4" y="14"/>
                  </a:cxn>
                  <a:cxn ang="0">
                    <a:pos x="21" y="19"/>
                  </a:cxn>
                  <a:cxn ang="0">
                    <a:pos x="32" y="24"/>
                  </a:cxn>
                  <a:cxn ang="0">
                    <a:pos x="38" y="25"/>
                  </a:cxn>
                  <a:cxn ang="0">
                    <a:pos x="60" y="27"/>
                  </a:cxn>
                  <a:cxn ang="0">
                    <a:pos x="96" y="31"/>
                  </a:cxn>
                  <a:cxn ang="0">
                    <a:pos x="131" y="38"/>
                  </a:cxn>
                  <a:cxn ang="0">
                    <a:pos x="159" y="44"/>
                  </a:cxn>
                  <a:cxn ang="0">
                    <a:pos x="218" y="55"/>
                  </a:cxn>
                  <a:cxn ang="0">
                    <a:pos x="246" y="57"/>
                  </a:cxn>
                  <a:cxn ang="0">
                    <a:pos x="248" y="57"/>
                  </a:cxn>
                  <a:cxn ang="0">
                    <a:pos x="251" y="54"/>
                  </a:cxn>
                  <a:cxn ang="0">
                    <a:pos x="251" y="51"/>
                  </a:cxn>
                  <a:cxn ang="0">
                    <a:pos x="248" y="48"/>
                  </a:cxn>
                  <a:cxn ang="0">
                    <a:pos x="246" y="48"/>
                  </a:cxn>
                </a:cxnLst>
                <a:rect l="0" t="0" r="r" b="b"/>
                <a:pathLst>
                  <a:path w="251" h="57">
                    <a:moveTo>
                      <a:pt x="246" y="48"/>
                    </a:moveTo>
                    <a:lnTo>
                      <a:pt x="246" y="48"/>
                    </a:lnTo>
                    <a:lnTo>
                      <a:pt x="230" y="46"/>
                    </a:lnTo>
                    <a:lnTo>
                      <a:pt x="214" y="44"/>
                    </a:lnTo>
                    <a:lnTo>
                      <a:pt x="181" y="39"/>
                    </a:lnTo>
                    <a:lnTo>
                      <a:pt x="148" y="32"/>
                    </a:lnTo>
                    <a:lnTo>
                      <a:pt x="116" y="25"/>
                    </a:lnTo>
                    <a:lnTo>
                      <a:pt x="116" y="25"/>
                    </a:lnTo>
                    <a:lnTo>
                      <a:pt x="102" y="22"/>
                    </a:lnTo>
                    <a:lnTo>
                      <a:pt x="88" y="20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48" y="15"/>
                    </a:lnTo>
                    <a:lnTo>
                      <a:pt x="36" y="12"/>
                    </a:lnTo>
                    <a:lnTo>
                      <a:pt x="25" y="9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4" y="17"/>
                    </a:lnTo>
                    <a:lnTo>
                      <a:pt x="21" y="19"/>
                    </a:lnTo>
                    <a:lnTo>
                      <a:pt x="25" y="21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8" y="25"/>
                    </a:lnTo>
                    <a:lnTo>
                      <a:pt x="45" y="26"/>
                    </a:lnTo>
                    <a:lnTo>
                      <a:pt x="60" y="27"/>
                    </a:lnTo>
                    <a:lnTo>
                      <a:pt x="60" y="27"/>
                    </a:lnTo>
                    <a:lnTo>
                      <a:pt x="96" y="31"/>
                    </a:lnTo>
                    <a:lnTo>
                      <a:pt x="114" y="34"/>
                    </a:lnTo>
                    <a:lnTo>
                      <a:pt x="131" y="38"/>
                    </a:lnTo>
                    <a:lnTo>
                      <a:pt x="131" y="38"/>
                    </a:lnTo>
                    <a:lnTo>
                      <a:pt x="159" y="44"/>
                    </a:lnTo>
                    <a:lnTo>
                      <a:pt x="188" y="51"/>
                    </a:lnTo>
                    <a:lnTo>
                      <a:pt x="218" y="55"/>
                    </a:lnTo>
                    <a:lnTo>
                      <a:pt x="232" y="56"/>
                    </a:lnTo>
                    <a:lnTo>
                      <a:pt x="246" y="57"/>
                    </a:lnTo>
                    <a:lnTo>
                      <a:pt x="246" y="57"/>
                    </a:lnTo>
                    <a:lnTo>
                      <a:pt x="248" y="57"/>
                    </a:lnTo>
                    <a:lnTo>
                      <a:pt x="250" y="56"/>
                    </a:lnTo>
                    <a:lnTo>
                      <a:pt x="251" y="54"/>
                    </a:lnTo>
                    <a:lnTo>
                      <a:pt x="251" y="53"/>
                    </a:lnTo>
                    <a:lnTo>
                      <a:pt x="251" y="51"/>
                    </a:lnTo>
                    <a:lnTo>
                      <a:pt x="250" y="50"/>
                    </a:lnTo>
                    <a:lnTo>
                      <a:pt x="248" y="48"/>
                    </a:lnTo>
                    <a:lnTo>
                      <a:pt x="246" y="48"/>
                    </a:lnTo>
                    <a:lnTo>
                      <a:pt x="246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7" name="Freeform 389">
                <a:extLst>
                  <a:ext uri="{FF2B5EF4-FFF2-40B4-BE49-F238E27FC236}">
                    <a16:creationId xmlns:a16="http://schemas.microsoft.com/office/drawing/2014/main" id="{F230CACF-95B4-E104-3A48-D52FDA459A87}"/>
                  </a:ext>
                </a:extLst>
              </p:cNvPr>
              <p:cNvSpPr/>
              <p:nvPr/>
            </p:nvSpPr>
            <p:spPr bwMode="auto">
              <a:xfrm>
                <a:off x="4838700" y="3271838"/>
                <a:ext cx="112713" cy="6350"/>
              </a:xfrm>
              <a:custGeom>
                <a:avLst/>
                <a:gdLst/>
                <a:ahLst/>
                <a:cxnLst>
                  <a:cxn ang="0">
                    <a:pos x="209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3" y="9"/>
                  </a:cxn>
                  <a:cxn ang="0">
                    <a:pos x="5" y="11"/>
                  </a:cxn>
                  <a:cxn ang="0">
                    <a:pos x="209" y="11"/>
                  </a:cxn>
                  <a:cxn ang="0">
                    <a:pos x="209" y="11"/>
                  </a:cxn>
                  <a:cxn ang="0">
                    <a:pos x="211" y="9"/>
                  </a:cxn>
                  <a:cxn ang="0">
                    <a:pos x="212" y="8"/>
                  </a:cxn>
                  <a:cxn ang="0">
                    <a:pos x="213" y="7"/>
                  </a:cxn>
                  <a:cxn ang="0">
                    <a:pos x="213" y="5"/>
                  </a:cxn>
                  <a:cxn ang="0">
                    <a:pos x="213" y="3"/>
                  </a:cxn>
                  <a:cxn ang="0">
                    <a:pos x="212" y="2"/>
                  </a:cxn>
                  <a:cxn ang="0">
                    <a:pos x="211" y="1"/>
                  </a:cxn>
                  <a:cxn ang="0">
                    <a:pos x="209" y="0"/>
                  </a:cxn>
                  <a:cxn ang="0">
                    <a:pos x="209" y="0"/>
                  </a:cxn>
                </a:cxnLst>
                <a:rect l="0" t="0" r="r" b="b"/>
                <a:pathLst>
                  <a:path w="213" h="11">
                    <a:moveTo>
                      <a:pt x="209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5" y="11"/>
                    </a:lnTo>
                    <a:lnTo>
                      <a:pt x="209" y="11"/>
                    </a:lnTo>
                    <a:lnTo>
                      <a:pt x="209" y="11"/>
                    </a:lnTo>
                    <a:lnTo>
                      <a:pt x="211" y="9"/>
                    </a:lnTo>
                    <a:lnTo>
                      <a:pt x="212" y="8"/>
                    </a:lnTo>
                    <a:lnTo>
                      <a:pt x="213" y="7"/>
                    </a:lnTo>
                    <a:lnTo>
                      <a:pt x="213" y="5"/>
                    </a:lnTo>
                    <a:lnTo>
                      <a:pt x="213" y="3"/>
                    </a:lnTo>
                    <a:lnTo>
                      <a:pt x="212" y="2"/>
                    </a:lnTo>
                    <a:lnTo>
                      <a:pt x="211" y="1"/>
                    </a:lnTo>
                    <a:lnTo>
                      <a:pt x="209" y="0"/>
                    </a:lnTo>
                    <a:lnTo>
                      <a:pt x="20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8" name="Freeform 390">
                <a:extLst>
                  <a:ext uri="{FF2B5EF4-FFF2-40B4-BE49-F238E27FC236}">
                    <a16:creationId xmlns:a16="http://schemas.microsoft.com/office/drawing/2014/main" id="{F14884CF-F3F2-B170-0402-E0DD371F575E}"/>
                  </a:ext>
                </a:extLst>
              </p:cNvPr>
              <p:cNvSpPr/>
              <p:nvPr/>
            </p:nvSpPr>
            <p:spPr bwMode="auto">
              <a:xfrm>
                <a:off x="4260850" y="3252788"/>
                <a:ext cx="73025" cy="128588"/>
              </a:xfrm>
              <a:custGeom>
                <a:avLst/>
                <a:gdLst/>
                <a:ahLst/>
                <a:cxnLst>
                  <a:cxn ang="0">
                    <a:pos x="127" y="2"/>
                  </a:cxn>
                  <a:cxn ang="0">
                    <a:pos x="127" y="2"/>
                  </a:cxn>
                  <a:cxn ang="0">
                    <a:pos x="93" y="60"/>
                  </a:cxn>
                  <a:cxn ang="0">
                    <a:pos x="61" y="118"/>
                  </a:cxn>
                  <a:cxn ang="0">
                    <a:pos x="30" y="177"/>
                  </a:cxn>
                  <a:cxn ang="0">
                    <a:pos x="15" y="207"/>
                  </a:cxn>
                  <a:cxn ang="0">
                    <a:pos x="0" y="237"/>
                  </a:cxn>
                  <a:cxn ang="0">
                    <a:pos x="0" y="237"/>
                  </a:cxn>
                  <a:cxn ang="0">
                    <a:pos x="0" y="239"/>
                  </a:cxn>
                  <a:cxn ang="0">
                    <a:pos x="0" y="241"/>
                  </a:cxn>
                  <a:cxn ang="0">
                    <a:pos x="2" y="243"/>
                  </a:cxn>
                  <a:cxn ang="0">
                    <a:pos x="4" y="244"/>
                  </a:cxn>
                  <a:cxn ang="0">
                    <a:pos x="7" y="244"/>
                  </a:cxn>
                  <a:cxn ang="0">
                    <a:pos x="8" y="243"/>
                  </a:cxn>
                  <a:cxn ang="0">
                    <a:pos x="9" y="242"/>
                  </a:cxn>
                  <a:cxn ang="0">
                    <a:pos x="9" y="242"/>
                  </a:cxn>
                  <a:cxn ang="0">
                    <a:pos x="23" y="211"/>
                  </a:cxn>
                  <a:cxn ang="0">
                    <a:pos x="39" y="182"/>
                  </a:cxn>
                  <a:cxn ang="0">
                    <a:pos x="70" y="123"/>
                  </a:cxn>
                  <a:cxn ang="0">
                    <a:pos x="102" y="65"/>
                  </a:cxn>
                  <a:cxn ang="0">
                    <a:pos x="136" y="7"/>
                  </a:cxn>
                  <a:cxn ang="0">
                    <a:pos x="136" y="7"/>
                  </a:cxn>
                  <a:cxn ang="0">
                    <a:pos x="136" y="5"/>
                  </a:cxn>
                  <a:cxn ang="0">
                    <a:pos x="136" y="3"/>
                  </a:cxn>
                  <a:cxn ang="0">
                    <a:pos x="135" y="2"/>
                  </a:cxn>
                  <a:cxn ang="0">
                    <a:pos x="134" y="1"/>
                  </a:cxn>
                  <a:cxn ang="0">
                    <a:pos x="131" y="0"/>
                  </a:cxn>
                  <a:cxn ang="0">
                    <a:pos x="130" y="0"/>
                  </a:cxn>
                  <a:cxn ang="0">
                    <a:pos x="128" y="1"/>
                  </a:cxn>
                  <a:cxn ang="0">
                    <a:pos x="127" y="2"/>
                  </a:cxn>
                  <a:cxn ang="0">
                    <a:pos x="127" y="2"/>
                  </a:cxn>
                </a:cxnLst>
                <a:rect l="0" t="0" r="r" b="b"/>
                <a:pathLst>
                  <a:path w="136" h="244">
                    <a:moveTo>
                      <a:pt x="127" y="2"/>
                    </a:moveTo>
                    <a:lnTo>
                      <a:pt x="127" y="2"/>
                    </a:lnTo>
                    <a:lnTo>
                      <a:pt x="93" y="60"/>
                    </a:lnTo>
                    <a:lnTo>
                      <a:pt x="61" y="118"/>
                    </a:lnTo>
                    <a:lnTo>
                      <a:pt x="30" y="177"/>
                    </a:lnTo>
                    <a:lnTo>
                      <a:pt x="15" y="207"/>
                    </a:lnTo>
                    <a:lnTo>
                      <a:pt x="0" y="237"/>
                    </a:lnTo>
                    <a:lnTo>
                      <a:pt x="0" y="237"/>
                    </a:lnTo>
                    <a:lnTo>
                      <a:pt x="0" y="239"/>
                    </a:lnTo>
                    <a:lnTo>
                      <a:pt x="0" y="241"/>
                    </a:lnTo>
                    <a:lnTo>
                      <a:pt x="2" y="243"/>
                    </a:lnTo>
                    <a:lnTo>
                      <a:pt x="4" y="244"/>
                    </a:lnTo>
                    <a:lnTo>
                      <a:pt x="7" y="244"/>
                    </a:lnTo>
                    <a:lnTo>
                      <a:pt x="8" y="243"/>
                    </a:lnTo>
                    <a:lnTo>
                      <a:pt x="9" y="242"/>
                    </a:lnTo>
                    <a:lnTo>
                      <a:pt x="9" y="242"/>
                    </a:lnTo>
                    <a:lnTo>
                      <a:pt x="23" y="211"/>
                    </a:lnTo>
                    <a:lnTo>
                      <a:pt x="39" y="182"/>
                    </a:lnTo>
                    <a:lnTo>
                      <a:pt x="70" y="123"/>
                    </a:lnTo>
                    <a:lnTo>
                      <a:pt x="102" y="65"/>
                    </a:lnTo>
                    <a:lnTo>
                      <a:pt x="136" y="7"/>
                    </a:lnTo>
                    <a:lnTo>
                      <a:pt x="136" y="7"/>
                    </a:lnTo>
                    <a:lnTo>
                      <a:pt x="136" y="5"/>
                    </a:lnTo>
                    <a:lnTo>
                      <a:pt x="136" y="3"/>
                    </a:lnTo>
                    <a:lnTo>
                      <a:pt x="135" y="2"/>
                    </a:lnTo>
                    <a:lnTo>
                      <a:pt x="134" y="1"/>
                    </a:lnTo>
                    <a:lnTo>
                      <a:pt x="131" y="0"/>
                    </a:lnTo>
                    <a:lnTo>
                      <a:pt x="130" y="0"/>
                    </a:lnTo>
                    <a:lnTo>
                      <a:pt x="128" y="1"/>
                    </a:lnTo>
                    <a:lnTo>
                      <a:pt x="127" y="2"/>
                    </a:lnTo>
                    <a:lnTo>
                      <a:pt x="12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9" name="Freeform 391">
                <a:extLst>
                  <a:ext uri="{FF2B5EF4-FFF2-40B4-BE49-F238E27FC236}">
                    <a16:creationId xmlns:a16="http://schemas.microsoft.com/office/drawing/2014/main" id="{B452513D-7CB1-677D-EB50-FEDE3CC6C822}"/>
                  </a:ext>
                </a:extLst>
              </p:cNvPr>
              <p:cNvSpPr/>
              <p:nvPr/>
            </p:nvSpPr>
            <p:spPr bwMode="auto">
              <a:xfrm>
                <a:off x="4311650" y="3292475"/>
                <a:ext cx="50800" cy="82550"/>
              </a:xfrm>
              <a:custGeom>
                <a:avLst/>
                <a:gdLst/>
                <a:ahLst/>
                <a:cxnLst>
                  <a:cxn ang="0">
                    <a:pos x="90" y="3"/>
                  </a:cxn>
                  <a:cxn ang="0">
                    <a:pos x="90" y="3"/>
                  </a:cxn>
                  <a:cxn ang="0">
                    <a:pos x="45" y="75"/>
                  </a:cxn>
                  <a:cxn ang="0">
                    <a:pos x="23" y="111"/>
                  </a:cxn>
                  <a:cxn ang="0">
                    <a:pos x="1" y="148"/>
                  </a:cxn>
                  <a:cxn ang="0">
                    <a:pos x="1" y="148"/>
                  </a:cxn>
                  <a:cxn ang="0">
                    <a:pos x="0" y="150"/>
                  </a:cxn>
                  <a:cxn ang="0">
                    <a:pos x="1" y="151"/>
                  </a:cxn>
                  <a:cxn ang="0">
                    <a:pos x="2" y="153"/>
                  </a:cxn>
                  <a:cxn ang="0">
                    <a:pos x="3" y="154"/>
                  </a:cxn>
                  <a:cxn ang="0">
                    <a:pos x="4" y="154"/>
                  </a:cxn>
                  <a:cxn ang="0">
                    <a:pos x="6" y="154"/>
                  </a:cxn>
                  <a:cxn ang="0">
                    <a:pos x="9" y="154"/>
                  </a:cxn>
                  <a:cxn ang="0">
                    <a:pos x="10" y="152"/>
                  </a:cxn>
                  <a:cxn ang="0">
                    <a:pos x="10" y="152"/>
                  </a:cxn>
                  <a:cxn ang="0">
                    <a:pos x="31" y="116"/>
                  </a:cxn>
                  <a:cxn ang="0">
                    <a:pos x="53" y="80"/>
                  </a:cxn>
                  <a:cxn ang="0">
                    <a:pos x="98" y="8"/>
                  </a:cxn>
                  <a:cxn ang="0">
                    <a:pos x="98" y="8"/>
                  </a:cxn>
                  <a:cxn ang="0">
                    <a:pos x="98" y="6"/>
                  </a:cxn>
                  <a:cxn ang="0">
                    <a:pos x="98" y="4"/>
                  </a:cxn>
                  <a:cxn ang="0">
                    <a:pos x="97" y="3"/>
                  </a:cxn>
                  <a:cxn ang="0">
                    <a:pos x="96" y="0"/>
                  </a:cxn>
                  <a:cxn ang="0">
                    <a:pos x="94" y="0"/>
                  </a:cxn>
                  <a:cxn ang="0">
                    <a:pos x="93" y="0"/>
                  </a:cxn>
                  <a:cxn ang="0">
                    <a:pos x="91" y="0"/>
                  </a:cxn>
                  <a:cxn ang="0">
                    <a:pos x="90" y="3"/>
                  </a:cxn>
                  <a:cxn ang="0">
                    <a:pos x="90" y="3"/>
                  </a:cxn>
                </a:cxnLst>
                <a:rect l="0" t="0" r="r" b="b"/>
                <a:pathLst>
                  <a:path w="98" h="154">
                    <a:moveTo>
                      <a:pt x="90" y="3"/>
                    </a:moveTo>
                    <a:lnTo>
                      <a:pt x="90" y="3"/>
                    </a:lnTo>
                    <a:lnTo>
                      <a:pt x="45" y="75"/>
                    </a:lnTo>
                    <a:lnTo>
                      <a:pt x="23" y="111"/>
                    </a:lnTo>
                    <a:lnTo>
                      <a:pt x="1" y="148"/>
                    </a:lnTo>
                    <a:lnTo>
                      <a:pt x="1" y="148"/>
                    </a:lnTo>
                    <a:lnTo>
                      <a:pt x="0" y="150"/>
                    </a:lnTo>
                    <a:lnTo>
                      <a:pt x="1" y="151"/>
                    </a:lnTo>
                    <a:lnTo>
                      <a:pt x="2" y="153"/>
                    </a:lnTo>
                    <a:lnTo>
                      <a:pt x="3" y="154"/>
                    </a:lnTo>
                    <a:lnTo>
                      <a:pt x="4" y="154"/>
                    </a:lnTo>
                    <a:lnTo>
                      <a:pt x="6" y="154"/>
                    </a:lnTo>
                    <a:lnTo>
                      <a:pt x="9" y="154"/>
                    </a:lnTo>
                    <a:lnTo>
                      <a:pt x="10" y="152"/>
                    </a:lnTo>
                    <a:lnTo>
                      <a:pt x="10" y="152"/>
                    </a:lnTo>
                    <a:lnTo>
                      <a:pt x="31" y="116"/>
                    </a:lnTo>
                    <a:lnTo>
                      <a:pt x="53" y="80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98" y="6"/>
                    </a:lnTo>
                    <a:lnTo>
                      <a:pt x="98" y="4"/>
                    </a:lnTo>
                    <a:lnTo>
                      <a:pt x="97" y="3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3" y="0"/>
                    </a:lnTo>
                    <a:lnTo>
                      <a:pt x="91" y="0"/>
                    </a:lnTo>
                    <a:lnTo>
                      <a:pt x="90" y="3"/>
                    </a:lnTo>
                    <a:lnTo>
                      <a:pt x="9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0" name="Freeform 392">
                <a:extLst>
                  <a:ext uri="{FF2B5EF4-FFF2-40B4-BE49-F238E27FC236}">
                    <a16:creationId xmlns:a16="http://schemas.microsoft.com/office/drawing/2014/main" id="{45A24D9C-3764-4DAA-2D9B-0B8D6325E6B4}"/>
                  </a:ext>
                </a:extLst>
              </p:cNvPr>
              <p:cNvSpPr/>
              <p:nvPr/>
            </p:nvSpPr>
            <p:spPr bwMode="auto">
              <a:xfrm>
                <a:off x="4529138" y="3536950"/>
                <a:ext cx="41275" cy="85725"/>
              </a:xfrm>
              <a:custGeom>
                <a:avLst/>
                <a:gdLst/>
                <a:ahLst/>
                <a:cxnLst>
                  <a:cxn ang="0">
                    <a:pos x="71" y="3"/>
                  </a:cxn>
                  <a:cxn ang="0">
                    <a:pos x="71" y="3"/>
                  </a:cxn>
                  <a:cxn ang="0">
                    <a:pos x="52" y="40"/>
                  </a:cxn>
                  <a:cxn ang="0">
                    <a:pos x="33" y="79"/>
                  </a:cxn>
                  <a:cxn ang="0">
                    <a:pos x="17" y="117"/>
                  </a:cxn>
                  <a:cxn ang="0">
                    <a:pos x="0" y="156"/>
                  </a:cxn>
                  <a:cxn ang="0">
                    <a:pos x="0" y="156"/>
                  </a:cxn>
                  <a:cxn ang="0">
                    <a:pos x="0" y="158"/>
                  </a:cxn>
                  <a:cxn ang="0">
                    <a:pos x="1" y="159"/>
                  </a:cxn>
                  <a:cxn ang="0">
                    <a:pos x="2" y="160"/>
                  </a:cxn>
                  <a:cxn ang="0">
                    <a:pos x="3" y="161"/>
                  </a:cxn>
                  <a:cxn ang="0">
                    <a:pos x="8" y="161"/>
                  </a:cxn>
                  <a:cxn ang="0">
                    <a:pos x="9" y="160"/>
                  </a:cxn>
                  <a:cxn ang="0">
                    <a:pos x="10" y="158"/>
                  </a:cxn>
                  <a:cxn ang="0">
                    <a:pos x="10" y="158"/>
                  </a:cxn>
                  <a:cxn ang="0">
                    <a:pos x="25" y="120"/>
                  </a:cxn>
                  <a:cxn ang="0">
                    <a:pos x="43" y="82"/>
                  </a:cxn>
                  <a:cxn ang="0">
                    <a:pos x="60" y="45"/>
                  </a:cxn>
                  <a:cxn ang="0">
                    <a:pos x="79" y="7"/>
                  </a:cxn>
                  <a:cxn ang="0">
                    <a:pos x="79" y="7"/>
                  </a:cxn>
                  <a:cxn ang="0">
                    <a:pos x="80" y="5"/>
                  </a:cxn>
                  <a:cxn ang="0">
                    <a:pos x="79" y="4"/>
                  </a:cxn>
                  <a:cxn ang="0">
                    <a:pos x="78" y="2"/>
                  </a:cxn>
                  <a:cxn ang="0">
                    <a:pos x="77" y="1"/>
                  </a:cxn>
                  <a:cxn ang="0">
                    <a:pos x="76" y="0"/>
                  </a:cxn>
                  <a:cxn ang="0">
                    <a:pos x="74" y="0"/>
                  </a:cxn>
                  <a:cxn ang="0">
                    <a:pos x="72" y="1"/>
                  </a:cxn>
                  <a:cxn ang="0">
                    <a:pos x="71" y="3"/>
                  </a:cxn>
                  <a:cxn ang="0">
                    <a:pos x="71" y="3"/>
                  </a:cxn>
                </a:cxnLst>
                <a:rect l="0" t="0" r="r" b="b"/>
                <a:pathLst>
                  <a:path w="80" h="161">
                    <a:moveTo>
                      <a:pt x="71" y="3"/>
                    </a:moveTo>
                    <a:lnTo>
                      <a:pt x="71" y="3"/>
                    </a:lnTo>
                    <a:lnTo>
                      <a:pt x="52" y="40"/>
                    </a:lnTo>
                    <a:lnTo>
                      <a:pt x="33" y="79"/>
                    </a:lnTo>
                    <a:lnTo>
                      <a:pt x="17" y="11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1" y="159"/>
                    </a:lnTo>
                    <a:lnTo>
                      <a:pt x="2" y="160"/>
                    </a:lnTo>
                    <a:lnTo>
                      <a:pt x="3" y="161"/>
                    </a:lnTo>
                    <a:lnTo>
                      <a:pt x="8" y="161"/>
                    </a:lnTo>
                    <a:lnTo>
                      <a:pt x="9" y="160"/>
                    </a:lnTo>
                    <a:lnTo>
                      <a:pt x="10" y="158"/>
                    </a:lnTo>
                    <a:lnTo>
                      <a:pt x="10" y="158"/>
                    </a:lnTo>
                    <a:lnTo>
                      <a:pt x="25" y="120"/>
                    </a:lnTo>
                    <a:lnTo>
                      <a:pt x="43" y="82"/>
                    </a:lnTo>
                    <a:lnTo>
                      <a:pt x="60" y="45"/>
                    </a:lnTo>
                    <a:lnTo>
                      <a:pt x="79" y="7"/>
                    </a:lnTo>
                    <a:lnTo>
                      <a:pt x="79" y="7"/>
                    </a:lnTo>
                    <a:lnTo>
                      <a:pt x="80" y="5"/>
                    </a:lnTo>
                    <a:lnTo>
                      <a:pt x="79" y="4"/>
                    </a:lnTo>
                    <a:lnTo>
                      <a:pt x="78" y="2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2" y="1"/>
                    </a:lnTo>
                    <a:lnTo>
                      <a:pt x="71" y="3"/>
                    </a:lnTo>
                    <a:lnTo>
                      <a:pt x="7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1" name="Freeform 393">
                <a:extLst>
                  <a:ext uri="{FF2B5EF4-FFF2-40B4-BE49-F238E27FC236}">
                    <a16:creationId xmlns:a16="http://schemas.microsoft.com/office/drawing/2014/main" id="{2C85983D-A17A-82B5-C56C-D9A9153191C0}"/>
                  </a:ext>
                </a:extLst>
              </p:cNvPr>
              <p:cNvSpPr/>
              <p:nvPr/>
            </p:nvSpPr>
            <p:spPr bwMode="auto">
              <a:xfrm>
                <a:off x="4592638" y="3511550"/>
                <a:ext cx="31750" cy="57150"/>
              </a:xfrm>
              <a:custGeom>
                <a:avLst/>
                <a:gdLst/>
                <a:ahLst/>
                <a:cxnLst>
                  <a:cxn ang="0">
                    <a:pos x="51" y="4"/>
                  </a:cxn>
                  <a:cxn ang="0">
                    <a:pos x="51" y="4"/>
                  </a:cxn>
                  <a:cxn ang="0">
                    <a:pos x="50" y="10"/>
                  </a:cxn>
                  <a:cxn ang="0">
                    <a:pos x="49" y="17"/>
                  </a:cxn>
                  <a:cxn ang="0">
                    <a:pos x="43" y="30"/>
                  </a:cxn>
                  <a:cxn ang="0">
                    <a:pos x="29" y="53"/>
                  </a:cxn>
                  <a:cxn ang="0">
                    <a:pos x="29" y="53"/>
                  </a:cxn>
                  <a:cxn ang="0">
                    <a:pos x="16" y="78"/>
                  </a:cxn>
                  <a:cxn ang="0">
                    <a:pos x="1" y="103"/>
                  </a:cxn>
                  <a:cxn ang="0">
                    <a:pos x="1" y="103"/>
                  </a:cxn>
                  <a:cxn ang="0">
                    <a:pos x="0" y="104"/>
                  </a:cxn>
                  <a:cxn ang="0">
                    <a:pos x="1" y="106"/>
                  </a:cxn>
                  <a:cxn ang="0">
                    <a:pos x="1" y="108"/>
                  </a:cxn>
                  <a:cxn ang="0">
                    <a:pos x="3" y="109"/>
                  </a:cxn>
                  <a:cxn ang="0">
                    <a:pos x="4" y="109"/>
                  </a:cxn>
                  <a:cxn ang="0">
                    <a:pos x="6" y="109"/>
                  </a:cxn>
                  <a:cxn ang="0">
                    <a:pos x="8" y="109"/>
                  </a:cxn>
                  <a:cxn ang="0">
                    <a:pos x="10" y="107"/>
                  </a:cxn>
                  <a:cxn ang="0">
                    <a:pos x="10" y="107"/>
                  </a:cxn>
                  <a:cxn ang="0">
                    <a:pos x="18" y="94"/>
                  </a:cxn>
                  <a:cxn ang="0">
                    <a:pos x="26" y="80"/>
                  </a:cxn>
                  <a:cxn ang="0">
                    <a:pos x="41" y="51"/>
                  </a:cxn>
                  <a:cxn ang="0">
                    <a:pos x="41" y="51"/>
                  </a:cxn>
                  <a:cxn ang="0">
                    <a:pos x="53" y="29"/>
                  </a:cxn>
                  <a:cxn ang="0">
                    <a:pos x="58" y="17"/>
                  </a:cxn>
                  <a:cxn ang="0">
                    <a:pos x="60" y="11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0" y="2"/>
                  </a:cxn>
                  <a:cxn ang="0">
                    <a:pos x="60" y="1"/>
                  </a:cxn>
                  <a:cxn ang="0">
                    <a:pos x="58" y="0"/>
                  </a:cxn>
                  <a:cxn ang="0">
                    <a:pos x="56" y="0"/>
                  </a:cxn>
                  <a:cxn ang="0">
                    <a:pos x="53" y="1"/>
                  </a:cxn>
                  <a:cxn ang="0">
                    <a:pos x="52" y="2"/>
                  </a:cxn>
                  <a:cxn ang="0">
                    <a:pos x="51" y="4"/>
                  </a:cxn>
                  <a:cxn ang="0">
                    <a:pos x="51" y="4"/>
                  </a:cxn>
                </a:cxnLst>
                <a:rect l="0" t="0" r="r" b="b"/>
                <a:pathLst>
                  <a:path w="61" h="109">
                    <a:moveTo>
                      <a:pt x="51" y="4"/>
                    </a:moveTo>
                    <a:lnTo>
                      <a:pt x="51" y="4"/>
                    </a:lnTo>
                    <a:lnTo>
                      <a:pt x="50" y="10"/>
                    </a:lnTo>
                    <a:lnTo>
                      <a:pt x="49" y="17"/>
                    </a:lnTo>
                    <a:lnTo>
                      <a:pt x="43" y="30"/>
                    </a:lnTo>
                    <a:lnTo>
                      <a:pt x="29" y="53"/>
                    </a:lnTo>
                    <a:lnTo>
                      <a:pt x="29" y="53"/>
                    </a:lnTo>
                    <a:lnTo>
                      <a:pt x="16" y="78"/>
                    </a:lnTo>
                    <a:lnTo>
                      <a:pt x="1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4" y="109"/>
                    </a:lnTo>
                    <a:lnTo>
                      <a:pt x="6" y="109"/>
                    </a:lnTo>
                    <a:lnTo>
                      <a:pt x="8" y="109"/>
                    </a:lnTo>
                    <a:lnTo>
                      <a:pt x="10" y="107"/>
                    </a:lnTo>
                    <a:lnTo>
                      <a:pt x="10" y="107"/>
                    </a:lnTo>
                    <a:lnTo>
                      <a:pt x="18" y="94"/>
                    </a:lnTo>
                    <a:lnTo>
                      <a:pt x="26" y="80"/>
                    </a:lnTo>
                    <a:lnTo>
                      <a:pt x="41" y="51"/>
                    </a:lnTo>
                    <a:lnTo>
                      <a:pt x="41" y="51"/>
                    </a:lnTo>
                    <a:lnTo>
                      <a:pt x="53" y="29"/>
                    </a:lnTo>
                    <a:lnTo>
                      <a:pt x="58" y="17"/>
                    </a:lnTo>
                    <a:lnTo>
                      <a:pt x="60" y="11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0" y="2"/>
                    </a:lnTo>
                    <a:lnTo>
                      <a:pt x="60" y="1"/>
                    </a:lnTo>
                    <a:lnTo>
                      <a:pt x="58" y="0"/>
                    </a:lnTo>
                    <a:lnTo>
                      <a:pt x="56" y="0"/>
                    </a:lnTo>
                    <a:lnTo>
                      <a:pt x="53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1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2" name="Freeform 394">
                <a:extLst>
                  <a:ext uri="{FF2B5EF4-FFF2-40B4-BE49-F238E27FC236}">
                    <a16:creationId xmlns:a16="http://schemas.microsoft.com/office/drawing/2014/main" id="{A25FBFAF-33FD-1226-1C0E-0CCF8022A1D8}"/>
                  </a:ext>
                </a:extLst>
              </p:cNvPr>
              <p:cNvSpPr/>
              <p:nvPr/>
            </p:nvSpPr>
            <p:spPr bwMode="auto">
              <a:xfrm>
                <a:off x="4638675" y="3521075"/>
                <a:ext cx="22225" cy="50800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32" y="4"/>
                  </a:cxn>
                  <a:cxn ang="0">
                    <a:pos x="31" y="17"/>
                  </a:cxn>
                  <a:cxn ang="0">
                    <a:pos x="28" y="28"/>
                  </a:cxn>
                  <a:cxn ang="0">
                    <a:pos x="25" y="38"/>
                  </a:cxn>
                  <a:cxn ang="0">
                    <a:pos x="20" y="50"/>
                  </a:cxn>
                  <a:cxn ang="0">
                    <a:pos x="10" y="70"/>
                  </a:cxn>
                  <a:cxn ang="0">
                    <a:pos x="0" y="92"/>
                  </a:cxn>
                  <a:cxn ang="0">
                    <a:pos x="0" y="92"/>
                  </a:cxn>
                  <a:cxn ang="0">
                    <a:pos x="0" y="94"/>
                  </a:cxn>
                  <a:cxn ang="0">
                    <a:pos x="0" y="95"/>
                  </a:cxn>
                  <a:cxn ang="0">
                    <a:pos x="2" y="96"/>
                  </a:cxn>
                  <a:cxn ang="0">
                    <a:pos x="3" y="97"/>
                  </a:cxn>
                  <a:cxn ang="0">
                    <a:pos x="7" y="97"/>
                  </a:cxn>
                  <a:cxn ang="0">
                    <a:pos x="8" y="96"/>
                  </a:cxn>
                  <a:cxn ang="0">
                    <a:pos x="9" y="94"/>
                  </a:cxn>
                  <a:cxn ang="0">
                    <a:pos x="9" y="94"/>
                  </a:cxn>
                  <a:cxn ang="0">
                    <a:pos x="20" y="72"/>
                  </a:cxn>
                  <a:cxn ang="0">
                    <a:pos x="30" y="51"/>
                  </a:cxn>
                  <a:cxn ang="0">
                    <a:pos x="34" y="39"/>
                  </a:cxn>
                  <a:cxn ang="0">
                    <a:pos x="37" y="28"/>
                  </a:cxn>
                  <a:cxn ang="0">
                    <a:pos x="40" y="17"/>
                  </a:cxn>
                  <a:cxn ang="0">
                    <a:pos x="41" y="4"/>
                  </a:cxn>
                  <a:cxn ang="0">
                    <a:pos x="41" y="4"/>
                  </a:cxn>
                  <a:cxn ang="0">
                    <a:pos x="41" y="2"/>
                  </a:cxn>
                  <a:cxn ang="0">
                    <a:pos x="40" y="1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3" y="1"/>
                  </a:cxn>
                  <a:cxn ang="0">
                    <a:pos x="32" y="2"/>
                  </a:cxn>
                  <a:cxn ang="0">
                    <a:pos x="32" y="4"/>
                  </a:cxn>
                  <a:cxn ang="0">
                    <a:pos x="32" y="4"/>
                  </a:cxn>
                </a:cxnLst>
                <a:rect l="0" t="0" r="r" b="b"/>
                <a:pathLst>
                  <a:path w="41" h="97">
                    <a:moveTo>
                      <a:pt x="32" y="4"/>
                    </a:moveTo>
                    <a:lnTo>
                      <a:pt x="32" y="4"/>
                    </a:lnTo>
                    <a:lnTo>
                      <a:pt x="31" y="17"/>
                    </a:lnTo>
                    <a:lnTo>
                      <a:pt x="28" y="28"/>
                    </a:lnTo>
                    <a:lnTo>
                      <a:pt x="25" y="38"/>
                    </a:lnTo>
                    <a:lnTo>
                      <a:pt x="20" y="50"/>
                    </a:lnTo>
                    <a:lnTo>
                      <a:pt x="10" y="70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0" y="95"/>
                    </a:lnTo>
                    <a:lnTo>
                      <a:pt x="2" y="96"/>
                    </a:lnTo>
                    <a:lnTo>
                      <a:pt x="3" y="97"/>
                    </a:lnTo>
                    <a:lnTo>
                      <a:pt x="7" y="97"/>
                    </a:lnTo>
                    <a:lnTo>
                      <a:pt x="8" y="96"/>
                    </a:lnTo>
                    <a:lnTo>
                      <a:pt x="9" y="94"/>
                    </a:lnTo>
                    <a:lnTo>
                      <a:pt x="9" y="94"/>
                    </a:lnTo>
                    <a:lnTo>
                      <a:pt x="20" y="72"/>
                    </a:lnTo>
                    <a:lnTo>
                      <a:pt x="30" y="51"/>
                    </a:lnTo>
                    <a:lnTo>
                      <a:pt x="34" y="39"/>
                    </a:lnTo>
                    <a:lnTo>
                      <a:pt x="37" y="28"/>
                    </a:lnTo>
                    <a:lnTo>
                      <a:pt x="40" y="17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1"/>
                    </a:lnTo>
                    <a:lnTo>
                      <a:pt x="32" y="2"/>
                    </a:lnTo>
                    <a:lnTo>
                      <a:pt x="32" y="4"/>
                    </a:lnTo>
                    <a:lnTo>
                      <a:pt x="3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3" name="Freeform 395">
                <a:extLst>
                  <a:ext uri="{FF2B5EF4-FFF2-40B4-BE49-F238E27FC236}">
                    <a16:creationId xmlns:a16="http://schemas.microsoft.com/office/drawing/2014/main" id="{E1D62F10-85F4-0C49-6730-A324BAC6255E}"/>
                  </a:ext>
                </a:extLst>
              </p:cNvPr>
              <p:cNvSpPr/>
              <p:nvPr/>
            </p:nvSpPr>
            <p:spPr bwMode="auto">
              <a:xfrm>
                <a:off x="4719638" y="3544888"/>
                <a:ext cx="55563" cy="80963"/>
              </a:xfrm>
              <a:custGeom>
                <a:avLst/>
                <a:gdLst/>
                <a:ahLst/>
                <a:cxnLst>
                  <a:cxn ang="0">
                    <a:pos x="96" y="1"/>
                  </a:cxn>
                  <a:cxn ang="0">
                    <a:pos x="96" y="1"/>
                  </a:cxn>
                  <a:cxn ang="0">
                    <a:pos x="81" y="16"/>
                  </a:cxn>
                  <a:cxn ang="0">
                    <a:pos x="68" y="32"/>
                  </a:cxn>
                  <a:cxn ang="0">
                    <a:pos x="42" y="65"/>
                  </a:cxn>
                  <a:cxn ang="0">
                    <a:pos x="42" y="65"/>
                  </a:cxn>
                  <a:cxn ang="0">
                    <a:pos x="35" y="74"/>
                  </a:cxn>
                  <a:cxn ang="0">
                    <a:pos x="30" y="84"/>
                  </a:cxn>
                  <a:cxn ang="0">
                    <a:pos x="20" y="105"/>
                  </a:cxn>
                  <a:cxn ang="0">
                    <a:pos x="10" y="126"/>
                  </a:cxn>
                  <a:cxn ang="0">
                    <a:pos x="1" y="147"/>
                  </a:cxn>
                  <a:cxn ang="0">
                    <a:pos x="1" y="147"/>
                  </a:cxn>
                  <a:cxn ang="0">
                    <a:pos x="0" y="149"/>
                  </a:cxn>
                  <a:cxn ang="0">
                    <a:pos x="1" y="150"/>
                  </a:cxn>
                  <a:cxn ang="0">
                    <a:pos x="1" y="152"/>
                  </a:cxn>
                  <a:cxn ang="0">
                    <a:pos x="3" y="154"/>
                  </a:cxn>
                  <a:cxn ang="0">
                    <a:pos x="4" y="155"/>
                  </a:cxn>
                  <a:cxn ang="0">
                    <a:pos x="6" y="155"/>
                  </a:cxn>
                  <a:cxn ang="0">
                    <a:pos x="7" y="154"/>
                  </a:cxn>
                  <a:cxn ang="0">
                    <a:pos x="9" y="151"/>
                  </a:cxn>
                  <a:cxn ang="0">
                    <a:pos x="9" y="151"/>
                  </a:cxn>
                  <a:cxn ang="0">
                    <a:pos x="17" y="133"/>
                  </a:cxn>
                  <a:cxn ang="0">
                    <a:pos x="26" y="113"/>
                  </a:cxn>
                  <a:cxn ang="0">
                    <a:pos x="34" y="94"/>
                  </a:cxn>
                  <a:cxn ang="0">
                    <a:pos x="39" y="84"/>
                  </a:cxn>
                  <a:cxn ang="0">
                    <a:pos x="45" y="76"/>
                  </a:cxn>
                  <a:cxn ang="0">
                    <a:pos x="45" y="76"/>
                  </a:cxn>
                  <a:cxn ang="0">
                    <a:pos x="59" y="58"/>
                  </a:cxn>
                  <a:cxn ang="0">
                    <a:pos x="73" y="41"/>
                  </a:cxn>
                  <a:cxn ang="0">
                    <a:pos x="88" y="23"/>
                  </a:cxn>
                  <a:cxn ang="0">
                    <a:pos x="103" y="7"/>
                  </a:cxn>
                  <a:cxn ang="0">
                    <a:pos x="103" y="7"/>
                  </a:cxn>
                  <a:cxn ang="0">
                    <a:pos x="104" y="6"/>
                  </a:cxn>
                  <a:cxn ang="0">
                    <a:pos x="104" y="4"/>
                  </a:cxn>
                  <a:cxn ang="0">
                    <a:pos x="104" y="2"/>
                  </a:cxn>
                  <a:cxn ang="0">
                    <a:pos x="103" y="1"/>
                  </a:cxn>
                  <a:cxn ang="0">
                    <a:pos x="101" y="0"/>
                  </a:cxn>
                  <a:cxn ang="0">
                    <a:pos x="100" y="0"/>
                  </a:cxn>
                  <a:cxn ang="0">
                    <a:pos x="98" y="0"/>
                  </a:cxn>
                  <a:cxn ang="0">
                    <a:pos x="96" y="1"/>
                  </a:cxn>
                  <a:cxn ang="0">
                    <a:pos x="96" y="1"/>
                  </a:cxn>
                </a:cxnLst>
                <a:rect l="0" t="0" r="r" b="b"/>
                <a:pathLst>
                  <a:path w="104" h="155">
                    <a:moveTo>
                      <a:pt x="96" y="1"/>
                    </a:moveTo>
                    <a:lnTo>
                      <a:pt x="96" y="1"/>
                    </a:lnTo>
                    <a:lnTo>
                      <a:pt x="81" y="16"/>
                    </a:lnTo>
                    <a:lnTo>
                      <a:pt x="68" y="32"/>
                    </a:lnTo>
                    <a:lnTo>
                      <a:pt x="42" y="65"/>
                    </a:lnTo>
                    <a:lnTo>
                      <a:pt x="42" y="65"/>
                    </a:lnTo>
                    <a:lnTo>
                      <a:pt x="35" y="74"/>
                    </a:lnTo>
                    <a:lnTo>
                      <a:pt x="30" y="84"/>
                    </a:lnTo>
                    <a:lnTo>
                      <a:pt x="20" y="105"/>
                    </a:lnTo>
                    <a:lnTo>
                      <a:pt x="10" y="126"/>
                    </a:lnTo>
                    <a:lnTo>
                      <a:pt x="1" y="147"/>
                    </a:lnTo>
                    <a:lnTo>
                      <a:pt x="1" y="147"/>
                    </a:lnTo>
                    <a:lnTo>
                      <a:pt x="0" y="149"/>
                    </a:lnTo>
                    <a:lnTo>
                      <a:pt x="1" y="150"/>
                    </a:lnTo>
                    <a:lnTo>
                      <a:pt x="1" y="152"/>
                    </a:lnTo>
                    <a:lnTo>
                      <a:pt x="3" y="154"/>
                    </a:lnTo>
                    <a:lnTo>
                      <a:pt x="4" y="155"/>
                    </a:lnTo>
                    <a:lnTo>
                      <a:pt x="6" y="155"/>
                    </a:lnTo>
                    <a:lnTo>
                      <a:pt x="7" y="154"/>
                    </a:lnTo>
                    <a:lnTo>
                      <a:pt x="9" y="151"/>
                    </a:lnTo>
                    <a:lnTo>
                      <a:pt x="9" y="151"/>
                    </a:lnTo>
                    <a:lnTo>
                      <a:pt x="17" y="133"/>
                    </a:lnTo>
                    <a:lnTo>
                      <a:pt x="26" y="113"/>
                    </a:lnTo>
                    <a:lnTo>
                      <a:pt x="34" y="94"/>
                    </a:lnTo>
                    <a:lnTo>
                      <a:pt x="39" y="84"/>
                    </a:lnTo>
                    <a:lnTo>
                      <a:pt x="45" y="76"/>
                    </a:lnTo>
                    <a:lnTo>
                      <a:pt x="45" y="76"/>
                    </a:lnTo>
                    <a:lnTo>
                      <a:pt x="59" y="58"/>
                    </a:lnTo>
                    <a:lnTo>
                      <a:pt x="73" y="41"/>
                    </a:lnTo>
                    <a:lnTo>
                      <a:pt x="88" y="23"/>
                    </a:lnTo>
                    <a:lnTo>
                      <a:pt x="103" y="7"/>
                    </a:lnTo>
                    <a:lnTo>
                      <a:pt x="103" y="7"/>
                    </a:lnTo>
                    <a:lnTo>
                      <a:pt x="104" y="6"/>
                    </a:lnTo>
                    <a:lnTo>
                      <a:pt x="104" y="4"/>
                    </a:lnTo>
                    <a:lnTo>
                      <a:pt x="104" y="2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6" y="1"/>
                    </a:lnTo>
                    <a:lnTo>
                      <a:pt x="9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4" name="Freeform 396">
                <a:extLst>
                  <a:ext uri="{FF2B5EF4-FFF2-40B4-BE49-F238E27FC236}">
                    <a16:creationId xmlns:a16="http://schemas.microsoft.com/office/drawing/2014/main" id="{3085BD8F-96D4-399D-CF68-0CCB0C625137}"/>
                  </a:ext>
                </a:extLst>
              </p:cNvPr>
              <p:cNvSpPr/>
              <p:nvPr/>
            </p:nvSpPr>
            <p:spPr bwMode="auto">
              <a:xfrm>
                <a:off x="4219575" y="3103563"/>
                <a:ext cx="604838" cy="708025"/>
              </a:xfrm>
              <a:custGeom>
                <a:avLst/>
                <a:gdLst/>
                <a:ahLst/>
                <a:cxnLst>
                  <a:cxn ang="0">
                    <a:pos x="691" y="1338"/>
                  </a:cxn>
                  <a:cxn ang="0">
                    <a:pos x="661" y="1332"/>
                  </a:cxn>
                  <a:cxn ang="0">
                    <a:pos x="581" y="1332"/>
                  </a:cxn>
                  <a:cxn ang="0">
                    <a:pos x="509" y="1331"/>
                  </a:cxn>
                  <a:cxn ang="0">
                    <a:pos x="487" y="1329"/>
                  </a:cxn>
                  <a:cxn ang="0">
                    <a:pos x="346" y="1332"/>
                  </a:cxn>
                  <a:cxn ang="0">
                    <a:pos x="227" y="1324"/>
                  </a:cxn>
                  <a:cxn ang="0">
                    <a:pos x="107" y="1276"/>
                  </a:cxn>
                  <a:cxn ang="0">
                    <a:pos x="26" y="1174"/>
                  </a:cxn>
                  <a:cxn ang="0">
                    <a:pos x="14" y="1125"/>
                  </a:cxn>
                  <a:cxn ang="0">
                    <a:pos x="14" y="1040"/>
                  </a:cxn>
                  <a:cxn ang="0">
                    <a:pos x="11" y="848"/>
                  </a:cxn>
                  <a:cxn ang="0">
                    <a:pos x="5" y="639"/>
                  </a:cxn>
                  <a:cxn ang="0">
                    <a:pos x="0" y="262"/>
                  </a:cxn>
                  <a:cxn ang="0">
                    <a:pos x="4" y="169"/>
                  </a:cxn>
                  <a:cxn ang="0">
                    <a:pos x="43" y="68"/>
                  </a:cxn>
                  <a:cxn ang="0">
                    <a:pos x="174" y="11"/>
                  </a:cxn>
                  <a:cxn ang="0">
                    <a:pos x="398" y="2"/>
                  </a:cxn>
                  <a:cxn ang="0">
                    <a:pos x="580" y="8"/>
                  </a:cxn>
                  <a:cxn ang="0">
                    <a:pos x="893" y="18"/>
                  </a:cxn>
                  <a:cxn ang="0">
                    <a:pos x="1050" y="43"/>
                  </a:cxn>
                  <a:cxn ang="0">
                    <a:pos x="1101" y="104"/>
                  </a:cxn>
                  <a:cxn ang="0">
                    <a:pos x="1104" y="157"/>
                  </a:cxn>
                  <a:cxn ang="0">
                    <a:pos x="1081" y="159"/>
                  </a:cxn>
                  <a:cxn ang="0">
                    <a:pos x="1069" y="123"/>
                  </a:cxn>
                  <a:cxn ang="0">
                    <a:pos x="1017" y="66"/>
                  </a:cxn>
                  <a:cxn ang="0">
                    <a:pos x="935" y="54"/>
                  </a:cxn>
                  <a:cxn ang="0">
                    <a:pos x="613" y="49"/>
                  </a:cxn>
                  <a:cxn ang="0">
                    <a:pos x="445" y="38"/>
                  </a:cxn>
                  <a:cxn ang="0">
                    <a:pos x="247" y="35"/>
                  </a:cxn>
                  <a:cxn ang="0">
                    <a:pos x="128" y="61"/>
                  </a:cxn>
                  <a:cxn ang="0">
                    <a:pos x="59" y="111"/>
                  </a:cxn>
                  <a:cxn ang="0">
                    <a:pos x="41" y="193"/>
                  </a:cxn>
                  <a:cxn ang="0">
                    <a:pos x="35" y="262"/>
                  </a:cxn>
                  <a:cxn ang="0">
                    <a:pos x="39" y="299"/>
                  </a:cxn>
                  <a:cxn ang="0">
                    <a:pos x="45" y="732"/>
                  </a:cxn>
                  <a:cxn ang="0">
                    <a:pos x="50" y="996"/>
                  </a:cxn>
                  <a:cxn ang="0">
                    <a:pos x="49" y="1106"/>
                  </a:cxn>
                  <a:cxn ang="0">
                    <a:pos x="52" y="1136"/>
                  </a:cxn>
                  <a:cxn ang="0">
                    <a:pos x="85" y="1207"/>
                  </a:cxn>
                  <a:cxn ang="0">
                    <a:pos x="189" y="1281"/>
                  </a:cxn>
                  <a:cxn ang="0">
                    <a:pos x="259" y="1287"/>
                  </a:cxn>
                  <a:cxn ang="0">
                    <a:pos x="384" y="1298"/>
                  </a:cxn>
                  <a:cxn ang="0">
                    <a:pos x="466" y="1292"/>
                  </a:cxn>
                  <a:cxn ang="0">
                    <a:pos x="602" y="1297"/>
                  </a:cxn>
                  <a:cxn ang="0">
                    <a:pos x="682" y="1297"/>
                  </a:cxn>
                  <a:cxn ang="0">
                    <a:pos x="713" y="1294"/>
                  </a:cxn>
                  <a:cxn ang="0">
                    <a:pos x="781" y="1271"/>
                  </a:cxn>
                  <a:cxn ang="0">
                    <a:pos x="969" y="1143"/>
                  </a:cxn>
                  <a:cxn ang="0">
                    <a:pos x="1093" y="1056"/>
                  </a:cxn>
                  <a:cxn ang="0">
                    <a:pos x="1108" y="1031"/>
                  </a:cxn>
                  <a:cxn ang="0">
                    <a:pos x="1096" y="668"/>
                  </a:cxn>
                  <a:cxn ang="0">
                    <a:pos x="1112" y="658"/>
                  </a:cxn>
                  <a:cxn ang="0">
                    <a:pos x="1132" y="676"/>
                  </a:cxn>
                  <a:cxn ang="0">
                    <a:pos x="1135" y="1062"/>
                  </a:cxn>
                  <a:cxn ang="0">
                    <a:pos x="1074" y="1111"/>
                  </a:cxn>
                  <a:cxn ang="0">
                    <a:pos x="931" y="1212"/>
                  </a:cxn>
                  <a:cxn ang="0">
                    <a:pos x="765" y="1319"/>
                  </a:cxn>
                  <a:cxn ang="0">
                    <a:pos x="719" y="1332"/>
                  </a:cxn>
                </a:cxnLst>
                <a:rect l="0" t="0" r="r" b="b"/>
                <a:pathLst>
                  <a:path w="1145" h="1338">
                    <a:moveTo>
                      <a:pt x="707" y="1338"/>
                    </a:moveTo>
                    <a:lnTo>
                      <a:pt x="707" y="1338"/>
                    </a:lnTo>
                    <a:lnTo>
                      <a:pt x="703" y="1338"/>
                    </a:lnTo>
                    <a:lnTo>
                      <a:pt x="700" y="1337"/>
                    </a:lnTo>
                    <a:lnTo>
                      <a:pt x="698" y="1336"/>
                    </a:lnTo>
                    <a:lnTo>
                      <a:pt x="696" y="1337"/>
                    </a:lnTo>
                    <a:lnTo>
                      <a:pt x="696" y="1337"/>
                    </a:lnTo>
                    <a:lnTo>
                      <a:pt x="691" y="1338"/>
                    </a:lnTo>
                    <a:lnTo>
                      <a:pt x="691" y="1338"/>
                    </a:lnTo>
                    <a:lnTo>
                      <a:pt x="685" y="1337"/>
                    </a:lnTo>
                    <a:lnTo>
                      <a:pt x="678" y="1333"/>
                    </a:lnTo>
                    <a:lnTo>
                      <a:pt x="678" y="1333"/>
                    </a:lnTo>
                    <a:lnTo>
                      <a:pt x="675" y="1332"/>
                    </a:lnTo>
                    <a:lnTo>
                      <a:pt x="671" y="1332"/>
                    </a:lnTo>
                    <a:lnTo>
                      <a:pt x="671" y="1332"/>
                    </a:lnTo>
                    <a:lnTo>
                      <a:pt x="661" y="1332"/>
                    </a:lnTo>
                    <a:lnTo>
                      <a:pt x="648" y="1333"/>
                    </a:lnTo>
                    <a:lnTo>
                      <a:pt x="648" y="1333"/>
                    </a:lnTo>
                    <a:lnTo>
                      <a:pt x="638" y="1334"/>
                    </a:lnTo>
                    <a:lnTo>
                      <a:pt x="638" y="1334"/>
                    </a:lnTo>
                    <a:lnTo>
                      <a:pt x="615" y="1334"/>
                    </a:lnTo>
                    <a:lnTo>
                      <a:pt x="615" y="1334"/>
                    </a:lnTo>
                    <a:lnTo>
                      <a:pt x="600" y="1334"/>
                    </a:lnTo>
                    <a:lnTo>
                      <a:pt x="581" y="1332"/>
                    </a:lnTo>
                    <a:lnTo>
                      <a:pt x="581" y="1332"/>
                    </a:lnTo>
                    <a:lnTo>
                      <a:pt x="569" y="1331"/>
                    </a:lnTo>
                    <a:lnTo>
                      <a:pt x="554" y="1329"/>
                    </a:lnTo>
                    <a:lnTo>
                      <a:pt x="554" y="1329"/>
                    </a:lnTo>
                    <a:lnTo>
                      <a:pt x="534" y="1331"/>
                    </a:lnTo>
                    <a:lnTo>
                      <a:pt x="534" y="1331"/>
                    </a:lnTo>
                    <a:lnTo>
                      <a:pt x="513" y="1331"/>
                    </a:lnTo>
                    <a:lnTo>
                      <a:pt x="509" y="1331"/>
                    </a:lnTo>
                    <a:lnTo>
                      <a:pt x="509" y="1331"/>
                    </a:lnTo>
                    <a:lnTo>
                      <a:pt x="503" y="1329"/>
                    </a:lnTo>
                    <a:lnTo>
                      <a:pt x="496" y="1328"/>
                    </a:lnTo>
                    <a:lnTo>
                      <a:pt x="495" y="1327"/>
                    </a:lnTo>
                    <a:lnTo>
                      <a:pt x="492" y="1328"/>
                    </a:lnTo>
                    <a:lnTo>
                      <a:pt x="492" y="1328"/>
                    </a:lnTo>
                    <a:lnTo>
                      <a:pt x="487" y="1329"/>
                    </a:lnTo>
                    <a:lnTo>
                      <a:pt x="487" y="1329"/>
                    </a:lnTo>
                    <a:lnTo>
                      <a:pt x="461" y="1329"/>
                    </a:lnTo>
                    <a:lnTo>
                      <a:pt x="436" y="1332"/>
                    </a:lnTo>
                    <a:lnTo>
                      <a:pt x="436" y="1332"/>
                    </a:lnTo>
                    <a:lnTo>
                      <a:pt x="410" y="1333"/>
                    </a:lnTo>
                    <a:lnTo>
                      <a:pt x="384" y="1334"/>
                    </a:lnTo>
                    <a:lnTo>
                      <a:pt x="384" y="1334"/>
                    </a:lnTo>
                    <a:lnTo>
                      <a:pt x="364" y="1333"/>
                    </a:lnTo>
                    <a:lnTo>
                      <a:pt x="346" y="1332"/>
                    </a:lnTo>
                    <a:lnTo>
                      <a:pt x="346" y="1332"/>
                    </a:lnTo>
                    <a:lnTo>
                      <a:pt x="327" y="1329"/>
                    </a:lnTo>
                    <a:lnTo>
                      <a:pt x="308" y="1329"/>
                    </a:lnTo>
                    <a:lnTo>
                      <a:pt x="308" y="1329"/>
                    </a:lnTo>
                    <a:lnTo>
                      <a:pt x="274" y="1327"/>
                    </a:lnTo>
                    <a:lnTo>
                      <a:pt x="240" y="1325"/>
                    </a:lnTo>
                    <a:lnTo>
                      <a:pt x="227" y="1324"/>
                    </a:lnTo>
                    <a:lnTo>
                      <a:pt x="227" y="1324"/>
                    </a:lnTo>
                    <a:lnTo>
                      <a:pt x="208" y="1322"/>
                    </a:lnTo>
                    <a:lnTo>
                      <a:pt x="191" y="1318"/>
                    </a:lnTo>
                    <a:lnTo>
                      <a:pt x="174" y="1313"/>
                    </a:lnTo>
                    <a:lnTo>
                      <a:pt x="159" y="1307"/>
                    </a:lnTo>
                    <a:lnTo>
                      <a:pt x="159" y="1307"/>
                    </a:lnTo>
                    <a:lnTo>
                      <a:pt x="140" y="1297"/>
                    </a:lnTo>
                    <a:lnTo>
                      <a:pt x="124" y="1287"/>
                    </a:lnTo>
                    <a:lnTo>
                      <a:pt x="107" y="1276"/>
                    </a:lnTo>
                    <a:lnTo>
                      <a:pt x="93" y="1263"/>
                    </a:lnTo>
                    <a:lnTo>
                      <a:pt x="78" y="1249"/>
                    </a:lnTo>
                    <a:lnTo>
                      <a:pt x="65" y="1234"/>
                    </a:lnTo>
                    <a:lnTo>
                      <a:pt x="52" y="1219"/>
                    </a:lnTo>
                    <a:lnTo>
                      <a:pt x="40" y="1201"/>
                    </a:lnTo>
                    <a:lnTo>
                      <a:pt x="40" y="1201"/>
                    </a:lnTo>
                    <a:lnTo>
                      <a:pt x="30" y="1183"/>
                    </a:lnTo>
                    <a:lnTo>
                      <a:pt x="26" y="1174"/>
                    </a:lnTo>
                    <a:lnTo>
                      <a:pt x="22" y="1164"/>
                    </a:lnTo>
                    <a:lnTo>
                      <a:pt x="19" y="1155"/>
                    </a:lnTo>
                    <a:lnTo>
                      <a:pt x="17" y="1146"/>
                    </a:lnTo>
                    <a:lnTo>
                      <a:pt x="15" y="1136"/>
                    </a:lnTo>
                    <a:lnTo>
                      <a:pt x="14" y="1126"/>
                    </a:lnTo>
                    <a:lnTo>
                      <a:pt x="14" y="1125"/>
                    </a:lnTo>
                    <a:lnTo>
                      <a:pt x="14" y="1125"/>
                    </a:lnTo>
                    <a:lnTo>
                      <a:pt x="14" y="1125"/>
                    </a:lnTo>
                    <a:lnTo>
                      <a:pt x="13" y="1118"/>
                    </a:lnTo>
                    <a:lnTo>
                      <a:pt x="12" y="1111"/>
                    </a:lnTo>
                    <a:lnTo>
                      <a:pt x="11" y="1096"/>
                    </a:lnTo>
                    <a:lnTo>
                      <a:pt x="12" y="1081"/>
                    </a:lnTo>
                    <a:lnTo>
                      <a:pt x="13" y="1065"/>
                    </a:lnTo>
                    <a:lnTo>
                      <a:pt x="13" y="1065"/>
                    </a:lnTo>
                    <a:lnTo>
                      <a:pt x="14" y="1040"/>
                    </a:lnTo>
                    <a:lnTo>
                      <a:pt x="14" y="1040"/>
                    </a:lnTo>
                    <a:lnTo>
                      <a:pt x="14" y="997"/>
                    </a:lnTo>
                    <a:lnTo>
                      <a:pt x="14" y="997"/>
                    </a:lnTo>
                    <a:lnTo>
                      <a:pt x="14" y="945"/>
                    </a:lnTo>
                    <a:lnTo>
                      <a:pt x="14" y="895"/>
                    </a:lnTo>
                    <a:lnTo>
                      <a:pt x="14" y="895"/>
                    </a:lnTo>
                    <a:lnTo>
                      <a:pt x="13" y="871"/>
                    </a:lnTo>
                    <a:lnTo>
                      <a:pt x="11" y="848"/>
                    </a:lnTo>
                    <a:lnTo>
                      <a:pt x="11" y="848"/>
                    </a:lnTo>
                    <a:lnTo>
                      <a:pt x="8" y="815"/>
                    </a:lnTo>
                    <a:lnTo>
                      <a:pt x="7" y="799"/>
                    </a:lnTo>
                    <a:lnTo>
                      <a:pt x="8" y="782"/>
                    </a:lnTo>
                    <a:lnTo>
                      <a:pt x="8" y="782"/>
                    </a:lnTo>
                    <a:lnTo>
                      <a:pt x="9" y="747"/>
                    </a:lnTo>
                    <a:lnTo>
                      <a:pt x="9" y="711"/>
                    </a:lnTo>
                    <a:lnTo>
                      <a:pt x="7" y="675"/>
                    </a:lnTo>
                    <a:lnTo>
                      <a:pt x="5" y="639"/>
                    </a:lnTo>
                    <a:lnTo>
                      <a:pt x="5" y="639"/>
                    </a:lnTo>
                    <a:lnTo>
                      <a:pt x="2" y="589"/>
                    </a:lnTo>
                    <a:lnTo>
                      <a:pt x="1" y="564"/>
                    </a:lnTo>
                    <a:lnTo>
                      <a:pt x="0" y="539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72"/>
                    </a:lnTo>
                    <a:lnTo>
                      <a:pt x="0" y="262"/>
                    </a:lnTo>
                    <a:lnTo>
                      <a:pt x="3" y="243"/>
                    </a:lnTo>
                    <a:lnTo>
                      <a:pt x="3" y="243"/>
                    </a:lnTo>
                    <a:lnTo>
                      <a:pt x="4" y="230"/>
                    </a:lnTo>
                    <a:lnTo>
                      <a:pt x="5" y="219"/>
                    </a:lnTo>
                    <a:lnTo>
                      <a:pt x="4" y="196"/>
                    </a:lnTo>
                    <a:lnTo>
                      <a:pt x="4" y="196"/>
                    </a:lnTo>
                    <a:lnTo>
                      <a:pt x="4" y="183"/>
                    </a:lnTo>
                    <a:lnTo>
                      <a:pt x="4" y="169"/>
                    </a:lnTo>
                    <a:lnTo>
                      <a:pt x="5" y="157"/>
                    </a:lnTo>
                    <a:lnTo>
                      <a:pt x="7" y="145"/>
                    </a:lnTo>
                    <a:lnTo>
                      <a:pt x="7" y="145"/>
                    </a:lnTo>
                    <a:lnTo>
                      <a:pt x="12" y="126"/>
                    </a:lnTo>
                    <a:lnTo>
                      <a:pt x="18" y="109"/>
                    </a:lnTo>
                    <a:lnTo>
                      <a:pt x="26" y="93"/>
                    </a:lnTo>
                    <a:lnTo>
                      <a:pt x="34" y="80"/>
                    </a:lnTo>
                    <a:lnTo>
                      <a:pt x="43" y="68"/>
                    </a:lnTo>
                    <a:lnTo>
                      <a:pt x="54" y="58"/>
                    </a:lnTo>
                    <a:lnTo>
                      <a:pt x="68" y="48"/>
                    </a:lnTo>
                    <a:lnTo>
                      <a:pt x="84" y="39"/>
                    </a:lnTo>
                    <a:lnTo>
                      <a:pt x="84" y="39"/>
                    </a:lnTo>
                    <a:lnTo>
                      <a:pt x="100" y="33"/>
                    </a:lnTo>
                    <a:lnTo>
                      <a:pt x="114" y="28"/>
                    </a:lnTo>
                    <a:lnTo>
                      <a:pt x="144" y="19"/>
                    </a:lnTo>
                    <a:lnTo>
                      <a:pt x="174" y="11"/>
                    </a:lnTo>
                    <a:lnTo>
                      <a:pt x="204" y="6"/>
                    </a:lnTo>
                    <a:lnTo>
                      <a:pt x="233" y="3"/>
                    </a:lnTo>
                    <a:lnTo>
                      <a:pt x="262" y="1"/>
                    </a:lnTo>
                    <a:lnTo>
                      <a:pt x="290" y="0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58" y="0"/>
                    </a:lnTo>
                    <a:lnTo>
                      <a:pt x="398" y="2"/>
                    </a:lnTo>
                    <a:lnTo>
                      <a:pt x="398" y="2"/>
                    </a:lnTo>
                    <a:lnTo>
                      <a:pt x="441" y="3"/>
                    </a:lnTo>
                    <a:lnTo>
                      <a:pt x="483" y="3"/>
                    </a:lnTo>
                    <a:lnTo>
                      <a:pt x="483" y="3"/>
                    </a:lnTo>
                    <a:lnTo>
                      <a:pt x="507" y="4"/>
                    </a:lnTo>
                    <a:lnTo>
                      <a:pt x="532" y="5"/>
                    </a:lnTo>
                    <a:lnTo>
                      <a:pt x="580" y="8"/>
                    </a:lnTo>
                    <a:lnTo>
                      <a:pt x="580" y="8"/>
                    </a:lnTo>
                    <a:lnTo>
                      <a:pt x="629" y="11"/>
                    </a:lnTo>
                    <a:lnTo>
                      <a:pt x="654" y="12"/>
                    </a:lnTo>
                    <a:lnTo>
                      <a:pt x="678" y="12"/>
                    </a:lnTo>
                    <a:lnTo>
                      <a:pt x="678" y="12"/>
                    </a:lnTo>
                    <a:lnTo>
                      <a:pt x="730" y="14"/>
                    </a:lnTo>
                    <a:lnTo>
                      <a:pt x="783" y="15"/>
                    </a:lnTo>
                    <a:lnTo>
                      <a:pt x="881" y="17"/>
                    </a:lnTo>
                    <a:lnTo>
                      <a:pt x="893" y="18"/>
                    </a:lnTo>
                    <a:lnTo>
                      <a:pt x="893" y="18"/>
                    </a:lnTo>
                    <a:lnTo>
                      <a:pt x="930" y="19"/>
                    </a:lnTo>
                    <a:lnTo>
                      <a:pt x="968" y="22"/>
                    </a:lnTo>
                    <a:lnTo>
                      <a:pt x="985" y="24"/>
                    </a:lnTo>
                    <a:lnTo>
                      <a:pt x="1003" y="27"/>
                    </a:lnTo>
                    <a:lnTo>
                      <a:pt x="1019" y="31"/>
                    </a:lnTo>
                    <a:lnTo>
                      <a:pt x="1035" y="37"/>
                    </a:lnTo>
                    <a:lnTo>
                      <a:pt x="1050" y="43"/>
                    </a:lnTo>
                    <a:lnTo>
                      <a:pt x="1064" y="52"/>
                    </a:lnTo>
                    <a:lnTo>
                      <a:pt x="1075" y="62"/>
                    </a:lnTo>
                    <a:lnTo>
                      <a:pt x="1081" y="68"/>
                    </a:lnTo>
                    <a:lnTo>
                      <a:pt x="1085" y="74"/>
                    </a:lnTo>
                    <a:lnTo>
                      <a:pt x="1090" y="81"/>
                    </a:lnTo>
                    <a:lnTo>
                      <a:pt x="1095" y="89"/>
                    </a:lnTo>
                    <a:lnTo>
                      <a:pt x="1098" y="96"/>
                    </a:lnTo>
                    <a:lnTo>
                      <a:pt x="1101" y="104"/>
                    </a:lnTo>
                    <a:lnTo>
                      <a:pt x="1104" y="114"/>
                    </a:lnTo>
                    <a:lnTo>
                      <a:pt x="1106" y="124"/>
                    </a:lnTo>
                    <a:lnTo>
                      <a:pt x="1107" y="134"/>
                    </a:lnTo>
                    <a:lnTo>
                      <a:pt x="1108" y="145"/>
                    </a:lnTo>
                    <a:lnTo>
                      <a:pt x="1108" y="145"/>
                    </a:lnTo>
                    <a:lnTo>
                      <a:pt x="1107" y="152"/>
                    </a:lnTo>
                    <a:lnTo>
                      <a:pt x="1106" y="154"/>
                    </a:lnTo>
                    <a:lnTo>
                      <a:pt x="1104" y="157"/>
                    </a:lnTo>
                    <a:lnTo>
                      <a:pt x="1104" y="157"/>
                    </a:lnTo>
                    <a:lnTo>
                      <a:pt x="1101" y="159"/>
                    </a:lnTo>
                    <a:lnTo>
                      <a:pt x="1098" y="160"/>
                    </a:lnTo>
                    <a:lnTo>
                      <a:pt x="1095" y="161"/>
                    </a:lnTo>
                    <a:lnTo>
                      <a:pt x="1090" y="162"/>
                    </a:lnTo>
                    <a:lnTo>
                      <a:pt x="1090" y="162"/>
                    </a:lnTo>
                    <a:lnTo>
                      <a:pt x="1084" y="161"/>
                    </a:lnTo>
                    <a:lnTo>
                      <a:pt x="1081" y="159"/>
                    </a:lnTo>
                    <a:lnTo>
                      <a:pt x="1078" y="157"/>
                    </a:lnTo>
                    <a:lnTo>
                      <a:pt x="1076" y="155"/>
                    </a:lnTo>
                    <a:lnTo>
                      <a:pt x="1074" y="152"/>
                    </a:lnTo>
                    <a:lnTo>
                      <a:pt x="1072" y="149"/>
                    </a:lnTo>
                    <a:lnTo>
                      <a:pt x="1072" y="145"/>
                    </a:lnTo>
                    <a:lnTo>
                      <a:pt x="1072" y="145"/>
                    </a:lnTo>
                    <a:lnTo>
                      <a:pt x="1071" y="133"/>
                    </a:lnTo>
                    <a:lnTo>
                      <a:pt x="1069" y="123"/>
                    </a:lnTo>
                    <a:lnTo>
                      <a:pt x="1066" y="114"/>
                    </a:lnTo>
                    <a:lnTo>
                      <a:pt x="1062" y="104"/>
                    </a:lnTo>
                    <a:lnTo>
                      <a:pt x="1056" y="96"/>
                    </a:lnTo>
                    <a:lnTo>
                      <a:pt x="1050" y="89"/>
                    </a:lnTo>
                    <a:lnTo>
                      <a:pt x="1044" y="83"/>
                    </a:lnTo>
                    <a:lnTo>
                      <a:pt x="1036" y="77"/>
                    </a:lnTo>
                    <a:lnTo>
                      <a:pt x="1026" y="71"/>
                    </a:lnTo>
                    <a:lnTo>
                      <a:pt x="1017" y="66"/>
                    </a:lnTo>
                    <a:lnTo>
                      <a:pt x="1006" y="62"/>
                    </a:lnTo>
                    <a:lnTo>
                      <a:pt x="994" y="59"/>
                    </a:lnTo>
                    <a:lnTo>
                      <a:pt x="981" y="57"/>
                    </a:lnTo>
                    <a:lnTo>
                      <a:pt x="968" y="55"/>
                    </a:lnTo>
                    <a:lnTo>
                      <a:pt x="952" y="54"/>
                    </a:lnTo>
                    <a:lnTo>
                      <a:pt x="937" y="54"/>
                    </a:lnTo>
                    <a:lnTo>
                      <a:pt x="935" y="54"/>
                    </a:lnTo>
                    <a:lnTo>
                      <a:pt x="935" y="54"/>
                    </a:lnTo>
                    <a:lnTo>
                      <a:pt x="897" y="53"/>
                    </a:lnTo>
                    <a:lnTo>
                      <a:pt x="861" y="51"/>
                    </a:lnTo>
                    <a:lnTo>
                      <a:pt x="861" y="51"/>
                    </a:lnTo>
                    <a:lnTo>
                      <a:pt x="825" y="50"/>
                    </a:lnTo>
                    <a:lnTo>
                      <a:pt x="788" y="49"/>
                    </a:lnTo>
                    <a:lnTo>
                      <a:pt x="630" y="49"/>
                    </a:lnTo>
                    <a:lnTo>
                      <a:pt x="630" y="49"/>
                    </a:lnTo>
                    <a:lnTo>
                      <a:pt x="613" y="49"/>
                    </a:lnTo>
                    <a:lnTo>
                      <a:pt x="597" y="48"/>
                    </a:lnTo>
                    <a:lnTo>
                      <a:pt x="564" y="45"/>
                    </a:lnTo>
                    <a:lnTo>
                      <a:pt x="564" y="45"/>
                    </a:lnTo>
                    <a:lnTo>
                      <a:pt x="531" y="40"/>
                    </a:lnTo>
                    <a:lnTo>
                      <a:pt x="514" y="39"/>
                    </a:lnTo>
                    <a:lnTo>
                      <a:pt x="497" y="39"/>
                    </a:lnTo>
                    <a:lnTo>
                      <a:pt x="497" y="39"/>
                    </a:lnTo>
                    <a:lnTo>
                      <a:pt x="445" y="38"/>
                    </a:lnTo>
                    <a:lnTo>
                      <a:pt x="392" y="35"/>
                    </a:lnTo>
                    <a:lnTo>
                      <a:pt x="392" y="35"/>
                    </a:lnTo>
                    <a:lnTo>
                      <a:pt x="344" y="33"/>
                    </a:lnTo>
                    <a:lnTo>
                      <a:pt x="344" y="33"/>
                    </a:lnTo>
                    <a:lnTo>
                      <a:pt x="311" y="32"/>
                    </a:lnTo>
                    <a:lnTo>
                      <a:pt x="311" y="32"/>
                    </a:lnTo>
                    <a:lnTo>
                      <a:pt x="283" y="33"/>
                    </a:lnTo>
                    <a:lnTo>
                      <a:pt x="247" y="35"/>
                    </a:lnTo>
                    <a:lnTo>
                      <a:pt x="227" y="37"/>
                    </a:lnTo>
                    <a:lnTo>
                      <a:pt x="207" y="40"/>
                    </a:lnTo>
                    <a:lnTo>
                      <a:pt x="188" y="43"/>
                    </a:lnTo>
                    <a:lnTo>
                      <a:pt x="169" y="49"/>
                    </a:lnTo>
                    <a:lnTo>
                      <a:pt x="168" y="49"/>
                    </a:lnTo>
                    <a:lnTo>
                      <a:pt x="168" y="49"/>
                    </a:lnTo>
                    <a:lnTo>
                      <a:pt x="147" y="55"/>
                    </a:lnTo>
                    <a:lnTo>
                      <a:pt x="128" y="61"/>
                    </a:lnTo>
                    <a:lnTo>
                      <a:pt x="109" y="68"/>
                    </a:lnTo>
                    <a:lnTo>
                      <a:pt x="101" y="72"/>
                    </a:lnTo>
                    <a:lnTo>
                      <a:pt x="93" y="78"/>
                    </a:lnTo>
                    <a:lnTo>
                      <a:pt x="84" y="83"/>
                    </a:lnTo>
                    <a:lnTo>
                      <a:pt x="77" y="89"/>
                    </a:lnTo>
                    <a:lnTo>
                      <a:pt x="70" y="95"/>
                    </a:lnTo>
                    <a:lnTo>
                      <a:pt x="64" y="102"/>
                    </a:lnTo>
                    <a:lnTo>
                      <a:pt x="59" y="111"/>
                    </a:lnTo>
                    <a:lnTo>
                      <a:pt x="53" y="120"/>
                    </a:lnTo>
                    <a:lnTo>
                      <a:pt x="49" y="130"/>
                    </a:lnTo>
                    <a:lnTo>
                      <a:pt x="45" y="142"/>
                    </a:lnTo>
                    <a:lnTo>
                      <a:pt x="45" y="142"/>
                    </a:lnTo>
                    <a:lnTo>
                      <a:pt x="42" y="155"/>
                    </a:lnTo>
                    <a:lnTo>
                      <a:pt x="41" y="167"/>
                    </a:lnTo>
                    <a:lnTo>
                      <a:pt x="41" y="181"/>
                    </a:lnTo>
                    <a:lnTo>
                      <a:pt x="41" y="193"/>
                    </a:lnTo>
                    <a:lnTo>
                      <a:pt x="41" y="193"/>
                    </a:lnTo>
                    <a:lnTo>
                      <a:pt x="42" y="209"/>
                    </a:lnTo>
                    <a:lnTo>
                      <a:pt x="41" y="224"/>
                    </a:lnTo>
                    <a:lnTo>
                      <a:pt x="41" y="224"/>
                    </a:lnTo>
                    <a:lnTo>
                      <a:pt x="38" y="240"/>
                    </a:lnTo>
                    <a:lnTo>
                      <a:pt x="38" y="240"/>
                    </a:lnTo>
                    <a:lnTo>
                      <a:pt x="36" y="251"/>
                    </a:lnTo>
                    <a:lnTo>
                      <a:pt x="35" y="262"/>
                    </a:lnTo>
                    <a:lnTo>
                      <a:pt x="35" y="268"/>
                    </a:lnTo>
                    <a:lnTo>
                      <a:pt x="35" y="273"/>
                    </a:lnTo>
                    <a:lnTo>
                      <a:pt x="37" y="278"/>
                    </a:lnTo>
                    <a:lnTo>
                      <a:pt x="39" y="282"/>
                    </a:lnTo>
                    <a:lnTo>
                      <a:pt x="39" y="282"/>
                    </a:lnTo>
                    <a:lnTo>
                      <a:pt x="41" y="288"/>
                    </a:lnTo>
                    <a:lnTo>
                      <a:pt x="41" y="294"/>
                    </a:lnTo>
                    <a:lnTo>
                      <a:pt x="39" y="299"/>
                    </a:lnTo>
                    <a:lnTo>
                      <a:pt x="38" y="302"/>
                    </a:lnTo>
                    <a:lnTo>
                      <a:pt x="36" y="303"/>
                    </a:lnTo>
                    <a:lnTo>
                      <a:pt x="36" y="305"/>
                    </a:lnTo>
                    <a:lnTo>
                      <a:pt x="36" y="305"/>
                    </a:lnTo>
                    <a:lnTo>
                      <a:pt x="37" y="404"/>
                    </a:lnTo>
                    <a:lnTo>
                      <a:pt x="38" y="509"/>
                    </a:lnTo>
                    <a:lnTo>
                      <a:pt x="40" y="620"/>
                    </a:lnTo>
                    <a:lnTo>
                      <a:pt x="45" y="732"/>
                    </a:lnTo>
                    <a:lnTo>
                      <a:pt x="45" y="732"/>
                    </a:lnTo>
                    <a:lnTo>
                      <a:pt x="47" y="788"/>
                    </a:lnTo>
                    <a:lnTo>
                      <a:pt x="49" y="845"/>
                    </a:lnTo>
                    <a:lnTo>
                      <a:pt x="50" y="905"/>
                    </a:lnTo>
                    <a:lnTo>
                      <a:pt x="50" y="965"/>
                    </a:lnTo>
                    <a:lnTo>
                      <a:pt x="50" y="965"/>
                    </a:lnTo>
                    <a:lnTo>
                      <a:pt x="50" y="996"/>
                    </a:lnTo>
                    <a:lnTo>
                      <a:pt x="50" y="996"/>
                    </a:lnTo>
                    <a:lnTo>
                      <a:pt x="50" y="1033"/>
                    </a:lnTo>
                    <a:lnTo>
                      <a:pt x="50" y="1070"/>
                    </a:lnTo>
                    <a:lnTo>
                      <a:pt x="50" y="1075"/>
                    </a:lnTo>
                    <a:lnTo>
                      <a:pt x="50" y="1075"/>
                    </a:lnTo>
                    <a:lnTo>
                      <a:pt x="49" y="1099"/>
                    </a:lnTo>
                    <a:lnTo>
                      <a:pt x="49" y="1099"/>
                    </a:lnTo>
                    <a:lnTo>
                      <a:pt x="50" y="1106"/>
                    </a:lnTo>
                    <a:lnTo>
                      <a:pt x="49" y="1106"/>
                    </a:lnTo>
                    <a:lnTo>
                      <a:pt x="50" y="1116"/>
                    </a:lnTo>
                    <a:lnTo>
                      <a:pt x="50" y="1119"/>
                    </a:lnTo>
                    <a:lnTo>
                      <a:pt x="51" y="1121"/>
                    </a:lnTo>
                    <a:lnTo>
                      <a:pt x="51" y="1121"/>
                    </a:lnTo>
                    <a:lnTo>
                      <a:pt x="52" y="1124"/>
                    </a:lnTo>
                    <a:lnTo>
                      <a:pt x="53" y="1128"/>
                    </a:lnTo>
                    <a:lnTo>
                      <a:pt x="53" y="1132"/>
                    </a:lnTo>
                    <a:lnTo>
                      <a:pt x="52" y="1136"/>
                    </a:lnTo>
                    <a:lnTo>
                      <a:pt x="52" y="1137"/>
                    </a:lnTo>
                    <a:lnTo>
                      <a:pt x="52" y="1138"/>
                    </a:lnTo>
                    <a:lnTo>
                      <a:pt x="52" y="1138"/>
                    </a:lnTo>
                    <a:lnTo>
                      <a:pt x="57" y="1153"/>
                    </a:lnTo>
                    <a:lnTo>
                      <a:pt x="62" y="1167"/>
                    </a:lnTo>
                    <a:lnTo>
                      <a:pt x="69" y="1181"/>
                    </a:lnTo>
                    <a:lnTo>
                      <a:pt x="76" y="1194"/>
                    </a:lnTo>
                    <a:lnTo>
                      <a:pt x="85" y="1207"/>
                    </a:lnTo>
                    <a:lnTo>
                      <a:pt x="96" y="1219"/>
                    </a:lnTo>
                    <a:lnTo>
                      <a:pt x="107" y="1230"/>
                    </a:lnTo>
                    <a:lnTo>
                      <a:pt x="120" y="1242"/>
                    </a:lnTo>
                    <a:lnTo>
                      <a:pt x="133" y="1252"/>
                    </a:lnTo>
                    <a:lnTo>
                      <a:pt x="146" y="1260"/>
                    </a:lnTo>
                    <a:lnTo>
                      <a:pt x="160" y="1269"/>
                    </a:lnTo>
                    <a:lnTo>
                      <a:pt x="174" y="1275"/>
                    </a:lnTo>
                    <a:lnTo>
                      <a:pt x="189" y="1281"/>
                    </a:lnTo>
                    <a:lnTo>
                      <a:pt x="202" y="1285"/>
                    </a:lnTo>
                    <a:lnTo>
                      <a:pt x="217" y="1287"/>
                    </a:lnTo>
                    <a:lnTo>
                      <a:pt x="231" y="1288"/>
                    </a:lnTo>
                    <a:lnTo>
                      <a:pt x="231" y="1288"/>
                    </a:lnTo>
                    <a:lnTo>
                      <a:pt x="240" y="1287"/>
                    </a:lnTo>
                    <a:lnTo>
                      <a:pt x="240" y="1287"/>
                    </a:lnTo>
                    <a:lnTo>
                      <a:pt x="259" y="1287"/>
                    </a:lnTo>
                    <a:lnTo>
                      <a:pt x="259" y="1287"/>
                    </a:lnTo>
                    <a:lnTo>
                      <a:pt x="278" y="1287"/>
                    </a:lnTo>
                    <a:lnTo>
                      <a:pt x="296" y="1289"/>
                    </a:lnTo>
                    <a:lnTo>
                      <a:pt x="332" y="1293"/>
                    </a:lnTo>
                    <a:lnTo>
                      <a:pt x="332" y="1293"/>
                    </a:lnTo>
                    <a:lnTo>
                      <a:pt x="349" y="1296"/>
                    </a:lnTo>
                    <a:lnTo>
                      <a:pt x="349" y="1296"/>
                    </a:lnTo>
                    <a:lnTo>
                      <a:pt x="366" y="1297"/>
                    </a:lnTo>
                    <a:lnTo>
                      <a:pt x="384" y="1298"/>
                    </a:lnTo>
                    <a:lnTo>
                      <a:pt x="384" y="1298"/>
                    </a:lnTo>
                    <a:lnTo>
                      <a:pt x="411" y="1297"/>
                    </a:lnTo>
                    <a:lnTo>
                      <a:pt x="437" y="1295"/>
                    </a:lnTo>
                    <a:lnTo>
                      <a:pt x="437" y="1295"/>
                    </a:lnTo>
                    <a:lnTo>
                      <a:pt x="462" y="1293"/>
                    </a:lnTo>
                    <a:lnTo>
                      <a:pt x="465" y="1293"/>
                    </a:lnTo>
                    <a:lnTo>
                      <a:pt x="466" y="1292"/>
                    </a:lnTo>
                    <a:lnTo>
                      <a:pt x="466" y="1292"/>
                    </a:lnTo>
                    <a:lnTo>
                      <a:pt x="471" y="1289"/>
                    </a:lnTo>
                    <a:lnTo>
                      <a:pt x="476" y="1288"/>
                    </a:lnTo>
                    <a:lnTo>
                      <a:pt x="478" y="1288"/>
                    </a:lnTo>
                    <a:lnTo>
                      <a:pt x="478" y="1288"/>
                    </a:lnTo>
                    <a:lnTo>
                      <a:pt x="528" y="1292"/>
                    </a:lnTo>
                    <a:lnTo>
                      <a:pt x="528" y="1292"/>
                    </a:lnTo>
                    <a:lnTo>
                      <a:pt x="577" y="1295"/>
                    </a:lnTo>
                    <a:lnTo>
                      <a:pt x="602" y="1297"/>
                    </a:lnTo>
                    <a:lnTo>
                      <a:pt x="627" y="1297"/>
                    </a:lnTo>
                    <a:lnTo>
                      <a:pt x="627" y="1297"/>
                    </a:lnTo>
                    <a:lnTo>
                      <a:pt x="645" y="1296"/>
                    </a:lnTo>
                    <a:lnTo>
                      <a:pt x="645" y="1296"/>
                    </a:lnTo>
                    <a:lnTo>
                      <a:pt x="665" y="1296"/>
                    </a:lnTo>
                    <a:lnTo>
                      <a:pt x="665" y="1296"/>
                    </a:lnTo>
                    <a:lnTo>
                      <a:pt x="674" y="1296"/>
                    </a:lnTo>
                    <a:lnTo>
                      <a:pt x="682" y="1297"/>
                    </a:lnTo>
                    <a:lnTo>
                      <a:pt x="690" y="1300"/>
                    </a:lnTo>
                    <a:lnTo>
                      <a:pt x="697" y="1303"/>
                    </a:lnTo>
                    <a:lnTo>
                      <a:pt x="699" y="1304"/>
                    </a:lnTo>
                    <a:lnTo>
                      <a:pt x="703" y="1303"/>
                    </a:lnTo>
                    <a:lnTo>
                      <a:pt x="704" y="1302"/>
                    </a:lnTo>
                    <a:lnTo>
                      <a:pt x="704" y="1302"/>
                    </a:lnTo>
                    <a:lnTo>
                      <a:pt x="708" y="1297"/>
                    </a:lnTo>
                    <a:lnTo>
                      <a:pt x="713" y="1294"/>
                    </a:lnTo>
                    <a:lnTo>
                      <a:pt x="725" y="1289"/>
                    </a:lnTo>
                    <a:lnTo>
                      <a:pt x="736" y="1285"/>
                    </a:lnTo>
                    <a:lnTo>
                      <a:pt x="749" y="1281"/>
                    </a:lnTo>
                    <a:lnTo>
                      <a:pt x="749" y="1281"/>
                    </a:lnTo>
                    <a:lnTo>
                      <a:pt x="765" y="1277"/>
                    </a:lnTo>
                    <a:lnTo>
                      <a:pt x="772" y="1274"/>
                    </a:lnTo>
                    <a:lnTo>
                      <a:pt x="781" y="1271"/>
                    </a:lnTo>
                    <a:lnTo>
                      <a:pt x="781" y="1271"/>
                    </a:lnTo>
                    <a:lnTo>
                      <a:pt x="812" y="1254"/>
                    </a:lnTo>
                    <a:lnTo>
                      <a:pt x="843" y="1233"/>
                    </a:lnTo>
                    <a:lnTo>
                      <a:pt x="875" y="1211"/>
                    </a:lnTo>
                    <a:lnTo>
                      <a:pt x="908" y="1185"/>
                    </a:lnTo>
                    <a:lnTo>
                      <a:pt x="908" y="1185"/>
                    </a:lnTo>
                    <a:lnTo>
                      <a:pt x="922" y="1174"/>
                    </a:lnTo>
                    <a:lnTo>
                      <a:pt x="938" y="1162"/>
                    </a:lnTo>
                    <a:lnTo>
                      <a:pt x="969" y="1143"/>
                    </a:lnTo>
                    <a:lnTo>
                      <a:pt x="969" y="1143"/>
                    </a:lnTo>
                    <a:lnTo>
                      <a:pt x="992" y="1127"/>
                    </a:lnTo>
                    <a:lnTo>
                      <a:pt x="1016" y="1111"/>
                    </a:lnTo>
                    <a:lnTo>
                      <a:pt x="1016" y="1111"/>
                    </a:lnTo>
                    <a:lnTo>
                      <a:pt x="1029" y="1101"/>
                    </a:lnTo>
                    <a:lnTo>
                      <a:pt x="1029" y="1101"/>
                    </a:lnTo>
                    <a:lnTo>
                      <a:pt x="1070" y="1073"/>
                    </a:lnTo>
                    <a:lnTo>
                      <a:pt x="1093" y="1056"/>
                    </a:lnTo>
                    <a:lnTo>
                      <a:pt x="1099" y="1051"/>
                    </a:lnTo>
                    <a:lnTo>
                      <a:pt x="1103" y="1046"/>
                    </a:lnTo>
                    <a:lnTo>
                      <a:pt x="1104" y="1043"/>
                    </a:lnTo>
                    <a:lnTo>
                      <a:pt x="1105" y="1041"/>
                    </a:lnTo>
                    <a:lnTo>
                      <a:pt x="1105" y="1041"/>
                    </a:lnTo>
                    <a:lnTo>
                      <a:pt x="1106" y="1036"/>
                    </a:lnTo>
                    <a:lnTo>
                      <a:pt x="1107" y="1032"/>
                    </a:lnTo>
                    <a:lnTo>
                      <a:pt x="1108" y="1031"/>
                    </a:lnTo>
                    <a:lnTo>
                      <a:pt x="1108" y="1029"/>
                    </a:lnTo>
                    <a:lnTo>
                      <a:pt x="1108" y="1029"/>
                    </a:lnTo>
                    <a:lnTo>
                      <a:pt x="1106" y="946"/>
                    </a:lnTo>
                    <a:lnTo>
                      <a:pt x="1104" y="859"/>
                    </a:lnTo>
                    <a:lnTo>
                      <a:pt x="1100" y="770"/>
                    </a:lnTo>
                    <a:lnTo>
                      <a:pt x="1096" y="676"/>
                    </a:lnTo>
                    <a:lnTo>
                      <a:pt x="1096" y="676"/>
                    </a:lnTo>
                    <a:lnTo>
                      <a:pt x="1096" y="668"/>
                    </a:lnTo>
                    <a:lnTo>
                      <a:pt x="1098" y="666"/>
                    </a:lnTo>
                    <a:lnTo>
                      <a:pt x="1099" y="663"/>
                    </a:lnTo>
                    <a:lnTo>
                      <a:pt x="1099" y="663"/>
                    </a:lnTo>
                    <a:lnTo>
                      <a:pt x="1102" y="661"/>
                    </a:lnTo>
                    <a:lnTo>
                      <a:pt x="1105" y="660"/>
                    </a:lnTo>
                    <a:lnTo>
                      <a:pt x="1108" y="659"/>
                    </a:lnTo>
                    <a:lnTo>
                      <a:pt x="1112" y="658"/>
                    </a:lnTo>
                    <a:lnTo>
                      <a:pt x="1112" y="658"/>
                    </a:lnTo>
                    <a:lnTo>
                      <a:pt x="1118" y="659"/>
                    </a:lnTo>
                    <a:lnTo>
                      <a:pt x="1123" y="661"/>
                    </a:lnTo>
                    <a:lnTo>
                      <a:pt x="1125" y="662"/>
                    </a:lnTo>
                    <a:lnTo>
                      <a:pt x="1128" y="665"/>
                    </a:lnTo>
                    <a:lnTo>
                      <a:pt x="1130" y="668"/>
                    </a:lnTo>
                    <a:lnTo>
                      <a:pt x="1131" y="672"/>
                    </a:lnTo>
                    <a:lnTo>
                      <a:pt x="1132" y="676"/>
                    </a:lnTo>
                    <a:lnTo>
                      <a:pt x="1132" y="676"/>
                    </a:lnTo>
                    <a:lnTo>
                      <a:pt x="1137" y="780"/>
                    </a:lnTo>
                    <a:lnTo>
                      <a:pt x="1140" y="877"/>
                    </a:lnTo>
                    <a:lnTo>
                      <a:pt x="1143" y="967"/>
                    </a:lnTo>
                    <a:lnTo>
                      <a:pt x="1145" y="1053"/>
                    </a:lnTo>
                    <a:lnTo>
                      <a:pt x="1139" y="1053"/>
                    </a:lnTo>
                    <a:lnTo>
                      <a:pt x="1137" y="1057"/>
                    </a:lnTo>
                    <a:lnTo>
                      <a:pt x="1137" y="1057"/>
                    </a:lnTo>
                    <a:lnTo>
                      <a:pt x="1135" y="1062"/>
                    </a:lnTo>
                    <a:lnTo>
                      <a:pt x="1131" y="1067"/>
                    </a:lnTo>
                    <a:lnTo>
                      <a:pt x="1127" y="1072"/>
                    </a:lnTo>
                    <a:lnTo>
                      <a:pt x="1121" y="1076"/>
                    </a:lnTo>
                    <a:lnTo>
                      <a:pt x="1110" y="1085"/>
                    </a:lnTo>
                    <a:lnTo>
                      <a:pt x="1098" y="1093"/>
                    </a:lnTo>
                    <a:lnTo>
                      <a:pt x="1098" y="1093"/>
                    </a:lnTo>
                    <a:lnTo>
                      <a:pt x="1085" y="1101"/>
                    </a:lnTo>
                    <a:lnTo>
                      <a:pt x="1074" y="1111"/>
                    </a:lnTo>
                    <a:lnTo>
                      <a:pt x="1074" y="1111"/>
                    </a:lnTo>
                    <a:lnTo>
                      <a:pt x="1054" y="1125"/>
                    </a:lnTo>
                    <a:lnTo>
                      <a:pt x="1035" y="1139"/>
                    </a:lnTo>
                    <a:lnTo>
                      <a:pt x="995" y="1166"/>
                    </a:lnTo>
                    <a:lnTo>
                      <a:pt x="995" y="1166"/>
                    </a:lnTo>
                    <a:lnTo>
                      <a:pt x="954" y="1194"/>
                    </a:lnTo>
                    <a:lnTo>
                      <a:pt x="954" y="1194"/>
                    </a:lnTo>
                    <a:lnTo>
                      <a:pt x="931" y="1212"/>
                    </a:lnTo>
                    <a:lnTo>
                      <a:pt x="908" y="1229"/>
                    </a:lnTo>
                    <a:lnTo>
                      <a:pt x="908" y="1229"/>
                    </a:lnTo>
                    <a:lnTo>
                      <a:pt x="865" y="1262"/>
                    </a:lnTo>
                    <a:lnTo>
                      <a:pt x="844" y="1277"/>
                    </a:lnTo>
                    <a:lnTo>
                      <a:pt x="822" y="1291"/>
                    </a:lnTo>
                    <a:lnTo>
                      <a:pt x="799" y="1304"/>
                    </a:lnTo>
                    <a:lnTo>
                      <a:pt x="776" y="1315"/>
                    </a:lnTo>
                    <a:lnTo>
                      <a:pt x="765" y="1319"/>
                    </a:lnTo>
                    <a:lnTo>
                      <a:pt x="753" y="1322"/>
                    </a:lnTo>
                    <a:lnTo>
                      <a:pt x="740" y="1325"/>
                    </a:lnTo>
                    <a:lnTo>
                      <a:pt x="729" y="1328"/>
                    </a:lnTo>
                    <a:lnTo>
                      <a:pt x="727" y="1328"/>
                    </a:lnTo>
                    <a:lnTo>
                      <a:pt x="726" y="1329"/>
                    </a:lnTo>
                    <a:lnTo>
                      <a:pt x="726" y="1329"/>
                    </a:lnTo>
                    <a:lnTo>
                      <a:pt x="723" y="1331"/>
                    </a:lnTo>
                    <a:lnTo>
                      <a:pt x="719" y="1332"/>
                    </a:lnTo>
                    <a:lnTo>
                      <a:pt x="712" y="1334"/>
                    </a:lnTo>
                    <a:lnTo>
                      <a:pt x="713" y="1337"/>
                    </a:lnTo>
                    <a:lnTo>
                      <a:pt x="713" y="1337"/>
                    </a:lnTo>
                    <a:lnTo>
                      <a:pt x="710" y="1338"/>
                    </a:lnTo>
                    <a:lnTo>
                      <a:pt x="710" y="1338"/>
                    </a:lnTo>
                    <a:lnTo>
                      <a:pt x="707" y="1338"/>
                    </a:lnTo>
                    <a:lnTo>
                      <a:pt x="707" y="13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5" name="Freeform 397">
                <a:extLst>
                  <a:ext uri="{FF2B5EF4-FFF2-40B4-BE49-F238E27FC236}">
                    <a16:creationId xmlns:a16="http://schemas.microsoft.com/office/drawing/2014/main" id="{662F49CF-457D-0D95-959B-16149FCB7F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2775" y="3170238"/>
                <a:ext cx="542925" cy="473075"/>
              </a:xfrm>
              <a:custGeom>
                <a:avLst/>
                <a:gdLst/>
                <a:ahLst/>
                <a:cxnLst>
                  <a:cxn ang="0">
                    <a:pos x="2" y="884"/>
                  </a:cxn>
                  <a:cxn ang="0">
                    <a:pos x="4" y="861"/>
                  </a:cxn>
                  <a:cxn ang="0">
                    <a:pos x="45" y="818"/>
                  </a:cxn>
                  <a:cxn ang="0">
                    <a:pos x="132" y="715"/>
                  </a:cxn>
                  <a:cxn ang="0">
                    <a:pos x="182" y="635"/>
                  </a:cxn>
                  <a:cxn ang="0">
                    <a:pos x="192" y="564"/>
                  </a:cxn>
                  <a:cxn ang="0">
                    <a:pos x="207" y="470"/>
                  </a:cxn>
                  <a:cxn ang="0">
                    <a:pos x="253" y="351"/>
                  </a:cxn>
                  <a:cxn ang="0">
                    <a:pos x="358" y="215"/>
                  </a:cxn>
                  <a:cxn ang="0">
                    <a:pos x="517" y="90"/>
                  </a:cxn>
                  <a:cxn ang="0">
                    <a:pos x="663" y="24"/>
                  </a:cxn>
                  <a:cxn ang="0">
                    <a:pos x="817" y="2"/>
                  </a:cxn>
                  <a:cxn ang="0">
                    <a:pos x="943" y="2"/>
                  </a:cxn>
                  <a:cxn ang="0">
                    <a:pos x="1002" y="16"/>
                  </a:cxn>
                  <a:cxn ang="0">
                    <a:pos x="1020" y="26"/>
                  </a:cxn>
                  <a:cxn ang="0">
                    <a:pos x="1022" y="133"/>
                  </a:cxn>
                  <a:cxn ang="0">
                    <a:pos x="979" y="246"/>
                  </a:cxn>
                  <a:cxn ang="0">
                    <a:pos x="962" y="260"/>
                  </a:cxn>
                  <a:cxn ang="0">
                    <a:pos x="893" y="274"/>
                  </a:cxn>
                  <a:cxn ang="0">
                    <a:pos x="808" y="306"/>
                  </a:cxn>
                  <a:cxn ang="0">
                    <a:pos x="918" y="339"/>
                  </a:cxn>
                  <a:cxn ang="0">
                    <a:pos x="927" y="359"/>
                  </a:cxn>
                  <a:cxn ang="0">
                    <a:pos x="913" y="390"/>
                  </a:cxn>
                  <a:cxn ang="0">
                    <a:pos x="814" y="507"/>
                  </a:cxn>
                  <a:cxn ang="0">
                    <a:pos x="649" y="614"/>
                  </a:cxn>
                  <a:cxn ang="0">
                    <a:pos x="475" y="674"/>
                  </a:cxn>
                  <a:cxn ang="0">
                    <a:pos x="252" y="686"/>
                  </a:cxn>
                  <a:cxn ang="0">
                    <a:pos x="211" y="689"/>
                  </a:cxn>
                  <a:cxn ang="0">
                    <a:pos x="126" y="777"/>
                  </a:cxn>
                  <a:cxn ang="0">
                    <a:pos x="53" y="863"/>
                  </a:cxn>
                  <a:cxn ang="0">
                    <a:pos x="17" y="894"/>
                  </a:cxn>
                  <a:cxn ang="0">
                    <a:pos x="745" y="48"/>
                  </a:cxn>
                  <a:cxn ang="0">
                    <a:pos x="624" y="74"/>
                  </a:cxn>
                  <a:cxn ang="0">
                    <a:pos x="505" y="137"/>
                  </a:cxn>
                  <a:cxn ang="0">
                    <a:pos x="419" y="211"/>
                  </a:cxn>
                  <a:cxn ang="0">
                    <a:pos x="291" y="355"/>
                  </a:cxn>
                  <a:cxn ang="0">
                    <a:pos x="241" y="484"/>
                  </a:cxn>
                  <a:cxn ang="0">
                    <a:pos x="228" y="573"/>
                  </a:cxn>
                  <a:cxn ang="0">
                    <a:pos x="224" y="646"/>
                  </a:cxn>
                  <a:cxn ang="0">
                    <a:pos x="307" y="651"/>
                  </a:cxn>
                  <a:cxn ang="0">
                    <a:pos x="441" y="639"/>
                  </a:cxn>
                  <a:cxn ang="0">
                    <a:pos x="535" y="627"/>
                  </a:cxn>
                  <a:cxn ang="0">
                    <a:pos x="630" y="583"/>
                  </a:cxn>
                  <a:cxn ang="0">
                    <a:pos x="705" y="540"/>
                  </a:cxn>
                  <a:cxn ang="0">
                    <a:pos x="803" y="471"/>
                  </a:cxn>
                  <a:cxn ang="0">
                    <a:pos x="872" y="385"/>
                  </a:cxn>
                  <a:cxn ang="0">
                    <a:pos x="826" y="349"/>
                  </a:cxn>
                  <a:cxn ang="0">
                    <a:pos x="717" y="321"/>
                  </a:cxn>
                  <a:cxn ang="0">
                    <a:pos x="657" y="300"/>
                  </a:cxn>
                  <a:cxn ang="0">
                    <a:pos x="647" y="280"/>
                  </a:cxn>
                  <a:cxn ang="0">
                    <a:pos x="659" y="257"/>
                  </a:cxn>
                  <a:cxn ang="0">
                    <a:pos x="843" y="243"/>
                  </a:cxn>
                  <a:cxn ang="0">
                    <a:pos x="959" y="205"/>
                  </a:cxn>
                  <a:cxn ang="0">
                    <a:pos x="990" y="94"/>
                  </a:cxn>
                  <a:cxn ang="0">
                    <a:pos x="979" y="41"/>
                  </a:cxn>
                  <a:cxn ang="0">
                    <a:pos x="974" y="45"/>
                  </a:cxn>
                  <a:cxn ang="0">
                    <a:pos x="957" y="41"/>
                  </a:cxn>
                </a:cxnLst>
                <a:rect l="0" t="0" r="r" b="b"/>
                <a:pathLst>
                  <a:path w="1026" h="894">
                    <a:moveTo>
                      <a:pt x="17" y="894"/>
                    </a:moveTo>
                    <a:lnTo>
                      <a:pt x="17" y="894"/>
                    </a:lnTo>
                    <a:lnTo>
                      <a:pt x="11" y="893"/>
                    </a:lnTo>
                    <a:lnTo>
                      <a:pt x="8" y="892"/>
                    </a:lnTo>
                    <a:lnTo>
                      <a:pt x="6" y="891"/>
                    </a:lnTo>
                    <a:lnTo>
                      <a:pt x="3" y="887"/>
                    </a:lnTo>
                    <a:lnTo>
                      <a:pt x="2" y="884"/>
                    </a:lnTo>
                    <a:lnTo>
                      <a:pt x="1" y="881"/>
                    </a:lnTo>
                    <a:lnTo>
                      <a:pt x="0" y="877"/>
                    </a:lnTo>
                    <a:lnTo>
                      <a:pt x="0" y="872"/>
                    </a:lnTo>
                    <a:lnTo>
                      <a:pt x="0" y="872"/>
                    </a:lnTo>
                    <a:lnTo>
                      <a:pt x="1" y="869"/>
                    </a:lnTo>
                    <a:lnTo>
                      <a:pt x="1" y="866"/>
                    </a:lnTo>
                    <a:lnTo>
                      <a:pt x="4" y="861"/>
                    </a:lnTo>
                    <a:lnTo>
                      <a:pt x="7" y="857"/>
                    </a:lnTo>
                    <a:lnTo>
                      <a:pt x="10" y="856"/>
                    </a:lnTo>
                    <a:lnTo>
                      <a:pt x="12" y="855"/>
                    </a:lnTo>
                    <a:lnTo>
                      <a:pt x="13" y="854"/>
                    </a:lnTo>
                    <a:lnTo>
                      <a:pt x="13" y="854"/>
                    </a:lnTo>
                    <a:lnTo>
                      <a:pt x="29" y="836"/>
                    </a:lnTo>
                    <a:lnTo>
                      <a:pt x="45" y="818"/>
                    </a:lnTo>
                    <a:lnTo>
                      <a:pt x="45" y="818"/>
                    </a:lnTo>
                    <a:lnTo>
                      <a:pt x="69" y="791"/>
                    </a:lnTo>
                    <a:lnTo>
                      <a:pt x="82" y="777"/>
                    </a:lnTo>
                    <a:lnTo>
                      <a:pt x="93" y="761"/>
                    </a:lnTo>
                    <a:lnTo>
                      <a:pt x="93" y="761"/>
                    </a:lnTo>
                    <a:lnTo>
                      <a:pt x="112" y="738"/>
                    </a:lnTo>
                    <a:lnTo>
                      <a:pt x="132" y="715"/>
                    </a:lnTo>
                    <a:lnTo>
                      <a:pt x="153" y="692"/>
                    </a:lnTo>
                    <a:lnTo>
                      <a:pt x="176" y="670"/>
                    </a:lnTo>
                    <a:lnTo>
                      <a:pt x="188" y="658"/>
                    </a:lnTo>
                    <a:lnTo>
                      <a:pt x="187" y="655"/>
                    </a:lnTo>
                    <a:lnTo>
                      <a:pt x="187" y="655"/>
                    </a:lnTo>
                    <a:lnTo>
                      <a:pt x="184" y="645"/>
                    </a:lnTo>
                    <a:lnTo>
                      <a:pt x="182" y="635"/>
                    </a:lnTo>
                    <a:lnTo>
                      <a:pt x="181" y="627"/>
                    </a:lnTo>
                    <a:lnTo>
                      <a:pt x="181" y="621"/>
                    </a:lnTo>
                    <a:lnTo>
                      <a:pt x="181" y="621"/>
                    </a:lnTo>
                    <a:lnTo>
                      <a:pt x="183" y="603"/>
                    </a:lnTo>
                    <a:lnTo>
                      <a:pt x="187" y="586"/>
                    </a:lnTo>
                    <a:lnTo>
                      <a:pt x="187" y="586"/>
                    </a:lnTo>
                    <a:lnTo>
                      <a:pt x="192" y="564"/>
                    </a:lnTo>
                    <a:lnTo>
                      <a:pt x="193" y="553"/>
                    </a:lnTo>
                    <a:lnTo>
                      <a:pt x="194" y="540"/>
                    </a:lnTo>
                    <a:lnTo>
                      <a:pt x="194" y="540"/>
                    </a:lnTo>
                    <a:lnTo>
                      <a:pt x="196" y="524"/>
                    </a:lnTo>
                    <a:lnTo>
                      <a:pt x="198" y="506"/>
                    </a:lnTo>
                    <a:lnTo>
                      <a:pt x="202" y="489"/>
                    </a:lnTo>
                    <a:lnTo>
                      <a:pt x="207" y="470"/>
                    </a:lnTo>
                    <a:lnTo>
                      <a:pt x="212" y="452"/>
                    </a:lnTo>
                    <a:lnTo>
                      <a:pt x="218" y="432"/>
                    </a:lnTo>
                    <a:lnTo>
                      <a:pt x="225" y="412"/>
                    </a:lnTo>
                    <a:lnTo>
                      <a:pt x="233" y="392"/>
                    </a:lnTo>
                    <a:lnTo>
                      <a:pt x="233" y="392"/>
                    </a:lnTo>
                    <a:lnTo>
                      <a:pt x="243" y="371"/>
                    </a:lnTo>
                    <a:lnTo>
                      <a:pt x="253" y="351"/>
                    </a:lnTo>
                    <a:lnTo>
                      <a:pt x="264" y="332"/>
                    </a:lnTo>
                    <a:lnTo>
                      <a:pt x="276" y="313"/>
                    </a:lnTo>
                    <a:lnTo>
                      <a:pt x="289" y="296"/>
                    </a:lnTo>
                    <a:lnTo>
                      <a:pt x="302" y="278"/>
                    </a:lnTo>
                    <a:lnTo>
                      <a:pt x="315" y="261"/>
                    </a:lnTo>
                    <a:lnTo>
                      <a:pt x="329" y="245"/>
                    </a:lnTo>
                    <a:lnTo>
                      <a:pt x="358" y="215"/>
                    </a:lnTo>
                    <a:lnTo>
                      <a:pt x="388" y="188"/>
                    </a:lnTo>
                    <a:lnTo>
                      <a:pt x="417" y="162"/>
                    </a:lnTo>
                    <a:lnTo>
                      <a:pt x="446" y="140"/>
                    </a:lnTo>
                    <a:lnTo>
                      <a:pt x="446" y="140"/>
                    </a:lnTo>
                    <a:lnTo>
                      <a:pt x="464" y="126"/>
                    </a:lnTo>
                    <a:lnTo>
                      <a:pt x="481" y="114"/>
                    </a:lnTo>
                    <a:lnTo>
                      <a:pt x="517" y="90"/>
                    </a:lnTo>
                    <a:lnTo>
                      <a:pt x="555" y="69"/>
                    </a:lnTo>
                    <a:lnTo>
                      <a:pt x="592" y="49"/>
                    </a:lnTo>
                    <a:lnTo>
                      <a:pt x="592" y="49"/>
                    </a:lnTo>
                    <a:lnTo>
                      <a:pt x="609" y="40"/>
                    </a:lnTo>
                    <a:lnTo>
                      <a:pt x="627" y="34"/>
                    </a:lnTo>
                    <a:lnTo>
                      <a:pt x="645" y="28"/>
                    </a:lnTo>
                    <a:lnTo>
                      <a:pt x="663" y="24"/>
                    </a:lnTo>
                    <a:lnTo>
                      <a:pt x="681" y="20"/>
                    </a:lnTo>
                    <a:lnTo>
                      <a:pt x="699" y="17"/>
                    </a:lnTo>
                    <a:lnTo>
                      <a:pt x="737" y="11"/>
                    </a:lnTo>
                    <a:lnTo>
                      <a:pt x="745" y="10"/>
                    </a:lnTo>
                    <a:lnTo>
                      <a:pt x="745" y="10"/>
                    </a:lnTo>
                    <a:lnTo>
                      <a:pt x="782" y="5"/>
                    </a:lnTo>
                    <a:lnTo>
                      <a:pt x="817" y="2"/>
                    </a:lnTo>
                    <a:lnTo>
                      <a:pt x="848" y="0"/>
                    </a:lnTo>
                    <a:lnTo>
                      <a:pt x="878" y="0"/>
                    </a:lnTo>
                    <a:lnTo>
                      <a:pt x="878" y="0"/>
                    </a:lnTo>
                    <a:lnTo>
                      <a:pt x="902" y="0"/>
                    </a:lnTo>
                    <a:lnTo>
                      <a:pt x="924" y="1"/>
                    </a:lnTo>
                    <a:lnTo>
                      <a:pt x="924" y="1"/>
                    </a:lnTo>
                    <a:lnTo>
                      <a:pt x="943" y="2"/>
                    </a:lnTo>
                    <a:lnTo>
                      <a:pt x="943" y="2"/>
                    </a:lnTo>
                    <a:lnTo>
                      <a:pt x="959" y="3"/>
                    </a:lnTo>
                    <a:lnTo>
                      <a:pt x="975" y="5"/>
                    </a:lnTo>
                    <a:lnTo>
                      <a:pt x="982" y="6"/>
                    </a:lnTo>
                    <a:lnTo>
                      <a:pt x="990" y="8"/>
                    </a:lnTo>
                    <a:lnTo>
                      <a:pt x="997" y="11"/>
                    </a:lnTo>
                    <a:lnTo>
                      <a:pt x="1002" y="16"/>
                    </a:lnTo>
                    <a:lnTo>
                      <a:pt x="1003" y="16"/>
                    </a:lnTo>
                    <a:lnTo>
                      <a:pt x="1005" y="17"/>
                    </a:lnTo>
                    <a:lnTo>
                      <a:pt x="1005" y="17"/>
                    </a:lnTo>
                    <a:lnTo>
                      <a:pt x="1010" y="18"/>
                    </a:lnTo>
                    <a:lnTo>
                      <a:pt x="1016" y="21"/>
                    </a:lnTo>
                    <a:lnTo>
                      <a:pt x="1018" y="24"/>
                    </a:lnTo>
                    <a:lnTo>
                      <a:pt x="1020" y="26"/>
                    </a:lnTo>
                    <a:lnTo>
                      <a:pt x="1022" y="30"/>
                    </a:lnTo>
                    <a:lnTo>
                      <a:pt x="1023" y="33"/>
                    </a:lnTo>
                    <a:lnTo>
                      <a:pt x="1023" y="33"/>
                    </a:lnTo>
                    <a:lnTo>
                      <a:pt x="1026" y="61"/>
                    </a:lnTo>
                    <a:lnTo>
                      <a:pt x="1026" y="86"/>
                    </a:lnTo>
                    <a:lnTo>
                      <a:pt x="1025" y="110"/>
                    </a:lnTo>
                    <a:lnTo>
                      <a:pt x="1022" y="133"/>
                    </a:lnTo>
                    <a:lnTo>
                      <a:pt x="1022" y="133"/>
                    </a:lnTo>
                    <a:lnTo>
                      <a:pt x="1016" y="154"/>
                    </a:lnTo>
                    <a:lnTo>
                      <a:pt x="1010" y="174"/>
                    </a:lnTo>
                    <a:lnTo>
                      <a:pt x="1002" y="193"/>
                    </a:lnTo>
                    <a:lnTo>
                      <a:pt x="994" y="213"/>
                    </a:lnTo>
                    <a:lnTo>
                      <a:pt x="994" y="213"/>
                    </a:lnTo>
                    <a:lnTo>
                      <a:pt x="979" y="246"/>
                    </a:lnTo>
                    <a:lnTo>
                      <a:pt x="979" y="246"/>
                    </a:lnTo>
                    <a:lnTo>
                      <a:pt x="976" y="251"/>
                    </a:lnTo>
                    <a:lnTo>
                      <a:pt x="973" y="254"/>
                    </a:lnTo>
                    <a:lnTo>
                      <a:pt x="969" y="256"/>
                    </a:lnTo>
                    <a:lnTo>
                      <a:pt x="966" y="257"/>
                    </a:lnTo>
                    <a:lnTo>
                      <a:pt x="963" y="258"/>
                    </a:lnTo>
                    <a:lnTo>
                      <a:pt x="962" y="260"/>
                    </a:lnTo>
                    <a:lnTo>
                      <a:pt x="962" y="260"/>
                    </a:lnTo>
                    <a:lnTo>
                      <a:pt x="960" y="262"/>
                    </a:lnTo>
                    <a:lnTo>
                      <a:pt x="956" y="266"/>
                    </a:lnTo>
                    <a:lnTo>
                      <a:pt x="952" y="268"/>
                    </a:lnTo>
                    <a:lnTo>
                      <a:pt x="947" y="269"/>
                    </a:lnTo>
                    <a:lnTo>
                      <a:pt x="947" y="269"/>
                    </a:lnTo>
                    <a:lnTo>
                      <a:pt x="893" y="274"/>
                    </a:lnTo>
                    <a:lnTo>
                      <a:pt x="841" y="279"/>
                    </a:lnTo>
                    <a:lnTo>
                      <a:pt x="841" y="279"/>
                    </a:lnTo>
                    <a:lnTo>
                      <a:pt x="780" y="286"/>
                    </a:lnTo>
                    <a:lnTo>
                      <a:pt x="779" y="298"/>
                    </a:lnTo>
                    <a:lnTo>
                      <a:pt x="779" y="298"/>
                    </a:lnTo>
                    <a:lnTo>
                      <a:pt x="795" y="302"/>
                    </a:lnTo>
                    <a:lnTo>
                      <a:pt x="808" y="306"/>
                    </a:lnTo>
                    <a:lnTo>
                      <a:pt x="808" y="306"/>
                    </a:lnTo>
                    <a:lnTo>
                      <a:pt x="833" y="316"/>
                    </a:lnTo>
                    <a:lnTo>
                      <a:pt x="858" y="324"/>
                    </a:lnTo>
                    <a:lnTo>
                      <a:pt x="887" y="333"/>
                    </a:lnTo>
                    <a:lnTo>
                      <a:pt x="915" y="338"/>
                    </a:lnTo>
                    <a:lnTo>
                      <a:pt x="915" y="338"/>
                    </a:lnTo>
                    <a:lnTo>
                      <a:pt x="918" y="339"/>
                    </a:lnTo>
                    <a:lnTo>
                      <a:pt x="921" y="341"/>
                    </a:lnTo>
                    <a:lnTo>
                      <a:pt x="924" y="343"/>
                    </a:lnTo>
                    <a:lnTo>
                      <a:pt x="925" y="345"/>
                    </a:lnTo>
                    <a:lnTo>
                      <a:pt x="925" y="345"/>
                    </a:lnTo>
                    <a:lnTo>
                      <a:pt x="928" y="349"/>
                    </a:lnTo>
                    <a:lnTo>
                      <a:pt x="928" y="353"/>
                    </a:lnTo>
                    <a:lnTo>
                      <a:pt x="927" y="359"/>
                    </a:lnTo>
                    <a:lnTo>
                      <a:pt x="924" y="363"/>
                    </a:lnTo>
                    <a:lnTo>
                      <a:pt x="923" y="364"/>
                    </a:lnTo>
                    <a:lnTo>
                      <a:pt x="923" y="365"/>
                    </a:lnTo>
                    <a:lnTo>
                      <a:pt x="923" y="365"/>
                    </a:lnTo>
                    <a:lnTo>
                      <a:pt x="922" y="369"/>
                    </a:lnTo>
                    <a:lnTo>
                      <a:pt x="922" y="369"/>
                    </a:lnTo>
                    <a:lnTo>
                      <a:pt x="913" y="390"/>
                    </a:lnTo>
                    <a:lnTo>
                      <a:pt x="902" y="409"/>
                    </a:lnTo>
                    <a:lnTo>
                      <a:pt x="889" y="428"/>
                    </a:lnTo>
                    <a:lnTo>
                      <a:pt x="877" y="445"/>
                    </a:lnTo>
                    <a:lnTo>
                      <a:pt x="862" y="462"/>
                    </a:lnTo>
                    <a:lnTo>
                      <a:pt x="847" y="478"/>
                    </a:lnTo>
                    <a:lnTo>
                      <a:pt x="831" y="493"/>
                    </a:lnTo>
                    <a:lnTo>
                      <a:pt x="814" y="507"/>
                    </a:lnTo>
                    <a:lnTo>
                      <a:pt x="796" y="521"/>
                    </a:lnTo>
                    <a:lnTo>
                      <a:pt x="779" y="534"/>
                    </a:lnTo>
                    <a:lnTo>
                      <a:pt x="742" y="559"/>
                    </a:lnTo>
                    <a:lnTo>
                      <a:pt x="703" y="583"/>
                    </a:lnTo>
                    <a:lnTo>
                      <a:pt x="664" y="605"/>
                    </a:lnTo>
                    <a:lnTo>
                      <a:pt x="649" y="614"/>
                    </a:lnTo>
                    <a:lnTo>
                      <a:pt x="649" y="614"/>
                    </a:lnTo>
                    <a:lnTo>
                      <a:pt x="625" y="627"/>
                    </a:lnTo>
                    <a:lnTo>
                      <a:pt x="601" y="637"/>
                    </a:lnTo>
                    <a:lnTo>
                      <a:pt x="576" y="648"/>
                    </a:lnTo>
                    <a:lnTo>
                      <a:pt x="552" y="656"/>
                    </a:lnTo>
                    <a:lnTo>
                      <a:pt x="526" y="662"/>
                    </a:lnTo>
                    <a:lnTo>
                      <a:pt x="501" y="668"/>
                    </a:lnTo>
                    <a:lnTo>
                      <a:pt x="475" y="674"/>
                    </a:lnTo>
                    <a:lnTo>
                      <a:pt x="449" y="677"/>
                    </a:lnTo>
                    <a:lnTo>
                      <a:pt x="423" y="680"/>
                    </a:lnTo>
                    <a:lnTo>
                      <a:pt x="398" y="682"/>
                    </a:lnTo>
                    <a:lnTo>
                      <a:pt x="348" y="685"/>
                    </a:lnTo>
                    <a:lnTo>
                      <a:pt x="298" y="686"/>
                    </a:lnTo>
                    <a:lnTo>
                      <a:pt x="252" y="686"/>
                    </a:lnTo>
                    <a:lnTo>
                      <a:pt x="252" y="686"/>
                    </a:lnTo>
                    <a:lnTo>
                      <a:pt x="225" y="686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0" y="689"/>
                    </a:lnTo>
                    <a:lnTo>
                      <a:pt x="215" y="690"/>
                    </a:lnTo>
                    <a:lnTo>
                      <a:pt x="215" y="690"/>
                    </a:lnTo>
                    <a:lnTo>
                      <a:pt x="211" y="689"/>
                    </a:lnTo>
                    <a:lnTo>
                      <a:pt x="208" y="689"/>
                    </a:lnTo>
                    <a:lnTo>
                      <a:pt x="199" y="697"/>
                    </a:lnTo>
                    <a:lnTo>
                      <a:pt x="199" y="697"/>
                    </a:lnTo>
                    <a:lnTo>
                      <a:pt x="178" y="719"/>
                    </a:lnTo>
                    <a:lnTo>
                      <a:pt x="156" y="742"/>
                    </a:lnTo>
                    <a:lnTo>
                      <a:pt x="135" y="766"/>
                    </a:lnTo>
                    <a:lnTo>
                      <a:pt x="126" y="777"/>
                    </a:lnTo>
                    <a:lnTo>
                      <a:pt x="117" y="789"/>
                    </a:lnTo>
                    <a:lnTo>
                      <a:pt x="117" y="789"/>
                    </a:lnTo>
                    <a:lnTo>
                      <a:pt x="106" y="804"/>
                    </a:lnTo>
                    <a:lnTo>
                      <a:pt x="96" y="817"/>
                    </a:lnTo>
                    <a:lnTo>
                      <a:pt x="72" y="842"/>
                    </a:lnTo>
                    <a:lnTo>
                      <a:pt x="72" y="842"/>
                    </a:lnTo>
                    <a:lnTo>
                      <a:pt x="53" y="863"/>
                    </a:lnTo>
                    <a:lnTo>
                      <a:pt x="43" y="874"/>
                    </a:lnTo>
                    <a:lnTo>
                      <a:pt x="34" y="885"/>
                    </a:lnTo>
                    <a:lnTo>
                      <a:pt x="34" y="885"/>
                    </a:lnTo>
                    <a:lnTo>
                      <a:pt x="31" y="888"/>
                    </a:lnTo>
                    <a:lnTo>
                      <a:pt x="27" y="892"/>
                    </a:lnTo>
                    <a:lnTo>
                      <a:pt x="22" y="894"/>
                    </a:lnTo>
                    <a:lnTo>
                      <a:pt x="17" y="894"/>
                    </a:lnTo>
                    <a:lnTo>
                      <a:pt x="17" y="894"/>
                    </a:lnTo>
                    <a:close/>
                    <a:moveTo>
                      <a:pt x="884" y="36"/>
                    </a:moveTo>
                    <a:lnTo>
                      <a:pt x="884" y="36"/>
                    </a:lnTo>
                    <a:lnTo>
                      <a:pt x="861" y="37"/>
                    </a:lnTo>
                    <a:lnTo>
                      <a:pt x="861" y="37"/>
                    </a:lnTo>
                    <a:lnTo>
                      <a:pt x="782" y="43"/>
                    </a:lnTo>
                    <a:lnTo>
                      <a:pt x="745" y="48"/>
                    </a:lnTo>
                    <a:lnTo>
                      <a:pt x="709" y="53"/>
                    </a:lnTo>
                    <a:lnTo>
                      <a:pt x="709" y="53"/>
                    </a:lnTo>
                    <a:lnTo>
                      <a:pt x="692" y="55"/>
                    </a:lnTo>
                    <a:lnTo>
                      <a:pt x="676" y="59"/>
                    </a:lnTo>
                    <a:lnTo>
                      <a:pt x="658" y="63"/>
                    </a:lnTo>
                    <a:lnTo>
                      <a:pt x="640" y="68"/>
                    </a:lnTo>
                    <a:lnTo>
                      <a:pt x="624" y="74"/>
                    </a:lnTo>
                    <a:lnTo>
                      <a:pt x="606" y="82"/>
                    </a:lnTo>
                    <a:lnTo>
                      <a:pt x="589" y="90"/>
                    </a:lnTo>
                    <a:lnTo>
                      <a:pt x="571" y="98"/>
                    </a:lnTo>
                    <a:lnTo>
                      <a:pt x="555" y="106"/>
                    </a:lnTo>
                    <a:lnTo>
                      <a:pt x="538" y="117"/>
                    </a:lnTo>
                    <a:lnTo>
                      <a:pt x="522" y="127"/>
                    </a:lnTo>
                    <a:lnTo>
                      <a:pt x="505" y="137"/>
                    </a:lnTo>
                    <a:lnTo>
                      <a:pt x="490" y="149"/>
                    </a:lnTo>
                    <a:lnTo>
                      <a:pt x="474" y="161"/>
                    </a:lnTo>
                    <a:lnTo>
                      <a:pt x="460" y="174"/>
                    </a:lnTo>
                    <a:lnTo>
                      <a:pt x="446" y="186"/>
                    </a:lnTo>
                    <a:lnTo>
                      <a:pt x="446" y="186"/>
                    </a:lnTo>
                    <a:lnTo>
                      <a:pt x="419" y="211"/>
                    </a:lnTo>
                    <a:lnTo>
                      <a:pt x="419" y="211"/>
                    </a:lnTo>
                    <a:lnTo>
                      <a:pt x="396" y="234"/>
                    </a:lnTo>
                    <a:lnTo>
                      <a:pt x="372" y="256"/>
                    </a:lnTo>
                    <a:lnTo>
                      <a:pt x="349" y="279"/>
                    </a:lnTo>
                    <a:lnTo>
                      <a:pt x="328" y="304"/>
                    </a:lnTo>
                    <a:lnTo>
                      <a:pt x="309" y="329"/>
                    </a:lnTo>
                    <a:lnTo>
                      <a:pt x="300" y="342"/>
                    </a:lnTo>
                    <a:lnTo>
                      <a:pt x="291" y="355"/>
                    </a:lnTo>
                    <a:lnTo>
                      <a:pt x="283" y="370"/>
                    </a:lnTo>
                    <a:lnTo>
                      <a:pt x="276" y="384"/>
                    </a:lnTo>
                    <a:lnTo>
                      <a:pt x="269" y="400"/>
                    </a:lnTo>
                    <a:lnTo>
                      <a:pt x="262" y="415"/>
                    </a:lnTo>
                    <a:lnTo>
                      <a:pt x="262" y="415"/>
                    </a:lnTo>
                    <a:lnTo>
                      <a:pt x="251" y="449"/>
                    </a:lnTo>
                    <a:lnTo>
                      <a:pt x="241" y="484"/>
                    </a:lnTo>
                    <a:lnTo>
                      <a:pt x="237" y="501"/>
                    </a:lnTo>
                    <a:lnTo>
                      <a:pt x="233" y="519"/>
                    </a:lnTo>
                    <a:lnTo>
                      <a:pt x="231" y="536"/>
                    </a:lnTo>
                    <a:lnTo>
                      <a:pt x="230" y="555"/>
                    </a:lnTo>
                    <a:lnTo>
                      <a:pt x="230" y="555"/>
                    </a:lnTo>
                    <a:lnTo>
                      <a:pt x="230" y="564"/>
                    </a:lnTo>
                    <a:lnTo>
                      <a:pt x="228" y="573"/>
                    </a:lnTo>
                    <a:lnTo>
                      <a:pt x="223" y="592"/>
                    </a:lnTo>
                    <a:lnTo>
                      <a:pt x="221" y="599"/>
                    </a:lnTo>
                    <a:lnTo>
                      <a:pt x="221" y="599"/>
                    </a:lnTo>
                    <a:lnTo>
                      <a:pt x="220" y="609"/>
                    </a:lnTo>
                    <a:lnTo>
                      <a:pt x="221" y="620"/>
                    </a:lnTo>
                    <a:lnTo>
                      <a:pt x="224" y="645"/>
                    </a:lnTo>
                    <a:lnTo>
                      <a:pt x="224" y="646"/>
                    </a:lnTo>
                    <a:lnTo>
                      <a:pt x="226" y="648"/>
                    </a:lnTo>
                    <a:lnTo>
                      <a:pt x="228" y="650"/>
                    </a:lnTo>
                    <a:lnTo>
                      <a:pt x="230" y="650"/>
                    </a:lnTo>
                    <a:lnTo>
                      <a:pt x="230" y="650"/>
                    </a:lnTo>
                    <a:lnTo>
                      <a:pt x="262" y="651"/>
                    </a:lnTo>
                    <a:lnTo>
                      <a:pt x="262" y="651"/>
                    </a:lnTo>
                    <a:lnTo>
                      <a:pt x="307" y="651"/>
                    </a:lnTo>
                    <a:lnTo>
                      <a:pt x="307" y="651"/>
                    </a:lnTo>
                    <a:lnTo>
                      <a:pt x="339" y="651"/>
                    </a:lnTo>
                    <a:lnTo>
                      <a:pt x="372" y="649"/>
                    </a:lnTo>
                    <a:lnTo>
                      <a:pt x="406" y="646"/>
                    </a:lnTo>
                    <a:lnTo>
                      <a:pt x="423" y="644"/>
                    </a:lnTo>
                    <a:lnTo>
                      <a:pt x="441" y="639"/>
                    </a:lnTo>
                    <a:lnTo>
                      <a:pt x="441" y="639"/>
                    </a:lnTo>
                    <a:lnTo>
                      <a:pt x="461" y="636"/>
                    </a:lnTo>
                    <a:lnTo>
                      <a:pt x="481" y="635"/>
                    </a:lnTo>
                    <a:lnTo>
                      <a:pt x="481" y="635"/>
                    </a:lnTo>
                    <a:lnTo>
                      <a:pt x="509" y="632"/>
                    </a:lnTo>
                    <a:lnTo>
                      <a:pt x="523" y="630"/>
                    </a:lnTo>
                    <a:lnTo>
                      <a:pt x="535" y="627"/>
                    </a:lnTo>
                    <a:lnTo>
                      <a:pt x="535" y="627"/>
                    </a:lnTo>
                    <a:lnTo>
                      <a:pt x="551" y="621"/>
                    </a:lnTo>
                    <a:lnTo>
                      <a:pt x="565" y="615"/>
                    </a:lnTo>
                    <a:lnTo>
                      <a:pt x="594" y="601"/>
                    </a:lnTo>
                    <a:lnTo>
                      <a:pt x="594" y="601"/>
                    </a:lnTo>
                    <a:lnTo>
                      <a:pt x="611" y="592"/>
                    </a:lnTo>
                    <a:lnTo>
                      <a:pt x="630" y="583"/>
                    </a:lnTo>
                    <a:lnTo>
                      <a:pt x="630" y="583"/>
                    </a:lnTo>
                    <a:lnTo>
                      <a:pt x="640" y="578"/>
                    </a:lnTo>
                    <a:lnTo>
                      <a:pt x="652" y="572"/>
                    </a:lnTo>
                    <a:lnTo>
                      <a:pt x="674" y="559"/>
                    </a:lnTo>
                    <a:lnTo>
                      <a:pt x="674" y="559"/>
                    </a:lnTo>
                    <a:lnTo>
                      <a:pt x="692" y="549"/>
                    </a:lnTo>
                    <a:lnTo>
                      <a:pt x="692" y="549"/>
                    </a:lnTo>
                    <a:lnTo>
                      <a:pt x="705" y="540"/>
                    </a:lnTo>
                    <a:lnTo>
                      <a:pt x="705" y="540"/>
                    </a:lnTo>
                    <a:lnTo>
                      <a:pt x="726" y="529"/>
                    </a:lnTo>
                    <a:lnTo>
                      <a:pt x="746" y="517"/>
                    </a:lnTo>
                    <a:lnTo>
                      <a:pt x="764" y="504"/>
                    </a:lnTo>
                    <a:lnTo>
                      <a:pt x="783" y="490"/>
                    </a:lnTo>
                    <a:lnTo>
                      <a:pt x="783" y="490"/>
                    </a:lnTo>
                    <a:lnTo>
                      <a:pt x="803" y="471"/>
                    </a:lnTo>
                    <a:lnTo>
                      <a:pt x="820" y="453"/>
                    </a:lnTo>
                    <a:lnTo>
                      <a:pt x="837" y="433"/>
                    </a:lnTo>
                    <a:lnTo>
                      <a:pt x="851" y="413"/>
                    </a:lnTo>
                    <a:lnTo>
                      <a:pt x="851" y="413"/>
                    </a:lnTo>
                    <a:lnTo>
                      <a:pt x="865" y="396"/>
                    </a:lnTo>
                    <a:lnTo>
                      <a:pt x="865" y="396"/>
                    </a:lnTo>
                    <a:lnTo>
                      <a:pt x="872" y="385"/>
                    </a:lnTo>
                    <a:lnTo>
                      <a:pt x="880" y="375"/>
                    </a:lnTo>
                    <a:lnTo>
                      <a:pt x="884" y="368"/>
                    </a:lnTo>
                    <a:lnTo>
                      <a:pt x="876" y="366"/>
                    </a:lnTo>
                    <a:lnTo>
                      <a:pt x="876" y="366"/>
                    </a:lnTo>
                    <a:lnTo>
                      <a:pt x="851" y="359"/>
                    </a:lnTo>
                    <a:lnTo>
                      <a:pt x="826" y="349"/>
                    </a:lnTo>
                    <a:lnTo>
                      <a:pt x="826" y="349"/>
                    </a:lnTo>
                    <a:lnTo>
                      <a:pt x="805" y="342"/>
                    </a:lnTo>
                    <a:lnTo>
                      <a:pt x="782" y="335"/>
                    </a:lnTo>
                    <a:lnTo>
                      <a:pt x="782" y="335"/>
                    </a:lnTo>
                    <a:lnTo>
                      <a:pt x="759" y="330"/>
                    </a:lnTo>
                    <a:lnTo>
                      <a:pt x="736" y="324"/>
                    </a:lnTo>
                    <a:lnTo>
                      <a:pt x="736" y="324"/>
                    </a:lnTo>
                    <a:lnTo>
                      <a:pt x="717" y="321"/>
                    </a:lnTo>
                    <a:lnTo>
                      <a:pt x="698" y="317"/>
                    </a:lnTo>
                    <a:lnTo>
                      <a:pt x="681" y="312"/>
                    </a:lnTo>
                    <a:lnTo>
                      <a:pt x="671" y="308"/>
                    </a:lnTo>
                    <a:lnTo>
                      <a:pt x="663" y="305"/>
                    </a:lnTo>
                    <a:lnTo>
                      <a:pt x="663" y="305"/>
                    </a:lnTo>
                    <a:lnTo>
                      <a:pt x="660" y="302"/>
                    </a:lnTo>
                    <a:lnTo>
                      <a:pt x="657" y="300"/>
                    </a:lnTo>
                    <a:lnTo>
                      <a:pt x="656" y="297"/>
                    </a:lnTo>
                    <a:lnTo>
                      <a:pt x="655" y="293"/>
                    </a:lnTo>
                    <a:lnTo>
                      <a:pt x="655" y="290"/>
                    </a:lnTo>
                    <a:lnTo>
                      <a:pt x="653" y="289"/>
                    </a:lnTo>
                    <a:lnTo>
                      <a:pt x="653" y="289"/>
                    </a:lnTo>
                    <a:lnTo>
                      <a:pt x="649" y="285"/>
                    </a:lnTo>
                    <a:lnTo>
                      <a:pt x="647" y="280"/>
                    </a:lnTo>
                    <a:lnTo>
                      <a:pt x="646" y="274"/>
                    </a:lnTo>
                    <a:lnTo>
                      <a:pt x="647" y="268"/>
                    </a:lnTo>
                    <a:lnTo>
                      <a:pt x="647" y="268"/>
                    </a:lnTo>
                    <a:lnTo>
                      <a:pt x="649" y="265"/>
                    </a:lnTo>
                    <a:lnTo>
                      <a:pt x="652" y="260"/>
                    </a:lnTo>
                    <a:lnTo>
                      <a:pt x="656" y="257"/>
                    </a:lnTo>
                    <a:lnTo>
                      <a:pt x="659" y="257"/>
                    </a:lnTo>
                    <a:lnTo>
                      <a:pt x="663" y="256"/>
                    </a:lnTo>
                    <a:lnTo>
                      <a:pt x="663" y="256"/>
                    </a:lnTo>
                    <a:lnTo>
                      <a:pt x="709" y="255"/>
                    </a:lnTo>
                    <a:lnTo>
                      <a:pt x="753" y="252"/>
                    </a:lnTo>
                    <a:lnTo>
                      <a:pt x="798" y="248"/>
                    </a:lnTo>
                    <a:lnTo>
                      <a:pt x="843" y="243"/>
                    </a:lnTo>
                    <a:lnTo>
                      <a:pt x="843" y="243"/>
                    </a:lnTo>
                    <a:lnTo>
                      <a:pt x="892" y="238"/>
                    </a:lnTo>
                    <a:lnTo>
                      <a:pt x="942" y="234"/>
                    </a:lnTo>
                    <a:lnTo>
                      <a:pt x="946" y="234"/>
                    </a:lnTo>
                    <a:lnTo>
                      <a:pt x="947" y="229"/>
                    </a:lnTo>
                    <a:lnTo>
                      <a:pt x="947" y="229"/>
                    </a:lnTo>
                    <a:lnTo>
                      <a:pt x="959" y="205"/>
                    </a:lnTo>
                    <a:lnTo>
                      <a:pt x="959" y="205"/>
                    </a:lnTo>
                    <a:lnTo>
                      <a:pt x="967" y="188"/>
                    </a:lnTo>
                    <a:lnTo>
                      <a:pt x="974" y="171"/>
                    </a:lnTo>
                    <a:lnTo>
                      <a:pt x="980" y="153"/>
                    </a:lnTo>
                    <a:lnTo>
                      <a:pt x="985" y="135"/>
                    </a:lnTo>
                    <a:lnTo>
                      <a:pt x="985" y="135"/>
                    </a:lnTo>
                    <a:lnTo>
                      <a:pt x="987" y="115"/>
                    </a:lnTo>
                    <a:lnTo>
                      <a:pt x="990" y="94"/>
                    </a:lnTo>
                    <a:lnTo>
                      <a:pt x="990" y="73"/>
                    </a:lnTo>
                    <a:lnTo>
                      <a:pt x="988" y="52"/>
                    </a:lnTo>
                    <a:lnTo>
                      <a:pt x="988" y="50"/>
                    </a:lnTo>
                    <a:lnTo>
                      <a:pt x="985" y="48"/>
                    </a:lnTo>
                    <a:lnTo>
                      <a:pt x="985" y="48"/>
                    </a:lnTo>
                    <a:lnTo>
                      <a:pt x="982" y="46"/>
                    </a:lnTo>
                    <a:lnTo>
                      <a:pt x="979" y="41"/>
                    </a:lnTo>
                    <a:lnTo>
                      <a:pt x="971" y="48"/>
                    </a:lnTo>
                    <a:lnTo>
                      <a:pt x="971" y="48"/>
                    </a:lnTo>
                    <a:lnTo>
                      <a:pt x="971" y="47"/>
                    </a:lnTo>
                    <a:lnTo>
                      <a:pt x="971" y="47"/>
                    </a:lnTo>
                    <a:lnTo>
                      <a:pt x="973" y="45"/>
                    </a:lnTo>
                    <a:lnTo>
                      <a:pt x="974" y="45"/>
                    </a:lnTo>
                    <a:lnTo>
                      <a:pt x="974" y="45"/>
                    </a:lnTo>
                    <a:lnTo>
                      <a:pt x="974" y="45"/>
                    </a:lnTo>
                    <a:lnTo>
                      <a:pt x="974" y="45"/>
                    </a:lnTo>
                    <a:lnTo>
                      <a:pt x="967" y="43"/>
                    </a:lnTo>
                    <a:lnTo>
                      <a:pt x="967" y="43"/>
                    </a:lnTo>
                    <a:lnTo>
                      <a:pt x="962" y="41"/>
                    </a:lnTo>
                    <a:lnTo>
                      <a:pt x="957" y="41"/>
                    </a:lnTo>
                    <a:lnTo>
                      <a:pt x="957" y="41"/>
                    </a:lnTo>
                    <a:lnTo>
                      <a:pt x="925" y="37"/>
                    </a:lnTo>
                    <a:lnTo>
                      <a:pt x="921" y="37"/>
                    </a:lnTo>
                    <a:lnTo>
                      <a:pt x="921" y="37"/>
                    </a:lnTo>
                    <a:lnTo>
                      <a:pt x="884" y="36"/>
                    </a:lnTo>
                    <a:lnTo>
                      <a:pt x="884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6" name="Freeform 398">
                <a:extLst>
                  <a:ext uri="{FF2B5EF4-FFF2-40B4-BE49-F238E27FC236}">
                    <a16:creationId xmlns:a16="http://schemas.microsoft.com/office/drawing/2014/main" id="{69CA7B2D-1695-E97E-DD58-711A1D0FB060}"/>
                  </a:ext>
                </a:extLst>
              </p:cNvPr>
              <p:cNvSpPr/>
              <p:nvPr/>
            </p:nvSpPr>
            <p:spPr bwMode="auto">
              <a:xfrm>
                <a:off x="4587875" y="3630613"/>
                <a:ext cx="239713" cy="161925"/>
              </a:xfrm>
              <a:custGeom>
                <a:avLst/>
                <a:gdLst/>
                <a:ahLst/>
                <a:cxnLst>
                  <a:cxn ang="0">
                    <a:pos x="19" y="306"/>
                  </a:cxn>
                  <a:cxn ang="0">
                    <a:pos x="9" y="303"/>
                  </a:cxn>
                  <a:cxn ang="0">
                    <a:pos x="4" y="299"/>
                  </a:cxn>
                  <a:cxn ang="0">
                    <a:pos x="1" y="292"/>
                  </a:cxn>
                  <a:cxn ang="0">
                    <a:pos x="0" y="288"/>
                  </a:cxn>
                  <a:cxn ang="0">
                    <a:pos x="1" y="227"/>
                  </a:cxn>
                  <a:cxn ang="0">
                    <a:pos x="4" y="165"/>
                  </a:cxn>
                  <a:cxn ang="0">
                    <a:pos x="8" y="89"/>
                  </a:cxn>
                  <a:cxn ang="0">
                    <a:pos x="8" y="63"/>
                  </a:cxn>
                  <a:cxn ang="0">
                    <a:pos x="11" y="34"/>
                  </a:cxn>
                  <a:cxn ang="0">
                    <a:pos x="19" y="18"/>
                  </a:cxn>
                  <a:cxn ang="0">
                    <a:pos x="25" y="11"/>
                  </a:cxn>
                  <a:cxn ang="0">
                    <a:pos x="34" y="6"/>
                  </a:cxn>
                  <a:cxn ang="0">
                    <a:pos x="51" y="1"/>
                  </a:cxn>
                  <a:cxn ang="0">
                    <a:pos x="64" y="0"/>
                  </a:cxn>
                  <a:cxn ang="0">
                    <a:pos x="70" y="0"/>
                  </a:cxn>
                  <a:cxn ang="0">
                    <a:pos x="153" y="7"/>
                  </a:cxn>
                  <a:cxn ang="0">
                    <a:pos x="234" y="18"/>
                  </a:cxn>
                  <a:cxn ang="0">
                    <a:pos x="284" y="26"/>
                  </a:cxn>
                  <a:cxn ang="0">
                    <a:pos x="385" y="37"/>
                  </a:cxn>
                  <a:cxn ang="0">
                    <a:pos x="436" y="38"/>
                  </a:cxn>
                  <a:cxn ang="0">
                    <a:pos x="440" y="39"/>
                  </a:cxn>
                  <a:cxn ang="0">
                    <a:pos x="446" y="41"/>
                  </a:cxn>
                  <a:cxn ang="0">
                    <a:pos x="450" y="46"/>
                  </a:cxn>
                  <a:cxn ang="0">
                    <a:pos x="452" y="57"/>
                  </a:cxn>
                  <a:cxn ang="0">
                    <a:pos x="451" y="63"/>
                  </a:cxn>
                  <a:cxn ang="0">
                    <a:pos x="448" y="69"/>
                  </a:cxn>
                  <a:cxn ang="0">
                    <a:pos x="443" y="73"/>
                  </a:cxn>
                  <a:cxn ang="0">
                    <a:pos x="436" y="74"/>
                  </a:cxn>
                  <a:cxn ang="0">
                    <a:pos x="410" y="73"/>
                  </a:cxn>
                  <a:cxn ang="0">
                    <a:pos x="335" y="67"/>
                  </a:cxn>
                  <a:cxn ang="0">
                    <a:pos x="293" y="64"/>
                  </a:cxn>
                  <a:cxn ang="0">
                    <a:pos x="249" y="59"/>
                  </a:cxn>
                  <a:cxn ang="0">
                    <a:pos x="167" y="49"/>
                  </a:cxn>
                  <a:cxn ang="0">
                    <a:pos x="131" y="43"/>
                  </a:cxn>
                  <a:cxn ang="0">
                    <a:pos x="77" y="37"/>
                  </a:cxn>
                  <a:cxn ang="0">
                    <a:pos x="59" y="36"/>
                  </a:cxn>
                  <a:cxn ang="0">
                    <a:pos x="54" y="37"/>
                  </a:cxn>
                  <a:cxn ang="0">
                    <a:pos x="49" y="40"/>
                  </a:cxn>
                  <a:cxn ang="0">
                    <a:pos x="45" y="47"/>
                  </a:cxn>
                  <a:cxn ang="0">
                    <a:pos x="43" y="66"/>
                  </a:cxn>
                  <a:cxn ang="0">
                    <a:pos x="44" y="76"/>
                  </a:cxn>
                  <a:cxn ang="0">
                    <a:pos x="45" y="90"/>
                  </a:cxn>
                  <a:cxn ang="0">
                    <a:pos x="42" y="113"/>
                  </a:cxn>
                  <a:cxn ang="0">
                    <a:pos x="40" y="161"/>
                  </a:cxn>
                  <a:cxn ang="0">
                    <a:pos x="41" y="184"/>
                  </a:cxn>
                  <a:cxn ang="0">
                    <a:pos x="41" y="207"/>
                  </a:cxn>
                  <a:cxn ang="0">
                    <a:pos x="38" y="245"/>
                  </a:cxn>
                  <a:cxn ang="0">
                    <a:pos x="37" y="266"/>
                  </a:cxn>
                  <a:cxn ang="0">
                    <a:pos x="36" y="289"/>
                  </a:cxn>
                  <a:cxn ang="0">
                    <a:pos x="35" y="295"/>
                  </a:cxn>
                  <a:cxn ang="0">
                    <a:pos x="32" y="300"/>
                  </a:cxn>
                  <a:cxn ang="0">
                    <a:pos x="29" y="302"/>
                  </a:cxn>
                  <a:cxn ang="0">
                    <a:pos x="23" y="306"/>
                  </a:cxn>
                  <a:cxn ang="0">
                    <a:pos x="19" y="306"/>
                  </a:cxn>
                </a:cxnLst>
                <a:rect l="0" t="0" r="r" b="b"/>
                <a:pathLst>
                  <a:path w="452" h="306">
                    <a:moveTo>
                      <a:pt x="19" y="306"/>
                    </a:moveTo>
                    <a:lnTo>
                      <a:pt x="19" y="306"/>
                    </a:lnTo>
                    <a:lnTo>
                      <a:pt x="12" y="304"/>
                    </a:lnTo>
                    <a:lnTo>
                      <a:pt x="9" y="303"/>
                    </a:lnTo>
                    <a:lnTo>
                      <a:pt x="6" y="301"/>
                    </a:lnTo>
                    <a:lnTo>
                      <a:pt x="4" y="299"/>
                    </a:lnTo>
                    <a:lnTo>
                      <a:pt x="2" y="296"/>
                    </a:lnTo>
                    <a:lnTo>
                      <a:pt x="1" y="292"/>
                    </a:lnTo>
                    <a:lnTo>
                      <a:pt x="0" y="288"/>
                    </a:lnTo>
                    <a:lnTo>
                      <a:pt x="0" y="288"/>
                    </a:lnTo>
                    <a:lnTo>
                      <a:pt x="0" y="257"/>
                    </a:lnTo>
                    <a:lnTo>
                      <a:pt x="1" y="227"/>
                    </a:lnTo>
                    <a:lnTo>
                      <a:pt x="4" y="165"/>
                    </a:lnTo>
                    <a:lnTo>
                      <a:pt x="4" y="165"/>
                    </a:lnTo>
                    <a:lnTo>
                      <a:pt x="7" y="114"/>
                    </a:lnTo>
                    <a:lnTo>
                      <a:pt x="8" y="89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9" y="47"/>
                    </a:lnTo>
                    <a:lnTo>
                      <a:pt x="11" y="34"/>
                    </a:lnTo>
                    <a:lnTo>
                      <a:pt x="15" y="24"/>
                    </a:lnTo>
                    <a:lnTo>
                      <a:pt x="19" y="18"/>
                    </a:lnTo>
                    <a:lnTo>
                      <a:pt x="22" y="14"/>
                    </a:lnTo>
                    <a:lnTo>
                      <a:pt x="25" y="11"/>
                    </a:lnTo>
                    <a:lnTo>
                      <a:pt x="29" y="8"/>
                    </a:lnTo>
                    <a:lnTo>
                      <a:pt x="34" y="6"/>
                    </a:lnTo>
                    <a:lnTo>
                      <a:pt x="39" y="4"/>
                    </a:lnTo>
                    <a:lnTo>
                      <a:pt x="51" y="1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112" y="3"/>
                    </a:lnTo>
                    <a:lnTo>
                      <a:pt x="153" y="7"/>
                    </a:lnTo>
                    <a:lnTo>
                      <a:pt x="193" y="13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84" y="26"/>
                    </a:lnTo>
                    <a:lnTo>
                      <a:pt x="335" y="32"/>
                    </a:lnTo>
                    <a:lnTo>
                      <a:pt x="385" y="37"/>
                    </a:lnTo>
                    <a:lnTo>
                      <a:pt x="410" y="38"/>
                    </a:lnTo>
                    <a:lnTo>
                      <a:pt x="436" y="38"/>
                    </a:lnTo>
                    <a:lnTo>
                      <a:pt x="436" y="38"/>
                    </a:lnTo>
                    <a:lnTo>
                      <a:pt x="440" y="39"/>
                    </a:lnTo>
                    <a:lnTo>
                      <a:pt x="443" y="40"/>
                    </a:lnTo>
                    <a:lnTo>
                      <a:pt x="446" y="41"/>
                    </a:lnTo>
                    <a:lnTo>
                      <a:pt x="448" y="44"/>
                    </a:lnTo>
                    <a:lnTo>
                      <a:pt x="450" y="46"/>
                    </a:lnTo>
                    <a:lnTo>
                      <a:pt x="451" y="49"/>
                    </a:lnTo>
                    <a:lnTo>
                      <a:pt x="452" y="57"/>
                    </a:lnTo>
                    <a:lnTo>
                      <a:pt x="452" y="57"/>
                    </a:lnTo>
                    <a:lnTo>
                      <a:pt x="451" y="63"/>
                    </a:lnTo>
                    <a:lnTo>
                      <a:pt x="450" y="66"/>
                    </a:lnTo>
                    <a:lnTo>
                      <a:pt x="448" y="69"/>
                    </a:lnTo>
                    <a:lnTo>
                      <a:pt x="446" y="71"/>
                    </a:lnTo>
                    <a:lnTo>
                      <a:pt x="443" y="73"/>
                    </a:lnTo>
                    <a:lnTo>
                      <a:pt x="440" y="74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410" y="73"/>
                    </a:lnTo>
                    <a:lnTo>
                      <a:pt x="384" y="72"/>
                    </a:lnTo>
                    <a:lnTo>
                      <a:pt x="335" y="67"/>
                    </a:lnTo>
                    <a:lnTo>
                      <a:pt x="335" y="67"/>
                    </a:lnTo>
                    <a:lnTo>
                      <a:pt x="293" y="64"/>
                    </a:lnTo>
                    <a:lnTo>
                      <a:pt x="293" y="64"/>
                    </a:lnTo>
                    <a:lnTo>
                      <a:pt x="249" y="59"/>
                    </a:lnTo>
                    <a:lnTo>
                      <a:pt x="207" y="55"/>
                    </a:lnTo>
                    <a:lnTo>
                      <a:pt x="167" y="49"/>
                    </a:lnTo>
                    <a:lnTo>
                      <a:pt x="131" y="43"/>
                    </a:lnTo>
                    <a:lnTo>
                      <a:pt x="131" y="43"/>
                    </a:lnTo>
                    <a:lnTo>
                      <a:pt x="97" y="38"/>
                    </a:lnTo>
                    <a:lnTo>
                      <a:pt x="77" y="37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4" y="37"/>
                    </a:lnTo>
                    <a:lnTo>
                      <a:pt x="49" y="40"/>
                    </a:lnTo>
                    <a:lnTo>
                      <a:pt x="49" y="40"/>
                    </a:lnTo>
                    <a:lnTo>
                      <a:pt x="46" y="43"/>
                    </a:lnTo>
                    <a:lnTo>
                      <a:pt x="45" y="47"/>
                    </a:lnTo>
                    <a:lnTo>
                      <a:pt x="43" y="56"/>
                    </a:lnTo>
                    <a:lnTo>
                      <a:pt x="43" y="66"/>
                    </a:lnTo>
                    <a:lnTo>
                      <a:pt x="44" y="76"/>
                    </a:lnTo>
                    <a:lnTo>
                      <a:pt x="44" y="76"/>
                    </a:lnTo>
                    <a:lnTo>
                      <a:pt x="45" y="84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42" y="113"/>
                    </a:lnTo>
                    <a:lnTo>
                      <a:pt x="41" y="137"/>
                    </a:lnTo>
                    <a:lnTo>
                      <a:pt x="40" y="161"/>
                    </a:lnTo>
                    <a:lnTo>
                      <a:pt x="41" y="184"/>
                    </a:lnTo>
                    <a:lnTo>
                      <a:pt x="41" y="184"/>
                    </a:lnTo>
                    <a:lnTo>
                      <a:pt x="41" y="207"/>
                    </a:lnTo>
                    <a:lnTo>
                      <a:pt x="41" y="207"/>
                    </a:lnTo>
                    <a:lnTo>
                      <a:pt x="40" y="226"/>
                    </a:lnTo>
                    <a:lnTo>
                      <a:pt x="38" y="245"/>
                    </a:lnTo>
                    <a:lnTo>
                      <a:pt x="38" y="245"/>
                    </a:lnTo>
                    <a:lnTo>
                      <a:pt x="37" y="266"/>
                    </a:lnTo>
                    <a:lnTo>
                      <a:pt x="36" y="289"/>
                    </a:lnTo>
                    <a:lnTo>
                      <a:pt x="36" y="289"/>
                    </a:lnTo>
                    <a:lnTo>
                      <a:pt x="36" y="292"/>
                    </a:lnTo>
                    <a:lnTo>
                      <a:pt x="35" y="295"/>
                    </a:lnTo>
                    <a:lnTo>
                      <a:pt x="34" y="298"/>
                    </a:lnTo>
                    <a:lnTo>
                      <a:pt x="32" y="300"/>
                    </a:lnTo>
                    <a:lnTo>
                      <a:pt x="32" y="300"/>
                    </a:lnTo>
                    <a:lnTo>
                      <a:pt x="29" y="302"/>
                    </a:lnTo>
                    <a:lnTo>
                      <a:pt x="26" y="304"/>
                    </a:lnTo>
                    <a:lnTo>
                      <a:pt x="23" y="306"/>
                    </a:lnTo>
                    <a:lnTo>
                      <a:pt x="19" y="306"/>
                    </a:lnTo>
                    <a:lnTo>
                      <a:pt x="19" y="30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7" name="Freeform 399">
                <a:extLst>
                  <a:ext uri="{FF2B5EF4-FFF2-40B4-BE49-F238E27FC236}">
                    <a16:creationId xmlns:a16="http://schemas.microsoft.com/office/drawing/2014/main" id="{3BCCFB02-A9EF-82B4-DBB0-D1DB74E0C1FA}"/>
                  </a:ext>
                </a:extLst>
              </p:cNvPr>
              <p:cNvSpPr/>
              <p:nvPr/>
            </p:nvSpPr>
            <p:spPr bwMode="auto">
              <a:xfrm>
                <a:off x="4329113" y="3263900"/>
                <a:ext cx="242888" cy="22225"/>
              </a:xfrm>
              <a:custGeom>
                <a:avLst/>
                <a:gdLst/>
                <a:ahLst/>
                <a:cxnLst>
                  <a:cxn ang="0">
                    <a:pos x="189" y="42"/>
                  </a:cxn>
                  <a:cxn ang="0">
                    <a:pos x="174" y="42"/>
                  </a:cxn>
                  <a:cxn ang="0">
                    <a:pos x="116" y="40"/>
                  </a:cxn>
                  <a:cxn ang="0">
                    <a:pos x="43" y="38"/>
                  </a:cxn>
                  <a:cxn ang="0">
                    <a:pos x="18" y="36"/>
                  </a:cxn>
                  <a:cxn ang="0">
                    <a:pos x="11" y="34"/>
                  </a:cxn>
                  <a:cxn ang="0">
                    <a:pos x="5" y="29"/>
                  </a:cxn>
                  <a:cxn ang="0">
                    <a:pos x="1" y="22"/>
                  </a:cxn>
                  <a:cxn ang="0">
                    <a:pos x="0" y="15"/>
                  </a:cxn>
                  <a:cxn ang="0">
                    <a:pos x="5" y="5"/>
                  </a:cxn>
                  <a:cxn ang="0">
                    <a:pos x="9" y="1"/>
                  </a:cxn>
                  <a:cxn ang="0">
                    <a:pos x="16" y="0"/>
                  </a:cxn>
                  <a:cxn ang="0">
                    <a:pos x="17" y="0"/>
                  </a:cxn>
                  <a:cxn ang="0">
                    <a:pos x="61" y="3"/>
                  </a:cxn>
                  <a:cxn ang="0">
                    <a:pos x="106" y="4"/>
                  </a:cxn>
                  <a:cxn ang="0">
                    <a:pos x="189" y="7"/>
                  </a:cxn>
                  <a:cxn ang="0">
                    <a:pos x="218" y="8"/>
                  </a:cxn>
                  <a:cxn ang="0">
                    <a:pos x="257" y="7"/>
                  </a:cxn>
                  <a:cxn ang="0">
                    <a:pos x="300" y="6"/>
                  </a:cxn>
                  <a:cxn ang="0">
                    <a:pos x="393" y="4"/>
                  </a:cxn>
                  <a:cxn ang="0">
                    <a:pos x="424" y="4"/>
                  </a:cxn>
                  <a:cxn ang="0">
                    <a:pos x="447" y="6"/>
                  </a:cxn>
                  <a:cxn ang="0">
                    <a:pos x="454" y="9"/>
                  </a:cxn>
                  <a:cxn ang="0">
                    <a:pos x="458" y="13"/>
                  </a:cxn>
                  <a:cxn ang="0">
                    <a:pos x="459" y="22"/>
                  </a:cxn>
                  <a:cxn ang="0">
                    <a:pos x="457" y="29"/>
                  </a:cxn>
                  <a:cxn ang="0">
                    <a:pos x="453" y="35"/>
                  </a:cxn>
                  <a:cxn ang="0">
                    <a:pos x="448" y="40"/>
                  </a:cxn>
                  <a:cxn ang="0">
                    <a:pos x="439" y="41"/>
                  </a:cxn>
                  <a:cxn ang="0">
                    <a:pos x="439" y="41"/>
                  </a:cxn>
                  <a:cxn ang="0">
                    <a:pos x="436" y="41"/>
                  </a:cxn>
                  <a:cxn ang="0">
                    <a:pos x="424" y="39"/>
                  </a:cxn>
                  <a:cxn ang="0">
                    <a:pos x="372" y="38"/>
                  </a:cxn>
                  <a:cxn ang="0">
                    <a:pos x="322" y="38"/>
                  </a:cxn>
                  <a:cxn ang="0">
                    <a:pos x="268" y="40"/>
                  </a:cxn>
                  <a:cxn ang="0">
                    <a:pos x="189" y="42"/>
                  </a:cxn>
                </a:cxnLst>
                <a:rect l="0" t="0" r="r" b="b"/>
                <a:pathLst>
                  <a:path w="459" h="42">
                    <a:moveTo>
                      <a:pt x="189" y="42"/>
                    </a:moveTo>
                    <a:lnTo>
                      <a:pt x="189" y="42"/>
                    </a:lnTo>
                    <a:lnTo>
                      <a:pt x="174" y="42"/>
                    </a:lnTo>
                    <a:lnTo>
                      <a:pt x="174" y="42"/>
                    </a:lnTo>
                    <a:lnTo>
                      <a:pt x="116" y="40"/>
                    </a:lnTo>
                    <a:lnTo>
                      <a:pt x="116" y="40"/>
                    </a:lnTo>
                    <a:lnTo>
                      <a:pt x="68" y="39"/>
                    </a:lnTo>
                    <a:lnTo>
                      <a:pt x="43" y="38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6"/>
                    </a:lnTo>
                    <a:lnTo>
                      <a:pt x="1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9" y="1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61" y="3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47" y="5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218" y="8"/>
                    </a:lnTo>
                    <a:lnTo>
                      <a:pt x="218" y="8"/>
                    </a:lnTo>
                    <a:lnTo>
                      <a:pt x="257" y="7"/>
                    </a:lnTo>
                    <a:lnTo>
                      <a:pt x="300" y="6"/>
                    </a:lnTo>
                    <a:lnTo>
                      <a:pt x="300" y="6"/>
                    </a:lnTo>
                    <a:lnTo>
                      <a:pt x="347" y="4"/>
                    </a:lnTo>
                    <a:lnTo>
                      <a:pt x="393" y="4"/>
                    </a:lnTo>
                    <a:lnTo>
                      <a:pt x="393" y="4"/>
                    </a:lnTo>
                    <a:lnTo>
                      <a:pt x="424" y="4"/>
                    </a:lnTo>
                    <a:lnTo>
                      <a:pt x="447" y="6"/>
                    </a:lnTo>
                    <a:lnTo>
                      <a:pt x="447" y="6"/>
                    </a:lnTo>
                    <a:lnTo>
                      <a:pt x="451" y="7"/>
                    </a:lnTo>
                    <a:lnTo>
                      <a:pt x="454" y="9"/>
                    </a:lnTo>
                    <a:lnTo>
                      <a:pt x="456" y="11"/>
                    </a:lnTo>
                    <a:lnTo>
                      <a:pt x="458" y="13"/>
                    </a:lnTo>
                    <a:lnTo>
                      <a:pt x="459" y="18"/>
                    </a:lnTo>
                    <a:lnTo>
                      <a:pt x="459" y="22"/>
                    </a:lnTo>
                    <a:lnTo>
                      <a:pt x="459" y="22"/>
                    </a:lnTo>
                    <a:lnTo>
                      <a:pt x="457" y="29"/>
                    </a:lnTo>
                    <a:lnTo>
                      <a:pt x="456" y="32"/>
                    </a:lnTo>
                    <a:lnTo>
                      <a:pt x="453" y="35"/>
                    </a:lnTo>
                    <a:lnTo>
                      <a:pt x="451" y="38"/>
                    </a:lnTo>
                    <a:lnTo>
                      <a:pt x="448" y="40"/>
                    </a:lnTo>
                    <a:lnTo>
                      <a:pt x="444" y="41"/>
                    </a:lnTo>
                    <a:lnTo>
                      <a:pt x="439" y="41"/>
                    </a:lnTo>
                    <a:lnTo>
                      <a:pt x="439" y="41"/>
                    </a:lnTo>
                    <a:lnTo>
                      <a:pt x="439" y="41"/>
                    </a:lnTo>
                    <a:lnTo>
                      <a:pt x="439" y="41"/>
                    </a:lnTo>
                    <a:lnTo>
                      <a:pt x="436" y="41"/>
                    </a:lnTo>
                    <a:lnTo>
                      <a:pt x="436" y="41"/>
                    </a:lnTo>
                    <a:lnTo>
                      <a:pt x="424" y="39"/>
                    </a:lnTo>
                    <a:lnTo>
                      <a:pt x="410" y="38"/>
                    </a:lnTo>
                    <a:lnTo>
                      <a:pt x="372" y="38"/>
                    </a:lnTo>
                    <a:lnTo>
                      <a:pt x="372" y="38"/>
                    </a:lnTo>
                    <a:lnTo>
                      <a:pt x="322" y="38"/>
                    </a:lnTo>
                    <a:lnTo>
                      <a:pt x="268" y="40"/>
                    </a:lnTo>
                    <a:lnTo>
                      <a:pt x="268" y="40"/>
                    </a:lnTo>
                    <a:lnTo>
                      <a:pt x="226" y="41"/>
                    </a:lnTo>
                    <a:lnTo>
                      <a:pt x="189" y="42"/>
                    </a:lnTo>
                    <a:lnTo>
                      <a:pt x="189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8" name="Freeform 400">
                <a:extLst>
                  <a:ext uri="{FF2B5EF4-FFF2-40B4-BE49-F238E27FC236}">
                    <a16:creationId xmlns:a16="http://schemas.microsoft.com/office/drawing/2014/main" id="{8BF4973C-7B9F-1808-2F8E-EE2477F3A7A8}"/>
                  </a:ext>
                </a:extLst>
              </p:cNvPr>
              <p:cNvSpPr/>
              <p:nvPr/>
            </p:nvSpPr>
            <p:spPr bwMode="auto">
              <a:xfrm>
                <a:off x="4335463" y="3346450"/>
                <a:ext cx="173038" cy="19050"/>
              </a:xfrm>
              <a:custGeom>
                <a:avLst/>
                <a:gdLst/>
                <a:ahLst/>
                <a:cxnLst>
                  <a:cxn ang="0">
                    <a:pos x="17" y="36"/>
                  </a:cxn>
                  <a:cxn ang="0">
                    <a:pos x="17" y="36"/>
                  </a:cxn>
                  <a:cxn ang="0">
                    <a:pos x="13" y="35"/>
                  </a:cxn>
                  <a:cxn ang="0">
                    <a:pos x="10" y="34"/>
                  </a:cxn>
                  <a:cxn ang="0">
                    <a:pos x="7" y="32"/>
                  </a:cxn>
                  <a:cxn ang="0">
                    <a:pos x="4" y="30"/>
                  </a:cxn>
                  <a:cxn ang="0">
                    <a:pos x="3" y="28"/>
                  </a:cxn>
                  <a:cxn ang="0">
                    <a:pos x="1" y="25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4" y="5"/>
                  </a:cxn>
                  <a:cxn ang="0">
                    <a:pos x="7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312" y="0"/>
                  </a:cxn>
                  <a:cxn ang="0">
                    <a:pos x="312" y="0"/>
                  </a:cxn>
                  <a:cxn ang="0">
                    <a:pos x="316" y="0"/>
                  </a:cxn>
                  <a:cxn ang="0">
                    <a:pos x="319" y="1"/>
                  </a:cxn>
                  <a:cxn ang="0">
                    <a:pos x="322" y="3"/>
                  </a:cxn>
                  <a:cxn ang="0">
                    <a:pos x="324" y="5"/>
                  </a:cxn>
                  <a:cxn ang="0">
                    <a:pos x="326" y="8"/>
                  </a:cxn>
                  <a:cxn ang="0">
                    <a:pos x="327" y="11"/>
                  </a:cxn>
                  <a:cxn ang="0">
                    <a:pos x="328" y="17"/>
                  </a:cxn>
                  <a:cxn ang="0">
                    <a:pos x="328" y="17"/>
                  </a:cxn>
                  <a:cxn ang="0">
                    <a:pos x="327" y="25"/>
                  </a:cxn>
                  <a:cxn ang="0">
                    <a:pos x="326" y="28"/>
                  </a:cxn>
                  <a:cxn ang="0">
                    <a:pos x="324" y="30"/>
                  </a:cxn>
                  <a:cxn ang="0">
                    <a:pos x="322" y="32"/>
                  </a:cxn>
                  <a:cxn ang="0">
                    <a:pos x="319" y="34"/>
                  </a:cxn>
                  <a:cxn ang="0">
                    <a:pos x="316" y="35"/>
                  </a:cxn>
                  <a:cxn ang="0">
                    <a:pos x="312" y="36"/>
                  </a:cxn>
                  <a:cxn ang="0">
                    <a:pos x="17" y="36"/>
                  </a:cxn>
                </a:cxnLst>
                <a:rect l="0" t="0" r="r" b="b"/>
                <a:pathLst>
                  <a:path w="328" h="36">
                    <a:moveTo>
                      <a:pt x="17" y="36"/>
                    </a:moveTo>
                    <a:lnTo>
                      <a:pt x="17" y="36"/>
                    </a:lnTo>
                    <a:lnTo>
                      <a:pt x="13" y="35"/>
                    </a:lnTo>
                    <a:lnTo>
                      <a:pt x="10" y="34"/>
                    </a:lnTo>
                    <a:lnTo>
                      <a:pt x="7" y="32"/>
                    </a:lnTo>
                    <a:lnTo>
                      <a:pt x="4" y="30"/>
                    </a:lnTo>
                    <a:lnTo>
                      <a:pt x="3" y="28"/>
                    </a:lnTo>
                    <a:lnTo>
                      <a:pt x="1" y="2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19" y="1"/>
                    </a:lnTo>
                    <a:lnTo>
                      <a:pt x="322" y="3"/>
                    </a:lnTo>
                    <a:lnTo>
                      <a:pt x="324" y="5"/>
                    </a:lnTo>
                    <a:lnTo>
                      <a:pt x="326" y="8"/>
                    </a:lnTo>
                    <a:lnTo>
                      <a:pt x="327" y="11"/>
                    </a:lnTo>
                    <a:lnTo>
                      <a:pt x="328" y="17"/>
                    </a:lnTo>
                    <a:lnTo>
                      <a:pt x="328" y="17"/>
                    </a:lnTo>
                    <a:lnTo>
                      <a:pt x="327" y="25"/>
                    </a:lnTo>
                    <a:lnTo>
                      <a:pt x="326" y="28"/>
                    </a:lnTo>
                    <a:lnTo>
                      <a:pt x="324" y="30"/>
                    </a:lnTo>
                    <a:lnTo>
                      <a:pt x="322" y="32"/>
                    </a:lnTo>
                    <a:lnTo>
                      <a:pt x="319" y="34"/>
                    </a:lnTo>
                    <a:lnTo>
                      <a:pt x="316" y="35"/>
                    </a:lnTo>
                    <a:lnTo>
                      <a:pt x="312" y="36"/>
                    </a:lnTo>
                    <a:lnTo>
                      <a:pt x="17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9" name="Freeform 401">
                <a:extLst>
                  <a:ext uri="{FF2B5EF4-FFF2-40B4-BE49-F238E27FC236}">
                    <a16:creationId xmlns:a16="http://schemas.microsoft.com/office/drawing/2014/main" id="{285F782B-C061-F853-598B-2F9863BBECB3}"/>
                  </a:ext>
                </a:extLst>
              </p:cNvPr>
              <p:cNvSpPr/>
              <p:nvPr/>
            </p:nvSpPr>
            <p:spPr bwMode="auto">
              <a:xfrm>
                <a:off x="4332288" y="3421063"/>
                <a:ext cx="63500" cy="23813"/>
              </a:xfrm>
              <a:custGeom>
                <a:avLst/>
                <a:gdLst/>
                <a:ahLst/>
                <a:cxnLst>
                  <a:cxn ang="0">
                    <a:pos x="79" y="44"/>
                  </a:cxn>
                  <a:cxn ang="0">
                    <a:pos x="61" y="40"/>
                  </a:cxn>
                  <a:cxn ang="0">
                    <a:pos x="57" y="39"/>
                  </a:cxn>
                  <a:cxn ang="0">
                    <a:pos x="54" y="37"/>
                  </a:cxn>
                  <a:cxn ang="0">
                    <a:pos x="53" y="36"/>
                  </a:cxn>
                  <a:cxn ang="0">
                    <a:pos x="44" y="35"/>
                  </a:cxn>
                  <a:cxn ang="0">
                    <a:pos x="40" y="35"/>
                  </a:cxn>
                  <a:cxn ang="0">
                    <a:pos x="33" y="36"/>
                  </a:cxn>
                  <a:cxn ang="0">
                    <a:pos x="16" y="37"/>
                  </a:cxn>
                  <a:cxn ang="0">
                    <a:pos x="16" y="37"/>
                  </a:cxn>
                  <a:cxn ang="0">
                    <a:pos x="9" y="36"/>
                  </a:cxn>
                  <a:cxn ang="0">
                    <a:pos x="4" y="32"/>
                  </a:cxn>
                  <a:cxn ang="0">
                    <a:pos x="0" y="21"/>
                  </a:cxn>
                  <a:cxn ang="0">
                    <a:pos x="1" y="15"/>
                  </a:cxn>
                  <a:cxn ang="0">
                    <a:pos x="4" y="8"/>
                  </a:cxn>
                  <a:cxn ang="0">
                    <a:pos x="9" y="3"/>
                  </a:cxn>
                  <a:cxn ang="0">
                    <a:pos x="17" y="1"/>
                  </a:cxn>
                  <a:cxn ang="0">
                    <a:pos x="29" y="1"/>
                  </a:cxn>
                  <a:cxn ang="0">
                    <a:pos x="45" y="0"/>
                  </a:cxn>
                  <a:cxn ang="0">
                    <a:pos x="57" y="1"/>
                  </a:cxn>
                  <a:cxn ang="0">
                    <a:pos x="67" y="3"/>
                  </a:cxn>
                  <a:cxn ang="0">
                    <a:pos x="74" y="6"/>
                  </a:cxn>
                  <a:cxn ang="0">
                    <a:pos x="102" y="6"/>
                  </a:cxn>
                  <a:cxn ang="0">
                    <a:pos x="110" y="8"/>
                  </a:cxn>
                  <a:cxn ang="0">
                    <a:pos x="115" y="13"/>
                  </a:cxn>
                  <a:cxn ang="0">
                    <a:pos x="118" y="18"/>
                  </a:cxn>
                  <a:cxn ang="0">
                    <a:pos x="119" y="25"/>
                  </a:cxn>
                  <a:cxn ang="0">
                    <a:pos x="117" y="34"/>
                  </a:cxn>
                  <a:cxn ang="0">
                    <a:pos x="112" y="39"/>
                  </a:cxn>
                  <a:cxn ang="0">
                    <a:pos x="106" y="43"/>
                  </a:cxn>
                  <a:cxn ang="0">
                    <a:pos x="102" y="43"/>
                  </a:cxn>
                  <a:cxn ang="0">
                    <a:pos x="90" y="43"/>
                  </a:cxn>
                  <a:cxn ang="0">
                    <a:pos x="79" y="44"/>
                  </a:cxn>
                </a:cxnLst>
                <a:rect l="0" t="0" r="r" b="b"/>
                <a:pathLst>
                  <a:path w="119" h="44">
                    <a:moveTo>
                      <a:pt x="79" y="44"/>
                    </a:moveTo>
                    <a:lnTo>
                      <a:pt x="79" y="44"/>
                    </a:lnTo>
                    <a:lnTo>
                      <a:pt x="69" y="43"/>
                    </a:lnTo>
                    <a:lnTo>
                      <a:pt x="61" y="40"/>
                    </a:lnTo>
                    <a:lnTo>
                      <a:pt x="61" y="40"/>
                    </a:lnTo>
                    <a:lnTo>
                      <a:pt x="57" y="39"/>
                    </a:lnTo>
                    <a:lnTo>
                      <a:pt x="54" y="37"/>
                    </a:lnTo>
                    <a:lnTo>
                      <a:pt x="54" y="37"/>
                    </a:lnTo>
                    <a:lnTo>
                      <a:pt x="53" y="36"/>
                    </a:lnTo>
                    <a:lnTo>
                      <a:pt x="53" y="36"/>
                    </a:lnTo>
                    <a:lnTo>
                      <a:pt x="44" y="35"/>
                    </a:lnTo>
                    <a:lnTo>
                      <a:pt x="44" y="35"/>
                    </a:lnTo>
                    <a:lnTo>
                      <a:pt x="40" y="35"/>
                    </a:lnTo>
                    <a:lnTo>
                      <a:pt x="40" y="35"/>
                    </a:lnTo>
                    <a:lnTo>
                      <a:pt x="33" y="36"/>
                    </a:lnTo>
                    <a:lnTo>
                      <a:pt x="33" y="36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2" y="37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1" y="2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15"/>
                    </a:lnTo>
                    <a:lnTo>
                      <a:pt x="2" y="12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13" y="2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57" y="1"/>
                    </a:lnTo>
                    <a:lnTo>
                      <a:pt x="67" y="3"/>
                    </a:lnTo>
                    <a:lnTo>
                      <a:pt x="67" y="3"/>
                    </a:lnTo>
                    <a:lnTo>
                      <a:pt x="72" y="5"/>
                    </a:lnTo>
                    <a:lnTo>
                      <a:pt x="74" y="6"/>
                    </a:lnTo>
                    <a:lnTo>
                      <a:pt x="102" y="6"/>
                    </a:lnTo>
                    <a:lnTo>
                      <a:pt x="102" y="6"/>
                    </a:lnTo>
                    <a:lnTo>
                      <a:pt x="106" y="6"/>
                    </a:lnTo>
                    <a:lnTo>
                      <a:pt x="110" y="8"/>
                    </a:lnTo>
                    <a:lnTo>
                      <a:pt x="112" y="9"/>
                    </a:lnTo>
                    <a:lnTo>
                      <a:pt x="115" y="13"/>
                    </a:lnTo>
                    <a:lnTo>
                      <a:pt x="117" y="15"/>
                    </a:lnTo>
                    <a:lnTo>
                      <a:pt x="118" y="18"/>
                    </a:lnTo>
                    <a:lnTo>
                      <a:pt x="119" y="25"/>
                    </a:lnTo>
                    <a:lnTo>
                      <a:pt x="119" y="25"/>
                    </a:lnTo>
                    <a:lnTo>
                      <a:pt x="118" y="31"/>
                    </a:lnTo>
                    <a:lnTo>
                      <a:pt x="117" y="34"/>
                    </a:lnTo>
                    <a:lnTo>
                      <a:pt x="115" y="36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06" y="43"/>
                    </a:lnTo>
                    <a:lnTo>
                      <a:pt x="102" y="43"/>
                    </a:lnTo>
                    <a:lnTo>
                      <a:pt x="102" y="43"/>
                    </a:lnTo>
                    <a:lnTo>
                      <a:pt x="90" y="43"/>
                    </a:lnTo>
                    <a:lnTo>
                      <a:pt x="90" y="43"/>
                    </a:lnTo>
                    <a:lnTo>
                      <a:pt x="79" y="44"/>
                    </a:lnTo>
                    <a:lnTo>
                      <a:pt x="79" y="4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0" name="Freeform 402">
                <a:extLst>
                  <a:ext uri="{FF2B5EF4-FFF2-40B4-BE49-F238E27FC236}">
                    <a16:creationId xmlns:a16="http://schemas.microsoft.com/office/drawing/2014/main" id="{6932DAB8-BDEA-62E3-3EED-2AF362BB2D5B}"/>
                  </a:ext>
                </a:extLst>
              </p:cNvPr>
              <p:cNvSpPr/>
              <p:nvPr/>
            </p:nvSpPr>
            <p:spPr bwMode="auto">
              <a:xfrm>
                <a:off x="4427538" y="3421063"/>
                <a:ext cx="68263" cy="22225"/>
              </a:xfrm>
              <a:custGeom>
                <a:avLst/>
                <a:gdLst/>
                <a:ahLst/>
                <a:cxnLst>
                  <a:cxn ang="0">
                    <a:pos x="18" y="42"/>
                  </a:cxn>
                  <a:cxn ang="0">
                    <a:pos x="18" y="42"/>
                  </a:cxn>
                  <a:cxn ang="0">
                    <a:pos x="14" y="42"/>
                  </a:cxn>
                  <a:cxn ang="0">
                    <a:pos x="10" y="39"/>
                  </a:cxn>
                  <a:cxn ang="0">
                    <a:pos x="7" y="38"/>
                  </a:cxn>
                  <a:cxn ang="0">
                    <a:pos x="4" y="36"/>
                  </a:cxn>
                  <a:cxn ang="0">
                    <a:pos x="2" y="33"/>
                  </a:cxn>
                  <a:cxn ang="0">
                    <a:pos x="1" y="3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" y="17"/>
                  </a:cxn>
                  <a:cxn ang="0">
                    <a:pos x="2" y="14"/>
                  </a:cxn>
                  <a:cxn ang="0">
                    <a:pos x="4" y="12"/>
                  </a:cxn>
                  <a:cxn ang="0">
                    <a:pos x="8" y="8"/>
                  </a:cxn>
                  <a:cxn ang="0">
                    <a:pos x="10" y="7"/>
                  </a:cxn>
                  <a:cxn ang="0">
                    <a:pos x="14" y="5"/>
                  </a:cxn>
                  <a:cxn ang="0">
                    <a:pos x="18" y="5"/>
                  </a:cxn>
                  <a:cxn ang="0">
                    <a:pos x="18" y="5"/>
                  </a:cxn>
                  <a:cxn ang="0">
                    <a:pos x="42" y="4"/>
                  </a:cxn>
                  <a:cxn ang="0">
                    <a:pos x="65" y="3"/>
                  </a:cxn>
                  <a:cxn ang="0">
                    <a:pos x="65" y="3"/>
                  </a:cxn>
                  <a:cxn ang="0">
                    <a:pos x="89" y="1"/>
                  </a:cxn>
                  <a:cxn ang="0">
                    <a:pos x="113" y="0"/>
                  </a:cxn>
                  <a:cxn ang="0">
                    <a:pos x="113" y="0"/>
                  </a:cxn>
                  <a:cxn ang="0">
                    <a:pos x="117" y="1"/>
                  </a:cxn>
                  <a:cxn ang="0">
                    <a:pos x="120" y="2"/>
                  </a:cxn>
                  <a:cxn ang="0">
                    <a:pos x="123" y="4"/>
                  </a:cxn>
                  <a:cxn ang="0">
                    <a:pos x="125" y="6"/>
                  </a:cxn>
                  <a:cxn ang="0">
                    <a:pos x="127" y="8"/>
                  </a:cxn>
                  <a:cxn ang="0">
                    <a:pos x="128" y="12"/>
                  </a:cxn>
                  <a:cxn ang="0">
                    <a:pos x="129" y="19"/>
                  </a:cxn>
                  <a:cxn ang="0">
                    <a:pos x="129" y="19"/>
                  </a:cxn>
                  <a:cxn ang="0">
                    <a:pos x="128" y="25"/>
                  </a:cxn>
                  <a:cxn ang="0">
                    <a:pos x="127" y="28"/>
                  </a:cxn>
                  <a:cxn ang="0">
                    <a:pos x="125" y="31"/>
                  </a:cxn>
                  <a:cxn ang="0">
                    <a:pos x="123" y="33"/>
                  </a:cxn>
                  <a:cxn ang="0">
                    <a:pos x="120" y="35"/>
                  </a:cxn>
                  <a:cxn ang="0">
                    <a:pos x="117" y="36"/>
                  </a:cxn>
                  <a:cxn ang="0">
                    <a:pos x="113" y="36"/>
                  </a:cxn>
                  <a:cxn ang="0">
                    <a:pos x="113" y="36"/>
                  </a:cxn>
                  <a:cxn ang="0">
                    <a:pos x="88" y="37"/>
                  </a:cxn>
                  <a:cxn ang="0">
                    <a:pos x="64" y="39"/>
                  </a:cxn>
                  <a:cxn ang="0">
                    <a:pos x="64" y="39"/>
                  </a:cxn>
                  <a:cxn ang="0">
                    <a:pos x="42" y="41"/>
                  </a:cxn>
                  <a:cxn ang="0">
                    <a:pos x="18" y="42"/>
                  </a:cxn>
                  <a:cxn ang="0">
                    <a:pos x="18" y="42"/>
                  </a:cxn>
                </a:cxnLst>
                <a:rect l="0" t="0" r="r" b="b"/>
                <a:pathLst>
                  <a:path w="129" h="42">
                    <a:moveTo>
                      <a:pt x="18" y="42"/>
                    </a:moveTo>
                    <a:lnTo>
                      <a:pt x="18" y="42"/>
                    </a:lnTo>
                    <a:lnTo>
                      <a:pt x="14" y="42"/>
                    </a:lnTo>
                    <a:lnTo>
                      <a:pt x="10" y="39"/>
                    </a:lnTo>
                    <a:lnTo>
                      <a:pt x="7" y="38"/>
                    </a:lnTo>
                    <a:lnTo>
                      <a:pt x="4" y="36"/>
                    </a:lnTo>
                    <a:lnTo>
                      <a:pt x="2" y="33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" y="17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4" y="5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42" y="4"/>
                    </a:lnTo>
                    <a:lnTo>
                      <a:pt x="65" y="3"/>
                    </a:lnTo>
                    <a:lnTo>
                      <a:pt x="65" y="3"/>
                    </a:lnTo>
                    <a:lnTo>
                      <a:pt x="89" y="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117" y="1"/>
                    </a:lnTo>
                    <a:lnTo>
                      <a:pt x="120" y="2"/>
                    </a:lnTo>
                    <a:lnTo>
                      <a:pt x="123" y="4"/>
                    </a:lnTo>
                    <a:lnTo>
                      <a:pt x="125" y="6"/>
                    </a:lnTo>
                    <a:lnTo>
                      <a:pt x="127" y="8"/>
                    </a:lnTo>
                    <a:lnTo>
                      <a:pt x="128" y="12"/>
                    </a:lnTo>
                    <a:lnTo>
                      <a:pt x="129" y="19"/>
                    </a:lnTo>
                    <a:lnTo>
                      <a:pt x="129" y="19"/>
                    </a:lnTo>
                    <a:lnTo>
                      <a:pt x="128" y="25"/>
                    </a:lnTo>
                    <a:lnTo>
                      <a:pt x="127" y="28"/>
                    </a:lnTo>
                    <a:lnTo>
                      <a:pt x="125" y="31"/>
                    </a:lnTo>
                    <a:lnTo>
                      <a:pt x="123" y="33"/>
                    </a:lnTo>
                    <a:lnTo>
                      <a:pt x="120" y="35"/>
                    </a:lnTo>
                    <a:lnTo>
                      <a:pt x="117" y="36"/>
                    </a:lnTo>
                    <a:lnTo>
                      <a:pt x="113" y="36"/>
                    </a:lnTo>
                    <a:lnTo>
                      <a:pt x="113" y="36"/>
                    </a:lnTo>
                    <a:lnTo>
                      <a:pt x="88" y="37"/>
                    </a:lnTo>
                    <a:lnTo>
                      <a:pt x="64" y="39"/>
                    </a:lnTo>
                    <a:lnTo>
                      <a:pt x="64" y="39"/>
                    </a:lnTo>
                    <a:lnTo>
                      <a:pt x="42" y="41"/>
                    </a:lnTo>
                    <a:lnTo>
                      <a:pt x="18" y="42"/>
                    </a:lnTo>
                    <a:lnTo>
                      <a:pt x="18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1" name="Freeform 403">
                <a:extLst>
                  <a:ext uri="{FF2B5EF4-FFF2-40B4-BE49-F238E27FC236}">
                    <a16:creationId xmlns:a16="http://schemas.microsoft.com/office/drawing/2014/main" id="{F3A8BED7-3FFD-77B2-6798-CE70E4FCB1B4}"/>
                  </a:ext>
                </a:extLst>
              </p:cNvPr>
              <p:cNvSpPr/>
              <p:nvPr/>
            </p:nvSpPr>
            <p:spPr bwMode="auto">
              <a:xfrm>
                <a:off x="4335463" y="3495675"/>
                <a:ext cx="128588" cy="20638"/>
              </a:xfrm>
              <a:custGeom>
                <a:avLst/>
                <a:gdLst/>
                <a:ahLst/>
                <a:cxnLst>
                  <a:cxn ang="0">
                    <a:pos x="226" y="40"/>
                  </a:cxn>
                  <a:cxn ang="0">
                    <a:pos x="226" y="40"/>
                  </a:cxn>
                  <a:cxn ang="0">
                    <a:pos x="173" y="39"/>
                  </a:cxn>
                  <a:cxn ang="0">
                    <a:pos x="122" y="38"/>
                  </a:cxn>
                  <a:cxn ang="0">
                    <a:pos x="122" y="38"/>
                  </a:cxn>
                  <a:cxn ang="0">
                    <a:pos x="70" y="36"/>
                  </a:cxn>
                  <a:cxn ang="0">
                    <a:pos x="17" y="35"/>
                  </a:cxn>
                  <a:cxn ang="0">
                    <a:pos x="17" y="35"/>
                  </a:cxn>
                  <a:cxn ang="0">
                    <a:pos x="13" y="35"/>
                  </a:cxn>
                  <a:cxn ang="0">
                    <a:pos x="10" y="34"/>
                  </a:cxn>
                  <a:cxn ang="0">
                    <a:pos x="7" y="32"/>
                  </a:cxn>
                  <a:cxn ang="0">
                    <a:pos x="4" y="30"/>
                  </a:cxn>
                  <a:cxn ang="0">
                    <a:pos x="3" y="26"/>
                  </a:cxn>
                  <a:cxn ang="0">
                    <a:pos x="1" y="23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4" y="5"/>
                  </a:cxn>
                  <a:cxn ang="0">
                    <a:pos x="7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70" y="0"/>
                  </a:cxn>
                  <a:cxn ang="0">
                    <a:pos x="122" y="2"/>
                  </a:cxn>
                  <a:cxn ang="0">
                    <a:pos x="122" y="2"/>
                  </a:cxn>
                  <a:cxn ang="0">
                    <a:pos x="173" y="3"/>
                  </a:cxn>
                  <a:cxn ang="0">
                    <a:pos x="226" y="4"/>
                  </a:cxn>
                  <a:cxn ang="0">
                    <a:pos x="226" y="4"/>
                  </a:cxn>
                  <a:cxn ang="0">
                    <a:pos x="230" y="5"/>
                  </a:cxn>
                  <a:cxn ang="0">
                    <a:pos x="233" y="6"/>
                  </a:cxn>
                  <a:cxn ang="0">
                    <a:pos x="236" y="7"/>
                  </a:cxn>
                  <a:cxn ang="0">
                    <a:pos x="239" y="10"/>
                  </a:cxn>
                  <a:cxn ang="0">
                    <a:pos x="240" y="12"/>
                  </a:cxn>
                  <a:cxn ang="0">
                    <a:pos x="242" y="15"/>
                  </a:cxn>
                  <a:cxn ang="0">
                    <a:pos x="243" y="22"/>
                  </a:cxn>
                  <a:cxn ang="0">
                    <a:pos x="243" y="22"/>
                  </a:cxn>
                  <a:cxn ang="0">
                    <a:pos x="242" y="29"/>
                  </a:cxn>
                  <a:cxn ang="0">
                    <a:pos x="240" y="32"/>
                  </a:cxn>
                  <a:cxn ang="0">
                    <a:pos x="239" y="35"/>
                  </a:cxn>
                  <a:cxn ang="0">
                    <a:pos x="236" y="37"/>
                  </a:cxn>
                  <a:cxn ang="0">
                    <a:pos x="233" y="39"/>
                  </a:cxn>
                  <a:cxn ang="0">
                    <a:pos x="230" y="40"/>
                  </a:cxn>
                  <a:cxn ang="0">
                    <a:pos x="226" y="40"/>
                  </a:cxn>
                  <a:cxn ang="0">
                    <a:pos x="226" y="40"/>
                  </a:cxn>
                </a:cxnLst>
                <a:rect l="0" t="0" r="r" b="b"/>
                <a:pathLst>
                  <a:path w="243" h="40">
                    <a:moveTo>
                      <a:pt x="226" y="40"/>
                    </a:moveTo>
                    <a:lnTo>
                      <a:pt x="226" y="40"/>
                    </a:lnTo>
                    <a:lnTo>
                      <a:pt x="173" y="39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70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3" y="35"/>
                    </a:lnTo>
                    <a:lnTo>
                      <a:pt x="10" y="34"/>
                    </a:lnTo>
                    <a:lnTo>
                      <a:pt x="7" y="32"/>
                    </a:lnTo>
                    <a:lnTo>
                      <a:pt x="4" y="30"/>
                    </a:lnTo>
                    <a:lnTo>
                      <a:pt x="3" y="26"/>
                    </a:lnTo>
                    <a:lnTo>
                      <a:pt x="1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70" y="0"/>
                    </a:lnTo>
                    <a:lnTo>
                      <a:pt x="122" y="2"/>
                    </a:lnTo>
                    <a:lnTo>
                      <a:pt x="122" y="2"/>
                    </a:lnTo>
                    <a:lnTo>
                      <a:pt x="173" y="3"/>
                    </a:lnTo>
                    <a:lnTo>
                      <a:pt x="226" y="4"/>
                    </a:lnTo>
                    <a:lnTo>
                      <a:pt x="226" y="4"/>
                    </a:lnTo>
                    <a:lnTo>
                      <a:pt x="230" y="5"/>
                    </a:lnTo>
                    <a:lnTo>
                      <a:pt x="233" y="6"/>
                    </a:lnTo>
                    <a:lnTo>
                      <a:pt x="236" y="7"/>
                    </a:lnTo>
                    <a:lnTo>
                      <a:pt x="239" y="10"/>
                    </a:lnTo>
                    <a:lnTo>
                      <a:pt x="240" y="12"/>
                    </a:lnTo>
                    <a:lnTo>
                      <a:pt x="242" y="15"/>
                    </a:lnTo>
                    <a:lnTo>
                      <a:pt x="243" y="22"/>
                    </a:lnTo>
                    <a:lnTo>
                      <a:pt x="243" y="22"/>
                    </a:lnTo>
                    <a:lnTo>
                      <a:pt x="242" y="29"/>
                    </a:lnTo>
                    <a:lnTo>
                      <a:pt x="240" y="32"/>
                    </a:lnTo>
                    <a:lnTo>
                      <a:pt x="239" y="35"/>
                    </a:lnTo>
                    <a:lnTo>
                      <a:pt x="236" y="37"/>
                    </a:lnTo>
                    <a:lnTo>
                      <a:pt x="233" y="39"/>
                    </a:lnTo>
                    <a:lnTo>
                      <a:pt x="230" y="40"/>
                    </a:lnTo>
                    <a:lnTo>
                      <a:pt x="226" y="40"/>
                    </a:lnTo>
                    <a:lnTo>
                      <a:pt x="226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2" name="Freeform 404">
                <a:extLst>
                  <a:ext uri="{FF2B5EF4-FFF2-40B4-BE49-F238E27FC236}">
                    <a16:creationId xmlns:a16="http://schemas.microsoft.com/office/drawing/2014/main" id="{AE16DBBD-6DFA-0192-F9D9-3D862B3D0901}"/>
                  </a:ext>
                </a:extLst>
              </p:cNvPr>
              <p:cNvSpPr/>
              <p:nvPr/>
            </p:nvSpPr>
            <p:spPr bwMode="auto">
              <a:xfrm>
                <a:off x="4332288" y="3560763"/>
                <a:ext cx="77788" cy="19050"/>
              </a:xfrm>
              <a:custGeom>
                <a:avLst/>
                <a:gdLst/>
                <a:ahLst/>
                <a:cxnLst>
                  <a:cxn ang="0">
                    <a:pos x="16" y="36"/>
                  </a:cxn>
                  <a:cxn ang="0">
                    <a:pos x="16" y="36"/>
                  </a:cxn>
                  <a:cxn ang="0">
                    <a:pos x="12" y="35"/>
                  </a:cxn>
                  <a:cxn ang="0">
                    <a:pos x="9" y="34"/>
                  </a:cxn>
                  <a:cxn ang="0">
                    <a:pos x="6" y="33"/>
                  </a:cxn>
                  <a:cxn ang="0">
                    <a:pos x="4" y="30"/>
                  </a:cxn>
                  <a:cxn ang="0">
                    <a:pos x="2" y="27"/>
                  </a:cxn>
                  <a:cxn ang="0">
                    <a:pos x="1" y="24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2" y="8"/>
                  </a:cxn>
                  <a:cxn ang="0">
                    <a:pos x="4" y="5"/>
                  </a:cxn>
                  <a:cxn ang="0">
                    <a:pos x="6" y="3"/>
                  </a:cxn>
                  <a:cxn ang="0">
                    <a:pos x="9" y="1"/>
                  </a:cxn>
                  <a:cxn ang="0">
                    <a:pos x="12" y="0"/>
                  </a:cxn>
                  <a:cxn ang="0">
                    <a:pos x="16" y="0"/>
                  </a:cxn>
                  <a:cxn ang="0">
                    <a:pos x="131" y="0"/>
                  </a:cxn>
                  <a:cxn ang="0">
                    <a:pos x="131" y="0"/>
                  </a:cxn>
                  <a:cxn ang="0">
                    <a:pos x="135" y="0"/>
                  </a:cxn>
                  <a:cxn ang="0">
                    <a:pos x="138" y="1"/>
                  </a:cxn>
                  <a:cxn ang="0">
                    <a:pos x="141" y="3"/>
                  </a:cxn>
                  <a:cxn ang="0">
                    <a:pos x="143" y="5"/>
                  </a:cxn>
                  <a:cxn ang="0">
                    <a:pos x="145" y="8"/>
                  </a:cxn>
                  <a:cxn ang="0">
                    <a:pos x="146" y="11"/>
                  </a:cxn>
                  <a:cxn ang="0">
                    <a:pos x="147" y="17"/>
                  </a:cxn>
                  <a:cxn ang="0">
                    <a:pos x="147" y="17"/>
                  </a:cxn>
                  <a:cxn ang="0">
                    <a:pos x="146" y="24"/>
                  </a:cxn>
                  <a:cxn ang="0">
                    <a:pos x="145" y="27"/>
                  </a:cxn>
                  <a:cxn ang="0">
                    <a:pos x="143" y="30"/>
                  </a:cxn>
                  <a:cxn ang="0">
                    <a:pos x="141" y="33"/>
                  </a:cxn>
                  <a:cxn ang="0">
                    <a:pos x="138" y="34"/>
                  </a:cxn>
                  <a:cxn ang="0">
                    <a:pos x="135" y="35"/>
                  </a:cxn>
                  <a:cxn ang="0">
                    <a:pos x="131" y="36"/>
                  </a:cxn>
                  <a:cxn ang="0">
                    <a:pos x="16" y="36"/>
                  </a:cxn>
                </a:cxnLst>
                <a:rect l="0" t="0" r="r" b="b"/>
                <a:pathLst>
                  <a:path w="147" h="36">
                    <a:moveTo>
                      <a:pt x="16" y="36"/>
                    </a:moveTo>
                    <a:lnTo>
                      <a:pt x="16" y="36"/>
                    </a:lnTo>
                    <a:lnTo>
                      <a:pt x="12" y="35"/>
                    </a:lnTo>
                    <a:lnTo>
                      <a:pt x="9" y="34"/>
                    </a:lnTo>
                    <a:lnTo>
                      <a:pt x="6" y="33"/>
                    </a:lnTo>
                    <a:lnTo>
                      <a:pt x="4" y="30"/>
                    </a:lnTo>
                    <a:lnTo>
                      <a:pt x="2" y="27"/>
                    </a:lnTo>
                    <a:lnTo>
                      <a:pt x="1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2" y="8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5" y="0"/>
                    </a:lnTo>
                    <a:lnTo>
                      <a:pt x="138" y="1"/>
                    </a:lnTo>
                    <a:lnTo>
                      <a:pt x="141" y="3"/>
                    </a:lnTo>
                    <a:lnTo>
                      <a:pt x="143" y="5"/>
                    </a:lnTo>
                    <a:lnTo>
                      <a:pt x="145" y="8"/>
                    </a:lnTo>
                    <a:lnTo>
                      <a:pt x="146" y="11"/>
                    </a:lnTo>
                    <a:lnTo>
                      <a:pt x="147" y="17"/>
                    </a:lnTo>
                    <a:lnTo>
                      <a:pt x="147" y="17"/>
                    </a:lnTo>
                    <a:lnTo>
                      <a:pt x="146" y="24"/>
                    </a:lnTo>
                    <a:lnTo>
                      <a:pt x="145" y="27"/>
                    </a:lnTo>
                    <a:lnTo>
                      <a:pt x="143" y="30"/>
                    </a:lnTo>
                    <a:lnTo>
                      <a:pt x="141" y="33"/>
                    </a:lnTo>
                    <a:lnTo>
                      <a:pt x="138" y="34"/>
                    </a:lnTo>
                    <a:lnTo>
                      <a:pt x="135" y="35"/>
                    </a:lnTo>
                    <a:lnTo>
                      <a:pt x="131" y="36"/>
                    </a:lnTo>
                    <a:lnTo>
                      <a:pt x="16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3" name="Freeform 405">
                <a:extLst>
                  <a:ext uri="{FF2B5EF4-FFF2-40B4-BE49-F238E27FC236}">
                    <a16:creationId xmlns:a16="http://schemas.microsoft.com/office/drawing/2014/main" id="{7967BDD9-0E26-0D6F-A1C7-3AB2B92DB958}"/>
                  </a:ext>
                </a:extLst>
              </p:cNvPr>
              <p:cNvSpPr/>
              <p:nvPr/>
            </p:nvSpPr>
            <p:spPr bwMode="auto">
              <a:xfrm>
                <a:off x="4329113" y="3621088"/>
                <a:ext cx="66675" cy="20638"/>
              </a:xfrm>
              <a:custGeom>
                <a:avLst/>
                <a:gdLst/>
                <a:ahLst/>
                <a:cxnLst>
                  <a:cxn ang="0">
                    <a:pos x="19" y="41"/>
                  </a:cxn>
                  <a:cxn ang="0">
                    <a:pos x="19" y="41"/>
                  </a:cxn>
                  <a:cxn ang="0">
                    <a:pos x="15" y="39"/>
                  </a:cxn>
                  <a:cxn ang="0">
                    <a:pos x="12" y="38"/>
                  </a:cxn>
                  <a:cxn ang="0">
                    <a:pos x="9" y="37"/>
                  </a:cxn>
                  <a:cxn ang="0">
                    <a:pos x="7" y="34"/>
                  </a:cxn>
                  <a:cxn ang="0">
                    <a:pos x="3" y="32"/>
                  </a:cxn>
                  <a:cxn ang="0">
                    <a:pos x="2" y="29"/>
                  </a:cxn>
                  <a:cxn ang="0">
                    <a:pos x="1" y="26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4"/>
                  </a:cxn>
                  <a:cxn ang="0">
                    <a:pos x="2" y="10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9" y="2"/>
                  </a:cxn>
                  <a:cxn ang="0">
                    <a:pos x="12" y="1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24" y="1"/>
                  </a:cxn>
                  <a:cxn ang="0">
                    <a:pos x="29" y="3"/>
                  </a:cxn>
                  <a:cxn ang="0">
                    <a:pos x="31" y="4"/>
                  </a:cxn>
                  <a:cxn ang="0">
                    <a:pos x="109" y="4"/>
                  </a:cxn>
                  <a:cxn ang="0">
                    <a:pos x="109" y="4"/>
                  </a:cxn>
                  <a:cxn ang="0">
                    <a:pos x="113" y="4"/>
                  </a:cxn>
                  <a:cxn ang="0">
                    <a:pos x="117" y="5"/>
                  </a:cxn>
                  <a:cxn ang="0">
                    <a:pos x="119" y="7"/>
                  </a:cxn>
                  <a:cxn ang="0">
                    <a:pos x="122" y="10"/>
                  </a:cxn>
                  <a:cxn ang="0">
                    <a:pos x="124" y="13"/>
                  </a:cxn>
                  <a:cxn ang="0">
                    <a:pos x="125" y="16"/>
                  </a:cxn>
                  <a:cxn ang="0">
                    <a:pos x="126" y="22"/>
                  </a:cxn>
                  <a:cxn ang="0">
                    <a:pos x="126" y="22"/>
                  </a:cxn>
                  <a:cxn ang="0">
                    <a:pos x="125" y="29"/>
                  </a:cxn>
                  <a:cxn ang="0">
                    <a:pos x="124" y="31"/>
                  </a:cxn>
                  <a:cxn ang="0">
                    <a:pos x="122" y="34"/>
                  </a:cxn>
                  <a:cxn ang="0">
                    <a:pos x="119" y="36"/>
                  </a:cxn>
                  <a:cxn ang="0">
                    <a:pos x="117" y="38"/>
                  </a:cxn>
                  <a:cxn ang="0">
                    <a:pos x="113" y="39"/>
                  </a:cxn>
                  <a:cxn ang="0">
                    <a:pos x="109" y="41"/>
                  </a:cxn>
                  <a:cxn ang="0">
                    <a:pos x="19" y="41"/>
                  </a:cxn>
                </a:cxnLst>
                <a:rect l="0" t="0" r="r" b="b"/>
                <a:pathLst>
                  <a:path w="126" h="41">
                    <a:moveTo>
                      <a:pt x="19" y="41"/>
                    </a:moveTo>
                    <a:lnTo>
                      <a:pt x="19" y="41"/>
                    </a:lnTo>
                    <a:lnTo>
                      <a:pt x="15" y="39"/>
                    </a:lnTo>
                    <a:lnTo>
                      <a:pt x="12" y="38"/>
                    </a:lnTo>
                    <a:lnTo>
                      <a:pt x="9" y="37"/>
                    </a:lnTo>
                    <a:lnTo>
                      <a:pt x="7" y="34"/>
                    </a:lnTo>
                    <a:lnTo>
                      <a:pt x="3" y="32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12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1"/>
                    </a:lnTo>
                    <a:lnTo>
                      <a:pt x="29" y="3"/>
                    </a:lnTo>
                    <a:lnTo>
                      <a:pt x="31" y="4"/>
                    </a:lnTo>
                    <a:lnTo>
                      <a:pt x="109" y="4"/>
                    </a:lnTo>
                    <a:lnTo>
                      <a:pt x="109" y="4"/>
                    </a:lnTo>
                    <a:lnTo>
                      <a:pt x="113" y="4"/>
                    </a:lnTo>
                    <a:lnTo>
                      <a:pt x="117" y="5"/>
                    </a:lnTo>
                    <a:lnTo>
                      <a:pt x="119" y="7"/>
                    </a:lnTo>
                    <a:lnTo>
                      <a:pt x="122" y="10"/>
                    </a:lnTo>
                    <a:lnTo>
                      <a:pt x="124" y="13"/>
                    </a:lnTo>
                    <a:lnTo>
                      <a:pt x="125" y="16"/>
                    </a:lnTo>
                    <a:lnTo>
                      <a:pt x="126" y="22"/>
                    </a:lnTo>
                    <a:lnTo>
                      <a:pt x="126" y="22"/>
                    </a:lnTo>
                    <a:lnTo>
                      <a:pt x="125" y="29"/>
                    </a:lnTo>
                    <a:lnTo>
                      <a:pt x="124" y="31"/>
                    </a:lnTo>
                    <a:lnTo>
                      <a:pt x="122" y="34"/>
                    </a:lnTo>
                    <a:lnTo>
                      <a:pt x="119" y="36"/>
                    </a:lnTo>
                    <a:lnTo>
                      <a:pt x="117" y="38"/>
                    </a:lnTo>
                    <a:lnTo>
                      <a:pt x="113" y="39"/>
                    </a:lnTo>
                    <a:lnTo>
                      <a:pt x="109" y="41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4" name="Freeform 407">
                <a:extLst>
                  <a:ext uri="{FF2B5EF4-FFF2-40B4-BE49-F238E27FC236}">
                    <a16:creationId xmlns:a16="http://schemas.microsoft.com/office/drawing/2014/main" id="{74648BE7-4965-8858-CC3C-0F4027BC8388}"/>
                  </a:ext>
                </a:extLst>
              </p:cNvPr>
              <p:cNvSpPr/>
              <p:nvPr/>
            </p:nvSpPr>
            <p:spPr bwMode="auto">
              <a:xfrm>
                <a:off x="4535488" y="3187700"/>
                <a:ext cx="396875" cy="330200"/>
              </a:xfrm>
              <a:custGeom>
                <a:avLst/>
                <a:gdLst/>
                <a:ahLst/>
                <a:cxnLst>
                  <a:cxn ang="0">
                    <a:pos x="12" y="623"/>
                  </a:cxn>
                  <a:cxn ang="0">
                    <a:pos x="2" y="616"/>
                  </a:cxn>
                  <a:cxn ang="0">
                    <a:pos x="0" y="610"/>
                  </a:cxn>
                  <a:cxn ang="0">
                    <a:pos x="1" y="602"/>
                  </a:cxn>
                  <a:cxn ang="0">
                    <a:pos x="16" y="580"/>
                  </a:cxn>
                  <a:cxn ang="0">
                    <a:pos x="37" y="561"/>
                  </a:cxn>
                  <a:cxn ang="0">
                    <a:pos x="58" y="541"/>
                  </a:cxn>
                  <a:cxn ang="0">
                    <a:pos x="137" y="452"/>
                  </a:cxn>
                  <a:cxn ang="0">
                    <a:pos x="181" y="404"/>
                  </a:cxn>
                  <a:cxn ang="0">
                    <a:pos x="252" y="340"/>
                  </a:cxn>
                  <a:cxn ang="0">
                    <a:pos x="328" y="280"/>
                  </a:cxn>
                  <a:cxn ang="0">
                    <a:pos x="479" y="173"/>
                  </a:cxn>
                  <a:cxn ang="0">
                    <a:pos x="552" y="122"/>
                  </a:cxn>
                  <a:cxn ang="0">
                    <a:pos x="606" y="80"/>
                  </a:cxn>
                  <a:cxn ang="0">
                    <a:pos x="636" y="59"/>
                  </a:cxn>
                  <a:cxn ang="0">
                    <a:pos x="657" y="45"/>
                  </a:cxn>
                  <a:cxn ang="0">
                    <a:pos x="692" y="23"/>
                  </a:cxn>
                  <a:cxn ang="0">
                    <a:pos x="697" y="21"/>
                  </a:cxn>
                  <a:cxn ang="0">
                    <a:pos x="722" y="6"/>
                  </a:cxn>
                  <a:cxn ang="0">
                    <a:pos x="727" y="2"/>
                  </a:cxn>
                  <a:cxn ang="0">
                    <a:pos x="733" y="0"/>
                  </a:cxn>
                  <a:cxn ang="0">
                    <a:pos x="748" y="7"/>
                  </a:cxn>
                  <a:cxn ang="0">
                    <a:pos x="752" y="16"/>
                  </a:cxn>
                  <a:cxn ang="0">
                    <a:pos x="748" y="32"/>
                  </a:cxn>
                  <a:cxn ang="0">
                    <a:pos x="736" y="41"/>
                  </a:cxn>
                  <a:cxn ang="0">
                    <a:pos x="694" y="67"/>
                  </a:cxn>
                  <a:cxn ang="0">
                    <a:pos x="668" y="82"/>
                  </a:cxn>
                  <a:cxn ang="0">
                    <a:pos x="639" y="101"/>
                  </a:cxn>
                  <a:cxn ang="0">
                    <a:pos x="593" y="139"/>
                  </a:cxn>
                  <a:cxn ang="0">
                    <a:pos x="539" y="176"/>
                  </a:cxn>
                  <a:cxn ang="0">
                    <a:pos x="472" y="218"/>
                  </a:cxn>
                  <a:cxn ang="0">
                    <a:pos x="392" y="275"/>
                  </a:cxn>
                  <a:cxn ang="0">
                    <a:pos x="358" y="305"/>
                  </a:cxn>
                  <a:cxn ang="0">
                    <a:pos x="296" y="354"/>
                  </a:cxn>
                  <a:cxn ang="0">
                    <a:pos x="209" y="427"/>
                  </a:cxn>
                  <a:cxn ang="0">
                    <a:pos x="183" y="454"/>
                  </a:cxn>
                  <a:cxn ang="0">
                    <a:pos x="140" y="502"/>
                  </a:cxn>
                  <a:cxn ang="0">
                    <a:pos x="100" y="550"/>
                  </a:cxn>
                  <a:cxn ang="0">
                    <a:pos x="65" y="586"/>
                  </a:cxn>
                  <a:cxn ang="0">
                    <a:pos x="56" y="592"/>
                  </a:cxn>
                  <a:cxn ang="0">
                    <a:pos x="40" y="604"/>
                  </a:cxn>
                  <a:cxn ang="0">
                    <a:pos x="33" y="616"/>
                  </a:cxn>
                  <a:cxn ang="0">
                    <a:pos x="17" y="623"/>
                  </a:cxn>
                </a:cxnLst>
                <a:rect l="0" t="0" r="r" b="b"/>
                <a:pathLst>
                  <a:path w="752" h="623">
                    <a:moveTo>
                      <a:pt x="17" y="623"/>
                    </a:moveTo>
                    <a:lnTo>
                      <a:pt x="17" y="623"/>
                    </a:lnTo>
                    <a:lnTo>
                      <a:pt x="12" y="623"/>
                    </a:lnTo>
                    <a:lnTo>
                      <a:pt x="8" y="621"/>
                    </a:lnTo>
                    <a:lnTo>
                      <a:pt x="4" y="619"/>
                    </a:lnTo>
                    <a:lnTo>
                      <a:pt x="2" y="616"/>
                    </a:lnTo>
                    <a:lnTo>
                      <a:pt x="2" y="616"/>
                    </a:lnTo>
                    <a:lnTo>
                      <a:pt x="0" y="613"/>
                    </a:lnTo>
                    <a:lnTo>
                      <a:pt x="0" y="610"/>
                    </a:lnTo>
                    <a:lnTo>
                      <a:pt x="0" y="606"/>
                    </a:lnTo>
                    <a:lnTo>
                      <a:pt x="1" y="602"/>
                    </a:lnTo>
                    <a:lnTo>
                      <a:pt x="1" y="602"/>
                    </a:lnTo>
                    <a:lnTo>
                      <a:pt x="4" y="596"/>
                    </a:lnTo>
                    <a:lnTo>
                      <a:pt x="8" y="590"/>
                    </a:lnTo>
                    <a:lnTo>
                      <a:pt x="16" y="580"/>
                    </a:lnTo>
                    <a:lnTo>
                      <a:pt x="26" y="570"/>
                    </a:lnTo>
                    <a:lnTo>
                      <a:pt x="37" y="561"/>
                    </a:lnTo>
                    <a:lnTo>
                      <a:pt x="37" y="561"/>
                    </a:lnTo>
                    <a:lnTo>
                      <a:pt x="47" y="552"/>
                    </a:lnTo>
                    <a:lnTo>
                      <a:pt x="58" y="541"/>
                    </a:lnTo>
                    <a:lnTo>
                      <a:pt x="58" y="541"/>
                    </a:lnTo>
                    <a:lnTo>
                      <a:pt x="78" y="520"/>
                    </a:lnTo>
                    <a:lnTo>
                      <a:pt x="98" y="498"/>
                    </a:lnTo>
                    <a:lnTo>
                      <a:pt x="137" y="452"/>
                    </a:lnTo>
                    <a:lnTo>
                      <a:pt x="137" y="452"/>
                    </a:lnTo>
                    <a:lnTo>
                      <a:pt x="158" y="428"/>
                    </a:lnTo>
                    <a:lnTo>
                      <a:pt x="181" y="404"/>
                    </a:lnTo>
                    <a:lnTo>
                      <a:pt x="203" y="381"/>
                    </a:lnTo>
                    <a:lnTo>
                      <a:pt x="228" y="361"/>
                    </a:lnTo>
                    <a:lnTo>
                      <a:pt x="252" y="340"/>
                    </a:lnTo>
                    <a:lnTo>
                      <a:pt x="278" y="319"/>
                    </a:lnTo>
                    <a:lnTo>
                      <a:pt x="328" y="280"/>
                    </a:lnTo>
                    <a:lnTo>
                      <a:pt x="328" y="280"/>
                    </a:lnTo>
                    <a:lnTo>
                      <a:pt x="378" y="243"/>
                    </a:lnTo>
                    <a:lnTo>
                      <a:pt x="428" y="207"/>
                    </a:lnTo>
                    <a:lnTo>
                      <a:pt x="479" y="173"/>
                    </a:lnTo>
                    <a:lnTo>
                      <a:pt x="527" y="141"/>
                    </a:lnTo>
                    <a:lnTo>
                      <a:pt x="527" y="141"/>
                    </a:lnTo>
                    <a:lnTo>
                      <a:pt x="552" y="122"/>
                    </a:lnTo>
                    <a:lnTo>
                      <a:pt x="577" y="102"/>
                    </a:lnTo>
                    <a:lnTo>
                      <a:pt x="577" y="102"/>
                    </a:lnTo>
                    <a:lnTo>
                      <a:pt x="606" y="80"/>
                    </a:lnTo>
                    <a:lnTo>
                      <a:pt x="621" y="69"/>
                    </a:lnTo>
                    <a:lnTo>
                      <a:pt x="636" y="59"/>
                    </a:lnTo>
                    <a:lnTo>
                      <a:pt x="636" y="59"/>
                    </a:lnTo>
                    <a:lnTo>
                      <a:pt x="646" y="52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74" y="32"/>
                    </a:lnTo>
                    <a:lnTo>
                      <a:pt x="683" y="27"/>
                    </a:lnTo>
                    <a:lnTo>
                      <a:pt x="692" y="23"/>
                    </a:lnTo>
                    <a:lnTo>
                      <a:pt x="692" y="23"/>
                    </a:lnTo>
                    <a:lnTo>
                      <a:pt x="697" y="21"/>
                    </a:lnTo>
                    <a:lnTo>
                      <a:pt x="697" y="21"/>
                    </a:lnTo>
                    <a:lnTo>
                      <a:pt x="710" y="15"/>
                    </a:lnTo>
                    <a:lnTo>
                      <a:pt x="717" y="10"/>
                    </a:lnTo>
                    <a:lnTo>
                      <a:pt x="722" y="6"/>
                    </a:lnTo>
                    <a:lnTo>
                      <a:pt x="722" y="6"/>
                    </a:lnTo>
                    <a:lnTo>
                      <a:pt x="725" y="3"/>
                    </a:lnTo>
                    <a:lnTo>
                      <a:pt x="727" y="2"/>
                    </a:lnTo>
                    <a:lnTo>
                      <a:pt x="730" y="0"/>
                    </a:lnTo>
                    <a:lnTo>
                      <a:pt x="733" y="0"/>
                    </a:lnTo>
                    <a:lnTo>
                      <a:pt x="733" y="0"/>
                    </a:lnTo>
                    <a:lnTo>
                      <a:pt x="738" y="1"/>
                    </a:lnTo>
                    <a:lnTo>
                      <a:pt x="743" y="3"/>
                    </a:lnTo>
                    <a:lnTo>
                      <a:pt x="748" y="7"/>
                    </a:lnTo>
                    <a:lnTo>
                      <a:pt x="751" y="13"/>
                    </a:lnTo>
                    <a:lnTo>
                      <a:pt x="751" y="13"/>
                    </a:lnTo>
                    <a:lnTo>
                      <a:pt x="752" y="16"/>
                    </a:lnTo>
                    <a:lnTo>
                      <a:pt x="752" y="21"/>
                    </a:lnTo>
                    <a:lnTo>
                      <a:pt x="751" y="26"/>
                    </a:lnTo>
                    <a:lnTo>
                      <a:pt x="748" y="32"/>
                    </a:lnTo>
                    <a:lnTo>
                      <a:pt x="748" y="32"/>
                    </a:lnTo>
                    <a:lnTo>
                      <a:pt x="741" y="37"/>
                    </a:lnTo>
                    <a:lnTo>
                      <a:pt x="736" y="41"/>
                    </a:lnTo>
                    <a:lnTo>
                      <a:pt x="723" y="51"/>
                    </a:lnTo>
                    <a:lnTo>
                      <a:pt x="708" y="59"/>
                    </a:lnTo>
                    <a:lnTo>
                      <a:pt x="694" y="67"/>
                    </a:lnTo>
                    <a:lnTo>
                      <a:pt x="694" y="67"/>
                    </a:lnTo>
                    <a:lnTo>
                      <a:pt x="680" y="75"/>
                    </a:lnTo>
                    <a:lnTo>
                      <a:pt x="668" y="82"/>
                    </a:lnTo>
                    <a:lnTo>
                      <a:pt x="668" y="82"/>
                    </a:lnTo>
                    <a:lnTo>
                      <a:pt x="654" y="91"/>
                    </a:lnTo>
                    <a:lnTo>
                      <a:pt x="639" y="101"/>
                    </a:lnTo>
                    <a:lnTo>
                      <a:pt x="612" y="122"/>
                    </a:lnTo>
                    <a:lnTo>
                      <a:pt x="612" y="122"/>
                    </a:lnTo>
                    <a:lnTo>
                      <a:pt x="593" y="139"/>
                    </a:lnTo>
                    <a:lnTo>
                      <a:pt x="573" y="153"/>
                    </a:lnTo>
                    <a:lnTo>
                      <a:pt x="573" y="153"/>
                    </a:lnTo>
                    <a:lnTo>
                      <a:pt x="539" y="176"/>
                    </a:lnTo>
                    <a:lnTo>
                      <a:pt x="505" y="196"/>
                    </a:lnTo>
                    <a:lnTo>
                      <a:pt x="505" y="196"/>
                    </a:lnTo>
                    <a:lnTo>
                      <a:pt x="472" y="218"/>
                    </a:lnTo>
                    <a:lnTo>
                      <a:pt x="439" y="239"/>
                    </a:lnTo>
                    <a:lnTo>
                      <a:pt x="408" y="263"/>
                    </a:lnTo>
                    <a:lnTo>
                      <a:pt x="392" y="275"/>
                    </a:lnTo>
                    <a:lnTo>
                      <a:pt x="378" y="287"/>
                    </a:lnTo>
                    <a:lnTo>
                      <a:pt x="378" y="287"/>
                    </a:lnTo>
                    <a:lnTo>
                      <a:pt x="358" y="305"/>
                    </a:lnTo>
                    <a:lnTo>
                      <a:pt x="338" y="322"/>
                    </a:lnTo>
                    <a:lnTo>
                      <a:pt x="296" y="354"/>
                    </a:lnTo>
                    <a:lnTo>
                      <a:pt x="296" y="354"/>
                    </a:lnTo>
                    <a:lnTo>
                      <a:pt x="267" y="377"/>
                    </a:lnTo>
                    <a:lnTo>
                      <a:pt x="238" y="401"/>
                    </a:lnTo>
                    <a:lnTo>
                      <a:pt x="209" y="427"/>
                    </a:lnTo>
                    <a:lnTo>
                      <a:pt x="196" y="440"/>
                    </a:lnTo>
                    <a:lnTo>
                      <a:pt x="183" y="454"/>
                    </a:lnTo>
                    <a:lnTo>
                      <a:pt x="183" y="454"/>
                    </a:lnTo>
                    <a:lnTo>
                      <a:pt x="161" y="478"/>
                    </a:lnTo>
                    <a:lnTo>
                      <a:pt x="140" y="502"/>
                    </a:lnTo>
                    <a:lnTo>
                      <a:pt x="140" y="502"/>
                    </a:lnTo>
                    <a:lnTo>
                      <a:pt x="104" y="545"/>
                    </a:lnTo>
                    <a:lnTo>
                      <a:pt x="100" y="550"/>
                    </a:lnTo>
                    <a:lnTo>
                      <a:pt x="100" y="550"/>
                    </a:lnTo>
                    <a:lnTo>
                      <a:pt x="82" y="568"/>
                    </a:lnTo>
                    <a:lnTo>
                      <a:pt x="74" y="578"/>
                    </a:lnTo>
                    <a:lnTo>
                      <a:pt x="65" y="586"/>
                    </a:lnTo>
                    <a:lnTo>
                      <a:pt x="65" y="586"/>
                    </a:lnTo>
                    <a:lnTo>
                      <a:pt x="56" y="592"/>
                    </a:lnTo>
                    <a:lnTo>
                      <a:pt x="56" y="592"/>
                    </a:lnTo>
                    <a:lnTo>
                      <a:pt x="50" y="596"/>
                    </a:lnTo>
                    <a:lnTo>
                      <a:pt x="44" y="600"/>
                    </a:lnTo>
                    <a:lnTo>
                      <a:pt x="40" y="604"/>
                    </a:lnTo>
                    <a:lnTo>
                      <a:pt x="36" y="611"/>
                    </a:lnTo>
                    <a:lnTo>
                      <a:pt x="36" y="611"/>
                    </a:lnTo>
                    <a:lnTo>
                      <a:pt x="33" y="616"/>
                    </a:lnTo>
                    <a:lnTo>
                      <a:pt x="29" y="620"/>
                    </a:lnTo>
                    <a:lnTo>
                      <a:pt x="24" y="622"/>
                    </a:lnTo>
                    <a:lnTo>
                      <a:pt x="17" y="623"/>
                    </a:lnTo>
                    <a:lnTo>
                      <a:pt x="17" y="6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5C296F2F-A4FC-108A-0AA3-E3201C025E9D}"/>
              </a:ext>
            </a:extLst>
          </p:cNvPr>
          <p:cNvGrpSpPr/>
          <p:nvPr/>
        </p:nvGrpSpPr>
        <p:grpSpPr>
          <a:xfrm>
            <a:off x="4751789" y="1727200"/>
            <a:ext cx="2688422" cy="3888146"/>
            <a:chOff x="5227638" y="3302406"/>
            <a:chExt cx="1654175" cy="239236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6" name="Freeform 33286">
              <a:extLst>
                <a:ext uri="{FF2B5EF4-FFF2-40B4-BE49-F238E27FC236}">
                  <a16:creationId xmlns:a16="http://schemas.microsoft.com/office/drawing/2014/main" id="{50BB1183-9CFC-48EE-84DE-9DB42FF80AD2}"/>
                </a:ext>
              </a:extLst>
            </p:cNvPr>
            <p:cNvSpPr/>
            <p:nvPr/>
          </p:nvSpPr>
          <p:spPr bwMode="auto">
            <a:xfrm>
              <a:off x="5807075" y="5316943"/>
              <a:ext cx="496888" cy="85725"/>
            </a:xfrm>
            <a:custGeom>
              <a:avLst/>
              <a:gdLst>
                <a:gd name="T0" fmla="*/ 145 w 145"/>
                <a:gd name="T1" fmla="*/ 12 h 25"/>
                <a:gd name="T2" fmla="*/ 129 w 145"/>
                <a:gd name="T3" fmla="*/ 25 h 25"/>
                <a:gd name="T4" fmla="*/ 16 w 145"/>
                <a:gd name="T5" fmla="*/ 25 h 25"/>
                <a:gd name="T6" fmla="*/ 0 w 145"/>
                <a:gd name="T7" fmla="*/ 12 h 25"/>
                <a:gd name="T8" fmla="*/ 16 w 145"/>
                <a:gd name="T9" fmla="*/ 0 h 25"/>
                <a:gd name="T10" fmla="*/ 129 w 145"/>
                <a:gd name="T11" fmla="*/ 0 h 25"/>
                <a:gd name="T12" fmla="*/ 145 w 145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5">
                  <a:moveTo>
                    <a:pt x="145" y="12"/>
                  </a:moveTo>
                  <a:cubicBezTo>
                    <a:pt x="145" y="19"/>
                    <a:pt x="138" y="25"/>
                    <a:pt x="12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" y="25"/>
                    <a:pt x="0" y="19"/>
                    <a:pt x="0" y="12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5" y="6"/>
                    <a:pt x="145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7" name="Freeform 33287">
              <a:extLst>
                <a:ext uri="{FF2B5EF4-FFF2-40B4-BE49-F238E27FC236}">
                  <a16:creationId xmlns:a16="http://schemas.microsoft.com/office/drawing/2014/main" id="{39D6C4DE-425A-8EEB-2403-14DE645D186F}"/>
                </a:ext>
              </a:extLst>
            </p:cNvPr>
            <p:cNvSpPr/>
            <p:nvPr/>
          </p:nvSpPr>
          <p:spPr bwMode="auto">
            <a:xfrm>
              <a:off x="5807075" y="5413781"/>
              <a:ext cx="496888" cy="85725"/>
            </a:xfrm>
            <a:custGeom>
              <a:avLst/>
              <a:gdLst>
                <a:gd name="T0" fmla="*/ 145 w 145"/>
                <a:gd name="T1" fmla="*/ 13 h 25"/>
                <a:gd name="T2" fmla="*/ 129 w 145"/>
                <a:gd name="T3" fmla="*/ 25 h 25"/>
                <a:gd name="T4" fmla="*/ 16 w 145"/>
                <a:gd name="T5" fmla="*/ 25 h 25"/>
                <a:gd name="T6" fmla="*/ 0 w 145"/>
                <a:gd name="T7" fmla="*/ 13 h 25"/>
                <a:gd name="T8" fmla="*/ 16 w 145"/>
                <a:gd name="T9" fmla="*/ 0 h 25"/>
                <a:gd name="T10" fmla="*/ 129 w 145"/>
                <a:gd name="T11" fmla="*/ 0 h 25"/>
                <a:gd name="T12" fmla="*/ 145 w 145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5">
                  <a:moveTo>
                    <a:pt x="145" y="13"/>
                  </a:moveTo>
                  <a:cubicBezTo>
                    <a:pt x="145" y="20"/>
                    <a:pt x="138" y="25"/>
                    <a:pt x="12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" y="25"/>
                    <a:pt x="0" y="20"/>
                    <a:pt x="0" y="13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5" y="6"/>
                    <a:pt x="145" y="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8" name="Freeform 33288">
              <a:extLst>
                <a:ext uri="{FF2B5EF4-FFF2-40B4-BE49-F238E27FC236}">
                  <a16:creationId xmlns:a16="http://schemas.microsoft.com/office/drawing/2014/main" id="{4CE40D80-69F7-55D6-ABEE-7826D04BD315}"/>
                </a:ext>
              </a:extLst>
            </p:cNvPr>
            <p:cNvSpPr/>
            <p:nvPr/>
          </p:nvSpPr>
          <p:spPr bwMode="auto">
            <a:xfrm>
              <a:off x="5807075" y="5512206"/>
              <a:ext cx="496888" cy="85725"/>
            </a:xfrm>
            <a:custGeom>
              <a:avLst/>
              <a:gdLst>
                <a:gd name="T0" fmla="*/ 145 w 145"/>
                <a:gd name="T1" fmla="*/ 12 h 25"/>
                <a:gd name="T2" fmla="*/ 129 w 145"/>
                <a:gd name="T3" fmla="*/ 25 h 25"/>
                <a:gd name="T4" fmla="*/ 16 w 145"/>
                <a:gd name="T5" fmla="*/ 25 h 25"/>
                <a:gd name="T6" fmla="*/ 0 w 145"/>
                <a:gd name="T7" fmla="*/ 12 h 25"/>
                <a:gd name="T8" fmla="*/ 16 w 145"/>
                <a:gd name="T9" fmla="*/ 0 h 25"/>
                <a:gd name="T10" fmla="*/ 129 w 145"/>
                <a:gd name="T11" fmla="*/ 0 h 25"/>
                <a:gd name="T12" fmla="*/ 145 w 145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5">
                  <a:moveTo>
                    <a:pt x="145" y="12"/>
                  </a:moveTo>
                  <a:cubicBezTo>
                    <a:pt x="145" y="19"/>
                    <a:pt x="138" y="25"/>
                    <a:pt x="12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" y="25"/>
                    <a:pt x="0" y="19"/>
                    <a:pt x="0" y="12"/>
                  </a:cubicBezTo>
                  <a:cubicBezTo>
                    <a:pt x="0" y="5"/>
                    <a:pt x="7" y="0"/>
                    <a:pt x="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5" y="5"/>
                    <a:pt x="145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9" name="Freeform 33289">
              <a:extLst>
                <a:ext uri="{FF2B5EF4-FFF2-40B4-BE49-F238E27FC236}">
                  <a16:creationId xmlns:a16="http://schemas.microsoft.com/office/drawing/2014/main" id="{82F8F1C5-5615-D603-D30C-3DDE8068E196}"/>
                </a:ext>
              </a:extLst>
            </p:cNvPr>
            <p:cNvSpPr/>
            <p:nvPr/>
          </p:nvSpPr>
          <p:spPr bwMode="auto">
            <a:xfrm>
              <a:off x="5913438" y="5609043"/>
              <a:ext cx="280988" cy="85725"/>
            </a:xfrm>
            <a:custGeom>
              <a:avLst/>
              <a:gdLst>
                <a:gd name="T0" fmla="*/ 82 w 82"/>
                <a:gd name="T1" fmla="*/ 0 h 25"/>
                <a:gd name="T2" fmla="*/ 41 w 82"/>
                <a:gd name="T3" fmla="*/ 25 h 25"/>
                <a:gd name="T4" fmla="*/ 0 w 82"/>
                <a:gd name="T5" fmla="*/ 0 h 25"/>
                <a:gd name="T6" fmla="*/ 82 w 82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25">
                  <a:moveTo>
                    <a:pt x="82" y="0"/>
                  </a:moveTo>
                  <a:cubicBezTo>
                    <a:pt x="82" y="14"/>
                    <a:pt x="64" y="25"/>
                    <a:pt x="41" y="25"/>
                  </a:cubicBezTo>
                  <a:cubicBezTo>
                    <a:pt x="18" y="25"/>
                    <a:pt x="0" y="14"/>
                    <a:pt x="0" y="0"/>
                  </a:cubicBez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0" name="Freeform 33290">
              <a:extLst>
                <a:ext uri="{FF2B5EF4-FFF2-40B4-BE49-F238E27FC236}">
                  <a16:creationId xmlns:a16="http://schemas.microsoft.com/office/drawing/2014/main" id="{A883583E-1DB1-12CF-3E5D-527F32066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7638" y="3302406"/>
              <a:ext cx="1654175" cy="1987550"/>
            </a:xfrm>
            <a:custGeom>
              <a:avLst/>
              <a:gdLst>
                <a:gd name="T0" fmla="*/ 241 w 483"/>
                <a:gd name="T1" fmla="*/ 0 h 580"/>
                <a:gd name="T2" fmla="*/ 0 w 483"/>
                <a:gd name="T3" fmla="*/ 241 h 580"/>
                <a:gd name="T4" fmla="*/ 62 w 483"/>
                <a:gd name="T5" fmla="*/ 402 h 580"/>
                <a:gd name="T6" fmla="*/ 62 w 483"/>
                <a:gd name="T7" fmla="*/ 402 h 580"/>
                <a:gd name="T8" fmla="*/ 63 w 483"/>
                <a:gd name="T9" fmla="*/ 403 h 580"/>
                <a:gd name="T10" fmla="*/ 73 w 483"/>
                <a:gd name="T11" fmla="*/ 414 h 580"/>
                <a:gd name="T12" fmla="*/ 129 w 483"/>
                <a:gd name="T13" fmla="*/ 483 h 580"/>
                <a:gd name="T14" fmla="*/ 199 w 483"/>
                <a:gd name="T15" fmla="*/ 580 h 580"/>
                <a:gd name="T16" fmla="*/ 235 w 483"/>
                <a:gd name="T17" fmla="*/ 580 h 580"/>
                <a:gd name="T18" fmla="*/ 247 w 483"/>
                <a:gd name="T19" fmla="*/ 580 h 580"/>
                <a:gd name="T20" fmla="*/ 284 w 483"/>
                <a:gd name="T21" fmla="*/ 580 h 580"/>
                <a:gd name="T22" fmla="*/ 353 w 483"/>
                <a:gd name="T23" fmla="*/ 483 h 580"/>
                <a:gd name="T24" fmla="*/ 407 w 483"/>
                <a:gd name="T25" fmla="*/ 416 h 580"/>
                <a:gd name="T26" fmla="*/ 483 w 483"/>
                <a:gd name="T27" fmla="*/ 241 h 580"/>
                <a:gd name="T28" fmla="*/ 241 w 483"/>
                <a:gd name="T29" fmla="*/ 0 h 580"/>
                <a:gd name="T30" fmla="*/ 331 w 483"/>
                <a:gd name="T31" fmla="*/ 349 h 580"/>
                <a:gd name="T32" fmla="*/ 302 w 483"/>
                <a:gd name="T33" fmla="*/ 388 h 580"/>
                <a:gd name="T34" fmla="*/ 264 w 483"/>
                <a:gd name="T35" fmla="*/ 443 h 580"/>
                <a:gd name="T36" fmla="*/ 245 w 483"/>
                <a:gd name="T37" fmla="*/ 443 h 580"/>
                <a:gd name="T38" fmla="*/ 238 w 483"/>
                <a:gd name="T39" fmla="*/ 443 h 580"/>
                <a:gd name="T40" fmla="*/ 218 w 483"/>
                <a:gd name="T41" fmla="*/ 443 h 580"/>
                <a:gd name="T42" fmla="*/ 181 w 483"/>
                <a:gd name="T43" fmla="*/ 388 h 580"/>
                <a:gd name="T44" fmla="*/ 150 w 483"/>
                <a:gd name="T45" fmla="*/ 348 h 580"/>
                <a:gd name="T46" fmla="*/ 145 w 483"/>
                <a:gd name="T47" fmla="*/ 341 h 580"/>
                <a:gd name="T48" fmla="*/ 144 w 483"/>
                <a:gd name="T49" fmla="*/ 341 h 580"/>
                <a:gd name="T50" fmla="*/ 144 w 483"/>
                <a:gd name="T51" fmla="*/ 341 h 580"/>
                <a:gd name="T52" fmla="*/ 111 w 483"/>
                <a:gd name="T53" fmla="*/ 248 h 580"/>
                <a:gd name="T54" fmla="*/ 241 w 483"/>
                <a:gd name="T55" fmla="*/ 109 h 580"/>
                <a:gd name="T56" fmla="*/ 372 w 483"/>
                <a:gd name="T57" fmla="*/ 248 h 580"/>
                <a:gd name="T58" fmla="*/ 331 w 483"/>
                <a:gd name="T59" fmla="*/ 349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3" h="580">
                  <a:moveTo>
                    <a:pt x="241" y="0"/>
                  </a:moveTo>
                  <a:cubicBezTo>
                    <a:pt x="108" y="0"/>
                    <a:pt x="0" y="108"/>
                    <a:pt x="0" y="241"/>
                  </a:cubicBezTo>
                  <a:cubicBezTo>
                    <a:pt x="0" y="303"/>
                    <a:pt x="23" y="359"/>
                    <a:pt x="62" y="402"/>
                  </a:cubicBezTo>
                  <a:cubicBezTo>
                    <a:pt x="62" y="402"/>
                    <a:pt x="62" y="402"/>
                    <a:pt x="62" y="402"/>
                  </a:cubicBezTo>
                  <a:cubicBezTo>
                    <a:pt x="62" y="402"/>
                    <a:pt x="62" y="402"/>
                    <a:pt x="63" y="403"/>
                  </a:cubicBezTo>
                  <a:cubicBezTo>
                    <a:pt x="66" y="407"/>
                    <a:pt x="70" y="410"/>
                    <a:pt x="73" y="414"/>
                  </a:cubicBezTo>
                  <a:cubicBezTo>
                    <a:pt x="88" y="429"/>
                    <a:pt x="112" y="457"/>
                    <a:pt x="129" y="483"/>
                  </a:cubicBezTo>
                  <a:cubicBezTo>
                    <a:pt x="154" y="523"/>
                    <a:pt x="141" y="580"/>
                    <a:pt x="199" y="580"/>
                  </a:cubicBezTo>
                  <a:cubicBezTo>
                    <a:pt x="235" y="580"/>
                    <a:pt x="235" y="580"/>
                    <a:pt x="235" y="580"/>
                  </a:cubicBezTo>
                  <a:cubicBezTo>
                    <a:pt x="247" y="580"/>
                    <a:pt x="247" y="580"/>
                    <a:pt x="247" y="580"/>
                  </a:cubicBezTo>
                  <a:cubicBezTo>
                    <a:pt x="284" y="580"/>
                    <a:pt x="284" y="580"/>
                    <a:pt x="284" y="580"/>
                  </a:cubicBezTo>
                  <a:cubicBezTo>
                    <a:pt x="341" y="580"/>
                    <a:pt x="329" y="523"/>
                    <a:pt x="353" y="483"/>
                  </a:cubicBezTo>
                  <a:cubicBezTo>
                    <a:pt x="369" y="458"/>
                    <a:pt x="393" y="431"/>
                    <a:pt x="407" y="416"/>
                  </a:cubicBezTo>
                  <a:cubicBezTo>
                    <a:pt x="454" y="372"/>
                    <a:pt x="483" y="310"/>
                    <a:pt x="483" y="241"/>
                  </a:cubicBezTo>
                  <a:cubicBezTo>
                    <a:pt x="483" y="108"/>
                    <a:pt x="375" y="0"/>
                    <a:pt x="241" y="0"/>
                  </a:cubicBezTo>
                  <a:close/>
                  <a:moveTo>
                    <a:pt x="331" y="349"/>
                  </a:moveTo>
                  <a:cubicBezTo>
                    <a:pt x="323" y="358"/>
                    <a:pt x="311" y="373"/>
                    <a:pt x="302" y="388"/>
                  </a:cubicBezTo>
                  <a:cubicBezTo>
                    <a:pt x="289" y="411"/>
                    <a:pt x="295" y="443"/>
                    <a:pt x="264" y="443"/>
                  </a:cubicBezTo>
                  <a:cubicBezTo>
                    <a:pt x="245" y="443"/>
                    <a:pt x="245" y="443"/>
                    <a:pt x="245" y="443"/>
                  </a:cubicBezTo>
                  <a:cubicBezTo>
                    <a:pt x="238" y="443"/>
                    <a:pt x="238" y="443"/>
                    <a:pt x="238" y="443"/>
                  </a:cubicBezTo>
                  <a:cubicBezTo>
                    <a:pt x="218" y="443"/>
                    <a:pt x="218" y="443"/>
                    <a:pt x="218" y="443"/>
                  </a:cubicBezTo>
                  <a:cubicBezTo>
                    <a:pt x="187" y="443"/>
                    <a:pt x="194" y="411"/>
                    <a:pt x="181" y="388"/>
                  </a:cubicBezTo>
                  <a:cubicBezTo>
                    <a:pt x="172" y="372"/>
                    <a:pt x="158" y="356"/>
                    <a:pt x="150" y="348"/>
                  </a:cubicBezTo>
                  <a:cubicBezTo>
                    <a:pt x="148" y="345"/>
                    <a:pt x="146" y="343"/>
                    <a:pt x="145" y="341"/>
                  </a:cubicBezTo>
                  <a:cubicBezTo>
                    <a:pt x="144" y="341"/>
                    <a:pt x="144" y="341"/>
                    <a:pt x="144" y="341"/>
                  </a:cubicBezTo>
                  <a:cubicBezTo>
                    <a:pt x="144" y="341"/>
                    <a:pt x="144" y="341"/>
                    <a:pt x="144" y="341"/>
                  </a:cubicBezTo>
                  <a:cubicBezTo>
                    <a:pt x="123" y="316"/>
                    <a:pt x="111" y="284"/>
                    <a:pt x="111" y="248"/>
                  </a:cubicBezTo>
                  <a:cubicBezTo>
                    <a:pt x="111" y="171"/>
                    <a:pt x="169" y="109"/>
                    <a:pt x="241" y="109"/>
                  </a:cubicBezTo>
                  <a:cubicBezTo>
                    <a:pt x="314" y="109"/>
                    <a:pt x="372" y="171"/>
                    <a:pt x="372" y="248"/>
                  </a:cubicBezTo>
                  <a:cubicBezTo>
                    <a:pt x="372" y="288"/>
                    <a:pt x="356" y="323"/>
                    <a:pt x="331" y="34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12" name="Round Diagonal Corner Rectangle 3181">
            <a:extLst>
              <a:ext uri="{FF2B5EF4-FFF2-40B4-BE49-F238E27FC236}">
                <a16:creationId xmlns:a16="http://schemas.microsoft.com/office/drawing/2014/main" id="{3B7C4D7D-CCF5-FF50-27BA-083DD2B0D27F}"/>
              </a:ext>
            </a:extLst>
          </p:cNvPr>
          <p:cNvSpPr/>
          <p:nvPr/>
        </p:nvSpPr>
        <p:spPr>
          <a:xfrm flipH="1">
            <a:off x="3984273" y="1683340"/>
            <a:ext cx="785813" cy="785813"/>
          </a:xfrm>
          <a:prstGeom prst="round2DiagRect">
            <a:avLst>
              <a:gd name="adj1" fmla="val 32600"/>
              <a:gd name="adj2" fmla="val 0"/>
            </a:avLst>
          </a:prstGeom>
          <a:solidFill>
            <a:srgbClr val="52BA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3" name="Round Diagonal Corner Rectangle 3182">
            <a:extLst>
              <a:ext uri="{FF2B5EF4-FFF2-40B4-BE49-F238E27FC236}">
                <a16:creationId xmlns:a16="http://schemas.microsoft.com/office/drawing/2014/main" id="{48D38655-B6BC-BDB6-4775-DF9DAAB46B25}"/>
              </a:ext>
            </a:extLst>
          </p:cNvPr>
          <p:cNvSpPr/>
          <p:nvPr/>
        </p:nvSpPr>
        <p:spPr>
          <a:xfrm>
            <a:off x="3984272" y="3759820"/>
            <a:ext cx="785813" cy="785813"/>
          </a:xfrm>
          <a:prstGeom prst="round2DiagRect">
            <a:avLst>
              <a:gd name="adj1" fmla="val 32600"/>
              <a:gd name="adj2" fmla="val 0"/>
            </a:avLst>
          </a:prstGeom>
          <a:solidFill>
            <a:srgbClr val="F49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4" name="Round Diagonal Corner Rectangle 3185">
            <a:extLst>
              <a:ext uri="{FF2B5EF4-FFF2-40B4-BE49-F238E27FC236}">
                <a16:creationId xmlns:a16="http://schemas.microsoft.com/office/drawing/2014/main" id="{389BED83-23B3-0343-16C7-8B73140B8D45}"/>
              </a:ext>
            </a:extLst>
          </p:cNvPr>
          <p:cNvSpPr/>
          <p:nvPr/>
        </p:nvSpPr>
        <p:spPr>
          <a:xfrm flipH="1" flipV="1">
            <a:off x="7411183" y="1683340"/>
            <a:ext cx="785813" cy="785813"/>
          </a:xfrm>
          <a:prstGeom prst="round2DiagRect">
            <a:avLst>
              <a:gd name="adj1" fmla="val 32600"/>
              <a:gd name="adj2" fmla="val 0"/>
            </a:avLst>
          </a:prstGeom>
          <a:solidFill>
            <a:srgbClr val="F49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5" name="Round Diagonal Corner Rectangle 3186">
            <a:extLst>
              <a:ext uri="{FF2B5EF4-FFF2-40B4-BE49-F238E27FC236}">
                <a16:creationId xmlns:a16="http://schemas.microsoft.com/office/drawing/2014/main" id="{ED82D6ED-F7C3-D34C-6512-9D1D63E69F6D}"/>
              </a:ext>
            </a:extLst>
          </p:cNvPr>
          <p:cNvSpPr/>
          <p:nvPr/>
        </p:nvSpPr>
        <p:spPr>
          <a:xfrm flipV="1">
            <a:off x="7411183" y="3759820"/>
            <a:ext cx="785813" cy="785813"/>
          </a:xfrm>
          <a:prstGeom prst="round2DiagRect">
            <a:avLst>
              <a:gd name="adj1" fmla="val 32600"/>
              <a:gd name="adj2" fmla="val 0"/>
            </a:avLst>
          </a:prstGeom>
          <a:solidFill>
            <a:srgbClr val="52BA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8EA93C27-3868-1C5A-28EC-B25DA05F4924}"/>
              </a:ext>
            </a:extLst>
          </p:cNvPr>
          <p:cNvGrpSpPr/>
          <p:nvPr/>
        </p:nvGrpSpPr>
        <p:grpSpPr>
          <a:xfrm>
            <a:off x="1055688" y="1639797"/>
            <a:ext cx="2859096" cy="791122"/>
            <a:chOff x="-94764" y="1931934"/>
            <a:chExt cx="2859096" cy="791122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B3A0FBBD-B865-1884-990D-B6391512AC9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26E3F919-4BC2-5FFA-3DD2-5CD9E44F2604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328BC70A-7D75-7C8C-DFAC-4F9214F9FF9F}"/>
              </a:ext>
            </a:extLst>
          </p:cNvPr>
          <p:cNvGrpSpPr/>
          <p:nvPr/>
        </p:nvGrpSpPr>
        <p:grpSpPr>
          <a:xfrm>
            <a:off x="8277218" y="1639797"/>
            <a:ext cx="2859096" cy="791122"/>
            <a:chOff x="-94764" y="1931934"/>
            <a:chExt cx="2859096" cy="791122"/>
          </a:xfrm>
        </p:grpSpPr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FFE746AC-8713-8CB8-E9DE-2DEF47A1C3A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2CBED80F-A99F-0FEA-F72F-3E26EFFD5E6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4FDAC85D-FA08-A476-0D67-5C2CBEAFE516}"/>
              </a:ext>
            </a:extLst>
          </p:cNvPr>
          <p:cNvGrpSpPr/>
          <p:nvPr/>
        </p:nvGrpSpPr>
        <p:grpSpPr>
          <a:xfrm>
            <a:off x="1055688" y="3820758"/>
            <a:ext cx="2859096" cy="791122"/>
            <a:chOff x="-94764" y="1931934"/>
            <a:chExt cx="2859096" cy="791122"/>
          </a:xfrm>
        </p:grpSpPr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4972796E-F4D0-055D-EB2A-72ECEE946B6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AC1A4167-1B35-1B0C-B180-0DDCD021F817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7882D56A-1261-B1EE-9133-D006F5C745B0}"/>
              </a:ext>
            </a:extLst>
          </p:cNvPr>
          <p:cNvGrpSpPr/>
          <p:nvPr/>
        </p:nvGrpSpPr>
        <p:grpSpPr>
          <a:xfrm>
            <a:off x="8277218" y="3820758"/>
            <a:ext cx="2859096" cy="791122"/>
            <a:chOff x="-94764" y="1931934"/>
            <a:chExt cx="2859096" cy="791122"/>
          </a:xfrm>
        </p:grpSpPr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A614DB3C-97DF-A32E-A443-3A1AA2F9A8B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5EFDCBB8-9CCC-046E-F8CC-E07101A2470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CA8EC67-4826-BBCD-CA59-C899C92BC68A}"/>
              </a:ext>
            </a:extLst>
          </p:cNvPr>
          <p:cNvSpPr txBox="1"/>
          <p:nvPr/>
        </p:nvSpPr>
        <p:spPr>
          <a:xfrm>
            <a:off x="4086072" y="1814636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2C317758-1F41-AD5E-D63B-A45DE1F025B7}"/>
              </a:ext>
            </a:extLst>
          </p:cNvPr>
          <p:cNvSpPr txBox="1"/>
          <p:nvPr/>
        </p:nvSpPr>
        <p:spPr>
          <a:xfrm>
            <a:off x="7529216" y="1814636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5639BB8A-868F-C34B-F745-9E5F189992AE}"/>
              </a:ext>
            </a:extLst>
          </p:cNvPr>
          <p:cNvSpPr txBox="1"/>
          <p:nvPr/>
        </p:nvSpPr>
        <p:spPr>
          <a:xfrm>
            <a:off x="4086072" y="3883188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03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4EE7341B-2F22-F93C-E729-E71CBB719266}"/>
              </a:ext>
            </a:extLst>
          </p:cNvPr>
          <p:cNvSpPr txBox="1"/>
          <p:nvPr/>
        </p:nvSpPr>
        <p:spPr>
          <a:xfrm>
            <a:off x="7529216" y="3883188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04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D8FE9B9F-0580-9A28-D7A9-A0967DC7ACDA}"/>
              </a:ext>
            </a:extLst>
          </p:cNvPr>
          <p:cNvSpPr txBox="1"/>
          <p:nvPr/>
        </p:nvSpPr>
        <p:spPr>
          <a:xfrm>
            <a:off x="5762982" y="2763010"/>
            <a:ext cx="610619" cy="996810"/>
          </a:xfrm>
          <a:custGeom>
            <a:avLst/>
            <a:gdLst/>
            <a:ahLst/>
            <a:cxnLst/>
            <a:rect l="l" t="t" r="r" b="b"/>
            <a:pathLst>
              <a:path w="610619" h="996810">
                <a:moveTo>
                  <a:pt x="273977" y="788413"/>
                </a:moveTo>
                <a:cubicBezTo>
                  <a:pt x="276891" y="787441"/>
                  <a:pt x="280778" y="787927"/>
                  <a:pt x="285635" y="789870"/>
                </a:cubicBezTo>
                <a:lnTo>
                  <a:pt x="290007" y="791327"/>
                </a:lnTo>
                <a:cubicBezTo>
                  <a:pt x="295837" y="791327"/>
                  <a:pt x="300694" y="792785"/>
                  <a:pt x="304581" y="795699"/>
                </a:cubicBezTo>
                <a:lnTo>
                  <a:pt x="314782" y="798614"/>
                </a:lnTo>
                <a:cubicBezTo>
                  <a:pt x="324497" y="803472"/>
                  <a:pt x="332270" y="808815"/>
                  <a:pt x="338099" y="814644"/>
                </a:cubicBezTo>
                <a:lnTo>
                  <a:pt x="339556" y="816102"/>
                </a:lnTo>
                <a:cubicBezTo>
                  <a:pt x="342471" y="819016"/>
                  <a:pt x="345871" y="823388"/>
                  <a:pt x="349758" y="829218"/>
                </a:cubicBezTo>
                <a:lnTo>
                  <a:pt x="362874" y="853992"/>
                </a:lnTo>
                <a:lnTo>
                  <a:pt x="368703" y="877309"/>
                </a:lnTo>
                <a:cubicBezTo>
                  <a:pt x="366760" y="880224"/>
                  <a:pt x="366760" y="884596"/>
                  <a:pt x="368703" y="890425"/>
                </a:cubicBezTo>
                <a:lnTo>
                  <a:pt x="368703" y="891883"/>
                </a:lnTo>
                <a:cubicBezTo>
                  <a:pt x="364817" y="903541"/>
                  <a:pt x="363845" y="907913"/>
                  <a:pt x="365788" y="904999"/>
                </a:cubicBezTo>
                <a:cubicBezTo>
                  <a:pt x="367731" y="905970"/>
                  <a:pt x="367731" y="907428"/>
                  <a:pt x="365788" y="909371"/>
                </a:cubicBezTo>
                <a:cubicBezTo>
                  <a:pt x="361902" y="921029"/>
                  <a:pt x="360930" y="924915"/>
                  <a:pt x="362874" y="921029"/>
                </a:cubicBezTo>
                <a:cubicBezTo>
                  <a:pt x="362874" y="922972"/>
                  <a:pt x="361902" y="925401"/>
                  <a:pt x="359959" y="928316"/>
                </a:cubicBezTo>
                <a:lnTo>
                  <a:pt x="357044" y="937060"/>
                </a:lnTo>
                <a:lnTo>
                  <a:pt x="348300" y="945804"/>
                </a:lnTo>
                <a:cubicBezTo>
                  <a:pt x="345386" y="946775"/>
                  <a:pt x="343443" y="948718"/>
                  <a:pt x="342471" y="951633"/>
                </a:cubicBezTo>
                <a:lnTo>
                  <a:pt x="322068" y="973493"/>
                </a:lnTo>
                <a:lnTo>
                  <a:pt x="303123" y="985151"/>
                </a:lnTo>
                <a:cubicBezTo>
                  <a:pt x="302152" y="985151"/>
                  <a:pt x="300694" y="986123"/>
                  <a:pt x="298751" y="988066"/>
                </a:cubicBezTo>
                <a:lnTo>
                  <a:pt x="294379" y="990981"/>
                </a:lnTo>
                <a:cubicBezTo>
                  <a:pt x="288550" y="992924"/>
                  <a:pt x="284664" y="993896"/>
                  <a:pt x="282721" y="993896"/>
                </a:cubicBezTo>
                <a:cubicBezTo>
                  <a:pt x="281749" y="994867"/>
                  <a:pt x="280292" y="995353"/>
                  <a:pt x="278349" y="995353"/>
                </a:cubicBezTo>
                <a:cubicBezTo>
                  <a:pt x="278349" y="996324"/>
                  <a:pt x="277377" y="996810"/>
                  <a:pt x="275434" y="996810"/>
                </a:cubicBezTo>
                <a:lnTo>
                  <a:pt x="260861" y="996810"/>
                </a:lnTo>
                <a:cubicBezTo>
                  <a:pt x="256975" y="996810"/>
                  <a:pt x="252117" y="995839"/>
                  <a:pt x="246288" y="993896"/>
                </a:cubicBezTo>
                <a:lnTo>
                  <a:pt x="222970" y="982237"/>
                </a:lnTo>
                <a:lnTo>
                  <a:pt x="218598" y="977865"/>
                </a:lnTo>
                <a:cubicBezTo>
                  <a:pt x="220541" y="978836"/>
                  <a:pt x="216169" y="975436"/>
                  <a:pt x="205482" y="967664"/>
                </a:cubicBezTo>
                <a:lnTo>
                  <a:pt x="198196" y="957462"/>
                </a:lnTo>
                <a:cubicBezTo>
                  <a:pt x="196253" y="957462"/>
                  <a:pt x="195281" y="956491"/>
                  <a:pt x="195281" y="954548"/>
                </a:cubicBezTo>
                <a:cubicBezTo>
                  <a:pt x="189452" y="944832"/>
                  <a:pt x="186051" y="937060"/>
                  <a:pt x="185080" y="931230"/>
                </a:cubicBezTo>
                <a:lnTo>
                  <a:pt x="174879" y="904999"/>
                </a:lnTo>
                <a:cubicBezTo>
                  <a:pt x="173907" y="901112"/>
                  <a:pt x="173421" y="895283"/>
                  <a:pt x="173421" y="887511"/>
                </a:cubicBezTo>
                <a:lnTo>
                  <a:pt x="174879" y="861279"/>
                </a:lnTo>
                <a:lnTo>
                  <a:pt x="180708" y="846706"/>
                </a:lnTo>
                <a:lnTo>
                  <a:pt x="193824" y="826303"/>
                </a:lnTo>
                <a:cubicBezTo>
                  <a:pt x="194795" y="825332"/>
                  <a:pt x="195281" y="824360"/>
                  <a:pt x="195281" y="823388"/>
                </a:cubicBezTo>
                <a:cubicBezTo>
                  <a:pt x="198196" y="819502"/>
                  <a:pt x="201596" y="816102"/>
                  <a:pt x="205482" y="813187"/>
                </a:cubicBezTo>
                <a:lnTo>
                  <a:pt x="224428" y="800071"/>
                </a:lnTo>
                <a:cubicBezTo>
                  <a:pt x="236086" y="794242"/>
                  <a:pt x="245802" y="790841"/>
                  <a:pt x="253574" y="789870"/>
                </a:cubicBezTo>
                <a:close/>
                <a:moveTo>
                  <a:pt x="335184" y="0"/>
                </a:moveTo>
                <a:lnTo>
                  <a:pt x="365788" y="0"/>
                </a:lnTo>
                <a:cubicBezTo>
                  <a:pt x="372589" y="0"/>
                  <a:pt x="377933" y="486"/>
                  <a:pt x="381819" y="1457"/>
                </a:cubicBezTo>
                <a:lnTo>
                  <a:pt x="443026" y="10201"/>
                </a:lnTo>
                <a:lnTo>
                  <a:pt x="489661" y="27689"/>
                </a:lnTo>
                <a:cubicBezTo>
                  <a:pt x="491604" y="27689"/>
                  <a:pt x="495490" y="29146"/>
                  <a:pt x="501319" y="32061"/>
                </a:cubicBezTo>
                <a:lnTo>
                  <a:pt x="533381" y="58293"/>
                </a:lnTo>
                <a:cubicBezTo>
                  <a:pt x="535324" y="59264"/>
                  <a:pt x="538238" y="61693"/>
                  <a:pt x="542125" y="65579"/>
                </a:cubicBezTo>
                <a:lnTo>
                  <a:pt x="565442" y="94726"/>
                </a:lnTo>
                <a:cubicBezTo>
                  <a:pt x="564470" y="91811"/>
                  <a:pt x="566413" y="95212"/>
                  <a:pt x="571271" y="104927"/>
                </a:cubicBezTo>
                <a:lnTo>
                  <a:pt x="591674" y="142818"/>
                </a:lnTo>
                <a:lnTo>
                  <a:pt x="594588" y="151562"/>
                </a:lnTo>
                <a:cubicBezTo>
                  <a:pt x="595560" y="151562"/>
                  <a:pt x="597017" y="155448"/>
                  <a:pt x="598960" y="163220"/>
                </a:cubicBezTo>
                <a:cubicBezTo>
                  <a:pt x="598960" y="169049"/>
                  <a:pt x="599446" y="173421"/>
                  <a:pt x="600417" y="176336"/>
                </a:cubicBezTo>
                <a:cubicBezTo>
                  <a:pt x="602361" y="182165"/>
                  <a:pt x="603332" y="186052"/>
                  <a:pt x="603332" y="187995"/>
                </a:cubicBezTo>
                <a:cubicBezTo>
                  <a:pt x="605275" y="194796"/>
                  <a:pt x="607218" y="204025"/>
                  <a:pt x="609161" y="215684"/>
                </a:cubicBezTo>
                <a:cubicBezTo>
                  <a:pt x="609161" y="223456"/>
                  <a:pt x="609647" y="228800"/>
                  <a:pt x="610619" y="231714"/>
                </a:cubicBezTo>
                <a:lnTo>
                  <a:pt x="609161" y="243373"/>
                </a:lnTo>
                <a:cubicBezTo>
                  <a:pt x="611105" y="245316"/>
                  <a:pt x="611105" y="247259"/>
                  <a:pt x="609161" y="249202"/>
                </a:cubicBezTo>
                <a:lnTo>
                  <a:pt x="607704" y="269605"/>
                </a:lnTo>
                <a:lnTo>
                  <a:pt x="593131" y="319154"/>
                </a:lnTo>
                <a:cubicBezTo>
                  <a:pt x="589245" y="330813"/>
                  <a:pt x="585844" y="339071"/>
                  <a:pt x="582930" y="343928"/>
                </a:cubicBezTo>
                <a:cubicBezTo>
                  <a:pt x="581958" y="347815"/>
                  <a:pt x="578072" y="355101"/>
                  <a:pt x="571271" y="365788"/>
                </a:cubicBezTo>
                <a:lnTo>
                  <a:pt x="566899" y="374532"/>
                </a:lnTo>
                <a:lnTo>
                  <a:pt x="553783" y="390563"/>
                </a:lnTo>
                <a:lnTo>
                  <a:pt x="526094" y="418252"/>
                </a:lnTo>
                <a:cubicBezTo>
                  <a:pt x="516378" y="426024"/>
                  <a:pt x="508606" y="431368"/>
                  <a:pt x="502777" y="434283"/>
                </a:cubicBezTo>
                <a:cubicBezTo>
                  <a:pt x="495004" y="437197"/>
                  <a:pt x="486746" y="441083"/>
                  <a:pt x="478002" y="445941"/>
                </a:cubicBezTo>
                <a:cubicBezTo>
                  <a:pt x="475088" y="447884"/>
                  <a:pt x="469744" y="449827"/>
                  <a:pt x="461972" y="451771"/>
                </a:cubicBezTo>
                <a:cubicBezTo>
                  <a:pt x="460028" y="453714"/>
                  <a:pt x="458085" y="454685"/>
                  <a:pt x="456142" y="454685"/>
                </a:cubicBezTo>
                <a:cubicBezTo>
                  <a:pt x="455171" y="455657"/>
                  <a:pt x="453228" y="456142"/>
                  <a:pt x="450313" y="456142"/>
                </a:cubicBezTo>
                <a:lnTo>
                  <a:pt x="447398" y="459057"/>
                </a:lnTo>
                <a:cubicBezTo>
                  <a:pt x="447398" y="460029"/>
                  <a:pt x="446427" y="460514"/>
                  <a:pt x="444484" y="460514"/>
                </a:cubicBezTo>
                <a:lnTo>
                  <a:pt x="443026" y="460514"/>
                </a:lnTo>
                <a:cubicBezTo>
                  <a:pt x="440112" y="462458"/>
                  <a:pt x="437197" y="462943"/>
                  <a:pt x="434282" y="461972"/>
                </a:cubicBezTo>
                <a:cubicBezTo>
                  <a:pt x="432339" y="465858"/>
                  <a:pt x="429425" y="467315"/>
                  <a:pt x="425538" y="466344"/>
                </a:cubicBezTo>
                <a:lnTo>
                  <a:pt x="396392" y="473630"/>
                </a:lnTo>
                <a:cubicBezTo>
                  <a:pt x="386676" y="477517"/>
                  <a:pt x="379876" y="480917"/>
                  <a:pt x="375989" y="483832"/>
                </a:cubicBezTo>
                <a:lnTo>
                  <a:pt x="370160" y="494033"/>
                </a:lnTo>
                <a:cubicBezTo>
                  <a:pt x="366274" y="501805"/>
                  <a:pt x="363845" y="507635"/>
                  <a:pt x="362874" y="511521"/>
                </a:cubicBezTo>
                <a:lnTo>
                  <a:pt x="358502" y="536295"/>
                </a:lnTo>
                <a:lnTo>
                  <a:pt x="357044" y="569814"/>
                </a:lnTo>
                <a:cubicBezTo>
                  <a:pt x="357044" y="571757"/>
                  <a:pt x="357530" y="573700"/>
                  <a:pt x="358502" y="575643"/>
                </a:cubicBezTo>
                <a:cubicBezTo>
                  <a:pt x="356558" y="577586"/>
                  <a:pt x="355587" y="581472"/>
                  <a:pt x="355587" y="587302"/>
                </a:cubicBezTo>
                <a:lnTo>
                  <a:pt x="357044" y="600418"/>
                </a:lnTo>
                <a:cubicBezTo>
                  <a:pt x="356073" y="603332"/>
                  <a:pt x="355587" y="607219"/>
                  <a:pt x="355587" y="612076"/>
                </a:cubicBezTo>
                <a:lnTo>
                  <a:pt x="355587" y="613534"/>
                </a:lnTo>
                <a:cubicBezTo>
                  <a:pt x="353644" y="616448"/>
                  <a:pt x="353644" y="619849"/>
                  <a:pt x="355587" y="623735"/>
                </a:cubicBezTo>
                <a:lnTo>
                  <a:pt x="355587" y="638308"/>
                </a:lnTo>
                <a:cubicBezTo>
                  <a:pt x="355587" y="645109"/>
                  <a:pt x="356073" y="649967"/>
                  <a:pt x="357044" y="652881"/>
                </a:cubicBezTo>
                <a:lnTo>
                  <a:pt x="358502" y="676199"/>
                </a:lnTo>
                <a:cubicBezTo>
                  <a:pt x="357530" y="678142"/>
                  <a:pt x="356073" y="679113"/>
                  <a:pt x="354130" y="679113"/>
                </a:cubicBezTo>
                <a:cubicBezTo>
                  <a:pt x="352186" y="679113"/>
                  <a:pt x="351215" y="680085"/>
                  <a:pt x="351215" y="682028"/>
                </a:cubicBezTo>
                <a:cubicBezTo>
                  <a:pt x="350243" y="682028"/>
                  <a:pt x="349758" y="682514"/>
                  <a:pt x="349758" y="683485"/>
                </a:cubicBezTo>
                <a:cubicBezTo>
                  <a:pt x="340042" y="688343"/>
                  <a:pt x="336642" y="690286"/>
                  <a:pt x="339556" y="689315"/>
                </a:cubicBezTo>
                <a:cubicBezTo>
                  <a:pt x="337613" y="690286"/>
                  <a:pt x="334213" y="690772"/>
                  <a:pt x="329355" y="690772"/>
                </a:cubicBezTo>
                <a:lnTo>
                  <a:pt x="308952" y="693687"/>
                </a:lnTo>
                <a:cubicBezTo>
                  <a:pt x="304095" y="693687"/>
                  <a:pt x="301180" y="694658"/>
                  <a:pt x="300209" y="696601"/>
                </a:cubicBezTo>
                <a:cubicBezTo>
                  <a:pt x="299237" y="695630"/>
                  <a:pt x="298265" y="695144"/>
                  <a:pt x="297294" y="695144"/>
                </a:cubicBezTo>
                <a:lnTo>
                  <a:pt x="284178" y="695144"/>
                </a:lnTo>
                <a:cubicBezTo>
                  <a:pt x="282235" y="697087"/>
                  <a:pt x="279806" y="697087"/>
                  <a:pt x="276891" y="695144"/>
                </a:cubicBezTo>
                <a:lnTo>
                  <a:pt x="256489" y="699516"/>
                </a:lnTo>
                <a:lnTo>
                  <a:pt x="231714" y="699516"/>
                </a:lnTo>
                <a:lnTo>
                  <a:pt x="221513" y="693687"/>
                </a:lnTo>
                <a:cubicBezTo>
                  <a:pt x="220541" y="691743"/>
                  <a:pt x="220541" y="690286"/>
                  <a:pt x="221513" y="689315"/>
                </a:cubicBezTo>
                <a:cubicBezTo>
                  <a:pt x="220541" y="688343"/>
                  <a:pt x="219570" y="687857"/>
                  <a:pt x="218598" y="687857"/>
                </a:cubicBezTo>
                <a:cubicBezTo>
                  <a:pt x="214712" y="686886"/>
                  <a:pt x="212769" y="684457"/>
                  <a:pt x="212769" y="680571"/>
                </a:cubicBezTo>
                <a:lnTo>
                  <a:pt x="212769" y="593131"/>
                </a:lnTo>
                <a:lnTo>
                  <a:pt x="208397" y="514436"/>
                </a:lnTo>
                <a:cubicBezTo>
                  <a:pt x="208397" y="505692"/>
                  <a:pt x="208883" y="498891"/>
                  <a:pt x="209854" y="494033"/>
                </a:cubicBezTo>
                <a:cubicBezTo>
                  <a:pt x="217627" y="465858"/>
                  <a:pt x="220541" y="454685"/>
                  <a:pt x="218598" y="460514"/>
                </a:cubicBezTo>
                <a:lnTo>
                  <a:pt x="236086" y="421167"/>
                </a:lnTo>
                <a:lnTo>
                  <a:pt x="244830" y="408051"/>
                </a:lnTo>
                <a:cubicBezTo>
                  <a:pt x="254546" y="394449"/>
                  <a:pt x="262804" y="384734"/>
                  <a:pt x="269605" y="378904"/>
                </a:cubicBezTo>
                <a:cubicBezTo>
                  <a:pt x="277377" y="372104"/>
                  <a:pt x="286607" y="365788"/>
                  <a:pt x="297294" y="359959"/>
                </a:cubicBezTo>
                <a:lnTo>
                  <a:pt x="324983" y="348300"/>
                </a:lnTo>
                <a:lnTo>
                  <a:pt x="368703" y="336642"/>
                </a:lnTo>
                <a:cubicBezTo>
                  <a:pt x="376475" y="335670"/>
                  <a:pt x="385705" y="333241"/>
                  <a:pt x="396392" y="329355"/>
                </a:cubicBezTo>
                <a:cubicBezTo>
                  <a:pt x="401250" y="328384"/>
                  <a:pt x="407565" y="325955"/>
                  <a:pt x="415337" y="322069"/>
                </a:cubicBezTo>
                <a:cubicBezTo>
                  <a:pt x="419223" y="320126"/>
                  <a:pt x="424081" y="316239"/>
                  <a:pt x="429910" y="310410"/>
                </a:cubicBezTo>
                <a:cubicBezTo>
                  <a:pt x="429910" y="309439"/>
                  <a:pt x="430396" y="308467"/>
                  <a:pt x="431368" y="307495"/>
                </a:cubicBezTo>
                <a:cubicBezTo>
                  <a:pt x="434282" y="304581"/>
                  <a:pt x="438169" y="298266"/>
                  <a:pt x="443026" y="288550"/>
                </a:cubicBezTo>
                <a:cubicBezTo>
                  <a:pt x="444970" y="284664"/>
                  <a:pt x="446913" y="278835"/>
                  <a:pt x="448856" y="271062"/>
                </a:cubicBezTo>
                <a:lnTo>
                  <a:pt x="450313" y="257946"/>
                </a:lnTo>
                <a:cubicBezTo>
                  <a:pt x="452256" y="252117"/>
                  <a:pt x="453228" y="242887"/>
                  <a:pt x="453228" y="230257"/>
                </a:cubicBezTo>
                <a:lnTo>
                  <a:pt x="453228" y="222970"/>
                </a:lnTo>
                <a:cubicBezTo>
                  <a:pt x="453228" y="221027"/>
                  <a:pt x="452256" y="217141"/>
                  <a:pt x="450313" y="211312"/>
                </a:cubicBezTo>
                <a:cubicBezTo>
                  <a:pt x="449341" y="211312"/>
                  <a:pt x="448856" y="210340"/>
                  <a:pt x="448856" y="208397"/>
                </a:cubicBezTo>
                <a:cubicBezTo>
                  <a:pt x="441083" y="194796"/>
                  <a:pt x="434768" y="185080"/>
                  <a:pt x="429910" y="179251"/>
                </a:cubicBezTo>
                <a:lnTo>
                  <a:pt x="421166" y="170507"/>
                </a:lnTo>
                <a:cubicBezTo>
                  <a:pt x="421166" y="169535"/>
                  <a:pt x="420681" y="169049"/>
                  <a:pt x="419709" y="169049"/>
                </a:cubicBezTo>
                <a:cubicBezTo>
                  <a:pt x="411937" y="163220"/>
                  <a:pt x="406107" y="159334"/>
                  <a:pt x="402221" y="157391"/>
                </a:cubicBezTo>
                <a:cubicBezTo>
                  <a:pt x="401250" y="156419"/>
                  <a:pt x="399792" y="155934"/>
                  <a:pt x="397849" y="155934"/>
                </a:cubicBezTo>
                <a:lnTo>
                  <a:pt x="393477" y="154476"/>
                </a:lnTo>
                <a:cubicBezTo>
                  <a:pt x="392506" y="153505"/>
                  <a:pt x="391048" y="153019"/>
                  <a:pt x="389105" y="153019"/>
                </a:cubicBezTo>
                <a:lnTo>
                  <a:pt x="348300" y="150104"/>
                </a:lnTo>
                <a:lnTo>
                  <a:pt x="335184" y="151562"/>
                </a:lnTo>
                <a:cubicBezTo>
                  <a:pt x="331298" y="149619"/>
                  <a:pt x="328384" y="150104"/>
                  <a:pt x="326440" y="153019"/>
                </a:cubicBezTo>
                <a:lnTo>
                  <a:pt x="295837" y="161763"/>
                </a:lnTo>
                <a:lnTo>
                  <a:pt x="257946" y="179251"/>
                </a:lnTo>
                <a:lnTo>
                  <a:pt x="212769" y="205483"/>
                </a:lnTo>
                <a:lnTo>
                  <a:pt x="192367" y="221513"/>
                </a:lnTo>
                <a:lnTo>
                  <a:pt x="171964" y="243373"/>
                </a:lnTo>
                <a:lnTo>
                  <a:pt x="157391" y="255032"/>
                </a:lnTo>
                <a:lnTo>
                  <a:pt x="157391" y="257946"/>
                </a:lnTo>
                <a:lnTo>
                  <a:pt x="151561" y="263776"/>
                </a:lnTo>
                <a:cubicBezTo>
                  <a:pt x="150590" y="266690"/>
                  <a:pt x="148161" y="268148"/>
                  <a:pt x="144275" y="268148"/>
                </a:cubicBezTo>
                <a:lnTo>
                  <a:pt x="139903" y="278349"/>
                </a:lnTo>
                <a:cubicBezTo>
                  <a:pt x="136988" y="278349"/>
                  <a:pt x="136017" y="279806"/>
                  <a:pt x="136988" y="282721"/>
                </a:cubicBezTo>
                <a:lnTo>
                  <a:pt x="131159" y="287093"/>
                </a:lnTo>
                <a:cubicBezTo>
                  <a:pt x="128244" y="290008"/>
                  <a:pt x="126301" y="292436"/>
                  <a:pt x="125330" y="294379"/>
                </a:cubicBezTo>
                <a:lnTo>
                  <a:pt x="119500" y="303123"/>
                </a:lnTo>
                <a:cubicBezTo>
                  <a:pt x="115614" y="305067"/>
                  <a:pt x="113671" y="307981"/>
                  <a:pt x="113671" y="311867"/>
                </a:cubicBezTo>
                <a:lnTo>
                  <a:pt x="107842" y="327898"/>
                </a:lnTo>
                <a:cubicBezTo>
                  <a:pt x="106870" y="328869"/>
                  <a:pt x="105413" y="329355"/>
                  <a:pt x="103470" y="329355"/>
                </a:cubicBezTo>
                <a:cubicBezTo>
                  <a:pt x="101527" y="327412"/>
                  <a:pt x="99584" y="326441"/>
                  <a:pt x="97640" y="326441"/>
                </a:cubicBezTo>
                <a:cubicBezTo>
                  <a:pt x="95697" y="324497"/>
                  <a:pt x="93754" y="324012"/>
                  <a:pt x="91811" y="324983"/>
                </a:cubicBezTo>
                <a:cubicBezTo>
                  <a:pt x="90840" y="325955"/>
                  <a:pt x="89868" y="325955"/>
                  <a:pt x="88896" y="324983"/>
                </a:cubicBezTo>
                <a:lnTo>
                  <a:pt x="55378" y="304581"/>
                </a:lnTo>
                <a:cubicBezTo>
                  <a:pt x="54406" y="304581"/>
                  <a:pt x="53921" y="304095"/>
                  <a:pt x="53921" y="303123"/>
                </a:cubicBezTo>
                <a:lnTo>
                  <a:pt x="40805" y="294379"/>
                </a:lnTo>
                <a:cubicBezTo>
                  <a:pt x="37890" y="292436"/>
                  <a:pt x="33518" y="288550"/>
                  <a:pt x="27689" y="282721"/>
                </a:cubicBezTo>
                <a:cubicBezTo>
                  <a:pt x="21860" y="274948"/>
                  <a:pt x="17002" y="269119"/>
                  <a:pt x="13116" y="265233"/>
                </a:cubicBezTo>
                <a:lnTo>
                  <a:pt x="1457" y="253574"/>
                </a:lnTo>
                <a:cubicBezTo>
                  <a:pt x="1457" y="252603"/>
                  <a:pt x="971" y="252117"/>
                  <a:pt x="0" y="252117"/>
                </a:cubicBezTo>
                <a:cubicBezTo>
                  <a:pt x="1943" y="248231"/>
                  <a:pt x="2914" y="244345"/>
                  <a:pt x="2914" y="240458"/>
                </a:cubicBezTo>
                <a:lnTo>
                  <a:pt x="11658" y="228800"/>
                </a:lnTo>
                <a:cubicBezTo>
                  <a:pt x="12630" y="228800"/>
                  <a:pt x="13116" y="227828"/>
                  <a:pt x="13116" y="225885"/>
                </a:cubicBezTo>
                <a:lnTo>
                  <a:pt x="32061" y="190909"/>
                </a:lnTo>
                <a:cubicBezTo>
                  <a:pt x="36919" y="181194"/>
                  <a:pt x="42748" y="172936"/>
                  <a:pt x="49549" y="166135"/>
                </a:cubicBezTo>
                <a:lnTo>
                  <a:pt x="56835" y="155934"/>
                </a:lnTo>
                <a:cubicBezTo>
                  <a:pt x="58778" y="154962"/>
                  <a:pt x="60721" y="152533"/>
                  <a:pt x="62665" y="148647"/>
                </a:cubicBezTo>
                <a:cubicBezTo>
                  <a:pt x="64608" y="146704"/>
                  <a:pt x="65579" y="145247"/>
                  <a:pt x="65579" y="144275"/>
                </a:cubicBezTo>
                <a:cubicBezTo>
                  <a:pt x="65579" y="142332"/>
                  <a:pt x="66551" y="141360"/>
                  <a:pt x="68494" y="141360"/>
                </a:cubicBezTo>
                <a:cubicBezTo>
                  <a:pt x="71409" y="139417"/>
                  <a:pt x="73837" y="136988"/>
                  <a:pt x="75781" y="134074"/>
                </a:cubicBezTo>
                <a:cubicBezTo>
                  <a:pt x="76752" y="133102"/>
                  <a:pt x="77238" y="132131"/>
                  <a:pt x="77238" y="131159"/>
                </a:cubicBezTo>
                <a:cubicBezTo>
                  <a:pt x="78209" y="131159"/>
                  <a:pt x="78695" y="130673"/>
                  <a:pt x="78695" y="129702"/>
                </a:cubicBezTo>
                <a:lnTo>
                  <a:pt x="118043" y="94726"/>
                </a:lnTo>
                <a:cubicBezTo>
                  <a:pt x="125815" y="86953"/>
                  <a:pt x="134074" y="80153"/>
                  <a:pt x="142817" y="74323"/>
                </a:cubicBezTo>
                <a:lnTo>
                  <a:pt x="174879" y="55378"/>
                </a:lnTo>
                <a:lnTo>
                  <a:pt x="217141" y="34976"/>
                </a:lnTo>
                <a:cubicBezTo>
                  <a:pt x="221027" y="32061"/>
                  <a:pt x="224913" y="30118"/>
                  <a:pt x="228800" y="29146"/>
                </a:cubicBezTo>
                <a:cubicBezTo>
                  <a:pt x="229771" y="28175"/>
                  <a:pt x="230743" y="27689"/>
                  <a:pt x="231714" y="27689"/>
                </a:cubicBezTo>
                <a:lnTo>
                  <a:pt x="234629" y="26232"/>
                </a:lnTo>
                <a:cubicBezTo>
                  <a:pt x="235601" y="25260"/>
                  <a:pt x="237058" y="24774"/>
                  <a:pt x="239001" y="24774"/>
                </a:cubicBezTo>
                <a:lnTo>
                  <a:pt x="253574" y="18945"/>
                </a:lnTo>
                <a:cubicBezTo>
                  <a:pt x="257460" y="17002"/>
                  <a:pt x="260375" y="16030"/>
                  <a:pt x="262318" y="16030"/>
                </a:cubicBezTo>
                <a:lnTo>
                  <a:pt x="297294" y="5829"/>
                </a:lnTo>
                <a:cubicBezTo>
                  <a:pt x="303123" y="3886"/>
                  <a:pt x="307495" y="2914"/>
                  <a:pt x="310410" y="2914"/>
                </a:cubicBezTo>
                <a:cubicBezTo>
                  <a:pt x="315268" y="2914"/>
                  <a:pt x="323526" y="1943"/>
                  <a:pt x="33518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仓耳周珂正大榜书" panose="02020400000000000000" pitchFamily="18" charset="-122"/>
              <a:ea typeface="仓耳周珂正大榜书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069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4D6CB22E-23FB-1082-5D7C-1B68C62F9EFD}"/>
              </a:ext>
            </a:extLst>
          </p:cNvPr>
          <p:cNvGrpSpPr/>
          <p:nvPr/>
        </p:nvGrpSpPr>
        <p:grpSpPr>
          <a:xfrm>
            <a:off x="545472" y="291733"/>
            <a:ext cx="2208305" cy="408352"/>
            <a:chOff x="4886645" y="2032888"/>
            <a:chExt cx="2208305" cy="40835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8D177CE-BB2A-E3AE-B870-AF81F11A5568}"/>
                </a:ext>
              </a:extLst>
            </p:cNvPr>
            <p:cNvSpPr txBox="1"/>
            <p:nvPr/>
          </p:nvSpPr>
          <p:spPr>
            <a:xfrm>
              <a:off x="5301845" y="2071908"/>
              <a:ext cx="179310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目前存在的问题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63D8E5C3-ED8F-4CB2-2DDE-AD1271F75979}"/>
                </a:ext>
              </a:extLst>
            </p:cNvPr>
            <p:cNvGrpSpPr/>
            <p:nvPr/>
          </p:nvGrpSpPr>
          <p:grpSpPr>
            <a:xfrm>
              <a:off x="4886645" y="2032888"/>
              <a:ext cx="386460" cy="366726"/>
              <a:chOff x="4219575" y="3103563"/>
              <a:chExt cx="746125" cy="708025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54" name="Freeform 356">
                <a:extLst>
                  <a:ext uri="{FF2B5EF4-FFF2-40B4-BE49-F238E27FC236}">
                    <a16:creationId xmlns:a16="http://schemas.microsoft.com/office/drawing/2014/main" id="{37AD3B9F-ACF0-6642-3A2C-A83AC7FAD44A}"/>
                  </a:ext>
                </a:extLst>
              </p:cNvPr>
              <p:cNvSpPr/>
              <p:nvPr/>
            </p:nvSpPr>
            <p:spPr bwMode="auto">
              <a:xfrm>
                <a:off x="4276725" y="3703638"/>
                <a:ext cx="17463" cy="60325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4" y="4"/>
                  </a:cxn>
                  <a:cxn ang="0">
                    <a:pos x="22" y="18"/>
                  </a:cxn>
                  <a:cxn ang="0">
                    <a:pos x="20" y="31"/>
                  </a:cxn>
                  <a:cxn ang="0">
                    <a:pos x="12" y="57"/>
                  </a:cxn>
                  <a:cxn ang="0">
                    <a:pos x="7" y="69"/>
                  </a:cxn>
                  <a:cxn ang="0">
                    <a:pos x="4" y="83"/>
                  </a:cxn>
                  <a:cxn ang="0">
                    <a:pos x="1" y="95"/>
                  </a:cxn>
                  <a:cxn ang="0">
                    <a:pos x="0" y="109"/>
                  </a:cxn>
                  <a:cxn ang="0">
                    <a:pos x="0" y="109"/>
                  </a:cxn>
                  <a:cxn ang="0">
                    <a:pos x="0" y="111"/>
                  </a:cxn>
                  <a:cxn ang="0">
                    <a:pos x="1" y="113"/>
                  </a:cxn>
                  <a:cxn ang="0">
                    <a:pos x="3" y="114"/>
                  </a:cxn>
                  <a:cxn ang="0">
                    <a:pos x="4" y="114"/>
                  </a:cxn>
                  <a:cxn ang="0">
                    <a:pos x="6" y="114"/>
                  </a:cxn>
                  <a:cxn ang="0">
                    <a:pos x="7" y="113"/>
                  </a:cxn>
                  <a:cxn ang="0">
                    <a:pos x="9" y="111"/>
                  </a:cxn>
                  <a:cxn ang="0">
                    <a:pos x="10" y="109"/>
                  </a:cxn>
                  <a:cxn ang="0">
                    <a:pos x="10" y="109"/>
                  </a:cxn>
                  <a:cxn ang="0">
                    <a:pos x="11" y="95"/>
                  </a:cxn>
                  <a:cxn ang="0">
                    <a:pos x="14" y="83"/>
                  </a:cxn>
                  <a:cxn ang="0">
                    <a:pos x="17" y="69"/>
                  </a:cxn>
                  <a:cxn ang="0">
                    <a:pos x="21" y="57"/>
                  </a:cxn>
                  <a:cxn ang="0">
                    <a:pos x="29" y="31"/>
                  </a:cxn>
                  <a:cxn ang="0">
                    <a:pos x="32" y="18"/>
                  </a:cxn>
                  <a:cxn ang="0">
                    <a:pos x="33" y="4"/>
                  </a:cxn>
                  <a:cxn ang="0">
                    <a:pos x="33" y="4"/>
                  </a:cxn>
                  <a:cxn ang="0">
                    <a:pos x="33" y="2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0"/>
                  </a:cxn>
                  <a:cxn ang="0">
                    <a:pos x="25" y="1"/>
                  </a:cxn>
                  <a:cxn ang="0">
                    <a:pos x="24" y="2"/>
                  </a:cxn>
                  <a:cxn ang="0">
                    <a:pos x="24" y="4"/>
                  </a:cxn>
                  <a:cxn ang="0">
                    <a:pos x="24" y="4"/>
                  </a:cxn>
                </a:cxnLst>
                <a:rect l="0" t="0" r="r" b="b"/>
                <a:pathLst>
                  <a:path w="33" h="114">
                    <a:moveTo>
                      <a:pt x="24" y="4"/>
                    </a:moveTo>
                    <a:lnTo>
                      <a:pt x="24" y="4"/>
                    </a:lnTo>
                    <a:lnTo>
                      <a:pt x="22" y="18"/>
                    </a:lnTo>
                    <a:lnTo>
                      <a:pt x="20" y="31"/>
                    </a:lnTo>
                    <a:lnTo>
                      <a:pt x="12" y="57"/>
                    </a:lnTo>
                    <a:lnTo>
                      <a:pt x="7" y="69"/>
                    </a:lnTo>
                    <a:lnTo>
                      <a:pt x="4" y="83"/>
                    </a:lnTo>
                    <a:lnTo>
                      <a:pt x="1" y="95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0" y="111"/>
                    </a:lnTo>
                    <a:lnTo>
                      <a:pt x="1" y="113"/>
                    </a:lnTo>
                    <a:lnTo>
                      <a:pt x="3" y="114"/>
                    </a:lnTo>
                    <a:lnTo>
                      <a:pt x="4" y="114"/>
                    </a:lnTo>
                    <a:lnTo>
                      <a:pt x="6" y="114"/>
                    </a:lnTo>
                    <a:lnTo>
                      <a:pt x="7" y="113"/>
                    </a:lnTo>
                    <a:lnTo>
                      <a:pt x="9" y="111"/>
                    </a:lnTo>
                    <a:lnTo>
                      <a:pt x="10" y="109"/>
                    </a:lnTo>
                    <a:lnTo>
                      <a:pt x="10" y="109"/>
                    </a:lnTo>
                    <a:lnTo>
                      <a:pt x="11" y="95"/>
                    </a:lnTo>
                    <a:lnTo>
                      <a:pt x="14" y="83"/>
                    </a:lnTo>
                    <a:lnTo>
                      <a:pt x="17" y="69"/>
                    </a:lnTo>
                    <a:lnTo>
                      <a:pt x="21" y="57"/>
                    </a:lnTo>
                    <a:lnTo>
                      <a:pt x="29" y="31"/>
                    </a:lnTo>
                    <a:lnTo>
                      <a:pt x="32" y="18"/>
                    </a:lnTo>
                    <a:lnTo>
                      <a:pt x="33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357">
                <a:extLst>
                  <a:ext uri="{FF2B5EF4-FFF2-40B4-BE49-F238E27FC236}">
                    <a16:creationId xmlns:a16="http://schemas.microsoft.com/office/drawing/2014/main" id="{ED55F212-A313-21AF-B3E8-2689029CD56D}"/>
                  </a:ext>
                </a:extLst>
              </p:cNvPr>
              <p:cNvSpPr/>
              <p:nvPr/>
            </p:nvSpPr>
            <p:spPr bwMode="auto">
              <a:xfrm>
                <a:off x="4314825" y="3724275"/>
                <a:ext cx="17463" cy="57150"/>
              </a:xfrm>
              <a:custGeom>
                <a:avLst/>
                <a:gdLst/>
                <a:ahLst/>
                <a:cxnLst>
                  <a:cxn ang="0">
                    <a:pos x="23" y="4"/>
                  </a:cxn>
                  <a:cxn ang="0">
                    <a:pos x="23" y="4"/>
                  </a:cxn>
                  <a:cxn ang="0">
                    <a:pos x="18" y="17"/>
                  </a:cxn>
                  <a:cxn ang="0">
                    <a:pos x="14" y="29"/>
                  </a:cxn>
                  <a:cxn ang="0">
                    <a:pos x="9" y="43"/>
                  </a:cxn>
                  <a:cxn ang="0">
                    <a:pos x="4" y="55"/>
                  </a:cxn>
                  <a:cxn ang="0">
                    <a:pos x="4" y="55"/>
                  </a:cxn>
                  <a:cxn ang="0">
                    <a:pos x="2" y="68"/>
                  </a:cxn>
                  <a:cxn ang="0">
                    <a:pos x="1" y="80"/>
                  </a:cxn>
                  <a:cxn ang="0">
                    <a:pos x="0" y="105"/>
                  </a:cxn>
                  <a:cxn ang="0">
                    <a:pos x="0" y="105"/>
                  </a:cxn>
                  <a:cxn ang="0">
                    <a:pos x="0" y="106"/>
                  </a:cxn>
                  <a:cxn ang="0">
                    <a:pos x="1" y="108"/>
                  </a:cxn>
                  <a:cxn ang="0">
                    <a:pos x="2" y="109"/>
                  </a:cxn>
                  <a:cxn ang="0">
                    <a:pos x="4" y="109"/>
                  </a:cxn>
                  <a:cxn ang="0">
                    <a:pos x="6" y="109"/>
                  </a:cxn>
                  <a:cxn ang="0">
                    <a:pos x="7" y="108"/>
                  </a:cxn>
                  <a:cxn ang="0">
                    <a:pos x="8" y="106"/>
                  </a:cxn>
                  <a:cxn ang="0">
                    <a:pos x="9" y="105"/>
                  </a:cxn>
                  <a:cxn ang="0">
                    <a:pos x="9" y="105"/>
                  </a:cxn>
                  <a:cxn ang="0">
                    <a:pos x="9" y="93"/>
                  </a:cxn>
                  <a:cxn ang="0">
                    <a:pos x="11" y="83"/>
                  </a:cxn>
                  <a:cxn ang="0">
                    <a:pos x="13" y="62"/>
                  </a:cxn>
                  <a:cxn ang="0">
                    <a:pos x="13" y="62"/>
                  </a:cxn>
                  <a:cxn ang="0">
                    <a:pos x="14" y="55"/>
                  </a:cxn>
                  <a:cxn ang="0">
                    <a:pos x="16" y="48"/>
                  </a:cxn>
                  <a:cxn ang="0">
                    <a:pos x="21" y="33"/>
                  </a:cxn>
                  <a:cxn ang="0">
                    <a:pos x="27" y="20"/>
                  </a:cxn>
                  <a:cxn ang="0">
                    <a:pos x="33" y="6"/>
                  </a:cxn>
                  <a:cxn ang="0">
                    <a:pos x="33" y="6"/>
                  </a:cxn>
                  <a:cxn ang="0">
                    <a:pos x="33" y="4"/>
                  </a:cxn>
                  <a:cxn ang="0">
                    <a:pos x="32" y="3"/>
                  </a:cxn>
                  <a:cxn ang="0">
                    <a:pos x="31" y="1"/>
                  </a:cxn>
                  <a:cxn ang="0">
                    <a:pos x="28" y="0"/>
                  </a:cxn>
                  <a:cxn ang="0">
                    <a:pos x="27" y="0"/>
                  </a:cxn>
                  <a:cxn ang="0">
                    <a:pos x="25" y="0"/>
                  </a:cxn>
                  <a:cxn ang="0">
                    <a:pos x="24" y="1"/>
                  </a:cxn>
                  <a:cxn ang="0">
                    <a:pos x="23" y="4"/>
                  </a:cxn>
                  <a:cxn ang="0">
                    <a:pos x="23" y="4"/>
                  </a:cxn>
                </a:cxnLst>
                <a:rect l="0" t="0" r="r" b="b"/>
                <a:pathLst>
                  <a:path w="33" h="109">
                    <a:moveTo>
                      <a:pt x="23" y="4"/>
                    </a:moveTo>
                    <a:lnTo>
                      <a:pt x="23" y="4"/>
                    </a:lnTo>
                    <a:lnTo>
                      <a:pt x="18" y="17"/>
                    </a:lnTo>
                    <a:lnTo>
                      <a:pt x="14" y="29"/>
                    </a:lnTo>
                    <a:lnTo>
                      <a:pt x="9" y="43"/>
                    </a:lnTo>
                    <a:lnTo>
                      <a:pt x="4" y="55"/>
                    </a:lnTo>
                    <a:lnTo>
                      <a:pt x="4" y="55"/>
                    </a:lnTo>
                    <a:lnTo>
                      <a:pt x="2" y="68"/>
                    </a:lnTo>
                    <a:lnTo>
                      <a:pt x="1" y="8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8"/>
                    </a:lnTo>
                    <a:lnTo>
                      <a:pt x="2" y="109"/>
                    </a:lnTo>
                    <a:lnTo>
                      <a:pt x="4" y="109"/>
                    </a:lnTo>
                    <a:lnTo>
                      <a:pt x="6" y="109"/>
                    </a:lnTo>
                    <a:lnTo>
                      <a:pt x="7" y="108"/>
                    </a:lnTo>
                    <a:lnTo>
                      <a:pt x="8" y="106"/>
                    </a:lnTo>
                    <a:lnTo>
                      <a:pt x="9" y="105"/>
                    </a:lnTo>
                    <a:lnTo>
                      <a:pt x="9" y="105"/>
                    </a:lnTo>
                    <a:lnTo>
                      <a:pt x="9" y="93"/>
                    </a:lnTo>
                    <a:lnTo>
                      <a:pt x="11" y="8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4" y="55"/>
                    </a:lnTo>
                    <a:lnTo>
                      <a:pt x="16" y="48"/>
                    </a:lnTo>
                    <a:lnTo>
                      <a:pt x="21" y="33"/>
                    </a:lnTo>
                    <a:lnTo>
                      <a:pt x="27" y="20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33" y="4"/>
                    </a:lnTo>
                    <a:lnTo>
                      <a:pt x="32" y="3"/>
                    </a:lnTo>
                    <a:lnTo>
                      <a:pt x="31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4" y="1"/>
                    </a:lnTo>
                    <a:lnTo>
                      <a:pt x="23" y="4"/>
                    </a:lnTo>
                    <a:lnTo>
                      <a:pt x="2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" name="Freeform 358">
                <a:extLst>
                  <a:ext uri="{FF2B5EF4-FFF2-40B4-BE49-F238E27FC236}">
                    <a16:creationId xmlns:a16="http://schemas.microsoft.com/office/drawing/2014/main" id="{BDEC646D-18CF-619F-A6D7-C625FC6C549A}"/>
                  </a:ext>
                </a:extLst>
              </p:cNvPr>
              <p:cNvSpPr/>
              <p:nvPr/>
            </p:nvSpPr>
            <p:spPr bwMode="auto">
              <a:xfrm>
                <a:off x="4352925" y="3725863"/>
                <a:ext cx="22225" cy="55563"/>
              </a:xfrm>
              <a:custGeom>
                <a:avLst/>
                <a:gdLst/>
                <a:ahLst/>
                <a:cxnLst>
                  <a:cxn ang="0">
                    <a:pos x="33" y="5"/>
                  </a:cxn>
                  <a:cxn ang="0">
                    <a:pos x="33" y="5"/>
                  </a:cxn>
                  <a:cxn ang="0">
                    <a:pos x="32" y="11"/>
                  </a:cxn>
                  <a:cxn ang="0">
                    <a:pos x="30" y="17"/>
                  </a:cxn>
                  <a:cxn ang="0">
                    <a:pos x="25" y="30"/>
                  </a:cxn>
                  <a:cxn ang="0">
                    <a:pos x="18" y="41"/>
                  </a:cxn>
                  <a:cxn ang="0">
                    <a:pos x="13" y="52"/>
                  </a:cxn>
                  <a:cxn ang="0">
                    <a:pos x="13" y="52"/>
                  </a:cxn>
                  <a:cxn ang="0">
                    <a:pos x="9" y="64"/>
                  </a:cxn>
                  <a:cxn ang="0">
                    <a:pos x="5" y="75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3" y="104"/>
                  </a:cxn>
                  <a:cxn ang="0">
                    <a:pos x="5" y="104"/>
                  </a:cxn>
                  <a:cxn ang="0">
                    <a:pos x="6" y="104"/>
                  </a:cxn>
                  <a:cxn ang="0">
                    <a:pos x="8" y="103"/>
                  </a:cxn>
                  <a:cxn ang="0">
                    <a:pos x="8" y="101"/>
                  </a:cxn>
                  <a:cxn ang="0">
                    <a:pos x="8" y="101"/>
                  </a:cxn>
                  <a:cxn ang="0">
                    <a:pos x="16" y="72"/>
                  </a:cxn>
                  <a:cxn ang="0">
                    <a:pos x="21" y="58"/>
                  </a:cxn>
                  <a:cxn ang="0">
                    <a:pos x="27" y="45"/>
                  </a:cxn>
                  <a:cxn ang="0">
                    <a:pos x="27" y="45"/>
                  </a:cxn>
                  <a:cxn ang="0">
                    <a:pos x="36" y="25"/>
                  </a:cxn>
                  <a:cxn ang="0">
                    <a:pos x="40" y="15"/>
                  </a:cxn>
                  <a:cxn ang="0">
                    <a:pos x="42" y="5"/>
                  </a:cxn>
                  <a:cxn ang="0">
                    <a:pos x="42" y="5"/>
                  </a:cxn>
                  <a:cxn ang="0">
                    <a:pos x="42" y="3"/>
                  </a:cxn>
                  <a:cxn ang="0">
                    <a:pos x="41" y="1"/>
                  </a:cxn>
                  <a:cxn ang="0">
                    <a:pos x="39" y="1"/>
                  </a:cxn>
                  <a:cxn ang="0">
                    <a:pos x="38" y="0"/>
                  </a:cxn>
                  <a:cxn ang="0">
                    <a:pos x="34" y="1"/>
                  </a:cxn>
                  <a:cxn ang="0">
                    <a:pos x="33" y="3"/>
                  </a:cxn>
                  <a:cxn ang="0">
                    <a:pos x="33" y="5"/>
                  </a:cxn>
                  <a:cxn ang="0">
                    <a:pos x="33" y="5"/>
                  </a:cxn>
                </a:cxnLst>
                <a:rect l="0" t="0" r="r" b="b"/>
                <a:pathLst>
                  <a:path w="42" h="104">
                    <a:moveTo>
                      <a:pt x="33" y="5"/>
                    </a:moveTo>
                    <a:lnTo>
                      <a:pt x="33" y="5"/>
                    </a:lnTo>
                    <a:lnTo>
                      <a:pt x="32" y="11"/>
                    </a:lnTo>
                    <a:lnTo>
                      <a:pt x="30" y="17"/>
                    </a:lnTo>
                    <a:lnTo>
                      <a:pt x="25" y="30"/>
                    </a:lnTo>
                    <a:lnTo>
                      <a:pt x="18" y="41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9" y="64"/>
                    </a:lnTo>
                    <a:lnTo>
                      <a:pt x="5" y="75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3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8" y="103"/>
                    </a:lnTo>
                    <a:lnTo>
                      <a:pt x="8" y="101"/>
                    </a:lnTo>
                    <a:lnTo>
                      <a:pt x="8" y="101"/>
                    </a:lnTo>
                    <a:lnTo>
                      <a:pt x="16" y="72"/>
                    </a:lnTo>
                    <a:lnTo>
                      <a:pt x="21" y="58"/>
                    </a:lnTo>
                    <a:lnTo>
                      <a:pt x="27" y="45"/>
                    </a:lnTo>
                    <a:lnTo>
                      <a:pt x="27" y="45"/>
                    </a:lnTo>
                    <a:lnTo>
                      <a:pt x="36" y="25"/>
                    </a:lnTo>
                    <a:lnTo>
                      <a:pt x="40" y="1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3"/>
                    </a:lnTo>
                    <a:lnTo>
                      <a:pt x="41" y="1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4" y="1"/>
                    </a:lnTo>
                    <a:lnTo>
                      <a:pt x="33" y="3"/>
                    </a:lnTo>
                    <a:lnTo>
                      <a:pt x="33" y="5"/>
                    </a:lnTo>
                    <a:lnTo>
                      <a:pt x="33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" name="Freeform 359">
                <a:extLst>
                  <a:ext uri="{FF2B5EF4-FFF2-40B4-BE49-F238E27FC236}">
                    <a16:creationId xmlns:a16="http://schemas.microsoft.com/office/drawing/2014/main" id="{02775872-C535-46B4-2BCB-C2C890967589}"/>
                  </a:ext>
                </a:extLst>
              </p:cNvPr>
              <p:cNvSpPr/>
              <p:nvPr/>
            </p:nvSpPr>
            <p:spPr bwMode="auto">
              <a:xfrm>
                <a:off x="4387850" y="3729038"/>
                <a:ext cx="26988" cy="57150"/>
              </a:xfrm>
              <a:custGeom>
                <a:avLst/>
                <a:gdLst/>
                <a:ahLst/>
                <a:cxnLst>
                  <a:cxn ang="0">
                    <a:pos x="42" y="4"/>
                  </a:cxn>
                  <a:cxn ang="0">
                    <a:pos x="42" y="4"/>
                  </a:cxn>
                  <a:cxn ang="0">
                    <a:pos x="41" y="10"/>
                  </a:cxn>
                  <a:cxn ang="0">
                    <a:pos x="40" y="15"/>
                  </a:cxn>
                  <a:cxn ang="0">
                    <a:pos x="35" y="26"/>
                  </a:cxn>
                  <a:cxn ang="0">
                    <a:pos x="24" y="44"/>
                  </a:cxn>
                  <a:cxn ang="0">
                    <a:pos x="24" y="44"/>
                  </a:cxn>
                  <a:cxn ang="0">
                    <a:pos x="22" y="49"/>
                  </a:cxn>
                  <a:cxn ang="0">
                    <a:pos x="20" y="56"/>
                  </a:cxn>
                  <a:cxn ang="0">
                    <a:pos x="16" y="67"/>
                  </a:cxn>
                  <a:cxn ang="0">
                    <a:pos x="16" y="67"/>
                  </a:cxn>
                  <a:cxn ang="0">
                    <a:pos x="9" y="84"/>
                  </a:cxn>
                  <a:cxn ang="0">
                    <a:pos x="0" y="101"/>
                  </a:cxn>
                  <a:cxn ang="0">
                    <a:pos x="0" y="101"/>
                  </a:cxn>
                  <a:cxn ang="0">
                    <a:pos x="0" y="103"/>
                  </a:cxn>
                  <a:cxn ang="0">
                    <a:pos x="0" y="105"/>
                  </a:cxn>
                  <a:cxn ang="0">
                    <a:pos x="1" y="107"/>
                  </a:cxn>
                  <a:cxn ang="0">
                    <a:pos x="2" y="108"/>
                  </a:cxn>
                  <a:cxn ang="0">
                    <a:pos x="4" y="108"/>
                  </a:cxn>
                  <a:cxn ang="0">
                    <a:pos x="6" y="108"/>
                  </a:cxn>
                  <a:cxn ang="0">
                    <a:pos x="7" y="108"/>
                  </a:cxn>
                  <a:cxn ang="0">
                    <a:pos x="8" y="106"/>
                  </a:cxn>
                  <a:cxn ang="0">
                    <a:pos x="8" y="106"/>
                  </a:cxn>
                  <a:cxn ang="0">
                    <a:pos x="22" y="77"/>
                  </a:cxn>
                  <a:cxn ang="0">
                    <a:pos x="22" y="77"/>
                  </a:cxn>
                  <a:cxn ang="0">
                    <a:pos x="25" y="70"/>
                  </a:cxn>
                  <a:cxn ang="0">
                    <a:pos x="28" y="62"/>
                  </a:cxn>
                  <a:cxn ang="0">
                    <a:pos x="31" y="53"/>
                  </a:cxn>
                  <a:cxn ang="0">
                    <a:pos x="34" y="46"/>
                  </a:cxn>
                  <a:cxn ang="0">
                    <a:pos x="34" y="46"/>
                  </a:cxn>
                  <a:cxn ang="0">
                    <a:pos x="45" y="26"/>
                  </a:cxn>
                  <a:cxn ang="0">
                    <a:pos x="49" y="15"/>
                  </a:cxn>
                  <a:cxn ang="0">
                    <a:pos x="51" y="10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2" y="2"/>
                  </a:cxn>
                  <a:cxn ang="0">
                    <a:pos x="51" y="1"/>
                  </a:cxn>
                  <a:cxn ang="0">
                    <a:pos x="49" y="0"/>
                  </a:cxn>
                  <a:cxn ang="0">
                    <a:pos x="47" y="0"/>
                  </a:cxn>
                  <a:cxn ang="0">
                    <a:pos x="44" y="1"/>
                  </a:cxn>
                  <a:cxn ang="0">
                    <a:pos x="43" y="2"/>
                  </a:cxn>
                  <a:cxn ang="0">
                    <a:pos x="42" y="4"/>
                  </a:cxn>
                  <a:cxn ang="0">
                    <a:pos x="42" y="4"/>
                  </a:cxn>
                </a:cxnLst>
                <a:rect l="0" t="0" r="r" b="b"/>
                <a:pathLst>
                  <a:path w="52" h="108">
                    <a:moveTo>
                      <a:pt x="42" y="4"/>
                    </a:moveTo>
                    <a:lnTo>
                      <a:pt x="42" y="4"/>
                    </a:lnTo>
                    <a:lnTo>
                      <a:pt x="41" y="10"/>
                    </a:lnTo>
                    <a:lnTo>
                      <a:pt x="40" y="15"/>
                    </a:lnTo>
                    <a:lnTo>
                      <a:pt x="35" y="26"/>
                    </a:lnTo>
                    <a:lnTo>
                      <a:pt x="24" y="44"/>
                    </a:lnTo>
                    <a:lnTo>
                      <a:pt x="24" y="44"/>
                    </a:lnTo>
                    <a:lnTo>
                      <a:pt x="22" y="49"/>
                    </a:lnTo>
                    <a:lnTo>
                      <a:pt x="20" y="56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9" y="84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0" y="105"/>
                    </a:lnTo>
                    <a:lnTo>
                      <a:pt x="1" y="107"/>
                    </a:lnTo>
                    <a:lnTo>
                      <a:pt x="2" y="108"/>
                    </a:lnTo>
                    <a:lnTo>
                      <a:pt x="4" y="108"/>
                    </a:lnTo>
                    <a:lnTo>
                      <a:pt x="6" y="108"/>
                    </a:lnTo>
                    <a:lnTo>
                      <a:pt x="7" y="108"/>
                    </a:lnTo>
                    <a:lnTo>
                      <a:pt x="8" y="106"/>
                    </a:lnTo>
                    <a:lnTo>
                      <a:pt x="8" y="106"/>
                    </a:lnTo>
                    <a:lnTo>
                      <a:pt x="22" y="77"/>
                    </a:lnTo>
                    <a:lnTo>
                      <a:pt x="22" y="77"/>
                    </a:lnTo>
                    <a:lnTo>
                      <a:pt x="25" y="70"/>
                    </a:lnTo>
                    <a:lnTo>
                      <a:pt x="28" y="62"/>
                    </a:lnTo>
                    <a:lnTo>
                      <a:pt x="31" y="53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45" y="26"/>
                    </a:lnTo>
                    <a:lnTo>
                      <a:pt x="49" y="15"/>
                    </a:lnTo>
                    <a:lnTo>
                      <a:pt x="51" y="10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2" y="2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4" y="1"/>
                    </a:lnTo>
                    <a:lnTo>
                      <a:pt x="43" y="2"/>
                    </a:lnTo>
                    <a:lnTo>
                      <a:pt x="42" y="4"/>
                    </a:lnTo>
                    <a:lnTo>
                      <a:pt x="4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360">
                <a:extLst>
                  <a:ext uri="{FF2B5EF4-FFF2-40B4-BE49-F238E27FC236}">
                    <a16:creationId xmlns:a16="http://schemas.microsoft.com/office/drawing/2014/main" id="{B8FFA795-8041-212A-704A-465382D0E7AD}"/>
                  </a:ext>
                </a:extLst>
              </p:cNvPr>
              <p:cNvSpPr/>
              <p:nvPr/>
            </p:nvSpPr>
            <p:spPr bwMode="auto">
              <a:xfrm>
                <a:off x="4438650" y="3730625"/>
                <a:ext cx="23813" cy="5556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37" y="5"/>
                  </a:cxn>
                  <a:cxn ang="0">
                    <a:pos x="35" y="17"/>
                  </a:cxn>
                  <a:cxn ang="0">
                    <a:pos x="32" y="29"/>
                  </a:cxn>
                  <a:cxn ang="0">
                    <a:pos x="27" y="41"/>
                  </a:cxn>
                  <a:cxn ang="0">
                    <a:pos x="21" y="53"/>
                  </a:cxn>
                  <a:cxn ang="0">
                    <a:pos x="8" y="75"/>
                  </a:cxn>
                  <a:cxn ang="0">
                    <a:pos x="3" y="87"/>
                  </a:cxn>
                  <a:cxn ang="0">
                    <a:pos x="0" y="99"/>
                  </a:cxn>
                  <a:cxn ang="0">
                    <a:pos x="0" y="99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2" y="103"/>
                  </a:cxn>
                  <a:cxn ang="0">
                    <a:pos x="3" y="104"/>
                  </a:cxn>
                  <a:cxn ang="0">
                    <a:pos x="5" y="104"/>
                  </a:cxn>
                  <a:cxn ang="0">
                    <a:pos x="6" y="104"/>
                  </a:cxn>
                  <a:cxn ang="0">
                    <a:pos x="8" y="103"/>
                  </a:cxn>
                  <a:cxn ang="0">
                    <a:pos x="9" y="101"/>
                  </a:cxn>
                  <a:cxn ang="0">
                    <a:pos x="9" y="101"/>
                  </a:cxn>
                  <a:cxn ang="0">
                    <a:pos x="12" y="89"/>
                  </a:cxn>
                  <a:cxn ang="0">
                    <a:pos x="17" y="76"/>
                  </a:cxn>
                  <a:cxn ang="0">
                    <a:pos x="30" y="54"/>
                  </a:cxn>
                  <a:cxn ang="0">
                    <a:pos x="36" y="42"/>
                  </a:cxn>
                  <a:cxn ang="0">
                    <a:pos x="41" y="30"/>
                  </a:cxn>
                  <a:cxn ang="0">
                    <a:pos x="45" y="17"/>
                  </a:cxn>
                  <a:cxn ang="0">
                    <a:pos x="46" y="5"/>
                  </a:cxn>
                  <a:cxn ang="0">
                    <a:pos x="46" y="5"/>
                  </a:cxn>
                  <a:cxn ang="0">
                    <a:pos x="46" y="3"/>
                  </a:cxn>
                  <a:cxn ang="0">
                    <a:pos x="45" y="2"/>
                  </a:cxn>
                  <a:cxn ang="0">
                    <a:pos x="44" y="1"/>
                  </a:cxn>
                  <a:cxn ang="0">
                    <a:pos x="42" y="0"/>
                  </a:cxn>
                  <a:cxn ang="0">
                    <a:pos x="40" y="1"/>
                  </a:cxn>
                  <a:cxn ang="0">
                    <a:pos x="39" y="2"/>
                  </a:cxn>
                  <a:cxn ang="0">
                    <a:pos x="38" y="3"/>
                  </a:cxn>
                  <a:cxn ang="0">
                    <a:pos x="37" y="5"/>
                  </a:cxn>
                  <a:cxn ang="0">
                    <a:pos x="37" y="5"/>
                  </a:cxn>
                </a:cxnLst>
                <a:rect l="0" t="0" r="r" b="b"/>
                <a:pathLst>
                  <a:path w="46" h="104">
                    <a:moveTo>
                      <a:pt x="37" y="5"/>
                    </a:moveTo>
                    <a:lnTo>
                      <a:pt x="37" y="5"/>
                    </a:lnTo>
                    <a:lnTo>
                      <a:pt x="35" y="17"/>
                    </a:lnTo>
                    <a:lnTo>
                      <a:pt x="32" y="29"/>
                    </a:lnTo>
                    <a:lnTo>
                      <a:pt x="27" y="41"/>
                    </a:lnTo>
                    <a:lnTo>
                      <a:pt x="21" y="53"/>
                    </a:lnTo>
                    <a:lnTo>
                      <a:pt x="8" y="75"/>
                    </a:lnTo>
                    <a:lnTo>
                      <a:pt x="3" y="87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2" y="103"/>
                    </a:lnTo>
                    <a:lnTo>
                      <a:pt x="3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8" y="103"/>
                    </a:lnTo>
                    <a:lnTo>
                      <a:pt x="9" y="101"/>
                    </a:lnTo>
                    <a:lnTo>
                      <a:pt x="9" y="101"/>
                    </a:lnTo>
                    <a:lnTo>
                      <a:pt x="12" y="89"/>
                    </a:lnTo>
                    <a:lnTo>
                      <a:pt x="17" y="76"/>
                    </a:lnTo>
                    <a:lnTo>
                      <a:pt x="30" y="54"/>
                    </a:lnTo>
                    <a:lnTo>
                      <a:pt x="36" y="42"/>
                    </a:lnTo>
                    <a:lnTo>
                      <a:pt x="41" y="30"/>
                    </a:lnTo>
                    <a:lnTo>
                      <a:pt x="45" y="17"/>
                    </a:lnTo>
                    <a:lnTo>
                      <a:pt x="46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45" y="2"/>
                    </a:lnTo>
                    <a:lnTo>
                      <a:pt x="44" y="1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9" y="2"/>
                    </a:lnTo>
                    <a:lnTo>
                      <a:pt x="38" y="3"/>
                    </a:lnTo>
                    <a:lnTo>
                      <a:pt x="37" y="5"/>
                    </a:lnTo>
                    <a:lnTo>
                      <a:pt x="37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361">
                <a:extLst>
                  <a:ext uri="{FF2B5EF4-FFF2-40B4-BE49-F238E27FC236}">
                    <a16:creationId xmlns:a16="http://schemas.microsoft.com/office/drawing/2014/main" id="{93A6185B-8FE0-94EB-E0A3-07D03B64BCA4}"/>
                  </a:ext>
                </a:extLst>
              </p:cNvPr>
              <p:cNvSpPr/>
              <p:nvPr/>
            </p:nvSpPr>
            <p:spPr bwMode="auto">
              <a:xfrm>
                <a:off x="4478338" y="3732213"/>
                <a:ext cx="25400" cy="52388"/>
              </a:xfrm>
              <a:custGeom>
                <a:avLst/>
                <a:gdLst/>
                <a:ahLst/>
                <a:cxnLst>
                  <a:cxn ang="0">
                    <a:pos x="39" y="3"/>
                  </a:cxn>
                  <a:cxn ang="0">
                    <a:pos x="39" y="3"/>
                  </a:cxn>
                  <a:cxn ang="0">
                    <a:pos x="34" y="14"/>
                  </a:cxn>
                  <a:cxn ang="0">
                    <a:pos x="29" y="26"/>
                  </a:cxn>
                  <a:cxn ang="0">
                    <a:pos x="18" y="47"/>
                  </a:cxn>
                  <a:cxn ang="0">
                    <a:pos x="13" y="58"/>
                  </a:cxn>
                  <a:cxn ang="0">
                    <a:pos x="8" y="69"/>
                  </a:cxn>
                  <a:cxn ang="0">
                    <a:pos x="3" y="80"/>
                  </a:cxn>
                  <a:cxn ang="0">
                    <a:pos x="0" y="93"/>
                  </a:cxn>
                  <a:cxn ang="0">
                    <a:pos x="0" y="93"/>
                  </a:cxn>
                  <a:cxn ang="0">
                    <a:pos x="0" y="95"/>
                  </a:cxn>
                  <a:cxn ang="0">
                    <a:pos x="1" y="97"/>
                  </a:cxn>
                  <a:cxn ang="0">
                    <a:pos x="4" y="98"/>
                  </a:cxn>
                  <a:cxn ang="0">
                    <a:pos x="6" y="99"/>
                  </a:cxn>
                  <a:cxn ang="0">
                    <a:pos x="8" y="98"/>
                  </a:cxn>
                  <a:cxn ang="0">
                    <a:pos x="9" y="97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3" y="84"/>
                  </a:cxn>
                  <a:cxn ang="0">
                    <a:pos x="17" y="72"/>
                  </a:cxn>
                  <a:cxn ang="0">
                    <a:pos x="22" y="61"/>
                  </a:cxn>
                  <a:cxn ang="0">
                    <a:pos x="27" y="49"/>
                  </a:cxn>
                  <a:cxn ang="0">
                    <a:pos x="39" y="28"/>
                  </a:cxn>
                  <a:cxn ang="0">
                    <a:pos x="44" y="16"/>
                  </a:cxn>
                  <a:cxn ang="0">
                    <a:pos x="48" y="5"/>
                  </a:cxn>
                  <a:cxn ang="0">
                    <a:pos x="48" y="5"/>
                  </a:cxn>
                  <a:cxn ang="0">
                    <a:pos x="48" y="3"/>
                  </a:cxn>
                  <a:cxn ang="0">
                    <a:pos x="47" y="2"/>
                  </a:cxn>
                  <a:cxn ang="0">
                    <a:pos x="46" y="0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1" y="0"/>
                  </a:cxn>
                  <a:cxn ang="0">
                    <a:pos x="40" y="1"/>
                  </a:cxn>
                  <a:cxn ang="0">
                    <a:pos x="39" y="3"/>
                  </a:cxn>
                  <a:cxn ang="0">
                    <a:pos x="39" y="3"/>
                  </a:cxn>
                </a:cxnLst>
                <a:rect l="0" t="0" r="r" b="b"/>
                <a:pathLst>
                  <a:path w="48" h="99">
                    <a:moveTo>
                      <a:pt x="39" y="3"/>
                    </a:moveTo>
                    <a:lnTo>
                      <a:pt x="39" y="3"/>
                    </a:lnTo>
                    <a:lnTo>
                      <a:pt x="34" y="14"/>
                    </a:lnTo>
                    <a:lnTo>
                      <a:pt x="29" y="26"/>
                    </a:lnTo>
                    <a:lnTo>
                      <a:pt x="18" y="47"/>
                    </a:lnTo>
                    <a:lnTo>
                      <a:pt x="13" y="58"/>
                    </a:lnTo>
                    <a:lnTo>
                      <a:pt x="8" y="69"/>
                    </a:lnTo>
                    <a:lnTo>
                      <a:pt x="3" y="80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5"/>
                    </a:lnTo>
                    <a:lnTo>
                      <a:pt x="1" y="97"/>
                    </a:lnTo>
                    <a:lnTo>
                      <a:pt x="4" y="98"/>
                    </a:lnTo>
                    <a:lnTo>
                      <a:pt x="6" y="99"/>
                    </a:lnTo>
                    <a:lnTo>
                      <a:pt x="8" y="98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3" y="84"/>
                    </a:lnTo>
                    <a:lnTo>
                      <a:pt x="17" y="72"/>
                    </a:lnTo>
                    <a:lnTo>
                      <a:pt x="22" y="61"/>
                    </a:lnTo>
                    <a:lnTo>
                      <a:pt x="27" y="49"/>
                    </a:lnTo>
                    <a:lnTo>
                      <a:pt x="39" y="28"/>
                    </a:lnTo>
                    <a:lnTo>
                      <a:pt x="44" y="16"/>
                    </a:lnTo>
                    <a:lnTo>
                      <a:pt x="48" y="5"/>
                    </a:lnTo>
                    <a:lnTo>
                      <a:pt x="48" y="5"/>
                    </a:lnTo>
                    <a:lnTo>
                      <a:pt x="48" y="3"/>
                    </a:lnTo>
                    <a:lnTo>
                      <a:pt x="47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1"/>
                    </a:lnTo>
                    <a:lnTo>
                      <a:pt x="39" y="3"/>
                    </a:lnTo>
                    <a:lnTo>
                      <a:pt x="3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362">
                <a:extLst>
                  <a:ext uri="{FF2B5EF4-FFF2-40B4-BE49-F238E27FC236}">
                    <a16:creationId xmlns:a16="http://schemas.microsoft.com/office/drawing/2014/main" id="{137BDF3E-AD6D-C6B1-B6B1-240C6693B754}"/>
                  </a:ext>
                </a:extLst>
              </p:cNvPr>
              <p:cNvSpPr/>
              <p:nvPr/>
            </p:nvSpPr>
            <p:spPr bwMode="auto">
              <a:xfrm>
                <a:off x="4508500" y="3738563"/>
                <a:ext cx="19050" cy="55563"/>
              </a:xfrm>
              <a:custGeom>
                <a:avLst/>
                <a:gdLst/>
                <a:ahLst/>
                <a:cxnLst>
                  <a:cxn ang="0">
                    <a:pos x="29" y="5"/>
                  </a:cxn>
                  <a:cxn ang="0">
                    <a:pos x="29" y="5"/>
                  </a:cxn>
                  <a:cxn ang="0">
                    <a:pos x="27" y="17"/>
                  </a:cxn>
                  <a:cxn ang="0">
                    <a:pos x="24" y="29"/>
                  </a:cxn>
                  <a:cxn ang="0">
                    <a:pos x="15" y="51"/>
                  </a:cxn>
                  <a:cxn ang="0">
                    <a:pos x="15" y="51"/>
                  </a:cxn>
                  <a:cxn ang="0">
                    <a:pos x="14" y="56"/>
                  </a:cxn>
                  <a:cxn ang="0">
                    <a:pos x="13" y="61"/>
                  </a:cxn>
                  <a:cxn ang="0">
                    <a:pos x="12" y="73"/>
                  </a:cxn>
                  <a:cxn ang="0">
                    <a:pos x="12" y="73"/>
                  </a:cxn>
                  <a:cxn ang="0">
                    <a:pos x="9" y="79"/>
                  </a:cxn>
                  <a:cxn ang="0">
                    <a:pos x="7" y="85"/>
                  </a:cxn>
                  <a:cxn ang="0">
                    <a:pos x="1" y="97"/>
                  </a:cxn>
                  <a:cxn ang="0">
                    <a:pos x="1" y="97"/>
                  </a:cxn>
                  <a:cxn ang="0">
                    <a:pos x="0" y="99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2" y="104"/>
                  </a:cxn>
                  <a:cxn ang="0">
                    <a:pos x="4" y="105"/>
                  </a:cxn>
                  <a:cxn ang="0">
                    <a:pos x="6" y="105"/>
                  </a:cxn>
                  <a:cxn ang="0">
                    <a:pos x="7" y="104"/>
                  </a:cxn>
                  <a:cxn ang="0">
                    <a:pos x="9" y="103"/>
                  </a:cxn>
                  <a:cxn ang="0">
                    <a:pos x="9" y="103"/>
                  </a:cxn>
                  <a:cxn ang="0">
                    <a:pos x="15" y="92"/>
                  </a:cxn>
                  <a:cxn ang="0">
                    <a:pos x="19" y="81"/>
                  </a:cxn>
                  <a:cxn ang="0">
                    <a:pos x="22" y="70"/>
                  </a:cxn>
                  <a:cxn ang="0">
                    <a:pos x="24" y="57"/>
                  </a:cxn>
                  <a:cxn ang="0">
                    <a:pos x="24" y="57"/>
                  </a:cxn>
                  <a:cxn ang="0">
                    <a:pos x="25" y="51"/>
                  </a:cxn>
                  <a:cxn ang="0">
                    <a:pos x="27" y="45"/>
                  </a:cxn>
                  <a:cxn ang="0">
                    <a:pos x="31" y="31"/>
                  </a:cxn>
                  <a:cxn ang="0">
                    <a:pos x="35" y="19"/>
                  </a:cxn>
                  <a:cxn ang="0">
                    <a:pos x="37" y="12"/>
                  </a:cxn>
                  <a:cxn ang="0">
                    <a:pos x="38" y="5"/>
                  </a:cxn>
                  <a:cxn ang="0">
                    <a:pos x="38" y="5"/>
                  </a:cxn>
                  <a:cxn ang="0">
                    <a:pos x="37" y="3"/>
                  </a:cxn>
                  <a:cxn ang="0">
                    <a:pos x="37" y="1"/>
                  </a:cxn>
                  <a:cxn ang="0">
                    <a:pos x="35" y="1"/>
                  </a:cxn>
                  <a:cxn ang="0">
                    <a:pos x="33" y="0"/>
                  </a:cxn>
                  <a:cxn ang="0">
                    <a:pos x="32" y="1"/>
                  </a:cxn>
                  <a:cxn ang="0">
                    <a:pos x="30" y="1"/>
                  </a:cxn>
                  <a:cxn ang="0">
                    <a:pos x="29" y="3"/>
                  </a:cxn>
                  <a:cxn ang="0">
                    <a:pos x="29" y="5"/>
                  </a:cxn>
                  <a:cxn ang="0">
                    <a:pos x="29" y="5"/>
                  </a:cxn>
                </a:cxnLst>
                <a:rect l="0" t="0" r="r" b="b"/>
                <a:pathLst>
                  <a:path w="38" h="105">
                    <a:moveTo>
                      <a:pt x="29" y="5"/>
                    </a:moveTo>
                    <a:lnTo>
                      <a:pt x="29" y="5"/>
                    </a:lnTo>
                    <a:lnTo>
                      <a:pt x="27" y="17"/>
                    </a:lnTo>
                    <a:lnTo>
                      <a:pt x="24" y="29"/>
                    </a:lnTo>
                    <a:lnTo>
                      <a:pt x="15" y="51"/>
                    </a:lnTo>
                    <a:lnTo>
                      <a:pt x="15" y="51"/>
                    </a:lnTo>
                    <a:lnTo>
                      <a:pt x="14" y="56"/>
                    </a:lnTo>
                    <a:lnTo>
                      <a:pt x="13" y="61"/>
                    </a:lnTo>
                    <a:lnTo>
                      <a:pt x="12" y="73"/>
                    </a:lnTo>
                    <a:lnTo>
                      <a:pt x="12" y="73"/>
                    </a:lnTo>
                    <a:lnTo>
                      <a:pt x="9" y="79"/>
                    </a:lnTo>
                    <a:lnTo>
                      <a:pt x="7" y="85"/>
                    </a:lnTo>
                    <a:lnTo>
                      <a:pt x="1" y="97"/>
                    </a:lnTo>
                    <a:lnTo>
                      <a:pt x="1" y="97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2" y="104"/>
                    </a:lnTo>
                    <a:lnTo>
                      <a:pt x="4" y="105"/>
                    </a:lnTo>
                    <a:lnTo>
                      <a:pt x="6" y="105"/>
                    </a:lnTo>
                    <a:lnTo>
                      <a:pt x="7" y="104"/>
                    </a:lnTo>
                    <a:lnTo>
                      <a:pt x="9" y="103"/>
                    </a:lnTo>
                    <a:lnTo>
                      <a:pt x="9" y="103"/>
                    </a:lnTo>
                    <a:lnTo>
                      <a:pt x="15" y="92"/>
                    </a:lnTo>
                    <a:lnTo>
                      <a:pt x="19" y="81"/>
                    </a:lnTo>
                    <a:lnTo>
                      <a:pt x="22" y="70"/>
                    </a:lnTo>
                    <a:lnTo>
                      <a:pt x="24" y="57"/>
                    </a:lnTo>
                    <a:lnTo>
                      <a:pt x="24" y="57"/>
                    </a:lnTo>
                    <a:lnTo>
                      <a:pt x="25" y="51"/>
                    </a:lnTo>
                    <a:lnTo>
                      <a:pt x="27" y="45"/>
                    </a:lnTo>
                    <a:lnTo>
                      <a:pt x="31" y="31"/>
                    </a:lnTo>
                    <a:lnTo>
                      <a:pt x="35" y="19"/>
                    </a:lnTo>
                    <a:lnTo>
                      <a:pt x="37" y="12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7" y="3"/>
                    </a:lnTo>
                    <a:lnTo>
                      <a:pt x="37" y="1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29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1" name="Freeform 363">
                <a:extLst>
                  <a:ext uri="{FF2B5EF4-FFF2-40B4-BE49-F238E27FC236}">
                    <a16:creationId xmlns:a16="http://schemas.microsoft.com/office/drawing/2014/main" id="{FC2AD3C2-55B9-DB31-FF99-3205992B8BA7}"/>
                  </a:ext>
                </a:extLst>
              </p:cNvPr>
              <p:cNvSpPr/>
              <p:nvPr/>
            </p:nvSpPr>
            <p:spPr bwMode="auto">
              <a:xfrm>
                <a:off x="4545013" y="3736975"/>
                <a:ext cx="15875" cy="49213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19" y="4"/>
                  </a:cxn>
                  <a:cxn ang="0">
                    <a:pos x="19" y="16"/>
                  </a:cxn>
                  <a:cxn ang="0">
                    <a:pos x="17" y="26"/>
                  </a:cxn>
                  <a:cxn ang="0">
                    <a:pos x="13" y="47"/>
                  </a:cxn>
                  <a:cxn ang="0">
                    <a:pos x="8" y="68"/>
                  </a:cxn>
                  <a:cxn ang="0">
                    <a:pos x="0" y="89"/>
                  </a:cxn>
                  <a:cxn ang="0">
                    <a:pos x="0" y="89"/>
                  </a:cxn>
                  <a:cxn ang="0">
                    <a:pos x="0" y="90"/>
                  </a:cxn>
                  <a:cxn ang="0">
                    <a:pos x="0" y="92"/>
                  </a:cxn>
                  <a:cxn ang="0">
                    <a:pos x="2" y="93"/>
                  </a:cxn>
                  <a:cxn ang="0">
                    <a:pos x="4" y="94"/>
                  </a:cxn>
                  <a:cxn ang="0">
                    <a:pos x="6" y="94"/>
                  </a:cxn>
                  <a:cxn ang="0">
                    <a:pos x="7" y="94"/>
                  </a:cxn>
                  <a:cxn ang="0">
                    <a:pos x="9" y="93"/>
                  </a:cxn>
                  <a:cxn ang="0">
                    <a:pos x="10" y="91"/>
                  </a:cxn>
                  <a:cxn ang="0">
                    <a:pos x="10" y="91"/>
                  </a:cxn>
                  <a:cxn ang="0">
                    <a:pos x="17" y="69"/>
                  </a:cxn>
                  <a:cxn ang="0">
                    <a:pos x="22" y="49"/>
                  </a:cxn>
                  <a:cxn ang="0">
                    <a:pos x="27" y="27"/>
                  </a:cxn>
                  <a:cxn ang="0">
                    <a:pos x="28" y="16"/>
                  </a:cxn>
                  <a:cxn ang="0">
                    <a:pos x="28" y="4"/>
                  </a:cxn>
                  <a:cxn ang="0">
                    <a:pos x="28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9" y="4"/>
                  </a:cxn>
                </a:cxnLst>
                <a:rect l="0" t="0" r="r" b="b"/>
                <a:pathLst>
                  <a:path w="28" h="94">
                    <a:moveTo>
                      <a:pt x="19" y="4"/>
                    </a:moveTo>
                    <a:lnTo>
                      <a:pt x="19" y="4"/>
                    </a:lnTo>
                    <a:lnTo>
                      <a:pt x="19" y="16"/>
                    </a:lnTo>
                    <a:lnTo>
                      <a:pt x="17" y="26"/>
                    </a:lnTo>
                    <a:lnTo>
                      <a:pt x="13" y="47"/>
                    </a:lnTo>
                    <a:lnTo>
                      <a:pt x="8" y="68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0"/>
                    </a:lnTo>
                    <a:lnTo>
                      <a:pt x="0" y="92"/>
                    </a:lnTo>
                    <a:lnTo>
                      <a:pt x="2" y="93"/>
                    </a:lnTo>
                    <a:lnTo>
                      <a:pt x="4" y="94"/>
                    </a:lnTo>
                    <a:lnTo>
                      <a:pt x="6" y="94"/>
                    </a:lnTo>
                    <a:lnTo>
                      <a:pt x="7" y="94"/>
                    </a:lnTo>
                    <a:lnTo>
                      <a:pt x="9" y="93"/>
                    </a:lnTo>
                    <a:lnTo>
                      <a:pt x="10" y="91"/>
                    </a:lnTo>
                    <a:lnTo>
                      <a:pt x="10" y="91"/>
                    </a:lnTo>
                    <a:lnTo>
                      <a:pt x="17" y="69"/>
                    </a:lnTo>
                    <a:lnTo>
                      <a:pt x="22" y="49"/>
                    </a:lnTo>
                    <a:lnTo>
                      <a:pt x="27" y="27"/>
                    </a:lnTo>
                    <a:lnTo>
                      <a:pt x="28" y="16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2" name="Freeform 364">
                <a:extLst>
                  <a:ext uri="{FF2B5EF4-FFF2-40B4-BE49-F238E27FC236}">
                    <a16:creationId xmlns:a16="http://schemas.microsoft.com/office/drawing/2014/main" id="{7384B292-AB1C-27C5-BED6-3A5740A04E8E}"/>
                  </a:ext>
                </a:extLst>
              </p:cNvPr>
              <p:cNvSpPr/>
              <p:nvPr/>
            </p:nvSpPr>
            <p:spPr bwMode="auto">
              <a:xfrm>
                <a:off x="4605338" y="3643313"/>
                <a:ext cx="47625" cy="82550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79" y="12"/>
                  </a:cxn>
                  <a:cxn ang="0">
                    <a:pos x="74" y="16"/>
                  </a:cxn>
                  <a:cxn ang="0">
                    <a:pos x="63" y="24"/>
                  </a:cxn>
                  <a:cxn ang="0">
                    <a:pos x="61" y="27"/>
                  </a:cxn>
                  <a:cxn ang="0">
                    <a:pos x="56" y="41"/>
                  </a:cxn>
                  <a:cxn ang="0">
                    <a:pos x="50" y="50"/>
                  </a:cxn>
                  <a:cxn ang="0">
                    <a:pos x="37" y="68"/>
                  </a:cxn>
                  <a:cxn ang="0">
                    <a:pos x="31" y="77"/>
                  </a:cxn>
                  <a:cxn ang="0">
                    <a:pos x="12" y="109"/>
                  </a:cxn>
                  <a:cxn ang="0">
                    <a:pos x="4" y="127"/>
                  </a:cxn>
                  <a:cxn ang="0">
                    <a:pos x="1" y="144"/>
                  </a:cxn>
                  <a:cxn ang="0">
                    <a:pos x="0" y="146"/>
                  </a:cxn>
                  <a:cxn ang="0">
                    <a:pos x="0" y="149"/>
                  </a:cxn>
                  <a:cxn ang="0">
                    <a:pos x="2" y="154"/>
                  </a:cxn>
                  <a:cxn ang="0">
                    <a:pos x="5" y="155"/>
                  </a:cxn>
                  <a:cxn ang="0">
                    <a:pos x="8" y="154"/>
                  </a:cxn>
                  <a:cxn ang="0">
                    <a:pos x="9" y="149"/>
                  </a:cxn>
                  <a:cxn ang="0">
                    <a:pos x="10" y="143"/>
                  </a:cxn>
                  <a:cxn ang="0">
                    <a:pos x="15" y="125"/>
                  </a:cxn>
                  <a:cxn ang="0">
                    <a:pos x="26" y="101"/>
                  </a:cxn>
                  <a:cxn ang="0">
                    <a:pos x="41" y="78"/>
                  </a:cxn>
                  <a:cxn ang="0">
                    <a:pos x="56" y="57"/>
                  </a:cxn>
                  <a:cxn ang="0">
                    <a:pos x="65" y="42"/>
                  </a:cxn>
                  <a:cxn ang="0">
                    <a:pos x="75" y="27"/>
                  </a:cxn>
                  <a:cxn ang="0">
                    <a:pos x="81" y="23"/>
                  </a:cxn>
                  <a:cxn ang="0">
                    <a:pos x="88" y="12"/>
                  </a:cxn>
                  <a:cxn ang="0">
                    <a:pos x="90" y="5"/>
                  </a:cxn>
                  <a:cxn ang="0">
                    <a:pos x="89" y="2"/>
                  </a:cxn>
                  <a:cxn ang="0">
                    <a:pos x="85" y="0"/>
                  </a:cxn>
                  <a:cxn ang="0">
                    <a:pos x="82" y="1"/>
                  </a:cxn>
                  <a:cxn ang="0">
                    <a:pos x="81" y="3"/>
                  </a:cxn>
                </a:cxnLst>
                <a:rect l="0" t="0" r="r" b="b"/>
                <a:pathLst>
                  <a:path w="90" h="155">
                    <a:moveTo>
                      <a:pt x="81" y="3"/>
                    </a:moveTo>
                    <a:lnTo>
                      <a:pt x="81" y="3"/>
                    </a:lnTo>
                    <a:lnTo>
                      <a:pt x="80" y="8"/>
                    </a:lnTo>
                    <a:lnTo>
                      <a:pt x="79" y="12"/>
                    </a:lnTo>
                    <a:lnTo>
                      <a:pt x="76" y="14"/>
                    </a:lnTo>
                    <a:lnTo>
                      <a:pt x="74" y="16"/>
                    </a:lnTo>
                    <a:lnTo>
                      <a:pt x="69" y="19"/>
                    </a:lnTo>
                    <a:lnTo>
                      <a:pt x="63" y="24"/>
                    </a:lnTo>
                    <a:lnTo>
                      <a:pt x="63" y="24"/>
                    </a:lnTo>
                    <a:lnTo>
                      <a:pt x="61" y="27"/>
                    </a:lnTo>
                    <a:lnTo>
                      <a:pt x="59" y="33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50" y="50"/>
                    </a:lnTo>
                    <a:lnTo>
                      <a:pt x="43" y="58"/>
                    </a:lnTo>
                    <a:lnTo>
                      <a:pt x="37" y="68"/>
                    </a:lnTo>
                    <a:lnTo>
                      <a:pt x="31" y="77"/>
                    </a:lnTo>
                    <a:lnTo>
                      <a:pt x="31" y="77"/>
                    </a:lnTo>
                    <a:lnTo>
                      <a:pt x="22" y="92"/>
                    </a:lnTo>
                    <a:lnTo>
                      <a:pt x="12" y="109"/>
                    </a:lnTo>
                    <a:lnTo>
                      <a:pt x="8" y="117"/>
                    </a:lnTo>
                    <a:lnTo>
                      <a:pt x="4" y="127"/>
                    </a:lnTo>
                    <a:lnTo>
                      <a:pt x="2" y="135"/>
                    </a:lnTo>
                    <a:lnTo>
                      <a:pt x="1" y="144"/>
                    </a:lnTo>
                    <a:lnTo>
                      <a:pt x="1" y="144"/>
                    </a:lnTo>
                    <a:lnTo>
                      <a:pt x="0" y="146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51"/>
                    </a:lnTo>
                    <a:lnTo>
                      <a:pt x="2" y="154"/>
                    </a:lnTo>
                    <a:lnTo>
                      <a:pt x="3" y="155"/>
                    </a:lnTo>
                    <a:lnTo>
                      <a:pt x="5" y="155"/>
                    </a:lnTo>
                    <a:lnTo>
                      <a:pt x="6" y="155"/>
                    </a:lnTo>
                    <a:lnTo>
                      <a:pt x="8" y="154"/>
                    </a:lnTo>
                    <a:lnTo>
                      <a:pt x="9" y="151"/>
                    </a:lnTo>
                    <a:lnTo>
                      <a:pt x="9" y="149"/>
                    </a:lnTo>
                    <a:lnTo>
                      <a:pt x="9" y="149"/>
                    </a:lnTo>
                    <a:lnTo>
                      <a:pt x="10" y="143"/>
                    </a:lnTo>
                    <a:lnTo>
                      <a:pt x="10" y="137"/>
                    </a:lnTo>
                    <a:lnTo>
                      <a:pt x="15" y="125"/>
                    </a:lnTo>
                    <a:lnTo>
                      <a:pt x="20" y="112"/>
                    </a:lnTo>
                    <a:lnTo>
                      <a:pt x="26" y="101"/>
                    </a:lnTo>
                    <a:lnTo>
                      <a:pt x="34" y="89"/>
                    </a:lnTo>
                    <a:lnTo>
                      <a:pt x="41" y="78"/>
                    </a:lnTo>
                    <a:lnTo>
                      <a:pt x="56" y="57"/>
                    </a:lnTo>
                    <a:lnTo>
                      <a:pt x="56" y="57"/>
                    </a:lnTo>
                    <a:lnTo>
                      <a:pt x="61" y="49"/>
                    </a:lnTo>
                    <a:lnTo>
                      <a:pt x="65" y="42"/>
                    </a:lnTo>
                    <a:lnTo>
                      <a:pt x="69" y="34"/>
                    </a:lnTo>
                    <a:lnTo>
                      <a:pt x="75" y="27"/>
                    </a:lnTo>
                    <a:lnTo>
                      <a:pt x="75" y="27"/>
                    </a:lnTo>
                    <a:lnTo>
                      <a:pt x="81" y="23"/>
                    </a:lnTo>
                    <a:lnTo>
                      <a:pt x="85" y="18"/>
                    </a:lnTo>
                    <a:lnTo>
                      <a:pt x="88" y="12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3"/>
                    </a:lnTo>
                    <a:lnTo>
                      <a:pt x="89" y="2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2" y="1"/>
                    </a:lnTo>
                    <a:lnTo>
                      <a:pt x="81" y="3"/>
                    </a:lnTo>
                    <a:lnTo>
                      <a:pt x="8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3" name="Freeform 365">
                <a:extLst>
                  <a:ext uri="{FF2B5EF4-FFF2-40B4-BE49-F238E27FC236}">
                    <a16:creationId xmlns:a16="http://schemas.microsoft.com/office/drawing/2014/main" id="{9BD72F23-1D8D-FBC7-1C5A-02FDE9583BCE}"/>
                  </a:ext>
                </a:extLst>
              </p:cNvPr>
              <p:cNvSpPr/>
              <p:nvPr/>
            </p:nvSpPr>
            <p:spPr bwMode="auto">
              <a:xfrm>
                <a:off x="4610100" y="3646488"/>
                <a:ext cx="71438" cy="104775"/>
              </a:xfrm>
              <a:custGeom>
                <a:avLst/>
                <a:gdLst/>
                <a:ahLst/>
                <a:cxnLst>
                  <a:cxn ang="0">
                    <a:pos x="126" y="1"/>
                  </a:cxn>
                  <a:cxn ang="0">
                    <a:pos x="126" y="1"/>
                  </a:cxn>
                  <a:cxn ang="0">
                    <a:pos x="115" y="9"/>
                  </a:cxn>
                  <a:cxn ang="0">
                    <a:pos x="105" y="17"/>
                  </a:cxn>
                  <a:cxn ang="0">
                    <a:pos x="96" y="27"/>
                  </a:cxn>
                  <a:cxn ang="0">
                    <a:pos x="87" y="37"/>
                  </a:cxn>
                  <a:cxn ang="0">
                    <a:pos x="80" y="47"/>
                  </a:cxn>
                  <a:cxn ang="0">
                    <a:pos x="73" y="59"/>
                  </a:cxn>
                  <a:cxn ang="0">
                    <a:pos x="59" y="82"/>
                  </a:cxn>
                  <a:cxn ang="0">
                    <a:pos x="59" y="82"/>
                  </a:cxn>
                  <a:cxn ang="0">
                    <a:pos x="44" y="109"/>
                  </a:cxn>
                  <a:cxn ang="0">
                    <a:pos x="28" y="136"/>
                  </a:cxn>
                  <a:cxn ang="0">
                    <a:pos x="13" y="164"/>
                  </a:cxn>
                  <a:cxn ang="0">
                    <a:pos x="7" y="178"/>
                  </a:cxn>
                  <a:cxn ang="0">
                    <a:pos x="0" y="193"/>
                  </a:cxn>
                  <a:cxn ang="0">
                    <a:pos x="0" y="193"/>
                  </a:cxn>
                  <a:cxn ang="0">
                    <a:pos x="0" y="195"/>
                  </a:cxn>
                  <a:cxn ang="0">
                    <a:pos x="1" y="197"/>
                  </a:cxn>
                  <a:cxn ang="0">
                    <a:pos x="2" y="198"/>
                  </a:cxn>
                  <a:cxn ang="0">
                    <a:pos x="3" y="199"/>
                  </a:cxn>
                  <a:cxn ang="0">
                    <a:pos x="6" y="199"/>
                  </a:cxn>
                  <a:cxn ang="0">
                    <a:pos x="8" y="198"/>
                  </a:cxn>
                  <a:cxn ang="0">
                    <a:pos x="9" y="197"/>
                  </a:cxn>
                  <a:cxn ang="0">
                    <a:pos x="10" y="196"/>
                  </a:cxn>
                  <a:cxn ang="0">
                    <a:pos x="10" y="196"/>
                  </a:cxn>
                  <a:cxn ang="0">
                    <a:pos x="15" y="183"/>
                  </a:cxn>
                  <a:cxn ang="0">
                    <a:pos x="21" y="170"/>
                  </a:cxn>
                  <a:cxn ang="0">
                    <a:pos x="33" y="147"/>
                  </a:cxn>
                  <a:cxn ang="0">
                    <a:pos x="47" y="124"/>
                  </a:cxn>
                  <a:cxn ang="0">
                    <a:pos x="60" y="100"/>
                  </a:cxn>
                  <a:cxn ang="0">
                    <a:pos x="60" y="100"/>
                  </a:cxn>
                  <a:cxn ang="0">
                    <a:pos x="74" y="74"/>
                  </a:cxn>
                  <a:cxn ang="0">
                    <a:pos x="82" y="62"/>
                  </a:cxn>
                  <a:cxn ang="0">
                    <a:pos x="89" y="49"/>
                  </a:cxn>
                  <a:cxn ang="0">
                    <a:pos x="98" y="38"/>
                  </a:cxn>
                  <a:cxn ang="0">
                    <a:pos x="108" y="28"/>
                  </a:cxn>
                  <a:cxn ang="0">
                    <a:pos x="119" y="17"/>
                  </a:cxn>
                  <a:cxn ang="0">
                    <a:pos x="130" y="9"/>
                  </a:cxn>
                  <a:cxn ang="0">
                    <a:pos x="130" y="9"/>
                  </a:cxn>
                  <a:cxn ang="0">
                    <a:pos x="133" y="7"/>
                  </a:cxn>
                  <a:cxn ang="0">
                    <a:pos x="134" y="6"/>
                  </a:cxn>
                  <a:cxn ang="0">
                    <a:pos x="133" y="4"/>
                  </a:cxn>
                  <a:cxn ang="0">
                    <a:pos x="133" y="2"/>
                  </a:cxn>
                  <a:cxn ang="0">
                    <a:pos x="132" y="1"/>
                  </a:cxn>
                  <a:cxn ang="0">
                    <a:pos x="129" y="0"/>
                  </a:cxn>
                  <a:cxn ang="0">
                    <a:pos x="128" y="0"/>
                  </a:cxn>
                  <a:cxn ang="0">
                    <a:pos x="126" y="1"/>
                  </a:cxn>
                  <a:cxn ang="0">
                    <a:pos x="126" y="1"/>
                  </a:cxn>
                </a:cxnLst>
                <a:rect l="0" t="0" r="r" b="b"/>
                <a:pathLst>
                  <a:path w="134" h="199">
                    <a:moveTo>
                      <a:pt x="126" y="1"/>
                    </a:moveTo>
                    <a:lnTo>
                      <a:pt x="126" y="1"/>
                    </a:lnTo>
                    <a:lnTo>
                      <a:pt x="115" y="9"/>
                    </a:lnTo>
                    <a:lnTo>
                      <a:pt x="105" y="17"/>
                    </a:lnTo>
                    <a:lnTo>
                      <a:pt x="96" y="27"/>
                    </a:lnTo>
                    <a:lnTo>
                      <a:pt x="87" y="37"/>
                    </a:lnTo>
                    <a:lnTo>
                      <a:pt x="80" y="47"/>
                    </a:lnTo>
                    <a:lnTo>
                      <a:pt x="73" y="59"/>
                    </a:lnTo>
                    <a:lnTo>
                      <a:pt x="59" y="82"/>
                    </a:lnTo>
                    <a:lnTo>
                      <a:pt x="59" y="82"/>
                    </a:lnTo>
                    <a:lnTo>
                      <a:pt x="44" y="109"/>
                    </a:lnTo>
                    <a:lnTo>
                      <a:pt x="28" y="136"/>
                    </a:lnTo>
                    <a:lnTo>
                      <a:pt x="13" y="164"/>
                    </a:lnTo>
                    <a:lnTo>
                      <a:pt x="7" y="178"/>
                    </a:lnTo>
                    <a:lnTo>
                      <a:pt x="0" y="193"/>
                    </a:lnTo>
                    <a:lnTo>
                      <a:pt x="0" y="193"/>
                    </a:lnTo>
                    <a:lnTo>
                      <a:pt x="0" y="195"/>
                    </a:lnTo>
                    <a:lnTo>
                      <a:pt x="1" y="197"/>
                    </a:lnTo>
                    <a:lnTo>
                      <a:pt x="2" y="198"/>
                    </a:lnTo>
                    <a:lnTo>
                      <a:pt x="3" y="199"/>
                    </a:lnTo>
                    <a:lnTo>
                      <a:pt x="6" y="199"/>
                    </a:lnTo>
                    <a:lnTo>
                      <a:pt x="8" y="198"/>
                    </a:lnTo>
                    <a:lnTo>
                      <a:pt x="9" y="197"/>
                    </a:lnTo>
                    <a:lnTo>
                      <a:pt x="10" y="196"/>
                    </a:lnTo>
                    <a:lnTo>
                      <a:pt x="10" y="196"/>
                    </a:lnTo>
                    <a:lnTo>
                      <a:pt x="15" y="183"/>
                    </a:lnTo>
                    <a:lnTo>
                      <a:pt x="21" y="170"/>
                    </a:lnTo>
                    <a:lnTo>
                      <a:pt x="33" y="147"/>
                    </a:lnTo>
                    <a:lnTo>
                      <a:pt x="47" y="124"/>
                    </a:lnTo>
                    <a:lnTo>
                      <a:pt x="60" y="100"/>
                    </a:lnTo>
                    <a:lnTo>
                      <a:pt x="60" y="100"/>
                    </a:lnTo>
                    <a:lnTo>
                      <a:pt x="74" y="74"/>
                    </a:lnTo>
                    <a:lnTo>
                      <a:pt x="82" y="62"/>
                    </a:lnTo>
                    <a:lnTo>
                      <a:pt x="89" y="49"/>
                    </a:lnTo>
                    <a:lnTo>
                      <a:pt x="98" y="38"/>
                    </a:lnTo>
                    <a:lnTo>
                      <a:pt x="108" y="28"/>
                    </a:lnTo>
                    <a:lnTo>
                      <a:pt x="119" y="17"/>
                    </a:lnTo>
                    <a:lnTo>
                      <a:pt x="130" y="9"/>
                    </a:lnTo>
                    <a:lnTo>
                      <a:pt x="130" y="9"/>
                    </a:lnTo>
                    <a:lnTo>
                      <a:pt x="133" y="7"/>
                    </a:lnTo>
                    <a:lnTo>
                      <a:pt x="134" y="6"/>
                    </a:lnTo>
                    <a:lnTo>
                      <a:pt x="133" y="4"/>
                    </a:lnTo>
                    <a:lnTo>
                      <a:pt x="133" y="2"/>
                    </a:lnTo>
                    <a:lnTo>
                      <a:pt x="132" y="1"/>
                    </a:lnTo>
                    <a:lnTo>
                      <a:pt x="129" y="0"/>
                    </a:lnTo>
                    <a:lnTo>
                      <a:pt x="128" y="0"/>
                    </a:lnTo>
                    <a:lnTo>
                      <a:pt x="126" y="1"/>
                    </a:lnTo>
                    <a:lnTo>
                      <a:pt x="12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4" name="Freeform 366">
                <a:extLst>
                  <a:ext uri="{FF2B5EF4-FFF2-40B4-BE49-F238E27FC236}">
                    <a16:creationId xmlns:a16="http://schemas.microsoft.com/office/drawing/2014/main" id="{7AD9BF79-3DE8-5838-29B3-0519C5E1D24B}"/>
                  </a:ext>
                </a:extLst>
              </p:cNvPr>
              <p:cNvSpPr/>
              <p:nvPr/>
            </p:nvSpPr>
            <p:spPr bwMode="auto">
              <a:xfrm>
                <a:off x="4624388" y="3638550"/>
                <a:ext cx="84138" cy="130175"/>
              </a:xfrm>
              <a:custGeom>
                <a:avLst/>
                <a:gdLst/>
                <a:ahLst/>
                <a:cxnLst>
                  <a:cxn ang="0">
                    <a:pos x="152" y="1"/>
                  </a:cxn>
                  <a:cxn ang="0">
                    <a:pos x="137" y="15"/>
                  </a:cxn>
                  <a:cxn ang="0">
                    <a:pos x="123" y="30"/>
                  </a:cxn>
                  <a:cxn ang="0">
                    <a:pos x="99" y="66"/>
                  </a:cxn>
                  <a:cxn ang="0">
                    <a:pos x="67" y="121"/>
                  </a:cxn>
                  <a:cxn ang="0">
                    <a:pos x="56" y="138"/>
                  </a:cxn>
                  <a:cxn ang="0">
                    <a:pos x="32" y="174"/>
                  </a:cxn>
                  <a:cxn ang="0">
                    <a:pos x="12" y="211"/>
                  </a:cxn>
                  <a:cxn ang="0">
                    <a:pos x="1" y="229"/>
                  </a:cxn>
                  <a:cxn ang="0">
                    <a:pos x="0" y="238"/>
                  </a:cxn>
                  <a:cxn ang="0">
                    <a:pos x="4" y="246"/>
                  </a:cxn>
                  <a:cxn ang="0">
                    <a:pos x="6" y="247"/>
                  </a:cxn>
                  <a:cxn ang="0">
                    <a:pos x="12" y="246"/>
                  </a:cxn>
                  <a:cxn ang="0">
                    <a:pos x="14" y="242"/>
                  </a:cxn>
                  <a:cxn ang="0">
                    <a:pos x="16" y="241"/>
                  </a:cxn>
                  <a:cxn ang="0">
                    <a:pos x="17" y="236"/>
                  </a:cxn>
                  <a:cxn ang="0">
                    <a:pos x="15" y="234"/>
                  </a:cxn>
                  <a:cxn ang="0">
                    <a:pos x="12" y="234"/>
                  </a:cxn>
                  <a:cxn ang="0">
                    <a:pos x="10" y="234"/>
                  </a:cxn>
                  <a:cxn ang="0">
                    <a:pos x="12" y="229"/>
                  </a:cxn>
                  <a:cxn ang="0">
                    <a:pos x="22" y="210"/>
                  </a:cxn>
                  <a:cxn ang="0">
                    <a:pos x="33" y="191"/>
                  </a:cxn>
                  <a:cxn ang="0">
                    <a:pos x="53" y="160"/>
                  </a:cxn>
                  <a:cxn ang="0">
                    <a:pos x="73" y="129"/>
                  </a:cxn>
                  <a:cxn ang="0">
                    <a:pos x="92" y="98"/>
                  </a:cxn>
                  <a:cxn ang="0">
                    <a:pos x="121" y="50"/>
                  </a:cxn>
                  <a:cxn ang="0">
                    <a:pos x="144" y="21"/>
                  </a:cxn>
                  <a:cxn ang="0">
                    <a:pos x="157" y="10"/>
                  </a:cxn>
                  <a:cxn ang="0">
                    <a:pos x="158" y="9"/>
                  </a:cxn>
                  <a:cxn ang="0">
                    <a:pos x="158" y="2"/>
                  </a:cxn>
                  <a:cxn ang="0">
                    <a:pos x="156" y="0"/>
                  </a:cxn>
                  <a:cxn ang="0">
                    <a:pos x="152" y="1"/>
                  </a:cxn>
                </a:cxnLst>
                <a:rect l="0" t="0" r="r" b="b"/>
                <a:pathLst>
                  <a:path w="159" h="247">
                    <a:moveTo>
                      <a:pt x="152" y="1"/>
                    </a:moveTo>
                    <a:lnTo>
                      <a:pt x="152" y="1"/>
                    </a:lnTo>
                    <a:lnTo>
                      <a:pt x="145" y="8"/>
                    </a:lnTo>
                    <a:lnTo>
                      <a:pt x="137" y="15"/>
                    </a:lnTo>
                    <a:lnTo>
                      <a:pt x="129" y="23"/>
                    </a:lnTo>
                    <a:lnTo>
                      <a:pt x="123" y="30"/>
                    </a:lnTo>
                    <a:lnTo>
                      <a:pt x="111" y="48"/>
                    </a:lnTo>
                    <a:lnTo>
                      <a:pt x="99" y="66"/>
                    </a:lnTo>
                    <a:lnTo>
                      <a:pt x="79" y="103"/>
                    </a:lnTo>
                    <a:lnTo>
                      <a:pt x="67" y="121"/>
                    </a:lnTo>
                    <a:lnTo>
                      <a:pt x="56" y="138"/>
                    </a:lnTo>
                    <a:lnTo>
                      <a:pt x="56" y="138"/>
                    </a:lnTo>
                    <a:lnTo>
                      <a:pt x="44" y="155"/>
                    </a:lnTo>
                    <a:lnTo>
                      <a:pt x="32" y="174"/>
                    </a:lnTo>
                    <a:lnTo>
                      <a:pt x="12" y="211"/>
                    </a:lnTo>
                    <a:lnTo>
                      <a:pt x="12" y="211"/>
                    </a:lnTo>
                    <a:lnTo>
                      <a:pt x="6" y="219"/>
                    </a:lnTo>
                    <a:lnTo>
                      <a:pt x="1" y="229"/>
                    </a:lnTo>
                    <a:lnTo>
                      <a:pt x="0" y="233"/>
                    </a:lnTo>
                    <a:lnTo>
                      <a:pt x="0" y="238"/>
                    </a:lnTo>
                    <a:lnTo>
                      <a:pt x="1" y="242"/>
                    </a:lnTo>
                    <a:lnTo>
                      <a:pt x="4" y="246"/>
                    </a:lnTo>
                    <a:lnTo>
                      <a:pt x="4" y="246"/>
                    </a:lnTo>
                    <a:lnTo>
                      <a:pt x="6" y="247"/>
                    </a:lnTo>
                    <a:lnTo>
                      <a:pt x="9" y="247"/>
                    </a:lnTo>
                    <a:lnTo>
                      <a:pt x="12" y="246"/>
                    </a:lnTo>
                    <a:lnTo>
                      <a:pt x="13" y="244"/>
                    </a:lnTo>
                    <a:lnTo>
                      <a:pt x="14" y="242"/>
                    </a:lnTo>
                    <a:lnTo>
                      <a:pt x="14" y="242"/>
                    </a:lnTo>
                    <a:lnTo>
                      <a:pt x="16" y="241"/>
                    </a:lnTo>
                    <a:lnTo>
                      <a:pt x="17" y="240"/>
                    </a:lnTo>
                    <a:lnTo>
                      <a:pt x="17" y="236"/>
                    </a:lnTo>
                    <a:lnTo>
                      <a:pt x="16" y="235"/>
                    </a:lnTo>
                    <a:lnTo>
                      <a:pt x="15" y="234"/>
                    </a:lnTo>
                    <a:lnTo>
                      <a:pt x="14" y="233"/>
                    </a:lnTo>
                    <a:lnTo>
                      <a:pt x="12" y="234"/>
                    </a:lnTo>
                    <a:lnTo>
                      <a:pt x="12" y="234"/>
                    </a:lnTo>
                    <a:lnTo>
                      <a:pt x="10" y="234"/>
                    </a:lnTo>
                    <a:lnTo>
                      <a:pt x="10" y="234"/>
                    </a:lnTo>
                    <a:lnTo>
                      <a:pt x="12" y="229"/>
                    </a:lnTo>
                    <a:lnTo>
                      <a:pt x="15" y="222"/>
                    </a:lnTo>
                    <a:lnTo>
                      <a:pt x="22" y="210"/>
                    </a:lnTo>
                    <a:lnTo>
                      <a:pt x="33" y="191"/>
                    </a:lnTo>
                    <a:lnTo>
                      <a:pt x="33" y="191"/>
                    </a:lnTo>
                    <a:lnTo>
                      <a:pt x="43" y="176"/>
                    </a:lnTo>
                    <a:lnTo>
                      <a:pt x="53" y="160"/>
                    </a:lnTo>
                    <a:lnTo>
                      <a:pt x="73" y="129"/>
                    </a:lnTo>
                    <a:lnTo>
                      <a:pt x="73" y="129"/>
                    </a:lnTo>
                    <a:lnTo>
                      <a:pt x="83" y="114"/>
                    </a:lnTo>
                    <a:lnTo>
                      <a:pt x="92" y="98"/>
                    </a:lnTo>
                    <a:lnTo>
                      <a:pt x="111" y="65"/>
                    </a:lnTo>
                    <a:lnTo>
                      <a:pt x="121" y="50"/>
                    </a:lnTo>
                    <a:lnTo>
                      <a:pt x="131" y="34"/>
                    </a:lnTo>
                    <a:lnTo>
                      <a:pt x="144" y="21"/>
                    </a:lnTo>
                    <a:lnTo>
                      <a:pt x="150" y="15"/>
                    </a:lnTo>
                    <a:lnTo>
                      <a:pt x="157" y="10"/>
                    </a:lnTo>
                    <a:lnTo>
                      <a:pt x="157" y="10"/>
                    </a:lnTo>
                    <a:lnTo>
                      <a:pt x="158" y="9"/>
                    </a:lnTo>
                    <a:lnTo>
                      <a:pt x="159" y="6"/>
                    </a:lnTo>
                    <a:lnTo>
                      <a:pt x="158" y="2"/>
                    </a:lnTo>
                    <a:lnTo>
                      <a:pt x="157" y="1"/>
                    </a:lnTo>
                    <a:lnTo>
                      <a:pt x="156" y="0"/>
                    </a:lnTo>
                    <a:lnTo>
                      <a:pt x="154" y="0"/>
                    </a:lnTo>
                    <a:lnTo>
                      <a:pt x="152" y="1"/>
                    </a:lnTo>
                    <a:lnTo>
                      <a:pt x="15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5" name="Freeform 367">
                <a:extLst>
                  <a:ext uri="{FF2B5EF4-FFF2-40B4-BE49-F238E27FC236}">
                    <a16:creationId xmlns:a16="http://schemas.microsoft.com/office/drawing/2014/main" id="{C4893C3D-3EDB-0C6C-4FD3-312EBAA3C351}"/>
                  </a:ext>
                </a:extLst>
              </p:cNvPr>
              <p:cNvSpPr/>
              <p:nvPr/>
            </p:nvSpPr>
            <p:spPr bwMode="auto">
              <a:xfrm>
                <a:off x="4648200" y="3646488"/>
                <a:ext cx="80963" cy="120650"/>
              </a:xfrm>
              <a:custGeom>
                <a:avLst/>
                <a:gdLst/>
                <a:ahLst/>
                <a:cxnLst>
                  <a:cxn ang="0">
                    <a:pos x="143" y="2"/>
                  </a:cxn>
                  <a:cxn ang="0">
                    <a:pos x="143" y="2"/>
                  </a:cxn>
                  <a:cxn ang="0">
                    <a:pos x="132" y="14"/>
                  </a:cxn>
                  <a:cxn ang="0">
                    <a:pos x="120" y="28"/>
                  </a:cxn>
                  <a:cxn ang="0">
                    <a:pos x="110" y="41"/>
                  </a:cxn>
                  <a:cxn ang="0">
                    <a:pos x="100" y="54"/>
                  </a:cxn>
                  <a:cxn ang="0">
                    <a:pos x="81" y="83"/>
                  </a:cxn>
                  <a:cxn ang="0">
                    <a:pos x="63" y="113"/>
                  </a:cxn>
                  <a:cxn ang="0">
                    <a:pos x="63" y="113"/>
                  </a:cxn>
                  <a:cxn ang="0">
                    <a:pos x="47" y="141"/>
                  </a:cxn>
                  <a:cxn ang="0">
                    <a:pos x="32" y="169"/>
                  </a:cxn>
                  <a:cxn ang="0">
                    <a:pos x="32" y="169"/>
                  </a:cxn>
                  <a:cxn ang="0">
                    <a:pos x="24" y="182"/>
                  </a:cxn>
                  <a:cxn ang="0">
                    <a:pos x="15" y="195"/>
                  </a:cxn>
                  <a:cxn ang="0">
                    <a:pos x="7" y="207"/>
                  </a:cxn>
                  <a:cxn ang="0">
                    <a:pos x="1" y="221"/>
                  </a:cxn>
                  <a:cxn ang="0">
                    <a:pos x="1" y="221"/>
                  </a:cxn>
                  <a:cxn ang="0">
                    <a:pos x="0" y="223"/>
                  </a:cxn>
                  <a:cxn ang="0">
                    <a:pos x="1" y="225"/>
                  </a:cxn>
                  <a:cxn ang="0">
                    <a:pos x="2" y="227"/>
                  </a:cxn>
                  <a:cxn ang="0">
                    <a:pos x="5" y="228"/>
                  </a:cxn>
                  <a:cxn ang="0">
                    <a:pos x="9" y="228"/>
                  </a:cxn>
                  <a:cxn ang="0">
                    <a:pos x="9" y="228"/>
                  </a:cxn>
                  <a:cxn ang="0">
                    <a:pos x="12" y="227"/>
                  </a:cxn>
                  <a:cxn ang="0">
                    <a:pos x="14" y="224"/>
                  </a:cxn>
                  <a:cxn ang="0">
                    <a:pos x="13" y="221"/>
                  </a:cxn>
                  <a:cxn ang="0">
                    <a:pos x="12" y="219"/>
                  </a:cxn>
                  <a:cxn ang="0">
                    <a:pos x="12" y="219"/>
                  </a:cxn>
                  <a:cxn ang="0">
                    <a:pos x="17" y="209"/>
                  </a:cxn>
                  <a:cxn ang="0">
                    <a:pos x="23" y="200"/>
                  </a:cxn>
                  <a:cxn ang="0">
                    <a:pos x="36" y="180"/>
                  </a:cxn>
                  <a:cxn ang="0">
                    <a:pos x="36" y="180"/>
                  </a:cxn>
                  <a:cxn ang="0">
                    <a:pos x="52" y="153"/>
                  </a:cxn>
                  <a:cxn ang="0">
                    <a:pos x="67" y="125"/>
                  </a:cxn>
                  <a:cxn ang="0">
                    <a:pos x="67" y="125"/>
                  </a:cxn>
                  <a:cxn ang="0">
                    <a:pos x="85" y="94"/>
                  </a:cxn>
                  <a:cxn ang="0">
                    <a:pos x="105" y="64"/>
                  </a:cxn>
                  <a:cxn ang="0">
                    <a:pos x="115" y="49"/>
                  </a:cxn>
                  <a:cxn ang="0">
                    <a:pos x="127" y="35"/>
                  </a:cxn>
                  <a:cxn ang="0">
                    <a:pos x="138" y="21"/>
                  </a:cxn>
                  <a:cxn ang="0">
                    <a:pos x="150" y="8"/>
                  </a:cxn>
                  <a:cxn ang="0">
                    <a:pos x="150" y="8"/>
                  </a:cxn>
                  <a:cxn ang="0">
                    <a:pos x="151" y="6"/>
                  </a:cxn>
                  <a:cxn ang="0">
                    <a:pos x="151" y="5"/>
                  </a:cxn>
                  <a:cxn ang="0">
                    <a:pos x="150" y="3"/>
                  </a:cxn>
                  <a:cxn ang="0">
                    <a:pos x="149" y="2"/>
                  </a:cxn>
                  <a:cxn ang="0">
                    <a:pos x="148" y="1"/>
                  </a:cxn>
                  <a:cxn ang="0">
                    <a:pos x="146" y="0"/>
                  </a:cxn>
                  <a:cxn ang="0">
                    <a:pos x="145" y="0"/>
                  </a:cxn>
                  <a:cxn ang="0">
                    <a:pos x="143" y="2"/>
                  </a:cxn>
                  <a:cxn ang="0">
                    <a:pos x="143" y="2"/>
                  </a:cxn>
                </a:cxnLst>
                <a:rect l="0" t="0" r="r" b="b"/>
                <a:pathLst>
                  <a:path w="151" h="228">
                    <a:moveTo>
                      <a:pt x="143" y="2"/>
                    </a:moveTo>
                    <a:lnTo>
                      <a:pt x="143" y="2"/>
                    </a:lnTo>
                    <a:lnTo>
                      <a:pt x="132" y="14"/>
                    </a:lnTo>
                    <a:lnTo>
                      <a:pt x="120" y="28"/>
                    </a:lnTo>
                    <a:lnTo>
                      <a:pt x="110" y="41"/>
                    </a:lnTo>
                    <a:lnTo>
                      <a:pt x="100" y="54"/>
                    </a:lnTo>
                    <a:lnTo>
                      <a:pt x="81" y="83"/>
                    </a:lnTo>
                    <a:lnTo>
                      <a:pt x="63" y="113"/>
                    </a:lnTo>
                    <a:lnTo>
                      <a:pt x="63" y="113"/>
                    </a:lnTo>
                    <a:lnTo>
                      <a:pt x="47" y="141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24" y="182"/>
                    </a:lnTo>
                    <a:lnTo>
                      <a:pt x="15" y="195"/>
                    </a:lnTo>
                    <a:lnTo>
                      <a:pt x="7" y="207"/>
                    </a:lnTo>
                    <a:lnTo>
                      <a:pt x="1" y="221"/>
                    </a:lnTo>
                    <a:lnTo>
                      <a:pt x="1" y="221"/>
                    </a:lnTo>
                    <a:lnTo>
                      <a:pt x="0" y="223"/>
                    </a:lnTo>
                    <a:lnTo>
                      <a:pt x="1" y="225"/>
                    </a:lnTo>
                    <a:lnTo>
                      <a:pt x="2" y="227"/>
                    </a:lnTo>
                    <a:lnTo>
                      <a:pt x="5" y="228"/>
                    </a:lnTo>
                    <a:lnTo>
                      <a:pt x="9" y="228"/>
                    </a:lnTo>
                    <a:lnTo>
                      <a:pt x="9" y="228"/>
                    </a:lnTo>
                    <a:lnTo>
                      <a:pt x="12" y="227"/>
                    </a:lnTo>
                    <a:lnTo>
                      <a:pt x="14" y="224"/>
                    </a:lnTo>
                    <a:lnTo>
                      <a:pt x="13" y="221"/>
                    </a:lnTo>
                    <a:lnTo>
                      <a:pt x="12" y="219"/>
                    </a:lnTo>
                    <a:lnTo>
                      <a:pt x="12" y="219"/>
                    </a:lnTo>
                    <a:lnTo>
                      <a:pt x="17" y="209"/>
                    </a:lnTo>
                    <a:lnTo>
                      <a:pt x="23" y="200"/>
                    </a:lnTo>
                    <a:lnTo>
                      <a:pt x="36" y="180"/>
                    </a:lnTo>
                    <a:lnTo>
                      <a:pt x="36" y="180"/>
                    </a:lnTo>
                    <a:lnTo>
                      <a:pt x="52" y="153"/>
                    </a:lnTo>
                    <a:lnTo>
                      <a:pt x="67" y="125"/>
                    </a:lnTo>
                    <a:lnTo>
                      <a:pt x="67" y="125"/>
                    </a:lnTo>
                    <a:lnTo>
                      <a:pt x="85" y="94"/>
                    </a:lnTo>
                    <a:lnTo>
                      <a:pt x="105" y="64"/>
                    </a:lnTo>
                    <a:lnTo>
                      <a:pt x="115" y="49"/>
                    </a:lnTo>
                    <a:lnTo>
                      <a:pt x="127" y="35"/>
                    </a:lnTo>
                    <a:lnTo>
                      <a:pt x="138" y="21"/>
                    </a:lnTo>
                    <a:lnTo>
                      <a:pt x="150" y="8"/>
                    </a:lnTo>
                    <a:lnTo>
                      <a:pt x="150" y="8"/>
                    </a:lnTo>
                    <a:lnTo>
                      <a:pt x="151" y="6"/>
                    </a:lnTo>
                    <a:lnTo>
                      <a:pt x="151" y="5"/>
                    </a:lnTo>
                    <a:lnTo>
                      <a:pt x="150" y="3"/>
                    </a:lnTo>
                    <a:lnTo>
                      <a:pt x="149" y="2"/>
                    </a:lnTo>
                    <a:lnTo>
                      <a:pt x="148" y="1"/>
                    </a:lnTo>
                    <a:lnTo>
                      <a:pt x="146" y="0"/>
                    </a:lnTo>
                    <a:lnTo>
                      <a:pt x="145" y="0"/>
                    </a:lnTo>
                    <a:lnTo>
                      <a:pt x="143" y="2"/>
                    </a:lnTo>
                    <a:lnTo>
                      <a:pt x="14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6" name="Freeform 368">
                <a:extLst>
                  <a:ext uri="{FF2B5EF4-FFF2-40B4-BE49-F238E27FC236}">
                    <a16:creationId xmlns:a16="http://schemas.microsoft.com/office/drawing/2014/main" id="{7B5F507E-49A7-B894-5516-B75C86E2420D}"/>
                  </a:ext>
                </a:extLst>
              </p:cNvPr>
              <p:cNvSpPr/>
              <p:nvPr/>
            </p:nvSpPr>
            <p:spPr bwMode="auto">
              <a:xfrm>
                <a:off x="4708525" y="3648075"/>
                <a:ext cx="52388" cy="69850"/>
              </a:xfrm>
              <a:custGeom>
                <a:avLst/>
                <a:gdLst/>
                <a:ahLst/>
                <a:cxnLst>
                  <a:cxn ang="0">
                    <a:pos x="92" y="1"/>
                  </a:cxn>
                  <a:cxn ang="0">
                    <a:pos x="92" y="1"/>
                  </a:cxn>
                  <a:cxn ang="0">
                    <a:pos x="79" y="15"/>
                  </a:cxn>
                  <a:cxn ang="0">
                    <a:pos x="66" y="30"/>
                  </a:cxn>
                  <a:cxn ang="0">
                    <a:pos x="54" y="44"/>
                  </a:cxn>
                  <a:cxn ang="0">
                    <a:pos x="43" y="60"/>
                  </a:cxn>
                  <a:cxn ang="0">
                    <a:pos x="21" y="92"/>
                  </a:cxn>
                  <a:cxn ang="0">
                    <a:pos x="1" y="125"/>
                  </a:cxn>
                  <a:cxn ang="0">
                    <a:pos x="1" y="125"/>
                  </a:cxn>
                  <a:cxn ang="0">
                    <a:pos x="0" y="127"/>
                  </a:cxn>
                  <a:cxn ang="0">
                    <a:pos x="1" y="129"/>
                  </a:cxn>
                  <a:cxn ang="0">
                    <a:pos x="1" y="131"/>
                  </a:cxn>
                  <a:cxn ang="0">
                    <a:pos x="3" y="132"/>
                  </a:cxn>
                  <a:cxn ang="0">
                    <a:pos x="4" y="132"/>
                  </a:cxn>
                  <a:cxn ang="0">
                    <a:pos x="6" y="132"/>
                  </a:cxn>
                  <a:cxn ang="0">
                    <a:pos x="8" y="132"/>
                  </a:cxn>
                  <a:cxn ang="0">
                    <a:pos x="10" y="130"/>
                  </a:cxn>
                  <a:cxn ang="0">
                    <a:pos x="10" y="130"/>
                  </a:cxn>
                  <a:cxn ang="0">
                    <a:pos x="29" y="97"/>
                  </a:cxn>
                  <a:cxn ang="0">
                    <a:pos x="50" y="66"/>
                  </a:cxn>
                  <a:cxn ang="0">
                    <a:pos x="61" y="51"/>
                  </a:cxn>
                  <a:cxn ang="0">
                    <a:pos x="74" y="36"/>
                  </a:cxn>
                  <a:cxn ang="0">
                    <a:pos x="86" y="22"/>
                  </a:cxn>
                  <a:cxn ang="0">
                    <a:pos x="98" y="8"/>
                  </a:cxn>
                  <a:cxn ang="0">
                    <a:pos x="98" y="8"/>
                  </a:cxn>
                  <a:cxn ang="0">
                    <a:pos x="99" y="6"/>
                  </a:cxn>
                  <a:cxn ang="0">
                    <a:pos x="100" y="4"/>
                  </a:cxn>
                  <a:cxn ang="0">
                    <a:pos x="99" y="3"/>
                  </a:cxn>
                  <a:cxn ang="0">
                    <a:pos x="98" y="1"/>
                  </a:cxn>
                  <a:cxn ang="0">
                    <a:pos x="97" y="0"/>
                  </a:cxn>
                  <a:cxn ang="0">
                    <a:pos x="95" y="0"/>
                  </a:cxn>
                  <a:cxn ang="0">
                    <a:pos x="93" y="0"/>
                  </a:cxn>
                  <a:cxn ang="0">
                    <a:pos x="92" y="1"/>
                  </a:cxn>
                  <a:cxn ang="0">
                    <a:pos x="92" y="1"/>
                  </a:cxn>
                </a:cxnLst>
                <a:rect l="0" t="0" r="r" b="b"/>
                <a:pathLst>
                  <a:path w="100" h="132">
                    <a:moveTo>
                      <a:pt x="92" y="1"/>
                    </a:moveTo>
                    <a:lnTo>
                      <a:pt x="92" y="1"/>
                    </a:lnTo>
                    <a:lnTo>
                      <a:pt x="79" y="15"/>
                    </a:lnTo>
                    <a:lnTo>
                      <a:pt x="66" y="30"/>
                    </a:lnTo>
                    <a:lnTo>
                      <a:pt x="54" y="44"/>
                    </a:lnTo>
                    <a:lnTo>
                      <a:pt x="43" y="60"/>
                    </a:lnTo>
                    <a:lnTo>
                      <a:pt x="21" y="92"/>
                    </a:lnTo>
                    <a:lnTo>
                      <a:pt x="1" y="125"/>
                    </a:lnTo>
                    <a:lnTo>
                      <a:pt x="1" y="125"/>
                    </a:lnTo>
                    <a:lnTo>
                      <a:pt x="0" y="127"/>
                    </a:lnTo>
                    <a:lnTo>
                      <a:pt x="1" y="129"/>
                    </a:lnTo>
                    <a:lnTo>
                      <a:pt x="1" y="131"/>
                    </a:lnTo>
                    <a:lnTo>
                      <a:pt x="3" y="132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8" y="132"/>
                    </a:lnTo>
                    <a:lnTo>
                      <a:pt x="10" y="130"/>
                    </a:lnTo>
                    <a:lnTo>
                      <a:pt x="10" y="130"/>
                    </a:lnTo>
                    <a:lnTo>
                      <a:pt x="29" y="97"/>
                    </a:lnTo>
                    <a:lnTo>
                      <a:pt x="50" y="66"/>
                    </a:lnTo>
                    <a:lnTo>
                      <a:pt x="61" y="51"/>
                    </a:lnTo>
                    <a:lnTo>
                      <a:pt x="74" y="36"/>
                    </a:lnTo>
                    <a:lnTo>
                      <a:pt x="86" y="2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99" y="6"/>
                    </a:lnTo>
                    <a:lnTo>
                      <a:pt x="100" y="4"/>
                    </a:lnTo>
                    <a:lnTo>
                      <a:pt x="99" y="3"/>
                    </a:lnTo>
                    <a:lnTo>
                      <a:pt x="98" y="1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92" y="1"/>
                    </a:lnTo>
                    <a:lnTo>
                      <a:pt x="9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7" name="Freeform 369">
                <a:extLst>
                  <a:ext uri="{FF2B5EF4-FFF2-40B4-BE49-F238E27FC236}">
                    <a16:creationId xmlns:a16="http://schemas.microsoft.com/office/drawing/2014/main" id="{9E4E43C3-5050-F92B-08A7-A51B36B40A78}"/>
                  </a:ext>
                </a:extLst>
              </p:cNvPr>
              <p:cNvSpPr/>
              <p:nvPr/>
            </p:nvSpPr>
            <p:spPr bwMode="auto">
              <a:xfrm>
                <a:off x="4749800" y="3648075"/>
                <a:ext cx="39688" cy="52388"/>
              </a:xfrm>
              <a:custGeom>
                <a:avLst/>
                <a:gdLst/>
                <a:ahLst/>
                <a:cxnLst>
                  <a:cxn ang="0">
                    <a:pos x="66" y="4"/>
                  </a:cxn>
                  <a:cxn ang="0">
                    <a:pos x="66" y="4"/>
                  </a:cxn>
                  <a:cxn ang="0">
                    <a:pos x="65" y="10"/>
                  </a:cxn>
                  <a:cxn ang="0">
                    <a:pos x="62" y="14"/>
                  </a:cxn>
                  <a:cxn ang="0">
                    <a:pos x="59" y="20"/>
                  </a:cxn>
                  <a:cxn ang="0">
                    <a:pos x="54" y="24"/>
                  </a:cxn>
                  <a:cxn ang="0">
                    <a:pos x="45" y="32"/>
                  </a:cxn>
                  <a:cxn ang="0">
                    <a:pos x="41" y="36"/>
                  </a:cxn>
                  <a:cxn ang="0">
                    <a:pos x="38" y="40"/>
                  </a:cxn>
                  <a:cxn ang="0">
                    <a:pos x="38" y="40"/>
                  </a:cxn>
                  <a:cxn ang="0">
                    <a:pos x="29" y="54"/>
                  </a:cxn>
                  <a:cxn ang="0">
                    <a:pos x="18" y="66"/>
                  </a:cxn>
                  <a:cxn ang="0">
                    <a:pos x="9" y="78"/>
                  </a:cxn>
                  <a:cxn ang="0">
                    <a:pos x="0" y="92"/>
                  </a:cxn>
                  <a:cxn ang="0">
                    <a:pos x="0" y="92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1" y="97"/>
                  </a:cxn>
                  <a:cxn ang="0">
                    <a:pos x="2" y="99"/>
                  </a:cxn>
                  <a:cxn ang="0">
                    <a:pos x="4" y="99"/>
                  </a:cxn>
                  <a:cxn ang="0">
                    <a:pos x="5" y="99"/>
                  </a:cxn>
                  <a:cxn ang="0">
                    <a:pos x="7" y="98"/>
                  </a:cxn>
                  <a:cxn ang="0">
                    <a:pos x="8" y="97"/>
                  </a:cxn>
                  <a:cxn ang="0">
                    <a:pos x="8" y="97"/>
                  </a:cxn>
                  <a:cxn ang="0">
                    <a:pos x="17" y="82"/>
                  </a:cxn>
                  <a:cxn ang="0">
                    <a:pos x="28" y="66"/>
                  </a:cxn>
                  <a:cxn ang="0">
                    <a:pos x="40" y="52"/>
                  </a:cxn>
                  <a:cxn ang="0">
                    <a:pos x="52" y="38"/>
                  </a:cxn>
                  <a:cxn ang="0">
                    <a:pos x="52" y="38"/>
                  </a:cxn>
                  <a:cxn ang="0">
                    <a:pos x="60" y="31"/>
                  </a:cxn>
                  <a:cxn ang="0">
                    <a:pos x="67" y="23"/>
                  </a:cxn>
                  <a:cxn ang="0">
                    <a:pos x="70" y="18"/>
                  </a:cxn>
                  <a:cxn ang="0">
                    <a:pos x="72" y="14"/>
                  </a:cxn>
                  <a:cxn ang="0">
                    <a:pos x="74" y="10"/>
                  </a:cxn>
                  <a:cxn ang="0">
                    <a:pos x="75" y="4"/>
                  </a:cxn>
                  <a:cxn ang="0">
                    <a:pos x="75" y="4"/>
                  </a:cxn>
                  <a:cxn ang="0">
                    <a:pos x="75" y="3"/>
                  </a:cxn>
                  <a:cxn ang="0">
                    <a:pos x="74" y="1"/>
                  </a:cxn>
                  <a:cxn ang="0">
                    <a:pos x="73" y="0"/>
                  </a:cxn>
                  <a:cxn ang="0">
                    <a:pos x="71" y="0"/>
                  </a:cxn>
                  <a:cxn ang="0">
                    <a:pos x="68" y="1"/>
                  </a:cxn>
                  <a:cxn ang="0">
                    <a:pos x="67" y="3"/>
                  </a:cxn>
                  <a:cxn ang="0">
                    <a:pos x="66" y="4"/>
                  </a:cxn>
                  <a:cxn ang="0">
                    <a:pos x="66" y="4"/>
                  </a:cxn>
                </a:cxnLst>
                <a:rect l="0" t="0" r="r" b="b"/>
                <a:pathLst>
                  <a:path w="75" h="99">
                    <a:moveTo>
                      <a:pt x="66" y="4"/>
                    </a:moveTo>
                    <a:lnTo>
                      <a:pt x="66" y="4"/>
                    </a:lnTo>
                    <a:lnTo>
                      <a:pt x="65" y="10"/>
                    </a:lnTo>
                    <a:lnTo>
                      <a:pt x="62" y="14"/>
                    </a:lnTo>
                    <a:lnTo>
                      <a:pt x="59" y="20"/>
                    </a:lnTo>
                    <a:lnTo>
                      <a:pt x="54" y="24"/>
                    </a:lnTo>
                    <a:lnTo>
                      <a:pt x="45" y="32"/>
                    </a:lnTo>
                    <a:lnTo>
                      <a:pt x="41" y="36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29" y="54"/>
                    </a:lnTo>
                    <a:lnTo>
                      <a:pt x="18" y="66"/>
                    </a:lnTo>
                    <a:lnTo>
                      <a:pt x="9" y="78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1" y="97"/>
                    </a:lnTo>
                    <a:lnTo>
                      <a:pt x="2" y="99"/>
                    </a:lnTo>
                    <a:lnTo>
                      <a:pt x="4" y="99"/>
                    </a:lnTo>
                    <a:lnTo>
                      <a:pt x="5" y="99"/>
                    </a:lnTo>
                    <a:lnTo>
                      <a:pt x="7" y="98"/>
                    </a:lnTo>
                    <a:lnTo>
                      <a:pt x="8" y="97"/>
                    </a:lnTo>
                    <a:lnTo>
                      <a:pt x="8" y="97"/>
                    </a:lnTo>
                    <a:lnTo>
                      <a:pt x="17" y="82"/>
                    </a:lnTo>
                    <a:lnTo>
                      <a:pt x="28" y="66"/>
                    </a:lnTo>
                    <a:lnTo>
                      <a:pt x="40" y="52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60" y="31"/>
                    </a:lnTo>
                    <a:lnTo>
                      <a:pt x="67" y="23"/>
                    </a:lnTo>
                    <a:lnTo>
                      <a:pt x="70" y="18"/>
                    </a:lnTo>
                    <a:lnTo>
                      <a:pt x="72" y="14"/>
                    </a:lnTo>
                    <a:lnTo>
                      <a:pt x="74" y="10"/>
                    </a:lnTo>
                    <a:lnTo>
                      <a:pt x="75" y="4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68" y="1"/>
                    </a:lnTo>
                    <a:lnTo>
                      <a:pt x="67" y="3"/>
                    </a:lnTo>
                    <a:lnTo>
                      <a:pt x="66" y="4"/>
                    </a:lnTo>
                    <a:lnTo>
                      <a:pt x="6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8" name="Freeform 370">
                <a:extLst>
                  <a:ext uri="{FF2B5EF4-FFF2-40B4-BE49-F238E27FC236}">
                    <a16:creationId xmlns:a16="http://schemas.microsoft.com/office/drawing/2014/main" id="{2F761677-0609-5460-7F21-E65B5E86FDE9}"/>
                  </a:ext>
                </a:extLst>
              </p:cNvPr>
              <p:cNvSpPr/>
              <p:nvPr/>
            </p:nvSpPr>
            <p:spPr bwMode="auto">
              <a:xfrm>
                <a:off x="4384675" y="3116263"/>
                <a:ext cx="22225" cy="38100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29" y="2"/>
                  </a:cxn>
                  <a:cxn ang="0">
                    <a:pos x="29" y="2"/>
                  </a:cxn>
                  <a:cxn ang="0">
                    <a:pos x="19" y="18"/>
                  </a:cxn>
                  <a:cxn ang="0">
                    <a:pos x="10" y="35"/>
                  </a:cxn>
                  <a:cxn ang="0">
                    <a:pos x="10" y="35"/>
                  </a:cxn>
                  <a:cxn ang="0">
                    <a:pos x="6" y="42"/>
                  </a:cxn>
                  <a:cxn ang="0">
                    <a:pos x="2" y="50"/>
                  </a:cxn>
                  <a:cxn ang="0">
                    <a:pos x="0" y="59"/>
                  </a:cxn>
                  <a:cxn ang="0">
                    <a:pos x="0" y="63"/>
                  </a:cxn>
                  <a:cxn ang="0">
                    <a:pos x="0" y="67"/>
                  </a:cxn>
                  <a:cxn ang="0">
                    <a:pos x="0" y="67"/>
                  </a:cxn>
                  <a:cxn ang="0">
                    <a:pos x="1" y="69"/>
                  </a:cxn>
                  <a:cxn ang="0">
                    <a:pos x="3" y="70"/>
                  </a:cxn>
                  <a:cxn ang="0">
                    <a:pos x="4" y="70"/>
                  </a:cxn>
                  <a:cxn ang="0">
                    <a:pos x="6" y="70"/>
                  </a:cxn>
                  <a:cxn ang="0">
                    <a:pos x="8" y="69"/>
                  </a:cxn>
                  <a:cxn ang="0">
                    <a:pos x="9" y="68"/>
                  </a:cxn>
                  <a:cxn ang="0">
                    <a:pos x="9" y="67"/>
                  </a:cxn>
                  <a:cxn ang="0">
                    <a:pos x="9" y="65"/>
                  </a:cxn>
                  <a:cxn ang="0">
                    <a:pos x="9" y="65"/>
                  </a:cxn>
                  <a:cxn ang="0">
                    <a:pos x="9" y="61"/>
                  </a:cxn>
                  <a:cxn ang="0">
                    <a:pos x="9" y="57"/>
                  </a:cxn>
                  <a:cxn ang="0">
                    <a:pos x="13" y="48"/>
                  </a:cxn>
                  <a:cxn ang="0">
                    <a:pos x="22" y="33"/>
                  </a:cxn>
                  <a:cxn ang="0">
                    <a:pos x="22" y="33"/>
                  </a:cxn>
                  <a:cxn ang="0">
                    <a:pos x="33" y="15"/>
                  </a:cxn>
                  <a:cxn ang="0">
                    <a:pos x="33" y="15"/>
                  </a:cxn>
                  <a:cxn ang="0">
                    <a:pos x="36" y="9"/>
                  </a:cxn>
                  <a:cxn ang="0">
                    <a:pos x="36" y="9"/>
                  </a:cxn>
                  <a:cxn ang="0">
                    <a:pos x="38" y="9"/>
                  </a:cxn>
                  <a:cxn ang="0">
                    <a:pos x="38" y="9"/>
                  </a:cxn>
                  <a:cxn ang="0">
                    <a:pos x="40" y="9"/>
                  </a:cxn>
                  <a:cxn ang="0">
                    <a:pos x="41" y="8"/>
                  </a:cxn>
                  <a:cxn ang="0">
                    <a:pos x="42" y="6"/>
                  </a:cxn>
                  <a:cxn ang="0">
                    <a:pos x="42" y="4"/>
                  </a:cxn>
                  <a:cxn ang="0">
                    <a:pos x="42" y="3"/>
                  </a:cxn>
                  <a:cxn ang="0">
                    <a:pos x="41" y="1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42" h="70">
                    <a:moveTo>
                      <a:pt x="38" y="0"/>
                    </a:moveTo>
                    <a:lnTo>
                      <a:pt x="33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19" y="18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6" y="42"/>
                    </a:lnTo>
                    <a:lnTo>
                      <a:pt x="2" y="50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1" y="69"/>
                    </a:lnTo>
                    <a:lnTo>
                      <a:pt x="3" y="70"/>
                    </a:lnTo>
                    <a:lnTo>
                      <a:pt x="4" y="70"/>
                    </a:lnTo>
                    <a:lnTo>
                      <a:pt x="6" y="70"/>
                    </a:lnTo>
                    <a:lnTo>
                      <a:pt x="8" y="69"/>
                    </a:lnTo>
                    <a:lnTo>
                      <a:pt x="9" y="68"/>
                    </a:lnTo>
                    <a:lnTo>
                      <a:pt x="9" y="67"/>
                    </a:lnTo>
                    <a:lnTo>
                      <a:pt x="9" y="65"/>
                    </a:lnTo>
                    <a:lnTo>
                      <a:pt x="9" y="65"/>
                    </a:lnTo>
                    <a:lnTo>
                      <a:pt x="9" y="61"/>
                    </a:lnTo>
                    <a:lnTo>
                      <a:pt x="9" y="57"/>
                    </a:lnTo>
                    <a:lnTo>
                      <a:pt x="13" y="48"/>
                    </a:lnTo>
                    <a:lnTo>
                      <a:pt x="22" y="33"/>
                    </a:lnTo>
                    <a:lnTo>
                      <a:pt x="22" y="33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40" y="9"/>
                    </a:lnTo>
                    <a:lnTo>
                      <a:pt x="41" y="8"/>
                    </a:lnTo>
                    <a:lnTo>
                      <a:pt x="42" y="6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9" name="Freeform 371">
                <a:extLst>
                  <a:ext uri="{FF2B5EF4-FFF2-40B4-BE49-F238E27FC236}">
                    <a16:creationId xmlns:a16="http://schemas.microsoft.com/office/drawing/2014/main" id="{F10132CB-7859-1F56-6F2C-9A0DB134F7A5}"/>
                  </a:ext>
                </a:extLst>
              </p:cNvPr>
              <p:cNvSpPr/>
              <p:nvPr/>
            </p:nvSpPr>
            <p:spPr bwMode="auto">
              <a:xfrm>
                <a:off x="4446588" y="3108325"/>
                <a:ext cx="34925" cy="47625"/>
              </a:xfrm>
              <a:custGeom>
                <a:avLst/>
                <a:gdLst/>
                <a:ahLst/>
                <a:cxnLst>
                  <a:cxn ang="0">
                    <a:pos x="55" y="2"/>
                  </a:cxn>
                  <a:cxn ang="0">
                    <a:pos x="55" y="2"/>
                  </a:cxn>
                  <a:cxn ang="0">
                    <a:pos x="46" y="15"/>
                  </a:cxn>
                  <a:cxn ang="0">
                    <a:pos x="36" y="26"/>
                  </a:cxn>
                  <a:cxn ang="0">
                    <a:pos x="26" y="39"/>
                  </a:cxn>
                  <a:cxn ang="0">
                    <a:pos x="16" y="50"/>
                  </a:cxn>
                  <a:cxn ang="0">
                    <a:pos x="16" y="50"/>
                  </a:cxn>
                  <a:cxn ang="0">
                    <a:pos x="10" y="58"/>
                  </a:cxn>
                  <a:cxn ang="0">
                    <a:pos x="4" y="69"/>
                  </a:cxn>
                  <a:cxn ang="0">
                    <a:pos x="1" y="75"/>
                  </a:cxn>
                  <a:cxn ang="0">
                    <a:pos x="0" y="80"/>
                  </a:cxn>
                  <a:cxn ang="0">
                    <a:pos x="0" y="85"/>
                  </a:cxn>
                  <a:cxn ang="0">
                    <a:pos x="1" y="87"/>
                  </a:cxn>
                  <a:cxn ang="0">
                    <a:pos x="4" y="89"/>
                  </a:cxn>
                  <a:cxn ang="0">
                    <a:pos x="4" y="89"/>
                  </a:cxn>
                  <a:cxn ang="0">
                    <a:pos x="6" y="90"/>
                  </a:cxn>
                  <a:cxn ang="0">
                    <a:pos x="8" y="90"/>
                  </a:cxn>
                  <a:cxn ang="0">
                    <a:pos x="9" y="90"/>
                  </a:cxn>
                  <a:cxn ang="0">
                    <a:pos x="11" y="89"/>
                  </a:cxn>
                  <a:cxn ang="0">
                    <a:pos x="12" y="87"/>
                  </a:cxn>
                  <a:cxn ang="0">
                    <a:pos x="12" y="86"/>
                  </a:cxn>
                  <a:cxn ang="0">
                    <a:pos x="12" y="84"/>
                  </a:cxn>
                  <a:cxn ang="0">
                    <a:pos x="11" y="82"/>
                  </a:cxn>
                  <a:cxn ang="0">
                    <a:pos x="11" y="82"/>
                  </a:cxn>
                  <a:cxn ang="0">
                    <a:pos x="10" y="80"/>
                  </a:cxn>
                  <a:cxn ang="0">
                    <a:pos x="10" y="77"/>
                  </a:cxn>
                  <a:cxn ang="0">
                    <a:pos x="12" y="74"/>
                  </a:cxn>
                  <a:cxn ang="0">
                    <a:pos x="14" y="69"/>
                  </a:cxn>
                  <a:cxn ang="0">
                    <a:pos x="21" y="57"/>
                  </a:cxn>
                  <a:cxn ang="0">
                    <a:pos x="31" y="46"/>
                  </a:cxn>
                  <a:cxn ang="0">
                    <a:pos x="51" y="22"/>
                  </a:cxn>
                  <a:cxn ang="0">
                    <a:pos x="63" y="8"/>
                  </a:cxn>
                  <a:cxn ang="0">
                    <a:pos x="63" y="8"/>
                  </a:cxn>
                  <a:cxn ang="0">
                    <a:pos x="65" y="6"/>
                  </a:cxn>
                  <a:cxn ang="0">
                    <a:pos x="65" y="3"/>
                  </a:cxn>
                  <a:cxn ang="0">
                    <a:pos x="63" y="2"/>
                  </a:cxn>
                  <a:cxn ang="0">
                    <a:pos x="62" y="1"/>
                  </a:cxn>
                  <a:cxn ang="0">
                    <a:pos x="58" y="0"/>
                  </a:cxn>
                  <a:cxn ang="0">
                    <a:pos x="56" y="1"/>
                  </a:cxn>
                  <a:cxn ang="0">
                    <a:pos x="55" y="2"/>
                  </a:cxn>
                  <a:cxn ang="0">
                    <a:pos x="55" y="2"/>
                  </a:cxn>
                </a:cxnLst>
                <a:rect l="0" t="0" r="r" b="b"/>
                <a:pathLst>
                  <a:path w="65" h="90">
                    <a:moveTo>
                      <a:pt x="55" y="2"/>
                    </a:moveTo>
                    <a:lnTo>
                      <a:pt x="55" y="2"/>
                    </a:lnTo>
                    <a:lnTo>
                      <a:pt x="46" y="15"/>
                    </a:lnTo>
                    <a:lnTo>
                      <a:pt x="36" y="26"/>
                    </a:lnTo>
                    <a:lnTo>
                      <a:pt x="26" y="39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0" y="58"/>
                    </a:lnTo>
                    <a:lnTo>
                      <a:pt x="4" y="69"/>
                    </a:lnTo>
                    <a:lnTo>
                      <a:pt x="1" y="75"/>
                    </a:lnTo>
                    <a:lnTo>
                      <a:pt x="0" y="80"/>
                    </a:lnTo>
                    <a:lnTo>
                      <a:pt x="0" y="85"/>
                    </a:lnTo>
                    <a:lnTo>
                      <a:pt x="1" y="87"/>
                    </a:lnTo>
                    <a:lnTo>
                      <a:pt x="4" y="89"/>
                    </a:lnTo>
                    <a:lnTo>
                      <a:pt x="4" y="89"/>
                    </a:lnTo>
                    <a:lnTo>
                      <a:pt x="6" y="90"/>
                    </a:lnTo>
                    <a:lnTo>
                      <a:pt x="8" y="90"/>
                    </a:lnTo>
                    <a:lnTo>
                      <a:pt x="9" y="90"/>
                    </a:lnTo>
                    <a:lnTo>
                      <a:pt x="11" y="89"/>
                    </a:lnTo>
                    <a:lnTo>
                      <a:pt x="12" y="87"/>
                    </a:lnTo>
                    <a:lnTo>
                      <a:pt x="12" y="86"/>
                    </a:lnTo>
                    <a:lnTo>
                      <a:pt x="12" y="84"/>
                    </a:lnTo>
                    <a:lnTo>
                      <a:pt x="11" y="82"/>
                    </a:lnTo>
                    <a:lnTo>
                      <a:pt x="11" y="82"/>
                    </a:lnTo>
                    <a:lnTo>
                      <a:pt x="10" y="80"/>
                    </a:lnTo>
                    <a:lnTo>
                      <a:pt x="10" y="77"/>
                    </a:lnTo>
                    <a:lnTo>
                      <a:pt x="12" y="74"/>
                    </a:lnTo>
                    <a:lnTo>
                      <a:pt x="14" y="69"/>
                    </a:lnTo>
                    <a:lnTo>
                      <a:pt x="21" y="57"/>
                    </a:lnTo>
                    <a:lnTo>
                      <a:pt x="31" y="46"/>
                    </a:lnTo>
                    <a:lnTo>
                      <a:pt x="51" y="22"/>
                    </a:lnTo>
                    <a:lnTo>
                      <a:pt x="63" y="8"/>
                    </a:lnTo>
                    <a:lnTo>
                      <a:pt x="63" y="8"/>
                    </a:lnTo>
                    <a:lnTo>
                      <a:pt x="65" y="6"/>
                    </a:lnTo>
                    <a:lnTo>
                      <a:pt x="65" y="3"/>
                    </a:lnTo>
                    <a:lnTo>
                      <a:pt x="63" y="2"/>
                    </a:lnTo>
                    <a:lnTo>
                      <a:pt x="62" y="1"/>
                    </a:lnTo>
                    <a:lnTo>
                      <a:pt x="58" y="0"/>
                    </a:lnTo>
                    <a:lnTo>
                      <a:pt x="56" y="1"/>
                    </a:lnTo>
                    <a:lnTo>
                      <a:pt x="55" y="2"/>
                    </a:lnTo>
                    <a:lnTo>
                      <a:pt x="55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0" name="Freeform 372">
                <a:extLst>
                  <a:ext uri="{FF2B5EF4-FFF2-40B4-BE49-F238E27FC236}">
                    <a16:creationId xmlns:a16="http://schemas.microsoft.com/office/drawing/2014/main" id="{804E5435-0DA1-C679-49E1-FB85C2912BF9}"/>
                  </a:ext>
                </a:extLst>
              </p:cNvPr>
              <p:cNvSpPr/>
              <p:nvPr/>
            </p:nvSpPr>
            <p:spPr bwMode="auto">
              <a:xfrm>
                <a:off x="4516438" y="3119438"/>
                <a:ext cx="22225" cy="39688"/>
              </a:xfrm>
              <a:custGeom>
                <a:avLst/>
                <a:gdLst/>
                <a:ahLst/>
                <a:cxnLst>
                  <a:cxn ang="0">
                    <a:pos x="34" y="1"/>
                  </a:cxn>
                  <a:cxn ang="0">
                    <a:pos x="34" y="1"/>
                  </a:cxn>
                  <a:cxn ang="0">
                    <a:pos x="29" y="5"/>
                  </a:cxn>
                  <a:cxn ang="0">
                    <a:pos x="24" y="10"/>
                  </a:cxn>
                  <a:cxn ang="0">
                    <a:pos x="16" y="21"/>
                  </a:cxn>
                  <a:cxn ang="0">
                    <a:pos x="10" y="33"/>
                  </a:cxn>
                  <a:cxn ang="0">
                    <a:pos x="5" y="45"/>
                  </a:cxn>
                  <a:cxn ang="0">
                    <a:pos x="5" y="45"/>
                  </a:cxn>
                  <a:cxn ang="0">
                    <a:pos x="3" y="54"/>
                  </a:cxn>
                  <a:cxn ang="0">
                    <a:pos x="0" y="63"/>
                  </a:cxn>
                  <a:cxn ang="0">
                    <a:pos x="0" y="67"/>
                  </a:cxn>
                  <a:cxn ang="0">
                    <a:pos x="2" y="71"/>
                  </a:cxn>
                  <a:cxn ang="0">
                    <a:pos x="4" y="73"/>
                  </a:cxn>
                  <a:cxn ang="0">
                    <a:pos x="9" y="75"/>
                  </a:cxn>
                  <a:cxn ang="0">
                    <a:pos x="9" y="75"/>
                  </a:cxn>
                  <a:cxn ang="0">
                    <a:pos x="11" y="75"/>
                  </a:cxn>
                  <a:cxn ang="0">
                    <a:pos x="12" y="74"/>
                  </a:cxn>
                  <a:cxn ang="0">
                    <a:pos x="13" y="72"/>
                  </a:cxn>
                  <a:cxn ang="0">
                    <a:pos x="13" y="71"/>
                  </a:cxn>
                  <a:cxn ang="0">
                    <a:pos x="12" y="67"/>
                  </a:cxn>
                  <a:cxn ang="0">
                    <a:pos x="11" y="66"/>
                  </a:cxn>
                  <a:cxn ang="0">
                    <a:pos x="9" y="66"/>
                  </a:cxn>
                  <a:cxn ang="0">
                    <a:pos x="9" y="66"/>
                  </a:cxn>
                  <a:cxn ang="0">
                    <a:pos x="19" y="35"/>
                  </a:cxn>
                  <a:cxn ang="0">
                    <a:pos x="19" y="35"/>
                  </a:cxn>
                  <a:cxn ang="0">
                    <a:pos x="23" y="28"/>
                  </a:cxn>
                  <a:cxn ang="0">
                    <a:pos x="29" y="21"/>
                  </a:cxn>
                  <a:cxn ang="0">
                    <a:pos x="34" y="13"/>
                  </a:cxn>
                  <a:cxn ang="0">
                    <a:pos x="41" y="7"/>
                  </a:cxn>
                  <a:cxn ang="0">
                    <a:pos x="41" y="7"/>
                  </a:cxn>
                  <a:cxn ang="0">
                    <a:pos x="42" y="6"/>
                  </a:cxn>
                  <a:cxn ang="0">
                    <a:pos x="42" y="4"/>
                  </a:cxn>
                  <a:cxn ang="0">
                    <a:pos x="42" y="3"/>
                  </a:cxn>
                  <a:cxn ang="0">
                    <a:pos x="41" y="1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4" y="1"/>
                  </a:cxn>
                  <a:cxn ang="0">
                    <a:pos x="34" y="1"/>
                  </a:cxn>
                </a:cxnLst>
                <a:rect l="0" t="0" r="r" b="b"/>
                <a:pathLst>
                  <a:path w="42" h="75">
                    <a:moveTo>
                      <a:pt x="34" y="1"/>
                    </a:moveTo>
                    <a:lnTo>
                      <a:pt x="34" y="1"/>
                    </a:lnTo>
                    <a:lnTo>
                      <a:pt x="29" y="5"/>
                    </a:lnTo>
                    <a:lnTo>
                      <a:pt x="24" y="10"/>
                    </a:lnTo>
                    <a:lnTo>
                      <a:pt x="16" y="21"/>
                    </a:lnTo>
                    <a:lnTo>
                      <a:pt x="10" y="33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3" y="54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2" y="71"/>
                    </a:lnTo>
                    <a:lnTo>
                      <a:pt x="4" y="73"/>
                    </a:lnTo>
                    <a:lnTo>
                      <a:pt x="9" y="75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2" y="74"/>
                    </a:lnTo>
                    <a:lnTo>
                      <a:pt x="13" y="72"/>
                    </a:lnTo>
                    <a:lnTo>
                      <a:pt x="13" y="71"/>
                    </a:lnTo>
                    <a:lnTo>
                      <a:pt x="12" y="67"/>
                    </a:lnTo>
                    <a:lnTo>
                      <a:pt x="11" y="66"/>
                    </a:lnTo>
                    <a:lnTo>
                      <a:pt x="9" y="66"/>
                    </a:lnTo>
                    <a:lnTo>
                      <a:pt x="9" y="66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23" y="28"/>
                    </a:lnTo>
                    <a:lnTo>
                      <a:pt x="29" y="21"/>
                    </a:lnTo>
                    <a:lnTo>
                      <a:pt x="34" y="13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41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1"/>
                    </a:lnTo>
                    <a:lnTo>
                      <a:pt x="3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1" name="Freeform 373">
                <a:extLst>
                  <a:ext uri="{FF2B5EF4-FFF2-40B4-BE49-F238E27FC236}">
                    <a16:creationId xmlns:a16="http://schemas.microsoft.com/office/drawing/2014/main" id="{9C15E061-0357-840C-913D-96A326357797}"/>
                  </a:ext>
                </a:extLst>
              </p:cNvPr>
              <p:cNvSpPr/>
              <p:nvPr/>
            </p:nvSpPr>
            <p:spPr bwMode="auto">
              <a:xfrm>
                <a:off x="4583113" y="3121025"/>
                <a:ext cx="26988" cy="34925"/>
              </a:xfrm>
              <a:custGeom>
                <a:avLst/>
                <a:gdLst/>
                <a:ahLst/>
                <a:cxnLst>
                  <a:cxn ang="0">
                    <a:pos x="43" y="1"/>
                  </a:cxn>
                  <a:cxn ang="0">
                    <a:pos x="43" y="1"/>
                  </a:cxn>
                  <a:cxn ang="0">
                    <a:pos x="37" y="7"/>
                  </a:cxn>
                  <a:cxn ang="0">
                    <a:pos x="31" y="15"/>
                  </a:cxn>
                  <a:cxn ang="0">
                    <a:pos x="21" y="29"/>
                  </a:cxn>
                  <a:cxn ang="0">
                    <a:pos x="12" y="45"/>
                  </a:cxn>
                  <a:cxn ang="0">
                    <a:pos x="7" y="52"/>
                  </a:cxn>
                  <a:cxn ang="0">
                    <a:pos x="1" y="58"/>
                  </a:cxn>
                  <a:cxn ang="0">
                    <a:pos x="1" y="58"/>
                  </a:cxn>
                  <a:cxn ang="0">
                    <a:pos x="0" y="60"/>
                  </a:cxn>
                  <a:cxn ang="0">
                    <a:pos x="0" y="62"/>
                  </a:cxn>
                  <a:cxn ang="0">
                    <a:pos x="0" y="63"/>
                  </a:cxn>
                  <a:cxn ang="0">
                    <a:pos x="1" y="65"/>
                  </a:cxn>
                  <a:cxn ang="0">
                    <a:pos x="3" y="66"/>
                  </a:cxn>
                  <a:cxn ang="0">
                    <a:pos x="4" y="66"/>
                  </a:cxn>
                  <a:cxn ang="0">
                    <a:pos x="6" y="66"/>
                  </a:cxn>
                  <a:cxn ang="0">
                    <a:pos x="8" y="65"/>
                  </a:cxn>
                  <a:cxn ang="0">
                    <a:pos x="8" y="65"/>
                  </a:cxn>
                  <a:cxn ang="0">
                    <a:pos x="13" y="58"/>
                  </a:cxn>
                  <a:cxn ang="0">
                    <a:pos x="18" y="51"/>
                  </a:cxn>
                  <a:cxn ang="0">
                    <a:pos x="28" y="36"/>
                  </a:cxn>
                  <a:cxn ang="0">
                    <a:pos x="38" y="21"/>
                  </a:cxn>
                  <a:cxn ang="0">
                    <a:pos x="44" y="15"/>
                  </a:cxn>
                  <a:cxn ang="0">
                    <a:pos x="50" y="8"/>
                  </a:cxn>
                  <a:cxn ang="0">
                    <a:pos x="50" y="8"/>
                  </a:cxn>
                  <a:cxn ang="0">
                    <a:pos x="51" y="6"/>
                  </a:cxn>
                  <a:cxn ang="0">
                    <a:pos x="51" y="5"/>
                  </a:cxn>
                  <a:cxn ang="0">
                    <a:pos x="51" y="3"/>
                  </a:cxn>
                  <a:cxn ang="0">
                    <a:pos x="50" y="2"/>
                  </a:cxn>
                  <a:cxn ang="0">
                    <a:pos x="47" y="0"/>
                  </a:cxn>
                  <a:cxn ang="0">
                    <a:pos x="45" y="0"/>
                  </a:cxn>
                  <a:cxn ang="0">
                    <a:pos x="43" y="1"/>
                  </a:cxn>
                  <a:cxn ang="0">
                    <a:pos x="43" y="1"/>
                  </a:cxn>
                </a:cxnLst>
                <a:rect l="0" t="0" r="r" b="b"/>
                <a:pathLst>
                  <a:path w="51" h="66">
                    <a:moveTo>
                      <a:pt x="43" y="1"/>
                    </a:moveTo>
                    <a:lnTo>
                      <a:pt x="43" y="1"/>
                    </a:lnTo>
                    <a:lnTo>
                      <a:pt x="37" y="7"/>
                    </a:lnTo>
                    <a:lnTo>
                      <a:pt x="31" y="15"/>
                    </a:lnTo>
                    <a:lnTo>
                      <a:pt x="21" y="29"/>
                    </a:lnTo>
                    <a:lnTo>
                      <a:pt x="12" y="45"/>
                    </a:lnTo>
                    <a:lnTo>
                      <a:pt x="7" y="52"/>
                    </a:lnTo>
                    <a:lnTo>
                      <a:pt x="1" y="58"/>
                    </a:lnTo>
                    <a:lnTo>
                      <a:pt x="1" y="58"/>
                    </a:lnTo>
                    <a:lnTo>
                      <a:pt x="0" y="60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1" y="65"/>
                    </a:lnTo>
                    <a:lnTo>
                      <a:pt x="3" y="66"/>
                    </a:lnTo>
                    <a:lnTo>
                      <a:pt x="4" y="66"/>
                    </a:lnTo>
                    <a:lnTo>
                      <a:pt x="6" y="66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3" y="58"/>
                    </a:lnTo>
                    <a:lnTo>
                      <a:pt x="18" y="51"/>
                    </a:lnTo>
                    <a:lnTo>
                      <a:pt x="28" y="36"/>
                    </a:lnTo>
                    <a:lnTo>
                      <a:pt x="38" y="21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51" y="6"/>
                    </a:lnTo>
                    <a:lnTo>
                      <a:pt x="51" y="5"/>
                    </a:lnTo>
                    <a:lnTo>
                      <a:pt x="51" y="3"/>
                    </a:lnTo>
                    <a:lnTo>
                      <a:pt x="50" y="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1"/>
                    </a:lnTo>
                    <a:lnTo>
                      <a:pt x="4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2" name="Freeform 374">
                <a:extLst>
                  <a:ext uri="{FF2B5EF4-FFF2-40B4-BE49-F238E27FC236}">
                    <a16:creationId xmlns:a16="http://schemas.microsoft.com/office/drawing/2014/main" id="{4E944B7C-6CBC-B6A0-ADE5-BE6023D87F87}"/>
                  </a:ext>
                </a:extLst>
              </p:cNvPr>
              <p:cNvSpPr/>
              <p:nvPr/>
            </p:nvSpPr>
            <p:spPr bwMode="auto">
              <a:xfrm>
                <a:off x="4638675" y="3114675"/>
                <a:ext cx="26988" cy="44450"/>
              </a:xfrm>
              <a:custGeom>
                <a:avLst/>
                <a:gdLst/>
                <a:ahLst/>
                <a:cxnLst>
                  <a:cxn ang="0">
                    <a:pos x="42" y="3"/>
                  </a:cxn>
                  <a:cxn ang="0">
                    <a:pos x="42" y="3"/>
                  </a:cxn>
                  <a:cxn ang="0">
                    <a:pos x="40" y="8"/>
                  </a:cxn>
                  <a:cxn ang="0">
                    <a:pos x="37" y="12"/>
                  </a:cxn>
                  <a:cxn ang="0">
                    <a:pos x="30" y="22"/>
                  </a:cxn>
                  <a:cxn ang="0">
                    <a:pos x="14" y="40"/>
                  </a:cxn>
                  <a:cxn ang="0">
                    <a:pos x="14" y="40"/>
                  </a:cxn>
                  <a:cxn ang="0">
                    <a:pos x="8" y="49"/>
                  </a:cxn>
                  <a:cxn ang="0">
                    <a:pos x="4" y="59"/>
                  </a:cxn>
                  <a:cxn ang="0">
                    <a:pos x="1" y="69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0" y="81"/>
                  </a:cxn>
                  <a:cxn ang="0">
                    <a:pos x="1" y="83"/>
                  </a:cxn>
                  <a:cxn ang="0">
                    <a:pos x="2" y="83"/>
                  </a:cxn>
                  <a:cxn ang="0">
                    <a:pos x="4" y="84"/>
                  </a:cxn>
                  <a:cxn ang="0">
                    <a:pos x="6" y="83"/>
                  </a:cxn>
                  <a:cxn ang="0">
                    <a:pos x="7" y="83"/>
                  </a:cxn>
                  <a:cxn ang="0">
                    <a:pos x="8" y="81"/>
                  </a:cxn>
                  <a:cxn ang="0">
                    <a:pos x="9" y="79"/>
                  </a:cxn>
                  <a:cxn ang="0">
                    <a:pos x="9" y="79"/>
                  </a:cxn>
                  <a:cxn ang="0">
                    <a:pos x="10" y="74"/>
                  </a:cxn>
                  <a:cxn ang="0">
                    <a:pos x="11" y="68"/>
                  </a:cxn>
                  <a:cxn ang="0">
                    <a:pos x="14" y="58"/>
                  </a:cxn>
                  <a:cxn ang="0">
                    <a:pos x="21" y="49"/>
                  </a:cxn>
                  <a:cxn ang="0">
                    <a:pos x="27" y="40"/>
                  </a:cxn>
                  <a:cxn ang="0">
                    <a:pos x="40" y="23"/>
                  </a:cxn>
                  <a:cxn ang="0">
                    <a:pos x="46" y="14"/>
                  </a:cxn>
                  <a:cxn ang="0">
                    <a:pos x="52" y="5"/>
                  </a:cxn>
                  <a:cxn ang="0">
                    <a:pos x="52" y="5"/>
                  </a:cxn>
                  <a:cxn ang="0">
                    <a:pos x="52" y="3"/>
                  </a:cxn>
                  <a:cxn ang="0">
                    <a:pos x="52" y="2"/>
                  </a:cxn>
                  <a:cxn ang="0">
                    <a:pos x="51" y="0"/>
                  </a:cxn>
                  <a:cxn ang="0">
                    <a:pos x="49" y="0"/>
                  </a:cxn>
                  <a:cxn ang="0">
                    <a:pos x="45" y="0"/>
                  </a:cxn>
                  <a:cxn ang="0">
                    <a:pos x="43" y="1"/>
                  </a:cxn>
                  <a:cxn ang="0">
                    <a:pos x="42" y="3"/>
                  </a:cxn>
                  <a:cxn ang="0">
                    <a:pos x="42" y="3"/>
                  </a:cxn>
                </a:cxnLst>
                <a:rect l="0" t="0" r="r" b="b"/>
                <a:pathLst>
                  <a:path w="52" h="84">
                    <a:moveTo>
                      <a:pt x="42" y="3"/>
                    </a:moveTo>
                    <a:lnTo>
                      <a:pt x="42" y="3"/>
                    </a:lnTo>
                    <a:lnTo>
                      <a:pt x="40" y="8"/>
                    </a:lnTo>
                    <a:lnTo>
                      <a:pt x="37" y="12"/>
                    </a:lnTo>
                    <a:lnTo>
                      <a:pt x="30" y="22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8" y="49"/>
                    </a:lnTo>
                    <a:lnTo>
                      <a:pt x="4" y="59"/>
                    </a:lnTo>
                    <a:lnTo>
                      <a:pt x="1" y="69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2" y="83"/>
                    </a:lnTo>
                    <a:lnTo>
                      <a:pt x="4" y="84"/>
                    </a:lnTo>
                    <a:lnTo>
                      <a:pt x="6" y="83"/>
                    </a:lnTo>
                    <a:lnTo>
                      <a:pt x="7" y="83"/>
                    </a:lnTo>
                    <a:lnTo>
                      <a:pt x="8" y="81"/>
                    </a:lnTo>
                    <a:lnTo>
                      <a:pt x="9" y="79"/>
                    </a:lnTo>
                    <a:lnTo>
                      <a:pt x="9" y="79"/>
                    </a:lnTo>
                    <a:lnTo>
                      <a:pt x="10" y="74"/>
                    </a:lnTo>
                    <a:lnTo>
                      <a:pt x="11" y="68"/>
                    </a:lnTo>
                    <a:lnTo>
                      <a:pt x="14" y="58"/>
                    </a:lnTo>
                    <a:lnTo>
                      <a:pt x="21" y="49"/>
                    </a:lnTo>
                    <a:lnTo>
                      <a:pt x="27" y="40"/>
                    </a:lnTo>
                    <a:lnTo>
                      <a:pt x="40" y="23"/>
                    </a:lnTo>
                    <a:lnTo>
                      <a:pt x="46" y="14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2" y="3"/>
                    </a:lnTo>
                    <a:lnTo>
                      <a:pt x="52" y="2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45" y="0"/>
                    </a:lnTo>
                    <a:lnTo>
                      <a:pt x="43" y="1"/>
                    </a:lnTo>
                    <a:lnTo>
                      <a:pt x="42" y="3"/>
                    </a:lnTo>
                    <a:lnTo>
                      <a:pt x="4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3" name="Freeform 375">
                <a:extLst>
                  <a:ext uri="{FF2B5EF4-FFF2-40B4-BE49-F238E27FC236}">
                    <a16:creationId xmlns:a16="http://schemas.microsoft.com/office/drawing/2014/main" id="{7D32997B-4357-530E-6881-E00D98949BC3}"/>
                  </a:ext>
                </a:extLst>
              </p:cNvPr>
              <p:cNvSpPr/>
              <p:nvPr/>
            </p:nvSpPr>
            <p:spPr bwMode="auto">
              <a:xfrm>
                <a:off x="4686300" y="3121025"/>
                <a:ext cx="25400" cy="38100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38" y="2"/>
                  </a:cxn>
                  <a:cxn ang="0">
                    <a:pos x="34" y="10"/>
                  </a:cxn>
                  <a:cxn ang="0">
                    <a:pos x="29" y="19"/>
                  </a:cxn>
                  <a:cxn ang="0">
                    <a:pos x="17" y="33"/>
                  </a:cxn>
                  <a:cxn ang="0">
                    <a:pos x="12" y="40"/>
                  </a:cxn>
                  <a:cxn ang="0">
                    <a:pos x="7" y="48"/>
                  </a:cxn>
                  <a:cxn ang="0">
                    <a:pos x="3" y="56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0" y="67"/>
                  </a:cxn>
                  <a:cxn ang="0">
                    <a:pos x="1" y="69"/>
                  </a:cxn>
                  <a:cxn ang="0">
                    <a:pos x="2" y="70"/>
                  </a:cxn>
                  <a:cxn ang="0">
                    <a:pos x="4" y="71"/>
                  </a:cxn>
                  <a:cxn ang="0">
                    <a:pos x="5" y="71"/>
                  </a:cxn>
                  <a:cxn ang="0">
                    <a:pos x="7" y="70"/>
                  </a:cxn>
                  <a:cxn ang="0">
                    <a:pos x="8" y="69"/>
                  </a:cxn>
                  <a:cxn ang="0">
                    <a:pos x="9" y="67"/>
                  </a:cxn>
                  <a:cxn ang="0">
                    <a:pos x="9" y="67"/>
                  </a:cxn>
                  <a:cxn ang="0">
                    <a:pos x="12" y="59"/>
                  </a:cxn>
                  <a:cxn ang="0">
                    <a:pos x="16" y="52"/>
                  </a:cxn>
                  <a:cxn ang="0">
                    <a:pos x="21" y="44"/>
                  </a:cxn>
                  <a:cxn ang="0">
                    <a:pos x="27" y="37"/>
                  </a:cxn>
                  <a:cxn ang="0">
                    <a:pos x="37" y="23"/>
                  </a:cxn>
                  <a:cxn ang="0">
                    <a:pos x="42" y="16"/>
                  </a:cxn>
                  <a:cxn ang="0">
                    <a:pos x="46" y="7"/>
                  </a:cxn>
                  <a:cxn ang="0">
                    <a:pos x="46" y="7"/>
                  </a:cxn>
                  <a:cxn ang="0">
                    <a:pos x="47" y="5"/>
                  </a:cxn>
                  <a:cxn ang="0">
                    <a:pos x="46" y="3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39" y="1"/>
                  </a:cxn>
                  <a:cxn ang="0">
                    <a:pos x="38" y="2"/>
                  </a:cxn>
                  <a:cxn ang="0">
                    <a:pos x="38" y="2"/>
                  </a:cxn>
                </a:cxnLst>
                <a:rect l="0" t="0" r="r" b="b"/>
                <a:pathLst>
                  <a:path w="47" h="71">
                    <a:moveTo>
                      <a:pt x="38" y="2"/>
                    </a:moveTo>
                    <a:lnTo>
                      <a:pt x="38" y="2"/>
                    </a:lnTo>
                    <a:lnTo>
                      <a:pt x="34" y="10"/>
                    </a:lnTo>
                    <a:lnTo>
                      <a:pt x="29" y="19"/>
                    </a:lnTo>
                    <a:lnTo>
                      <a:pt x="17" y="33"/>
                    </a:lnTo>
                    <a:lnTo>
                      <a:pt x="12" y="40"/>
                    </a:lnTo>
                    <a:lnTo>
                      <a:pt x="7" y="48"/>
                    </a:lnTo>
                    <a:lnTo>
                      <a:pt x="3" y="5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0" y="67"/>
                    </a:lnTo>
                    <a:lnTo>
                      <a:pt x="1" y="69"/>
                    </a:lnTo>
                    <a:lnTo>
                      <a:pt x="2" y="70"/>
                    </a:lnTo>
                    <a:lnTo>
                      <a:pt x="4" y="71"/>
                    </a:lnTo>
                    <a:lnTo>
                      <a:pt x="5" y="71"/>
                    </a:lnTo>
                    <a:lnTo>
                      <a:pt x="7" y="70"/>
                    </a:lnTo>
                    <a:lnTo>
                      <a:pt x="8" y="69"/>
                    </a:lnTo>
                    <a:lnTo>
                      <a:pt x="9" y="67"/>
                    </a:lnTo>
                    <a:lnTo>
                      <a:pt x="9" y="67"/>
                    </a:lnTo>
                    <a:lnTo>
                      <a:pt x="12" y="59"/>
                    </a:lnTo>
                    <a:lnTo>
                      <a:pt x="16" y="52"/>
                    </a:lnTo>
                    <a:lnTo>
                      <a:pt x="21" y="44"/>
                    </a:lnTo>
                    <a:lnTo>
                      <a:pt x="27" y="37"/>
                    </a:lnTo>
                    <a:lnTo>
                      <a:pt x="37" y="23"/>
                    </a:lnTo>
                    <a:lnTo>
                      <a:pt x="42" y="16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7" y="5"/>
                    </a:lnTo>
                    <a:lnTo>
                      <a:pt x="46" y="3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4" name="Freeform 376">
                <a:extLst>
                  <a:ext uri="{FF2B5EF4-FFF2-40B4-BE49-F238E27FC236}">
                    <a16:creationId xmlns:a16="http://schemas.microsoft.com/office/drawing/2014/main" id="{4BCB5057-864E-3591-63C9-334C3B4F3703}"/>
                  </a:ext>
                </a:extLst>
              </p:cNvPr>
              <p:cNvSpPr/>
              <p:nvPr/>
            </p:nvSpPr>
            <p:spPr bwMode="auto">
              <a:xfrm>
                <a:off x="4721225" y="3125788"/>
                <a:ext cx="33338" cy="38100"/>
              </a:xfrm>
              <a:custGeom>
                <a:avLst/>
                <a:gdLst/>
                <a:ahLst/>
                <a:cxnLst>
                  <a:cxn ang="0">
                    <a:pos x="54" y="1"/>
                  </a:cxn>
                  <a:cxn ang="0">
                    <a:pos x="54" y="1"/>
                  </a:cxn>
                  <a:cxn ang="0">
                    <a:pos x="40" y="17"/>
                  </a:cxn>
                  <a:cxn ang="0">
                    <a:pos x="28" y="32"/>
                  </a:cxn>
                  <a:cxn ang="0">
                    <a:pos x="15" y="49"/>
                  </a:cxn>
                  <a:cxn ang="0">
                    <a:pos x="2" y="63"/>
                  </a:cxn>
                  <a:cxn ang="0">
                    <a:pos x="2" y="63"/>
                  </a:cxn>
                  <a:cxn ang="0">
                    <a:pos x="0" y="66"/>
                  </a:cxn>
                  <a:cxn ang="0">
                    <a:pos x="0" y="68"/>
                  </a:cxn>
                  <a:cxn ang="0">
                    <a:pos x="1" y="69"/>
                  </a:cxn>
                  <a:cxn ang="0">
                    <a:pos x="2" y="71"/>
                  </a:cxn>
                  <a:cxn ang="0">
                    <a:pos x="3" y="72"/>
                  </a:cxn>
                  <a:cxn ang="0">
                    <a:pos x="5" y="72"/>
                  </a:cxn>
                  <a:cxn ang="0">
                    <a:pos x="6" y="72"/>
                  </a:cxn>
                  <a:cxn ang="0">
                    <a:pos x="8" y="71"/>
                  </a:cxn>
                  <a:cxn ang="0">
                    <a:pos x="8" y="71"/>
                  </a:cxn>
                  <a:cxn ang="0">
                    <a:pos x="22" y="55"/>
                  </a:cxn>
                  <a:cxn ang="0">
                    <a:pos x="34" y="40"/>
                  </a:cxn>
                  <a:cxn ang="0">
                    <a:pos x="47" y="24"/>
                  </a:cxn>
                  <a:cxn ang="0">
                    <a:pos x="61" y="9"/>
                  </a:cxn>
                  <a:cxn ang="0">
                    <a:pos x="61" y="9"/>
                  </a:cxn>
                  <a:cxn ang="0">
                    <a:pos x="62" y="7"/>
                  </a:cxn>
                  <a:cxn ang="0">
                    <a:pos x="62" y="6"/>
                  </a:cxn>
                  <a:cxn ang="0">
                    <a:pos x="61" y="4"/>
                  </a:cxn>
                  <a:cxn ang="0">
                    <a:pos x="60" y="3"/>
                  </a:cxn>
                  <a:cxn ang="0">
                    <a:pos x="59" y="1"/>
                  </a:cxn>
                  <a:cxn ang="0">
                    <a:pos x="57" y="0"/>
                  </a:cxn>
                  <a:cxn ang="0">
                    <a:pos x="56" y="0"/>
                  </a:cxn>
                  <a:cxn ang="0">
                    <a:pos x="54" y="1"/>
                  </a:cxn>
                  <a:cxn ang="0">
                    <a:pos x="54" y="1"/>
                  </a:cxn>
                </a:cxnLst>
                <a:rect l="0" t="0" r="r" b="b"/>
                <a:pathLst>
                  <a:path w="62" h="72">
                    <a:moveTo>
                      <a:pt x="54" y="1"/>
                    </a:moveTo>
                    <a:lnTo>
                      <a:pt x="54" y="1"/>
                    </a:lnTo>
                    <a:lnTo>
                      <a:pt x="40" y="17"/>
                    </a:lnTo>
                    <a:lnTo>
                      <a:pt x="28" y="32"/>
                    </a:lnTo>
                    <a:lnTo>
                      <a:pt x="15" y="49"/>
                    </a:lnTo>
                    <a:lnTo>
                      <a:pt x="2" y="63"/>
                    </a:lnTo>
                    <a:lnTo>
                      <a:pt x="2" y="63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1" y="69"/>
                    </a:lnTo>
                    <a:lnTo>
                      <a:pt x="2" y="71"/>
                    </a:lnTo>
                    <a:lnTo>
                      <a:pt x="3" y="72"/>
                    </a:lnTo>
                    <a:lnTo>
                      <a:pt x="5" y="72"/>
                    </a:lnTo>
                    <a:lnTo>
                      <a:pt x="6" y="72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22" y="55"/>
                    </a:lnTo>
                    <a:lnTo>
                      <a:pt x="34" y="40"/>
                    </a:lnTo>
                    <a:lnTo>
                      <a:pt x="47" y="24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2" y="7"/>
                    </a:lnTo>
                    <a:lnTo>
                      <a:pt x="62" y="6"/>
                    </a:lnTo>
                    <a:lnTo>
                      <a:pt x="61" y="4"/>
                    </a:lnTo>
                    <a:lnTo>
                      <a:pt x="60" y="3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6" y="0"/>
                    </a:lnTo>
                    <a:lnTo>
                      <a:pt x="54" y="1"/>
                    </a:lnTo>
                    <a:lnTo>
                      <a:pt x="5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5" name="Freeform 377">
                <a:extLst>
                  <a:ext uri="{FF2B5EF4-FFF2-40B4-BE49-F238E27FC236}">
                    <a16:creationId xmlns:a16="http://schemas.microsoft.com/office/drawing/2014/main" id="{91A75C78-AB0F-766E-6F80-C1CB870A2342}"/>
                  </a:ext>
                </a:extLst>
              </p:cNvPr>
              <p:cNvSpPr/>
              <p:nvPr/>
            </p:nvSpPr>
            <p:spPr bwMode="auto">
              <a:xfrm>
                <a:off x="4311650" y="3119438"/>
                <a:ext cx="20638" cy="39688"/>
              </a:xfrm>
              <a:custGeom>
                <a:avLst/>
                <a:gdLst/>
                <a:ahLst/>
                <a:cxnLst>
                  <a:cxn ang="0">
                    <a:pos x="39" y="4"/>
                  </a:cxn>
                  <a:cxn ang="0">
                    <a:pos x="39" y="4"/>
                  </a:cxn>
                  <a:cxn ang="0">
                    <a:pos x="38" y="2"/>
                  </a:cxn>
                  <a:cxn ang="0">
                    <a:pos x="37" y="1"/>
                  </a:cxn>
                  <a:cxn ang="0">
                    <a:pos x="35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30" y="1"/>
                  </a:cxn>
                  <a:cxn ang="0">
                    <a:pos x="29" y="2"/>
                  </a:cxn>
                  <a:cxn ang="0">
                    <a:pos x="29" y="4"/>
                  </a:cxn>
                  <a:cxn ang="0">
                    <a:pos x="29" y="4"/>
                  </a:cxn>
                  <a:cxn ang="0">
                    <a:pos x="29" y="14"/>
                  </a:cxn>
                  <a:cxn ang="0">
                    <a:pos x="28" y="24"/>
                  </a:cxn>
                  <a:cxn ang="0">
                    <a:pos x="26" y="33"/>
                  </a:cxn>
                  <a:cxn ang="0">
                    <a:pos x="24" y="38"/>
                  </a:cxn>
                  <a:cxn ang="0">
                    <a:pos x="21" y="42"/>
                  </a:cxn>
                  <a:cxn ang="0">
                    <a:pos x="21" y="42"/>
                  </a:cxn>
                  <a:cxn ang="0">
                    <a:pos x="17" y="50"/>
                  </a:cxn>
                  <a:cxn ang="0">
                    <a:pos x="12" y="56"/>
                  </a:cxn>
                  <a:cxn ang="0">
                    <a:pos x="1" y="68"/>
                  </a:cxn>
                  <a:cxn ang="0">
                    <a:pos x="1" y="68"/>
                  </a:cxn>
                  <a:cxn ang="0">
                    <a:pos x="0" y="70"/>
                  </a:cxn>
                  <a:cxn ang="0">
                    <a:pos x="0" y="71"/>
                  </a:cxn>
                  <a:cxn ang="0">
                    <a:pos x="1" y="73"/>
                  </a:cxn>
                  <a:cxn ang="0">
                    <a:pos x="2" y="74"/>
                  </a:cxn>
                  <a:cxn ang="0">
                    <a:pos x="6" y="75"/>
                  </a:cxn>
                  <a:cxn ang="0">
                    <a:pos x="8" y="74"/>
                  </a:cxn>
                  <a:cxn ang="0">
                    <a:pos x="10" y="73"/>
                  </a:cxn>
                  <a:cxn ang="0">
                    <a:pos x="10" y="73"/>
                  </a:cxn>
                  <a:cxn ang="0">
                    <a:pos x="15" y="65"/>
                  </a:cxn>
                  <a:cxn ang="0">
                    <a:pos x="22" y="57"/>
                  </a:cxn>
                  <a:cxn ang="0">
                    <a:pos x="28" y="50"/>
                  </a:cxn>
                  <a:cxn ang="0">
                    <a:pos x="33" y="41"/>
                  </a:cxn>
                  <a:cxn ang="0">
                    <a:pos x="33" y="41"/>
                  </a:cxn>
                  <a:cxn ang="0">
                    <a:pos x="35" y="37"/>
                  </a:cxn>
                  <a:cxn ang="0">
                    <a:pos x="37" y="32"/>
                  </a:cxn>
                  <a:cxn ang="0">
                    <a:pos x="39" y="23"/>
                  </a:cxn>
                  <a:cxn ang="0">
                    <a:pos x="39" y="4"/>
                  </a:cxn>
                  <a:cxn ang="0">
                    <a:pos x="39" y="4"/>
                  </a:cxn>
                </a:cxnLst>
                <a:rect l="0" t="0" r="r" b="b"/>
                <a:pathLst>
                  <a:path w="39" h="75">
                    <a:moveTo>
                      <a:pt x="39" y="4"/>
                    </a:moveTo>
                    <a:lnTo>
                      <a:pt x="39" y="4"/>
                    </a:lnTo>
                    <a:lnTo>
                      <a:pt x="38" y="2"/>
                    </a:lnTo>
                    <a:lnTo>
                      <a:pt x="37" y="1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9" y="14"/>
                    </a:lnTo>
                    <a:lnTo>
                      <a:pt x="28" y="24"/>
                    </a:lnTo>
                    <a:lnTo>
                      <a:pt x="26" y="33"/>
                    </a:lnTo>
                    <a:lnTo>
                      <a:pt x="24" y="38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17" y="50"/>
                    </a:lnTo>
                    <a:lnTo>
                      <a:pt x="12" y="56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1"/>
                    </a:lnTo>
                    <a:lnTo>
                      <a:pt x="1" y="73"/>
                    </a:lnTo>
                    <a:lnTo>
                      <a:pt x="2" y="74"/>
                    </a:lnTo>
                    <a:lnTo>
                      <a:pt x="6" y="75"/>
                    </a:lnTo>
                    <a:lnTo>
                      <a:pt x="8" y="74"/>
                    </a:lnTo>
                    <a:lnTo>
                      <a:pt x="10" y="73"/>
                    </a:lnTo>
                    <a:lnTo>
                      <a:pt x="10" y="73"/>
                    </a:lnTo>
                    <a:lnTo>
                      <a:pt x="15" y="65"/>
                    </a:lnTo>
                    <a:lnTo>
                      <a:pt x="22" y="57"/>
                    </a:lnTo>
                    <a:lnTo>
                      <a:pt x="28" y="50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35" y="37"/>
                    </a:lnTo>
                    <a:lnTo>
                      <a:pt x="37" y="32"/>
                    </a:lnTo>
                    <a:lnTo>
                      <a:pt x="39" y="23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6" name="Freeform 378">
                <a:extLst>
                  <a:ext uri="{FF2B5EF4-FFF2-40B4-BE49-F238E27FC236}">
                    <a16:creationId xmlns:a16="http://schemas.microsoft.com/office/drawing/2014/main" id="{FE20EB1C-7F38-DD72-4014-FAC8C020F3BC}"/>
                  </a:ext>
                </a:extLst>
              </p:cNvPr>
              <p:cNvSpPr/>
              <p:nvPr/>
            </p:nvSpPr>
            <p:spPr bwMode="auto">
              <a:xfrm>
                <a:off x="4568825" y="3319463"/>
                <a:ext cx="41275" cy="146050"/>
              </a:xfrm>
              <a:custGeom>
                <a:avLst/>
                <a:gdLst/>
                <a:ahLst/>
                <a:cxnLst>
                  <a:cxn ang="0">
                    <a:pos x="72" y="2"/>
                  </a:cxn>
                  <a:cxn ang="0">
                    <a:pos x="72" y="2"/>
                  </a:cxn>
                  <a:cxn ang="0">
                    <a:pos x="64" y="16"/>
                  </a:cxn>
                  <a:cxn ang="0">
                    <a:pos x="58" y="30"/>
                  </a:cxn>
                  <a:cxn ang="0">
                    <a:pos x="51" y="45"/>
                  </a:cxn>
                  <a:cxn ang="0">
                    <a:pos x="47" y="60"/>
                  </a:cxn>
                  <a:cxn ang="0">
                    <a:pos x="40" y="91"/>
                  </a:cxn>
                  <a:cxn ang="0">
                    <a:pos x="34" y="122"/>
                  </a:cxn>
                  <a:cxn ang="0">
                    <a:pos x="34" y="122"/>
                  </a:cxn>
                  <a:cxn ang="0">
                    <a:pos x="26" y="158"/>
                  </a:cxn>
                  <a:cxn ang="0">
                    <a:pos x="17" y="195"/>
                  </a:cxn>
                  <a:cxn ang="0">
                    <a:pos x="17" y="195"/>
                  </a:cxn>
                  <a:cxn ang="0">
                    <a:pos x="12" y="214"/>
                  </a:cxn>
                  <a:cxn ang="0">
                    <a:pos x="7" y="233"/>
                  </a:cxn>
                  <a:cxn ang="0">
                    <a:pos x="3" y="251"/>
                  </a:cxn>
                  <a:cxn ang="0">
                    <a:pos x="1" y="260"/>
                  </a:cxn>
                  <a:cxn ang="0">
                    <a:pos x="0" y="270"/>
                  </a:cxn>
                  <a:cxn ang="0">
                    <a:pos x="0" y="270"/>
                  </a:cxn>
                  <a:cxn ang="0">
                    <a:pos x="0" y="272"/>
                  </a:cxn>
                  <a:cxn ang="0">
                    <a:pos x="1" y="274"/>
                  </a:cxn>
                  <a:cxn ang="0">
                    <a:pos x="3" y="274"/>
                  </a:cxn>
                  <a:cxn ang="0">
                    <a:pos x="5" y="275"/>
                  </a:cxn>
                  <a:cxn ang="0">
                    <a:pos x="6" y="274"/>
                  </a:cxn>
                  <a:cxn ang="0">
                    <a:pos x="8" y="274"/>
                  </a:cxn>
                  <a:cxn ang="0">
                    <a:pos x="9" y="272"/>
                  </a:cxn>
                  <a:cxn ang="0">
                    <a:pos x="9" y="270"/>
                  </a:cxn>
                  <a:cxn ang="0">
                    <a:pos x="9" y="270"/>
                  </a:cxn>
                  <a:cxn ang="0">
                    <a:pos x="10" y="260"/>
                  </a:cxn>
                  <a:cxn ang="0">
                    <a:pos x="12" y="251"/>
                  </a:cxn>
                  <a:cxn ang="0">
                    <a:pos x="16" y="234"/>
                  </a:cxn>
                  <a:cxn ang="0">
                    <a:pos x="21" y="216"/>
                  </a:cxn>
                  <a:cxn ang="0">
                    <a:pos x="27" y="197"/>
                  </a:cxn>
                  <a:cxn ang="0">
                    <a:pos x="27" y="197"/>
                  </a:cxn>
                  <a:cxn ang="0">
                    <a:pos x="40" y="133"/>
                  </a:cxn>
                  <a:cxn ang="0">
                    <a:pos x="40" y="133"/>
                  </a:cxn>
                  <a:cxn ang="0">
                    <a:pos x="47" y="100"/>
                  </a:cxn>
                  <a:cxn ang="0">
                    <a:pos x="55" y="68"/>
                  </a:cxn>
                  <a:cxn ang="0">
                    <a:pos x="60" y="52"/>
                  </a:cxn>
                  <a:cxn ang="0">
                    <a:pos x="65" y="36"/>
                  </a:cxn>
                  <a:cxn ang="0">
                    <a:pos x="72" y="21"/>
                  </a:cxn>
                  <a:cxn ang="0">
                    <a:pos x="80" y="6"/>
                  </a:cxn>
                  <a:cxn ang="0">
                    <a:pos x="80" y="6"/>
                  </a:cxn>
                  <a:cxn ang="0">
                    <a:pos x="80" y="5"/>
                  </a:cxn>
                  <a:cxn ang="0">
                    <a:pos x="80" y="3"/>
                  </a:cxn>
                  <a:cxn ang="0">
                    <a:pos x="79" y="2"/>
                  </a:cxn>
                  <a:cxn ang="0">
                    <a:pos x="78" y="0"/>
                  </a:cxn>
                  <a:cxn ang="0">
                    <a:pos x="77" y="0"/>
                  </a:cxn>
                  <a:cxn ang="0">
                    <a:pos x="75" y="0"/>
                  </a:cxn>
                  <a:cxn ang="0">
                    <a:pos x="73" y="0"/>
                  </a:cxn>
                  <a:cxn ang="0">
                    <a:pos x="72" y="2"/>
                  </a:cxn>
                  <a:cxn ang="0">
                    <a:pos x="72" y="2"/>
                  </a:cxn>
                </a:cxnLst>
                <a:rect l="0" t="0" r="r" b="b"/>
                <a:pathLst>
                  <a:path w="80" h="275">
                    <a:moveTo>
                      <a:pt x="72" y="2"/>
                    </a:moveTo>
                    <a:lnTo>
                      <a:pt x="72" y="2"/>
                    </a:lnTo>
                    <a:lnTo>
                      <a:pt x="64" y="16"/>
                    </a:lnTo>
                    <a:lnTo>
                      <a:pt x="58" y="30"/>
                    </a:lnTo>
                    <a:lnTo>
                      <a:pt x="51" y="45"/>
                    </a:lnTo>
                    <a:lnTo>
                      <a:pt x="47" y="60"/>
                    </a:lnTo>
                    <a:lnTo>
                      <a:pt x="40" y="91"/>
                    </a:lnTo>
                    <a:lnTo>
                      <a:pt x="34" y="122"/>
                    </a:lnTo>
                    <a:lnTo>
                      <a:pt x="34" y="122"/>
                    </a:lnTo>
                    <a:lnTo>
                      <a:pt x="26" y="158"/>
                    </a:lnTo>
                    <a:lnTo>
                      <a:pt x="17" y="195"/>
                    </a:lnTo>
                    <a:lnTo>
                      <a:pt x="17" y="195"/>
                    </a:lnTo>
                    <a:lnTo>
                      <a:pt x="12" y="214"/>
                    </a:lnTo>
                    <a:lnTo>
                      <a:pt x="7" y="233"/>
                    </a:lnTo>
                    <a:lnTo>
                      <a:pt x="3" y="251"/>
                    </a:lnTo>
                    <a:lnTo>
                      <a:pt x="1" y="26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2"/>
                    </a:lnTo>
                    <a:lnTo>
                      <a:pt x="1" y="274"/>
                    </a:lnTo>
                    <a:lnTo>
                      <a:pt x="3" y="274"/>
                    </a:lnTo>
                    <a:lnTo>
                      <a:pt x="5" y="275"/>
                    </a:lnTo>
                    <a:lnTo>
                      <a:pt x="6" y="274"/>
                    </a:lnTo>
                    <a:lnTo>
                      <a:pt x="8" y="274"/>
                    </a:lnTo>
                    <a:lnTo>
                      <a:pt x="9" y="272"/>
                    </a:lnTo>
                    <a:lnTo>
                      <a:pt x="9" y="270"/>
                    </a:lnTo>
                    <a:lnTo>
                      <a:pt x="9" y="270"/>
                    </a:lnTo>
                    <a:lnTo>
                      <a:pt x="10" y="260"/>
                    </a:lnTo>
                    <a:lnTo>
                      <a:pt x="12" y="251"/>
                    </a:lnTo>
                    <a:lnTo>
                      <a:pt x="16" y="234"/>
                    </a:lnTo>
                    <a:lnTo>
                      <a:pt x="21" y="216"/>
                    </a:lnTo>
                    <a:lnTo>
                      <a:pt x="27" y="197"/>
                    </a:lnTo>
                    <a:lnTo>
                      <a:pt x="27" y="197"/>
                    </a:lnTo>
                    <a:lnTo>
                      <a:pt x="40" y="133"/>
                    </a:lnTo>
                    <a:lnTo>
                      <a:pt x="40" y="133"/>
                    </a:lnTo>
                    <a:lnTo>
                      <a:pt x="47" y="100"/>
                    </a:lnTo>
                    <a:lnTo>
                      <a:pt x="55" y="68"/>
                    </a:lnTo>
                    <a:lnTo>
                      <a:pt x="60" y="52"/>
                    </a:lnTo>
                    <a:lnTo>
                      <a:pt x="65" y="36"/>
                    </a:lnTo>
                    <a:lnTo>
                      <a:pt x="72" y="21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0" y="5"/>
                    </a:lnTo>
                    <a:lnTo>
                      <a:pt x="80" y="3"/>
                    </a:lnTo>
                    <a:lnTo>
                      <a:pt x="79" y="2"/>
                    </a:lnTo>
                    <a:lnTo>
                      <a:pt x="78" y="0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72" y="2"/>
                    </a:lnTo>
                    <a:lnTo>
                      <a:pt x="7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7" name="Freeform 379">
                <a:extLst>
                  <a:ext uri="{FF2B5EF4-FFF2-40B4-BE49-F238E27FC236}">
                    <a16:creationId xmlns:a16="http://schemas.microsoft.com/office/drawing/2014/main" id="{A7082FBF-B5C5-DB69-358E-9F84FAE83ED2}"/>
                  </a:ext>
                </a:extLst>
              </p:cNvPr>
              <p:cNvSpPr/>
              <p:nvPr/>
            </p:nvSpPr>
            <p:spPr bwMode="auto">
              <a:xfrm>
                <a:off x="4610100" y="3270250"/>
                <a:ext cx="46038" cy="166688"/>
              </a:xfrm>
              <a:custGeom>
                <a:avLst/>
                <a:gdLst/>
                <a:ahLst/>
                <a:cxnLst>
                  <a:cxn ang="0">
                    <a:pos x="77" y="3"/>
                  </a:cxn>
                  <a:cxn ang="0">
                    <a:pos x="77" y="3"/>
                  </a:cxn>
                  <a:cxn ang="0">
                    <a:pos x="72" y="21"/>
                  </a:cxn>
                  <a:cxn ang="0">
                    <a:pos x="65" y="38"/>
                  </a:cxn>
                  <a:cxn ang="0">
                    <a:pos x="58" y="55"/>
                  </a:cxn>
                  <a:cxn ang="0">
                    <a:pos x="53" y="72"/>
                  </a:cxn>
                  <a:cxn ang="0">
                    <a:pos x="53" y="72"/>
                  </a:cxn>
                  <a:cxn ang="0">
                    <a:pos x="31" y="156"/>
                  </a:cxn>
                  <a:cxn ang="0">
                    <a:pos x="31" y="156"/>
                  </a:cxn>
                  <a:cxn ang="0">
                    <a:pos x="27" y="177"/>
                  </a:cxn>
                  <a:cxn ang="0">
                    <a:pos x="24" y="197"/>
                  </a:cxn>
                  <a:cxn ang="0">
                    <a:pos x="20" y="219"/>
                  </a:cxn>
                  <a:cxn ang="0">
                    <a:pos x="16" y="240"/>
                  </a:cxn>
                  <a:cxn ang="0">
                    <a:pos x="16" y="240"/>
                  </a:cxn>
                  <a:cxn ang="0">
                    <a:pos x="7" y="276"/>
                  </a:cxn>
                  <a:cxn ang="0">
                    <a:pos x="2" y="293"/>
                  </a:cxn>
                  <a:cxn ang="0">
                    <a:pos x="0" y="313"/>
                  </a:cxn>
                  <a:cxn ang="0">
                    <a:pos x="0" y="313"/>
                  </a:cxn>
                  <a:cxn ang="0">
                    <a:pos x="1" y="315"/>
                  </a:cxn>
                  <a:cxn ang="0">
                    <a:pos x="1" y="316"/>
                  </a:cxn>
                  <a:cxn ang="0">
                    <a:pos x="3" y="317"/>
                  </a:cxn>
                  <a:cxn ang="0">
                    <a:pos x="6" y="317"/>
                  </a:cxn>
                  <a:cxn ang="0">
                    <a:pos x="7" y="317"/>
                  </a:cxn>
                  <a:cxn ang="0">
                    <a:pos x="9" y="316"/>
                  </a:cxn>
                  <a:cxn ang="0">
                    <a:pos x="10" y="315"/>
                  </a:cxn>
                  <a:cxn ang="0">
                    <a:pos x="10" y="313"/>
                  </a:cxn>
                  <a:cxn ang="0">
                    <a:pos x="10" y="313"/>
                  </a:cxn>
                  <a:cxn ang="0">
                    <a:pos x="11" y="303"/>
                  </a:cxn>
                  <a:cxn ang="0">
                    <a:pos x="13" y="292"/>
                  </a:cxn>
                  <a:cxn ang="0">
                    <a:pos x="17" y="273"/>
                  </a:cxn>
                  <a:cxn ang="0">
                    <a:pos x="27" y="234"/>
                  </a:cxn>
                  <a:cxn ang="0">
                    <a:pos x="27" y="234"/>
                  </a:cxn>
                  <a:cxn ang="0">
                    <a:pos x="31" y="215"/>
                  </a:cxn>
                  <a:cxn ang="0">
                    <a:pos x="34" y="196"/>
                  </a:cxn>
                  <a:cxn ang="0">
                    <a:pos x="36" y="177"/>
                  </a:cxn>
                  <a:cxn ang="0">
                    <a:pos x="41" y="158"/>
                  </a:cxn>
                  <a:cxn ang="0">
                    <a:pos x="41" y="158"/>
                  </a:cxn>
                  <a:cxn ang="0">
                    <a:pos x="60" y="84"/>
                  </a:cxn>
                  <a:cxn ang="0">
                    <a:pos x="60" y="84"/>
                  </a:cxn>
                  <a:cxn ang="0">
                    <a:pos x="66" y="64"/>
                  </a:cxn>
                  <a:cxn ang="0">
                    <a:pos x="73" y="44"/>
                  </a:cxn>
                  <a:cxn ang="0">
                    <a:pos x="80" y="26"/>
                  </a:cxn>
                  <a:cxn ang="0">
                    <a:pos x="86" y="6"/>
                  </a:cxn>
                  <a:cxn ang="0">
                    <a:pos x="86" y="6"/>
                  </a:cxn>
                  <a:cxn ang="0">
                    <a:pos x="86" y="4"/>
                  </a:cxn>
                  <a:cxn ang="0">
                    <a:pos x="85" y="2"/>
                  </a:cxn>
                  <a:cxn ang="0">
                    <a:pos x="84" y="1"/>
                  </a:cxn>
                  <a:cxn ang="0">
                    <a:pos x="82" y="0"/>
                  </a:cxn>
                  <a:cxn ang="0">
                    <a:pos x="81" y="0"/>
                  </a:cxn>
                  <a:cxn ang="0">
                    <a:pos x="79" y="0"/>
                  </a:cxn>
                  <a:cxn ang="0">
                    <a:pos x="78" y="1"/>
                  </a:cxn>
                  <a:cxn ang="0">
                    <a:pos x="77" y="3"/>
                  </a:cxn>
                  <a:cxn ang="0">
                    <a:pos x="77" y="3"/>
                  </a:cxn>
                </a:cxnLst>
                <a:rect l="0" t="0" r="r" b="b"/>
                <a:pathLst>
                  <a:path w="86" h="317">
                    <a:moveTo>
                      <a:pt x="77" y="3"/>
                    </a:moveTo>
                    <a:lnTo>
                      <a:pt x="77" y="3"/>
                    </a:lnTo>
                    <a:lnTo>
                      <a:pt x="72" y="21"/>
                    </a:lnTo>
                    <a:lnTo>
                      <a:pt x="65" y="38"/>
                    </a:lnTo>
                    <a:lnTo>
                      <a:pt x="58" y="55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31" y="156"/>
                    </a:lnTo>
                    <a:lnTo>
                      <a:pt x="31" y="156"/>
                    </a:lnTo>
                    <a:lnTo>
                      <a:pt x="27" y="177"/>
                    </a:lnTo>
                    <a:lnTo>
                      <a:pt x="24" y="197"/>
                    </a:lnTo>
                    <a:lnTo>
                      <a:pt x="20" y="219"/>
                    </a:lnTo>
                    <a:lnTo>
                      <a:pt x="16" y="240"/>
                    </a:lnTo>
                    <a:lnTo>
                      <a:pt x="16" y="240"/>
                    </a:lnTo>
                    <a:lnTo>
                      <a:pt x="7" y="276"/>
                    </a:lnTo>
                    <a:lnTo>
                      <a:pt x="2" y="293"/>
                    </a:lnTo>
                    <a:lnTo>
                      <a:pt x="0" y="313"/>
                    </a:lnTo>
                    <a:lnTo>
                      <a:pt x="0" y="313"/>
                    </a:lnTo>
                    <a:lnTo>
                      <a:pt x="1" y="315"/>
                    </a:lnTo>
                    <a:lnTo>
                      <a:pt x="1" y="316"/>
                    </a:lnTo>
                    <a:lnTo>
                      <a:pt x="3" y="317"/>
                    </a:lnTo>
                    <a:lnTo>
                      <a:pt x="6" y="317"/>
                    </a:lnTo>
                    <a:lnTo>
                      <a:pt x="7" y="317"/>
                    </a:lnTo>
                    <a:lnTo>
                      <a:pt x="9" y="316"/>
                    </a:lnTo>
                    <a:lnTo>
                      <a:pt x="10" y="315"/>
                    </a:lnTo>
                    <a:lnTo>
                      <a:pt x="10" y="313"/>
                    </a:lnTo>
                    <a:lnTo>
                      <a:pt x="10" y="313"/>
                    </a:lnTo>
                    <a:lnTo>
                      <a:pt x="11" y="303"/>
                    </a:lnTo>
                    <a:lnTo>
                      <a:pt x="13" y="292"/>
                    </a:lnTo>
                    <a:lnTo>
                      <a:pt x="17" y="273"/>
                    </a:lnTo>
                    <a:lnTo>
                      <a:pt x="27" y="234"/>
                    </a:lnTo>
                    <a:lnTo>
                      <a:pt x="27" y="234"/>
                    </a:lnTo>
                    <a:lnTo>
                      <a:pt x="31" y="215"/>
                    </a:lnTo>
                    <a:lnTo>
                      <a:pt x="34" y="196"/>
                    </a:lnTo>
                    <a:lnTo>
                      <a:pt x="36" y="177"/>
                    </a:lnTo>
                    <a:lnTo>
                      <a:pt x="41" y="158"/>
                    </a:lnTo>
                    <a:lnTo>
                      <a:pt x="41" y="158"/>
                    </a:lnTo>
                    <a:lnTo>
                      <a:pt x="60" y="84"/>
                    </a:lnTo>
                    <a:lnTo>
                      <a:pt x="60" y="84"/>
                    </a:lnTo>
                    <a:lnTo>
                      <a:pt x="66" y="64"/>
                    </a:lnTo>
                    <a:lnTo>
                      <a:pt x="73" y="44"/>
                    </a:lnTo>
                    <a:lnTo>
                      <a:pt x="80" y="26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5" y="2"/>
                    </a:lnTo>
                    <a:lnTo>
                      <a:pt x="84" y="1"/>
                    </a:lnTo>
                    <a:lnTo>
                      <a:pt x="82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8" y="1"/>
                    </a:lnTo>
                    <a:lnTo>
                      <a:pt x="77" y="3"/>
                    </a:lnTo>
                    <a:lnTo>
                      <a:pt x="7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8" name="Freeform 380">
                <a:extLst>
                  <a:ext uri="{FF2B5EF4-FFF2-40B4-BE49-F238E27FC236}">
                    <a16:creationId xmlns:a16="http://schemas.microsoft.com/office/drawing/2014/main" id="{9F6F7DEB-2ACE-78AE-5224-01AAE1FD5539}"/>
                  </a:ext>
                </a:extLst>
              </p:cNvPr>
              <p:cNvSpPr/>
              <p:nvPr/>
            </p:nvSpPr>
            <p:spPr bwMode="auto">
              <a:xfrm>
                <a:off x="4660900" y="3228975"/>
                <a:ext cx="38100" cy="158750"/>
              </a:xfrm>
              <a:custGeom>
                <a:avLst/>
                <a:gdLst/>
                <a:ahLst/>
                <a:cxnLst>
                  <a:cxn ang="0">
                    <a:pos x="62" y="5"/>
                  </a:cxn>
                  <a:cxn ang="0">
                    <a:pos x="62" y="5"/>
                  </a:cxn>
                  <a:cxn ang="0">
                    <a:pos x="59" y="23"/>
                  </a:cxn>
                  <a:cxn ang="0">
                    <a:pos x="56" y="43"/>
                  </a:cxn>
                  <a:cxn ang="0">
                    <a:pos x="46" y="80"/>
                  </a:cxn>
                  <a:cxn ang="0">
                    <a:pos x="46" y="80"/>
                  </a:cxn>
                  <a:cxn ang="0">
                    <a:pos x="35" y="117"/>
                  </a:cxn>
                  <a:cxn ang="0">
                    <a:pos x="31" y="136"/>
                  </a:cxn>
                  <a:cxn ang="0">
                    <a:pos x="27" y="155"/>
                  </a:cxn>
                  <a:cxn ang="0">
                    <a:pos x="27" y="155"/>
                  </a:cxn>
                  <a:cxn ang="0">
                    <a:pos x="20" y="189"/>
                  </a:cxn>
                  <a:cxn ang="0">
                    <a:pos x="13" y="224"/>
                  </a:cxn>
                  <a:cxn ang="0">
                    <a:pos x="6" y="259"/>
                  </a:cxn>
                  <a:cxn ang="0">
                    <a:pos x="2" y="276"/>
                  </a:cxn>
                  <a:cxn ang="0">
                    <a:pos x="0" y="294"/>
                  </a:cxn>
                  <a:cxn ang="0">
                    <a:pos x="0" y="294"/>
                  </a:cxn>
                  <a:cxn ang="0">
                    <a:pos x="0" y="296"/>
                  </a:cxn>
                  <a:cxn ang="0">
                    <a:pos x="1" y="297"/>
                  </a:cxn>
                  <a:cxn ang="0">
                    <a:pos x="3" y="298"/>
                  </a:cxn>
                  <a:cxn ang="0">
                    <a:pos x="4" y="298"/>
                  </a:cxn>
                  <a:cxn ang="0">
                    <a:pos x="8" y="297"/>
                  </a:cxn>
                  <a:cxn ang="0">
                    <a:pos x="10" y="296"/>
                  </a:cxn>
                  <a:cxn ang="0">
                    <a:pos x="10" y="294"/>
                  </a:cxn>
                  <a:cxn ang="0">
                    <a:pos x="10" y="294"/>
                  </a:cxn>
                  <a:cxn ang="0">
                    <a:pos x="13" y="274"/>
                  </a:cxn>
                  <a:cxn ang="0">
                    <a:pos x="16" y="255"/>
                  </a:cxn>
                  <a:cxn ang="0">
                    <a:pos x="24" y="216"/>
                  </a:cxn>
                  <a:cxn ang="0">
                    <a:pos x="24" y="216"/>
                  </a:cxn>
                  <a:cxn ang="0">
                    <a:pos x="31" y="177"/>
                  </a:cxn>
                  <a:cxn ang="0">
                    <a:pos x="35" y="159"/>
                  </a:cxn>
                  <a:cxn ang="0">
                    <a:pos x="41" y="140"/>
                  </a:cxn>
                  <a:cxn ang="0">
                    <a:pos x="41" y="140"/>
                  </a:cxn>
                  <a:cxn ang="0">
                    <a:pos x="46" y="122"/>
                  </a:cxn>
                  <a:cxn ang="0">
                    <a:pos x="50" y="103"/>
                  </a:cxn>
                  <a:cxn ang="0">
                    <a:pos x="55" y="84"/>
                  </a:cxn>
                  <a:cxn ang="0">
                    <a:pos x="59" y="66"/>
                  </a:cxn>
                  <a:cxn ang="0">
                    <a:pos x="59" y="66"/>
                  </a:cxn>
                  <a:cxn ang="0">
                    <a:pos x="63" y="51"/>
                  </a:cxn>
                  <a:cxn ang="0">
                    <a:pos x="68" y="36"/>
                  </a:cxn>
                  <a:cxn ang="0">
                    <a:pos x="70" y="20"/>
                  </a:cxn>
                  <a:cxn ang="0">
                    <a:pos x="72" y="5"/>
                  </a:cxn>
                  <a:cxn ang="0">
                    <a:pos x="72" y="5"/>
                  </a:cxn>
                  <a:cxn ang="0">
                    <a:pos x="72" y="3"/>
                  </a:cxn>
                  <a:cxn ang="0">
                    <a:pos x="71" y="2"/>
                  </a:cxn>
                  <a:cxn ang="0">
                    <a:pos x="69" y="1"/>
                  </a:cxn>
                  <a:cxn ang="0">
                    <a:pos x="68" y="0"/>
                  </a:cxn>
                  <a:cxn ang="0">
                    <a:pos x="65" y="1"/>
                  </a:cxn>
                  <a:cxn ang="0">
                    <a:pos x="63" y="2"/>
                  </a:cxn>
                  <a:cxn ang="0">
                    <a:pos x="62" y="3"/>
                  </a:cxn>
                  <a:cxn ang="0">
                    <a:pos x="62" y="5"/>
                  </a:cxn>
                  <a:cxn ang="0">
                    <a:pos x="62" y="5"/>
                  </a:cxn>
                </a:cxnLst>
                <a:rect l="0" t="0" r="r" b="b"/>
                <a:pathLst>
                  <a:path w="72" h="298">
                    <a:moveTo>
                      <a:pt x="62" y="5"/>
                    </a:moveTo>
                    <a:lnTo>
                      <a:pt x="62" y="5"/>
                    </a:lnTo>
                    <a:lnTo>
                      <a:pt x="59" y="23"/>
                    </a:lnTo>
                    <a:lnTo>
                      <a:pt x="56" y="43"/>
                    </a:lnTo>
                    <a:lnTo>
                      <a:pt x="46" y="80"/>
                    </a:lnTo>
                    <a:lnTo>
                      <a:pt x="46" y="80"/>
                    </a:lnTo>
                    <a:lnTo>
                      <a:pt x="35" y="117"/>
                    </a:lnTo>
                    <a:lnTo>
                      <a:pt x="31" y="136"/>
                    </a:lnTo>
                    <a:lnTo>
                      <a:pt x="27" y="155"/>
                    </a:lnTo>
                    <a:lnTo>
                      <a:pt x="27" y="155"/>
                    </a:lnTo>
                    <a:lnTo>
                      <a:pt x="20" y="189"/>
                    </a:lnTo>
                    <a:lnTo>
                      <a:pt x="13" y="224"/>
                    </a:lnTo>
                    <a:lnTo>
                      <a:pt x="6" y="259"/>
                    </a:lnTo>
                    <a:lnTo>
                      <a:pt x="2" y="276"/>
                    </a:lnTo>
                    <a:lnTo>
                      <a:pt x="0" y="294"/>
                    </a:lnTo>
                    <a:lnTo>
                      <a:pt x="0" y="294"/>
                    </a:lnTo>
                    <a:lnTo>
                      <a:pt x="0" y="296"/>
                    </a:lnTo>
                    <a:lnTo>
                      <a:pt x="1" y="297"/>
                    </a:lnTo>
                    <a:lnTo>
                      <a:pt x="3" y="298"/>
                    </a:lnTo>
                    <a:lnTo>
                      <a:pt x="4" y="298"/>
                    </a:lnTo>
                    <a:lnTo>
                      <a:pt x="8" y="297"/>
                    </a:lnTo>
                    <a:lnTo>
                      <a:pt x="10" y="296"/>
                    </a:lnTo>
                    <a:lnTo>
                      <a:pt x="10" y="294"/>
                    </a:lnTo>
                    <a:lnTo>
                      <a:pt x="10" y="294"/>
                    </a:lnTo>
                    <a:lnTo>
                      <a:pt x="13" y="274"/>
                    </a:lnTo>
                    <a:lnTo>
                      <a:pt x="16" y="255"/>
                    </a:lnTo>
                    <a:lnTo>
                      <a:pt x="24" y="216"/>
                    </a:lnTo>
                    <a:lnTo>
                      <a:pt x="24" y="216"/>
                    </a:lnTo>
                    <a:lnTo>
                      <a:pt x="31" y="177"/>
                    </a:lnTo>
                    <a:lnTo>
                      <a:pt x="35" y="159"/>
                    </a:lnTo>
                    <a:lnTo>
                      <a:pt x="41" y="140"/>
                    </a:lnTo>
                    <a:lnTo>
                      <a:pt x="41" y="140"/>
                    </a:lnTo>
                    <a:lnTo>
                      <a:pt x="46" y="122"/>
                    </a:lnTo>
                    <a:lnTo>
                      <a:pt x="50" y="103"/>
                    </a:lnTo>
                    <a:lnTo>
                      <a:pt x="55" y="84"/>
                    </a:lnTo>
                    <a:lnTo>
                      <a:pt x="59" y="66"/>
                    </a:lnTo>
                    <a:lnTo>
                      <a:pt x="59" y="66"/>
                    </a:lnTo>
                    <a:lnTo>
                      <a:pt x="63" y="51"/>
                    </a:lnTo>
                    <a:lnTo>
                      <a:pt x="68" y="36"/>
                    </a:lnTo>
                    <a:lnTo>
                      <a:pt x="70" y="20"/>
                    </a:lnTo>
                    <a:lnTo>
                      <a:pt x="72" y="5"/>
                    </a:lnTo>
                    <a:lnTo>
                      <a:pt x="72" y="5"/>
                    </a:lnTo>
                    <a:lnTo>
                      <a:pt x="72" y="3"/>
                    </a:lnTo>
                    <a:lnTo>
                      <a:pt x="71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1"/>
                    </a:lnTo>
                    <a:lnTo>
                      <a:pt x="63" y="2"/>
                    </a:lnTo>
                    <a:lnTo>
                      <a:pt x="62" y="3"/>
                    </a:lnTo>
                    <a:lnTo>
                      <a:pt x="62" y="5"/>
                    </a:lnTo>
                    <a:lnTo>
                      <a:pt x="6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9" name="Freeform 381">
                <a:extLst>
                  <a:ext uri="{FF2B5EF4-FFF2-40B4-BE49-F238E27FC236}">
                    <a16:creationId xmlns:a16="http://schemas.microsoft.com/office/drawing/2014/main" id="{6175E750-A1B1-148F-FEA3-F16861C12E07}"/>
                  </a:ext>
                </a:extLst>
              </p:cNvPr>
              <p:cNvSpPr/>
              <p:nvPr/>
            </p:nvSpPr>
            <p:spPr bwMode="auto">
              <a:xfrm>
                <a:off x="4719638" y="3197225"/>
                <a:ext cx="39688" cy="139700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3"/>
                  </a:cxn>
                  <a:cxn ang="0">
                    <a:pos x="55" y="28"/>
                  </a:cxn>
                  <a:cxn ang="0">
                    <a:pos x="49" y="40"/>
                  </a:cxn>
                  <a:cxn ang="0">
                    <a:pos x="44" y="53"/>
                  </a:cxn>
                  <a:cxn ang="0">
                    <a:pos x="44" y="53"/>
                  </a:cxn>
                  <a:cxn ang="0">
                    <a:pos x="39" y="72"/>
                  </a:cxn>
                  <a:cxn ang="0">
                    <a:pos x="35" y="91"/>
                  </a:cxn>
                  <a:cxn ang="0">
                    <a:pos x="31" y="109"/>
                  </a:cxn>
                  <a:cxn ang="0">
                    <a:pos x="26" y="128"/>
                  </a:cxn>
                  <a:cxn ang="0">
                    <a:pos x="26" y="128"/>
                  </a:cxn>
                  <a:cxn ang="0">
                    <a:pos x="22" y="144"/>
                  </a:cxn>
                  <a:cxn ang="0">
                    <a:pos x="18" y="160"/>
                  </a:cxn>
                  <a:cxn ang="0">
                    <a:pos x="15" y="176"/>
                  </a:cxn>
                  <a:cxn ang="0">
                    <a:pos x="12" y="193"/>
                  </a:cxn>
                  <a:cxn ang="0">
                    <a:pos x="12" y="193"/>
                  </a:cxn>
                  <a:cxn ang="0">
                    <a:pos x="5" y="227"/>
                  </a:cxn>
                  <a:cxn ang="0">
                    <a:pos x="2" y="243"/>
                  </a:cxn>
                  <a:cxn ang="0">
                    <a:pos x="0" y="260"/>
                  </a:cxn>
                  <a:cxn ang="0">
                    <a:pos x="0" y="260"/>
                  </a:cxn>
                  <a:cxn ang="0">
                    <a:pos x="0" y="262"/>
                  </a:cxn>
                  <a:cxn ang="0">
                    <a:pos x="1" y="263"/>
                  </a:cxn>
                  <a:cxn ang="0">
                    <a:pos x="2" y="264"/>
                  </a:cxn>
                  <a:cxn ang="0">
                    <a:pos x="4" y="264"/>
                  </a:cxn>
                  <a:cxn ang="0">
                    <a:pos x="7" y="263"/>
                  </a:cxn>
                  <a:cxn ang="0">
                    <a:pos x="8" y="262"/>
                  </a:cxn>
                  <a:cxn ang="0">
                    <a:pos x="9" y="260"/>
                  </a:cxn>
                  <a:cxn ang="0">
                    <a:pos x="9" y="260"/>
                  </a:cxn>
                  <a:cxn ang="0">
                    <a:pos x="12" y="241"/>
                  </a:cxn>
                  <a:cxn ang="0">
                    <a:pos x="15" y="224"/>
                  </a:cxn>
                  <a:cxn ang="0">
                    <a:pos x="24" y="188"/>
                  </a:cxn>
                  <a:cxn ang="0">
                    <a:pos x="24" y="188"/>
                  </a:cxn>
                  <a:cxn ang="0">
                    <a:pos x="30" y="155"/>
                  </a:cxn>
                  <a:cxn ang="0">
                    <a:pos x="33" y="138"/>
                  </a:cxn>
                  <a:cxn ang="0">
                    <a:pos x="37" y="123"/>
                  </a:cxn>
                  <a:cxn ang="0">
                    <a:pos x="37" y="123"/>
                  </a:cxn>
                  <a:cxn ang="0">
                    <a:pos x="45" y="89"/>
                  </a:cxn>
                  <a:cxn ang="0">
                    <a:pos x="54" y="55"/>
                  </a:cxn>
                  <a:cxn ang="0">
                    <a:pos x="54" y="55"/>
                  </a:cxn>
                  <a:cxn ang="0">
                    <a:pos x="59" y="43"/>
                  </a:cxn>
                  <a:cxn ang="0">
                    <a:pos x="64" y="31"/>
                  </a:cxn>
                  <a:cxn ang="0">
                    <a:pos x="75" y="5"/>
                  </a:cxn>
                  <a:cxn ang="0">
                    <a:pos x="75" y="5"/>
                  </a:cxn>
                  <a:cxn ang="0">
                    <a:pos x="75" y="4"/>
                  </a:cxn>
                  <a:cxn ang="0">
                    <a:pos x="75" y="2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69" y="0"/>
                  </a:cxn>
                  <a:cxn ang="0">
                    <a:pos x="67" y="1"/>
                  </a:cxn>
                  <a:cxn ang="0">
                    <a:pos x="66" y="3"/>
                  </a:cxn>
                  <a:cxn ang="0">
                    <a:pos x="66" y="3"/>
                  </a:cxn>
                </a:cxnLst>
                <a:rect l="0" t="0" r="r" b="b"/>
                <a:pathLst>
                  <a:path w="75" h="264">
                    <a:moveTo>
                      <a:pt x="66" y="3"/>
                    </a:moveTo>
                    <a:lnTo>
                      <a:pt x="66" y="3"/>
                    </a:lnTo>
                    <a:lnTo>
                      <a:pt x="55" y="28"/>
                    </a:lnTo>
                    <a:lnTo>
                      <a:pt x="49" y="40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39" y="72"/>
                    </a:lnTo>
                    <a:lnTo>
                      <a:pt x="35" y="91"/>
                    </a:lnTo>
                    <a:lnTo>
                      <a:pt x="31" y="109"/>
                    </a:lnTo>
                    <a:lnTo>
                      <a:pt x="26" y="128"/>
                    </a:lnTo>
                    <a:lnTo>
                      <a:pt x="26" y="128"/>
                    </a:lnTo>
                    <a:lnTo>
                      <a:pt x="22" y="144"/>
                    </a:lnTo>
                    <a:lnTo>
                      <a:pt x="18" y="160"/>
                    </a:lnTo>
                    <a:lnTo>
                      <a:pt x="15" y="176"/>
                    </a:lnTo>
                    <a:lnTo>
                      <a:pt x="12" y="193"/>
                    </a:lnTo>
                    <a:lnTo>
                      <a:pt x="12" y="193"/>
                    </a:lnTo>
                    <a:lnTo>
                      <a:pt x="5" y="227"/>
                    </a:lnTo>
                    <a:lnTo>
                      <a:pt x="2" y="243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2"/>
                    </a:lnTo>
                    <a:lnTo>
                      <a:pt x="1" y="263"/>
                    </a:lnTo>
                    <a:lnTo>
                      <a:pt x="2" y="264"/>
                    </a:lnTo>
                    <a:lnTo>
                      <a:pt x="4" y="264"/>
                    </a:lnTo>
                    <a:lnTo>
                      <a:pt x="7" y="263"/>
                    </a:lnTo>
                    <a:lnTo>
                      <a:pt x="8" y="262"/>
                    </a:lnTo>
                    <a:lnTo>
                      <a:pt x="9" y="260"/>
                    </a:lnTo>
                    <a:lnTo>
                      <a:pt x="9" y="260"/>
                    </a:lnTo>
                    <a:lnTo>
                      <a:pt x="12" y="241"/>
                    </a:lnTo>
                    <a:lnTo>
                      <a:pt x="15" y="224"/>
                    </a:lnTo>
                    <a:lnTo>
                      <a:pt x="24" y="188"/>
                    </a:lnTo>
                    <a:lnTo>
                      <a:pt x="24" y="188"/>
                    </a:lnTo>
                    <a:lnTo>
                      <a:pt x="30" y="155"/>
                    </a:lnTo>
                    <a:lnTo>
                      <a:pt x="33" y="138"/>
                    </a:lnTo>
                    <a:lnTo>
                      <a:pt x="37" y="123"/>
                    </a:lnTo>
                    <a:lnTo>
                      <a:pt x="37" y="123"/>
                    </a:lnTo>
                    <a:lnTo>
                      <a:pt x="45" y="89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9" y="43"/>
                    </a:lnTo>
                    <a:lnTo>
                      <a:pt x="64" y="31"/>
                    </a:lnTo>
                    <a:lnTo>
                      <a:pt x="75" y="5"/>
                    </a:lnTo>
                    <a:lnTo>
                      <a:pt x="75" y="5"/>
                    </a:lnTo>
                    <a:lnTo>
                      <a:pt x="75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7" y="1"/>
                    </a:lnTo>
                    <a:lnTo>
                      <a:pt x="66" y="3"/>
                    </a:lnTo>
                    <a:lnTo>
                      <a:pt x="6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0" name="Freeform 382">
                <a:extLst>
                  <a:ext uri="{FF2B5EF4-FFF2-40B4-BE49-F238E27FC236}">
                    <a16:creationId xmlns:a16="http://schemas.microsoft.com/office/drawing/2014/main" id="{7585C820-ED99-252E-6E6A-4EDEDCC143FA}"/>
                  </a:ext>
                </a:extLst>
              </p:cNvPr>
              <p:cNvSpPr/>
              <p:nvPr/>
            </p:nvSpPr>
            <p:spPr bwMode="auto">
              <a:xfrm>
                <a:off x="4773613" y="3186113"/>
                <a:ext cx="34925" cy="101600"/>
              </a:xfrm>
              <a:custGeom>
                <a:avLst/>
                <a:gdLst/>
                <a:ahLst/>
                <a:cxnLst>
                  <a:cxn ang="0">
                    <a:pos x="59" y="4"/>
                  </a:cxn>
                  <a:cxn ang="0">
                    <a:pos x="59" y="4"/>
                  </a:cxn>
                  <a:cxn ang="0">
                    <a:pos x="57" y="11"/>
                  </a:cxn>
                  <a:cxn ang="0">
                    <a:pos x="53" y="18"/>
                  </a:cxn>
                  <a:cxn ang="0">
                    <a:pos x="46" y="31"/>
                  </a:cxn>
                  <a:cxn ang="0">
                    <a:pos x="46" y="31"/>
                  </a:cxn>
                  <a:cxn ang="0">
                    <a:pos x="42" y="36"/>
                  </a:cxn>
                  <a:cxn ang="0">
                    <a:pos x="41" y="42"/>
                  </a:cxn>
                  <a:cxn ang="0">
                    <a:pos x="40" y="54"/>
                  </a:cxn>
                  <a:cxn ang="0">
                    <a:pos x="40" y="54"/>
                  </a:cxn>
                  <a:cxn ang="0">
                    <a:pos x="36" y="74"/>
                  </a:cxn>
                  <a:cxn ang="0">
                    <a:pos x="31" y="93"/>
                  </a:cxn>
                  <a:cxn ang="0">
                    <a:pos x="18" y="132"/>
                  </a:cxn>
                  <a:cxn ang="0">
                    <a:pos x="18" y="132"/>
                  </a:cxn>
                  <a:cxn ang="0">
                    <a:pos x="10" y="153"/>
                  </a:cxn>
                  <a:cxn ang="0">
                    <a:pos x="2" y="174"/>
                  </a:cxn>
                  <a:cxn ang="0">
                    <a:pos x="2" y="174"/>
                  </a:cxn>
                  <a:cxn ang="0">
                    <a:pos x="1" y="178"/>
                  </a:cxn>
                  <a:cxn ang="0">
                    <a:pos x="0" y="182"/>
                  </a:cxn>
                  <a:cxn ang="0">
                    <a:pos x="1" y="186"/>
                  </a:cxn>
                  <a:cxn ang="0">
                    <a:pos x="4" y="189"/>
                  </a:cxn>
                  <a:cxn ang="0">
                    <a:pos x="4" y="189"/>
                  </a:cxn>
                  <a:cxn ang="0">
                    <a:pos x="6" y="190"/>
                  </a:cxn>
                  <a:cxn ang="0">
                    <a:pos x="7" y="190"/>
                  </a:cxn>
                  <a:cxn ang="0">
                    <a:pos x="9" y="189"/>
                  </a:cxn>
                  <a:cxn ang="0">
                    <a:pos x="10" y="188"/>
                  </a:cxn>
                  <a:cxn ang="0">
                    <a:pos x="10" y="185"/>
                  </a:cxn>
                  <a:cxn ang="0">
                    <a:pos x="10" y="183"/>
                  </a:cxn>
                  <a:cxn ang="0">
                    <a:pos x="9" y="181"/>
                  </a:cxn>
                  <a:cxn ang="0">
                    <a:pos x="9" y="181"/>
                  </a:cxn>
                  <a:cxn ang="0">
                    <a:pos x="9" y="180"/>
                  </a:cxn>
                  <a:cxn ang="0">
                    <a:pos x="10" y="178"/>
                  </a:cxn>
                  <a:cxn ang="0">
                    <a:pos x="14" y="170"/>
                  </a:cxn>
                  <a:cxn ang="0">
                    <a:pos x="19" y="163"/>
                  </a:cxn>
                  <a:cxn ang="0">
                    <a:pos x="21" y="158"/>
                  </a:cxn>
                  <a:cxn ang="0">
                    <a:pos x="21" y="158"/>
                  </a:cxn>
                  <a:cxn ang="0">
                    <a:pos x="24" y="144"/>
                  </a:cxn>
                  <a:cxn ang="0">
                    <a:pos x="28" y="130"/>
                  </a:cxn>
                  <a:cxn ang="0">
                    <a:pos x="38" y="102"/>
                  </a:cxn>
                  <a:cxn ang="0">
                    <a:pos x="38" y="102"/>
                  </a:cxn>
                  <a:cxn ang="0">
                    <a:pos x="42" y="89"/>
                  </a:cxn>
                  <a:cxn ang="0">
                    <a:pos x="46" y="75"/>
                  </a:cxn>
                  <a:cxn ang="0">
                    <a:pos x="51" y="48"/>
                  </a:cxn>
                  <a:cxn ang="0">
                    <a:pos x="51" y="48"/>
                  </a:cxn>
                  <a:cxn ang="0">
                    <a:pos x="52" y="42"/>
                  </a:cxn>
                  <a:cxn ang="0">
                    <a:pos x="54" y="37"/>
                  </a:cxn>
                  <a:cxn ang="0">
                    <a:pos x="59" y="27"/>
                  </a:cxn>
                  <a:cxn ang="0">
                    <a:pos x="64" y="18"/>
                  </a:cxn>
                  <a:cxn ang="0">
                    <a:pos x="66" y="11"/>
                  </a:cxn>
                  <a:cxn ang="0">
                    <a:pos x="68" y="6"/>
                  </a:cxn>
                  <a:cxn ang="0">
                    <a:pos x="68" y="6"/>
                  </a:cxn>
                  <a:cxn ang="0">
                    <a:pos x="68" y="4"/>
                  </a:cxn>
                  <a:cxn ang="0">
                    <a:pos x="67" y="2"/>
                  </a:cxn>
                  <a:cxn ang="0">
                    <a:pos x="64" y="1"/>
                  </a:cxn>
                  <a:cxn ang="0">
                    <a:pos x="62" y="0"/>
                  </a:cxn>
                  <a:cxn ang="0">
                    <a:pos x="61" y="1"/>
                  </a:cxn>
                  <a:cxn ang="0">
                    <a:pos x="60" y="2"/>
                  </a:cxn>
                  <a:cxn ang="0">
                    <a:pos x="59" y="4"/>
                  </a:cxn>
                  <a:cxn ang="0">
                    <a:pos x="59" y="4"/>
                  </a:cxn>
                </a:cxnLst>
                <a:rect l="0" t="0" r="r" b="b"/>
                <a:pathLst>
                  <a:path w="68" h="190">
                    <a:moveTo>
                      <a:pt x="59" y="4"/>
                    </a:moveTo>
                    <a:lnTo>
                      <a:pt x="59" y="4"/>
                    </a:lnTo>
                    <a:lnTo>
                      <a:pt x="57" y="11"/>
                    </a:lnTo>
                    <a:lnTo>
                      <a:pt x="53" y="18"/>
                    </a:lnTo>
                    <a:lnTo>
                      <a:pt x="46" y="31"/>
                    </a:lnTo>
                    <a:lnTo>
                      <a:pt x="46" y="31"/>
                    </a:lnTo>
                    <a:lnTo>
                      <a:pt x="42" y="36"/>
                    </a:lnTo>
                    <a:lnTo>
                      <a:pt x="41" y="42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36" y="74"/>
                    </a:lnTo>
                    <a:lnTo>
                      <a:pt x="31" y="93"/>
                    </a:lnTo>
                    <a:lnTo>
                      <a:pt x="18" y="132"/>
                    </a:lnTo>
                    <a:lnTo>
                      <a:pt x="18" y="132"/>
                    </a:lnTo>
                    <a:lnTo>
                      <a:pt x="10" y="153"/>
                    </a:lnTo>
                    <a:lnTo>
                      <a:pt x="2" y="174"/>
                    </a:lnTo>
                    <a:lnTo>
                      <a:pt x="2" y="174"/>
                    </a:lnTo>
                    <a:lnTo>
                      <a:pt x="1" y="178"/>
                    </a:lnTo>
                    <a:lnTo>
                      <a:pt x="0" y="182"/>
                    </a:lnTo>
                    <a:lnTo>
                      <a:pt x="1" y="186"/>
                    </a:lnTo>
                    <a:lnTo>
                      <a:pt x="4" y="189"/>
                    </a:lnTo>
                    <a:lnTo>
                      <a:pt x="4" y="189"/>
                    </a:lnTo>
                    <a:lnTo>
                      <a:pt x="6" y="190"/>
                    </a:lnTo>
                    <a:lnTo>
                      <a:pt x="7" y="190"/>
                    </a:lnTo>
                    <a:lnTo>
                      <a:pt x="9" y="189"/>
                    </a:lnTo>
                    <a:lnTo>
                      <a:pt x="10" y="188"/>
                    </a:lnTo>
                    <a:lnTo>
                      <a:pt x="10" y="185"/>
                    </a:lnTo>
                    <a:lnTo>
                      <a:pt x="10" y="183"/>
                    </a:lnTo>
                    <a:lnTo>
                      <a:pt x="9" y="181"/>
                    </a:lnTo>
                    <a:lnTo>
                      <a:pt x="9" y="181"/>
                    </a:lnTo>
                    <a:lnTo>
                      <a:pt x="9" y="180"/>
                    </a:lnTo>
                    <a:lnTo>
                      <a:pt x="10" y="178"/>
                    </a:lnTo>
                    <a:lnTo>
                      <a:pt x="14" y="170"/>
                    </a:lnTo>
                    <a:lnTo>
                      <a:pt x="19" y="163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4" y="144"/>
                    </a:lnTo>
                    <a:lnTo>
                      <a:pt x="28" y="130"/>
                    </a:lnTo>
                    <a:lnTo>
                      <a:pt x="38" y="102"/>
                    </a:lnTo>
                    <a:lnTo>
                      <a:pt x="38" y="102"/>
                    </a:lnTo>
                    <a:lnTo>
                      <a:pt x="42" y="89"/>
                    </a:lnTo>
                    <a:lnTo>
                      <a:pt x="46" y="75"/>
                    </a:lnTo>
                    <a:lnTo>
                      <a:pt x="51" y="48"/>
                    </a:lnTo>
                    <a:lnTo>
                      <a:pt x="51" y="48"/>
                    </a:lnTo>
                    <a:lnTo>
                      <a:pt x="52" y="42"/>
                    </a:lnTo>
                    <a:lnTo>
                      <a:pt x="54" y="37"/>
                    </a:lnTo>
                    <a:lnTo>
                      <a:pt x="59" y="27"/>
                    </a:lnTo>
                    <a:lnTo>
                      <a:pt x="64" y="18"/>
                    </a:lnTo>
                    <a:lnTo>
                      <a:pt x="66" y="11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8" y="4"/>
                    </a:lnTo>
                    <a:lnTo>
                      <a:pt x="67" y="2"/>
                    </a:lnTo>
                    <a:lnTo>
                      <a:pt x="64" y="1"/>
                    </a:lnTo>
                    <a:lnTo>
                      <a:pt x="62" y="0"/>
                    </a:lnTo>
                    <a:lnTo>
                      <a:pt x="61" y="1"/>
                    </a:lnTo>
                    <a:lnTo>
                      <a:pt x="60" y="2"/>
                    </a:lnTo>
                    <a:lnTo>
                      <a:pt x="59" y="4"/>
                    </a:lnTo>
                    <a:lnTo>
                      <a:pt x="5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1" name="Freeform 383">
                <a:extLst>
                  <a:ext uri="{FF2B5EF4-FFF2-40B4-BE49-F238E27FC236}">
                    <a16:creationId xmlns:a16="http://schemas.microsoft.com/office/drawing/2014/main" id="{08F0879B-14B5-BDA7-43CF-8955323FB96B}"/>
                  </a:ext>
                </a:extLst>
              </p:cNvPr>
              <p:cNvSpPr/>
              <p:nvPr/>
            </p:nvSpPr>
            <p:spPr bwMode="auto">
              <a:xfrm>
                <a:off x="4829175" y="3186113"/>
                <a:ext cx="22225" cy="73025"/>
              </a:xfrm>
              <a:custGeom>
                <a:avLst/>
                <a:gdLst/>
                <a:ahLst/>
                <a:cxnLst>
                  <a:cxn ang="0">
                    <a:pos x="35" y="5"/>
                  </a:cxn>
                  <a:cxn ang="0">
                    <a:pos x="35" y="5"/>
                  </a:cxn>
                  <a:cxn ang="0">
                    <a:pos x="32" y="21"/>
                  </a:cxn>
                  <a:cxn ang="0">
                    <a:pos x="29" y="37"/>
                  </a:cxn>
                  <a:cxn ang="0">
                    <a:pos x="21" y="68"/>
                  </a:cxn>
                  <a:cxn ang="0">
                    <a:pos x="21" y="68"/>
                  </a:cxn>
                  <a:cxn ang="0">
                    <a:pos x="18" y="85"/>
                  </a:cxn>
                  <a:cxn ang="0">
                    <a:pos x="13" y="100"/>
                  </a:cxn>
                  <a:cxn ang="0">
                    <a:pos x="2" y="132"/>
                  </a:cxn>
                  <a:cxn ang="0">
                    <a:pos x="2" y="132"/>
                  </a:cxn>
                  <a:cxn ang="0">
                    <a:pos x="0" y="134"/>
                  </a:cxn>
                  <a:cxn ang="0">
                    <a:pos x="2" y="135"/>
                  </a:cxn>
                  <a:cxn ang="0">
                    <a:pos x="3" y="136"/>
                  </a:cxn>
                  <a:cxn ang="0">
                    <a:pos x="5" y="137"/>
                  </a:cxn>
                  <a:cxn ang="0">
                    <a:pos x="8" y="137"/>
                  </a:cxn>
                  <a:cxn ang="0">
                    <a:pos x="10" y="136"/>
                  </a:cxn>
                  <a:cxn ang="0">
                    <a:pos x="11" y="134"/>
                  </a:cxn>
                  <a:cxn ang="0">
                    <a:pos x="11" y="134"/>
                  </a:cxn>
                  <a:cxn ang="0">
                    <a:pos x="17" y="117"/>
                  </a:cxn>
                  <a:cxn ang="0">
                    <a:pos x="23" y="99"/>
                  </a:cxn>
                  <a:cxn ang="0">
                    <a:pos x="28" y="81"/>
                  </a:cxn>
                  <a:cxn ang="0">
                    <a:pos x="32" y="62"/>
                  </a:cxn>
                  <a:cxn ang="0">
                    <a:pos x="32" y="62"/>
                  </a:cxn>
                  <a:cxn ang="0">
                    <a:pos x="40" y="34"/>
                  </a:cxn>
                  <a:cxn ang="0">
                    <a:pos x="42" y="20"/>
                  </a:cxn>
                  <a:cxn ang="0">
                    <a:pos x="44" y="5"/>
                  </a:cxn>
                  <a:cxn ang="0">
                    <a:pos x="44" y="5"/>
                  </a:cxn>
                  <a:cxn ang="0">
                    <a:pos x="44" y="3"/>
                  </a:cxn>
                  <a:cxn ang="0">
                    <a:pos x="43" y="2"/>
                  </a:cxn>
                  <a:cxn ang="0">
                    <a:pos x="41" y="1"/>
                  </a:cxn>
                  <a:cxn ang="0">
                    <a:pos x="40" y="0"/>
                  </a:cxn>
                  <a:cxn ang="0">
                    <a:pos x="38" y="1"/>
                  </a:cxn>
                  <a:cxn ang="0">
                    <a:pos x="36" y="2"/>
                  </a:cxn>
                  <a:cxn ang="0">
                    <a:pos x="35" y="3"/>
                  </a:cxn>
                  <a:cxn ang="0">
                    <a:pos x="35" y="5"/>
                  </a:cxn>
                  <a:cxn ang="0">
                    <a:pos x="35" y="5"/>
                  </a:cxn>
                </a:cxnLst>
                <a:rect l="0" t="0" r="r" b="b"/>
                <a:pathLst>
                  <a:path w="44" h="137">
                    <a:moveTo>
                      <a:pt x="35" y="5"/>
                    </a:moveTo>
                    <a:lnTo>
                      <a:pt x="35" y="5"/>
                    </a:lnTo>
                    <a:lnTo>
                      <a:pt x="32" y="21"/>
                    </a:lnTo>
                    <a:lnTo>
                      <a:pt x="29" y="37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8" y="85"/>
                    </a:lnTo>
                    <a:lnTo>
                      <a:pt x="13" y="100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4"/>
                    </a:lnTo>
                    <a:lnTo>
                      <a:pt x="2" y="135"/>
                    </a:lnTo>
                    <a:lnTo>
                      <a:pt x="3" y="136"/>
                    </a:lnTo>
                    <a:lnTo>
                      <a:pt x="5" y="137"/>
                    </a:lnTo>
                    <a:lnTo>
                      <a:pt x="8" y="137"/>
                    </a:lnTo>
                    <a:lnTo>
                      <a:pt x="10" y="136"/>
                    </a:lnTo>
                    <a:lnTo>
                      <a:pt x="11" y="134"/>
                    </a:lnTo>
                    <a:lnTo>
                      <a:pt x="11" y="134"/>
                    </a:lnTo>
                    <a:lnTo>
                      <a:pt x="17" y="117"/>
                    </a:lnTo>
                    <a:lnTo>
                      <a:pt x="23" y="99"/>
                    </a:lnTo>
                    <a:lnTo>
                      <a:pt x="28" y="81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40" y="34"/>
                    </a:lnTo>
                    <a:lnTo>
                      <a:pt x="42" y="20"/>
                    </a:lnTo>
                    <a:lnTo>
                      <a:pt x="44" y="5"/>
                    </a:lnTo>
                    <a:lnTo>
                      <a:pt x="44" y="5"/>
                    </a:lnTo>
                    <a:lnTo>
                      <a:pt x="44" y="3"/>
                    </a:lnTo>
                    <a:lnTo>
                      <a:pt x="43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2"/>
                    </a:lnTo>
                    <a:lnTo>
                      <a:pt x="35" y="3"/>
                    </a:lnTo>
                    <a:lnTo>
                      <a:pt x="35" y="5"/>
                    </a:lnTo>
                    <a:lnTo>
                      <a:pt x="3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2" name="Freeform 384">
                <a:extLst>
                  <a:ext uri="{FF2B5EF4-FFF2-40B4-BE49-F238E27FC236}">
                    <a16:creationId xmlns:a16="http://schemas.microsoft.com/office/drawing/2014/main" id="{F272753B-C42C-BF13-944F-6652D83EDFE3}"/>
                  </a:ext>
                </a:extLst>
              </p:cNvPr>
              <p:cNvSpPr/>
              <p:nvPr/>
            </p:nvSpPr>
            <p:spPr bwMode="auto">
              <a:xfrm>
                <a:off x="4884738" y="3184525"/>
                <a:ext cx="9525" cy="12700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10" y="1"/>
                  </a:cxn>
                  <a:cxn ang="0">
                    <a:pos x="3" y="9"/>
                  </a:cxn>
                  <a:cxn ang="0">
                    <a:pos x="1" y="13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21"/>
                  </a:cxn>
                  <a:cxn ang="0">
                    <a:pos x="1" y="22"/>
                  </a:cxn>
                  <a:cxn ang="0">
                    <a:pos x="2" y="23"/>
                  </a:cxn>
                  <a:cxn ang="0">
                    <a:pos x="4" y="23"/>
                  </a:cxn>
                  <a:cxn ang="0">
                    <a:pos x="7" y="22"/>
                  </a:cxn>
                  <a:cxn ang="0">
                    <a:pos x="8" y="21"/>
                  </a:cxn>
                  <a:cxn ang="0">
                    <a:pos x="9" y="19"/>
                  </a:cxn>
                  <a:cxn ang="0">
                    <a:pos x="9" y="19"/>
                  </a:cxn>
                  <a:cxn ang="0">
                    <a:pos x="10" y="15"/>
                  </a:cxn>
                  <a:cxn ang="0">
                    <a:pos x="12" y="12"/>
                  </a:cxn>
                  <a:cxn ang="0">
                    <a:pos x="17" y="8"/>
                  </a:cxn>
                  <a:cxn ang="0">
                    <a:pos x="17" y="8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7" y="3"/>
                  </a:cxn>
                  <a:cxn ang="0">
                    <a:pos x="16" y="1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10" y="1"/>
                  </a:cxn>
                </a:cxnLst>
                <a:rect l="0" t="0" r="r" b="b"/>
                <a:pathLst>
                  <a:path w="18" h="23">
                    <a:moveTo>
                      <a:pt x="10" y="1"/>
                    </a:moveTo>
                    <a:lnTo>
                      <a:pt x="10" y="1"/>
                    </a:lnTo>
                    <a:lnTo>
                      <a:pt x="3" y="9"/>
                    </a:lnTo>
                    <a:lnTo>
                      <a:pt x="1" y="13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7" y="22"/>
                    </a:lnTo>
                    <a:lnTo>
                      <a:pt x="8" y="21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10" y="15"/>
                    </a:lnTo>
                    <a:lnTo>
                      <a:pt x="12" y="12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3" name="Freeform 385">
                <a:extLst>
                  <a:ext uri="{FF2B5EF4-FFF2-40B4-BE49-F238E27FC236}">
                    <a16:creationId xmlns:a16="http://schemas.microsoft.com/office/drawing/2014/main" id="{CD6B0913-A7DC-9FC8-C5E1-AB814A487F15}"/>
                  </a:ext>
                </a:extLst>
              </p:cNvPr>
              <p:cNvSpPr/>
              <p:nvPr/>
            </p:nvSpPr>
            <p:spPr bwMode="auto">
              <a:xfrm>
                <a:off x="4586288" y="3460750"/>
                <a:ext cx="165100" cy="39688"/>
              </a:xfrm>
              <a:custGeom>
                <a:avLst/>
                <a:gdLst/>
                <a:ahLst/>
                <a:cxnLst>
                  <a:cxn ang="0">
                    <a:pos x="306" y="66"/>
                  </a:cxn>
                  <a:cxn ang="0">
                    <a:pos x="306" y="66"/>
                  </a:cxn>
                  <a:cxn ang="0">
                    <a:pos x="297" y="67"/>
                  </a:cxn>
                  <a:cxn ang="0">
                    <a:pos x="288" y="66"/>
                  </a:cxn>
                  <a:cxn ang="0">
                    <a:pos x="279" y="63"/>
                  </a:cxn>
                  <a:cxn ang="0">
                    <a:pos x="268" y="59"/>
                  </a:cxn>
                  <a:cxn ang="0">
                    <a:pos x="249" y="51"/>
                  </a:cxn>
                  <a:cxn ang="0">
                    <a:pos x="232" y="45"/>
                  </a:cxn>
                  <a:cxn ang="0">
                    <a:pos x="232" y="45"/>
                  </a:cxn>
                  <a:cxn ang="0">
                    <a:pos x="194" y="35"/>
                  </a:cxn>
                  <a:cxn ang="0">
                    <a:pos x="157" y="24"/>
                  </a:cxn>
                  <a:cxn ang="0">
                    <a:pos x="157" y="24"/>
                  </a:cxn>
                  <a:cxn ang="0">
                    <a:pos x="139" y="20"/>
                  </a:cxn>
                  <a:cxn ang="0">
                    <a:pos x="121" y="17"/>
                  </a:cxn>
                  <a:cxn ang="0">
                    <a:pos x="102" y="14"/>
                  </a:cxn>
                  <a:cxn ang="0">
                    <a:pos x="85" y="11"/>
                  </a:cxn>
                  <a:cxn ang="0">
                    <a:pos x="85" y="11"/>
                  </a:cxn>
                  <a:cxn ang="0">
                    <a:pos x="64" y="7"/>
                  </a:cxn>
                  <a:cxn ang="0">
                    <a:pos x="44" y="3"/>
                  </a:cxn>
                  <a:cxn ang="0">
                    <a:pos x="25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2" y="8"/>
                  </a:cxn>
                  <a:cxn ang="0">
                    <a:pos x="4" y="9"/>
                  </a:cxn>
                  <a:cxn ang="0">
                    <a:pos x="4" y="9"/>
                  </a:cxn>
                  <a:cxn ang="0">
                    <a:pos x="26" y="10"/>
                  </a:cxn>
                  <a:cxn ang="0">
                    <a:pos x="47" y="13"/>
                  </a:cxn>
                  <a:cxn ang="0">
                    <a:pos x="68" y="17"/>
                  </a:cxn>
                  <a:cxn ang="0">
                    <a:pos x="90" y="21"/>
                  </a:cxn>
                  <a:cxn ang="0">
                    <a:pos x="90" y="21"/>
                  </a:cxn>
                  <a:cxn ang="0">
                    <a:pos x="109" y="25"/>
                  </a:cxn>
                  <a:cxn ang="0">
                    <a:pos x="130" y="30"/>
                  </a:cxn>
                  <a:cxn ang="0">
                    <a:pos x="151" y="34"/>
                  </a:cxn>
                  <a:cxn ang="0">
                    <a:pos x="170" y="39"/>
                  </a:cxn>
                  <a:cxn ang="0">
                    <a:pos x="170" y="39"/>
                  </a:cxn>
                  <a:cxn ang="0">
                    <a:pos x="191" y="45"/>
                  </a:cxn>
                  <a:cxn ang="0">
                    <a:pos x="213" y="50"/>
                  </a:cxn>
                  <a:cxn ang="0">
                    <a:pos x="234" y="56"/>
                  </a:cxn>
                  <a:cxn ang="0">
                    <a:pos x="255" y="63"/>
                  </a:cxn>
                  <a:cxn ang="0">
                    <a:pos x="255" y="63"/>
                  </a:cxn>
                  <a:cxn ang="0">
                    <a:pos x="281" y="73"/>
                  </a:cxn>
                  <a:cxn ang="0">
                    <a:pos x="288" y="74"/>
                  </a:cxn>
                  <a:cxn ang="0">
                    <a:pos x="294" y="75"/>
                  </a:cxn>
                  <a:cxn ang="0">
                    <a:pos x="301" y="76"/>
                  </a:cxn>
                  <a:cxn ang="0">
                    <a:pos x="309" y="75"/>
                  </a:cxn>
                  <a:cxn ang="0">
                    <a:pos x="309" y="75"/>
                  </a:cxn>
                  <a:cxn ang="0">
                    <a:pos x="311" y="74"/>
                  </a:cxn>
                  <a:cxn ang="0">
                    <a:pos x="312" y="73"/>
                  </a:cxn>
                  <a:cxn ang="0">
                    <a:pos x="312" y="71"/>
                  </a:cxn>
                  <a:cxn ang="0">
                    <a:pos x="312" y="70"/>
                  </a:cxn>
                  <a:cxn ang="0">
                    <a:pos x="310" y="67"/>
                  </a:cxn>
                  <a:cxn ang="0">
                    <a:pos x="308" y="66"/>
                  </a:cxn>
                  <a:cxn ang="0">
                    <a:pos x="306" y="66"/>
                  </a:cxn>
                  <a:cxn ang="0">
                    <a:pos x="306" y="66"/>
                  </a:cxn>
                </a:cxnLst>
                <a:rect l="0" t="0" r="r" b="b"/>
                <a:pathLst>
                  <a:path w="312" h="76">
                    <a:moveTo>
                      <a:pt x="306" y="66"/>
                    </a:moveTo>
                    <a:lnTo>
                      <a:pt x="306" y="66"/>
                    </a:lnTo>
                    <a:lnTo>
                      <a:pt x="297" y="67"/>
                    </a:lnTo>
                    <a:lnTo>
                      <a:pt x="288" y="66"/>
                    </a:lnTo>
                    <a:lnTo>
                      <a:pt x="279" y="63"/>
                    </a:lnTo>
                    <a:lnTo>
                      <a:pt x="268" y="59"/>
                    </a:lnTo>
                    <a:lnTo>
                      <a:pt x="249" y="51"/>
                    </a:lnTo>
                    <a:lnTo>
                      <a:pt x="232" y="45"/>
                    </a:lnTo>
                    <a:lnTo>
                      <a:pt x="232" y="45"/>
                    </a:lnTo>
                    <a:lnTo>
                      <a:pt x="194" y="35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39" y="20"/>
                    </a:lnTo>
                    <a:lnTo>
                      <a:pt x="121" y="17"/>
                    </a:lnTo>
                    <a:lnTo>
                      <a:pt x="102" y="14"/>
                    </a:lnTo>
                    <a:lnTo>
                      <a:pt x="85" y="11"/>
                    </a:lnTo>
                    <a:lnTo>
                      <a:pt x="85" y="11"/>
                    </a:lnTo>
                    <a:lnTo>
                      <a:pt x="64" y="7"/>
                    </a:lnTo>
                    <a:lnTo>
                      <a:pt x="44" y="3"/>
                    </a:lnTo>
                    <a:lnTo>
                      <a:pt x="2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6" y="10"/>
                    </a:lnTo>
                    <a:lnTo>
                      <a:pt x="47" y="13"/>
                    </a:lnTo>
                    <a:lnTo>
                      <a:pt x="68" y="17"/>
                    </a:lnTo>
                    <a:lnTo>
                      <a:pt x="90" y="21"/>
                    </a:lnTo>
                    <a:lnTo>
                      <a:pt x="90" y="21"/>
                    </a:lnTo>
                    <a:lnTo>
                      <a:pt x="109" y="25"/>
                    </a:lnTo>
                    <a:lnTo>
                      <a:pt x="130" y="30"/>
                    </a:lnTo>
                    <a:lnTo>
                      <a:pt x="151" y="34"/>
                    </a:lnTo>
                    <a:lnTo>
                      <a:pt x="170" y="39"/>
                    </a:lnTo>
                    <a:lnTo>
                      <a:pt x="170" y="39"/>
                    </a:lnTo>
                    <a:lnTo>
                      <a:pt x="191" y="45"/>
                    </a:lnTo>
                    <a:lnTo>
                      <a:pt x="213" y="50"/>
                    </a:lnTo>
                    <a:lnTo>
                      <a:pt x="234" y="56"/>
                    </a:lnTo>
                    <a:lnTo>
                      <a:pt x="255" y="63"/>
                    </a:lnTo>
                    <a:lnTo>
                      <a:pt x="255" y="63"/>
                    </a:lnTo>
                    <a:lnTo>
                      <a:pt x="281" y="73"/>
                    </a:lnTo>
                    <a:lnTo>
                      <a:pt x="288" y="74"/>
                    </a:lnTo>
                    <a:lnTo>
                      <a:pt x="294" y="75"/>
                    </a:lnTo>
                    <a:lnTo>
                      <a:pt x="301" y="76"/>
                    </a:lnTo>
                    <a:lnTo>
                      <a:pt x="309" y="75"/>
                    </a:lnTo>
                    <a:lnTo>
                      <a:pt x="309" y="75"/>
                    </a:lnTo>
                    <a:lnTo>
                      <a:pt x="311" y="74"/>
                    </a:lnTo>
                    <a:lnTo>
                      <a:pt x="312" y="73"/>
                    </a:lnTo>
                    <a:lnTo>
                      <a:pt x="312" y="71"/>
                    </a:lnTo>
                    <a:lnTo>
                      <a:pt x="312" y="70"/>
                    </a:lnTo>
                    <a:lnTo>
                      <a:pt x="310" y="67"/>
                    </a:lnTo>
                    <a:lnTo>
                      <a:pt x="308" y="66"/>
                    </a:lnTo>
                    <a:lnTo>
                      <a:pt x="306" y="66"/>
                    </a:lnTo>
                    <a:lnTo>
                      <a:pt x="306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4" name="Freeform 386">
                <a:extLst>
                  <a:ext uri="{FF2B5EF4-FFF2-40B4-BE49-F238E27FC236}">
                    <a16:creationId xmlns:a16="http://schemas.microsoft.com/office/drawing/2014/main" id="{83A91FD1-342E-CD6C-3DD3-B0DC05AC7619}"/>
                  </a:ext>
                </a:extLst>
              </p:cNvPr>
              <p:cNvSpPr/>
              <p:nvPr/>
            </p:nvSpPr>
            <p:spPr bwMode="auto">
              <a:xfrm>
                <a:off x="4660900" y="3400425"/>
                <a:ext cx="171450" cy="47625"/>
              </a:xfrm>
              <a:custGeom>
                <a:avLst/>
                <a:gdLst/>
                <a:ahLst/>
                <a:cxnLst>
                  <a:cxn ang="0">
                    <a:pos x="319" y="80"/>
                  </a:cxn>
                  <a:cxn ang="0">
                    <a:pos x="319" y="80"/>
                  </a:cxn>
                  <a:cxn ang="0">
                    <a:pos x="278" y="76"/>
                  </a:cxn>
                  <a:cxn ang="0">
                    <a:pos x="239" y="71"/>
                  </a:cxn>
                  <a:cxn ang="0">
                    <a:pos x="199" y="63"/>
                  </a:cxn>
                  <a:cxn ang="0">
                    <a:pos x="160" y="54"/>
                  </a:cxn>
                  <a:cxn ang="0">
                    <a:pos x="160" y="54"/>
                  </a:cxn>
                  <a:cxn ang="0">
                    <a:pos x="121" y="42"/>
                  </a:cxn>
                  <a:cxn ang="0">
                    <a:pos x="83" y="31"/>
                  </a:cxn>
                  <a:cxn ang="0">
                    <a:pos x="63" y="25"/>
                  </a:cxn>
                  <a:cxn ang="0">
                    <a:pos x="45" y="19"/>
                  </a:cxn>
                  <a:cxn ang="0">
                    <a:pos x="26" y="10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1" y="8"/>
                  </a:cxn>
                  <a:cxn ang="0">
                    <a:pos x="2" y="9"/>
                  </a:cxn>
                  <a:cxn ang="0">
                    <a:pos x="2" y="9"/>
                  </a:cxn>
                  <a:cxn ang="0">
                    <a:pos x="21" y="19"/>
                  </a:cxn>
                  <a:cxn ang="0">
                    <a:pos x="41" y="27"/>
                  </a:cxn>
                  <a:cxn ang="0">
                    <a:pos x="59" y="33"/>
                  </a:cxn>
                  <a:cxn ang="0">
                    <a:pos x="79" y="39"/>
                  </a:cxn>
                  <a:cxn ang="0">
                    <a:pos x="118" y="51"/>
                  </a:cxn>
                  <a:cxn ang="0">
                    <a:pos x="157" y="62"/>
                  </a:cxn>
                  <a:cxn ang="0">
                    <a:pos x="157" y="62"/>
                  </a:cxn>
                  <a:cxn ang="0">
                    <a:pos x="177" y="68"/>
                  </a:cxn>
                  <a:cxn ang="0">
                    <a:pos x="197" y="72"/>
                  </a:cxn>
                  <a:cxn ang="0">
                    <a:pos x="217" y="77"/>
                  </a:cxn>
                  <a:cxn ang="0">
                    <a:pos x="237" y="80"/>
                  </a:cxn>
                  <a:cxn ang="0">
                    <a:pos x="277" y="87"/>
                  </a:cxn>
                  <a:cxn ang="0">
                    <a:pos x="319" y="91"/>
                  </a:cxn>
                  <a:cxn ang="0">
                    <a:pos x="319" y="91"/>
                  </a:cxn>
                  <a:cxn ang="0">
                    <a:pos x="321" y="90"/>
                  </a:cxn>
                  <a:cxn ang="0">
                    <a:pos x="322" y="90"/>
                  </a:cxn>
                  <a:cxn ang="0">
                    <a:pos x="323" y="88"/>
                  </a:cxn>
                  <a:cxn ang="0">
                    <a:pos x="323" y="86"/>
                  </a:cxn>
                  <a:cxn ang="0">
                    <a:pos x="322" y="83"/>
                  </a:cxn>
                  <a:cxn ang="0">
                    <a:pos x="321" y="82"/>
                  </a:cxn>
                  <a:cxn ang="0">
                    <a:pos x="319" y="80"/>
                  </a:cxn>
                  <a:cxn ang="0">
                    <a:pos x="319" y="80"/>
                  </a:cxn>
                </a:cxnLst>
                <a:rect l="0" t="0" r="r" b="b"/>
                <a:pathLst>
                  <a:path w="323" h="91">
                    <a:moveTo>
                      <a:pt x="319" y="80"/>
                    </a:moveTo>
                    <a:lnTo>
                      <a:pt x="319" y="80"/>
                    </a:lnTo>
                    <a:lnTo>
                      <a:pt x="278" y="76"/>
                    </a:lnTo>
                    <a:lnTo>
                      <a:pt x="239" y="71"/>
                    </a:lnTo>
                    <a:lnTo>
                      <a:pt x="199" y="63"/>
                    </a:lnTo>
                    <a:lnTo>
                      <a:pt x="160" y="54"/>
                    </a:lnTo>
                    <a:lnTo>
                      <a:pt x="160" y="54"/>
                    </a:lnTo>
                    <a:lnTo>
                      <a:pt x="121" y="42"/>
                    </a:lnTo>
                    <a:lnTo>
                      <a:pt x="83" y="31"/>
                    </a:lnTo>
                    <a:lnTo>
                      <a:pt x="63" y="25"/>
                    </a:lnTo>
                    <a:lnTo>
                      <a:pt x="45" y="19"/>
                    </a:lnTo>
                    <a:lnTo>
                      <a:pt x="26" y="1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1" y="19"/>
                    </a:lnTo>
                    <a:lnTo>
                      <a:pt x="41" y="27"/>
                    </a:lnTo>
                    <a:lnTo>
                      <a:pt x="59" y="33"/>
                    </a:lnTo>
                    <a:lnTo>
                      <a:pt x="79" y="39"/>
                    </a:lnTo>
                    <a:lnTo>
                      <a:pt x="118" y="51"/>
                    </a:lnTo>
                    <a:lnTo>
                      <a:pt x="157" y="62"/>
                    </a:lnTo>
                    <a:lnTo>
                      <a:pt x="157" y="62"/>
                    </a:lnTo>
                    <a:lnTo>
                      <a:pt x="177" y="68"/>
                    </a:lnTo>
                    <a:lnTo>
                      <a:pt x="197" y="72"/>
                    </a:lnTo>
                    <a:lnTo>
                      <a:pt x="217" y="77"/>
                    </a:lnTo>
                    <a:lnTo>
                      <a:pt x="237" y="80"/>
                    </a:lnTo>
                    <a:lnTo>
                      <a:pt x="277" y="87"/>
                    </a:lnTo>
                    <a:lnTo>
                      <a:pt x="319" y="91"/>
                    </a:lnTo>
                    <a:lnTo>
                      <a:pt x="319" y="91"/>
                    </a:lnTo>
                    <a:lnTo>
                      <a:pt x="321" y="90"/>
                    </a:lnTo>
                    <a:lnTo>
                      <a:pt x="322" y="90"/>
                    </a:lnTo>
                    <a:lnTo>
                      <a:pt x="323" y="88"/>
                    </a:lnTo>
                    <a:lnTo>
                      <a:pt x="323" y="86"/>
                    </a:lnTo>
                    <a:lnTo>
                      <a:pt x="322" y="83"/>
                    </a:lnTo>
                    <a:lnTo>
                      <a:pt x="321" y="82"/>
                    </a:lnTo>
                    <a:lnTo>
                      <a:pt x="319" y="80"/>
                    </a:lnTo>
                    <a:lnTo>
                      <a:pt x="319" y="8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5" name="Freeform 387">
                <a:extLst>
                  <a:ext uri="{FF2B5EF4-FFF2-40B4-BE49-F238E27FC236}">
                    <a16:creationId xmlns:a16="http://schemas.microsoft.com/office/drawing/2014/main" id="{AD2E81B2-9A4D-8ABE-FAFC-FC37E2E025FE}"/>
                  </a:ext>
                </a:extLst>
              </p:cNvPr>
              <p:cNvSpPr/>
              <p:nvPr/>
            </p:nvSpPr>
            <p:spPr bwMode="auto">
              <a:xfrm>
                <a:off x="4708525" y="3362325"/>
                <a:ext cx="158750" cy="50800"/>
              </a:xfrm>
              <a:custGeom>
                <a:avLst/>
                <a:gdLst/>
                <a:ahLst/>
                <a:cxnLst>
                  <a:cxn ang="0">
                    <a:pos x="294" y="84"/>
                  </a:cxn>
                  <a:cxn ang="0">
                    <a:pos x="294" y="84"/>
                  </a:cxn>
                  <a:cxn ang="0">
                    <a:pos x="290" y="85"/>
                  </a:cxn>
                  <a:cxn ang="0">
                    <a:pos x="287" y="85"/>
                  </a:cxn>
                  <a:cxn ang="0">
                    <a:pos x="282" y="83"/>
                  </a:cxn>
                  <a:cxn ang="0">
                    <a:pos x="278" y="79"/>
                  </a:cxn>
                  <a:cxn ang="0">
                    <a:pos x="273" y="76"/>
                  </a:cxn>
                  <a:cxn ang="0">
                    <a:pos x="273" y="76"/>
                  </a:cxn>
                  <a:cxn ang="0">
                    <a:pos x="266" y="72"/>
                  </a:cxn>
                  <a:cxn ang="0">
                    <a:pos x="257" y="69"/>
                  </a:cxn>
                  <a:cxn ang="0">
                    <a:pos x="240" y="63"/>
                  </a:cxn>
                  <a:cxn ang="0">
                    <a:pos x="240" y="63"/>
                  </a:cxn>
                  <a:cxn ang="0">
                    <a:pos x="222" y="58"/>
                  </a:cxn>
                  <a:cxn ang="0">
                    <a:pos x="205" y="52"/>
                  </a:cxn>
                  <a:cxn ang="0">
                    <a:pos x="169" y="45"/>
                  </a:cxn>
                  <a:cxn ang="0">
                    <a:pos x="169" y="45"/>
                  </a:cxn>
                  <a:cxn ang="0">
                    <a:pos x="128" y="36"/>
                  </a:cxn>
                  <a:cxn ang="0">
                    <a:pos x="87" y="25"/>
                  </a:cxn>
                  <a:cxn ang="0">
                    <a:pos x="67" y="20"/>
                  </a:cxn>
                  <a:cxn ang="0">
                    <a:pos x="47" y="14"/>
                  </a:cxn>
                  <a:cxn ang="0">
                    <a:pos x="27" y="8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23" y="16"/>
                  </a:cxn>
                  <a:cxn ang="0">
                    <a:pos x="43" y="23"/>
                  </a:cxn>
                  <a:cxn ang="0">
                    <a:pos x="63" y="30"/>
                  </a:cxn>
                  <a:cxn ang="0">
                    <a:pos x="84" y="35"/>
                  </a:cxn>
                  <a:cxn ang="0">
                    <a:pos x="125" y="44"/>
                  </a:cxn>
                  <a:cxn ang="0">
                    <a:pos x="167" y="54"/>
                  </a:cxn>
                  <a:cxn ang="0">
                    <a:pos x="167" y="54"/>
                  </a:cxn>
                  <a:cxn ang="0">
                    <a:pos x="210" y="65"/>
                  </a:cxn>
                  <a:cxn ang="0">
                    <a:pos x="232" y="70"/>
                  </a:cxn>
                  <a:cxn ang="0">
                    <a:pos x="253" y="78"/>
                  </a:cxn>
                  <a:cxn ang="0">
                    <a:pos x="253" y="78"/>
                  </a:cxn>
                  <a:cxn ang="0">
                    <a:pos x="263" y="83"/>
                  </a:cxn>
                  <a:cxn ang="0">
                    <a:pos x="274" y="90"/>
                  </a:cxn>
                  <a:cxn ang="0">
                    <a:pos x="279" y="93"/>
                  </a:cxn>
                  <a:cxn ang="0">
                    <a:pos x="285" y="95"/>
                  </a:cxn>
                  <a:cxn ang="0">
                    <a:pos x="290" y="95"/>
                  </a:cxn>
                  <a:cxn ang="0">
                    <a:pos x="296" y="94"/>
                  </a:cxn>
                  <a:cxn ang="0">
                    <a:pos x="296" y="94"/>
                  </a:cxn>
                  <a:cxn ang="0">
                    <a:pos x="298" y="93"/>
                  </a:cxn>
                  <a:cxn ang="0">
                    <a:pos x="299" y="92"/>
                  </a:cxn>
                  <a:cxn ang="0">
                    <a:pos x="299" y="87"/>
                  </a:cxn>
                  <a:cxn ang="0">
                    <a:pos x="298" y="86"/>
                  </a:cxn>
                  <a:cxn ang="0">
                    <a:pos x="297" y="84"/>
                  </a:cxn>
                  <a:cxn ang="0">
                    <a:pos x="296" y="84"/>
                  </a:cxn>
                  <a:cxn ang="0">
                    <a:pos x="294" y="84"/>
                  </a:cxn>
                  <a:cxn ang="0">
                    <a:pos x="294" y="84"/>
                  </a:cxn>
                </a:cxnLst>
                <a:rect l="0" t="0" r="r" b="b"/>
                <a:pathLst>
                  <a:path w="299" h="95">
                    <a:moveTo>
                      <a:pt x="294" y="84"/>
                    </a:moveTo>
                    <a:lnTo>
                      <a:pt x="294" y="84"/>
                    </a:lnTo>
                    <a:lnTo>
                      <a:pt x="290" y="85"/>
                    </a:lnTo>
                    <a:lnTo>
                      <a:pt x="287" y="85"/>
                    </a:lnTo>
                    <a:lnTo>
                      <a:pt x="282" y="83"/>
                    </a:lnTo>
                    <a:lnTo>
                      <a:pt x="278" y="79"/>
                    </a:lnTo>
                    <a:lnTo>
                      <a:pt x="273" y="76"/>
                    </a:lnTo>
                    <a:lnTo>
                      <a:pt x="273" y="76"/>
                    </a:lnTo>
                    <a:lnTo>
                      <a:pt x="266" y="72"/>
                    </a:lnTo>
                    <a:lnTo>
                      <a:pt x="257" y="69"/>
                    </a:lnTo>
                    <a:lnTo>
                      <a:pt x="240" y="63"/>
                    </a:lnTo>
                    <a:lnTo>
                      <a:pt x="240" y="63"/>
                    </a:lnTo>
                    <a:lnTo>
                      <a:pt x="222" y="58"/>
                    </a:lnTo>
                    <a:lnTo>
                      <a:pt x="205" y="52"/>
                    </a:lnTo>
                    <a:lnTo>
                      <a:pt x="169" y="45"/>
                    </a:lnTo>
                    <a:lnTo>
                      <a:pt x="169" y="45"/>
                    </a:lnTo>
                    <a:lnTo>
                      <a:pt x="128" y="36"/>
                    </a:lnTo>
                    <a:lnTo>
                      <a:pt x="87" y="25"/>
                    </a:lnTo>
                    <a:lnTo>
                      <a:pt x="67" y="20"/>
                    </a:lnTo>
                    <a:lnTo>
                      <a:pt x="47" y="14"/>
                    </a:lnTo>
                    <a:lnTo>
                      <a:pt x="27" y="8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3" y="16"/>
                    </a:lnTo>
                    <a:lnTo>
                      <a:pt x="43" y="23"/>
                    </a:lnTo>
                    <a:lnTo>
                      <a:pt x="63" y="30"/>
                    </a:lnTo>
                    <a:lnTo>
                      <a:pt x="84" y="35"/>
                    </a:lnTo>
                    <a:lnTo>
                      <a:pt x="125" y="44"/>
                    </a:lnTo>
                    <a:lnTo>
                      <a:pt x="167" y="54"/>
                    </a:lnTo>
                    <a:lnTo>
                      <a:pt x="167" y="54"/>
                    </a:lnTo>
                    <a:lnTo>
                      <a:pt x="210" y="65"/>
                    </a:lnTo>
                    <a:lnTo>
                      <a:pt x="232" y="70"/>
                    </a:lnTo>
                    <a:lnTo>
                      <a:pt x="253" y="78"/>
                    </a:lnTo>
                    <a:lnTo>
                      <a:pt x="253" y="78"/>
                    </a:lnTo>
                    <a:lnTo>
                      <a:pt x="263" y="83"/>
                    </a:lnTo>
                    <a:lnTo>
                      <a:pt x="274" y="90"/>
                    </a:lnTo>
                    <a:lnTo>
                      <a:pt x="279" y="93"/>
                    </a:lnTo>
                    <a:lnTo>
                      <a:pt x="285" y="95"/>
                    </a:lnTo>
                    <a:lnTo>
                      <a:pt x="290" y="95"/>
                    </a:lnTo>
                    <a:lnTo>
                      <a:pt x="296" y="94"/>
                    </a:lnTo>
                    <a:lnTo>
                      <a:pt x="296" y="94"/>
                    </a:lnTo>
                    <a:lnTo>
                      <a:pt x="298" y="93"/>
                    </a:lnTo>
                    <a:lnTo>
                      <a:pt x="299" y="92"/>
                    </a:lnTo>
                    <a:lnTo>
                      <a:pt x="299" y="87"/>
                    </a:lnTo>
                    <a:lnTo>
                      <a:pt x="298" y="86"/>
                    </a:lnTo>
                    <a:lnTo>
                      <a:pt x="297" y="84"/>
                    </a:lnTo>
                    <a:lnTo>
                      <a:pt x="296" y="84"/>
                    </a:lnTo>
                    <a:lnTo>
                      <a:pt x="294" y="84"/>
                    </a:lnTo>
                    <a:lnTo>
                      <a:pt x="294" y="8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6" name="Freeform 388">
                <a:extLst>
                  <a:ext uri="{FF2B5EF4-FFF2-40B4-BE49-F238E27FC236}">
                    <a16:creationId xmlns:a16="http://schemas.microsoft.com/office/drawing/2014/main" id="{5E7AD05C-6A25-4313-F3A1-92AF2A9663E8}"/>
                  </a:ext>
                </a:extLst>
              </p:cNvPr>
              <p:cNvSpPr/>
              <p:nvPr/>
            </p:nvSpPr>
            <p:spPr bwMode="auto">
              <a:xfrm>
                <a:off x="4737100" y="3335338"/>
                <a:ext cx="131763" cy="30163"/>
              </a:xfrm>
              <a:custGeom>
                <a:avLst/>
                <a:gdLst/>
                <a:ahLst/>
                <a:cxnLst>
                  <a:cxn ang="0">
                    <a:pos x="246" y="48"/>
                  </a:cxn>
                  <a:cxn ang="0">
                    <a:pos x="214" y="44"/>
                  </a:cxn>
                  <a:cxn ang="0">
                    <a:pos x="148" y="32"/>
                  </a:cxn>
                  <a:cxn ang="0">
                    <a:pos x="116" y="25"/>
                  </a:cxn>
                  <a:cxn ang="0">
                    <a:pos x="88" y="20"/>
                  </a:cxn>
                  <a:cxn ang="0">
                    <a:pos x="60" y="18"/>
                  </a:cxn>
                  <a:cxn ang="0">
                    <a:pos x="36" y="12"/>
                  </a:cxn>
                  <a:cxn ang="0">
                    <a:pos x="13" y="6"/>
                  </a:cxn>
                  <a:cxn ang="0">
                    <a:pos x="14" y="5"/>
                  </a:cxn>
                  <a:cxn ang="0">
                    <a:pos x="13" y="3"/>
                  </a:cxn>
                  <a:cxn ang="0">
                    <a:pos x="11" y="1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4" y="5"/>
                  </a:cxn>
                  <a:cxn ang="0">
                    <a:pos x="1" y="6"/>
                  </a:cxn>
                  <a:cxn ang="0">
                    <a:pos x="0" y="9"/>
                  </a:cxn>
                  <a:cxn ang="0">
                    <a:pos x="2" y="13"/>
                  </a:cxn>
                  <a:cxn ang="0">
                    <a:pos x="4" y="14"/>
                  </a:cxn>
                  <a:cxn ang="0">
                    <a:pos x="21" y="19"/>
                  </a:cxn>
                  <a:cxn ang="0">
                    <a:pos x="32" y="24"/>
                  </a:cxn>
                  <a:cxn ang="0">
                    <a:pos x="38" y="25"/>
                  </a:cxn>
                  <a:cxn ang="0">
                    <a:pos x="60" y="27"/>
                  </a:cxn>
                  <a:cxn ang="0">
                    <a:pos x="96" y="31"/>
                  </a:cxn>
                  <a:cxn ang="0">
                    <a:pos x="131" y="38"/>
                  </a:cxn>
                  <a:cxn ang="0">
                    <a:pos x="159" y="44"/>
                  </a:cxn>
                  <a:cxn ang="0">
                    <a:pos x="218" y="55"/>
                  </a:cxn>
                  <a:cxn ang="0">
                    <a:pos x="246" y="57"/>
                  </a:cxn>
                  <a:cxn ang="0">
                    <a:pos x="248" y="57"/>
                  </a:cxn>
                  <a:cxn ang="0">
                    <a:pos x="251" y="54"/>
                  </a:cxn>
                  <a:cxn ang="0">
                    <a:pos x="251" y="51"/>
                  </a:cxn>
                  <a:cxn ang="0">
                    <a:pos x="248" y="48"/>
                  </a:cxn>
                  <a:cxn ang="0">
                    <a:pos x="246" y="48"/>
                  </a:cxn>
                </a:cxnLst>
                <a:rect l="0" t="0" r="r" b="b"/>
                <a:pathLst>
                  <a:path w="251" h="57">
                    <a:moveTo>
                      <a:pt x="246" y="48"/>
                    </a:moveTo>
                    <a:lnTo>
                      <a:pt x="246" y="48"/>
                    </a:lnTo>
                    <a:lnTo>
                      <a:pt x="230" y="46"/>
                    </a:lnTo>
                    <a:lnTo>
                      <a:pt x="214" y="44"/>
                    </a:lnTo>
                    <a:lnTo>
                      <a:pt x="181" y="39"/>
                    </a:lnTo>
                    <a:lnTo>
                      <a:pt x="148" y="32"/>
                    </a:lnTo>
                    <a:lnTo>
                      <a:pt x="116" y="25"/>
                    </a:lnTo>
                    <a:lnTo>
                      <a:pt x="116" y="25"/>
                    </a:lnTo>
                    <a:lnTo>
                      <a:pt x="102" y="22"/>
                    </a:lnTo>
                    <a:lnTo>
                      <a:pt x="88" y="20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48" y="15"/>
                    </a:lnTo>
                    <a:lnTo>
                      <a:pt x="36" y="12"/>
                    </a:lnTo>
                    <a:lnTo>
                      <a:pt x="25" y="9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4" y="17"/>
                    </a:lnTo>
                    <a:lnTo>
                      <a:pt x="21" y="19"/>
                    </a:lnTo>
                    <a:lnTo>
                      <a:pt x="25" y="21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8" y="25"/>
                    </a:lnTo>
                    <a:lnTo>
                      <a:pt x="45" y="26"/>
                    </a:lnTo>
                    <a:lnTo>
                      <a:pt x="60" y="27"/>
                    </a:lnTo>
                    <a:lnTo>
                      <a:pt x="60" y="27"/>
                    </a:lnTo>
                    <a:lnTo>
                      <a:pt x="96" y="31"/>
                    </a:lnTo>
                    <a:lnTo>
                      <a:pt x="114" y="34"/>
                    </a:lnTo>
                    <a:lnTo>
                      <a:pt x="131" y="38"/>
                    </a:lnTo>
                    <a:lnTo>
                      <a:pt x="131" y="38"/>
                    </a:lnTo>
                    <a:lnTo>
                      <a:pt x="159" y="44"/>
                    </a:lnTo>
                    <a:lnTo>
                      <a:pt x="188" y="51"/>
                    </a:lnTo>
                    <a:lnTo>
                      <a:pt x="218" y="55"/>
                    </a:lnTo>
                    <a:lnTo>
                      <a:pt x="232" y="56"/>
                    </a:lnTo>
                    <a:lnTo>
                      <a:pt x="246" y="57"/>
                    </a:lnTo>
                    <a:lnTo>
                      <a:pt x="246" y="57"/>
                    </a:lnTo>
                    <a:lnTo>
                      <a:pt x="248" y="57"/>
                    </a:lnTo>
                    <a:lnTo>
                      <a:pt x="250" y="56"/>
                    </a:lnTo>
                    <a:lnTo>
                      <a:pt x="251" y="54"/>
                    </a:lnTo>
                    <a:lnTo>
                      <a:pt x="251" y="53"/>
                    </a:lnTo>
                    <a:lnTo>
                      <a:pt x="251" y="51"/>
                    </a:lnTo>
                    <a:lnTo>
                      <a:pt x="250" y="50"/>
                    </a:lnTo>
                    <a:lnTo>
                      <a:pt x="248" y="48"/>
                    </a:lnTo>
                    <a:lnTo>
                      <a:pt x="246" y="48"/>
                    </a:lnTo>
                    <a:lnTo>
                      <a:pt x="246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7" name="Freeform 389">
                <a:extLst>
                  <a:ext uri="{FF2B5EF4-FFF2-40B4-BE49-F238E27FC236}">
                    <a16:creationId xmlns:a16="http://schemas.microsoft.com/office/drawing/2014/main" id="{F230CACF-95B4-E104-3A48-D52FDA459A87}"/>
                  </a:ext>
                </a:extLst>
              </p:cNvPr>
              <p:cNvSpPr/>
              <p:nvPr/>
            </p:nvSpPr>
            <p:spPr bwMode="auto">
              <a:xfrm>
                <a:off x="4838700" y="3271838"/>
                <a:ext cx="112713" cy="6350"/>
              </a:xfrm>
              <a:custGeom>
                <a:avLst/>
                <a:gdLst/>
                <a:ahLst/>
                <a:cxnLst>
                  <a:cxn ang="0">
                    <a:pos x="209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3" y="9"/>
                  </a:cxn>
                  <a:cxn ang="0">
                    <a:pos x="5" y="11"/>
                  </a:cxn>
                  <a:cxn ang="0">
                    <a:pos x="209" y="11"/>
                  </a:cxn>
                  <a:cxn ang="0">
                    <a:pos x="209" y="11"/>
                  </a:cxn>
                  <a:cxn ang="0">
                    <a:pos x="211" y="9"/>
                  </a:cxn>
                  <a:cxn ang="0">
                    <a:pos x="212" y="8"/>
                  </a:cxn>
                  <a:cxn ang="0">
                    <a:pos x="213" y="7"/>
                  </a:cxn>
                  <a:cxn ang="0">
                    <a:pos x="213" y="5"/>
                  </a:cxn>
                  <a:cxn ang="0">
                    <a:pos x="213" y="3"/>
                  </a:cxn>
                  <a:cxn ang="0">
                    <a:pos x="212" y="2"/>
                  </a:cxn>
                  <a:cxn ang="0">
                    <a:pos x="211" y="1"/>
                  </a:cxn>
                  <a:cxn ang="0">
                    <a:pos x="209" y="0"/>
                  </a:cxn>
                  <a:cxn ang="0">
                    <a:pos x="209" y="0"/>
                  </a:cxn>
                </a:cxnLst>
                <a:rect l="0" t="0" r="r" b="b"/>
                <a:pathLst>
                  <a:path w="213" h="11">
                    <a:moveTo>
                      <a:pt x="209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5" y="11"/>
                    </a:lnTo>
                    <a:lnTo>
                      <a:pt x="209" y="11"/>
                    </a:lnTo>
                    <a:lnTo>
                      <a:pt x="209" y="11"/>
                    </a:lnTo>
                    <a:lnTo>
                      <a:pt x="211" y="9"/>
                    </a:lnTo>
                    <a:lnTo>
                      <a:pt x="212" y="8"/>
                    </a:lnTo>
                    <a:lnTo>
                      <a:pt x="213" y="7"/>
                    </a:lnTo>
                    <a:lnTo>
                      <a:pt x="213" y="5"/>
                    </a:lnTo>
                    <a:lnTo>
                      <a:pt x="213" y="3"/>
                    </a:lnTo>
                    <a:lnTo>
                      <a:pt x="212" y="2"/>
                    </a:lnTo>
                    <a:lnTo>
                      <a:pt x="211" y="1"/>
                    </a:lnTo>
                    <a:lnTo>
                      <a:pt x="209" y="0"/>
                    </a:lnTo>
                    <a:lnTo>
                      <a:pt x="20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8" name="Freeform 390">
                <a:extLst>
                  <a:ext uri="{FF2B5EF4-FFF2-40B4-BE49-F238E27FC236}">
                    <a16:creationId xmlns:a16="http://schemas.microsoft.com/office/drawing/2014/main" id="{F14884CF-F3F2-B170-0402-E0DD371F575E}"/>
                  </a:ext>
                </a:extLst>
              </p:cNvPr>
              <p:cNvSpPr/>
              <p:nvPr/>
            </p:nvSpPr>
            <p:spPr bwMode="auto">
              <a:xfrm>
                <a:off x="4260850" y="3252788"/>
                <a:ext cx="73025" cy="128588"/>
              </a:xfrm>
              <a:custGeom>
                <a:avLst/>
                <a:gdLst/>
                <a:ahLst/>
                <a:cxnLst>
                  <a:cxn ang="0">
                    <a:pos x="127" y="2"/>
                  </a:cxn>
                  <a:cxn ang="0">
                    <a:pos x="127" y="2"/>
                  </a:cxn>
                  <a:cxn ang="0">
                    <a:pos x="93" y="60"/>
                  </a:cxn>
                  <a:cxn ang="0">
                    <a:pos x="61" y="118"/>
                  </a:cxn>
                  <a:cxn ang="0">
                    <a:pos x="30" y="177"/>
                  </a:cxn>
                  <a:cxn ang="0">
                    <a:pos x="15" y="207"/>
                  </a:cxn>
                  <a:cxn ang="0">
                    <a:pos x="0" y="237"/>
                  </a:cxn>
                  <a:cxn ang="0">
                    <a:pos x="0" y="237"/>
                  </a:cxn>
                  <a:cxn ang="0">
                    <a:pos x="0" y="239"/>
                  </a:cxn>
                  <a:cxn ang="0">
                    <a:pos x="0" y="241"/>
                  </a:cxn>
                  <a:cxn ang="0">
                    <a:pos x="2" y="243"/>
                  </a:cxn>
                  <a:cxn ang="0">
                    <a:pos x="4" y="244"/>
                  </a:cxn>
                  <a:cxn ang="0">
                    <a:pos x="7" y="244"/>
                  </a:cxn>
                  <a:cxn ang="0">
                    <a:pos x="8" y="243"/>
                  </a:cxn>
                  <a:cxn ang="0">
                    <a:pos x="9" y="242"/>
                  </a:cxn>
                  <a:cxn ang="0">
                    <a:pos x="9" y="242"/>
                  </a:cxn>
                  <a:cxn ang="0">
                    <a:pos x="23" y="211"/>
                  </a:cxn>
                  <a:cxn ang="0">
                    <a:pos x="39" y="182"/>
                  </a:cxn>
                  <a:cxn ang="0">
                    <a:pos x="70" y="123"/>
                  </a:cxn>
                  <a:cxn ang="0">
                    <a:pos x="102" y="65"/>
                  </a:cxn>
                  <a:cxn ang="0">
                    <a:pos x="136" y="7"/>
                  </a:cxn>
                  <a:cxn ang="0">
                    <a:pos x="136" y="7"/>
                  </a:cxn>
                  <a:cxn ang="0">
                    <a:pos x="136" y="5"/>
                  </a:cxn>
                  <a:cxn ang="0">
                    <a:pos x="136" y="3"/>
                  </a:cxn>
                  <a:cxn ang="0">
                    <a:pos x="135" y="2"/>
                  </a:cxn>
                  <a:cxn ang="0">
                    <a:pos x="134" y="1"/>
                  </a:cxn>
                  <a:cxn ang="0">
                    <a:pos x="131" y="0"/>
                  </a:cxn>
                  <a:cxn ang="0">
                    <a:pos x="130" y="0"/>
                  </a:cxn>
                  <a:cxn ang="0">
                    <a:pos x="128" y="1"/>
                  </a:cxn>
                  <a:cxn ang="0">
                    <a:pos x="127" y="2"/>
                  </a:cxn>
                  <a:cxn ang="0">
                    <a:pos x="127" y="2"/>
                  </a:cxn>
                </a:cxnLst>
                <a:rect l="0" t="0" r="r" b="b"/>
                <a:pathLst>
                  <a:path w="136" h="244">
                    <a:moveTo>
                      <a:pt x="127" y="2"/>
                    </a:moveTo>
                    <a:lnTo>
                      <a:pt x="127" y="2"/>
                    </a:lnTo>
                    <a:lnTo>
                      <a:pt x="93" y="60"/>
                    </a:lnTo>
                    <a:lnTo>
                      <a:pt x="61" y="118"/>
                    </a:lnTo>
                    <a:lnTo>
                      <a:pt x="30" y="177"/>
                    </a:lnTo>
                    <a:lnTo>
                      <a:pt x="15" y="207"/>
                    </a:lnTo>
                    <a:lnTo>
                      <a:pt x="0" y="237"/>
                    </a:lnTo>
                    <a:lnTo>
                      <a:pt x="0" y="237"/>
                    </a:lnTo>
                    <a:lnTo>
                      <a:pt x="0" y="239"/>
                    </a:lnTo>
                    <a:lnTo>
                      <a:pt x="0" y="241"/>
                    </a:lnTo>
                    <a:lnTo>
                      <a:pt x="2" y="243"/>
                    </a:lnTo>
                    <a:lnTo>
                      <a:pt x="4" y="244"/>
                    </a:lnTo>
                    <a:lnTo>
                      <a:pt x="7" y="244"/>
                    </a:lnTo>
                    <a:lnTo>
                      <a:pt x="8" y="243"/>
                    </a:lnTo>
                    <a:lnTo>
                      <a:pt x="9" y="242"/>
                    </a:lnTo>
                    <a:lnTo>
                      <a:pt x="9" y="242"/>
                    </a:lnTo>
                    <a:lnTo>
                      <a:pt x="23" y="211"/>
                    </a:lnTo>
                    <a:lnTo>
                      <a:pt x="39" y="182"/>
                    </a:lnTo>
                    <a:lnTo>
                      <a:pt x="70" y="123"/>
                    </a:lnTo>
                    <a:lnTo>
                      <a:pt x="102" y="65"/>
                    </a:lnTo>
                    <a:lnTo>
                      <a:pt x="136" y="7"/>
                    </a:lnTo>
                    <a:lnTo>
                      <a:pt x="136" y="7"/>
                    </a:lnTo>
                    <a:lnTo>
                      <a:pt x="136" y="5"/>
                    </a:lnTo>
                    <a:lnTo>
                      <a:pt x="136" y="3"/>
                    </a:lnTo>
                    <a:lnTo>
                      <a:pt x="135" y="2"/>
                    </a:lnTo>
                    <a:lnTo>
                      <a:pt x="134" y="1"/>
                    </a:lnTo>
                    <a:lnTo>
                      <a:pt x="131" y="0"/>
                    </a:lnTo>
                    <a:lnTo>
                      <a:pt x="130" y="0"/>
                    </a:lnTo>
                    <a:lnTo>
                      <a:pt x="128" y="1"/>
                    </a:lnTo>
                    <a:lnTo>
                      <a:pt x="127" y="2"/>
                    </a:lnTo>
                    <a:lnTo>
                      <a:pt x="12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9" name="Freeform 391">
                <a:extLst>
                  <a:ext uri="{FF2B5EF4-FFF2-40B4-BE49-F238E27FC236}">
                    <a16:creationId xmlns:a16="http://schemas.microsoft.com/office/drawing/2014/main" id="{B452513D-7CB1-677D-EB50-FEDE3CC6C822}"/>
                  </a:ext>
                </a:extLst>
              </p:cNvPr>
              <p:cNvSpPr/>
              <p:nvPr/>
            </p:nvSpPr>
            <p:spPr bwMode="auto">
              <a:xfrm>
                <a:off x="4311650" y="3292475"/>
                <a:ext cx="50800" cy="82550"/>
              </a:xfrm>
              <a:custGeom>
                <a:avLst/>
                <a:gdLst/>
                <a:ahLst/>
                <a:cxnLst>
                  <a:cxn ang="0">
                    <a:pos x="90" y="3"/>
                  </a:cxn>
                  <a:cxn ang="0">
                    <a:pos x="90" y="3"/>
                  </a:cxn>
                  <a:cxn ang="0">
                    <a:pos x="45" y="75"/>
                  </a:cxn>
                  <a:cxn ang="0">
                    <a:pos x="23" y="111"/>
                  </a:cxn>
                  <a:cxn ang="0">
                    <a:pos x="1" y="148"/>
                  </a:cxn>
                  <a:cxn ang="0">
                    <a:pos x="1" y="148"/>
                  </a:cxn>
                  <a:cxn ang="0">
                    <a:pos x="0" y="150"/>
                  </a:cxn>
                  <a:cxn ang="0">
                    <a:pos x="1" y="151"/>
                  </a:cxn>
                  <a:cxn ang="0">
                    <a:pos x="2" y="153"/>
                  </a:cxn>
                  <a:cxn ang="0">
                    <a:pos x="3" y="154"/>
                  </a:cxn>
                  <a:cxn ang="0">
                    <a:pos x="4" y="154"/>
                  </a:cxn>
                  <a:cxn ang="0">
                    <a:pos x="6" y="154"/>
                  </a:cxn>
                  <a:cxn ang="0">
                    <a:pos x="9" y="154"/>
                  </a:cxn>
                  <a:cxn ang="0">
                    <a:pos x="10" y="152"/>
                  </a:cxn>
                  <a:cxn ang="0">
                    <a:pos x="10" y="152"/>
                  </a:cxn>
                  <a:cxn ang="0">
                    <a:pos x="31" y="116"/>
                  </a:cxn>
                  <a:cxn ang="0">
                    <a:pos x="53" y="80"/>
                  </a:cxn>
                  <a:cxn ang="0">
                    <a:pos x="98" y="8"/>
                  </a:cxn>
                  <a:cxn ang="0">
                    <a:pos x="98" y="8"/>
                  </a:cxn>
                  <a:cxn ang="0">
                    <a:pos x="98" y="6"/>
                  </a:cxn>
                  <a:cxn ang="0">
                    <a:pos x="98" y="4"/>
                  </a:cxn>
                  <a:cxn ang="0">
                    <a:pos x="97" y="3"/>
                  </a:cxn>
                  <a:cxn ang="0">
                    <a:pos x="96" y="0"/>
                  </a:cxn>
                  <a:cxn ang="0">
                    <a:pos x="94" y="0"/>
                  </a:cxn>
                  <a:cxn ang="0">
                    <a:pos x="93" y="0"/>
                  </a:cxn>
                  <a:cxn ang="0">
                    <a:pos x="91" y="0"/>
                  </a:cxn>
                  <a:cxn ang="0">
                    <a:pos x="90" y="3"/>
                  </a:cxn>
                  <a:cxn ang="0">
                    <a:pos x="90" y="3"/>
                  </a:cxn>
                </a:cxnLst>
                <a:rect l="0" t="0" r="r" b="b"/>
                <a:pathLst>
                  <a:path w="98" h="154">
                    <a:moveTo>
                      <a:pt x="90" y="3"/>
                    </a:moveTo>
                    <a:lnTo>
                      <a:pt x="90" y="3"/>
                    </a:lnTo>
                    <a:lnTo>
                      <a:pt x="45" y="75"/>
                    </a:lnTo>
                    <a:lnTo>
                      <a:pt x="23" y="111"/>
                    </a:lnTo>
                    <a:lnTo>
                      <a:pt x="1" y="148"/>
                    </a:lnTo>
                    <a:lnTo>
                      <a:pt x="1" y="148"/>
                    </a:lnTo>
                    <a:lnTo>
                      <a:pt x="0" y="150"/>
                    </a:lnTo>
                    <a:lnTo>
                      <a:pt x="1" y="151"/>
                    </a:lnTo>
                    <a:lnTo>
                      <a:pt x="2" y="153"/>
                    </a:lnTo>
                    <a:lnTo>
                      <a:pt x="3" y="154"/>
                    </a:lnTo>
                    <a:lnTo>
                      <a:pt x="4" y="154"/>
                    </a:lnTo>
                    <a:lnTo>
                      <a:pt x="6" y="154"/>
                    </a:lnTo>
                    <a:lnTo>
                      <a:pt x="9" y="154"/>
                    </a:lnTo>
                    <a:lnTo>
                      <a:pt x="10" y="152"/>
                    </a:lnTo>
                    <a:lnTo>
                      <a:pt x="10" y="152"/>
                    </a:lnTo>
                    <a:lnTo>
                      <a:pt x="31" y="116"/>
                    </a:lnTo>
                    <a:lnTo>
                      <a:pt x="53" y="80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98" y="6"/>
                    </a:lnTo>
                    <a:lnTo>
                      <a:pt x="98" y="4"/>
                    </a:lnTo>
                    <a:lnTo>
                      <a:pt x="97" y="3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3" y="0"/>
                    </a:lnTo>
                    <a:lnTo>
                      <a:pt x="91" y="0"/>
                    </a:lnTo>
                    <a:lnTo>
                      <a:pt x="90" y="3"/>
                    </a:lnTo>
                    <a:lnTo>
                      <a:pt x="9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0" name="Freeform 392">
                <a:extLst>
                  <a:ext uri="{FF2B5EF4-FFF2-40B4-BE49-F238E27FC236}">
                    <a16:creationId xmlns:a16="http://schemas.microsoft.com/office/drawing/2014/main" id="{45A24D9C-3764-4DAA-2D9B-0B8D6325E6B4}"/>
                  </a:ext>
                </a:extLst>
              </p:cNvPr>
              <p:cNvSpPr/>
              <p:nvPr/>
            </p:nvSpPr>
            <p:spPr bwMode="auto">
              <a:xfrm>
                <a:off x="4529138" y="3536950"/>
                <a:ext cx="41275" cy="85725"/>
              </a:xfrm>
              <a:custGeom>
                <a:avLst/>
                <a:gdLst/>
                <a:ahLst/>
                <a:cxnLst>
                  <a:cxn ang="0">
                    <a:pos x="71" y="3"/>
                  </a:cxn>
                  <a:cxn ang="0">
                    <a:pos x="71" y="3"/>
                  </a:cxn>
                  <a:cxn ang="0">
                    <a:pos x="52" y="40"/>
                  </a:cxn>
                  <a:cxn ang="0">
                    <a:pos x="33" y="79"/>
                  </a:cxn>
                  <a:cxn ang="0">
                    <a:pos x="17" y="117"/>
                  </a:cxn>
                  <a:cxn ang="0">
                    <a:pos x="0" y="156"/>
                  </a:cxn>
                  <a:cxn ang="0">
                    <a:pos x="0" y="156"/>
                  </a:cxn>
                  <a:cxn ang="0">
                    <a:pos x="0" y="158"/>
                  </a:cxn>
                  <a:cxn ang="0">
                    <a:pos x="1" y="159"/>
                  </a:cxn>
                  <a:cxn ang="0">
                    <a:pos x="2" y="160"/>
                  </a:cxn>
                  <a:cxn ang="0">
                    <a:pos x="3" y="161"/>
                  </a:cxn>
                  <a:cxn ang="0">
                    <a:pos x="8" y="161"/>
                  </a:cxn>
                  <a:cxn ang="0">
                    <a:pos x="9" y="160"/>
                  </a:cxn>
                  <a:cxn ang="0">
                    <a:pos x="10" y="158"/>
                  </a:cxn>
                  <a:cxn ang="0">
                    <a:pos x="10" y="158"/>
                  </a:cxn>
                  <a:cxn ang="0">
                    <a:pos x="25" y="120"/>
                  </a:cxn>
                  <a:cxn ang="0">
                    <a:pos x="43" y="82"/>
                  </a:cxn>
                  <a:cxn ang="0">
                    <a:pos x="60" y="45"/>
                  </a:cxn>
                  <a:cxn ang="0">
                    <a:pos x="79" y="7"/>
                  </a:cxn>
                  <a:cxn ang="0">
                    <a:pos x="79" y="7"/>
                  </a:cxn>
                  <a:cxn ang="0">
                    <a:pos x="80" y="5"/>
                  </a:cxn>
                  <a:cxn ang="0">
                    <a:pos x="79" y="4"/>
                  </a:cxn>
                  <a:cxn ang="0">
                    <a:pos x="78" y="2"/>
                  </a:cxn>
                  <a:cxn ang="0">
                    <a:pos x="77" y="1"/>
                  </a:cxn>
                  <a:cxn ang="0">
                    <a:pos x="76" y="0"/>
                  </a:cxn>
                  <a:cxn ang="0">
                    <a:pos x="74" y="0"/>
                  </a:cxn>
                  <a:cxn ang="0">
                    <a:pos x="72" y="1"/>
                  </a:cxn>
                  <a:cxn ang="0">
                    <a:pos x="71" y="3"/>
                  </a:cxn>
                  <a:cxn ang="0">
                    <a:pos x="71" y="3"/>
                  </a:cxn>
                </a:cxnLst>
                <a:rect l="0" t="0" r="r" b="b"/>
                <a:pathLst>
                  <a:path w="80" h="161">
                    <a:moveTo>
                      <a:pt x="71" y="3"/>
                    </a:moveTo>
                    <a:lnTo>
                      <a:pt x="71" y="3"/>
                    </a:lnTo>
                    <a:lnTo>
                      <a:pt x="52" y="40"/>
                    </a:lnTo>
                    <a:lnTo>
                      <a:pt x="33" y="79"/>
                    </a:lnTo>
                    <a:lnTo>
                      <a:pt x="17" y="11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1" y="159"/>
                    </a:lnTo>
                    <a:lnTo>
                      <a:pt x="2" y="160"/>
                    </a:lnTo>
                    <a:lnTo>
                      <a:pt x="3" y="161"/>
                    </a:lnTo>
                    <a:lnTo>
                      <a:pt x="8" y="161"/>
                    </a:lnTo>
                    <a:lnTo>
                      <a:pt x="9" y="160"/>
                    </a:lnTo>
                    <a:lnTo>
                      <a:pt x="10" y="158"/>
                    </a:lnTo>
                    <a:lnTo>
                      <a:pt x="10" y="158"/>
                    </a:lnTo>
                    <a:lnTo>
                      <a:pt x="25" y="120"/>
                    </a:lnTo>
                    <a:lnTo>
                      <a:pt x="43" y="82"/>
                    </a:lnTo>
                    <a:lnTo>
                      <a:pt x="60" y="45"/>
                    </a:lnTo>
                    <a:lnTo>
                      <a:pt x="79" y="7"/>
                    </a:lnTo>
                    <a:lnTo>
                      <a:pt x="79" y="7"/>
                    </a:lnTo>
                    <a:lnTo>
                      <a:pt x="80" y="5"/>
                    </a:lnTo>
                    <a:lnTo>
                      <a:pt x="79" y="4"/>
                    </a:lnTo>
                    <a:lnTo>
                      <a:pt x="78" y="2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2" y="1"/>
                    </a:lnTo>
                    <a:lnTo>
                      <a:pt x="71" y="3"/>
                    </a:lnTo>
                    <a:lnTo>
                      <a:pt x="7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1" name="Freeform 393">
                <a:extLst>
                  <a:ext uri="{FF2B5EF4-FFF2-40B4-BE49-F238E27FC236}">
                    <a16:creationId xmlns:a16="http://schemas.microsoft.com/office/drawing/2014/main" id="{2C85983D-A17A-82B5-C56C-D9A9153191C0}"/>
                  </a:ext>
                </a:extLst>
              </p:cNvPr>
              <p:cNvSpPr/>
              <p:nvPr/>
            </p:nvSpPr>
            <p:spPr bwMode="auto">
              <a:xfrm>
                <a:off x="4592638" y="3511550"/>
                <a:ext cx="31750" cy="57150"/>
              </a:xfrm>
              <a:custGeom>
                <a:avLst/>
                <a:gdLst/>
                <a:ahLst/>
                <a:cxnLst>
                  <a:cxn ang="0">
                    <a:pos x="51" y="4"/>
                  </a:cxn>
                  <a:cxn ang="0">
                    <a:pos x="51" y="4"/>
                  </a:cxn>
                  <a:cxn ang="0">
                    <a:pos x="50" y="10"/>
                  </a:cxn>
                  <a:cxn ang="0">
                    <a:pos x="49" y="17"/>
                  </a:cxn>
                  <a:cxn ang="0">
                    <a:pos x="43" y="30"/>
                  </a:cxn>
                  <a:cxn ang="0">
                    <a:pos x="29" y="53"/>
                  </a:cxn>
                  <a:cxn ang="0">
                    <a:pos x="29" y="53"/>
                  </a:cxn>
                  <a:cxn ang="0">
                    <a:pos x="16" y="78"/>
                  </a:cxn>
                  <a:cxn ang="0">
                    <a:pos x="1" y="103"/>
                  </a:cxn>
                  <a:cxn ang="0">
                    <a:pos x="1" y="103"/>
                  </a:cxn>
                  <a:cxn ang="0">
                    <a:pos x="0" y="104"/>
                  </a:cxn>
                  <a:cxn ang="0">
                    <a:pos x="1" y="106"/>
                  </a:cxn>
                  <a:cxn ang="0">
                    <a:pos x="1" y="108"/>
                  </a:cxn>
                  <a:cxn ang="0">
                    <a:pos x="3" y="109"/>
                  </a:cxn>
                  <a:cxn ang="0">
                    <a:pos x="4" y="109"/>
                  </a:cxn>
                  <a:cxn ang="0">
                    <a:pos x="6" y="109"/>
                  </a:cxn>
                  <a:cxn ang="0">
                    <a:pos x="8" y="109"/>
                  </a:cxn>
                  <a:cxn ang="0">
                    <a:pos x="10" y="107"/>
                  </a:cxn>
                  <a:cxn ang="0">
                    <a:pos x="10" y="107"/>
                  </a:cxn>
                  <a:cxn ang="0">
                    <a:pos x="18" y="94"/>
                  </a:cxn>
                  <a:cxn ang="0">
                    <a:pos x="26" y="80"/>
                  </a:cxn>
                  <a:cxn ang="0">
                    <a:pos x="41" y="51"/>
                  </a:cxn>
                  <a:cxn ang="0">
                    <a:pos x="41" y="51"/>
                  </a:cxn>
                  <a:cxn ang="0">
                    <a:pos x="53" y="29"/>
                  </a:cxn>
                  <a:cxn ang="0">
                    <a:pos x="58" y="17"/>
                  </a:cxn>
                  <a:cxn ang="0">
                    <a:pos x="60" y="11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0" y="2"/>
                  </a:cxn>
                  <a:cxn ang="0">
                    <a:pos x="60" y="1"/>
                  </a:cxn>
                  <a:cxn ang="0">
                    <a:pos x="58" y="0"/>
                  </a:cxn>
                  <a:cxn ang="0">
                    <a:pos x="56" y="0"/>
                  </a:cxn>
                  <a:cxn ang="0">
                    <a:pos x="53" y="1"/>
                  </a:cxn>
                  <a:cxn ang="0">
                    <a:pos x="52" y="2"/>
                  </a:cxn>
                  <a:cxn ang="0">
                    <a:pos x="51" y="4"/>
                  </a:cxn>
                  <a:cxn ang="0">
                    <a:pos x="51" y="4"/>
                  </a:cxn>
                </a:cxnLst>
                <a:rect l="0" t="0" r="r" b="b"/>
                <a:pathLst>
                  <a:path w="61" h="109">
                    <a:moveTo>
                      <a:pt x="51" y="4"/>
                    </a:moveTo>
                    <a:lnTo>
                      <a:pt x="51" y="4"/>
                    </a:lnTo>
                    <a:lnTo>
                      <a:pt x="50" y="10"/>
                    </a:lnTo>
                    <a:lnTo>
                      <a:pt x="49" y="17"/>
                    </a:lnTo>
                    <a:lnTo>
                      <a:pt x="43" y="30"/>
                    </a:lnTo>
                    <a:lnTo>
                      <a:pt x="29" y="53"/>
                    </a:lnTo>
                    <a:lnTo>
                      <a:pt x="29" y="53"/>
                    </a:lnTo>
                    <a:lnTo>
                      <a:pt x="16" y="78"/>
                    </a:lnTo>
                    <a:lnTo>
                      <a:pt x="1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4" y="109"/>
                    </a:lnTo>
                    <a:lnTo>
                      <a:pt x="6" y="109"/>
                    </a:lnTo>
                    <a:lnTo>
                      <a:pt x="8" y="109"/>
                    </a:lnTo>
                    <a:lnTo>
                      <a:pt x="10" y="107"/>
                    </a:lnTo>
                    <a:lnTo>
                      <a:pt x="10" y="107"/>
                    </a:lnTo>
                    <a:lnTo>
                      <a:pt x="18" y="94"/>
                    </a:lnTo>
                    <a:lnTo>
                      <a:pt x="26" y="80"/>
                    </a:lnTo>
                    <a:lnTo>
                      <a:pt x="41" y="51"/>
                    </a:lnTo>
                    <a:lnTo>
                      <a:pt x="41" y="51"/>
                    </a:lnTo>
                    <a:lnTo>
                      <a:pt x="53" y="29"/>
                    </a:lnTo>
                    <a:lnTo>
                      <a:pt x="58" y="17"/>
                    </a:lnTo>
                    <a:lnTo>
                      <a:pt x="60" y="11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0" y="2"/>
                    </a:lnTo>
                    <a:lnTo>
                      <a:pt x="60" y="1"/>
                    </a:lnTo>
                    <a:lnTo>
                      <a:pt x="58" y="0"/>
                    </a:lnTo>
                    <a:lnTo>
                      <a:pt x="56" y="0"/>
                    </a:lnTo>
                    <a:lnTo>
                      <a:pt x="53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1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2" name="Freeform 394">
                <a:extLst>
                  <a:ext uri="{FF2B5EF4-FFF2-40B4-BE49-F238E27FC236}">
                    <a16:creationId xmlns:a16="http://schemas.microsoft.com/office/drawing/2014/main" id="{A25FBFAF-33FD-1226-1C0E-0CCF8022A1D8}"/>
                  </a:ext>
                </a:extLst>
              </p:cNvPr>
              <p:cNvSpPr/>
              <p:nvPr/>
            </p:nvSpPr>
            <p:spPr bwMode="auto">
              <a:xfrm>
                <a:off x="4638675" y="3521075"/>
                <a:ext cx="22225" cy="50800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32" y="4"/>
                  </a:cxn>
                  <a:cxn ang="0">
                    <a:pos x="31" y="17"/>
                  </a:cxn>
                  <a:cxn ang="0">
                    <a:pos x="28" y="28"/>
                  </a:cxn>
                  <a:cxn ang="0">
                    <a:pos x="25" y="38"/>
                  </a:cxn>
                  <a:cxn ang="0">
                    <a:pos x="20" y="50"/>
                  </a:cxn>
                  <a:cxn ang="0">
                    <a:pos x="10" y="70"/>
                  </a:cxn>
                  <a:cxn ang="0">
                    <a:pos x="0" y="92"/>
                  </a:cxn>
                  <a:cxn ang="0">
                    <a:pos x="0" y="92"/>
                  </a:cxn>
                  <a:cxn ang="0">
                    <a:pos x="0" y="94"/>
                  </a:cxn>
                  <a:cxn ang="0">
                    <a:pos x="0" y="95"/>
                  </a:cxn>
                  <a:cxn ang="0">
                    <a:pos x="2" y="96"/>
                  </a:cxn>
                  <a:cxn ang="0">
                    <a:pos x="3" y="97"/>
                  </a:cxn>
                  <a:cxn ang="0">
                    <a:pos x="7" y="97"/>
                  </a:cxn>
                  <a:cxn ang="0">
                    <a:pos x="8" y="96"/>
                  </a:cxn>
                  <a:cxn ang="0">
                    <a:pos x="9" y="94"/>
                  </a:cxn>
                  <a:cxn ang="0">
                    <a:pos x="9" y="94"/>
                  </a:cxn>
                  <a:cxn ang="0">
                    <a:pos x="20" y="72"/>
                  </a:cxn>
                  <a:cxn ang="0">
                    <a:pos x="30" y="51"/>
                  </a:cxn>
                  <a:cxn ang="0">
                    <a:pos x="34" y="39"/>
                  </a:cxn>
                  <a:cxn ang="0">
                    <a:pos x="37" y="28"/>
                  </a:cxn>
                  <a:cxn ang="0">
                    <a:pos x="40" y="17"/>
                  </a:cxn>
                  <a:cxn ang="0">
                    <a:pos x="41" y="4"/>
                  </a:cxn>
                  <a:cxn ang="0">
                    <a:pos x="41" y="4"/>
                  </a:cxn>
                  <a:cxn ang="0">
                    <a:pos x="41" y="2"/>
                  </a:cxn>
                  <a:cxn ang="0">
                    <a:pos x="40" y="1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3" y="1"/>
                  </a:cxn>
                  <a:cxn ang="0">
                    <a:pos x="32" y="2"/>
                  </a:cxn>
                  <a:cxn ang="0">
                    <a:pos x="32" y="4"/>
                  </a:cxn>
                  <a:cxn ang="0">
                    <a:pos x="32" y="4"/>
                  </a:cxn>
                </a:cxnLst>
                <a:rect l="0" t="0" r="r" b="b"/>
                <a:pathLst>
                  <a:path w="41" h="97">
                    <a:moveTo>
                      <a:pt x="32" y="4"/>
                    </a:moveTo>
                    <a:lnTo>
                      <a:pt x="32" y="4"/>
                    </a:lnTo>
                    <a:lnTo>
                      <a:pt x="31" y="17"/>
                    </a:lnTo>
                    <a:lnTo>
                      <a:pt x="28" y="28"/>
                    </a:lnTo>
                    <a:lnTo>
                      <a:pt x="25" y="38"/>
                    </a:lnTo>
                    <a:lnTo>
                      <a:pt x="20" y="50"/>
                    </a:lnTo>
                    <a:lnTo>
                      <a:pt x="10" y="70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0" y="95"/>
                    </a:lnTo>
                    <a:lnTo>
                      <a:pt x="2" y="96"/>
                    </a:lnTo>
                    <a:lnTo>
                      <a:pt x="3" y="97"/>
                    </a:lnTo>
                    <a:lnTo>
                      <a:pt x="7" y="97"/>
                    </a:lnTo>
                    <a:lnTo>
                      <a:pt x="8" y="96"/>
                    </a:lnTo>
                    <a:lnTo>
                      <a:pt x="9" y="94"/>
                    </a:lnTo>
                    <a:lnTo>
                      <a:pt x="9" y="94"/>
                    </a:lnTo>
                    <a:lnTo>
                      <a:pt x="20" y="72"/>
                    </a:lnTo>
                    <a:lnTo>
                      <a:pt x="30" y="51"/>
                    </a:lnTo>
                    <a:lnTo>
                      <a:pt x="34" y="39"/>
                    </a:lnTo>
                    <a:lnTo>
                      <a:pt x="37" y="28"/>
                    </a:lnTo>
                    <a:lnTo>
                      <a:pt x="40" y="17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1"/>
                    </a:lnTo>
                    <a:lnTo>
                      <a:pt x="32" y="2"/>
                    </a:lnTo>
                    <a:lnTo>
                      <a:pt x="32" y="4"/>
                    </a:lnTo>
                    <a:lnTo>
                      <a:pt x="3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3" name="Freeform 395">
                <a:extLst>
                  <a:ext uri="{FF2B5EF4-FFF2-40B4-BE49-F238E27FC236}">
                    <a16:creationId xmlns:a16="http://schemas.microsoft.com/office/drawing/2014/main" id="{E1D62F10-85F4-0C49-6730-A324BAC6255E}"/>
                  </a:ext>
                </a:extLst>
              </p:cNvPr>
              <p:cNvSpPr/>
              <p:nvPr/>
            </p:nvSpPr>
            <p:spPr bwMode="auto">
              <a:xfrm>
                <a:off x="4719638" y="3544888"/>
                <a:ext cx="55563" cy="80963"/>
              </a:xfrm>
              <a:custGeom>
                <a:avLst/>
                <a:gdLst/>
                <a:ahLst/>
                <a:cxnLst>
                  <a:cxn ang="0">
                    <a:pos x="96" y="1"/>
                  </a:cxn>
                  <a:cxn ang="0">
                    <a:pos x="96" y="1"/>
                  </a:cxn>
                  <a:cxn ang="0">
                    <a:pos x="81" y="16"/>
                  </a:cxn>
                  <a:cxn ang="0">
                    <a:pos x="68" y="32"/>
                  </a:cxn>
                  <a:cxn ang="0">
                    <a:pos x="42" y="65"/>
                  </a:cxn>
                  <a:cxn ang="0">
                    <a:pos x="42" y="65"/>
                  </a:cxn>
                  <a:cxn ang="0">
                    <a:pos x="35" y="74"/>
                  </a:cxn>
                  <a:cxn ang="0">
                    <a:pos x="30" y="84"/>
                  </a:cxn>
                  <a:cxn ang="0">
                    <a:pos x="20" y="105"/>
                  </a:cxn>
                  <a:cxn ang="0">
                    <a:pos x="10" y="126"/>
                  </a:cxn>
                  <a:cxn ang="0">
                    <a:pos x="1" y="147"/>
                  </a:cxn>
                  <a:cxn ang="0">
                    <a:pos x="1" y="147"/>
                  </a:cxn>
                  <a:cxn ang="0">
                    <a:pos x="0" y="149"/>
                  </a:cxn>
                  <a:cxn ang="0">
                    <a:pos x="1" y="150"/>
                  </a:cxn>
                  <a:cxn ang="0">
                    <a:pos x="1" y="152"/>
                  </a:cxn>
                  <a:cxn ang="0">
                    <a:pos x="3" y="154"/>
                  </a:cxn>
                  <a:cxn ang="0">
                    <a:pos x="4" y="155"/>
                  </a:cxn>
                  <a:cxn ang="0">
                    <a:pos x="6" y="155"/>
                  </a:cxn>
                  <a:cxn ang="0">
                    <a:pos x="7" y="154"/>
                  </a:cxn>
                  <a:cxn ang="0">
                    <a:pos x="9" y="151"/>
                  </a:cxn>
                  <a:cxn ang="0">
                    <a:pos x="9" y="151"/>
                  </a:cxn>
                  <a:cxn ang="0">
                    <a:pos x="17" y="133"/>
                  </a:cxn>
                  <a:cxn ang="0">
                    <a:pos x="26" y="113"/>
                  </a:cxn>
                  <a:cxn ang="0">
                    <a:pos x="34" y="94"/>
                  </a:cxn>
                  <a:cxn ang="0">
                    <a:pos x="39" y="84"/>
                  </a:cxn>
                  <a:cxn ang="0">
                    <a:pos x="45" y="76"/>
                  </a:cxn>
                  <a:cxn ang="0">
                    <a:pos x="45" y="76"/>
                  </a:cxn>
                  <a:cxn ang="0">
                    <a:pos x="59" y="58"/>
                  </a:cxn>
                  <a:cxn ang="0">
                    <a:pos x="73" y="41"/>
                  </a:cxn>
                  <a:cxn ang="0">
                    <a:pos x="88" y="23"/>
                  </a:cxn>
                  <a:cxn ang="0">
                    <a:pos x="103" y="7"/>
                  </a:cxn>
                  <a:cxn ang="0">
                    <a:pos x="103" y="7"/>
                  </a:cxn>
                  <a:cxn ang="0">
                    <a:pos x="104" y="6"/>
                  </a:cxn>
                  <a:cxn ang="0">
                    <a:pos x="104" y="4"/>
                  </a:cxn>
                  <a:cxn ang="0">
                    <a:pos x="104" y="2"/>
                  </a:cxn>
                  <a:cxn ang="0">
                    <a:pos x="103" y="1"/>
                  </a:cxn>
                  <a:cxn ang="0">
                    <a:pos x="101" y="0"/>
                  </a:cxn>
                  <a:cxn ang="0">
                    <a:pos x="100" y="0"/>
                  </a:cxn>
                  <a:cxn ang="0">
                    <a:pos x="98" y="0"/>
                  </a:cxn>
                  <a:cxn ang="0">
                    <a:pos x="96" y="1"/>
                  </a:cxn>
                  <a:cxn ang="0">
                    <a:pos x="96" y="1"/>
                  </a:cxn>
                </a:cxnLst>
                <a:rect l="0" t="0" r="r" b="b"/>
                <a:pathLst>
                  <a:path w="104" h="155">
                    <a:moveTo>
                      <a:pt x="96" y="1"/>
                    </a:moveTo>
                    <a:lnTo>
                      <a:pt x="96" y="1"/>
                    </a:lnTo>
                    <a:lnTo>
                      <a:pt x="81" y="16"/>
                    </a:lnTo>
                    <a:lnTo>
                      <a:pt x="68" y="32"/>
                    </a:lnTo>
                    <a:lnTo>
                      <a:pt x="42" y="65"/>
                    </a:lnTo>
                    <a:lnTo>
                      <a:pt x="42" y="65"/>
                    </a:lnTo>
                    <a:lnTo>
                      <a:pt x="35" y="74"/>
                    </a:lnTo>
                    <a:lnTo>
                      <a:pt x="30" y="84"/>
                    </a:lnTo>
                    <a:lnTo>
                      <a:pt x="20" y="105"/>
                    </a:lnTo>
                    <a:lnTo>
                      <a:pt x="10" y="126"/>
                    </a:lnTo>
                    <a:lnTo>
                      <a:pt x="1" y="147"/>
                    </a:lnTo>
                    <a:lnTo>
                      <a:pt x="1" y="147"/>
                    </a:lnTo>
                    <a:lnTo>
                      <a:pt x="0" y="149"/>
                    </a:lnTo>
                    <a:lnTo>
                      <a:pt x="1" y="150"/>
                    </a:lnTo>
                    <a:lnTo>
                      <a:pt x="1" y="152"/>
                    </a:lnTo>
                    <a:lnTo>
                      <a:pt x="3" y="154"/>
                    </a:lnTo>
                    <a:lnTo>
                      <a:pt x="4" y="155"/>
                    </a:lnTo>
                    <a:lnTo>
                      <a:pt x="6" y="155"/>
                    </a:lnTo>
                    <a:lnTo>
                      <a:pt x="7" y="154"/>
                    </a:lnTo>
                    <a:lnTo>
                      <a:pt x="9" y="151"/>
                    </a:lnTo>
                    <a:lnTo>
                      <a:pt x="9" y="151"/>
                    </a:lnTo>
                    <a:lnTo>
                      <a:pt x="17" y="133"/>
                    </a:lnTo>
                    <a:lnTo>
                      <a:pt x="26" y="113"/>
                    </a:lnTo>
                    <a:lnTo>
                      <a:pt x="34" y="94"/>
                    </a:lnTo>
                    <a:lnTo>
                      <a:pt x="39" y="84"/>
                    </a:lnTo>
                    <a:lnTo>
                      <a:pt x="45" y="76"/>
                    </a:lnTo>
                    <a:lnTo>
                      <a:pt x="45" y="76"/>
                    </a:lnTo>
                    <a:lnTo>
                      <a:pt x="59" y="58"/>
                    </a:lnTo>
                    <a:lnTo>
                      <a:pt x="73" y="41"/>
                    </a:lnTo>
                    <a:lnTo>
                      <a:pt x="88" y="23"/>
                    </a:lnTo>
                    <a:lnTo>
                      <a:pt x="103" y="7"/>
                    </a:lnTo>
                    <a:lnTo>
                      <a:pt x="103" y="7"/>
                    </a:lnTo>
                    <a:lnTo>
                      <a:pt x="104" y="6"/>
                    </a:lnTo>
                    <a:lnTo>
                      <a:pt x="104" y="4"/>
                    </a:lnTo>
                    <a:lnTo>
                      <a:pt x="104" y="2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6" y="1"/>
                    </a:lnTo>
                    <a:lnTo>
                      <a:pt x="9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4" name="Freeform 396">
                <a:extLst>
                  <a:ext uri="{FF2B5EF4-FFF2-40B4-BE49-F238E27FC236}">
                    <a16:creationId xmlns:a16="http://schemas.microsoft.com/office/drawing/2014/main" id="{3085BD8F-96D4-399D-CF68-0CCB0C625137}"/>
                  </a:ext>
                </a:extLst>
              </p:cNvPr>
              <p:cNvSpPr/>
              <p:nvPr/>
            </p:nvSpPr>
            <p:spPr bwMode="auto">
              <a:xfrm>
                <a:off x="4219575" y="3103563"/>
                <a:ext cx="604838" cy="708025"/>
              </a:xfrm>
              <a:custGeom>
                <a:avLst/>
                <a:gdLst/>
                <a:ahLst/>
                <a:cxnLst>
                  <a:cxn ang="0">
                    <a:pos x="691" y="1338"/>
                  </a:cxn>
                  <a:cxn ang="0">
                    <a:pos x="661" y="1332"/>
                  </a:cxn>
                  <a:cxn ang="0">
                    <a:pos x="581" y="1332"/>
                  </a:cxn>
                  <a:cxn ang="0">
                    <a:pos x="509" y="1331"/>
                  </a:cxn>
                  <a:cxn ang="0">
                    <a:pos x="487" y="1329"/>
                  </a:cxn>
                  <a:cxn ang="0">
                    <a:pos x="346" y="1332"/>
                  </a:cxn>
                  <a:cxn ang="0">
                    <a:pos x="227" y="1324"/>
                  </a:cxn>
                  <a:cxn ang="0">
                    <a:pos x="107" y="1276"/>
                  </a:cxn>
                  <a:cxn ang="0">
                    <a:pos x="26" y="1174"/>
                  </a:cxn>
                  <a:cxn ang="0">
                    <a:pos x="14" y="1125"/>
                  </a:cxn>
                  <a:cxn ang="0">
                    <a:pos x="14" y="1040"/>
                  </a:cxn>
                  <a:cxn ang="0">
                    <a:pos x="11" y="848"/>
                  </a:cxn>
                  <a:cxn ang="0">
                    <a:pos x="5" y="639"/>
                  </a:cxn>
                  <a:cxn ang="0">
                    <a:pos x="0" y="262"/>
                  </a:cxn>
                  <a:cxn ang="0">
                    <a:pos x="4" y="169"/>
                  </a:cxn>
                  <a:cxn ang="0">
                    <a:pos x="43" y="68"/>
                  </a:cxn>
                  <a:cxn ang="0">
                    <a:pos x="174" y="11"/>
                  </a:cxn>
                  <a:cxn ang="0">
                    <a:pos x="398" y="2"/>
                  </a:cxn>
                  <a:cxn ang="0">
                    <a:pos x="580" y="8"/>
                  </a:cxn>
                  <a:cxn ang="0">
                    <a:pos x="893" y="18"/>
                  </a:cxn>
                  <a:cxn ang="0">
                    <a:pos x="1050" y="43"/>
                  </a:cxn>
                  <a:cxn ang="0">
                    <a:pos x="1101" y="104"/>
                  </a:cxn>
                  <a:cxn ang="0">
                    <a:pos x="1104" y="157"/>
                  </a:cxn>
                  <a:cxn ang="0">
                    <a:pos x="1081" y="159"/>
                  </a:cxn>
                  <a:cxn ang="0">
                    <a:pos x="1069" y="123"/>
                  </a:cxn>
                  <a:cxn ang="0">
                    <a:pos x="1017" y="66"/>
                  </a:cxn>
                  <a:cxn ang="0">
                    <a:pos x="935" y="54"/>
                  </a:cxn>
                  <a:cxn ang="0">
                    <a:pos x="613" y="49"/>
                  </a:cxn>
                  <a:cxn ang="0">
                    <a:pos x="445" y="38"/>
                  </a:cxn>
                  <a:cxn ang="0">
                    <a:pos x="247" y="35"/>
                  </a:cxn>
                  <a:cxn ang="0">
                    <a:pos x="128" y="61"/>
                  </a:cxn>
                  <a:cxn ang="0">
                    <a:pos x="59" y="111"/>
                  </a:cxn>
                  <a:cxn ang="0">
                    <a:pos x="41" y="193"/>
                  </a:cxn>
                  <a:cxn ang="0">
                    <a:pos x="35" y="262"/>
                  </a:cxn>
                  <a:cxn ang="0">
                    <a:pos x="39" y="299"/>
                  </a:cxn>
                  <a:cxn ang="0">
                    <a:pos x="45" y="732"/>
                  </a:cxn>
                  <a:cxn ang="0">
                    <a:pos x="50" y="996"/>
                  </a:cxn>
                  <a:cxn ang="0">
                    <a:pos x="49" y="1106"/>
                  </a:cxn>
                  <a:cxn ang="0">
                    <a:pos x="52" y="1136"/>
                  </a:cxn>
                  <a:cxn ang="0">
                    <a:pos x="85" y="1207"/>
                  </a:cxn>
                  <a:cxn ang="0">
                    <a:pos x="189" y="1281"/>
                  </a:cxn>
                  <a:cxn ang="0">
                    <a:pos x="259" y="1287"/>
                  </a:cxn>
                  <a:cxn ang="0">
                    <a:pos x="384" y="1298"/>
                  </a:cxn>
                  <a:cxn ang="0">
                    <a:pos x="466" y="1292"/>
                  </a:cxn>
                  <a:cxn ang="0">
                    <a:pos x="602" y="1297"/>
                  </a:cxn>
                  <a:cxn ang="0">
                    <a:pos x="682" y="1297"/>
                  </a:cxn>
                  <a:cxn ang="0">
                    <a:pos x="713" y="1294"/>
                  </a:cxn>
                  <a:cxn ang="0">
                    <a:pos x="781" y="1271"/>
                  </a:cxn>
                  <a:cxn ang="0">
                    <a:pos x="969" y="1143"/>
                  </a:cxn>
                  <a:cxn ang="0">
                    <a:pos x="1093" y="1056"/>
                  </a:cxn>
                  <a:cxn ang="0">
                    <a:pos x="1108" y="1031"/>
                  </a:cxn>
                  <a:cxn ang="0">
                    <a:pos x="1096" y="668"/>
                  </a:cxn>
                  <a:cxn ang="0">
                    <a:pos x="1112" y="658"/>
                  </a:cxn>
                  <a:cxn ang="0">
                    <a:pos x="1132" y="676"/>
                  </a:cxn>
                  <a:cxn ang="0">
                    <a:pos x="1135" y="1062"/>
                  </a:cxn>
                  <a:cxn ang="0">
                    <a:pos x="1074" y="1111"/>
                  </a:cxn>
                  <a:cxn ang="0">
                    <a:pos x="931" y="1212"/>
                  </a:cxn>
                  <a:cxn ang="0">
                    <a:pos x="765" y="1319"/>
                  </a:cxn>
                  <a:cxn ang="0">
                    <a:pos x="719" y="1332"/>
                  </a:cxn>
                </a:cxnLst>
                <a:rect l="0" t="0" r="r" b="b"/>
                <a:pathLst>
                  <a:path w="1145" h="1338">
                    <a:moveTo>
                      <a:pt x="707" y="1338"/>
                    </a:moveTo>
                    <a:lnTo>
                      <a:pt x="707" y="1338"/>
                    </a:lnTo>
                    <a:lnTo>
                      <a:pt x="703" y="1338"/>
                    </a:lnTo>
                    <a:lnTo>
                      <a:pt x="700" y="1337"/>
                    </a:lnTo>
                    <a:lnTo>
                      <a:pt x="698" y="1336"/>
                    </a:lnTo>
                    <a:lnTo>
                      <a:pt x="696" y="1337"/>
                    </a:lnTo>
                    <a:lnTo>
                      <a:pt x="696" y="1337"/>
                    </a:lnTo>
                    <a:lnTo>
                      <a:pt x="691" y="1338"/>
                    </a:lnTo>
                    <a:lnTo>
                      <a:pt x="691" y="1338"/>
                    </a:lnTo>
                    <a:lnTo>
                      <a:pt x="685" y="1337"/>
                    </a:lnTo>
                    <a:lnTo>
                      <a:pt x="678" y="1333"/>
                    </a:lnTo>
                    <a:lnTo>
                      <a:pt x="678" y="1333"/>
                    </a:lnTo>
                    <a:lnTo>
                      <a:pt x="675" y="1332"/>
                    </a:lnTo>
                    <a:lnTo>
                      <a:pt x="671" y="1332"/>
                    </a:lnTo>
                    <a:lnTo>
                      <a:pt x="671" y="1332"/>
                    </a:lnTo>
                    <a:lnTo>
                      <a:pt x="661" y="1332"/>
                    </a:lnTo>
                    <a:lnTo>
                      <a:pt x="648" y="1333"/>
                    </a:lnTo>
                    <a:lnTo>
                      <a:pt x="648" y="1333"/>
                    </a:lnTo>
                    <a:lnTo>
                      <a:pt x="638" y="1334"/>
                    </a:lnTo>
                    <a:lnTo>
                      <a:pt x="638" y="1334"/>
                    </a:lnTo>
                    <a:lnTo>
                      <a:pt x="615" y="1334"/>
                    </a:lnTo>
                    <a:lnTo>
                      <a:pt x="615" y="1334"/>
                    </a:lnTo>
                    <a:lnTo>
                      <a:pt x="600" y="1334"/>
                    </a:lnTo>
                    <a:lnTo>
                      <a:pt x="581" y="1332"/>
                    </a:lnTo>
                    <a:lnTo>
                      <a:pt x="581" y="1332"/>
                    </a:lnTo>
                    <a:lnTo>
                      <a:pt x="569" y="1331"/>
                    </a:lnTo>
                    <a:lnTo>
                      <a:pt x="554" y="1329"/>
                    </a:lnTo>
                    <a:lnTo>
                      <a:pt x="554" y="1329"/>
                    </a:lnTo>
                    <a:lnTo>
                      <a:pt x="534" y="1331"/>
                    </a:lnTo>
                    <a:lnTo>
                      <a:pt x="534" y="1331"/>
                    </a:lnTo>
                    <a:lnTo>
                      <a:pt x="513" y="1331"/>
                    </a:lnTo>
                    <a:lnTo>
                      <a:pt x="509" y="1331"/>
                    </a:lnTo>
                    <a:lnTo>
                      <a:pt x="509" y="1331"/>
                    </a:lnTo>
                    <a:lnTo>
                      <a:pt x="503" y="1329"/>
                    </a:lnTo>
                    <a:lnTo>
                      <a:pt x="496" y="1328"/>
                    </a:lnTo>
                    <a:lnTo>
                      <a:pt x="495" y="1327"/>
                    </a:lnTo>
                    <a:lnTo>
                      <a:pt x="492" y="1328"/>
                    </a:lnTo>
                    <a:lnTo>
                      <a:pt x="492" y="1328"/>
                    </a:lnTo>
                    <a:lnTo>
                      <a:pt x="487" y="1329"/>
                    </a:lnTo>
                    <a:lnTo>
                      <a:pt x="487" y="1329"/>
                    </a:lnTo>
                    <a:lnTo>
                      <a:pt x="461" y="1329"/>
                    </a:lnTo>
                    <a:lnTo>
                      <a:pt x="436" y="1332"/>
                    </a:lnTo>
                    <a:lnTo>
                      <a:pt x="436" y="1332"/>
                    </a:lnTo>
                    <a:lnTo>
                      <a:pt x="410" y="1333"/>
                    </a:lnTo>
                    <a:lnTo>
                      <a:pt x="384" y="1334"/>
                    </a:lnTo>
                    <a:lnTo>
                      <a:pt x="384" y="1334"/>
                    </a:lnTo>
                    <a:lnTo>
                      <a:pt x="364" y="1333"/>
                    </a:lnTo>
                    <a:lnTo>
                      <a:pt x="346" y="1332"/>
                    </a:lnTo>
                    <a:lnTo>
                      <a:pt x="346" y="1332"/>
                    </a:lnTo>
                    <a:lnTo>
                      <a:pt x="327" y="1329"/>
                    </a:lnTo>
                    <a:lnTo>
                      <a:pt x="308" y="1329"/>
                    </a:lnTo>
                    <a:lnTo>
                      <a:pt x="308" y="1329"/>
                    </a:lnTo>
                    <a:lnTo>
                      <a:pt x="274" y="1327"/>
                    </a:lnTo>
                    <a:lnTo>
                      <a:pt x="240" y="1325"/>
                    </a:lnTo>
                    <a:lnTo>
                      <a:pt x="227" y="1324"/>
                    </a:lnTo>
                    <a:lnTo>
                      <a:pt x="227" y="1324"/>
                    </a:lnTo>
                    <a:lnTo>
                      <a:pt x="208" y="1322"/>
                    </a:lnTo>
                    <a:lnTo>
                      <a:pt x="191" y="1318"/>
                    </a:lnTo>
                    <a:lnTo>
                      <a:pt x="174" y="1313"/>
                    </a:lnTo>
                    <a:lnTo>
                      <a:pt x="159" y="1307"/>
                    </a:lnTo>
                    <a:lnTo>
                      <a:pt x="159" y="1307"/>
                    </a:lnTo>
                    <a:lnTo>
                      <a:pt x="140" y="1297"/>
                    </a:lnTo>
                    <a:lnTo>
                      <a:pt x="124" y="1287"/>
                    </a:lnTo>
                    <a:lnTo>
                      <a:pt x="107" y="1276"/>
                    </a:lnTo>
                    <a:lnTo>
                      <a:pt x="93" y="1263"/>
                    </a:lnTo>
                    <a:lnTo>
                      <a:pt x="78" y="1249"/>
                    </a:lnTo>
                    <a:lnTo>
                      <a:pt x="65" y="1234"/>
                    </a:lnTo>
                    <a:lnTo>
                      <a:pt x="52" y="1219"/>
                    </a:lnTo>
                    <a:lnTo>
                      <a:pt x="40" y="1201"/>
                    </a:lnTo>
                    <a:lnTo>
                      <a:pt x="40" y="1201"/>
                    </a:lnTo>
                    <a:lnTo>
                      <a:pt x="30" y="1183"/>
                    </a:lnTo>
                    <a:lnTo>
                      <a:pt x="26" y="1174"/>
                    </a:lnTo>
                    <a:lnTo>
                      <a:pt x="22" y="1164"/>
                    </a:lnTo>
                    <a:lnTo>
                      <a:pt x="19" y="1155"/>
                    </a:lnTo>
                    <a:lnTo>
                      <a:pt x="17" y="1146"/>
                    </a:lnTo>
                    <a:lnTo>
                      <a:pt x="15" y="1136"/>
                    </a:lnTo>
                    <a:lnTo>
                      <a:pt x="14" y="1126"/>
                    </a:lnTo>
                    <a:lnTo>
                      <a:pt x="14" y="1125"/>
                    </a:lnTo>
                    <a:lnTo>
                      <a:pt x="14" y="1125"/>
                    </a:lnTo>
                    <a:lnTo>
                      <a:pt x="14" y="1125"/>
                    </a:lnTo>
                    <a:lnTo>
                      <a:pt x="13" y="1118"/>
                    </a:lnTo>
                    <a:lnTo>
                      <a:pt x="12" y="1111"/>
                    </a:lnTo>
                    <a:lnTo>
                      <a:pt x="11" y="1096"/>
                    </a:lnTo>
                    <a:lnTo>
                      <a:pt x="12" y="1081"/>
                    </a:lnTo>
                    <a:lnTo>
                      <a:pt x="13" y="1065"/>
                    </a:lnTo>
                    <a:lnTo>
                      <a:pt x="13" y="1065"/>
                    </a:lnTo>
                    <a:lnTo>
                      <a:pt x="14" y="1040"/>
                    </a:lnTo>
                    <a:lnTo>
                      <a:pt x="14" y="1040"/>
                    </a:lnTo>
                    <a:lnTo>
                      <a:pt x="14" y="997"/>
                    </a:lnTo>
                    <a:lnTo>
                      <a:pt x="14" y="997"/>
                    </a:lnTo>
                    <a:lnTo>
                      <a:pt x="14" y="945"/>
                    </a:lnTo>
                    <a:lnTo>
                      <a:pt x="14" y="895"/>
                    </a:lnTo>
                    <a:lnTo>
                      <a:pt x="14" y="895"/>
                    </a:lnTo>
                    <a:lnTo>
                      <a:pt x="13" y="871"/>
                    </a:lnTo>
                    <a:lnTo>
                      <a:pt x="11" y="848"/>
                    </a:lnTo>
                    <a:lnTo>
                      <a:pt x="11" y="848"/>
                    </a:lnTo>
                    <a:lnTo>
                      <a:pt x="8" y="815"/>
                    </a:lnTo>
                    <a:lnTo>
                      <a:pt x="7" y="799"/>
                    </a:lnTo>
                    <a:lnTo>
                      <a:pt x="8" y="782"/>
                    </a:lnTo>
                    <a:lnTo>
                      <a:pt x="8" y="782"/>
                    </a:lnTo>
                    <a:lnTo>
                      <a:pt x="9" y="747"/>
                    </a:lnTo>
                    <a:lnTo>
                      <a:pt x="9" y="711"/>
                    </a:lnTo>
                    <a:lnTo>
                      <a:pt x="7" y="675"/>
                    </a:lnTo>
                    <a:lnTo>
                      <a:pt x="5" y="639"/>
                    </a:lnTo>
                    <a:lnTo>
                      <a:pt x="5" y="639"/>
                    </a:lnTo>
                    <a:lnTo>
                      <a:pt x="2" y="589"/>
                    </a:lnTo>
                    <a:lnTo>
                      <a:pt x="1" y="564"/>
                    </a:lnTo>
                    <a:lnTo>
                      <a:pt x="0" y="539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72"/>
                    </a:lnTo>
                    <a:lnTo>
                      <a:pt x="0" y="262"/>
                    </a:lnTo>
                    <a:lnTo>
                      <a:pt x="3" y="243"/>
                    </a:lnTo>
                    <a:lnTo>
                      <a:pt x="3" y="243"/>
                    </a:lnTo>
                    <a:lnTo>
                      <a:pt x="4" y="230"/>
                    </a:lnTo>
                    <a:lnTo>
                      <a:pt x="5" y="219"/>
                    </a:lnTo>
                    <a:lnTo>
                      <a:pt x="4" y="196"/>
                    </a:lnTo>
                    <a:lnTo>
                      <a:pt x="4" y="196"/>
                    </a:lnTo>
                    <a:lnTo>
                      <a:pt x="4" y="183"/>
                    </a:lnTo>
                    <a:lnTo>
                      <a:pt x="4" y="169"/>
                    </a:lnTo>
                    <a:lnTo>
                      <a:pt x="5" y="157"/>
                    </a:lnTo>
                    <a:lnTo>
                      <a:pt x="7" y="145"/>
                    </a:lnTo>
                    <a:lnTo>
                      <a:pt x="7" y="145"/>
                    </a:lnTo>
                    <a:lnTo>
                      <a:pt x="12" y="126"/>
                    </a:lnTo>
                    <a:lnTo>
                      <a:pt x="18" y="109"/>
                    </a:lnTo>
                    <a:lnTo>
                      <a:pt x="26" y="93"/>
                    </a:lnTo>
                    <a:lnTo>
                      <a:pt x="34" y="80"/>
                    </a:lnTo>
                    <a:lnTo>
                      <a:pt x="43" y="68"/>
                    </a:lnTo>
                    <a:lnTo>
                      <a:pt x="54" y="58"/>
                    </a:lnTo>
                    <a:lnTo>
                      <a:pt x="68" y="48"/>
                    </a:lnTo>
                    <a:lnTo>
                      <a:pt x="84" y="39"/>
                    </a:lnTo>
                    <a:lnTo>
                      <a:pt x="84" y="39"/>
                    </a:lnTo>
                    <a:lnTo>
                      <a:pt x="100" y="33"/>
                    </a:lnTo>
                    <a:lnTo>
                      <a:pt x="114" y="28"/>
                    </a:lnTo>
                    <a:lnTo>
                      <a:pt x="144" y="19"/>
                    </a:lnTo>
                    <a:lnTo>
                      <a:pt x="174" y="11"/>
                    </a:lnTo>
                    <a:lnTo>
                      <a:pt x="204" y="6"/>
                    </a:lnTo>
                    <a:lnTo>
                      <a:pt x="233" y="3"/>
                    </a:lnTo>
                    <a:lnTo>
                      <a:pt x="262" y="1"/>
                    </a:lnTo>
                    <a:lnTo>
                      <a:pt x="290" y="0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58" y="0"/>
                    </a:lnTo>
                    <a:lnTo>
                      <a:pt x="398" y="2"/>
                    </a:lnTo>
                    <a:lnTo>
                      <a:pt x="398" y="2"/>
                    </a:lnTo>
                    <a:lnTo>
                      <a:pt x="441" y="3"/>
                    </a:lnTo>
                    <a:lnTo>
                      <a:pt x="483" y="3"/>
                    </a:lnTo>
                    <a:lnTo>
                      <a:pt x="483" y="3"/>
                    </a:lnTo>
                    <a:lnTo>
                      <a:pt x="507" y="4"/>
                    </a:lnTo>
                    <a:lnTo>
                      <a:pt x="532" y="5"/>
                    </a:lnTo>
                    <a:lnTo>
                      <a:pt x="580" y="8"/>
                    </a:lnTo>
                    <a:lnTo>
                      <a:pt x="580" y="8"/>
                    </a:lnTo>
                    <a:lnTo>
                      <a:pt x="629" y="11"/>
                    </a:lnTo>
                    <a:lnTo>
                      <a:pt x="654" y="12"/>
                    </a:lnTo>
                    <a:lnTo>
                      <a:pt x="678" y="12"/>
                    </a:lnTo>
                    <a:lnTo>
                      <a:pt x="678" y="12"/>
                    </a:lnTo>
                    <a:lnTo>
                      <a:pt x="730" y="14"/>
                    </a:lnTo>
                    <a:lnTo>
                      <a:pt x="783" y="15"/>
                    </a:lnTo>
                    <a:lnTo>
                      <a:pt x="881" y="17"/>
                    </a:lnTo>
                    <a:lnTo>
                      <a:pt x="893" y="18"/>
                    </a:lnTo>
                    <a:lnTo>
                      <a:pt x="893" y="18"/>
                    </a:lnTo>
                    <a:lnTo>
                      <a:pt x="930" y="19"/>
                    </a:lnTo>
                    <a:lnTo>
                      <a:pt x="968" y="22"/>
                    </a:lnTo>
                    <a:lnTo>
                      <a:pt x="985" y="24"/>
                    </a:lnTo>
                    <a:lnTo>
                      <a:pt x="1003" y="27"/>
                    </a:lnTo>
                    <a:lnTo>
                      <a:pt x="1019" y="31"/>
                    </a:lnTo>
                    <a:lnTo>
                      <a:pt x="1035" y="37"/>
                    </a:lnTo>
                    <a:lnTo>
                      <a:pt x="1050" y="43"/>
                    </a:lnTo>
                    <a:lnTo>
                      <a:pt x="1064" y="52"/>
                    </a:lnTo>
                    <a:lnTo>
                      <a:pt x="1075" y="62"/>
                    </a:lnTo>
                    <a:lnTo>
                      <a:pt x="1081" y="68"/>
                    </a:lnTo>
                    <a:lnTo>
                      <a:pt x="1085" y="74"/>
                    </a:lnTo>
                    <a:lnTo>
                      <a:pt x="1090" y="81"/>
                    </a:lnTo>
                    <a:lnTo>
                      <a:pt x="1095" y="89"/>
                    </a:lnTo>
                    <a:lnTo>
                      <a:pt x="1098" y="96"/>
                    </a:lnTo>
                    <a:lnTo>
                      <a:pt x="1101" y="104"/>
                    </a:lnTo>
                    <a:lnTo>
                      <a:pt x="1104" y="114"/>
                    </a:lnTo>
                    <a:lnTo>
                      <a:pt x="1106" y="124"/>
                    </a:lnTo>
                    <a:lnTo>
                      <a:pt x="1107" y="134"/>
                    </a:lnTo>
                    <a:lnTo>
                      <a:pt x="1108" y="145"/>
                    </a:lnTo>
                    <a:lnTo>
                      <a:pt x="1108" y="145"/>
                    </a:lnTo>
                    <a:lnTo>
                      <a:pt x="1107" y="152"/>
                    </a:lnTo>
                    <a:lnTo>
                      <a:pt x="1106" y="154"/>
                    </a:lnTo>
                    <a:lnTo>
                      <a:pt x="1104" y="157"/>
                    </a:lnTo>
                    <a:lnTo>
                      <a:pt x="1104" y="157"/>
                    </a:lnTo>
                    <a:lnTo>
                      <a:pt x="1101" y="159"/>
                    </a:lnTo>
                    <a:lnTo>
                      <a:pt x="1098" y="160"/>
                    </a:lnTo>
                    <a:lnTo>
                      <a:pt x="1095" y="161"/>
                    </a:lnTo>
                    <a:lnTo>
                      <a:pt x="1090" y="162"/>
                    </a:lnTo>
                    <a:lnTo>
                      <a:pt x="1090" y="162"/>
                    </a:lnTo>
                    <a:lnTo>
                      <a:pt x="1084" y="161"/>
                    </a:lnTo>
                    <a:lnTo>
                      <a:pt x="1081" y="159"/>
                    </a:lnTo>
                    <a:lnTo>
                      <a:pt x="1078" y="157"/>
                    </a:lnTo>
                    <a:lnTo>
                      <a:pt x="1076" y="155"/>
                    </a:lnTo>
                    <a:lnTo>
                      <a:pt x="1074" y="152"/>
                    </a:lnTo>
                    <a:lnTo>
                      <a:pt x="1072" y="149"/>
                    </a:lnTo>
                    <a:lnTo>
                      <a:pt x="1072" y="145"/>
                    </a:lnTo>
                    <a:lnTo>
                      <a:pt x="1072" y="145"/>
                    </a:lnTo>
                    <a:lnTo>
                      <a:pt x="1071" y="133"/>
                    </a:lnTo>
                    <a:lnTo>
                      <a:pt x="1069" y="123"/>
                    </a:lnTo>
                    <a:lnTo>
                      <a:pt x="1066" y="114"/>
                    </a:lnTo>
                    <a:lnTo>
                      <a:pt x="1062" y="104"/>
                    </a:lnTo>
                    <a:lnTo>
                      <a:pt x="1056" y="96"/>
                    </a:lnTo>
                    <a:lnTo>
                      <a:pt x="1050" y="89"/>
                    </a:lnTo>
                    <a:lnTo>
                      <a:pt x="1044" y="83"/>
                    </a:lnTo>
                    <a:lnTo>
                      <a:pt x="1036" y="77"/>
                    </a:lnTo>
                    <a:lnTo>
                      <a:pt x="1026" y="71"/>
                    </a:lnTo>
                    <a:lnTo>
                      <a:pt x="1017" y="66"/>
                    </a:lnTo>
                    <a:lnTo>
                      <a:pt x="1006" y="62"/>
                    </a:lnTo>
                    <a:lnTo>
                      <a:pt x="994" y="59"/>
                    </a:lnTo>
                    <a:lnTo>
                      <a:pt x="981" y="57"/>
                    </a:lnTo>
                    <a:lnTo>
                      <a:pt x="968" y="55"/>
                    </a:lnTo>
                    <a:lnTo>
                      <a:pt x="952" y="54"/>
                    </a:lnTo>
                    <a:lnTo>
                      <a:pt x="937" y="54"/>
                    </a:lnTo>
                    <a:lnTo>
                      <a:pt x="935" y="54"/>
                    </a:lnTo>
                    <a:lnTo>
                      <a:pt x="935" y="54"/>
                    </a:lnTo>
                    <a:lnTo>
                      <a:pt x="897" y="53"/>
                    </a:lnTo>
                    <a:lnTo>
                      <a:pt x="861" y="51"/>
                    </a:lnTo>
                    <a:lnTo>
                      <a:pt x="861" y="51"/>
                    </a:lnTo>
                    <a:lnTo>
                      <a:pt x="825" y="50"/>
                    </a:lnTo>
                    <a:lnTo>
                      <a:pt x="788" y="49"/>
                    </a:lnTo>
                    <a:lnTo>
                      <a:pt x="630" y="49"/>
                    </a:lnTo>
                    <a:lnTo>
                      <a:pt x="630" y="49"/>
                    </a:lnTo>
                    <a:lnTo>
                      <a:pt x="613" y="49"/>
                    </a:lnTo>
                    <a:lnTo>
                      <a:pt x="597" y="48"/>
                    </a:lnTo>
                    <a:lnTo>
                      <a:pt x="564" y="45"/>
                    </a:lnTo>
                    <a:lnTo>
                      <a:pt x="564" y="45"/>
                    </a:lnTo>
                    <a:lnTo>
                      <a:pt x="531" y="40"/>
                    </a:lnTo>
                    <a:lnTo>
                      <a:pt x="514" y="39"/>
                    </a:lnTo>
                    <a:lnTo>
                      <a:pt x="497" y="39"/>
                    </a:lnTo>
                    <a:lnTo>
                      <a:pt x="497" y="39"/>
                    </a:lnTo>
                    <a:lnTo>
                      <a:pt x="445" y="38"/>
                    </a:lnTo>
                    <a:lnTo>
                      <a:pt x="392" y="35"/>
                    </a:lnTo>
                    <a:lnTo>
                      <a:pt x="392" y="35"/>
                    </a:lnTo>
                    <a:lnTo>
                      <a:pt x="344" y="33"/>
                    </a:lnTo>
                    <a:lnTo>
                      <a:pt x="344" y="33"/>
                    </a:lnTo>
                    <a:lnTo>
                      <a:pt x="311" y="32"/>
                    </a:lnTo>
                    <a:lnTo>
                      <a:pt x="311" y="32"/>
                    </a:lnTo>
                    <a:lnTo>
                      <a:pt x="283" y="33"/>
                    </a:lnTo>
                    <a:lnTo>
                      <a:pt x="247" y="35"/>
                    </a:lnTo>
                    <a:lnTo>
                      <a:pt x="227" y="37"/>
                    </a:lnTo>
                    <a:lnTo>
                      <a:pt x="207" y="40"/>
                    </a:lnTo>
                    <a:lnTo>
                      <a:pt x="188" y="43"/>
                    </a:lnTo>
                    <a:lnTo>
                      <a:pt x="169" y="49"/>
                    </a:lnTo>
                    <a:lnTo>
                      <a:pt x="168" y="49"/>
                    </a:lnTo>
                    <a:lnTo>
                      <a:pt x="168" y="49"/>
                    </a:lnTo>
                    <a:lnTo>
                      <a:pt x="147" y="55"/>
                    </a:lnTo>
                    <a:lnTo>
                      <a:pt x="128" y="61"/>
                    </a:lnTo>
                    <a:lnTo>
                      <a:pt x="109" y="68"/>
                    </a:lnTo>
                    <a:lnTo>
                      <a:pt x="101" y="72"/>
                    </a:lnTo>
                    <a:lnTo>
                      <a:pt x="93" y="78"/>
                    </a:lnTo>
                    <a:lnTo>
                      <a:pt x="84" y="83"/>
                    </a:lnTo>
                    <a:lnTo>
                      <a:pt x="77" y="89"/>
                    </a:lnTo>
                    <a:lnTo>
                      <a:pt x="70" y="95"/>
                    </a:lnTo>
                    <a:lnTo>
                      <a:pt x="64" y="102"/>
                    </a:lnTo>
                    <a:lnTo>
                      <a:pt x="59" y="111"/>
                    </a:lnTo>
                    <a:lnTo>
                      <a:pt x="53" y="120"/>
                    </a:lnTo>
                    <a:lnTo>
                      <a:pt x="49" y="130"/>
                    </a:lnTo>
                    <a:lnTo>
                      <a:pt x="45" y="142"/>
                    </a:lnTo>
                    <a:lnTo>
                      <a:pt x="45" y="142"/>
                    </a:lnTo>
                    <a:lnTo>
                      <a:pt x="42" y="155"/>
                    </a:lnTo>
                    <a:lnTo>
                      <a:pt x="41" y="167"/>
                    </a:lnTo>
                    <a:lnTo>
                      <a:pt x="41" y="181"/>
                    </a:lnTo>
                    <a:lnTo>
                      <a:pt x="41" y="193"/>
                    </a:lnTo>
                    <a:lnTo>
                      <a:pt x="41" y="193"/>
                    </a:lnTo>
                    <a:lnTo>
                      <a:pt x="42" y="209"/>
                    </a:lnTo>
                    <a:lnTo>
                      <a:pt x="41" y="224"/>
                    </a:lnTo>
                    <a:lnTo>
                      <a:pt x="41" y="224"/>
                    </a:lnTo>
                    <a:lnTo>
                      <a:pt x="38" y="240"/>
                    </a:lnTo>
                    <a:lnTo>
                      <a:pt x="38" y="240"/>
                    </a:lnTo>
                    <a:lnTo>
                      <a:pt x="36" y="251"/>
                    </a:lnTo>
                    <a:lnTo>
                      <a:pt x="35" y="262"/>
                    </a:lnTo>
                    <a:lnTo>
                      <a:pt x="35" y="268"/>
                    </a:lnTo>
                    <a:lnTo>
                      <a:pt x="35" y="273"/>
                    </a:lnTo>
                    <a:lnTo>
                      <a:pt x="37" y="278"/>
                    </a:lnTo>
                    <a:lnTo>
                      <a:pt x="39" y="282"/>
                    </a:lnTo>
                    <a:lnTo>
                      <a:pt x="39" y="282"/>
                    </a:lnTo>
                    <a:lnTo>
                      <a:pt x="41" y="288"/>
                    </a:lnTo>
                    <a:lnTo>
                      <a:pt x="41" y="294"/>
                    </a:lnTo>
                    <a:lnTo>
                      <a:pt x="39" y="299"/>
                    </a:lnTo>
                    <a:lnTo>
                      <a:pt x="38" y="302"/>
                    </a:lnTo>
                    <a:lnTo>
                      <a:pt x="36" y="303"/>
                    </a:lnTo>
                    <a:lnTo>
                      <a:pt x="36" y="305"/>
                    </a:lnTo>
                    <a:lnTo>
                      <a:pt x="36" y="305"/>
                    </a:lnTo>
                    <a:lnTo>
                      <a:pt x="37" y="404"/>
                    </a:lnTo>
                    <a:lnTo>
                      <a:pt x="38" y="509"/>
                    </a:lnTo>
                    <a:lnTo>
                      <a:pt x="40" y="620"/>
                    </a:lnTo>
                    <a:lnTo>
                      <a:pt x="45" y="732"/>
                    </a:lnTo>
                    <a:lnTo>
                      <a:pt x="45" y="732"/>
                    </a:lnTo>
                    <a:lnTo>
                      <a:pt x="47" y="788"/>
                    </a:lnTo>
                    <a:lnTo>
                      <a:pt x="49" y="845"/>
                    </a:lnTo>
                    <a:lnTo>
                      <a:pt x="50" y="905"/>
                    </a:lnTo>
                    <a:lnTo>
                      <a:pt x="50" y="965"/>
                    </a:lnTo>
                    <a:lnTo>
                      <a:pt x="50" y="965"/>
                    </a:lnTo>
                    <a:lnTo>
                      <a:pt x="50" y="996"/>
                    </a:lnTo>
                    <a:lnTo>
                      <a:pt x="50" y="996"/>
                    </a:lnTo>
                    <a:lnTo>
                      <a:pt x="50" y="1033"/>
                    </a:lnTo>
                    <a:lnTo>
                      <a:pt x="50" y="1070"/>
                    </a:lnTo>
                    <a:lnTo>
                      <a:pt x="50" y="1075"/>
                    </a:lnTo>
                    <a:lnTo>
                      <a:pt x="50" y="1075"/>
                    </a:lnTo>
                    <a:lnTo>
                      <a:pt x="49" y="1099"/>
                    </a:lnTo>
                    <a:lnTo>
                      <a:pt x="49" y="1099"/>
                    </a:lnTo>
                    <a:lnTo>
                      <a:pt x="50" y="1106"/>
                    </a:lnTo>
                    <a:lnTo>
                      <a:pt x="49" y="1106"/>
                    </a:lnTo>
                    <a:lnTo>
                      <a:pt x="50" y="1116"/>
                    </a:lnTo>
                    <a:lnTo>
                      <a:pt x="50" y="1119"/>
                    </a:lnTo>
                    <a:lnTo>
                      <a:pt x="51" y="1121"/>
                    </a:lnTo>
                    <a:lnTo>
                      <a:pt x="51" y="1121"/>
                    </a:lnTo>
                    <a:lnTo>
                      <a:pt x="52" y="1124"/>
                    </a:lnTo>
                    <a:lnTo>
                      <a:pt x="53" y="1128"/>
                    </a:lnTo>
                    <a:lnTo>
                      <a:pt x="53" y="1132"/>
                    </a:lnTo>
                    <a:lnTo>
                      <a:pt x="52" y="1136"/>
                    </a:lnTo>
                    <a:lnTo>
                      <a:pt x="52" y="1137"/>
                    </a:lnTo>
                    <a:lnTo>
                      <a:pt x="52" y="1138"/>
                    </a:lnTo>
                    <a:lnTo>
                      <a:pt x="52" y="1138"/>
                    </a:lnTo>
                    <a:lnTo>
                      <a:pt x="57" y="1153"/>
                    </a:lnTo>
                    <a:lnTo>
                      <a:pt x="62" y="1167"/>
                    </a:lnTo>
                    <a:lnTo>
                      <a:pt x="69" y="1181"/>
                    </a:lnTo>
                    <a:lnTo>
                      <a:pt x="76" y="1194"/>
                    </a:lnTo>
                    <a:lnTo>
                      <a:pt x="85" y="1207"/>
                    </a:lnTo>
                    <a:lnTo>
                      <a:pt x="96" y="1219"/>
                    </a:lnTo>
                    <a:lnTo>
                      <a:pt x="107" y="1230"/>
                    </a:lnTo>
                    <a:lnTo>
                      <a:pt x="120" y="1242"/>
                    </a:lnTo>
                    <a:lnTo>
                      <a:pt x="133" y="1252"/>
                    </a:lnTo>
                    <a:lnTo>
                      <a:pt x="146" y="1260"/>
                    </a:lnTo>
                    <a:lnTo>
                      <a:pt x="160" y="1269"/>
                    </a:lnTo>
                    <a:lnTo>
                      <a:pt x="174" y="1275"/>
                    </a:lnTo>
                    <a:lnTo>
                      <a:pt x="189" y="1281"/>
                    </a:lnTo>
                    <a:lnTo>
                      <a:pt x="202" y="1285"/>
                    </a:lnTo>
                    <a:lnTo>
                      <a:pt x="217" y="1287"/>
                    </a:lnTo>
                    <a:lnTo>
                      <a:pt x="231" y="1288"/>
                    </a:lnTo>
                    <a:lnTo>
                      <a:pt x="231" y="1288"/>
                    </a:lnTo>
                    <a:lnTo>
                      <a:pt x="240" y="1287"/>
                    </a:lnTo>
                    <a:lnTo>
                      <a:pt x="240" y="1287"/>
                    </a:lnTo>
                    <a:lnTo>
                      <a:pt x="259" y="1287"/>
                    </a:lnTo>
                    <a:lnTo>
                      <a:pt x="259" y="1287"/>
                    </a:lnTo>
                    <a:lnTo>
                      <a:pt x="278" y="1287"/>
                    </a:lnTo>
                    <a:lnTo>
                      <a:pt x="296" y="1289"/>
                    </a:lnTo>
                    <a:lnTo>
                      <a:pt x="332" y="1293"/>
                    </a:lnTo>
                    <a:lnTo>
                      <a:pt x="332" y="1293"/>
                    </a:lnTo>
                    <a:lnTo>
                      <a:pt x="349" y="1296"/>
                    </a:lnTo>
                    <a:lnTo>
                      <a:pt x="349" y="1296"/>
                    </a:lnTo>
                    <a:lnTo>
                      <a:pt x="366" y="1297"/>
                    </a:lnTo>
                    <a:lnTo>
                      <a:pt x="384" y="1298"/>
                    </a:lnTo>
                    <a:lnTo>
                      <a:pt x="384" y="1298"/>
                    </a:lnTo>
                    <a:lnTo>
                      <a:pt x="411" y="1297"/>
                    </a:lnTo>
                    <a:lnTo>
                      <a:pt x="437" y="1295"/>
                    </a:lnTo>
                    <a:lnTo>
                      <a:pt x="437" y="1295"/>
                    </a:lnTo>
                    <a:lnTo>
                      <a:pt x="462" y="1293"/>
                    </a:lnTo>
                    <a:lnTo>
                      <a:pt x="465" y="1293"/>
                    </a:lnTo>
                    <a:lnTo>
                      <a:pt x="466" y="1292"/>
                    </a:lnTo>
                    <a:lnTo>
                      <a:pt x="466" y="1292"/>
                    </a:lnTo>
                    <a:lnTo>
                      <a:pt x="471" y="1289"/>
                    </a:lnTo>
                    <a:lnTo>
                      <a:pt x="476" y="1288"/>
                    </a:lnTo>
                    <a:lnTo>
                      <a:pt x="478" y="1288"/>
                    </a:lnTo>
                    <a:lnTo>
                      <a:pt x="478" y="1288"/>
                    </a:lnTo>
                    <a:lnTo>
                      <a:pt x="528" y="1292"/>
                    </a:lnTo>
                    <a:lnTo>
                      <a:pt x="528" y="1292"/>
                    </a:lnTo>
                    <a:lnTo>
                      <a:pt x="577" y="1295"/>
                    </a:lnTo>
                    <a:lnTo>
                      <a:pt x="602" y="1297"/>
                    </a:lnTo>
                    <a:lnTo>
                      <a:pt x="627" y="1297"/>
                    </a:lnTo>
                    <a:lnTo>
                      <a:pt x="627" y="1297"/>
                    </a:lnTo>
                    <a:lnTo>
                      <a:pt x="645" y="1296"/>
                    </a:lnTo>
                    <a:lnTo>
                      <a:pt x="645" y="1296"/>
                    </a:lnTo>
                    <a:lnTo>
                      <a:pt x="665" y="1296"/>
                    </a:lnTo>
                    <a:lnTo>
                      <a:pt x="665" y="1296"/>
                    </a:lnTo>
                    <a:lnTo>
                      <a:pt x="674" y="1296"/>
                    </a:lnTo>
                    <a:lnTo>
                      <a:pt x="682" y="1297"/>
                    </a:lnTo>
                    <a:lnTo>
                      <a:pt x="690" y="1300"/>
                    </a:lnTo>
                    <a:lnTo>
                      <a:pt x="697" y="1303"/>
                    </a:lnTo>
                    <a:lnTo>
                      <a:pt x="699" y="1304"/>
                    </a:lnTo>
                    <a:lnTo>
                      <a:pt x="703" y="1303"/>
                    </a:lnTo>
                    <a:lnTo>
                      <a:pt x="704" y="1302"/>
                    </a:lnTo>
                    <a:lnTo>
                      <a:pt x="704" y="1302"/>
                    </a:lnTo>
                    <a:lnTo>
                      <a:pt x="708" y="1297"/>
                    </a:lnTo>
                    <a:lnTo>
                      <a:pt x="713" y="1294"/>
                    </a:lnTo>
                    <a:lnTo>
                      <a:pt x="725" y="1289"/>
                    </a:lnTo>
                    <a:lnTo>
                      <a:pt x="736" y="1285"/>
                    </a:lnTo>
                    <a:lnTo>
                      <a:pt x="749" y="1281"/>
                    </a:lnTo>
                    <a:lnTo>
                      <a:pt x="749" y="1281"/>
                    </a:lnTo>
                    <a:lnTo>
                      <a:pt x="765" y="1277"/>
                    </a:lnTo>
                    <a:lnTo>
                      <a:pt x="772" y="1274"/>
                    </a:lnTo>
                    <a:lnTo>
                      <a:pt x="781" y="1271"/>
                    </a:lnTo>
                    <a:lnTo>
                      <a:pt x="781" y="1271"/>
                    </a:lnTo>
                    <a:lnTo>
                      <a:pt x="812" y="1254"/>
                    </a:lnTo>
                    <a:lnTo>
                      <a:pt x="843" y="1233"/>
                    </a:lnTo>
                    <a:lnTo>
                      <a:pt x="875" y="1211"/>
                    </a:lnTo>
                    <a:lnTo>
                      <a:pt x="908" y="1185"/>
                    </a:lnTo>
                    <a:lnTo>
                      <a:pt x="908" y="1185"/>
                    </a:lnTo>
                    <a:lnTo>
                      <a:pt x="922" y="1174"/>
                    </a:lnTo>
                    <a:lnTo>
                      <a:pt x="938" y="1162"/>
                    </a:lnTo>
                    <a:lnTo>
                      <a:pt x="969" y="1143"/>
                    </a:lnTo>
                    <a:lnTo>
                      <a:pt x="969" y="1143"/>
                    </a:lnTo>
                    <a:lnTo>
                      <a:pt x="992" y="1127"/>
                    </a:lnTo>
                    <a:lnTo>
                      <a:pt x="1016" y="1111"/>
                    </a:lnTo>
                    <a:lnTo>
                      <a:pt x="1016" y="1111"/>
                    </a:lnTo>
                    <a:lnTo>
                      <a:pt x="1029" y="1101"/>
                    </a:lnTo>
                    <a:lnTo>
                      <a:pt x="1029" y="1101"/>
                    </a:lnTo>
                    <a:lnTo>
                      <a:pt x="1070" y="1073"/>
                    </a:lnTo>
                    <a:lnTo>
                      <a:pt x="1093" y="1056"/>
                    </a:lnTo>
                    <a:lnTo>
                      <a:pt x="1099" y="1051"/>
                    </a:lnTo>
                    <a:lnTo>
                      <a:pt x="1103" y="1046"/>
                    </a:lnTo>
                    <a:lnTo>
                      <a:pt x="1104" y="1043"/>
                    </a:lnTo>
                    <a:lnTo>
                      <a:pt x="1105" y="1041"/>
                    </a:lnTo>
                    <a:lnTo>
                      <a:pt x="1105" y="1041"/>
                    </a:lnTo>
                    <a:lnTo>
                      <a:pt x="1106" y="1036"/>
                    </a:lnTo>
                    <a:lnTo>
                      <a:pt x="1107" y="1032"/>
                    </a:lnTo>
                    <a:lnTo>
                      <a:pt x="1108" y="1031"/>
                    </a:lnTo>
                    <a:lnTo>
                      <a:pt x="1108" y="1029"/>
                    </a:lnTo>
                    <a:lnTo>
                      <a:pt x="1108" y="1029"/>
                    </a:lnTo>
                    <a:lnTo>
                      <a:pt x="1106" y="946"/>
                    </a:lnTo>
                    <a:lnTo>
                      <a:pt x="1104" y="859"/>
                    </a:lnTo>
                    <a:lnTo>
                      <a:pt x="1100" y="770"/>
                    </a:lnTo>
                    <a:lnTo>
                      <a:pt x="1096" y="676"/>
                    </a:lnTo>
                    <a:lnTo>
                      <a:pt x="1096" y="676"/>
                    </a:lnTo>
                    <a:lnTo>
                      <a:pt x="1096" y="668"/>
                    </a:lnTo>
                    <a:lnTo>
                      <a:pt x="1098" y="666"/>
                    </a:lnTo>
                    <a:lnTo>
                      <a:pt x="1099" y="663"/>
                    </a:lnTo>
                    <a:lnTo>
                      <a:pt x="1099" y="663"/>
                    </a:lnTo>
                    <a:lnTo>
                      <a:pt x="1102" y="661"/>
                    </a:lnTo>
                    <a:lnTo>
                      <a:pt x="1105" y="660"/>
                    </a:lnTo>
                    <a:lnTo>
                      <a:pt x="1108" y="659"/>
                    </a:lnTo>
                    <a:lnTo>
                      <a:pt x="1112" y="658"/>
                    </a:lnTo>
                    <a:lnTo>
                      <a:pt x="1112" y="658"/>
                    </a:lnTo>
                    <a:lnTo>
                      <a:pt x="1118" y="659"/>
                    </a:lnTo>
                    <a:lnTo>
                      <a:pt x="1123" y="661"/>
                    </a:lnTo>
                    <a:lnTo>
                      <a:pt x="1125" y="662"/>
                    </a:lnTo>
                    <a:lnTo>
                      <a:pt x="1128" y="665"/>
                    </a:lnTo>
                    <a:lnTo>
                      <a:pt x="1130" y="668"/>
                    </a:lnTo>
                    <a:lnTo>
                      <a:pt x="1131" y="672"/>
                    </a:lnTo>
                    <a:lnTo>
                      <a:pt x="1132" y="676"/>
                    </a:lnTo>
                    <a:lnTo>
                      <a:pt x="1132" y="676"/>
                    </a:lnTo>
                    <a:lnTo>
                      <a:pt x="1137" y="780"/>
                    </a:lnTo>
                    <a:lnTo>
                      <a:pt x="1140" y="877"/>
                    </a:lnTo>
                    <a:lnTo>
                      <a:pt x="1143" y="967"/>
                    </a:lnTo>
                    <a:lnTo>
                      <a:pt x="1145" y="1053"/>
                    </a:lnTo>
                    <a:lnTo>
                      <a:pt x="1139" y="1053"/>
                    </a:lnTo>
                    <a:lnTo>
                      <a:pt x="1137" y="1057"/>
                    </a:lnTo>
                    <a:lnTo>
                      <a:pt x="1137" y="1057"/>
                    </a:lnTo>
                    <a:lnTo>
                      <a:pt x="1135" y="1062"/>
                    </a:lnTo>
                    <a:lnTo>
                      <a:pt x="1131" y="1067"/>
                    </a:lnTo>
                    <a:lnTo>
                      <a:pt x="1127" y="1072"/>
                    </a:lnTo>
                    <a:lnTo>
                      <a:pt x="1121" y="1076"/>
                    </a:lnTo>
                    <a:lnTo>
                      <a:pt x="1110" y="1085"/>
                    </a:lnTo>
                    <a:lnTo>
                      <a:pt x="1098" y="1093"/>
                    </a:lnTo>
                    <a:lnTo>
                      <a:pt x="1098" y="1093"/>
                    </a:lnTo>
                    <a:lnTo>
                      <a:pt x="1085" y="1101"/>
                    </a:lnTo>
                    <a:lnTo>
                      <a:pt x="1074" y="1111"/>
                    </a:lnTo>
                    <a:lnTo>
                      <a:pt x="1074" y="1111"/>
                    </a:lnTo>
                    <a:lnTo>
                      <a:pt x="1054" y="1125"/>
                    </a:lnTo>
                    <a:lnTo>
                      <a:pt x="1035" y="1139"/>
                    </a:lnTo>
                    <a:lnTo>
                      <a:pt x="995" y="1166"/>
                    </a:lnTo>
                    <a:lnTo>
                      <a:pt x="995" y="1166"/>
                    </a:lnTo>
                    <a:lnTo>
                      <a:pt x="954" y="1194"/>
                    </a:lnTo>
                    <a:lnTo>
                      <a:pt x="954" y="1194"/>
                    </a:lnTo>
                    <a:lnTo>
                      <a:pt x="931" y="1212"/>
                    </a:lnTo>
                    <a:lnTo>
                      <a:pt x="908" y="1229"/>
                    </a:lnTo>
                    <a:lnTo>
                      <a:pt x="908" y="1229"/>
                    </a:lnTo>
                    <a:lnTo>
                      <a:pt x="865" y="1262"/>
                    </a:lnTo>
                    <a:lnTo>
                      <a:pt x="844" y="1277"/>
                    </a:lnTo>
                    <a:lnTo>
                      <a:pt x="822" y="1291"/>
                    </a:lnTo>
                    <a:lnTo>
                      <a:pt x="799" y="1304"/>
                    </a:lnTo>
                    <a:lnTo>
                      <a:pt x="776" y="1315"/>
                    </a:lnTo>
                    <a:lnTo>
                      <a:pt x="765" y="1319"/>
                    </a:lnTo>
                    <a:lnTo>
                      <a:pt x="753" y="1322"/>
                    </a:lnTo>
                    <a:lnTo>
                      <a:pt x="740" y="1325"/>
                    </a:lnTo>
                    <a:lnTo>
                      <a:pt x="729" y="1328"/>
                    </a:lnTo>
                    <a:lnTo>
                      <a:pt x="727" y="1328"/>
                    </a:lnTo>
                    <a:lnTo>
                      <a:pt x="726" y="1329"/>
                    </a:lnTo>
                    <a:lnTo>
                      <a:pt x="726" y="1329"/>
                    </a:lnTo>
                    <a:lnTo>
                      <a:pt x="723" y="1331"/>
                    </a:lnTo>
                    <a:lnTo>
                      <a:pt x="719" y="1332"/>
                    </a:lnTo>
                    <a:lnTo>
                      <a:pt x="712" y="1334"/>
                    </a:lnTo>
                    <a:lnTo>
                      <a:pt x="713" y="1337"/>
                    </a:lnTo>
                    <a:lnTo>
                      <a:pt x="713" y="1337"/>
                    </a:lnTo>
                    <a:lnTo>
                      <a:pt x="710" y="1338"/>
                    </a:lnTo>
                    <a:lnTo>
                      <a:pt x="710" y="1338"/>
                    </a:lnTo>
                    <a:lnTo>
                      <a:pt x="707" y="1338"/>
                    </a:lnTo>
                    <a:lnTo>
                      <a:pt x="707" y="13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5" name="Freeform 397">
                <a:extLst>
                  <a:ext uri="{FF2B5EF4-FFF2-40B4-BE49-F238E27FC236}">
                    <a16:creationId xmlns:a16="http://schemas.microsoft.com/office/drawing/2014/main" id="{662F49CF-457D-0D95-959B-16149FCB7F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2775" y="3170238"/>
                <a:ext cx="542925" cy="473075"/>
              </a:xfrm>
              <a:custGeom>
                <a:avLst/>
                <a:gdLst/>
                <a:ahLst/>
                <a:cxnLst>
                  <a:cxn ang="0">
                    <a:pos x="2" y="884"/>
                  </a:cxn>
                  <a:cxn ang="0">
                    <a:pos x="4" y="861"/>
                  </a:cxn>
                  <a:cxn ang="0">
                    <a:pos x="45" y="818"/>
                  </a:cxn>
                  <a:cxn ang="0">
                    <a:pos x="132" y="715"/>
                  </a:cxn>
                  <a:cxn ang="0">
                    <a:pos x="182" y="635"/>
                  </a:cxn>
                  <a:cxn ang="0">
                    <a:pos x="192" y="564"/>
                  </a:cxn>
                  <a:cxn ang="0">
                    <a:pos x="207" y="470"/>
                  </a:cxn>
                  <a:cxn ang="0">
                    <a:pos x="253" y="351"/>
                  </a:cxn>
                  <a:cxn ang="0">
                    <a:pos x="358" y="215"/>
                  </a:cxn>
                  <a:cxn ang="0">
                    <a:pos x="517" y="90"/>
                  </a:cxn>
                  <a:cxn ang="0">
                    <a:pos x="663" y="24"/>
                  </a:cxn>
                  <a:cxn ang="0">
                    <a:pos x="817" y="2"/>
                  </a:cxn>
                  <a:cxn ang="0">
                    <a:pos x="943" y="2"/>
                  </a:cxn>
                  <a:cxn ang="0">
                    <a:pos x="1002" y="16"/>
                  </a:cxn>
                  <a:cxn ang="0">
                    <a:pos x="1020" y="26"/>
                  </a:cxn>
                  <a:cxn ang="0">
                    <a:pos x="1022" y="133"/>
                  </a:cxn>
                  <a:cxn ang="0">
                    <a:pos x="979" y="246"/>
                  </a:cxn>
                  <a:cxn ang="0">
                    <a:pos x="962" y="260"/>
                  </a:cxn>
                  <a:cxn ang="0">
                    <a:pos x="893" y="274"/>
                  </a:cxn>
                  <a:cxn ang="0">
                    <a:pos x="808" y="306"/>
                  </a:cxn>
                  <a:cxn ang="0">
                    <a:pos x="918" y="339"/>
                  </a:cxn>
                  <a:cxn ang="0">
                    <a:pos x="927" y="359"/>
                  </a:cxn>
                  <a:cxn ang="0">
                    <a:pos x="913" y="390"/>
                  </a:cxn>
                  <a:cxn ang="0">
                    <a:pos x="814" y="507"/>
                  </a:cxn>
                  <a:cxn ang="0">
                    <a:pos x="649" y="614"/>
                  </a:cxn>
                  <a:cxn ang="0">
                    <a:pos x="475" y="674"/>
                  </a:cxn>
                  <a:cxn ang="0">
                    <a:pos x="252" y="686"/>
                  </a:cxn>
                  <a:cxn ang="0">
                    <a:pos x="211" y="689"/>
                  </a:cxn>
                  <a:cxn ang="0">
                    <a:pos x="126" y="777"/>
                  </a:cxn>
                  <a:cxn ang="0">
                    <a:pos x="53" y="863"/>
                  </a:cxn>
                  <a:cxn ang="0">
                    <a:pos x="17" y="894"/>
                  </a:cxn>
                  <a:cxn ang="0">
                    <a:pos x="745" y="48"/>
                  </a:cxn>
                  <a:cxn ang="0">
                    <a:pos x="624" y="74"/>
                  </a:cxn>
                  <a:cxn ang="0">
                    <a:pos x="505" y="137"/>
                  </a:cxn>
                  <a:cxn ang="0">
                    <a:pos x="419" y="211"/>
                  </a:cxn>
                  <a:cxn ang="0">
                    <a:pos x="291" y="355"/>
                  </a:cxn>
                  <a:cxn ang="0">
                    <a:pos x="241" y="484"/>
                  </a:cxn>
                  <a:cxn ang="0">
                    <a:pos x="228" y="573"/>
                  </a:cxn>
                  <a:cxn ang="0">
                    <a:pos x="224" y="646"/>
                  </a:cxn>
                  <a:cxn ang="0">
                    <a:pos x="307" y="651"/>
                  </a:cxn>
                  <a:cxn ang="0">
                    <a:pos x="441" y="639"/>
                  </a:cxn>
                  <a:cxn ang="0">
                    <a:pos x="535" y="627"/>
                  </a:cxn>
                  <a:cxn ang="0">
                    <a:pos x="630" y="583"/>
                  </a:cxn>
                  <a:cxn ang="0">
                    <a:pos x="705" y="540"/>
                  </a:cxn>
                  <a:cxn ang="0">
                    <a:pos x="803" y="471"/>
                  </a:cxn>
                  <a:cxn ang="0">
                    <a:pos x="872" y="385"/>
                  </a:cxn>
                  <a:cxn ang="0">
                    <a:pos x="826" y="349"/>
                  </a:cxn>
                  <a:cxn ang="0">
                    <a:pos x="717" y="321"/>
                  </a:cxn>
                  <a:cxn ang="0">
                    <a:pos x="657" y="300"/>
                  </a:cxn>
                  <a:cxn ang="0">
                    <a:pos x="647" y="280"/>
                  </a:cxn>
                  <a:cxn ang="0">
                    <a:pos x="659" y="257"/>
                  </a:cxn>
                  <a:cxn ang="0">
                    <a:pos x="843" y="243"/>
                  </a:cxn>
                  <a:cxn ang="0">
                    <a:pos x="959" y="205"/>
                  </a:cxn>
                  <a:cxn ang="0">
                    <a:pos x="990" y="94"/>
                  </a:cxn>
                  <a:cxn ang="0">
                    <a:pos x="979" y="41"/>
                  </a:cxn>
                  <a:cxn ang="0">
                    <a:pos x="974" y="45"/>
                  </a:cxn>
                  <a:cxn ang="0">
                    <a:pos x="957" y="41"/>
                  </a:cxn>
                </a:cxnLst>
                <a:rect l="0" t="0" r="r" b="b"/>
                <a:pathLst>
                  <a:path w="1026" h="894">
                    <a:moveTo>
                      <a:pt x="17" y="894"/>
                    </a:moveTo>
                    <a:lnTo>
                      <a:pt x="17" y="894"/>
                    </a:lnTo>
                    <a:lnTo>
                      <a:pt x="11" y="893"/>
                    </a:lnTo>
                    <a:lnTo>
                      <a:pt x="8" y="892"/>
                    </a:lnTo>
                    <a:lnTo>
                      <a:pt x="6" y="891"/>
                    </a:lnTo>
                    <a:lnTo>
                      <a:pt x="3" y="887"/>
                    </a:lnTo>
                    <a:lnTo>
                      <a:pt x="2" y="884"/>
                    </a:lnTo>
                    <a:lnTo>
                      <a:pt x="1" y="881"/>
                    </a:lnTo>
                    <a:lnTo>
                      <a:pt x="0" y="877"/>
                    </a:lnTo>
                    <a:lnTo>
                      <a:pt x="0" y="872"/>
                    </a:lnTo>
                    <a:lnTo>
                      <a:pt x="0" y="872"/>
                    </a:lnTo>
                    <a:lnTo>
                      <a:pt x="1" y="869"/>
                    </a:lnTo>
                    <a:lnTo>
                      <a:pt x="1" y="866"/>
                    </a:lnTo>
                    <a:lnTo>
                      <a:pt x="4" y="861"/>
                    </a:lnTo>
                    <a:lnTo>
                      <a:pt x="7" y="857"/>
                    </a:lnTo>
                    <a:lnTo>
                      <a:pt x="10" y="856"/>
                    </a:lnTo>
                    <a:lnTo>
                      <a:pt x="12" y="855"/>
                    </a:lnTo>
                    <a:lnTo>
                      <a:pt x="13" y="854"/>
                    </a:lnTo>
                    <a:lnTo>
                      <a:pt x="13" y="854"/>
                    </a:lnTo>
                    <a:lnTo>
                      <a:pt x="29" y="836"/>
                    </a:lnTo>
                    <a:lnTo>
                      <a:pt x="45" y="818"/>
                    </a:lnTo>
                    <a:lnTo>
                      <a:pt x="45" y="818"/>
                    </a:lnTo>
                    <a:lnTo>
                      <a:pt x="69" y="791"/>
                    </a:lnTo>
                    <a:lnTo>
                      <a:pt x="82" y="777"/>
                    </a:lnTo>
                    <a:lnTo>
                      <a:pt x="93" y="761"/>
                    </a:lnTo>
                    <a:lnTo>
                      <a:pt x="93" y="761"/>
                    </a:lnTo>
                    <a:lnTo>
                      <a:pt x="112" y="738"/>
                    </a:lnTo>
                    <a:lnTo>
                      <a:pt x="132" y="715"/>
                    </a:lnTo>
                    <a:lnTo>
                      <a:pt x="153" y="692"/>
                    </a:lnTo>
                    <a:lnTo>
                      <a:pt x="176" y="670"/>
                    </a:lnTo>
                    <a:lnTo>
                      <a:pt x="188" y="658"/>
                    </a:lnTo>
                    <a:lnTo>
                      <a:pt x="187" y="655"/>
                    </a:lnTo>
                    <a:lnTo>
                      <a:pt x="187" y="655"/>
                    </a:lnTo>
                    <a:lnTo>
                      <a:pt x="184" y="645"/>
                    </a:lnTo>
                    <a:lnTo>
                      <a:pt x="182" y="635"/>
                    </a:lnTo>
                    <a:lnTo>
                      <a:pt x="181" y="627"/>
                    </a:lnTo>
                    <a:lnTo>
                      <a:pt x="181" y="621"/>
                    </a:lnTo>
                    <a:lnTo>
                      <a:pt x="181" y="621"/>
                    </a:lnTo>
                    <a:lnTo>
                      <a:pt x="183" y="603"/>
                    </a:lnTo>
                    <a:lnTo>
                      <a:pt x="187" y="586"/>
                    </a:lnTo>
                    <a:lnTo>
                      <a:pt x="187" y="586"/>
                    </a:lnTo>
                    <a:lnTo>
                      <a:pt x="192" y="564"/>
                    </a:lnTo>
                    <a:lnTo>
                      <a:pt x="193" y="553"/>
                    </a:lnTo>
                    <a:lnTo>
                      <a:pt x="194" y="540"/>
                    </a:lnTo>
                    <a:lnTo>
                      <a:pt x="194" y="540"/>
                    </a:lnTo>
                    <a:lnTo>
                      <a:pt x="196" y="524"/>
                    </a:lnTo>
                    <a:lnTo>
                      <a:pt x="198" y="506"/>
                    </a:lnTo>
                    <a:lnTo>
                      <a:pt x="202" y="489"/>
                    </a:lnTo>
                    <a:lnTo>
                      <a:pt x="207" y="470"/>
                    </a:lnTo>
                    <a:lnTo>
                      <a:pt x="212" y="452"/>
                    </a:lnTo>
                    <a:lnTo>
                      <a:pt x="218" y="432"/>
                    </a:lnTo>
                    <a:lnTo>
                      <a:pt x="225" y="412"/>
                    </a:lnTo>
                    <a:lnTo>
                      <a:pt x="233" y="392"/>
                    </a:lnTo>
                    <a:lnTo>
                      <a:pt x="233" y="392"/>
                    </a:lnTo>
                    <a:lnTo>
                      <a:pt x="243" y="371"/>
                    </a:lnTo>
                    <a:lnTo>
                      <a:pt x="253" y="351"/>
                    </a:lnTo>
                    <a:lnTo>
                      <a:pt x="264" y="332"/>
                    </a:lnTo>
                    <a:lnTo>
                      <a:pt x="276" y="313"/>
                    </a:lnTo>
                    <a:lnTo>
                      <a:pt x="289" y="296"/>
                    </a:lnTo>
                    <a:lnTo>
                      <a:pt x="302" y="278"/>
                    </a:lnTo>
                    <a:lnTo>
                      <a:pt x="315" y="261"/>
                    </a:lnTo>
                    <a:lnTo>
                      <a:pt x="329" y="245"/>
                    </a:lnTo>
                    <a:lnTo>
                      <a:pt x="358" y="215"/>
                    </a:lnTo>
                    <a:lnTo>
                      <a:pt x="388" y="188"/>
                    </a:lnTo>
                    <a:lnTo>
                      <a:pt x="417" y="162"/>
                    </a:lnTo>
                    <a:lnTo>
                      <a:pt x="446" y="140"/>
                    </a:lnTo>
                    <a:lnTo>
                      <a:pt x="446" y="140"/>
                    </a:lnTo>
                    <a:lnTo>
                      <a:pt x="464" y="126"/>
                    </a:lnTo>
                    <a:lnTo>
                      <a:pt x="481" y="114"/>
                    </a:lnTo>
                    <a:lnTo>
                      <a:pt x="517" y="90"/>
                    </a:lnTo>
                    <a:lnTo>
                      <a:pt x="555" y="69"/>
                    </a:lnTo>
                    <a:lnTo>
                      <a:pt x="592" y="49"/>
                    </a:lnTo>
                    <a:lnTo>
                      <a:pt x="592" y="49"/>
                    </a:lnTo>
                    <a:lnTo>
                      <a:pt x="609" y="40"/>
                    </a:lnTo>
                    <a:lnTo>
                      <a:pt x="627" y="34"/>
                    </a:lnTo>
                    <a:lnTo>
                      <a:pt x="645" y="28"/>
                    </a:lnTo>
                    <a:lnTo>
                      <a:pt x="663" y="24"/>
                    </a:lnTo>
                    <a:lnTo>
                      <a:pt x="681" y="20"/>
                    </a:lnTo>
                    <a:lnTo>
                      <a:pt x="699" y="17"/>
                    </a:lnTo>
                    <a:lnTo>
                      <a:pt x="737" y="11"/>
                    </a:lnTo>
                    <a:lnTo>
                      <a:pt x="745" y="10"/>
                    </a:lnTo>
                    <a:lnTo>
                      <a:pt x="745" y="10"/>
                    </a:lnTo>
                    <a:lnTo>
                      <a:pt x="782" y="5"/>
                    </a:lnTo>
                    <a:lnTo>
                      <a:pt x="817" y="2"/>
                    </a:lnTo>
                    <a:lnTo>
                      <a:pt x="848" y="0"/>
                    </a:lnTo>
                    <a:lnTo>
                      <a:pt x="878" y="0"/>
                    </a:lnTo>
                    <a:lnTo>
                      <a:pt x="878" y="0"/>
                    </a:lnTo>
                    <a:lnTo>
                      <a:pt x="902" y="0"/>
                    </a:lnTo>
                    <a:lnTo>
                      <a:pt x="924" y="1"/>
                    </a:lnTo>
                    <a:lnTo>
                      <a:pt x="924" y="1"/>
                    </a:lnTo>
                    <a:lnTo>
                      <a:pt x="943" y="2"/>
                    </a:lnTo>
                    <a:lnTo>
                      <a:pt x="943" y="2"/>
                    </a:lnTo>
                    <a:lnTo>
                      <a:pt x="959" y="3"/>
                    </a:lnTo>
                    <a:lnTo>
                      <a:pt x="975" y="5"/>
                    </a:lnTo>
                    <a:lnTo>
                      <a:pt x="982" y="6"/>
                    </a:lnTo>
                    <a:lnTo>
                      <a:pt x="990" y="8"/>
                    </a:lnTo>
                    <a:lnTo>
                      <a:pt x="997" y="11"/>
                    </a:lnTo>
                    <a:lnTo>
                      <a:pt x="1002" y="16"/>
                    </a:lnTo>
                    <a:lnTo>
                      <a:pt x="1003" y="16"/>
                    </a:lnTo>
                    <a:lnTo>
                      <a:pt x="1005" y="17"/>
                    </a:lnTo>
                    <a:lnTo>
                      <a:pt x="1005" y="17"/>
                    </a:lnTo>
                    <a:lnTo>
                      <a:pt x="1010" y="18"/>
                    </a:lnTo>
                    <a:lnTo>
                      <a:pt x="1016" y="21"/>
                    </a:lnTo>
                    <a:lnTo>
                      <a:pt x="1018" y="24"/>
                    </a:lnTo>
                    <a:lnTo>
                      <a:pt x="1020" y="26"/>
                    </a:lnTo>
                    <a:lnTo>
                      <a:pt x="1022" y="30"/>
                    </a:lnTo>
                    <a:lnTo>
                      <a:pt x="1023" y="33"/>
                    </a:lnTo>
                    <a:lnTo>
                      <a:pt x="1023" y="33"/>
                    </a:lnTo>
                    <a:lnTo>
                      <a:pt x="1026" y="61"/>
                    </a:lnTo>
                    <a:lnTo>
                      <a:pt x="1026" y="86"/>
                    </a:lnTo>
                    <a:lnTo>
                      <a:pt x="1025" y="110"/>
                    </a:lnTo>
                    <a:lnTo>
                      <a:pt x="1022" y="133"/>
                    </a:lnTo>
                    <a:lnTo>
                      <a:pt x="1022" y="133"/>
                    </a:lnTo>
                    <a:lnTo>
                      <a:pt x="1016" y="154"/>
                    </a:lnTo>
                    <a:lnTo>
                      <a:pt x="1010" y="174"/>
                    </a:lnTo>
                    <a:lnTo>
                      <a:pt x="1002" y="193"/>
                    </a:lnTo>
                    <a:lnTo>
                      <a:pt x="994" y="213"/>
                    </a:lnTo>
                    <a:lnTo>
                      <a:pt x="994" y="213"/>
                    </a:lnTo>
                    <a:lnTo>
                      <a:pt x="979" y="246"/>
                    </a:lnTo>
                    <a:lnTo>
                      <a:pt x="979" y="246"/>
                    </a:lnTo>
                    <a:lnTo>
                      <a:pt x="976" y="251"/>
                    </a:lnTo>
                    <a:lnTo>
                      <a:pt x="973" y="254"/>
                    </a:lnTo>
                    <a:lnTo>
                      <a:pt x="969" y="256"/>
                    </a:lnTo>
                    <a:lnTo>
                      <a:pt x="966" y="257"/>
                    </a:lnTo>
                    <a:lnTo>
                      <a:pt x="963" y="258"/>
                    </a:lnTo>
                    <a:lnTo>
                      <a:pt x="962" y="260"/>
                    </a:lnTo>
                    <a:lnTo>
                      <a:pt x="962" y="260"/>
                    </a:lnTo>
                    <a:lnTo>
                      <a:pt x="960" y="262"/>
                    </a:lnTo>
                    <a:lnTo>
                      <a:pt x="956" y="266"/>
                    </a:lnTo>
                    <a:lnTo>
                      <a:pt x="952" y="268"/>
                    </a:lnTo>
                    <a:lnTo>
                      <a:pt x="947" y="269"/>
                    </a:lnTo>
                    <a:lnTo>
                      <a:pt x="947" y="269"/>
                    </a:lnTo>
                    <a:lnTo>
                      <a:pt x="893" y="274"/>
                    </a:lnTo>
                    <a:lnTo>
                      <a:pt x="841" y="279"/>
                    </a:lnTo>
                    <a:lnTo>
                      <a:pt x="841" y="279"/>
                    </a:lnTo>
                    <a:lnTo>
                      <a:pt x="780" y="286"/>
                    </a:lnTo>
                    <a:lnTo>
                      <a:pt x="779" y="298"/>
                    </a:lnTo>
                    <a:lnTo>
                      <a:pt x="779" y="298"/>
                    </a:lnTo>
                    <a:lnTo>
                      <a:pt x="795" y="302"/>
                    </a:lnTo>
                    <a:lnTo>
                      <a:pt x="808" y="306"/>
                    </a:lnTo>
                    <a:lnTo>
                      <a:pt x="808" y="306"/>
                    </a:lnTo>
                    <a:lnTo>
                      <a:pt x="833" y="316"/>
                    </a:lnTo>
                    <a:lnTo>
                      <a:pt x="858" y="324"/>
                    </a:lnTo>
                    <a:lnTo>
                      <a:pt x="887" y="333"/>
                    </a:lnTo>
                    <a:lnTo>
                      <a:pt x="915" y="338"/>
                    </a:lnTo>
                    <a:lnTo>
                      <a:pt x="915" y="338"/>
                    </a:lnTo>
                    <a:lnTo>
                      <a:pt x="918" y="339"/>
                    </a:lnTo>
                    <a:lnTo>
                      <a:pt x="921" y="341"/>
                    </a:lnTo>
                    <a:lnTo>
                      <a:pt x="924" y="343"/>
                    </a:lnTo>
                    <a:lnTo>
                      <a:pt x="925" y="345"/>
                    </a:lnTo>
                    <a:lnTo>
                      <a:pt x="925" y="345"/>
                    </a:lnTo>
                    <a:lnTo>
                      <a:pt x="928" y="349"/>
                    </a:lnTo>
                    <a:lnTo>
                      <a:pt x="928" y="353"/>
                    </a:lnTo>
                    <a:lnTo>
                      <a:pt x="927" y="359"/>
                    </a:lnTo>
                    <a:lnTo>
                      <a:pt x="924" y="363"/>
                    </a:lnTo>
                    <a:lnTo>
                      <a:pt x="923" y="364"/>
                    </a:lnTo>
                    <a:lnTo>
                      <a:pt x="923" y="365"/>
                    </a:lnTo>
                    <a:lnTo>
                      <a:pt x="923" y="365"/>
                    </a:lnTo>
                    <a:lnTo>
                      <a:pt x="922" y="369"/>
                    </a:lnTo>
                    <a:lnTo>
                      <a:pt x="922" y="369"/>
                    </a:lnTo>
                    <a:lnTo>
                      <a:pt x="913" y="390"/>
                    </a:lnTo>
                    <a:lnTo>
                      <a:pt x="902" y="409"/>
                    </a:lnTo>
                    <a:lnTo>
                      <a:pt x="889" y="428"/>
                    </a:lnTo>
                    <a:lnTo>
                      <a:pt x="877" y="445"/>
                    </a:lnTo>
                    <a:lnTo>
                      <a:pt x="862" y="462"/>
                    </a:lnTo>
                    <a:lnTo>
                      <a:pt x="847" y="478"/>
                    </a:lnTo>
                    <a:lnTo>
                      <a:pt x="831" y="493"/>
                    </a:lnTo>
                    <a:lnTo>
                      <a:pt x="814" y="507"/>
                    </a:lnTo>
                    <a:lnTo>
                      <a:pt x="796" y="521"/>
                    </a:lnTo>
                    <a:lnTo>
                      <a:pt x="779" y="534"/>
                    </a:lnTo>
                    <a:lnTo>
                      <a:pt x="742" y="559"/>
                    </a:lnTo>
                    <a:lnTo>
                      <a:pt x="703" y="583"/>
                    </a:lnTo>
                    <a:lnTo>
                      <a:pt x="664" y="605"/>
                    </a:lnTo>
                    <a:lnTo>
                      <a:pt x="649" y="614"/>
                    </a:lnTo>
                    <a:lnTo>
                      <a:pt x="649" y="614"/>
                    </a:lnTo>
                    <a:lnTo>
                      <a:pt x="625" y="627"/>
                    </a:lnTo>
                    <a:lnTo>
                      <a:pt x="601" y="637"/>
                    </a:lnTo>
                    <a:lnTo>
                      <a:pt x="576" y="648"/>
                    </a:lnTo>
                    <a:lnTo>
                      <a:pt x="552" y="656"/>
                    </a:lnTo>
                    <a:lnTo>
                      <a:pt x="526" y="662"/>
                    </a:lnTo>
                    <a:lnTo>
                      <a:pt x="501" y="668"/>
                    </a:lnTo>
                    <a:lnTo>
                      <a:pt x="475" y="674"/>
                    </a:lnTo>
                    <a:lnTo>
                      <a:pt x="449" y="677"/>
                    </a:lnTo>
                    <a:lnTo>
                      <a:pt x="423" y="680"/>
                    </a:lnTo>
                    <a:lnTo>
                      <a:pt x="398" y="682"/>
                    </a:lnTo>
                    <a:lnTo>
                      <a:pt x="348" y="685"/>
                    </a:lnTo>
                    <a:lnTo>
                      <a:pt x="298" y="686"/>
                    </a:lnTo>
                    <a:lnTo>
                      <a:pt x="252" y="686"/>
                    </a:lnTo>
                    <a:lnTo>
                      <a:pt x="252" y="686"/>
                    </a:lnTo>
                    <a:lnTo>
                      <a:pt x="225" y="686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0" y="689"/>
                    </a:lnTo>
                    <a:lnTo>
                      <a:pt x="215" y="690"/>
                    </a:lnTo>
                    <a:lnTo>
                      <a:pt x="215" y="690"/>
                    </a:lnTo>
                    <a:lnTo>
                      <a:pt x="211" y="689"/>
                    </a:lnTo>
                    <a:lnTo>
                      <a:pt x="208" y="689"/>
                    </a:lnTo>
                    <a:lnTo>
                      <a:pt x="199" y="697"/>
                    </a:lnTo>
                    <a:lnTo>
                      <a:pt x="199" y="697"/>
                    </a:lnTo>
                    <a:lnTo>
                      <a:pt x="178" y="719"/>
                    </a:lnTo>
                    <a:lnTo>
                      <a:pt x="156" y="742"/>
                    </a:lnTo>
                    <a:lnTo>
                      <a:pt x="135" y="766"/>
                    </a:lnTo>
                    <a:lnTo>
                      <a:pt x="126" y="777"/>
                    </a:lnTo>
                    <a:lnTo>
                      <a:pt x="117" y="789"/>
                    </a:lnTo>
                    <a:lnTo>
                      <a:pt x="117" y="789"/>
                    </a:lnTo>
                    <a:lnTo>
                      <a:pt x="106" y="804"/>
                    </a:lnTo>
                    <a:lnTo>
                      <a:pt x="96" y="817"/>
                    </a:lnTo>
                    <a:lnTo>
                      <a:pt x="72" y="842"/>
                    </a:lnTo>
                    <a:lnTo>
                      <a:pt x="72" y="842"/>
                    </a:lnTo>
                    <a:lnTo>
                      <a:pt x="53" y="863"/>
                    </a:lnTo>
                    <a:lnTo>
                      <a:pt x="43" y="874"/>
                    </a:lnTo>
                    <a:lnTo>
                      <a:pt x="34" y="885"/>
                    </a:lnTo>
                    <a:lnTo>
                      <a:pt x="34" y="885"/>
                    </a:lnTo>
                    <a:lnTo>
                      <a:pt x="31" y="888"/>
                    </a:lnTo>
                    <a:lnTo>
                      <a:pt x="27" y="892"/>
                    </a:lnTo>
                    <a:lnTo>
                      <a:pt x="22" y="894"/>
                    </a:lnTo>
                    <a:lnTo>
                      <a:pt x="17" y="894"/>
                    </a:lnTo>
                    <a:lnTo>
                      <a:pt x="17" y="894"/>
                    </a:lnTo>
                    <a:close/>
                    <a:moveTo>
                      <a:pt x="884" y="36"/>
                    </a:moveTo>
                    <a:lnTo>
                      <a:pt x="884" y="36"/>
                    </a:lnTo>
                    <a:lnTo>
                      <a:pt x="861" y="37"/>
                    </a:lnTo>
                    <a:lnTo>
                      <a:pt x="861" y="37"/>
                    </a:lnTo>
                    <a:lnTo>
                      <a:pt x="782" y="43"/>
                    </a:lnTo>
                    <a:lnTo>
                      <a:pt x="745" y="48"/>
                    </a:lnTo>
                    <a:lnTo>
                      <a:pt x="709" y="53"/>
                    </a:lnTo>
                    <a:lnTo>
                      <a:pt x="709" y="53"/>
                    </a:lnTo>
                    <a:lnTo>
                      <a:pt x="692" y="55"/>
                    </a:lnTo>
                    <a:lnTo>
                      <a:pt x="676" y="59"/>
                    </a:lnTo>
                    <a:lnTo>
                      <a:pt x="658" y="63"/>
                    </a:lnTo>
                    <a:lnTo>
                      <a:pt x="640" y="68"/>
                    </a:lnTo>
                    <a:lnTo>
                      <a:pt x="624" y="74"/>
                    </a:lnTo>
                    <a:lnTo>
                      <a:pt x="606" y="82"/>
                    </a:lnTo>
                    <a:lnTo>
                      <a:pt x="589" y="90"/>
                    </a:lnTo>
                    <a:lnTo>
                      <a:pt x="571" y="98"/>
                    </a:lnTo>
                    <a:lnTo>
                      <a:pt x="555" y="106"/>
                    </a:lnTo>
                    <a:lnTo>
                      <a:pt x="538" y="117"/>
                    </a:lnTo>
                    <a:lnTo>
                      <a:pt x="522" y="127"/>
                    </a:lnTo>
                    <a:lnTo>
                      <a:pt x="505" y="137"/>
                    </a:lnTo>
                    <a:lnTo>
                      <a:pt x="490" y="149"/>
                    </a:lnTo>
                    <a:lnTo>
                      <a:pt x="474" y="161"/>
                    </a:lnTo>
                    <a:lnTo>
                      <a:pt x="460" y="174"/>
                    </a:lnTo>
                    <a:lnTo>
                      <a:pt x="446" y="186"/>
                    </a:lnTo>
                    <a:lnTo>
                      <a:pt x="446" y="186"/>
                    </a:lnTo>
                    <a:lnTo>
                      <a:pt x="419" y="211"/>
                    </a:lnTo>
                    <a:lnTo>
                      <a:pt x="419" y="211"/>
                    </a:lnTo>
                    <a:lnTo>
                      <a:pt x="396" y="234"/>
                    </a:lnTo>
                    <a:lnTo>
                      <a:pt x="372" y="256"/>
                    </a:lnTo>
                    <a:lnTo>
                      <a:pt x="349" y="279"/>
                    </a:lnTo>
                    <a:lnTo>
                      <a:pt x="328" y="304"/>
                    </a:lnTo>
                    <a:lnTo>
                      <a:pt x="309" y="329"/>
                    </a:lnTo>
                    <a:lnTo>
                      <a:pt x="300" y="342"/>
                    </a:lnTo>
                    <a:lnTo>
                      <a:pt x="291" y="355"/>
                    </a:lnTo>
                    <a:lnTo>
                      <a:pt x="283" y="370"/>
                    </a:lnTo>
                    <a:lnTo>
                      <a:pt x="276" y="384"/>
                    </a:lnTo>
                    <a:lnTo>
                      <a:pt x="269" y="400"/>
                    </a:lnTo>
                    <a:lnTo>
                      <a:pt x="262" y="415"/>
                    </a:lnTo>
                    <a:lnTo>
                      <a:pt x="262" y="415"/>
                    </a:lnTo>
                    <a:lnTo>
                      <a:pt x="251" y="449"/>
                    </a:lnTo>
                    <a:lnTo>
                      <a:pt x="241" y="484"/>
                    </a:lnTo>
                    <a:lnTo>
                      <a:pt x="237" y="501"/>
                    </a:lnTo>
                    <a:lnTo>
                      <a:pt x="233" y="519"/>
                    </a:lnTo>
                    <a:lnTo>
                      <a:pt x="231" y="536"/>
                    </a:lnTo>
                    <a:lnTo>
                      <a:pt x="230" y="555"/>
                    </a:lnTo>
                    <a:lnTo>
                      <a:pt x="230" y="555"/>
                    </a:lnTo>
                    <a:lnTo>
                      <a:pt x="230" y="564"/>
                    </a:lnTo>
                    <a:lnTo>
                      <a:pt x="228" y="573"/>
                    </a:lnTo>
                    <a:lnTo>
                      <a:pt x="223" y="592"/>
                    </a:lnTo>
                    <a:lnTo>
                      <a:pt x="221" y="599"/>
                    </a:lnTo>
                    <a:lnTo>
                      <a:pt x="221" y="599"/>
                    </a:lnTo>
                    <a:lnTo>
                      <a:pt x="220" y="609"/>
                    </a:lnTo>
                    <a:lnTo>
                      <a:pt x="221" y="620"/>
                    </a:lnTo>
                    <a:lnTo>
                      <a:pt x="224" y="645"/>
                    </a:lnTo>
                    <a:lnTo>
                      <a:pt x="224" y="646"/>
                    </a:lnTo>
                    <a:lnTo>
                      <a:pt x="226" y="648"/>
                    </a:lnTo>
                    <a:lnTo>
                      <a:pt x="228" y="650"/>
                    </a:lnTo>
                    <a:lnTo>
                      <a:pt x="230" y="650"/>
                    </a:lnTo>
                    <a:lnTo>
                      <a:pt x="230" y="650"/>
                    </a:lnTo>
                    <a:lnTo>
                      <a:pt x="262" y="651"/>
                    </a:lnTo>
                    <a:lnTo>
                      <a:pt x="262" y="651"/>
                    </a:lnTo>
                    <a:lnTo>
                      <a:pt x="307" y="651"/>
                    </a:lnTo>
                    <a:lnTo>
                      <a:pt x="307" y="651"/>
                    </a:lnTo>
                    <a:lnTo>
                      <a:pt x="339" y="651"/>
                    </a:lnTo>
                    <a:lnTo>
                      <a:pt x="372" y="649"/>
                    </a:lnTo>
                    <a:lnTo>
                      <a:pt x="406" y="646"/>
                    </a:lnTo>
                    <a:lnTo>
                      <a:pt x="423" y="644"/>
                    </a:lnTo>
                    <a:lnTo>
                      <a:pt x="441" y="639"/>
                    </a:lnTo>
                    <a:lnTo>
                      <a:pt x="441" y="639"/>
                    </a:lnTo>
                    <a:lnTo>
                      <a:pt x="461" y="636"/>
                    </a:lnTo>
                    <a:lnTo>
                      <a:pt x="481" y="635"/>
                    </a:lnTo>
                    <a:lnTo>
                      <a:pt x="481" y="635"/>
                    </a:lnTo>
                    <a:lnTo>
                      <a:pt x="509" y="632"/>
                    </a:lnTo>
                    <a:lnTo>
                      <a:pt x="523" y="630"/>
                    </a:lnTo>
                    <a:lnTo>
                      <a:pt x="535" y="627"/>
                    </a:lnTo>
                    <a:lnTo>
                      <a:pt x="535" y="627"/>
                    </a:lnTo>
                    <a:lnTo>
                      <a:pt x="551" y="621"/>
                    </a:lnTo>
                    <a:lnTo>
                      <a:pt x="565" y="615"/>
                    </a:lnTo>
                    <a:lnTo>
                      <a:pt x="594" y="601"/>
                    </a:lnTo>
                    <a:lnTo>
                      <a:pt x="594" y="601"/>
                    </a:lnTo>
                    <a:lnTo>
                      <a:pt x="611" y="592"/>
                    </a:lnTo>
                    <a:lnTo>
                      <a:pt x="630" y="583"/>
                    </a:lnTo>
                    <a:lnTo>
                      <a:pt x="630" y="583"/>
                    </a:lnTo>
                    <a:lnTo>
                      <a:pt x="640" y="578"/>
                    </a:lnTo>
                    <a:lnTo>
                      <a:pt x="652" y="572"/>
                    </a:lnTo>
                    <a:lnTo>
                      <a:pt x="674" y="559"/>
                    </a:lnTo>
                    <a:lnTo>
                      <a:pt x="674" y="559"/>
                    </a:lnTo>
                    <a:lnTo>
                      <a:pt x="692" y="549"/>
                    </a:lnTo>
                    <a:lnTo>
                      <a:pt x="692" y="549"/>
                    </a:lnTo>
                    <a:lnTo>
                      <a:pt x="705" y="540"/>
                    </a:lnTo>
                    <a:lnTo>
                      <a:pt x="705" y="540"/>
                    </a:lnTo>
                    <a:lnTo>
                      <a:pt x="726" y="529"/>
                    </a:lnTo>
                    <a:lnTo>
                      <a:pt x="746" y="517"/>
                    </a:lnTo>
                    <a:lnTo>
                      <a:pt x="764" y="504"/>
                    </a:lnTo>
                    <a:lnTo>
                      <a:pt x="783" y="490"/>
                    </a:lnTo>
                    <a:lnTo>
                      <a:pt x="783" y="490"/>
                    </a:lnTo>
                    <a:lnTo>
                      <a:pt x="803" y="471"/>
                    </a:lnTo>
                    <a:lnTo>
                      <a:pt x="820" y="453"/>
                    </a:lnTo>
                    <a:lnTo>
                      <a:pt x="837" y="433"/>
                    </a:lnTo>
                    <a:lnTo>
                      <a:pt x="851" y="413"/>
                    </a:lnTo>
                    <a:lnTo>
                      <a:pt x="851" y="413"/>
                    </a:lnTo>
                    <a:lnTo>
                      <a:pt x="865" y="396"/>
                    </a:lnTo>
                    <a:lnTo>
                      <a:pt x="865" y="396"/>
                    </a:lnTo>
                    <a:lnTo>
                      <a:pt x="872" y="385"/>
                    </a:lnTo>
                    <a:lnTo>
                      <a:pt x="880" y="375"/>
                    </a:lnTo>
                    <a:lnTo>
                      <a:pt x="884" y="368"/>
                    </a:lnTo>
                    <a:lnTo>
                      <a:pt x="876" y="366"/>
                    </a:lnTo>
                    <a:lnTo>
                      <a:pt x="876" y="366"/>
                    </a:lnTo>
                    <a:lnTo>
                      <a:pt x="851" y="359"/>
                    </a:lnTo>
                    <a:lnTo>
                      <a:pt x="826" y="349"/>
                    </a:lnTo>
                    <a:lnTo>
                      <a:pt x="826" y="349"/>
                    </a:lnTo>
                    <a:lnTo>
                      <a:pt x="805" y="342"/>
                    </a:lnTo>
                    <a:lnTo>
                      <a:pt x="782" y="335"/>
                    </a:lnTo>
                    <a:lnTo>
                      <a:pt x="782" y="335"/>
                    </a:lnTo>
                    <a:lnTo>
                      <a:pt x="759" y="330"/>
                    </a:lnTo>
                    <a:lnTo>
                      <a:pt x="736" y="324"/>
                    </a:lnTo>
                    <a:lnTo>
                      <a:pt x="736" y="324"/>
                    </a:lnTo>
                    <a:lnTo>
                      <a:pt x="717" y="321"/>
                    </a:lnTo>
                    <a:lnTo>
                      <a:pt x="698" y="317"/>
                    </a:lnTo>
                    <a:lnTo>
                      <a:pt x="681" y="312"/>
                    </a:lnTo>
                    <a:lnTo>
                      <a:pt x="671" y="308"/>
                    </a:lnTo>
                    <a:lnTo>
                      <a:pt x="663" y="305"/>
                    </a:lnTo>
                    <a:lnTo>
                      <a:pt x="663" y="305"/>
                    </a:lnTo>
                    <a:lnTo>
                      <a:pt x="660" y="302"/>
                    </a:lnTo>
                    <a:lnTo>
                      <a:pt x="657" y="300"/>
                    </a:lnTo>
                    <a:lnTo>
                      <a:pt x="656" y="297"/>
                    </a:lnTo>
                    <a:lnTo>
                      <a:pt x="655" y="293"/>
                    </a:lnTo>
                    <a:lnTo>
                      <a:pt x="655" y="290"/>
                    </a:lnTo>
                    <a:lnTo>
                      <a:pt x="653" y="289"/>
                    </a:lnTo>
                    <a:lnTo>
                      <a:pt x="653" y="289"/>
                    </a:lnTo>
                    <a:lnTo>
                      <a:pt x="649" y="285"/>
                    </a:lnTo>
                    <a:lnTo>
                      <a:pt x="647" y="280"/>
                    </a:lnTo>
                    <a:lnTo>
                      <a:pt x="646" y="274"/>
                    </a:lnTo>
                    <a:lnTo>
                      <a:pt x="647" y="268"/>
                    </a:lnTo>
                    <a:lnTo>
                      <a:pt x="647" y="268"/>
                    </a:lnTo>
                    <a:lnTo>
                      <a:pt x="649" y="265"/>
                    </a:lnTo>
                    <a:lnTo>
                      <a:pt x="652" y="260"/>
                    </a:lnTo>
                    <a:lnTo>
                      <a:pt x="656" y="257"/>
                    </a:lnTo>
                    <a:lnTo>
                      <a:pt x="659" y="257"/>
                    </a:lnTo>
                    <a:lnTo>
                      <a:pt x="663" y="256"/>
                    </a:lnTo>
                    <a:lnTo>
                      <a:pt x="663" y="256"/>
                    </a:lnTo>
                    <a:lnTo>
                      <a:pt x="709" y="255"/>
                    </a:lnTo>
                    <a:lnTo>
                      <a:pt x="753" y="252"/>
                    </a:lnTo>
                    <a:lnTo>
                      <a:pt x="798" y="248"/>
                    </a:lnTo>
                    <a:lnTo>
                      <a:pt x="843" y="243"/>
                    </a:lnTo>
                    <a:lnTo>
                      <a:pt x="843" y="243"/>
                    </a:lnTo>
                    <a:lnTo>
                      <a:pt x="892" y="238"/>
                    </a:lnTo>
                    <a:lnTo>
                      <a:pt x="942" y="234"/>
                    </a:lnTo>
                    <a:lnTo>
                      <a:pt x="946" y="234"/>
                    </a:lnTo>
                    <a:lnTo>
                      <a:pt x="947" y="229"/>
                    </a:lnTo>
                    <a:lnTo>
                      <a:pt x="947" y="229"/>
                    </a:lnTo>
                    <a:lnTo>
                      <a:pt x="959" y="205"/>
                    </a:lnTo>
                    <a:lnTo>
                      <a:pt x="959" y="205"/>
                    </a:lnTo>
                    <a:lnTo>
                      <a:pt x="967" y="188"/>
                    </a:lnTo>
                    <a:lnTo>
                      <a:pt x="974" y="171"/>
                    </a:lnTo>
                    <a:lnTo>
                      <a:pt x="980" y="153"/>
                    </a:lnTo>
                    <a:lnTo>
                      <a:pt x="985" y="135"/>
                    </a:lnTo>
                    <a:lnTo>
                      <a:pt x="985" y="135"/>
                    </a:lnTo>
                    <a:lnTo>
                      <a:pt x="987" y="115"/>
                    </a:lnTo>
                    <a:lnTo>
                      <a:pt x="990" y="94"/>
                    </a:lnTo>
                    <a:lnTo>
                      <a:pt x="990" y="73"/>
                    </a:lnTo>
                    <a:lnTo>
                      <a:pt x="988" y="52"/>
                    </a:lnTo>
                    <a:lnTo>
                      <a:pt x="988" y="50"/>
                    </a:lnTo>
                    <a:lnTo>
                      <a:pt x="985" y="48"/>
                    </a:lnTo>
                    <a:lnTo>
                      <a:pt x="985" y="48"/>
                    </a:lnTo>
                    <a:lnTo>
                      <a:pt x="982" y="46"/>
                    </a:lnTo>
                    <a:lnTo>
                      <a:pt x="979" y="41"/>
                    </a:lnTo>
                    <a:lnTo>
                      <a:pt x="971" y="48"/>
                    </a:lnTo>
                    <a:lnTo>
                      <a:pt x="971" y="48"/>
                    </a:lnTo>
                    <a:lnTo>
                      <a:pt x="971" y="47"/>
                    </a:lnTo>
                    <a:lnTo>
                      <a:pt x="971" y="47"/>
                    </a:lnTo>
                    <a:lnTo>
                      <a:pt x="973" y="45"/>
                    </a:lnTo>
                    <a:lnTo>
                      <a:pt x="974" y="45"/>
                    </a:lnTo>
                    <a:lnTo>
                      <a:pt x="974" y="45"/>
                    </a:lnTo>
                    <a:lnTo>
                      <a:pt x="974" y="45"/>
                    </a:lnTo>
                    <a:lnTo>
                      <a:pt x="974" y="45"/>
                    </a:lnTo>
                    <a:lnTo>
                      <a:pt x="967" y="43"/>
                    </a:lnTo>
                    <a:lnTo>
                      <a:pt x="967" y="43"/>
                    </a:lnTo>
                    <a:lnTo>
                      <a:pt x="962" y="41"/>
                    </a:lnTo>
                    <a:lnTo>
                      <a:pt x="957" y="41"/>
                    </a:lnTo>
                    <a:lnTo>
                      <a:pt x="957" y="41"/>
                    </a:lnTo>
                    <a:lnTo>
                      <a:pt x="925" y="37"/>
                    </a:lnTo>
                    <a:lnTo>
                      <a:pt x="921" y="37"/>
                    </a:lnTo>
                    <a:lnTo>
                      <a:pt x="921" y="37"/>
                    </a:lnTo>
                    <a:lnTo>
                      <a:pt x="884" y="36"/>
                    </a:lnTo>
                    <a:lnTo>
                      <a:pt x="884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6" name="Freeform 398">
                <a:extLst>
                  <a:ext uri="{FF2B5EF4-FFF2-40B4-BE49-F238E27FC236}">
                    <a16:creationId xmlns:a16="http://schemas.microsoft.com/office/drawing/2014/main" id="{69CA7B2D-1695-E97E-DD58-711A1D0FB060}"/>
                  </a:ext>
                </a:extLst>
              </p:cNvPr>
              <p:cNvSpPr/>
              <p:nvPr/>
            </p:nvSpPr>
            <p:spPr bwMode="auto">
              <a:xfrm>
                <a:off x="4587875" y="3630613"/>
                <a:ext cx="239713" cy="161925"/>
              </a:xfrm>
              <a:custGeom>
                <a:avLst/>
                <a:gdLst/>
                <a:ahLst/>
                <a:cxnLst>
                  <a:cxn ang="0">
                    <a:pos x="19" y="306"/>
                  </a:cxn>
                  <a:cxn ang="0">
                    <a:pos x="9" y="303"/>
                  </a:cxn>
                  <a:cxn ang="0">
                    <a:pos x="4" y="299"/>
                  </a:cxn>
                  <a:cxn ang="0">
                    <a:pos x="1" y="292"/>
                  </a:cxn>
                  <a:cxn ang="0">
                    <a:pos x="0" y="288"/>
                  </a:cxn>
                  <a:cxn ang="0">
                    <a:pos x="1" y="227"/>
                  </a:cxn>
                  <a:cxn ang="0">
                    <a:pos x="4" y="165"/>
                  </a:cxn>
                  <a:cxn ang="0">
                    <a:pos x="8" y="89"/>
                  </a:cxn>
                  <a:cxn ang="0">
                    <a:pos x="8" y="63"/>
                  </a:cxn>
                  <a:cxn ang="0">
                    <a:pos x="11" y="34"/>
                  </a:cxn>
                  <a:cxn ang="0">
                    <a:pos x="19" y="18"/>
                  </a:cxn>
                  <a:cxn ang="0">
                    <a:pos x="25" y="11"/>
                  </a:cxn>
                  <a:cxn ang="0">
                    <a:pos x="34" y="6"/>
                  </a:cxn>
                  <a:cxn ang="0">
                    <a:pos x="51" y="1"/>
                  </a:cxn>
                  <a:cxn ang="0">
                    <a:pos x="64" y="0"/>
                  </a:cxn>
                  <a:cxn ang="0">
                    <a:pos x="70" y="0"/>
                  </a:cxn>
                  <a:cxn ang="0">
                    <a:pos x="153" y="7"/>
                  </a:cxn>
                  <a:cxn ang="0">
                    <a:pos x="234" y="18"/>
                  </a:cxn>
                  <a:cxn ang="0">
                    <a:pos x="284" y="26"/>
                  </a:cxn>
                  <a:cxn ang="0">
                    <a:pos x="385" y="37"/>
                  </a:cxn>
                  <a:cxn ang="0">
                    <a:pos x="436" y="38"/>
                  </a:cxn>
                  <a:cxn ang="0">
                    <a:pos x="440" y="39"/>
                  </a:cxn>
                  <a:cxn ang="0">
                    <a:pos x="446" y="41"/>
                  </a:cxn>
                  <a:cxn ang="0">
                    <a:pos x="450" y="46"/>
                  </a:cxn>
                  <a:cxn ang="0">
                    <a:pos x="452" y="57"/>
                  </a:cxn>
                  <a:cxn ang="0">
                    <a:pos x="451" y="63"/>
                  </a:cxn>
                  <a:cxn ang="0">
                    <a:pos x="448" y="69"/>
                  </a:cxn>
                  <a:cxn ang="0">
                    <a:pos x="443" y="73"/>
                  </a:cxn>
                  <a:cxn ang="0">
                    <a:pos x="436" y="74"/>
                  </a:cxn>
                  <a:cxn ang="0">
                    <a:pos x="410" y="73"/>
                  </a:cxn>
                  <a:cxn ang="0">
                    <a:pos x="335" y="67"/>
                  </a:cxn>
                  <a:cxn ang="0">
                    <a:pos x="293" y="64"/>
                  </a:cxn>
                  <a:cxn ang="0">
                    <a:pos x="249" y="59"/>
                  </a:cxn>
                  <a:cxn ang="0">
                    <a:pos x="167" y="49"/>
                  </a:cxn>
                  <a:cxn ang="0">
                    <a:pos x="131" y="43"/>
                  </a:cxn>
                  <a:cxn ang="0">
                    <a:pos x="77" y="37"/>
                  </a:cxn>
                  <a:cxn ang="0">
                    <a:pos x="59" y="36"/>
                  </a:cxn>
                  <a:cxn ang="0">
                    <a:pos x="54" y="37"/>
                  </a:cxn>
                  <a:cxn ang="0">
                    <a:pos x="49" y="40"/>
                  </a:cxn>
                  <a:cxn ang="0">
                    <a:pos x="45" y="47"/>
                  </a:cxn>
                  <a:cxn ang="0">
                    <a:pos x="43" y="66"/>
                  </a:cxn>
                  <a:cxn ang="0">
                    <a:pos x="44" y="76"/>
                  </a:cxn>
                  <a:cxn ang="0">
                    <a:pos x="45" y="90"/>
                  </a:cxn>
                  <a:cxn ang="0">
                    <a:pos x="42" y="113"/>
                  </a:cxn>
                  <a:cxn ang="0">
                    <a:pos x="40" y="161"/>
                  </a:cxn>
                  <a:cxn ang="0">
                    <a:pos x="41" y="184"/>
                  </a:cxn>
                  <a:cxn ang="0">
                    <a:pos x="41" y="207"/>
                  </a:cxn>
                  <a:cxn ang="0">
                    <a:pos x="38" y="245"/>
                  </a:cxn>
                  <a:cxn ang="0">
                    <a:pos x="37" y="266"/>
                  </a:cxn>
                  <a:cxn ang="0">
                    <a:pos x="36" y="289"/>
                  </a:cxn>
                  <a:cxn ang="0">
                    <a:pos x="35" y="295"/>
                  </a:cxn>
                  <a:cxn ang="0">
                    <a:pos x="32" y="300"/>
                  </a:cxn>
                  <a:cxn ang="0">
                    <a:pos x="29" y="302"/>
                  </a:cxn>
                  <a:cxn ang="0">
                    <a:pos x="23" y="306"/>
                  </a:cxn>
                  <a:cxn ang="0">
                    <a:pos x="19" y="306"/>
                  </a:cxn>
                </a:cxnLst>
                <a:rect l="0" t="0" r="r" b="b"/>
                <a:pathLst>
                  <a:path w="452" h="306">
                    <a:moveTo>
                      <a:pt x="19" y="306"/>
                    </a:moveTo>
                    <a:lnTo>
                      <a:pt x="19" y="306"/>
                    </a:lnTo>
                    <a:lnTo>
                      <a:pt x="12" y="304"/>
                    </a:lnTo>
                    <a:lnTo>
                      <a:pt x="9" y="303"/>
                    </a:lnTo>
                    <a:lnTo>
                      <a:pt x="6" y="301"/>
                    </a:lnTo>
                    <a:lnTo>
                      <a:pt x="4" y="299"/>
                    </a:lnTo>
                    <a:lnTo>
                      <a:pt x="2" y="296"/>
                    </a:lnTo>
                    <a:lnTo>
                      <a:pt x="1" y="292"/>
                    </a:lnTo>
                    <a:lnTo>
                      <a:pt x="0" y="288"/>
                    </a:lnTo>
                    <a:lnTo>
                      <a:pt x="0" y="288"/>
                    </a:lnTo>
                    <a:lnTo>
                      <a:pt x="0" y="257"/>
                    </a:lnTo>
                    <a:lnTo>
                      <a:pt x="1" y="227"/>
                    </a:lnTo>
                    <a:lnTo>
                      <a:pt x="4" y="165"/>
                    </a:lnTo>
                    <a:lnTo>
                      <a:pt x="4" y="165"/>
                    </a:lnTo>
                    <a:lnTo>
                      <a:pt x="7" y="114"/>
                    </a:lnTo>
                    <a:lnTo>
                      <a:pt x="8" y="89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9" y="47"/>
                    </a:lnTo>
                    <a:lnTo>
                      <a:pt x="11" y="34"/>
                    </a:lnTo>
                    <a:lnTo>
                      <a:pt x="15" y="24"/>
                    </a:lnTo>
                    <a:lnTo>
                      <a:pt x="19" y="18"/>
                    </a:lnTo>
                    <a:lnTo>
                      <a:pt x="22" y="14"/>
                    </a:lnTo>
                    <a:lnTo>
                      <a:pt x="25" y="11"/>
                    </a:lnTo>
                    <a:lnTo>
                      <a:pt x="29" y="8"/>
                    </a:lnTo>
                    <a:lnTo>
                      <a:pt x="34" y="6"/>
                    </a:lnTo>
                    <a:lnTo>
                      <a:pt x="39" y="4"/>
                    </a:lnTo>
                    <a:lnTo>
                      <a:pt x="51" y="1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112" y="3"/>
                    </a:lnTo>
                    <a:lnTo>
                      <a:pt x="153" y="7"/>
                    </a:lnTo>
                    <a:lnTo>
                      <a:pt x="193" y="13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84" y="26"/>
                    </a:lnTo>
                    <a:lnTo>
                      <a:pt x="335" y="32"/>
                    </a:lnTo>
                    <a:lnTo>
                      <a:pt x="385" y="37"/>
                    </a:lnTo>
                    <a:lnTo>
                      <a:pt x="410" y="38"/>
                    </a:lnTo>
                    <a:lnTo>
                      <a:pt x="436" y="38"/>
                    </a:lnTo>
                    <a:lnTo>
                      <a:pt x="436" y="38"/>
                    </a:lnTo>
                    <a:lnTo>
                      <a:pt x="440" y="39"/>
                    </a:lnTo>
                    <a:lnTo>
                      <a:pt x="443" y="40"/>
                    </a:lnTo>
                    <a:lnTo>
                      <a:pt x="446" y="41"/>
                    </a:lnTo>
                    <a:lnTo>
                      <a:pt x="448" y="44"/>
                    </a:lnTo>
                    <a:lnTo>
                      <a:pt x="450" y="46"/>
                    </a:lnTo>
                    <a:lnTo>
                      <a:pt x="451" y="49"/>
                    </a:lnTo>
                    <a:lnTo>
                      <a:pt x="452" y="57"/>
                    </a:lnTo>
                    <a:lnTo>
                      <a:pt x="452" y="57"/>
                    </a:lnTo>
                    <a:lnTo>
                      <a:pt x="451" y="63"/>
                    </a:lnTo>
                    <a:lnTo>
                      <a:pt x="450" y="66"/>
                    </a:lnTo>
                    <a:lnTo>
                      <a:pt x="448" y="69"/>
                    </a:lnTo>
                    <a:lnTo>
                      <a:pt x="446" y="71"/>
                    </a:lnTo>
                    <a:lnTo>
                      <a:pt x="443" y="73"/>
                    </a:lnTo>
                    <a:lnTo>
                      <a:pt x="440" y="74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410" y="73"/>
                    </a:lnTo>
                    <a:lnTo>
                      <a:pt x="384" y="72"/>
                    </a:lnTo>
                    <a:lnTo>
                      <a:pt x="335" y="67"/>
                    </a:lnTo>
                    <a:lnTo>
                      <a:pt x="335" y="67"/>
                    </a:lnTo>
                    <a:lnTo>
                      <a:pt x="293" y="64"/>
                    </a:lnTo>
                    <a:lnTo>
                      <a:pt x="293" y="64"/>
                    </a:lnTo>
                    <a:lnTo>
                      <a:pt x="249" y="59"/>
                    </a:lnTo>
                    <a:lnTo>
                      <a:pt x="207" y="55"/>
                    </a:lnTo>
                    <a:lnTo>
                      <a:pt x="167" y="49"/>
                    </a:lnTo>
                    <a:lnTo>
                      <a:pt x="131" y="43"/>
                    </a:lnTo>
                    <a:lnTo>
                      <a:pt x="131" y="43"/>
                    </a:lnTo>
                    <a:lnTo>
                      <a:pt x="97" y="38"/>
                    </a:lnTo>
                    <a:lnTo>
                      <a:pt x="77" y="37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4" y="37"/>
                    </a:lnTo>
                    <a:lnTo>
                      <a:pt x="49" y="40"/>
                    </a:lnTo>
                    <a:lnTo>
                      <a:pt x="49" y="40"/>
                    </a:lnTo>
                    <a:lnTo>
                      <a:pt x="46" y="43"/>
                    </a:lnTo>
                    <a:lnTo>
                      <a:pt x="45" y="47"/>
                    </a:lnTo>
                    <a:lnTo>
                      <a:pt x="43" y="56"/>
                    </a:lnTo>
                    <a:lnTo>
                      <a:pt x="43" y="66"/>
                    </a:lnTo>
                    <a:lnTo>
                      <a:pt x="44" y="76"/>
                    </a:lnTo>
                    <a:lnTo>
                      <a:pt x="44" y="76"/>
                    </a:lnTo>
                    <a:lnTo>
                      <a:pt x="45" y="84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42" y="113"/>
                    </a:lnTo>
                    <a:lnTo>
                      <a:pt x="41" y="137"/>
                    </a:lnTo>
                    <a:lnTo>
                      <a:pt x="40" y="161"/>
                    </a:lnTo>
                    <a:lnTo>
                      <a:pt x="41" y="184"/>
                    </a:lnTo>
                    <a:lnTo>
                      <a:pt x="41" y="184"/>
                    </a:lnTo>
                    <a:lnTo>
                      <a:pt x="41" y="207"/>
                    </a:lnTo>
                    <a:lnTo>
                      <a:pt x="41" y="207"/>
                    </a:lnTo>
                    <a:lnTo>
                      <a:pt x="40" y="226"/>
                    </a:lnTo>
                    <a:lnTo>
                      <a:pt x="38" y="245"/>
                    </a:lnTo>
                    <a:lnTo>
                      <a:pt x="38" y="245"/>
                    </a:lnTo>
                    <a:lnTo>
                      <a:pt x="37" y="266"/>
                    </a:lnTo>
                    <a:lnTo>
                      <a:pt x="36" y="289"/>
                    </a:lnTo>
                    <a:lnTo>
                      <a:pt x="36" y="289"/>
                    </a:lnTo>
                    <a:lnTo>
                      <a:pt x="36" y="292"/>
                    </a:lnTo>
                    <a:lnTo>
                      <a:pt x="35" y="295"/>
                    </a:lnTo>
                    <a:lnTo>
                      <a:pt x="34" y="298"/>
                    </a:lnTo>
                    <a:lnTo>
                      <a:pt x="32" y="300"/>
                    </a:lnTo>
                    <a:lnTo>
                      <a:pt x="32" y="300"/>
                    </a:lnTo>
                    <a:lnTo>
                      <a:pt x="29" y="302"/>
                    </a:lnTo>
                    <a:lnTo>
                      <a:pt x="26" y="304"/>
                    </a:lnTo>
                    <a:lnTo>
                      <a:pt x="23" y="306"/>
                    </a:lnTo>
                    <a:lnTo>
                      <a:pt x="19" y="306"/>
                    </a:lnTo>
                    <a:lnTo>
                      <a:pt x="19" y="30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7" name="Freeform 399">
                <a:extLst>
                  <a:ext uri="{FF2B5EF4-FFF2-40B4-BE49-F238E27FC236}">
                    <a16:creationId xmlns:a16="http://schemas.microsoft.com/office/drawing/2014/main" id="{3BCCFB02-A9EF-82B4-DBB0-D1DB74E0C1FA}"/>
                  </a:ext>
                </a:extLst>
              </p:cNvPr>
              <p:cNvSpPr/>
              <p:nvPr/>
            </p:nvSpPr>
            <p:spPr bwMode="auto">
              <a:xfrm>
                <a:off x="4329113" y="3263900"/>
                <a:ext cx="242888" cy="22225"/>
              </a:xfrm>
              <a:custGeom>
                <a:avLst/>
                <a:gdLst/>
                <a:ahLst/>
                <a:cxnLst>
                  <a:cxn ang="0">
                    <a:pos x="189" y="42"/>
                  </a:cxn>
                  <a:cxn ang="0">
                    <a:pos x="174" y="42"/>
                  </a:cxn>
                  <a:cxn ang="0">
                    <a:pos x="116" y="40"/>
                  </a:cxn>
                  <a:cxn ang="0">
                    <a:pos x="43" y="38"/>
                  </a:cxn>
                  <a:cxn ang="0">
                    <a:pos x="18" y="36"/>
                  </a:cxn>
                  <a:cxn ang="0">
                    <a:pos x="11" y="34"/>
                  </a:cxn>
                  <a:cxn ang="0">
                    <a:pos x="5" y="29"/>
                  </a:cxn>
                  <a:cxn ang="0">
                    <a:pos x="1" y="22"/>
                  </a:cxn>
                  <a:cxn ang="0">
                    <a:pos x="0" y="15"/>
                  </a:cxn>
                  <a:cxn ang="0">
                    <a:pos x="5" y="5"/>
                  </a:cxn>
                  <a:cxn ang="0">
                    <a:pos x="9" y="1"/>
                  </a:cxn>
                  <a:cxn ang="0">
                    <a:pos x="16" y="0"/>
                  </a:cxn>
                  <a:cxn ang="0">
                    <a:pos x="17" y="0"/>
                  </a:cxn>
                  <a:cxn ang="0">
                    <a:pos x="61" y="3"/>
                  </a:cxn>
                  <a:cxn ang="0">
                    <a:pos x="106" y="4"/>
                  </a:cxn>
                  <a:cxn ang="0">
                    <a:pos x="189" y="7"/>
                  </a:cxn>
                  <a:cxn ang="0">
                    <a:pos x="218" y="8"/>
                  </a:cxn>
                  <a:cxn ang="0">
                    <a:pos x="257" y="7"/>
                  </a:cxn>
                  <a:cxn ang="0">
                    <a:pos x="300" y="6"/>
                  </a:cxn>
                  <a:cxn ang="0">
                    <a:pos x="393" y="4"/>
                  </a:cxn>
                  <a:cxn ang="0">
                    <a:pos x="424" y="4"/>
                  </a:cxn>
                  <a:cxn ang="0">
                    <a:pos x="447" y="6"/>
                  </a:cxn>
                  <a:cxn ang="0">
                    <a:pos x="454" y="9"/>
                  </a:cxn>
                  <a:cxn ang="0">
                    <a:pos x="458" y="13"/>
                  </a:cxn>
                  <a:cxn ang="0">
                    <a:pos x="459" y="22"/>
                  </a:cxn>
                  <a:cxn ang="0">
                    <a:pos x="457" y="29"/>
                  </a:cxn>
                  <a:cxn ang="0">
                    <a:pos x="453" y="35"/>
                  </a:cxn>
                  <a:cxn ang="0">
                    <a:pos x="448" y="40"/>
                  </a:cxn>
                  <a:cxn ang="0">
                    <a:pos x="439" y="41"/>
                  </a:cxn>
                  <a:cxn ang="0">
                    <a:pos x="439" y="41"/>
                  </a:cxn>
                  <a:cxn ang="0">
                    <a:pos x="436" y="41"/>
                  </a:cxn>
                  <a:cxn ang="0">
                    <a:pos x="424" y="39"/>
                  </a:cxn>
                  <a:cxn ang="0">
                    <a:pos x="372" y="38"/>
                  </a:cxn>
                  <a:cxn ang="0">
                    <a:pos x="322" y="38"/>
                  </a:cxn>
                  <a:cxn ang="0">
                    <a:pos x="268" y="40"/>
                  </a:cxn>
                  <a:cxn ang="0">
                    <a:pos x="189" y="42"/>
                  </a:cxn>
                </a:cxnLst>
                <a:rect l="0" t="0" r="r" b="b"/>
                <a:pathLst>
                  <a:path w="459" h="42">
                    <a:moveTo>
                      <a:pt x="189" y="42"/>
                    </a:moveTo>
                    <a:lnTo>
                      <a:pt x="189" y="42"/>
                    </a:lnTo>
                    <a:lnTo>
                      <a:pt x="174" y="42"/>
                    </a:lnTo>
                    <a:lnTo>
                      <a:pt x="174" y="42"/>
                    </a:lnTo>
                    <a:lnTo>
                      <a:pt x="116" y="40"/>
                    </a:lnTo>
                    <a:lnTo>
                      <a:pt x="116" y="40"/>
                    </a:lnTo>
                    <a:lnTo>
                      <a:pt x="68" y="39"/>
                    </a:lnTo>
                    <a:lnTo>
                      <a:pt x="43" y="38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6"/>
                    </a:lnTo>
                    <a:lnTo>
                      <a:pt x="1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9" y="1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61" y="3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47" y="5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218" y="8"/>
                    </a:lnTo>
                    <a:lnTo>
                      <a:pt x="218" y="8"/>
                    </a:lnTo>
                    <a:lnTo>
                      <a:pt x="257" y="7"/>
                    </a:lnTo>
                    <a:lnTo>
                      <a:pt x="300" y="6"/>
                    </a:lnTo>
                    <a:lnTo>
                      <a:pt x="300" y="6"/>
                    </a:lnTo>
                    <a:lnTo>
                      <a:pt x="347" y="4"/>
                    </a:lnTo>
                    <a:lnTo>
                      <a:pt x="393" y="4"/>
                    </a:lnTo>
                    <a:lnTo>
                      <a:pt x="393" y="4"/>
                    </a:lnTo>
                    <a:lnTo>
                      <a:pt x="424" y="4"/>
                    </a:lnTo>
                    <a:lnTo>
                      <a:pt x="447" y="6"/>
                    </a:lnTo>
                    <a:lnTo>
                      <a:pt x="447" y="6"/>
                    </a:lnTo>
                    <a:lnTo>
                      <a:pt x="451" y="7"/>
                    </a:lnTo>
                    <a:lnTo>
                      <a:pt x="454" y="9"/>
                    </a:lnTo>
                    <a:lnTo>
                      <a:pt x="456" y="11"/>
                    </a:lnTo>
                    <a:lnTo>
                      <a:pt x="458" y="13"/>
                    </a:lnTo>
                    <a:lnTo>
                      <a:pt x="459" y="18"/>
                    </a:lnTo>
                    <a:lnTo>
                      <a:pt x="459" y="22"/>
                    </a:lnTo>
                    <a:lnTo>
                      <a:pt x="459" y="22"/>
                    </a:lnTo>
                    <a:lnTo>
                      <a:pt x="457" y="29"/>
                    </a:lnTo>
                    <a:lnTo>
                      <a:pt x="456" y="32"/>
                    </a:lnTo>
                    <a:lnTo>
                      <a:pt x="453" y="35"/>
                    </a:lnTo>
                    <a:lnTo>
                      <a:pt x="451" y="38"/>
                    </a:lnTo>
                    <a:lnTo>
                      <a:pt x="448" y="40"/>
                    </a:lnTo>
                    <a:lnTo>
                      <a:pt x="444" y="41"/>
                    </a:lnTo>
                    <a:lnTo>
                      <a:pt x="439" y="41"/>
                    </a:lnTo>
                    <a:lnTo>
                      <a:pt x="439" y="41"/>
                    </a:lnTo>
                    <a:lnTo>
                      <a:pt x="439" y="41"/>
                    </a:lnTo>
                    <a:lnTo>
                      <a:pt x="439" y="41"/>
                    </a:lnTo>
                    <a:lnTo>
                      <a:pt x="436" y="41"/>
                    </a:lnTo>
                    <a:lnTo>
                      <a:pt x="436" y="41"/>
                    </a:lnTo>
                    <a:lnTo>
                      <a:pt x="424" y="39"/>
                    </a:lnTo>
                    <a:lnTo>
                      <a:pt x="410" y="38"/>
                    </a:lnTo>
                    <a:lnTo>
                      <a:pt x="372" y="38"/>
                    </a:lnTo>
                    <a:lnTo>
                      <a:pt x="372" y="38"/>
                    </a:lnTo>
                    <a:lnTo>
                      <a:pt x="322" y="38"/>
                    </a:lnTo>
                    <a:lnTo>
                      <a:pt x="268" y="40"/>
                    </a:lnTo>
                    <a:lnTo>
                      <a:pt x="268" y="40"/>
                    </a:lnTo>
                    <a:lnTo>
                      <a:pt x="226" y="41"/>
                    </a:lnTo>
                    <a:lnTo>
                      <a:pt x="189" y="42"/>
                    </a:lnTo>
                    <a:lnTo>
                      <a:pt x="189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8" name="Freeform 400">
                <a:extLst>
                  <a:ext uri="{FF2B5EF4-FFF2-40B4-BE49-F238E27FC236}">
                    <a16:creationId xmlns:a16="http://schemas.microsoft.com/office/drawing/2014/main" id="{8BF4973C-7B9F-1808-2F8E-EE2477F3A7A8}"/>
                  </a:ext>
                </a:extLst>
              </p:cNvPr>
              <p:cNvSpPr/>
              <p:nvPr/>
            </p:nvSpPr>
            <p:spPr bwMode="auto">
              <a:xfrm>
                <a:off x="4335463" y="3346450"/>
                <a:ext cx="173038" cy="19050"/>
              </a:xfrm>
              <a:custGeom>
                <a:avLst/>
                <a:gdLst/>
                <a:ahLst/>
                <a:cxnLst>
                  <a:cxn ang="0">
                    <a:pos x="17" y="36"/>
                  </a:cxn>
                  <a:cxn ang="0">
                    <a:pos x="17" y="36"/>
                  </a:cxn>
                  <a:cxn ang="0">
                    <a:pos x="13" y="35"/>
                  </a:cxn>
                  <a:cxn ang="0">
                    <a:pos x="10" y="34"/>
                  </a:cxn>
                  <a:cxn ang="0">
                    <a:pos x="7" y="32"/>
                  </a:cxn>
                  <a:cxn ang="0">
                    <a:pos x="4" y="30"/>
                  </a:cxn>
                  <a:cxn ang="0">
                    <a:pos x="3" y="28"/>
                  </a:cxn>
                  <a:cxn ang="0">
                    <a:pos x="1" y="25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4" y="5"/>
                  </a:cxn>
                  <a:cxn ang="0">
                    <a:pos x="7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312" y="0"/>
                  </a:cxn>
                  <a:cxn ang="0">
                    <a:pos x="312" y="0"/>
                  </a:cxn>
                  <a:cxn ang="0">
                    <a:pos x="316" y="0"/>
                  </a:cxn>
                  <a:cxn ang="0">
                    <a:pos x="319" y="1"/>
                  </a:cxn>
                  <a:cxn ang="0">
                    <a:pos x="322" y="3"/>
                  </a:cxn>
                  <a:cxn ang="0">
                    <a:pos x="324" y="5"/>
                  </a:cxn>
                  <a:cxn ang="0">
                    <a:pos x="326" y="8"/>
                  </a:cxn>
                  <a:cxn ang="0">
                    <a:pos x="327" y="11"/>
                  </a:cxn>
                  <a:cxn ang="0">
                    <a:pos x="328" y="17"/>
                  </a:cxn>
                  <a:cxn ang="0">
                    <a:pos x="328" y="17"/>
                  </a:cxn>
                  <a:cxn ang="0">
                    <a:pos x="327" y="25"/>
                  </a:cxn>
                  <a:cxn ang="0">
                    <a:pos x="326" y="28"/>
                  </a:cxn>
                  <a:cxn ang="0">
                    <a:pos x="324" y="30"/>
                  </a:cxn>
                  <a:cxn ang="0">
                    <a:pos x="322" y="32"/>
                  </a:cxn>
                  <a:cxn ang="0">
                    <a:pos x="319" y="34"/>
                  </a:cxn>
                  <a:cxn ang="0">
                    <a:pos x="316" y="35"/>
                  </a:cxn>
                  <a:cxn ang="0">
                    <a:pos x="312" y="36"/>
                  </a:cxn>
                  <a:cxn ang="0">
                    <a:pos x="17" y="36"/>
                  </a:cxn>
                </a:cxnLst>
                <a:rect l="0" t="0" r="r" b="b"/>
                <a:pathLst>
                  <a:path w="328" h="36">
                    <a:moveTo>
                      <a:pt x="17" y="36"/>
                    </a:moveTo>
                    <a:lnTo>
                      <a:pt x="17" y="36"/>
                    </a:lnTo>
                    <a:lnTo>
                      <a:pt x="13" y="35"/>
                    </a:lnTo>
                    <a:lnTo>
                      <a:pt x="10" y="34"/>
                    </a:lnTo>
                    <a:lnTo>
                      <a:pt x="7" y="32"/>
                    </a:lnTo>
                    <a:lnTo>
                      <a:pt x="4" y="30"/>
                    </a:lnTo>
                    <a:lnTo>
                      <a:pt x="3" y="28"/>
                    </a:lnTo>
                    <a:lnTo>
                      <a:pt x="1" y="2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19" y="1"/>
                    </a:lnTo>
                    <a:lnTo>
                      <a:pt x="322" y="3"/>
                    </a:lnTo>
                    <a:lnTo>
                      <a:pt x="324" y="5"/>
                    </a:lnTo>
                    <a:lnTo>
                      <a:pt x="326" y="8"/>
                    </a:lnTo>
                    <a:lnTo>
                      <a:pt x="327" y="11"/>
                    </a:lnTo>
                    <a:lnTo>
                      <a:pt x="328" y="17"/>
                    </a:lnTo>
                    <a:lnTo>
                      <a:pt x="328" y="17"/>
                    </a:lnTo>
                    <a:lnTo>
                      <a:pt x="327" y="25"/>
                    </a:lnTo>
                    <a:lnTo>
                      <a:pt x="326" y="28"/>
                    </a:lnTo>
                    <a:lnTo>
                      <a:pt x="324" y="30"/>
                    </a:lnTo>
                    <a:lnTo>
                      <a:pt x="322" y="32"/>
                    </a:lnTo>
                    <a:lnTo>
                      <a:pt x="319" y="34"/>
                    </a:lnTo>
                    <a:lnTo>
                      <a:pt x="316" y="35"/>
                    </a:lnTo>
                    <a:lnTo>
                      <a:pt x="312" y="36"/>
                    </a:lnTo>
                    <a:lnTo>
                      <a:pt x="17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9" name="Freeform 401">
                <a:extLst>
                  <a:ext uri="{FF2B5EF4-FFF2-40B4-BE49-F238E27FC236}">
                    <a16:creationId xmlns:a16="http://schemas.microsoft.com/office/drawing/2014/main" id="{285F782B-C061-F853-598B-2F9863BBECB3}"/>
                  </a:ext>
                </a:extLst>
              </p:cNvPr>
              <p:cNvSpPr/>
              <p:nvPr/>
            </p:nvSpPr>
            <p:spPr bwMode="auto">
              <a:xfrm>
                <a:off x="4332288" y="3421063"/>
                <a:ext cx="63500" cy="23813"/>
              </a:xfrm>
              <a:custGeom>
                <a:avLst/>
                <a:gdLst/>
                <a:ahLst/>
                <a:cxnLst>
                  <a:cxn ang="0">
                    <a:pos x="79" y="44"/>
                  </a:cxn>
                  <a:cxn ang="0">
                    <a:pos x="61" y="40"/>
                  </a:cxn>
                  <a:cxn ang="0">
                    <a:pos x="57" y="39"/>
                  </a:cxn>
                  <a:cxn ang="0">
                    <a:pos x="54" y="37"/>
                  </a:cxn>
                  <a:cxn ang="0">
                    <a:pos x="53" y="36"/>
                  </a:cxn>
                  <a:cxn ang="0">
                    <a:pos x="44" y="35"/>
                  </a:cxn>
                  <a:cxn ang="0">
                    <a:pos x="40" y="35"/>
                  </a:cxn>
                  <a:cxn ang="0">
                    <a:pos x="33" y="36"/>
                  </a:cxn>
                  <a:cxn ang="0">
                    <a:pos x="16" y="37"/>
                  </a:cxn>
                  <a:cxn ang="0">
                    <a:pos x="16" y="37"/>
                  </a:cxn>
                  <a:cxn ang="0">
                    <a:pos x="9" y="36"/>
                  </a:cxn>
                  <a:cxn ang="0">
                    <a:pos x="4" y="32"/>
                  </a:cxn>
                  <a:cxn ang="0">
                    <a:pos x="0" y="21"/>
                  </a:cxn>
                  <a:cxn ang="0">
                    <a:pos x="1" y="15"/>
                  </a:cxn>
                  <a:cxn ang="0">
                    <a:pos x="4" y="8"/>
                  </a:cxn>
                  <a:cxn ang="0">
                    <a:pos x="9" y="3"/>
                  </a:cxn>
                  <a:cxn ang="0">
                    <a:pos x="17" y="1"/>
                  </a:cxn>
                  <a:cxn ang="0">
                    <a:pos x="29" y="1"/>
                  </a:cxn>
                  <a:cxn ang="0">
                    <a:pos x="45" y="0"/>
                  </a:cxn>
                  <a:cxn ang="0">
                    <a:pos x="57" y="1"/>
                  </a:cxn>
                  <a:cxn ang="0">
                    <a:pos x="67" y="3"/>
                  </a:cxn>
                  <a:cxn ang="0">
                    <a:pos x="74" y="6"/>
                  </a:cxn>
                  <a:cxn ang="0">
                    <a:pos x="102" y="6"/>
                  </a:cxn>
                  <a:cxn ang="0">
                    <a:pos x="110" y="8"/>
                  </a:cxn>
                  <a:cxn ang="0">
                    <a:pos x="115" y="13"/>
                  </a:cxn>
                  <a:cxn ang="0">
                    <a:pos x="118" y="18"/>
                  </a:cxn>
                  <a:cxn ang="0">
                    <a:pos x="119" y="25"/>
                  </a:cxn>
                  <a:cxn ang="0">
                    <a:pos x="117" y="34"/>
                  </a:cxn>
                  <a:cxn ang="0">
                    <a:pos x="112" y="39"/>
                  </a:cxn>
                  <a:cxn ang="0">
                    <a:pos x="106" y="43"/>
                  </a:cxn>
                  <a:cxn ang="0">
                    <a:pos x="102" y="43"/>
                  </a:cxn>
                  <a:cxn ang="0">
                    <a:pos x="90" y="43"/>
                  </a:cxn>
                  <a:cxn ang="0">
                    <a:pos x="79" y="44"/>
                  </a:cxn>
                </a:cxnLst>
                <a:rect l="0" t="0" r="r" b="b"/>
                <a:pathLst>
                  <a:path w="119" h="44">
                    <a:moveTo>
                      <a:pt x="79" y="44"/>
                    </a:moveTo>
                    <a:lnTo>
                      <a:pt x="79" y="44"/>
                    </a:lnTo>
                    <a:lnTo>
                      <a:pt x="69" y="43"/>
                    </a:lnTo>
                    <a:lnTo>
                      <a:pt x="61" y="40"/>
                    </a:lnTo>
                    <a:lnTo>
                      <a:pt x="61" y="40"/>
                    </a:lnTo>
                    <a:lnTo>
                      <a:pt x="57" y="39"/>
                    </a:lnTo>
                    <a:lnTo>
                      <a:pt x="54" y="37"/>
                    </a:lnTo>
                    <a:lnTo>
                      <a:pt x="54" y="37"/>
                    </a:lnTo>
                    <a:lnTo>
                      <a:pt x="53" y="36"/>
                    </a:lnTo>
                    <a:lnTo>
                      <a:pt x="53" y="36"/>
                    </a:lnTo>
                    <a:lnTo>
                      <a:pt x="44" y="35"/>
                    </a:lnTo>
                    <a:lnTo>
                      <a:pt x="44" y="35"/>
                    </a:lnTo>
                    <a:lnTo>
                      <a:pt x="40" y="35"/>
                    </a:lnTo>
                    <a:lnTo>
                      <a:pt x="40" y="35"/>
                    </a:lnTo>
                    <a:lnTo>
                      <a:pt x="33" y="36"/>
                    </a:lnTo>
                    <a:lnTo>
                      <a:pt x="33" y="36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2" y="37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1" y="2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15"/>
                    </a:lnTo>
                    <a:lnTo>
                      <a:pt x="2" y="12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13" y="2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57" y="1"/>
                    </a:lnTo>
                    <a:lnTo>
                      <a:pt x="67" y="3"/>
                    </a:lnTo>
                    <a:lnTo>
                      <a:pt x="67" y="3"/>
                    </a:lnTo>
                    <a:lnTo>
                      <a:pt x="72" y="5"/>
                    </a:lnTo>
                    <a:lnTo>
                      <a:pt x="74" y="6"/>
                    </a:lnTo>
                    <a:lnTo>
                      <a:pt x="102" y="6"/>
                    </a:lnTo>
                    <a:lnTo>
                      <a:pt x="102" y="6"/>
                    </a:lnTo>
                    <a:lnTo>
                      <a:pt x="106" y="6"/>
                    </a:lnTo>
                    <a:lnTo>
                      <a:pt x="110" y="8"/>
                    </a:lnTo>
                    <a:lnTo>
                      <a:pt x="112" y="9"/>
                    </a:lnTo>
                    <a:lnTo>
                      <a:pt x="115" y="13"/>
                    </a:lnTo>
                    <a:lnTo>
                      <a:pt x="117" y="15"/>
                    </a:lnTo>
                    <a:lnTo>
                      <a:pt x="118" y="18"/>
                    </a:lnTo>
                    <a:lnTo>
                      <a:pt x="119" y="25"/>
                    </a:lnTo>
                    <a:lnTo>
                      <a:pt x="119" y="25"/>
                    </a:lnTo>
                    <a:lnTo>
                      <a:pt x="118" y="31"/>
                    </a:lnTo>
                    <a:lnTo>
                      <a:pt x="117" y="34"/>
                    </a:lnTo>
                    <a:lnTo>
                      <a:pt x="115" y="36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06" y="43"/>
                    </a:lnTo>
                    <a:lnTo>
                      <a:pt x="102" y="43"/>
                    </a:lnTo>
                    <a:lnTo>
                      <a:pt x="102" y="43"/>
                    </a:lnTo>
                    <a:lnTo>
                      <a:pt x="90" y="43"/>
                    </a:lnTo>
                    <a:lnTo>
                      <a:pt x="90" y="43"/>
                    </a:lnTo>
                    <a:lnTo>
                      <a:pt x="79" y="44"/>
                    </a:lnTo>
                    <a:lnTo>
                      <a:pt x="79" y="4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0" name="Freeform 402">
                <a:extLst>
                  <a:ext uri="{FF2B5EF4-FFF2-40B4-BE49-F238E27FC236}">
                    <a16:creationId xmlns:a16="http://schemas.microsoft.com/office/drawing/2014/main" id="{6932DAB8-BDEA-62E3-3EED-2AF362BB2D5B}"/>
                  </a:ext>
                </a:extLst>
              </p:cNvPr>
              <p:cNvSpPr/>
              <p:nvPr/>
            </p:nvSpPr>
            <p:spPr bwMode="auto">
              <a:xfrm>
                <a:off x="4427538" y="3421063"/>
                <a:ext cx="68263" cy="22225"/>
              </a:xfrm>
              <a:custGeom>
                <a:avLst/>
                <a:gdLst/>
                <a:ahLst/>
                <a:cxnLst>
                  <a:cxn ang="0">
                    <a:pos x="18" y="42"/>
                  </a:cxn>
                  <a:cxn ang="0">
                    <a:pos x="18" y="42"/>
                  </a:cxn>
                  <a:cxn ang="0">
                    <a:pos x="14" y="42"/>
                  </a:cxn>
                  <a:cxn ang="0">
                    <a:pos x="10" y="39"/>
                  </a:cxn>
                  <a:cxn ang="0">
                    <a:pos x="7" y="38"/>
                  </a:cxn>
                  <a:cxn ang="0">
                    <a:pos x="4" y="36"/>
                  </a:cxn>
                  <a:cxn ang="0">
                    <a:pos x="2" y="33"/>
                  </a:cxn>
                  <a:cxn ang="0">
                    <a:pos x="1" y="3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" y="17"/>
                  </a:cxn>
                  <a:cxn ang="0">
                    <a:pos x="2" y="14"/>
                  </a:cxn>
                  <a:cxn ang="0">
                    <a:pos x="4" y="12"/>
                  </a:cxn>
                  <a:cxn ang="0">
                    <a:pos x="8" y="8"/>
                  </a:cxn>
                  <a:cxn ang="0">
                    <a:pos x="10" y="7"/>
                  </a:cxn>
                  <a:cxn ang="0">
                    <a:pos x="14" y="5"/>
                  </a:cxn>
                  <a:cxn ang="0">
                    <a:pos x="18" y="5"/>
                  </a:cxn>
                  <a:cxn ang="0">
                    <a:pos x="18" y="5"/>
                  </a:cxn>
                  <a:cxn ang="0">
                    <a:pos x="42" y="4"/>
                  </a:cxn>
                  <a:cxn ang="0">
                    <a:pos x="65" y="3"/>
                  </a:cxn>
                  <a:cxn ang="0">
                    <a:pos x="65" y="3"/>
                  </a:cxn>
                  <a:cxn ang="0">
                    <a:pos x="89" y="1"/>
                  </a:cxn>
                  <a:cxn ang="0">
                    <a:pos x="113" y="0"/>
                  </a:cxn>
                  <a:cxn ang="0">
                    <a:pos x="113" y="0"/>
                  </a:cxn>
                  <a:cxn ang="0">
                    <a:pos x="117" y="1"/>
                  </a:cxn>
                  <a:cxn ang="0">
                    <a:pos x="120" y="2"/>
                  </a:cxn>
                  <a:cxn ang="0">
                    <a:pos x="123" y="4"/>
                  </a:cxn>
                  <a:cxn ang="0">
                    <a:pos x="125" y="6"/>
                  </a:cxn>
                  <a:cxn ang="0">
                    <a:pos x="127" y="8"/>
                  </a:cxn>
                  <a:cxn ang="0">
                    <a:pos x="128" y="12"/>
                  </a:cxn>
                  <a:cxn ang="0">
                    <a:pos x="129" y="19"/>
                  </a:cxn>
                  <a:cxn ang="0">
                    <a:pos x="129" y="19"/>
                  </a:cxn>
                  <a:cxn ang="0">
                    <a:pos x="128" y="25"/>
                  </a:cxn>
                  <a:cxn ang="0">
                    <a:pos x="127" y="28"/>
                  </a:cxn>
                  <a:cxn ang="0">
                    <a:pos x="125" y="31"/>
                  </a:cxn>
                  <a:cxn ang="0">
                    <a:pos x="123" y="33"/>
                  </a:cxn>
                  <a:cxn ang="0">
                    <a:pos x="120" y="35"/>
                  </a:cxn>
                  <a:cxn ang="0">
                    <a:pos x="117" y="36"/>
                  </a:cxn>
                  <a:cxn ang="0">
                    <a:pos x="113" y="36"/>
                  </a:cxn>
                  <a:cxn ang="0">
                    <a:pos x="113" y="36"/>
                  </a:cxn>
                  <a:cxn ang="0">
                    <a:pos x="88" y="37"/>
                  </a:cxn>
                  <a:cxn ang="0">
                    <a:pos x="64" y="39"/>
                  </a:cxn>
                  <a:cxn ang="0">
                    <a:pos x="64" y="39"/>
                  </a:cxn>
                  <a:cxn ang="0">
                    <a:pos x="42" y="41"/>
                  </a:cxn>
                  <a:cxn ang="0">
                    <a:pos x="18" y="42"/>
                  </a:cxn>
                  <a:cxn ang="0">
                    <a:pos x="18" y="42"/>
                  </a:cxn>
                </a:cxnLst>
                <a:rect l="0" t="0" r="r" b="b"/>
                <a:pathLst>
                  <a:path w="129" h="42">
                    <a:moveTo>
                      <a:pt x="18" y="42"/>
                    </a:moveTo>
                    <a:lnTo>
                      <a:pt x="18" y="42"/>
                    </a:lnTo>
                    <a:lnTo>
                      <a:pt x="14" y="42"/>
                    </a:lnTo>
                    <a:lnTo>
                      <a:pt x="10" y="39"/>
                    </a:lnTo>
                    <a:lnTo>
                      <a:pt x="7" y="38"/>
                    </a:lnTo>
                    <a:lnTo>
                      <a:pt x="4" y="36"/>
                    </a:lnTo>
                    <a:lnTo>
                      <a:pt x="2" y="33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" y="17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4" y="5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42" y="4"/>
                    </a:lnTo>
                    <a:lnTo>
                      <a:pt x="65" y="3"/>
                    </a:lnTo>
                    <a:lnTo>
                      <a:pt x="65" y="3"/>
                    </a:lnTo>
                    <a:lnTo>
                      <a:pt x="89" y="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117" y="1"/>
                    </a:lnTo>
                    <a:lnTo>
                      <a:pt x="120" y="2"/>
                    </a:lnTo>
                    <a:lnTo>
                      <a:pt x="123" y="4"/>
                    </a:lnTo>
                    <a:lnTo>
                      <a:pt x="125" y="6"/>
                    </a:lnTo>
                    <a:lnTo>
                      <a:pt x="127" y="8"/>
                    </a:lnTo>
                    <a:lnTo>
                      <a:pt x="128" y="12"/>
                    </a:lnTo>
                    <a:lnTo>
                      <a:pt x="129" y="19"/>
                    </a:lnTo>
                    <a:lnTo>
                      <a:pt x="129" y="19"/>
                    </a:lnTo>
                    <a:lnTo>
                      <a:pt x="128" y="25"/>
                    </a:lnTo>
                    <a:lnTo>
                      <a:pt x="127" y="28"/>
                    </a:lnTo>
                    <a:lnTo>
                      <a:pt x="125" y="31"/>
                    </a:lnTo>
                    <a:lnTo>
                      <a:pt x="123" y="33"/>
                    </a:lnTo>
                    <a:lnTo>
                      <a:pt x="120" y="35"/>
                    </a:lnTo>
                    <a:lnTo>
                      <a:pt x="117" y="36"/>
                    </a:lnTo>
                    <a:lnTo>
                      <a:pt x="113" y="36"/>
                    </a:lnTo>
                    <a:lnTo>
                      <a:pt x="113" y="36"/>
                    </a:lnTo>
                    <a:lnTo>
                      <a:pt x="88" y="37"/>
                    </a:lnTo>
                    <a:lnTo>
                      <a:pt x="64" y="39"/>
                    </a:lnTo>
                    <a:lnTo>
                      <a:pt x="64" y="39"/>
                    </a:lnTo>
                    <a:lnTo>
                      <a:pt x="42" y="41"/>
                    </a:lnTo>
                    <a:lnTo>
                      <a:pt x="18" y="42"/>
                    </a:lnTo>
                    <a:lnTo>
                      <a:pt x="18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1" name="Freeform 403">
                <a:extLst>
                  <a:ext uri="{FF2B5EF4-FFF2-40B4-BE49-F238E27FC236}">
                    <a16:creationId xmlns:a16="http://schemas.microsoft.com/office/drawing/2014/main" id="{F3A8BED7-3FFD-77B2-6798-CE70E4FCB1B4}"/>
                  </a:ext>
                </a:extLst>
              </p:cNvPr>
              <p:cNvSpPr/>
              <p:nvPr/>
            </p:nvSpPr>
            <p:spPr bwMode="auto">
              <a:xfrm>
                <a:off x="4335463" y="3495675"/>
                <a:ext cx="128588" cy="20638"/>
              </a:xfrm>
              <a:custGeom>
                <a:avLst/>
                <a:gdLst/>
                <a:ahLst/>
                <a:cxnLst>
                  <a:cxn ang="0">
                    <a:pos x="226" y="40"/>
                  </a:cxn>
                  <a:cxn ang="0">
                    <a:pos x="226" y="40"/>
                  </a:cxn>
                  <a:cxn ang="0">
                    <a:pos x="173" y="39"/>
                  </a:cxn>
                  <a:cxn ang="0">
                    <a:pos x="122" y="38"/>
                  </a:cxn>
                  <a:cxn ang="0">
                    <a:pos x="122" y="38"/>
                  </a:cxn>
                  <a:cxn ang="0">
                    <a:pos x="70" y="36"/>
                  </a:cxn>
                  <a:cxn ang="0">
                    <a:pos x="17" y="35"/>
                  </a:cxn>
                  <a:cxn ang="0">
                    <a:pos x="17" y="35"/>
                  </a:cxn>
                  <a:cxn ang="0">
                    <a:pos x="13" y="35"/>
                  </a:cxn>
                  <a:cxn ang="0">
                    <a:pos x="10" y="34"/>
                  </a:cxn>
                  <a:cxn ang="0">
                    <a:pos x="7" y="32"/>
                  </a:cxn>
                  <a:cxn ang="0">
                    <a:pos x="4" y="30"/>
                  </a:cxn>
                  <a:cxn ang="0">
                    <a:pos x="3" y="26"/>
                  </a:cxn>
                  <a:cxn ang="0">
                    <a:pos x="1" y="23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4" y="5"/>
                  </a:cxn>
                  <a:cxn ang="0">
                    <a:pos x="7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70" y="0"/>
                  </a:cxn>
                  <a:cxn ang="0">
                    <a:pos x="122" y="2"/>
                  </a:cxn>
                  <a:cxn ang="0">
                    <a:pos x="122" y="2"/>
                  </a:cxn>
                  <a:cxn ang="0">
                    <a:pos x="173" y="3"/>
                  </a:cxn>
                  <a:cxn ang="0">
                    <a:pos x="226" y="4"/>
                  </a:cxn>
                  <a:cxn ang="0">
                    <a:pos x="226" y="4"/>
                  </a:cxn>
                  <a:cxn ang="0">
                    <a:pos x="230" y="5"/>
                  </a:cxn>
                  <a:cxn ang="0">
                    <a:pos x="233" y="6"/>
                  </a:cxn>
                  <a:cxn ang="0">
                    <a:pos x="236" y="7"/>
                  </a:cxn>
                  <a:cxn ang="0">
                    <a:pos x="239" y="10"/>
                  </a:cxn>
                  <a:cxn ang="0">
                    <a:pos x="240" y="12"/>
                  </a:cxn>
                  <a:cxn ang="0">
                    <a:pos x="242" y="15"/>
                  </a:cxn>
                  <a:cxn ang="0">
                    <a:pos x="243" y="22"/>
                  </a:cxn>
                  <a:cxn ang="0">
                    <a:pos x="243" y="22"/>
                  </a:cxn>
                  <a:cxn ang="0">
                    <a:pos x="242" y="29"/>
                  </a:cxn>
                  <a:cxn ang="0">
                    <a:pos x="240" y="32"/>
                  </a:cxn>
                  <a:cxn ang="0">
                    <a:pos x="239" y="35"/>
                  </a:cxn>
                  <a:cxn ang="0">
                    <a:pos x="236" y="37"/>
                  </a:cxn>
                  <a:cxn ang="0">
                    <a:pos x="233" y="39"/>
                  </a:cxn>
                  <a:cxn ang="0">
                    <a:pos x="230" y="40"/>
                  </a:cxn>
                  <a:cxn ang="0">
                    <a:pos x="226" y="40"/>
                  </a:cxn>
                  <a:cxn ang="0">
                    <a:pos x="226" y="40"/>
                  </a:cxn>
                </a:cxnLst>
                <a:rect l="0" t="0" r="r" b="b"/>
                <a:pathLst>
                  <a:path w="243" h="40">
                    <a:moveTo>
                      <a:pt x="226" y="40"/>
                    </a:moveTo>
                    <a:lnTo>
                      <a:pt x="226" y="40"/>
                    </a:lnTo>
                    <a:lnTo>
                      <a:pt x="173" y="39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70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3" y="35"/>
                    </a:lnTo>
                    <a:lnTo>
                      <a:pt x="10" y="34"/>
                    </a:lnTo>
                    <a:lnTo>
                      <a:pt x="7" y="32"/>
                    </a:lnTo>
                    <a:lnTo>
                      <a:pt x="4" y="30"/>
                    </a:lnTo>
                    <a:lnTo>
                      <a:pt x="3" y="26"/>
                    </a:lnTo>
                    <a:lnTo>
                      <a:pt x="1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70" y="0"/>
                    </a:lnTo>
                    <a:lnTo>
                      <a:pt x="122" y="2"/>
                    </a:lnTo>
                    <a:lnTo>
                      <a:pt x="122" y="2"/>
                    </a:lnTo>
                    <a:lnTo>
                      <a:pt x="173" y="3"/>
                    </a:lnTo>
                    <a:lnTo>
                      <a:pt x="226" y="4"/>
                    </a:lnTo>
                    <a:lnTo>
                      <a:pt x="226" y="4"/>
                    </a:lnTo>
                    <a:lnTo>
                      <a:pt x="230" y="5"/>
                    </a:lnTo>
                    <a:lnTo>
                      <a:pt x="233" y="6"/>
                    </a:lnTo>
                    <a:lnTo>
                      <a:pt x="236" y="7"/>
                    </a:lnTo>
                    <a:lnTo>
                      <a:pt x="239" y="10"/>
                    </a:lnTo>
                    <a:lnTo>
                      <a:pt x="240" y="12"/>
                    </a:lnTo>
                    <a:lnTo>
                      <a:pt x="242" y="15"/>
                    </a:lnTo>
                    <a:lnTo>
                      <a:pt x="243" y="22"/>
                    </a:lnTo>
                    <a:lnTo>
                      <a:pt x="243" y="22"/>
                    </a:lnTo>
                    <a:lnTo>
                      <a:pt x="242" y="29"/>
                    </a:lnTo>
                    <a:lnTo>
                      <a:pt x="240" y="32"/>
                    </a:lnTo>
                    <a:lnTo>
                      <a:pt x="239" y="35"/>
                    </a:lnTo>
                    <a:lnTo>
                      <a:pt x="236" y="37"/>
                    </a:lnTo>
                    <a:lnTo>
                      <a:pt x="233" y="39"/>
                    </a:lnTo>
                    <a:lnTo>
                      <a:pt x="230" y="40"/>
                    </a:lnTo>
                    <a:lnTo>
                      <a:pt x="226" y="40"/>
                    </a:lnTo>
                    <a:lnTo>
                      <a:pt x="226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2" name="Freeform 404">
                <a:extLst>
                  <a:ext uri="{FF2B5EF4-FFF2-40B4-BE49-F238E27FC236}">
                    <a16:creationId xmlns:a16="http://schemas.microsoft.com/office/drawing/2014/main" id="{AE16DBBD-6DFA-0192-F9D9-3D862B3D0901}"/>
                  </a:ext>
                </a:extLst>
              </p:cNvPr>
              <p:cNvSpPr/>
              <p:nvPr/>
            </p:nvSpPr>
            <p:spPr bwMode="auto">
              <a:xfrm>
                <a:off x="4332288" y="3560763"/>
                <a:ext cx="77788" cy="19050"/>
              </a:xfrm>
              <a:custGeom>
                <a:avLst/>
                <a:gdLst/>
                <a:ahLst/>
                <a:cxnLst>
                  <a:cxn ang="0">
                    <a:pos x="16" y="36"/>
                  </a:cxn>
                  <a:cxn ang="0">
                    <a:pos x="16" y="36"/>
                  </a:cxn>
                  <a:cxn ang="0">
                    <a:pos x="12" y="35"/>
                  </a:cxn>
                  <a:cxn ang="0">
                    <a:pos x="9" y="34"/>
                  </a:cxn>
                  <a:cxn ang="0">
                    <a:pos x="6" y="33"/>
                  </a:cxn>
                  <a:cxn ang="0">
                    <a:pos x="4" y="30"/>
                  </a:cxn>
                  <a:cxn ang="0">
                    <a:pos x="2" y="27"/>
                  </a:cxn>
                  <a:cxn ang="0">
                    <a:pos x="1" y="24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2" y="8"/>
                  </a:cxn>
                  <a:cxn ang="0">
                    <a:pos x="4" y="5"/>
                  </a:cxn>
                  <a:cxn ang="0">
                    <a:pos x="6" y="3"/>
                  </a:cxn>
                  <a:cxn ang="0">
                    <a:pos x="9" y="1"/>
                  </a:cxn>
                  <a:cxn ang="0">
                    <a:pos x="12" y="0"/>
                  </a:cxn>
                  <a:cxn ang="0">
                    <a:pos x="16" y="0"/>
                  </a:cxn>
                  <a:cxn ang="0">
                    <a:pos x="131" y="0"/>
                  </a:cxn>
                  <a:cxn ang="0">
                    <a:pos x="131" y="0"/>
                  </a:cxn>
                  <a:cxn ang="0">
                    <a:pos x="135" y="0"/>
                  </a:cxn>
                  <a:cxn ang="0">
                    <a:pos x="138" y="1"/>
                  </a:cxn>
                  <a:cxn ang="0">
                    <a:pos x="141" y="3"/>
                  </a:cxn>
                  <a:cxn ang="0">
                    <a:pos x="143" y="5"/>
                  </a:cxn>
                  <a:cxn ang="0">
                    <a:pos x="145" y="8"/>
                  </a:cxn>
                  <a:cxn ang="0">
                    <a:pos x="146" y="11"/>
                  </a:cxn>
                  <a:cxn ang="0">
                    <a:pos x="147" y="17"/>
                  </a:cxn>
                  <a:cxn ang="0">
                    <a:pos x="147" y="17"/>
                  </a:cxn>
                  <a:cxn ang="0">
                    <a:pos x="146" y="24"/>
                  </a:cxn>
                  <a:cxn ang="0">
                    <a:pos x="145" y="27"/>
                  </a:cxn>
                  <a:cxn ang="0">
                    <a:pos x="143" y="30"/>
                  </a:cxn>
                  <a:cxn ang="0">
                    <a:pos x="141" y="33"/>
                  </a:cxn>
                  <a:cxn ang="0">
                    <a:pos x="138" y="34"/>
                  </a:cxn>
                  <a:cxn ang="0">
                    <a:pos x="135" y="35"/>
                  </a:cxn>
                  <a:cxn ang="0">
                    <a:pos x="131" y="36"/>
                  </a:cxn>
                  <a:cxn ang="0">
                    <a:pos x="16" y="36"/>
                  </a:cxn>
                </a:cxnLst>
                <a:rect l="0" t="0" r="r" b="b"/>
                <a:pathLst>
                  <a:path w="147" h="36">
                    <a:moveTo>
                      <a:pt x="16" y="36"/>
                    </a:moveTo>
                    <a:lnTo>
                      <a:pt x="16" y="36"/>
                    </a:lnTo>
                    <a:lnTo>
                      <a:pt x="12" y="35"/>
                    </a:lnTo>
                    <a:lnTo>
                      <a:pt x="9" y="34"/>
                    </a:lnTo>
                    <a:lnTo>
                      <a:pt x="6" y="33"/>
                    </a:lnTo>
                    <a:lnTo>
                      <a:pt x="4" y="30"/>
                    </a:lnTo>
                    <a:lnTo>
                      <a:pt x="2" y="27"/>
                    </a:lnTo>
                    <a:lnTo>
                      <a:pt x="1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2" y="8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5" y="0"/>
                    </a:lnTo>
                    <a:lnTo>
                      <a:pt x="138" y="1"/>
                    </a:lnTo>
                    <a:lnTo>
                      <a:pt x="141" y="3"/>
                    </a:lnTo>
                    <a:lnTo>
                      <a:pt x="143" y="5"/>
                    </a:lnTo>
                    <a:lnTo>
                      <a:pt x="145" y="8"/>
                    </a:lnTo>
                    <a:lnTo>
                      <a:pt x="146" y="11"/>
                    </a:lnTo>
                    <a:lnTo>
                      <a:pt x="147" y="17"/>
                    </a:lnTo>
                    <a:lnTo>
                      <a:pt x="147" y="17"/>
                    </a:lnTo>
                    <a:lnTo>
                      <a:pt x="146" y="24"/>
                    </a:lnTo>
                    <a:lnTo>
                      <a:pt x="145" y="27"/>
                    </a:lnTo>
                    <a:lnTo>
                      <a:pt x="143" y="30"/>
                    </a:lnTo>
                    <a:lnTo>
                      <a:pt x="141" y="33"/>
                    </a:lnTo>
                    <a:lnTo>
                      <a:pt x="138" y="34"/>
                    </a:lnTo>
                    <a:lnTo>
                      <a:pt x="135" y="35"/>
                    </a:lnTo>
                    <a:lnTo>
                      <a:pt x="131" y="36"/>
                    </a:lnTo>
                    <a:lnTo>
                      <a:pt x="16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3" name="Freeform 405">
                <a:extLst>
                  <a:ext uri="{FF2B5EF4-FFF2-40B4-BE49-F238E27FC236}">
                    <a16:creationId xmlns:a16="http://schemas.microsoft.com/office/drawing/2014/main" id="{7967BDD9-0E26-0D6F-A1C7-3AB2B92DB958}"/>
                  </a:ext>
                </a:extLst>
              </p:cNvPr>
              <p:cNvSpPr/>
              <p:nvPr/>
            </p:nvSpPr>
            <p:spPr bwMode="auto">
              <a:xfrm>
                <a:off x="4329113" y="3621088"/>
                <a:ext cx="66675" cy="20638"/>
              </a:xfrm>
              <a:custGeom>
                <a:avLst/>
                <a:gdLst/>
                <a:ahLst/>
                <a:cxnLst>
                  <a:cxn ang="0">
                    <a:pos x="19" y="41"/>
                  </a:cxn>
                  <a:cxn ang="0">
                    <a:pos x="19" y="41"/>
                  </a:cxn>
                  <a:cxn ang="0">
                    <a:pos x="15" y="39"/>
                  </a:cxn>
                  <a:cxn ang="0">
                    <a:pos x="12" y="38"/>
                  </a:cxn>
                  <a:cxn ang="0">
                    <a:pos x="9" y="37"/>
                  </a:cxn>
                  <a:cxn ang="0">
                    <a:pos x="7" y="34"/>
                  </a:cxn>
                  <a:cxn ang="0">
                    <a:pos x="3" y="32"/>
                  </a:cxn>
                  <a:cxn ang="0">
                    <a:pos x="2" y="29"/>
                  </a:cxn>
                  <a:cxn ang="0">
                    <a:pos x="1" y="26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4"/>
                  </a:cxn>
                  <a:cxn ang="0">
                    <a:pos x="2" y="10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9" y="2"/>
                  </a:cxn>
                  <a:cxn ang="0">
                    <a:pos x="12" y="1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24" y="1"/>
                  </a:cxn>
                  <a:cxn ang="0">
                    <a:pos x="29" y="3"/>
                  </a:cxn>
                  <a:cxn ang="0">
                    <a:pos x="31" y="4"/>
                  </a:cxn>
                  <a:cxn ang="0">
                    <a:pos x="109" y="4"/>
                  </a:cxn>
                  <a:cxn ang="0">
                    <a:pos x="109" y="4"/>
                  </a:cxn>
                  <a:cxn ang="0">
                    <a:pos x="113" y="4"/>
                  </a:cxn>
                  <a:cxn ang="0">
                    <a:pos x="117" y="5"/>
                  </a:cxn>
                  <a:cxn ang="0">
                    <a:pos x="119" y="7"/>
                  </a:cxn>
                  <a:cxn ang="0">
                    <a:pos x="122" y="10"/>
                  </a:cxn>
                  <a:cxn ang="0">
                    <a:pos x="124" y="13"/>
                  </a:cxn>
                  <a:cxn ang="0">
                    <a:pos x="125" y="16"/>
                  </a:cxn>
                  <a:cxn ang="0">
                    <a:pos x="126" y="22"/>
                  </a:cxn>
                  <a:cxn ang="0">
                    <a:pos x="126" y="22"/>
                  </a:cxn>
                  <a:cxn ang="0">
                    <a:pos x="125" y="29"/>
                  </a:cxn>
                  <a:cxn ang="0">
                    <a:pos x="124" y="31"/>
                  </a:cxn>
                  <a:cxn ang="0">
                    <a:pos x="122" y="34"/>
                  </a:cxn>
                  <a:cxn ang="0">
                    <a:pos x="119" y="36"/>
                  </a:cxn>
                  <a:cxn ang="0">
                    <a:pos x="117" y="38"/>
                  </a:cxn>
                  <a:cxn ang="0">
                    <a:pos x="113" y="39"/>
                  </a:cxn>
                  <a:cxn ang="0">
                    <a:pos x="109" y="41"/>
                  </a:cxn>
                  <a:cxn ang="0">
                    <a:pos x="19" y="41"/>
                  </a:cxn>
                </a:cxnLst>
                <a:rect l="0" t="0" r="r" b="b"/>
                <a:pathLst>
                  <a:path w="126" h="41">
                    <a:moveTo>
                      <a:pt x="19" y="41"/>
                    </a:moveTo>
                    <a:lnTo>
                      <a:pt x="19" y="41"/>
                    </a:lnTo>
                    <a:lnTo>
                      <a:pt x="15" y="39"/>
                    </a:lnTo>
                    <a:lnTo>
                      <a:pt x="12" y="38"/>
                    </a:lnTo>
                    <a:lnTo>
                      <a:pt x="9" y="37"/>
                    </a:lnTo>
                    <a:lnTo>
                      <a:pt x="7" y="34"/>
                    </a:lnTo>
                    <a:lnTo>
                      <a:pt x="3" y="32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12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1"/>
                    </a:lnTo>
                    <a:lnTo>
                      <a:pt x="29" y="3"/>
                    </a:lnTo>
                    <a:lnTo>
                      <a:pt x="31" y="4"/>
                    </a:lnTo>
                    <a:lnTo>
                      <a:pt x="109" y="4"/>
                    </a:lnTo>
                    <a:lnTo>
                      <a:pt x="109" y="4"/>
                    </a:lnTo>
                    <a:lnTo>
                      <a:pt x="113" y="4"/>
                    </a:lnTo>
                    <a:lnTo>
                      <a:pt x="117" y="5"/>
                    </a:lnTo>
                    <a:lnTo>
                      <a:pt x="119" y="7"/>
                    </a:lnTo>
                    <a:lnTo>
                      <a:pt x="122" y="10"/>
                    </a:lnTo>
                    <a:lnTo>
                      <a:pt x="124" y="13"/>
                    </a:lnTo>
                    <a:lnTo>
                      <a:pt x="125" y="16"/>
                    </a:lnTo>
                    <a:lnTo>
                      <a:pt x="126" y="22"/>
                    </a:lnTo>
                    <a:lnTo>
                      <a:pt x="126" y="22"/>
                    </a:lnTo>
                    <a:lnTo>
                      <a:pt x="125" y="29"/>
                    </a:lnTo>
                    <a:lnTo>
                      <a:pt x="124" y="31"/>
                    </a:lnTo>
                    <a:lnTo>
                      <a:pt x="122" y="34"/>
                    </a:lnTo>
                    <a:lnTo>
                      <a:pt x="119" y="36"/>
                    </a:lnTo>
                    <a:lnTo>
                      <a:pt x="117" y="38"/>
                    </a:lnTo>
                    <a:lnTo>
                      <a:pt x="113" y="39"/>
                    </a:lnTo>
                    <a:lnTo>
                      <a:pt x="109" y="41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4" name="Freeform 407">
                <a:extLst>
                  <a:ext uri="{FF2B5EF4-FFF2-40B4-BE49-F238E27FC236}">
                    <a16:creationId xmlns:a16="http://schemas.microsoft.com/office/drawing/2014/main" id="{74648BE7-4965-8858-CC3C-0F4027BC8388}"/>
                  </a:ext>
                </a:extLst>
              </p:cNvPr>
              <p:cNvSpPr/>
              <p:nvPr/>
            </p:nvSpPr>
            <p:spPr bwMode="auto">
              <a:xfrm>
                <a:off x="4535488" y="3187700"/>
                <a:ext cx="396875" cy="330200"/>
              </a:xfrm>
              <a:custGeom>
                <a:avLst/>
                <a:gdLst/>
                <a:ahLst/>
                <a:cxnLst>
                  <a:cxn ang="0">
                    <a:pos x="12" y="623"/>
                  </a:cxn>
                  <a:cxn ang="0">
                    <a:pos x="2" y="616"/>
                  </a:cxn>
                  <a:cxn ang="0">
                    <a:pos x="0" y="610"/>
                  </a:cxn>
                  <a:cxn ang="0">
                    <a:pos x="1" y="602"/>
                  </a:cxn>
                  <a:cxn ang="0">
                    <a:pos x="16" y="580"/>
                  </a:cxn>
                  <a:cxn ang="0">
                    <a:pos x="37" y="561"/>
                  </a:cxn>
                  <a:cxn ang="0">
                    <a:pos x="58" y="541"/>
                  </a:cxn>
                  <a:cxn ang="0">
                    <a:pos x="137" y="452"/>
                  </a:cxn>
                  <a:cxn ang="0">
                    <a:pos x="181" y="404"/>
                  </a:cxn>
                  <a:cxn ang="0">
                    <a:pos x="252" y="340"/>
                  </a:cxn>
                  <a:cxn ang="0">
                    <a:pos x="328" y="280"/>
                  </a:cxn>
                  <a:cxn ang="0">
                    <a:pos x="479" y="173"/>
                  </a:cxn>
                  <a:cxn ang="0">
                    <a:pos x="552" y="122"/>
                  </a:cxn>
                  <a:cxn ang="0">
                    <a:pos x="606" y="80"/>
                  </a:cxn>
                  <a:cxn ang="0">
                    <a:pos x="636" y="59"/>
                  </a:cxn>
                  <a:cxn ang="0">
                    <a:pos x="657" y="45"/>
                  </a:cxn>
                  <a:cxn ang="0">
                    <a:pos x="692" y="23"/>
                  </a:cxn>
                  <a:cxn ang="0">
                    <a:pos x="697" y="21"/>
                  </a:cxn>
                  <a:cxn ang="0">
                    <a:pos x="722" y="6"/>
                  </a:cxn>
                  <a:cxn ang="0">
                    <a:pos x="727" y="2"/>
                  </a:cxn>
                  <a:cxn ang="0">
                    <a:pos x="733" y="0"/>
                  </a:cxn>
                  <a:cxn ang="0">
                    <a:pos x="748" y="7"/>
                  </a:cxn>
                  <a:cxn ang="0">
                    <a:pos x="752" y="16"/>
                  </a:cxn>
                  <a:cxn ang="0">
                    <a:pos x="748" y="32"/>
                  </a:cxn>
                  <a:cxn ang="0">
                    <a:pos x="736" y="41"/>
                  </a:cxn>
                  <a:cxn ang="0">
                    <a:pos x="694" y="67"/>
                  </a:cxn>
                  <a:cxn ang="0">
                    <a:pos x="668" y="82"/>
                  </a:cxn>
                  <a:cxn ang="0">
                    <a:pos x="639" y="101"/>
                  </a:cxn>
                  <a:cxn ang="0">
                    <a:pos x="593" y="139"/>
                  </a:cxn>
                  <a:cxn ang="0">
                    <a:pos x="539" y="176"/>
                  </a:cxn>
                  <a:cxn ang="0">
                    <a:pos x="472" y="218"/>
                  </a:cxn>
                  <a:cxn ang="0">
                    <a:pos x="392" y="275"/>
                  </a:cxn>
                  <a:cxn ang="0">
                    <a:pos x="358" y="305"/>
                  </a:cxn>
                  <a:cxn ang="0">
                    <a:pos x="296" y="354"/>
                  </a:cxn>
                  <a:cxn ang="0">
                    <a:pos x="209" y="427"/>
                  </a:cxn>
                  <a:cxn ang="0">
                    <a:pos x="183" y="454"/>
                  </a:cxn>
                  <a:cxn ang="0">
                    <a:pos x="140" y="502"/>
                  </a:cxn>
                  <a:cxn ang="0">
                    <a:pos x="100" y="550"/>
                  </a:cxn>
                  <a:cxn ang="0">
                    <a:pos x="65" y="586"/>
                  </a:cxn>
                  <a:cxn ang="0">
                    <a:pos x="56" y="592"/>
                  </a:cxn>
                  <a:cxn ang="0">
                    <a:pos x="40" y="604"/>
                  </a:cxn>
                  <a:cxn ang="0">
                    <a:pos x="33" y="616"/>
                  </a:cxn>
                  <a:cxn ang="0">
                    <a:pos x="17" y="623"/>
                  </a:cxn>
                </a:cxnLst>
                <a:rect l="0" t="0" r="r" b="b"/>
                <a:pathLst>
                  <a:path w="752" h="623">
                    <a:moveTo>
                      <a:pt x="17" y="623"/>
                    </a:moveTo>
                    <a:lnTo>
                      <a:pt x="17" y="623"/>
                    </a:lnTo>
                    <a:lnTo>
                      <a:pt x="12" y="623"/>
                    </a:lnTo>
                    <a:lnTo>
                      <a:pt x="8" y="621"/>
                    </a:lnTo>
                    <a:lnTo>
                      <a:pt x="4" y="619"/>
                    </a:lnTo>
                    <a:lnTo>
                      <a:pt x="2" y="616"/>
                    </a:lnTo>
                    <a:lnTo>
                      <a:pt x="2" y="616"/>
                    </a:lnTo>
                    <a:lnTo>
                      <a:pt x="0" y="613"/>
                    </a:lnTo>
                    <a:lnTo>
                      <a:pt x="0" y="610"/>
                    </a:lnTo>
                    <a:lnTo>
                      <a:pt x="0" y="606"/>
                    </a:lnTo>
                    <a:lnTo>
                      <a:pt x="1" y="602"/>
                    </a:lnTo>
                    <a:lnTo>
                      <a:pt x="1" y="602"/>
                    </a:lnTo>
                    <a:lnTo>
                      <a:pt x="4" y="596"/>
                    </a:lnTo>
                    <a:lnTo>
                      <a:pt x="8" y="590"/>
                    </a:lnTo>
                    <a:lnTo>
                      <a:pt x="16" y="580"/>
                    </a:lnTo>
                    <a:lnTo>
                      <a:pt x="26" y="570"/>
                    </a:lnTo>
                    <a:lnTo>
                      <a:pt x="37" y="561"/>
                    </a:lnTo>
                    <a:lnTo>
                      <a:pt x="37" y="561"/>
                    </a:lnTo>
                    <a:lnTo>
                      <a:pt x="47" y="552"/>
                    </a:lnTo>
                    <a:lnTo>
                      <a:pt x="58" y="541"/>
                    </a:lnTo>
                    <a:lnTo>
                      <a:pt x="58" y="541"/>
                    </a:lnTo>
                    <a:lnTo>
                      <a:pt x="78" y="520"/>
                    </a:lnTo>
                    <a:lnTo>
                      <a:pt x="98" y="498"/>
                    </a:lnTo>
                    <a:lnTo>
                      <a:pt x="137" y="452"/>
                    </a:lnTo>
                    <a:lnTo>
                      <a:pt x="137" y="452"/>
                    </a:lnTo>
                    <a:lnTo>
                      <a:pt x="158" y="428"/>
                    </a:lnTo>
                    <a:lnTo>
                      <a:pt x="181" y="404"/>
                    </a:lnTo>
                    <a:lnTo>
                      <a:pt x="203" y="381"/>
                    </a:lnTo>
                    <a:lnTo>
                      <a:pt x="228" y="361"/>
                    </a:lnTo>
                    <a:lnTo>
                      <a:pt x="252" y="340"/>
                    </a:lnTo>
                    <a:lnTo>
                      <a:pt x="278" y="319"/>
                    </a:lnTo>
                    <a:lnTo>
                      <a:pt x="328" y="280"/>
                    </a:lnTo>
                    <a:lnTo>
                      <a:pt x="328" y="280"/>
                    </a:lnTo>
                    <a:lnTo>
                      <a:pt x="378" y="243"/>
                    </a:lnTo>
                    <a:lnTo>
                      <a:pt x="428" y="207"/>
                    </a:lnTo>
                    <a:lnTo>
                      <a:pt x="479" y="173"/>
                    </a:lnTo>
                    <a:lnTo>
                      <a:pt x="527" y="141"/>
                    </a:lnTo>
                    <a:lnTo>
                      <a:pt x="527" y="141"/>
                    </a:lnTo>
                    <a:lnTo>
                      <a:pt x="552" y="122"/>
                    </a:lnTo>
                    <a:lnTo>
                      <a:pt x="577" y="102"/>
                    </a:lnTo>
                    <a:lnTo>
                      <a:pt x="577" y="102"/>
                    </a:lnTo>
                    <a:lnTo>
                      <a:pt x="606" y="80"/>
                    </a:lnTo>
                    <a:lnTo>
                      <a:pt x="621" y="69"/>
                    </a:lnTo>
                    <a:lnTo>
                      <a:pt x="636" y="59"/>
                    </a:lnTo>
                    <a:lnTo>
                      <a:pt x="636" y="59"/>
                    </a:lnTo>
                    <a:lnTo>
                      <a:pt x="646" y="52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74" y="32"/>
                    </a:lnTo>
                    <a:lnTo>
                      <a:pt x="683" y="27"/>
                    </a:lnTo>
                    <a:lnTo>
                      <a:pt x="692" y="23"/>
                    </a:lnTo>
                    <a:lnTo>
                      <a:pt x="692" y="23"/>
                    </a:lnTo>
                    <a:lnTo>
                      <a:pt x="697" y="21"/>
                    </a:lnTo>
                    <a:lnTo>
                      <a:pt x="697" y="21"/>
                    </a:lnTo>
                    <a:lnTo>
                      <a:pt x="710" y="15"/>
                    </a:lnTo>
                    <a:lnTo>
                      <a:pt x="717" y="10"/>
                    </a:lnTo>
                    <a:lnTo>
                      <a:pt x="722" y="6"/>
                    </a:lnTo>
                    <a:lnTo>
                      <a:pt x="722" y="6"/>
                    </a:lnTo>
                    <a:lnTo>
                      <a:pt x="725" y="3"/>
                    </a:lnTo>
                    <a:lnTo>
                      <a:pt x="727" y="2"/>
                    </a:lnTo>
                    <a:lnTo>
                      <a:pt x="730" y="0"/>
                    </a:lnTo>
                    <a:lnTo>
                      <a:pt x="733" y="0"/>
                    </a:lnTo>
                    <a:lnTo>
                      <a:pt x="733" y="0"/>
                    </a:lnTo>
                    <a:lnTo>
                      <a:pt x="738" y="1"/>
                    </a:lnTo>
                    <a:lnTo>
                      <a:pt x="743" y="3"/>
                    </a:lnTo>
                    <a:lnTo>
                      <a:pt x="748" y="7"/>
                    </a:lnTo>
                    <a:lnTo>
                      <a:pt x="751" y="13"/>
                    </a:lnTo>
                    <a:lnTo>
                      <a:pt x="751" y="13"/>
                    </a:lnTo>
                    <a:lnTo>
                      <a:pt x="752" y="16"/>
                    </a:lnTo>
                    <a:lnTo>
                      <a:pt x="752" y="21"/>
                    </a:lnTo>
                    <a:lnTo>
                      <a:pt x="751" y="26"/>
                    </a:lnTo>
                    <a:lnTo>
                      <a:pt x="748" y="32"/>
                    </a:lnTo>
                    <a:lnTo>
                      <a:pt x="748" y="32"/>
                    </a:lnTo>
                    <a:lnTo>
                      <a:pt x="741" y="37"/>
                    </a:lnTo>
                    <a:lnTo>
                      <a:pt x="736" y="41"/>
                    </a:lnTo>
                    <a:lnTo>
                      <a:pt x="723" y="51"/>
                    </a:lnTo>
                    <a:lnTo>
                      <a:pt x="708" y="59"/>
                    </a:lnTo>
                    <a:lnTo>
                      <a:pt x="694" y="67"/>
                    </a:lnTo>
                    <a:lnTo>
                      <a:pt x="694" y="67"/>
                    </a:lnTo>
                    <a:lnTo>
                      <a:pt x="680" y="75"/>
                    </a:lnTo>
                    <a:lnTo>
                      <a:pt x="668" y="82"/>
                    </a:lnTo>
                    <a:lnTo>
                      <a:pt x="668" y="82"/>
                    </a:lnTo>
                    <a:lnTo>
                      <a:pt x="654" y="91"/>
                    </a:lnTo>
                    <a:lnTo>
                      <a:pt x="639" y="101"/>
                    </a:lnTo>
                    <a:lnTo>
                      <a:pt x="612" y="122"/>
                    </a:lnTo>
                    <a:lnTo>
                      <a:pt x="612" y="122"/>
                    </a:lnTo>
                    <a:lnTo>
                      <a:pt x="593" y="139"/>
                    </a:lnTo>
                    <a:lnTo>
                      <a:pt x="573" y="153"/>
                    </a:lnTo>
                    <a:lnTo>
                      <a:pt x="573" y="153"/>
                    </a:lnTo>
                    <a:lnTo>
                      <a:pt x="539" y="176"/>
                    </a:lnTo>
                    <a:lnTo>
                      <a:pt x="505" y="196"/>
                    </a:lnTo>
                    <a:lnTo>
                      <a:pt x="505" y="196"/>
                    </a:lnTo>
                    <a:lnTo>
                      <a:pt x="472" y="218"/>
                    </a:lnTo>
                    <a:lnTo>
                      <a:pt x="439" y="239"/>
                    </a:lnTo>
                    <a:lnTo>
                      <a:pt x="408" y="263"/>
                    </a:lnTo>
                    <a:lnTo>
                      <a:pt x="392" y="275"/>
                    </a:lnTo>
                    <a:lnTo>
                      <a:pt x="378" y="287"/>
                    </a:lnTo>
                    <a:lnTo>
                      <a:pt x="378" y="287"/>
                    </a:lnTo>
                    <a:lnTo>
                      <a:pt x="358" y="305"/>
                    </a:lnTo>
                    <a:lnTo>
                      <a:pt x="338" y="322"/>
                    </a:lnTo>
                    <a:lnTo>
                      <a:pt x="296" y="354"/>
                    </a:lnTo>
                    <a:lnTo>
                      <a:pt x="296" y="354"/>
                    </a:lnTo>
                    <a:lnTo>
                      <a:pt x="267" y="377"/>
                    </a:lnTo>
                    <a:lnTo>
                      <a:pt x="238" y="401"/>
                    </a:lnTo>
                    <a:lnTo>
                      <a:pt x="209" y="427"/>
                    </a:lnTo>
                    <a:lnTo>
                      <a:pt x="196" y="440"/>
                    </a:lnTo>
                    <a:lnTo>
                      <a:pt x="183" y="454"/>
                    </a:lnTo>
                    <a:lnTo>
                      <a:pt x="183" y="454"/>
                    </a:lnTo>
                    <a:lnTo>
                      <a:pt x="161" y="478"/>
                    </a:lnTo>
                    <a:lnTo>
                      <a:pt x="140" y="502"/>
                    </a:lnTo>
                    <a:lnTo>
                      <a:pt x="140" y="502"/>
                    </a:lnTo>
                    <a:lnTo>
                      <a:pt x="104" y="545"/>
                    </a:lnTo>
                    <a:lnTo>
                      <a:pt x="100" y="550"/>
                    </a:lnTo>
                    <a:lnTo>
                      <a:pt x="100" y="550"/>
                    </a:lnTo>
                    <a:lnTo>
                      <a:pt x="82" y="568"/>
                    </a:lnTo>
                    <a:lnTo>
                      <a:pt x="74" y="578"/>
                    </a:lnTo>
                    <a:lnTo>
                      <a:pt x="65" y="586"/>
                    </a:lnTo>
                    <a:lnTo>
                      <a:pt x="65" y="586"/>
                    </a:lnTo>
                    <a:lnTo>
                      <a:pt x="56" y="592"/>
                    </a:lnTo>
                    <a:lnTo>
                      <a:pt x="56" y="592"/>
                    </a:lnTo>
                    <a:lnTo>
                      <a:pt x="50" y="596"/>
                    </a:lnTo>
                    <a:lnTo>
                      <a:pt x="44" y="600"/>
                    </a:lnTo>
                    <a:lnTo>
                      <a:pt x="40" y="604"/>
                    </a:lnTo>
                    <a:lnTo>
                      <a:pt x="36" y="611"/>
                    </a:lnTo>
                    <a:lnTo>
                      <a:pt x="36" y="611"/>
                    </a:lnTo>
                    <a:lnTo>
                      <a:pt x="33" y="616"/>
                    </a:lnTo>
                    <a:lnTo>
                      <a:pt x="29" y="620"/>
                    </a:lnTo>
                    <a:lnTo>
                      <a:pt x="24" y="622"/>
                    </a:lnTo>
                    <a:lnTo>
                      <a:pt x="17" y="623"/>
                    </a:lnTo>
                    <a:lnTo>
                      <a:pt x="17" y="6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D6B96502-89B1-9D55-1CE6-3E2EE107D1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187" y="1262743"/>
            <a:ext cx="3520121" cy="412205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82CF9023-083F-791E-B3F0-41334BFFDBE0}"/>
              </a:ext>
            </a:extLst>
          </p:cNvPr>
          <p:cNvGrpSpPr/>
          <p:nvPr/>
        </p:nvGrpSpPr>
        <p:grpSpPr>
          <a:xfrm>
            <a:off x="5941849" y="1219200"/>
            <a:ext cx="4435866" cy="1281815"/>
            <a:chOff x="-94764" y="1902906"/>
            <a:chExt cx="4435866" cy="128181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55CCFC4-F181-265C-55DF-E0AC51E0166A}"/>
                </a:ext>
              </a:extLst>
            </p:cNvPr>
            <p:cNvSpPr txBox="1"/>
            <p:nvPr/>
          </p:nvSpPr>
          <p:spPr>
            <a:xfrm>
              <a:off x="-94764" y="2190603"/>
              <a:ext cx="44358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D66A558-18DA-0B9F-23A4-2BC80A5E6996}"/>
                </a:ext>
              </a:extLst>
            </p:cNvPr>
            <p:cNvSpPr txBox="1"/>
            <p:nvPr/>
          </p:nvSpPr>
          <p:spPr>
            <a:xfrm>
              <a:off x="-94764" y="1902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530794BA-4E81-0FCC-2D5E-3B8F700756A3}"/>
              </a:ext>
            </a:extLst>
          </p:cNvPr>
          <p:cNvSpPr/>
          <p:nvPr/>
        </p:nvSpPr>
        <p:spPr>
          <a:xfrm>
            <a:off x="6056533" y="2788712"/>
            <a:ext cx="508000" cy="508000"/>
          </a:xfrm>
          <a:prstGeom prst="ellipse">
            <a:avLst/>
          </a:prstGeom>
          <a:solidFill>
            <a:srgbClr val="52BA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01</a:t>
            </a:r>
            <a:endParaRPr lang="zh-CN" altLang="en-US" sz="12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E4BA6B7-9AB0-D1AB-8310-BB0933FFCEF1}"/>
              </a:ext>
            </a:extLst>
          </p:cNvPr>
          <p:cNvSpPr txBox="1"/>
          <p:nvPr/>
        </p:nvSpPr>
        <p:spPr>
          <a:xfrm>
            <a:off x="6564533" y="2764259"/>
            <a:ext cx="3813182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2394CAF-30DA-9E5B-1837-06A61C7DF2DB}"/>
              </a:ext>
            </a:extLst>
          </p:cNvPr>
          <p:cNvSpPr/>
          <p:nvPr/>
        </p:nvSpPr>
        <p:spPr>
          <a:xfrm>
            <a:off x="6056533" y="3601346"/>
            <a:ext cx="508000" cy="508000"/>
          </a:xfrm>
          <a:prstGeom prst="ellipse">
            <a:avLst/>
          </a:prstGeom>
          <a:solidFill>
            <a:srgbClr val="F49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02</a:t>
            </a:r>
            <a:endParaRPr lang="zh-CN" altLang="en-US" sz="12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847D418-29F9-8AA0-900E-518DB63660FB}"/>
              </a:ext>
            </a:extLst>
          </p:cNvPr>
          <p:cNvSpPr txBox="1"/>
          <p:nvPr/>
        </p:nvSpPr>
        <p:spPr>
          <a:xfrm>
            <a:off x="6564533" y="3576893"/>
            <a:ext cx="3813182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9BAB2C4-CAF7-C10F-C270-10FEE77681A9}"/>
              </a:ext>
            </a:extLst>
          </p:cNvPr>
          <p:cNvSpPr/>
          <p:nvPr/>
        </p:nvSpPr>
        <p:spPr>
          <a:xfrm>
            <a:off x="6056533" y="4413980"/>
            <a:ext cx="508000" cy="50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03</a:t>
            </a:r>
            <a:endParaRPr lang="zh-CN" altLang="en-US" sz="120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81F84C3-9FA1-9FED-D025-EA54ADECF791}"/>
              </a:ext>
            </a:extLst>
          </p:cNvPr>
          <p:cNvSpPr txBox="1"/>
          <p:nvPr/>
        </p:nvSpPr>
        <p:spPr>
          <a:xfrm>
            <a:off x="6564533" y="4389527"/>
            <a:ext cx="3813182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7022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4D6CB22E-23FB-1082-5D7C-1B68C62F9EFD}"/>
              </a:ext>
            </a:extLst>
          </p:cNvPr>
          <p:cNvGrpSpPr/>
          <p:nvPr/>
        </p:nvGrpSpPr>
        <p:grpSpPr>
          <a:xfrm>
            <a:off x="545472" y="291733"/>
            <a:ext cx="2208305" cy="408352"/>
            <a:chOff x="4886645" y="2032888"/>
            <a:chExt cx="2208305" cy="40835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8D177CE-BB2A-E3AE-B870-AF81F11A5568}"/>
                </a:ext>
              </a:extLst>
            </p:cNvPr>
            <p:cNvSpPr txBox="1"/>
            <p:nvPr/>
          </p:nvSpPr>
          <p:spPr>
            <a:xfrm>
              <a:off x="5301845" y="2071908"/>
              <a:ext cx="179310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目前存在的问题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63D8E5C3-ED8F-4CB2-2DDE-AD1271F75979}"/>
                </a:ext>
              </a:extLst>
            </p:cNvPr>
            <p:cNvGrpSpPr/>
            <p:nvPr/>
          </p:nvGrpSpPr>
          <p:grpSpPr>
            <a:xfrm>
              <a:off x="4886645" y="2032888"/>
              <a:ext cx="386460" cy="366726"/>
              <a:chOff x="4219575" y="3103563"/>
              <a:chExt cx="746125" cy="708025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54" name="Freeform 356">
                <a:extLst>
                  <a:ext uri="{FF2B5EF4-FFF2-40B4-BE49-F238E27FC236}">
                    <a16:creationId xmlns:a16="http://schemas.microsoft.com/office/drawing/2014/main" id="{37AD3B9F-ACF0-6642-3A2C-A83AC7FAD44A}"/>
                  </a:ext>
                </a:extLst>
              </p:cNvPr>
              <p:cNvSpPr/>
              <p:nvPr/>
            </p:nvSpPr>
            <p:spPr bwMode="auto">
              <a:xfrm>
                <a:off x="4276725" y="3703638"/>
                <a:ext cx="17463" cy="60325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4" y="4"/>
                  </a:cxn>
                  <a:cxn ang="0">
                    <a:pos x="22" y="18"/>
                  </a:cxn>
                  <a:cxn ang="0">
                    <a:pos x="20" y="31"/>
                  </a:cxn>
                  <a:cxn ang="0">
                    <a:pos x="12" y="57"/>
                  </a:cxn>
                  <a:cxn ang="0">
                    <a:pos x="7" y="69"/>
                  </a:cxn>
                  <a:cxn ang="0">
                    <a:pos x="4" y="83"/>
                  </a:cxn>
                  <a:cxn ang="0">
                    <a:pos x="1" y="95"/>
                  </a:cxn>
                  <a:cxn ang="0">
                    <a:pos x="0" y="109"/>
                  </a:cxn>
                  <a:cxn ang="0">
                    <a:pos x="0" y="109"/>
                  </a:cxn>
                  <a:cxn ang="0">
                    <a:pos x="0" y="111"/>
                  </a:cxn>
                  <a:cxn ang="0">
                    <a:pos x="1" y="113"/>
                  </a:cxn>
                  <a:cxn ang="0">
                    <a:pos x="3" y="114"/>
                  </a:cxn>
                  <a:cxn ang="0">
                    <a:pos x="4" y="114"/>
                  </a:cxn>
                  <a:cxn ang="0">
                    <a:pos x="6" y="114"/>
                  </a:cxn>
                  <a:cxn ang="0">
                    <a:pos x="7" y="113"/>
                  </a:cxn>
                  <a:cxn ang="0">
                    <a:pos x="9" y="111"/>
                  </a:cxn>
                  <a:cxn ang="0">
                    <a:pos x="10" y="109"/>
                  </a:cxn>
                  <a:cxn ang="0">
                    <a:pos x="10" y="109"/>
                  </a:cxn>
                  <a:cxn ang="0">
                    <a:pos x="11" y="95"/>
                  </a:cxn>
                  <a:cxn ang="0">
                    <a:pos x="14" y="83"/>
                  </a:cxn>
                  <a:cxn ang="0">
                    <a:pos x="17" y="69"/>
                  </a:cxn>
                  <a:cxn ang="0">
                    <a:pos x="21" y="57"/>
                  </a:cxn>
                  <a:cxn ang="0">
                    <a:pos x="29" y="31"/>
                  </a:cxn>
                  <a:cxn ang="0">
                    <a:pos x="32" y="18"/>
                  </a:cxn>
                  <a:cxn ang="0">
                    <a:pos x="33" y="4"/>
                  </a:cxn>
                  <a:cxn ang="0">
                    <a:pos x="33" y="4"/>
                  </a:cxn>
                  <a:cxn ang="0">
                    <a:pos x="33" y="2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0"/>
                  </a:cxn>
                  <a:cxn ang="0">
                    <a:pos x="25" y="1"/>
                  </a:cxn>
                  <a:cxn ang="0">
                    <a:pos x="24" y="2"/>
                  </a:cxn>
                  <a:cxn ang="0">
                    <a:pos x="24" y="4"/>
                  </a:cxn>
                  <a:cxn ang="0">
                    <a:pos x="24" y="4"/>
                  </a:cxn>
                </a:cxnLst>
                <a:rect l="0" t="0" r="r" b="b"/>
                <a:pathLst>
                  <a:path w="33" h="114">
                    <a:moveTo>
                      <a:pt x="24" y="4"/>
                    </a:moveTo>
                    <a:lnTo>
                      <a:pt x="24" y="4"/>
                    </a:lnTo>
                    <a:lnTo>
                      <a:pt x="22" y="18"/>
                    </a:lnTo>
                    <a:lnTo>
                      <a:pt x="20" y="31"/>
                    </a:lnTo>
                    <a:lnTo>
                      <a:pt x="12" y="57"/>
                    </a:lnTo>
                    <a:lnTo>
                      <a:pt x="7" y="69"/>
                    </a:lnTo>
                    <a:lnTo>
                      <a:pt x="4" y="83"/>
                    </a:lnTo>
                    <a:lnTo>
                      <a:pt x="1" y="95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0" y="111"/>
                    </a:lnTo>
                    <a:lnTo>
                      <a:pt x="1" y="113"/>
                    </a:lnTo>
                    <a:lnTo>
                      <a:pt x="3" y="114"/>
                    </a:lnTo>
                    <a:lnTo>
                      <a:pt x="4" y="114"/>
                    </a:lnTo>
                    <a:lnTo>
                      <a:pt x="6" y="114"/>
                    </a:lnTo>
                    <a:lnTo>
                      <a:pt x="7" y="113"/>
                    </a:lnTo>
                    <a:lnTo>
                      <a:pt x="9" y="111"/>
                    </a:lnTo>
                    <a:lnTo>
                      <a:pt x="10" y="109"/>
                    </a:lnTo>
                    <a:lnTo>
                      <a:pt x="10" y="109"/>
                    </a:lnTo>
                    <a:lnTo>
                      <a:pt x="11" y="95"/>
                    </a:lnTo>
                    <a:lnTo>
                      <a:pt x="14" y="83"/>
                    </a:lnTo>
                    <a:lnTo>
                      <a:pt x="17" y="69"/>
                    </a:lnTo>
                    <a:lnTo>
                      <a:pt x="21" y="57"/>
                    </a:lnTo>
                    <a:lnTo>
                      <a:pt x="29" y="31"/>
                    </a:lnTo>
                    <a:lnTo>
                      <a:pt x="32" y="18"/>
                    </a:lnTo>
                    <a:lnTo>
                      <a:pt x="33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357">
                <a:extLst>
                  <a:ext uri="{FF2B5EF4-FFF2-40B4-BE49-F238E27FC236}">
                    <a16:creationId xmlns:a16="http://schemas.microsoft.com/office/drawing/2014/main" id="{ED55F212-A313-21AF-B3E8-2689029CD56D}"/>
                  </a:ext>
                </a:extLst>
              </p:cNvPr>
              <p:cNvSpPr/>
              <p:nvPr/>
            </p:nvSpPr>
            <p:spPr bwMode="auto">
              <a:xfrm>
                <a:off x="4314825" y="3724275"/>
                <a:ext cx="17463" cy="57150"/>
              </a:xfrm>
              <a:custGeom>
                <a:avLst/>
                <a:gdLst/>
                <a:ahLst/>
                <a:cxnLst>
                  <a:cxn ang="0">
                    <a:pos x="23" y="4"/>
                  </a:cxn>
                  <a:cxn ang="0">
                    <a:pos x="23" y="4"/>
                  </a:cxn>
                  <a:cxn ang="0">
                    <a:pos x="18" y="17"/>
                  </a:cxn>
                  <a:cxn ang="0">
                    <a:pos x="14" y="29"/>
                  </a:cxn>
                  <a:cxn ang="0">
                    <a:pos x="9" y="43"/>
                  </a:cxn>
                  <a:cxn ang="0">
                    <a:pos x="4" y="55"/>
                  </a:cxn>
                  <a:cxn ang="0">
                    <a:pos x="4" y="55"/>
                  </a:cxn>
                  <a:cxn ang="0">
                    <a:pos x="2" y="68"/>
                  </a:cxn>
                  <a:cxn ang="0">
                    <a:pos x="1" y="80"/>
                  </a:cxn>
                  <a:cxn ang="0">
                    <a:pos x="0" y="105"/>
                  </a:cxn>
                  <a:cxn ang="0">
                    <a:pos x="0" y="105"/>
                  </a:cxn>
                  <a:cxn ang="0">
                    <a:pos x="0" y="106"/>
                  </a:cxn>
                  <a:cxn ang="0">
                    <a:pos x="1" y="108"/>
                  </a:cxn>
                  <a:cxn ang="0">
                    <a:pos x="2" y="109"/>
                  </a:cxn>
                  <a:cxn ang="0">
                    <a:pos x="4" y="109"/>
                  </a:cxn>
                  <a:cxn ang="0">
                    <a:pos x="6" y="109"/>
                  </a:cxn>
                  <a:cxn ang="0">
                    <a:pos x="7" y="108"/>
                  </a:cxn>
                  <a:cxn ang="0">
                    <a:pos x="8" y="106"/>
                  </a:cxn>
                  <a:cxn ang="0">
                    <a:pos x="9" y="105"/>
                  </a:cxn>
                  <a:cxn ang="0">
                    <a:pos x="9" y="105"/>
                  </a:cxn>
                  <a:cxn ang="0">
                    <a:pos x="9" y="93"/>
                  </a:cxn>
                  <a:cxn ang="0">
                    <a:pos x="11" y="83"/>
                  </a:cxn>
                  <a:cxn ang="0">
                    <a:pos x="13" y="62"/>
                  </a:cxn>
                  <a:cxn ang="0">
                    <a:pos x="13" y="62"/>
                  </a:cxn>
                  <a:cxn ang="0">
                    <a:pos x="14" y="55"/>
                  </a:cxn>
                  <a:cxn ang="0">
                    <a:pos x="16" y="48"/>
                  </a:cxn>
                  <a:cxn ang="0">
                    <a:pos x="21" y="33"/>
                  </a:cxn>
                  <a:cxn ang="0">
                    <a:pos x="27" y="20"/>
                  </a:cxn>
                  <a:cxn ang="0">
                    <a:pos x="33" y="6"/>
                  </a:cxn>
                  <a:cxn ang="0">
                    <a:pos x="33" y="6"/>
                  </a:cxn>
                  <a:cxn ang="0">
                    <a:pos x="33" y="4"/>
                  </a:cxn>
                  <a:cxn ang="0">
                    <a:pos x="32" y="3"/>
                  </a:cxn>
                  <a:cxn ang="0">
                    <a:pos x="31" y="1"/>
                  </a:cxn>
                  <a:cxn ang="0">
                    <a:pos x="28" y="0"/>
                  </a:cxn>
                  <a:cxn ang="0">
                    <a:pos x="27" y="0"/>
                  </a:cxn>
                  <a:cxn ang="0">
                    <a:pos x="25" y="0"/>
                  </a:cxn>
                  <a:cxn ang="0">
                    <a:pos x="24" y="1"/>
                  </a:cxn>
                  <a:cxn ang="0">
                    <a:pos x="23" y="4"/>
                  </a:cxn>
                  <a:cxn ang="0">
                    <a:pos x="23" y="4"/>
                  </a:cxn>
                </a:cxnLst>
                <a:rect l="0" t="0" r="r" b="b"/>
                <a:pathLst>
                  <a:path w="33" h="109">
                    <a:moveTo>
                      <a:pt x="23" y="4"/>
                    </a:moveTo>
                    <a:lnTo>
                      <a:pt x="23" y="4"/>
                    </a:lnTo>
                    <a:lnTo>
                      <a:pt x="18" y="17"/>
                    </a:lnTo>
                    <a:lnTo>
                      <a:pt x="14" y="29"/>
                    </a:lnTo>
                    <a:lnTo>
                      <a:pt x="9" y="43"/>
                    </a:lnTo>
                    <a:lnTo>
                      <a:pt x="4" y="55"/>
                    </a:lnTo>
                    <a:lnTo>
                      <a:pt x="4" y="55"/>
                    </a:lnTo>
                    <a:lnTo>
                      <a:pt x="2" y="68"/>
                    </a:lnTo>
                    <a:lnTo>
                      <a:pt x="1" y="8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8"/>
                    </a:lnTo>
                    <a:lnTo>
                      <a:pt x="2" y="109"/>
                    </a:lnTo>
                    <a:lnTo>
                      <a:pt x="4" y="109"/>
                    </a:lnTo>
                    <a:lnTo>
                      <a:pt x="6" y="109"/>
                    </a:lnTo>
                    <a:lnTo>
                      <a:pt x="7" y="108"/>
                    </a:lnTo>
                    <a:lnTo>
                      <a:pt x="8" y="106"/>
                    </a:lnTo>
                    <a:lnTo>
                      <a:pt x="9" y="105"/>
                    </a:lnTo>
                    <a:lnTo>
                      <a:pt x="9" y="105"/>
                    </a:lnTo>
                    <a:lnTo>
                      <a:pt x="9" y="93"/>
                    </a:lnTo>
                    <a:lnTo>
                      <a:pt x="11" y="8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4" y="55"/>
                    </a:lnTo>
                    <a:lnTo>
                      <a:pt x="16" y="48"/>
                    </a:lnTo>
                    <a:lnTo>
                      <a:pt x="21" y="33"/>
                    </a:lnTo>
                    <a:lnTo>
                      <a:pt x="27" y="20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33" y="4"/>
                    </a:lnTo>
                    <a:lnTo>
                      <a:pt x="32" y="3"/>
                    </a:lnTo>
                    <a:lnTo>
                      <a:pt x="31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4" y="1"/>
                    </a:lnTo>
                    <a:lnTo>
                      <a:pt x="23" y="4"/>
                    </a:lnTo>
                    <a:lnTo>
                      <a:pt x="2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" name="Freeform 358">
                <a:extLst>
                  <a:ext uri="{FF2B5EF4-FFF2-40B4-BE49-F238E27FC236}">
                    <a16:creationId xmlns:a16="http://schemas.microsoft.com/office/drawing/2014/main" id="{BDEC646D-18CF-619F-A6D7-C625FC6C549A}"/>
                  </a:ext>
                </a:extLst>
              </p:cNvPr>
              <p:cNvSpPr/>
              <p:nvPr/>
            </p:nvSpPr>
            <p:spPr bwMode="auto">
              <a:xfrm>
                <a:off x="4352925" y="3725863"/>
                <a:ext cx="22225" cy="55563"/>
              </a:xfrm>
              <a:custGeom>
                <a:avLst/>
                <a:gdLst/>
                <a:ahLst/>
                <a:cxnLst>
                  <a:cxn ang="0">
                    <a:pos x="33" y="5"/>
                  </a:cxn>
                  <a:cxn ang="0">
                    <a:pos x="33" y="5"/>
                  </a:cxn>
                  <a:cxn ang="0">
                    <a:pos x="32" y="11"/>
                  </a:cxn>
                  <a:cxn ang="0">
                    <a:pos x="30" y="17"/>
                  </a:cxn>
                  <a:cxn ang="0">
                    <a:pos x="25" y="30"/>
                  </a:cxn>
                  <a:cxn ang="0">
                    <a:pos x="18" y="41"/>
                  </a:cxn>
                  <a:cxn ang="0">
                    <a:pos x="13" y="52"/>
                  </a:cxn>
                  <a:cxn ang="0">
                    <a:pos x="13" y="52"/>
                  </a:cxn>
                  <a:cxn ang="0">
                    <a:pos x="9" y="64"/>
                  </a:cxn>
                  <a:cxn ang="0">
                    <a:pos x="5" y="75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3" y="104"/>
                  </a:cxn>
                  <a:cxn ang="0">
                    <a:pos x="5" y="104"/>
                  </a:cxn>
                  <a:cxn ang="0">
                    <a:pos x="6" y="104"/>
                  </a:cxn>
                  <a:cxn ang="0">
                    <a:pos x="8" y="103"/>
                  </a:cxn>
                  <a:cxn ang="0">
                    <a:pos x="8" y="101"/>
                  </a:cxn>
                  <a:cxn ang="0">
                    <a:pos x="8" y="101"/>
                  </a:cxn>
                  <a:cxn ang="0">
                    <a:pos x="16" y="72"/>
                  </a:cxn>
                  <a:cxn ang="0">
                    <a:pos x="21" y="58"/>
                  </a:cxn>
                  <a:cxn ang="0">
                    <a:pos x="27" y="45"/>
                  </a:cxn>
                  <a:cxn ang="0">
                    <a:pos x="27" y="45"/>
                  </a:cxn>
                  <a:cxn ang="0">
                    <a:pos x="36" y="25"/>
                  </a:cxn>
                  <a:cxn ang="0">
                    <a:pos x="40" y="15"/>
                  </a:cxn>
                  <a:cxn ang="0">
                    <a:pos x="42" y="5"/>
                  </a:cxn>
                  <a:cxn ang="0">
                    <a:pos x="42" y="5"/>
                  </a:cxn>
                  <a:cxn ang="0">
                    <a:pos x="42" y="3"/>
                  </a:cxn>
                  <a:cxn ang="0">
                    <a:pos x="41" y="1"/>
                  </a:cxn>
                  <a:cxn ang="0">
                    <a:pos x="39" y="1"/>
                  </a:cxn>
                  <a:cxn ang="0">
                    <a:pos x="38" y="0"/>
                  </a:cxn>
                  <a:cxn ang="0">
                    <a:pos x="34" y="1"/>
                  </a:cxn>
                  <a:cxn ang="0">
                    <a:pos x="33" y="3"/>
                  </a:cxn>
                  <a:cxn ang="0">
                    <a:pos x="33" y="5"/>
                  </a:cxn>
                  <a:cxn ang="0">
                    <a:pos x="33" y="5"/>
                  </a:cxn>
                </a:cxnLst>
                <a:rect l="0" t="0" r="r" b="b"/>
                <a:pathLst>
                  <a:path w="42" h="104">
                    <a:moveTo>
                      <a:pt x="33" y="5"/>
                    </a:moveTo>
                    <a:lnTo>
                      <a:pt x="33" y="5"/>
                    </a:lnTo>
                    <a:lnTo>
                      <a:pt x="32" y="11"/>
                    </a:lnTo>
                    <a:lnTo>
                      <a:pt x="30" y="17"/>
                    </a:lnTo>
                    <a:lnTo>
                      <a:pt x="25" y="30"/>
                    </a:lnTo>
                    <a:lnTo>
                      <a:pt x="18" y="41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9" y="64"/>
                    </a:lnTo>
                    <a:lnTo>
                      <a:pt x="5" y="75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3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8" y="103"/>
                    </a:lnTo>
                    <a:lnTo>
                      <a:pt x="8" y="101"/>
                    </a:lnTo>
                    <a:lnTo>
                      <a:pt x="8" y="101"/>
                    </a:lnTo>
                    <a:lnTo>
                      <a:pt x="16" y="72"/>
                    </a:lnTo>
                    <a:lnTo>
                      <a:pt x="21" y="58"/>
                    </a:lnTo>
                    <a:lnTo>
                      <a:pt x="27" y="45"/>
                    </a:lnTo>
                    <a:lnTo>
                      <a:pt x="27" y="45"/>
                    </a:lnTo>
                    <a:lnTo>
                      <a:pt x="36" y="25"/>
                    </a:lnTo>
                    <a:lnTo>
                      <a:pt x="40" y="1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3"/>
                    </a:lnTo>
                    <a:lnTo>
                      <a:pt x="41" y="1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4" y="1"/>
                    </a:lnTo>
                    <a:lnTo>
                      <a:pt x="33" y="3"/>
                    </a:lnTo>
                    <a:lnTo>
                      <a:pt x="33" y="5"/>
                    </a:lnTo>
                    <a:lnTo>
                      <a:pt x="33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" name="Freeform 359">
                <a:extLst>
                  <a:ext uri="{FF2B5EF4-FFF2-40B4-BE49-F238E27FC236}">
                    <a16:creationId xmlns:a16="http://schemas.microsoft.com/office/drawing/2014/main" id="{02775872-C535-46B4-2BCB-C2C890967589}"/>
                  </a:ext>
                </a:extLst>
              </p:cNvPr>
              <p:cNvSpPr/>
              <p:nvPr/>
            </p:nvSpPr>
            <p:spPr bwMode="auto">
              <a:xfrm>
                <a:off x="4387850" y="3729038"/>
                <a:ext cx="26988" cy="57150"/>
              </a:xfrm>
              <a:custGeom>
                <a:avLst/>
                <a:gdLst/>
                <a:ahLst/>
                <a:cxnLst>
                  <a:cxn ang="0">
                    <a:pos x="42" y="4"/>
                  </a:cxn>
                  <a:cxn ang="0">
                    <a:pos x="42" y="4"/>
                  </a:cxn>
                  <a:cxn ang="0">
                    <a:pos x="41" y="10"/>
                  </a:cxn>
                  <a:cxn ang="0">
                    <a:pos x="40" y="15"/>
                  </a:cxn>
                  <a:cxn ang="0">
                    <a:pos x="35" y="26"/>
                  </a:cxn>
                  <a:cxn ang="0">
                    <a:pos x="24" y="44"/>
                  </a:cxn>
                  <a:cxn ang="0">
                    <a:pos x="24" y="44"/>
                  </a:cxn>
                  <a:cxn ang="0">
                    <a:pos x="22" y="49"/>
                  </a:cxn>
                  <a:cxn ang="0">
                    <a:pos x="20" y="56"/>
                  </a:cxn>
                  <a:cxn ang="0">
                    <a:pos x="16" y="67"/>
                  </a:cxn>
                  <a:cxn ang="0">
                    <a:pos x="16" y="67"/>
                  </a:cxn>
                  <a:cxn ang="0">
                    <a:pos x="9" y="84"/>
                  </a:cxn>
                  <a:cxn ang="0">
                    <a:pos x="0" y="101"/>
                  </a:cxn>
                  <a:cxn ang="0">
                    <a:pos x="0" y="101"/>
                  </a:cxn>
                  <a:cxn ang="0">
                    <a:pos x="0" y="103"/>
                  </a:cxn>
                  <a:cxn ang="0">
                    <a:pos x="0" y="105"/>
                  </a:cxn>
                  <a:cxn ang="0">
                    <a:pos x="1" y="107"/>
                  </a:cxn>
                  <a:cxn ang="0">
                    <a:pos x="2" y="108"/>
                  </a:cxn>
                  <a:cxn ang="0">
                    <a:pos x="4" y="108"/>
                  </a:cxn>
                  <a:cxn ang="0">
                    <a:pos x="6" y="108"/>
                  </a:cxn>
                  <a:cxn ang="0">
                    <a:pos x="7" y="108"/>
                  </a:cxn>
                  <a:cxn ang="0">
                    <a:pos x="8" y="106"/>
                  </a:cxn>
                  <a:cxn ang="0">
                    <a:pos x="8" y="106"/>
                  </a:cxn>
                  <a:cxn ang="0">
                    <a:pos x="22" y="77"/>
                  </a:cxn>
                  <a:cxn ang="0">
                    <a:pos x="22" y="77"/>
                  </a:cxn>
                  <a:cxn ang="0">
                    <a:pos x="25" y="70"/>
                  </a:cxn>
                  <a:cxn ang="0">
                    <a:pos x="28" y="62"/>
                  </a:cxn>
                  <a:cxn ang="0">
                    <a:pos x="31" y="53"/>
                  </a:cxn>
                  <a:cxn ang="0">
                    <a:pos x="34" y="46"/>
                  </a:cxn>
                  <a:cxn ang="0">
                    <a:pos x="34" y="46"/>
                  </a:cxn>
                  <a:cxn ang="0">
                    <a:pos x="45" y="26"/>
                  </a:cxn>
                  <a:cxn ang="0">
                    <a:pos x="49" y="15"/>
                  </a:cxn>
                  <a:cxn ang="0">
                    <a:pos x="51" y="10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2" y="2"/>
                  </a:cxn>
                  <a:cxn ang="0">
                    <a:pos x="51" y="1"/>
                  </a:cxn>
                  <a:cxn ang="0">
                    <a:pos x="49" y="0"/>
                  </a:cxn>
                  <a:cxn ang="0">
                    <a:pos x="47" y="0"/>
                  </a:cxn>
                  <a:cxn ang="0">
                    <a:pos x="44" y="1"/>
                  </a:cxn>
                  <a:cxn ang="0">
                    <a:pos x="43" y="2"/>
                  </a:cxn>
                  <a:cxn ang="0">
                    <a:pos x="42" y="4"/>
                  </a:cxn>
                  <a:cxn ang="0">
                    <a:pos x="42" y="4"/>
                  </a:cxn>
                </a:cxnLst>
                <a:rect l="0" t="0" r="r" b="b"/>
                <a:pathLst>
                  <a:path w="52" h="108">
                    <a:moveTo>
                      <a:pt x="42" y="4"/>
                    </a:moveTo>
                    <a:lnTo>
                      <a:pt x="42" y="4"/>
                    </a:lnTo>
                    <a:lnTo>
                      <a:pt x="41" y="10"/>
                    </a:lnTo>
                    <a:lnTo>
                      <a:pt x="40" y="15"/>
                    </a:lnTo>
                    <a:lnTo>
                      <a:pt x="35" y="26"/>
                    </a:lnTo>
                    <a:lnTo>
                      <a:pt x="24" y="44"/>
                    </a:lnTo>
                    <a:lnTo>
                      <a:pt x="24" y="44"/>
                    </a:lnTo>
                    <a:lnTo>
                      <a:pt x="22" y="49"/>
                    </a:lnTo>
                    <a:lnTo>
                      <a:pt x="20" y="56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9" y="84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0" y="105"/>
                    </a:lnTo>
                    <a:lnTo>
                      <a:pt x="1" y="107"/>
                    </a:lnTo>
                    <a:lnTo>
                      <a:pt x="2" y="108"/>
                    </a:lnTo>
                    <a:lnTo>
                      <a:pt x="4" y="108"/>
                    </a:lnTo>
                    <a:lnTo>
                      <a:pt x="6" y="108"/>
                    </a:lnTo>
                    <a:lnTo>
                      <a:pt x="7" y="108"/>
                    </a:lnTo>
                    <a:lnTo>
                      <a:pt x="8" y="106"/>
                    </a:lnTo>
                    <a:lnTo>
                      <a:pt x="8" y="106"/>
                    </a:lnTo>
                    <a:lnTo>
                      <a:pt x="22" y="77"/>
                    </a:lnTo>
                    <a:lnTo>
                      <a:pt x="22" y="77"/>
                    </a:lnTo>
                    <a:lnTo>
                      <a:pt x="25" y="70"/>
                    </a:lnTo>
                    <a:lnTo>
                      <a:pt x="28" y="62"/>
                    </a:lnTo>
                    <a:lnTo>
                      <a:pt x="31" y="53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45" y="26"/>
                    </a:lnTo>
                    <a:lnTo>
                      <a:pt x="49" y="15"/>
                    </a:lnTo>
                    <a:lnTo>
                      <a:pt x="51" y="10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2" y="2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4" y="1"/>
                    </a:lnTo>
                    <a:lnTo>
                      <a:pt x="43" y="2"/>
                    </a:lnTo>
                    <a:lnTo>
                      <a:pt x="42" y="4"/>
                    </a:lnTo>
                    <a:lnTo>
                      <a:pt x="4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360">
                <a:extLst>
                  <a:ext uri="{FF2B5EF4-FFF2-40B4-BE49-F238E27FC236}">
                    <a16:creationId xmlns:a16="http://schemas.microsoft.com/office/drawing/2014/main" id="{B8FFA795-8041-212A-704A-465382D0E7AD}"/>
                  </a:ext>
                </a:extLst>
              </p:cNvPr>
              <p:cNvSpPr/>
              <p:nvPr/>
            </p:nvSpPr>
            <p:spPr bwMode="auto">
              <a:xfrm>
                <a:off x="4438650" y="3730625"/>
                <a:ext cx="23813" cy="5556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37" y="5"/>
                  </a:cxn>
                  <a:cxn ang="0">
                    <a:pos x="35" y="17"/>
                  </a:cxn>
                  <a:cxn ang="0">
                    <a:pos x="32" y="29"/>
                  </a:cxn>
                  <a:cxn ang="0">
                    <a:pos x="27" y="41"/>
                  </a:cxn>
                  <a:cxn ang="0">
                    <a:pos x="21" y="53"/>
                  </a:cxn>
                  <a:cxn ang="0">
                    <a:pos x="8" y="75"/>
                  </a:cxn>
                  <a:cxn ang="0">
                    <a:pos x="3" y="87"/>
                  </a:cxn>
                  <a:cxn ang="0">
                    <a:pos x="0" y="99"/>
                  </a:cxn>
                  <a:cxn ang="0">
                    <a:pos x="0" y="99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2" y="103"/>
                  </a:cxn>
                  <a:cxn ang="0">
                    <a:pos x="3" y="104"/>
                  </a:cxn>
                  <a:cxn ang="0">
                    <a:pos x="5" y="104"/>
                  </a:cxn>
                  <a:cxn ang="0">
                    <a:pos x="6" y="104"/>
                  </a:cxn>
                  <a:cxn ang="0">
                    <a:pos x="8" y="103"/>
                  </a:cxn>
                  <a:cxn ang="0">
                    <a:pos x="9" y="101"/>
                  </a:cxn>
                  <a:cxn ang="0">
                    <a:pos x="9" y="101"/>
                  </a:cxn>
                  <a:cxn ang="0">
                    <a:pos x="12" y="89"/>
                  </a:cxn>
                  <a:cxn ang="0">
                    <a:pos x="17" y="76"/>
                  </a:cxn>
                  <a:cxn ang="0">
                    <a:pos x="30" y="54"/>
                  </a:cxn>
                  <a:cxn ang="0">
                    <a:pos x="36" y="42"/>
                  </a:cxn>
                  <a:cxn ang="0">
                    <a:pos x="41" y="30"/>
                  </a:cxn>
                  <a:cxn ang="0">
                    <a:pos x="45" y="17"/>
                  </a:cxn>
                  <a:cxn ang="0">
                    <a:pos x="46" y="5"/>
                  </a:cxn>
                  <a:cxn ang="0">
                    <a:pos x="46" y="5"/>
                  </a:cxn>
                  <a:cxn ang="0">
                    <a:pos x="46" y="3"/>
                  </a:cxn>
                  <a:cxn ang="0">
                    <a:pos x="45" y="2"/>
                  </a:cxn>
                  <a:cxn ang="0">
                    <a:pos x="44" y="1"/>
                  </a:cxn>
                  <a:cxn ang="0">
                    <a:pos x="42" y="0"/>
                  </a:cxn>
                  <a:cxn ang="0">
                    <a:pos x="40" y="1"/>
                  </a:cxn>
                  <a:cxn ang="0">
                    <a:pos x="39" y="2"/>
                  </a:cxn>
                  <a:cxn ang="0">
                    <a:pos x="38" y="3"/>
                  </a:cxn>
                  <a:cxn ang="0">
                    <a:pos x="37" y="5"/>
                  </a:cxn>
                  <a:cxn ang="0">
                    <a:pos x="37" y="5"/>
                  </a:cxn>
                </a:cxnLst>
                <a:rect l="0" t="0" r="r" b="b"/>
                <a:pathLst>
                  <a:path w="46" h="104">
                    <a:moveTo>
                      <a:pt x="37" y="5"/>
                    </a:moveTo>
                    <a:lnTo>
                      <a:pt x="37" y="5"/>
                    </a:lnTo>
                    <a:lnTo>
                      <a:pt x="35" y="17"/>
                    </a:lnTo>
                    <a:lnTo>
                      <a:pt x="32" y="29"/>
                    </a:lnTo>
                    <a:lnTo>
                      <a:pt x="27" y="41"/>
                    </a:lnTo>
                    <a:lnTo>
                      <a:pt x="21" y="53"/>
                    </a:lnTo>
                    <a:lnTo>
                      <a:pt x="8" y="75"/>
                    </a:lnTo>
                    <a:lnTo>
                      <a:pt x="3" y="87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2" y="103"/>
                    </a:lnTo>
                    <a:lnTo>
                      <a:pt x="3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8" y="103"/>
                    </a:lnTo>
                    <a:lnTo>
                      <a:pt x="9" y="101"/>
                    </a:lnTo>
                    <a:lnTo>
                      <a:pt x="9" y="101"/>
                    </a:lnTo>
                    <a:lnTo>
                      <a:pt x="12" y="89"/>
                    </a:lnTo>
                    <a:lnTo>
                      <a:pt x="17" y="76"/>
                    </a:lnTo>
                    <a:lnTo>
                      <a:pt x="30" y="54"/>
                    </a:lnTo>
                    <a:lnTo>
                      <a:pt x="36" y="42"/>
                    </a:lnTo>
                    <a:lnTo>
                      <a:pt x="41" y="30"/>
                    </a:lnTo>
                    <a:lnTo>
                      <a:pt x="45" y="17"/>
                    </a:lnTo>
                    <a:lnTo>
                      <a:pt x="46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45" y="2"/>
                    </a:lnTo>
                    <a:lnTo>
                      <a:pt x="44" y="1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9" y="2"/>
                    </a:lnTo>
                    <a:lnTo>
                      <a:pt x="38" y="3"/>
                    </a:lnTo>
                    <a:lnTo>
                      <a:pt x="37" y="5"/>
                    </a:lnTo>
                    <a:lnTo>
                      <a:pt x="37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361">
                <a:extLst>
                  <a:ext uri="{FF2B5EF4-FFF2-40B4-BE49-F238E27FC236}">
                    <a16:creationId xmlns:a16="http://schemas.microsoft.com/office/drawing/2014/main" id="{93A6185B-8FE0-94EB-E0A3-07D03B64BCA4}"/>
                  </a:ext>
                </a:extLst>
              </p:cNvPr>
              <p:cNvSpPr/>
              <p:nvPr/>
            </p:nvSpPr>
            <p:spPr bwMode="auto">
              <a:xfrm>
                <a:off x="4478338" y="3732213"/>
                <a:ext cx="25400" cy="52388"/>
              </a:xfrm>
              <a:custGeom>
                <a:avLst/>
                <a:gdLst/>
                <a:ahLst/>
                <a:cxnLst>
                  <a:cxn ang="0">
                    <a:pos x="39" y="3"/>
                  </a:cxn>
                  <a:cxn ang="0">
                    <a:pos x="39" y="3"/>
                  </a:cxn>
                  <a:cxn ang="0">
                    <a:pos x="34" y="14"/>
                  </a:cxn>
                  <a:cxn ang="0">
                    <a:pos x="29" y="26"/>
                  </a:cxn>
                  <a:cxn ang="0">
                    <a:pos x="18" y="47"/>
                  </a:cxn>
                  <a:cxn ang="0">
                    <a:pos x="13" y="58"/>
                  </a:cxn>
                  <a:cxn ang="0">
                    <a:pos x="8" y="69"/>
                  </a:cxn>
                  <a:cxn ang="0">
                    <a:pos x="3" y="80"/>
                  </a:cxn>
                  <a:cxn ang="0">
                    <a:pos x="0" y="93"/>
                  </a:cxn>
                  <a:cxn ang="0">
                    <a:pos x="0" y="93"/>
                  </a:cxn>
                  <a:cxn ang="0">
                    <a:pos x="0" y="95"/>
                  </a:cxn>
                  <a:cxn ang="0">
                    <a:pos x="1" y="97"/>
                  </a:cxn>
                  <a:cxn ang="0">
                    <a:pos x="4" y="98"/>
                  </a:cxn>
                  <a:cxn ang="0">
                    <a:pos x="6" y="99"/>
                  </a:cxn>
                  <a:cxn ang="0">
                    <a:pos x="8" y="98"/>
                  </a:cxn>
                  <a:cxn ang="0">
                    <a:pos x="9" y="97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3" y="84"/>
                  </a:cxn>
                  <a:cxn ang="0">
                    <a:pos x="17" y="72"/>
                  </a:cxn>
                  <a:cxn ang="0">
                    <a:pos x="22" y="61"/>
                  </a:cxn>
                  <a:cxn ang="0">
                    <a:pos x="27" y="49"/>
                  </a:cxn>
                  <a:cxn ang="0">
                    <a:pos x="39" y="28"/>
                  </a:cxn>
                  <a:cxn ang="0">
                    <a:pos x="44" y="16"/>
                  </a:cxn>
                  <a:cxn ang="0">
                    <a:pos x="48" y="5"/>
                  </a:cxn>
                  <a:cxn ang="0">
                    <a:pos x="48" y="5"/>
                  </a:cxn>
                  <a:cxn ang="0">
                    <a:pos x="48" y="3"/>
                  </a:cxn>
                  <a:cxn ang="0">
                    <a:pos x="47" y="2"/>
                  </a:cxn>
                  <a:cxn ang="0">
                    <a:pos x="46" y="0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1" y="0"/>
                  </a:cxn>
                  <a:cxn ang="0">
                    <a:pos x="40" y="1"/>
                  </a:cxn>
                  <a:cxn ang="0">
                    <a:pos x="39" y="3"/>
                  </a:cxn>
                  <a:cxn ang="0">
                    <a:pos x="39" y="3"/>
                  </a:cxn>
                </a:cxnLst>
                <a:rect l="0" t="0" r="r" b="b"/>
                <a:pathLst>
                  <a:path w="48" h="99">
                    <a:moveTo>
                      <a:pt x="39" y="3"/>
                    </a:moveTo>
                    <a:lnTo>
                      <a:pt x="39" y="3"/>
                    </a:lnTo>
                    <a:lnTo>
                      <a:pt x="34" y="14"/>
                    </a:lnTo>
                    <a:lnTo>
                      <a:pt x="29" y="26"/>
                    </a:lnTo>
                    <a:lnTo>
                      <a:pt x="18" y="47"/>
                    </a:lnTo>
                    <a:lnTo>
                      <a:pt x="13" y="58"/>
                    </a:lnTo>
                    <a:lnTo>
                      <a:pt x="8" y="69"/>
                    </a:lnTo>
                    <a:lnTo>
                      <a:pt x="3" y="80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5"/>
                    </a:lnTo>
                    <a:lnTo>
                      <a:pt x="1" y="97"/>
                    </a:lnTo>
                    <a:lnTo>
                      <a:pt x="4" y="98"/>
                    </a:lnTo>
                    <a:lnTo>
                      <a:pt x="6" y="99"/>
                    </a:lnTo>
                    <a:lnTo>
                      <a:pt x="8" y="98"/>
                    </a:lnTo>
                    <a:lnTo>
                      <a:pt x="9" y="97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3" y="84"/>
                    </a:lnTo>
                    <a:lnTo>
                      <a:pt x="17" y="72"/>
                    </a:lnTo>
                    <a:lnTo>
                      <a:pt x="22" y="61"/>
                    </a:lnTo>
                    <a:lnTo>
                      <a:pt x="27" y="49"/>
                    </a:lnTo>
                    <a:lnTo>
                      <a:pt x="39" y="28"/>
                    </a:lnTo>
                    <a:lnTo>
                      <a:pt x="44" y="16"/>
                    </a:lnTo>
                    <a:lnTo>
                      <a:pt x="48" y="5"/>
                    </a:lnTo>
                    <a:lnTo>
                      <a:pt x="48" y="5"/>
                    </a:lnTo>
                    <a:lnTo>
                      <a:pt x="48" y="3"/>
                    </a:lnTo>
                    <a:lnTo>
                      <a:pt x="47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1"/>
                    </a:lnTo>
                    <a:lnTo>
                      <a:pt x="39" y="3"/>
                    </a:lnTo>
                    <a:lnTo>
                      <a:pt x="3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362">
                <a:extLst>
                  <a:ext uri="{FF2B5EF4-FFF2-40B4-BE49-F238E27FC236}">
                    <a16:creationId xmlns:a16="http://schemas.microsoft.com/office/drawing/2014/main" id="{137BDF3E-AD6D-C6B1-B6B1-240C6693B754}"/>
                  </a:ext>
                </a:extLst>
              </p:cNvPr>
              <p:cNvSpPr/>
              <p:nvPr/>
            </p:nvSpPr>
            <p:spPr bwMode="auto">
              <a:xfrm>
                <a:off x="4508500" y="3738563"/>
                <a:ext cx="19050" cy="55563"/>
              </a:xfrm>
              <a:custGeom>
                <a:avLst/>
                <a:gdLst/>
                <a:ahLst/>
                <a:cxnLst>
                  <a:cxn ang="0">
                    <a:pos x="29" y="5"/>
                  </a:cxn>
                  <a:cxn ang="0">
                    <a:pos x="29" y="5"/>
                  </a:cxn>
                  <a:cxn ang="0">
                    <a:pos x="27" y="17"/>
                  </a:cxn>
                  <a:cxn ang="0">
                    <a:pos x="24" y="29"/>
                  </a:cxn>
                  <a:cxn ang="0">
                    <a:pos x="15" y="51"/>
                  </a:cxn>
                  <a:cxn ang="0">
                    <a:pos x="15" y="51"/>
                  </a:cxn>
                  <a:cxn ang="0">
                    <a:pos x="14" y="56"/>
                  </a:cxn>
                  <a:cxn ang="0">
                    <a:pos x="13" y="61"/>
                  </a:cxn>
                  <a:cxn ang="0">
                    <a:pos x="12" y="73"/>
                  </a:cxn>
                  <a:cxn ang="0">
                    <a:pos x="12" y="73"/>
                  </a:cxn>
                  <a:cxn ang="0">
                    <a:pos x="9" y="79"/>
                  </a:cxn>
                  <a:cxn ang="0">
                    <a:pos x="7" y="85"/>
                  </a:cxn>
                  <a:cxn ang="0">
                    <a:pos x="1" y="97"/>
                  </a:cxn>
                  <a:cxn ang="0">
                    <a:pos x="1" y="97"/>
                  </a:cxn>
                  <a:cxn ang="0">
                    <a:pos x="0" y="99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2" y="104"/>
                  </a:cxn>
                  <a:cxn ang="0">
                    <a:pos x="4" y="105"/>
                  </a:cxn>
                  <a:cxn ang="0">
                    <a:pos x="6" y="105"/>
                  </a:cxn>
                  <a:cxn ang="0">
                    <a:pos x="7" y="104"/>
                  </a:cxn>
                  <a:cxn ang="0">
                    <a:pos x="9" y="103"/>
                  </a:cxn>
                  <a:cxn ang="0">
                    <a:pos x="9" y="103"/>
                  </a:cxn>
                  <a:cxn ang="0">
                    <a:pos x="15" y="92"/>
                  </a:cxn>
                  <a:cxn ang="0">
                    <a:pos x="19" y="81"/>
                  </a:cxn>
                  <a:cxn ang="0">
                    <a:pos x="22" y="70"/>
                  </a:cxn>
                  <a:cxn ang="0">
                    <a:pos x="24" y="57"/>
                  </a:cxn>
                  <a:cxn ang="0">
                    <a:pos x="24" y="57"/>
                  </a:cxn>
                  <a:cxn ang="0">
                    <a:pos x="25" y="51"/>
                  </a:cxn>
                  <a:cxn ang="0">
                    <a:pos x="27" y="45"/>
                  </a:cxn>
                  <a:cxn ang="0">
                    <a:pos x="31" y="31"/>
                  </a:cxn>
                  <a:cxn ang="0">
                    <a:pos x="35" y="19"/>
                  </a:cxn>
                  <a:cxn ang="0">
                    <a:pos x="37" y="12"/>
                  </a:cxn>
                  <a:cxn ang="0">
                    <a:pos x="38" y="5"/>
                  </a:cxn>
                  <a:cxn ang="0">
                    <a:pos x="38" y="5"/>
                  </a:cxn>
                  <a:cxn ang="0">
                    <a:pos x="37" y="3"/>
                  </a:cxn>
                  <a:cxn ang="0">
                    <a:pos x="37" y="1"/>
                  </a:cxn>
                  <a:cxn ang="0">
                    <a:pos x="35" y="1"/>
                  </a:cxn>
                  <a:cxn ang="0">
                    <a:pos x="33" y="0"/>
                  </a:cxn>
                  <a:cxn ang="0">
                    <a:pos x="32" y="1"/>
                  </a:cxn>
                  <a:cxn ang="0">
                    <a:pos x="30" y="1"/>
                  </a:cxn>
                  <a:cxn ang="0">
                    <a:pos x="29" y="3"/>
                  </a:cxn>
                  <a:cxn ang="0">
                    <a:pos x="29" y="5"/>
                  </a:cxn>
                  <a:cxn ang="0">
                    <a:pos x="29" y="5"/>
                  </a:cxn>
                </a:cxnLst>
                <a:rect l="0" t="0" r="r" b="b"/>
                <a:pathLst>
                  <a:path w="38" h="105">
                    <a:moveTo>
                      <a:pt x="29" y="5"/>
                    </a:moveTo>
                    <a:lnTo>
                      <a:pt x="29" y="5"/>
                    </a:lnTo>
                    <a:lnTo>
                      <a:pt x="27" y="17"/>
                    </a:lnTo>
                    <a:lnTo>
                      <a:pt x="24" y="29"/>
                    </a:lnTo>
                    <a:lnTo>
                      <a:pt x="15" y="51"/>
                    </a:lnTo>
                    <a:lnTo>
                      <a:pt x="15" y="51"/>
                    </a:lnTo>
                    <a:lnTo>
                      <a:pt x="14" y="56"/>
                    </a:lnTo>
                    <a:lnTo>
                      <a:pt x="13" y="61"/>
                    </a:lnTo>
                    <a:lnTo>
                      <a:pt x="12" y="73"/>
                    </a:lnTo>
                    <a:lnTo>
                      <a:pt x="12" y="73"/>
                    </a:lnTo>
                    <a:lnTo>
                      <a:pt x="9" y="79"/>
                    </a:lnTo>
                    <a:lnTo>
                      <a:pt x="7" y="85"/>
                    </a:lnTo>
                    <a:lnTo>
                      <a:pt x="1" y="97"/>
                    </a:lnTo>
                    <a:lnTo>
                      <a:pt x="1" y="97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2" y="104"/>
                    </a:lnTo>
                    <a:lnTo>
                      <a:pt x="4" y="105"/>
                    </a:lnTo>
                    <a:lnTo>
                      <a:pt x="6" y="105"/>
                    </a:lnTo>
                    <a:lnTo>
                      <a:pt x="7" y="104"/>
                    </a:lnTo>
                    <a:lnTo>
                      <a:pt x="9" y="103"/>
                    </a:lnTo>
                    <a:lnTo>
                      <a:pt x="9" y="103"/>
                    </a:lnTo>
                    <a:lnTo>
                      <a:pt x="15" y="92"/>
                    </a:lnTo>
                    <a:lnTo>
                      <a:pt x="19" y="81"/>
                    </a:lnTo>
                    <a:lnTo>
                      <a:pt x="22" y="70"/>
                    </a:lnTo>
                    <a:lnTo>
                      <a:pt x="24" y="57"/>
                    </a:lnTo>
                    <a:lnTo>
                      <a:pt x="24" y="57"/>
                    </a:lnTo>
                    <a:lnTo>
                      <a:pt x="25" y="51"/>
                    </a:lnTo>
                    <a:lnTo>
                      <a:pt x="27" y="45"/>
                    </a:lnTo>
                    <a:lnTo>
                      <a:pt x="31" y="31"/>
                    </a:lnTo>
                    <a:lnTo>
                      <a:pt x="35" y="19"/>
                    </a:lnTo>
                    <a:lnTo>
                      <a:pt x="37" y="12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7" y="3"/>
                    </a:lnTo>
                    <a:lnTo>
                      <a:pt x="37" y="1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29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1" name="Freeform 363">
                <a:extLst>
                  <a:ext uri="{FF2B5EF4-FFF2-40B4-BE49-F238E27FC236}">
                    <a16:creationId xmlns:a16="http://schemas.microsoft.com/office/drawing/2014/main" id="{FC2AD3C2-55B9-DB31-FF99-3205992B8BA7}"/>
                  </a:ext>
                </a:extLst>
              </p:cNvPr>
              <p:cNvSpPr/>
              <p:nvPr/>
            </p:nvSpPr>
            <p:spPr bwMode="auto">
              <a:xfrm>
                <a:off x="4545013" y="3736975"/>
                <a:ext cx="15875" cy="49213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19" y="4"/>
                  </a:cxn>
                  <a:cxn ang="0">
                    <a:pos x="19" y="16"/>
                  </a:cxn>
                  <a:cxn ang="0">
                    <a:pos x="17" y="26"/>
                  </a:cxn>
                  <a:cxn ang="0">
                    <a:pos x="13" y="47"/>
                  </a:cxn>
                  <a:cxn ang="0">
                    <a:pos x="8" y="68"/>
                  </a:cxn>
                  <a:cxn ang="0">
                    <a:pos x="0" y="89"/>
                  </a:cxn>
                  <a:cxn ang="0">
                    <a:pos x="0" y="89"/>
                  </a:cxn>
                  <a:cxn ang="0">
                    <a:pos x="0" y="90"/>
                  </a:cxn>
                  <a:cxn ang="0">
                    <a:pos x="0" y="92"/>
                  </a:cxn>
                  <a:cxn ang="0">
                    <a:pos x="2" y="93"/>
                  </a:cxn>
                  <a:cxn ang="0">
                    <a:pos x="4" y="94"/>
                  </a:cxn>
                  <a:cxn ang="0">
                    <a:pos x="6" y="94"/>
                  </a:cxn>
                  <a:cxn ang="0">
                    <a:pos x="7" y="94"/>
                  </a:cxn>
                  <a:cxn ang="0">
                    <a:pos x="9" y="93"/>
                  </a:cxn>
                  <a:cxn ang="0">
                    <a:pos x="10" y="91"/>
                  </a:cxn>
                  <a:cxn ang="0">
                    <a:pos x="10" y="91"/>
                  </a:cxn>
                  <a:cxn ang="0">
                    <a:pos x="17" y="69"/>
                  </a:cxn>
                  <a:cxn ang="0">
                    <a:pos x="22" y="49"/>
                  </a:cxn>
                  <a:cxn ang="0">
                    <a:pos x="27" y="27"/>
                  </a:cxn>
                  <a:cxn ang="0">
                    <a:pos x="28" y="16"/>
                  </a:cxn>
                  <a:cxn ang="0">
                    <a:pos x="28" y="4"/>
                  </a:cxn>
                  <a:cxn ang="0">
                    <a:pos x="28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9" y="4"/>
                  </a:cxn>
                </a:cxnLst>
                <a:rect l="0" t="0" r="r" b="b"/>
                <a:pathLst>
                  <a:path w="28" h="94">
                    <a:moveTo>
                      <a:pt x="19" y="4"/>
                    </a:moveTo>
                    <a:lnTo>
                      <a:pt x="19" y="4"/>
                    </a:lnTo>
                    <a:lnTo>
                      <a:pt x="19" y="16"/>
                    </a:lnTo>
                    <a:lnTo>
                      <a:pt x="17" y="26"/>
                    </a:lnTo>
                    <a:lnTo>
                      <a:pt x="13" y="47"/>
                    </a:lnTo>
                    <a:lnTo>
                      <a:pt x="8" y="68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0"/>
                    </a:lnTo>
                    <a:lnTo>
                      <a:pt x="0" y="92"/>
                    </a:lnTo>
                    <a:lnTo>
                      <a:pt x="2" y="93"/>
                    </a:lnTo>
                    <a:lnTo>
                      <a:pt x="4" y="94"/>
                    </a:lnTo>
                    <a:lnTo>
                      <a:pt x="6" y="94"/>
                    </a:lnTo>
                    <a:lnTo>
                      <a:pt x="7" y="94"/>
                    </a:lnTo>
                    <a:lnTo>
                      <a:pt x="9" y="93"/>
                    </a:lnTo>
                    <a:lnTo>
                      <a:pt x="10" y="91"/>
                    </a:lnTo>
                    <a:lnTo>
                      <a:pt x="10" y="91"/>
                    </a:lnTo>
                    <a:lnTo>
                      <a:pt x="17" y="69"/>
                    </a:lnTo>
                    <a:lnTo>
                      <a:pt x="22" y="49"/>
                    </a:lnTo>
                    <a:lnTo>
                      <a:pt x="27" y="27"/>
                    </a:lnTo>
                    <a:lnTo>
                      <a:pt x="28" y="16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2" name="Freeform 364">
                <a:extLst>
                  <a:ext uri="{FF2B5EF4-FFF2-40B4-BE49-F238E27FC236}">
                    <a16:creationId xmlns:a16="http://schemas.microsoft.com/office/drawing/2014/main" id="{7384B292-AB1C-27C5-BED6-3A5740A04E8E}"/>
                  </a:ext>
                </a:extLst>
              </p:cNvPr>
              <p:cNvSpPr/>
              <p:nvPr/>
            </p:nvSpPr>
            <p:spPr bwMode="auto">
              <a:xfrm>
                <a:off x="4605338" y="3643313"/>
                <a:ext cx="47625" cy="82550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79" y="12"/>
                  </a:cxn>
                  <a:cxn ang="0">
                    <a:pos x="74" y="16"/>
                  </a:cxn>
                  <a:cxn ang="0">
                    <a:pos x="63" y="24"/>
                  </a:cxn>
                  <a:cxn ang="0">
                    <a:pos x="61" y="27"/>
                  </a:cxn>
                  <a:cxn ang="0">
                    <a:pos x="56" y="41"/>
                  </a:cxn>
                  <a:cxn ang="0">
                    <a:pos x="50" y="50"/>
                  </a:cxn>
                  <a:cxn ang="0">
                    <a:pos x="37" y="68"/>
                  </a:cxn>
                  <a:cxn ang="0">
                    <a:pos x="31" y="77"/>
                  </a:cxn>
                  <a:cxn ang="0">
                    <a:pos x="12" y="109"/>
                  </a:cxn>
                  <a:cxn ang="0">
                    <a:pos x="4" y="127"/>
                  </a:cxn>
                  <a:cxn ang="0">
                    <a:pos x="1" y="144"/>
                  </a:cxn>
                  <a:cxn ang="0">
                    <a:pos x="0" y="146"/>
                  </a:cxn>
                  <a:cxn ang="0">
                    <a:pos x="0" y="149"/>
                  </a:cxn>
                  <a:cxn ang="0">
                    <a:pos x="2" y="154"/>
                  </a:cxn>
                  <a:cxn ang="0">
                    <a:pos x="5" y="155"/>
                  </a:cxn>
                  <a:cxn ang="0">
                    <a:pos x="8" y="154"/>
                  </a:cxn>
                  <a:cxn ang="0">
                    <a:pos x="9" y="149"/>
                  </a:cxn>
                  <a:cxn ang="0">
                    <a:pos x="10" y="143"/>
                  </a:cxn>
                  <a:cxn ang="0">
                    <a:pos x="15" y="125"/>
                  </a:cxn>
                  <a:cxn ang="0">
                    <a:pos x="26" y="101"/>
                  </a:cxn>
                  <a:cxn ang="0">
                    <a:pos x="41" y="78"/>
                  </a:cxn>
                  <a:cxn ang="0">
                    <a:pos x="56" y="57"/>
                  </a:cxn>
                  <a:cxn ang="0">
                    <a:pos x="65" y="42"/>
                  </a:cxn>
                  <a:cxn ang="0">
                    <a:pos x="75" y="27"/>
                  </a:cxn>
                  <a:cxn ang="0">
                    <a:pos x="81" y="23"/>
                  </a:cxn>
                  <a:cxn ang="0">
                    <a:pos x="88" y="12"/>
                  </a:cxn>
                  <a:cxn ang="0">
                    <a:pos x="90" y="5"/>
                  </a:cxn>
                  <a:cxn ang="0">
                    <a:pos x="89" y="2"/>
                  </a:cxn>
                  <a:cxn ang="0">
                    <a:pos x="85" y="0"/>
                  </a:cxn>
                  <a:cxn ang="0">
                    <a:pos x="82" y="1"/>
                  </a:cxn>
                  <a:cxn ang="0">
                    <a:pos x="81" y="3"/>
                  </a:cxn>
                </a:cxnLst>
                <a:rect l="0" t="0" r="r" b="b"/>
                <a:pathLst>
                  <a:path w="90" h="155">
                    <a:moveTo>
                      <a:pt x="81" y="3"/>
                    </a:moveTo>
                    <a:lnTo>
                      <a:pt x="81" y="3"/>
                    </a:lnTo>
                    <a:lnTo>
                      <a:pt x="80" y="8"/>
                    </a:lnTo>
                    <a:lnTo>
                      <a:pt x="79" y="12"/>
                    </a:lnTo>
                    <a:lnTo>
                      <a:pt x="76" y="14"/>
                    </a:lnTo>
                    <a:lnTo>
                      <a:pt x="74" y="16"/>
                    </a:lnTo>
                    <a:lnTo>
                      <a:pt x="69" y="19"/>
                    </a:lnTo>
                    <a:lnTo>
                      <a:pt x="63" y="24"/>
                    </a:lnTo>
                    <a:lnTo>
                      <a:pt x="63" y="24"/>
                    </a:lnTo>
                    <a:lnTo>
                      <a:pt x="61" y="27"/>
                    </a:lnTo>
                    <a:lnTo>
                      <a:pt x="59" y="33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50" y="50"/>
                    </a:lnTo>
                    <a:lnTo>
                      <a:pt x="43" y="58"/>
                    </a:lnTo>
                    <a:lnTo>
                      <a:pt x="37" y="68"/>
                    </a:lnTo>
                    <a:lnTo>
                      <a:pt x="31" y="77"/>
                    </a:lnTo>
                    <a:lnTo>
                      <a:pt x="31" y="77"/>
                    </a:lnTo>
                    <a:lnTo>
                      <a:pt x="22" y="92"/>
                    </a:lnTo>
                    <a:lnTo>
                      <a:pt x="12" y="109"/>
                    </a:lnTo>
                    <a:lnTo>
                      <a:pt x="8" y="117"/>
                    </a:lnTo>
                    <a:lnTo>
                      <a:pt x="4" y="127"/>
                    </a:lnTo>
                    <a:lnTo>
                      <a:pt x="2" y="135"/>
                    </a:lnTo>
                    <a:lnTo>
                      <a:pt x="1" y="144"/>
                    </a:lnTo>
                    <a:lnTo>
                      <a:pt x="1" y="144"/>
                    </a:lnTo>
                    <a:lnTo>
                      <a:pt x="0" y="146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51"/>
                    </a:lnTo>
                    <a:lnTo>
                      <a:pt x="2" y="154"/>
                    </a:lnTo>
                    <a:lnTo>
                      <a:pt x="3" y="155"/>
                    </a:lnTo>
                    <a:lnTo>
                      <a:pt x="5" y="155"/>
                    </a:lnTo>
                    <a:lnTo>
                      <a:pt x="6" y="155"/>
                    </a:lnTo>
                    <a:lnTo>
                      <a:pt x="8" y="154"/>
                    </a:lnTo>
                    <a:lnTo>
                      <a:pt x="9" y="151"/>
                    </a:lnTo>
                    <a:lnTo>
                      <a:pt x="9" y="149"/>
                    </a:lnTo>
                    <a:lnTo>
                      <a:pt x="9" y="149"/>
                    </a:lnTo>
                    <a:lnTo>
                      <a:pt x="10" y="143"/>
                    </a:lnTo>
                    <a:lnTo>
                      <a:pt x="10" y="137"/>
                    </a:lnTo>
                    <a:lnTo>
                      <a:pt x="15" y="125"/>
                    </a:lnTo>
                    <a:lnTo>
                      <a:pt x="20" y="112"/>
                    </a:lnTo>
                    <a:lnTo>
                      <a:pt x="26" y="101"/>
                    </a:lnTo>
                    <a:lnTo>
                      <a:pt x="34" y="89"/>
                    </a:lnTo>
                    <a:lnTo>
                      <a:pt x="41" y="78"/>
                    </a:lnTo>
                    <a:lnTo>
                      <a:pt x="56" y="57"/>
                    </a:lnTo>
                    <a:lnTo>
                      <a:pt x="56" y="57"/>
                    </a:lnTo>
                    <a:lnTo>
                      <a:pt x="61" y="49"/>
                    </a:lnTo>
                    <a:lnTo>
                      <a:pt x="65" y="42"/>
                    </a:lnTo>
                    <a:lnTo>
                      <a:pt x="69" y="34"/>
                    </a:lnTo>
                    <a:lnTo>
                      <a:pt x="75" y="27"/>
                    </a:lnTo>
                    <a:lnTo>
                      <a:pt x="75" y="27"/>
                    </a:lnTo>
                    <a:lnTo>
                      <a:pt x="81" y="23"/>
                    </a:lnTo>
                    <a:lnTo>
                      <a:pt x="85" y="18"/>
                    </a:lnTo>
                    <a:lnTo>
                      <a:pt x="88" y="12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3"/>
                    </a:lnTo>
                    <a:lnTo>
                      <a:pt x="89" y="2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2" y="1"/>
                    </a:lnTo>
                    <a:lnTo>
                      <a:pt x="81" y="3"/>
                    </a:lnTo>
                    <a:lnTo>
                      <a:pt x="8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3" name="Freeform 365">
                <a:extLst>
                  <a:ext uri="{FF2B5EF4-FFF2-40B4-BE49-F238E27FC236}">
                    <a16:creationId xmlns:a16="http://schemas.microsoft.com/office/drawing/2014/main" id="{9BD72F23-1D8D-FBC7-1C5A-02FDE9583BCE}"/>
                  </a:ext>
                </a:extLst>
              </p:cNvPr>
              <p:cNvSpPr/>
              <p:nvPr/>
            </p:nvSpPr>
            <p:spPr bwMode="auto">
              <a:xfrm>
                <a:off x="4610100" y="3646488"/>
                <a:ext cx="71438" cy="104775"/>
              </a:xfrm>
              <a:custGeom>
                <a:avLst/>
                <a:gdLst/>
                <a:ahLst/>
                <a:cxnLst>
                  <a:cxn ang="0">
                    <a:pos x="126" y="1"/>
                  </a:cxn>
                  <a:cxn ang="0">
                    <a:pos x="126" y="1"/>
                  </a:cxn>
                  <a:cxn ang="0">
                    <a:pos x="115" y="9"/>
                  </a:cxn>
                  <a:cxn ang="0">
                    <a:pos x="105" y="17"/>
                  </a:cxn>
                  <a:cxn ang="0">
                    <a:pos x="96" y="27"/>
                  </a:cxn>
                  <a:cxn ang="0">
                    <a:pos x="87" y="37"/>
                  </a:cxn>
                  <a:cxn ang="0">
                    <a:pos x="80" y="47"/>
                  </a:cxn>
                  <a:cxn ang="0">
                    <a:pos x="73" y="59"/>
                  </a:cxn>
                  <a:cxn ang="0">
                    <a:pos x="59" y="82"/>
                  </a:cxn>
                  <a:cxn ang="0">
                    <a:pos x="59" y="82"/>
                  </a:cxn>
                  <a:cxn ang="0">
                    <a:pos x="44" y="109"/>
                  </a:cxn>
                  <a:cxn ang="0">
                    <a:pos x="28" y="136"/>
                  </a:cxn>
                  <a:cxn ang="0">
                    <a:pos x="13" y="164"/>
                  </a:cxn>
                  <a:cxn ang="0">
                    <a:pos x="7" y="178"/>
                  </a:cxn>
                  <a:cxn ang="0">
                    <a:pos x="0" y="193"/>
                  </a:cxn>
                  <a:cxn ang="0">
                    <a:pos x="0" y="193"/>
                  </a:cxn>
                  <a:cxn ang="0">
                    <a:pos x="0" y="195"/>
                  </a:cxn>
                  <a:cxn ang="0">
                    <a:pos x="1" y="197"/>
                  </a:cxn>
                  <a:cxn ang="0">
                    <a:pos x="2" y="198"/>
                  </a:cxn>
                  <a:cxn ang="0">
                    <a:pos x="3" y="199"/>
                  </a:cxn>
                  <a:cxn ang="0">
                    <a:pos x="6" y="199"/>
                  </a:cxn>
                  <a:cxn ang="0">
                    <a:pos x="8" y="198"/>
                  </a:cxn>
                  <a:cxn ang="0">
                    <a:pos x="9" y="197"/>
                  </a:cxn>
                  <a:cxn ang="0">
                    <a:pos x="10" y="196"/>
                  </a:cxn>
                  <a:cxn ang="0">
                    <a:pos x="10" y="196"/>
                  </a:cxn>
                  <a:cxn ang="0">
                    <a:pos x="15" y="183"/>
                  </a:cxn>
                  <a:cxn ang="0">
                    <a:pos x="21" y="170"/>
                  </a:cxn>
                  <a:cxn ang="0">
                    <a:pos x="33" y="147"/>
                  </a:cxn>
                  <a:cxn ang="0">
                    <a:pos x="47" y="124"/>
                  </a:cxn>
                  <a:cxn ang="0">
                    <a:pos x="60" y="100"/>
                  </a:cxn>
                  <a:cxn ang="0">
                    <a:pos x="60" y="100"/>
                  </a:cxn>
                  <a:cxn ang="0">
                    <a:pos x="74" y="74"/>
                  </a:cxn>
                  <a:cxn ang="0">
                    <a:pos x="82" y="62"/>
                  </a:cxn>
                  <a:cxn ang="0">
                    <a:pos x="89" y="49"/>
                  </a:cxn>
                  <a:cxn ang="0">
                    <a:pos x="98" y="38"/>
                  </a:cxn>
                  <a:cxn ang="0">
                    <a:pos x="108" y="28"/>
                  </a:cxn>
                  <a:cxn ang="0">
                    <a:pos x="119" y="17"/>
                  </a:cxn>
                  <a:cxn ang="0">
                    <a:pos x="130" y="9"/>
                  </a:cxn>
                  <a:cxn ang="0">
                    <a:pos x="130" y="9"/>
                  </a:cxn>
                  <a:cxn ang="0">
                    <a:pos x="133" y="7"/>
                  </a:cxn>
                  <a:cxn ang="0">
                    <a:pos x="134" y="6"/>
                  </a:cxn>
                  <a:cxn ang="0">
                    <a:pos x="133" y="4"/>
                  </a:cxn>
                  <a:cxn ang="0">
                    <a:pos x="133" y="2"/>
                  </a:cxn>
                  <a:cxn ang="0">
                    <a:pos x="132" y="1"/>
                  </a:cxn>
                  <a:cxn ang="0">
                    <a:pos x="129" y="0"/>
                  </a:cxn>
                  <a:cxn ang="0">
                    <a:pos x="128" y="0"/>
                  </a:cxn>
                  <a:cxn ang="0">
                    <a:pos x="126" y="1"/>
                  </a:cxn>
                  <a:cxn ang="0">
                    <a:pos x="126" y="1"/>
                  </a:cxn>
                </a:cxnLst>
                <a:rect l="0" t="0" r="r" b="b"/>
                <a:pathLst>
                  <a:path w="134" h="199">
                    <a:moveTo>
                      <a:pt x="126" y="1"/>
                    </a:moveTo>
                    <a:lnTo>
                      <a:pt x="126" y="1"/>
                    </a:lnTo>
                    <a:lnTo>
                      <a:pt x="115" y="9"/>
                    </a:lnTo>
                    <a:lnTo>
                      <a:pt x="105" y="17"/>
                    </a:lnTo>
                    <a:lnTo>
                      <a:pt x="96" y="27"/>
                    </a:lnTo>
                    <a:lnTo>
                      <a:pt x="87" y="37"/>
                    </a:lnTo>
                    <a:lnTo>
                      <a:pt x="80" y="47"/>
                    </a:lnTo>
                    <a:lnTo>
                      <a:pt x="73" y="59"/>
                    </a:lnTo>
                    <a:lnTo>
                      <a:pt x="59" y="82"/>
                    </a:lnTo>
                    <a:lnTo>
                      <a:pt x="59" y="82"/>
                    </a:lnTo>
                    <a:lnTo>
                      <a:pt x="44" y="109"/>
                    </a:lnTo>
                    <a:lnTo>
                      <a:pt x="28" y="136"/>
                    </a:lnTo>
                    <a:lnTo>
                      <a:pt x="13" y="164"/>
                    </a:lnTo>
                    <a:lnTo>
                      <a:pt x="7" y="178"/>
                    </a:lnTo>
                    <a:lnTo>
                      <a:pt x="0" y="193"/>
                    </a:lnTo>
                    <a:lnTo>
                      <a:pt x="0" y="193"/>
                    </a:lnTo>
                    <a:lnTo>
                      <a:pt x="0" y="195"/>
                    </a:lnTo>
                    <a:lnTo>
                      <a:pt x="1" y="197"/>
                    </a:lnTo>
                    <a:lnTo>
                      <a:pt x="2" y="198"/>
                    </a:lnTo>
                    <a:lnTo>
                      <a:pt x="3" y="199"/>
                    </a:lnTo>
                    <a:lnTo>
                      <a:pt x="6" y="199"/>
                    </a:lnTo>
                    <a:lnTo>
                      <a:pt x="8" y="198"/>
                    </a:lnTo>
                    <a:lnTo>
                      <a:pt x="9" y="197"/>
                    </a:lnTo>
                    <a:lnTo>
                      <a:pt x="10" y="196"/>
                    </a:lnTo>
                    <a:lnTo>
                      <a:pt x="10" y="196"/>
                    </a:lnTo>
                    <a:lnTo>
                      <a:pt x="15" y="183"/>
                    </a:lnTo>
                    <a:lnTo>
                      <a:pt x="21" y="170"/>
                    </a:lnTo>
                    <a:lnTo>
                      <a:pt x="33" y="147"/>
                    </a:lnTo>
                    <a:lnTo>
                      <a:pt x="47" y="124"/>
                    </a:lnTo>
                    <a:lnTo>
                      <a:pt x="60" y="100"/>
                    </a:lnTo>
                    <a:lnTo>
                      <a:pt x="60" y="100"/>
                    </a:lnTo>
                    <a:lnTo>
                      <a:pt x="74" y="74"/>
                    </a:lnTo>
                    <a:lnTo>
                      <a:pt x="82" y="62"/>
                    </a:lnTo>
                    <a:lnTo>
                      <a:pt x="89" y="49"/>
                    </a:lnTo>
                    <a:lnTo>
                      <a:pt x="98" y="38"/>
                    </a:lnTo>
                    <a:lnTo>
                      <a:pt x="108" y="28"/>
                    </a:lnTo>
                    <a:lnTo>
                      <a:pt x="119" y="17"/>
                    </a:lnTo>
                    <a:lnTo>
                      <a:pt x="130" y="9"/>
                    </a:lnTo>
                    <a:lnTo>
                      <a:pt x="130" y="9"/>
                    </a:lnTo>
                    <a:lnTo>
                      <a:pt x="133" y="7"/>
                    </a:lnTo>
                    <a:lnTo>
                      <a:pt x="134" y="6"/>
                    </a:lnTo>
                    <a:lnTo>
                      <a:pt x="133" y="4"/>
                    </a:lnTo>
                    <a:lnTo>
                      <a:pt x="133" y="2"/>
                    </a:lnTo>
                    <a:lnTo>
                      <a:pt x="132" y="1"/>
                    </a:lnTo>
                    <a:lnTo>
                      <a:pt x="129" y="0"/>
                    </a:lnTo>
                    <a:lnTo>
                      <a:pt x="128" y="0"/>
                    </a:lnTo>
                    <a:lnTo>
                      <a:pt x="126" y="1"/>
                    </a:lnTo>
                    <a:lnTo>
                      <a:pt x="12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4" name="Freeform 366">
                <a:extLst>
                  <a:ext uri="{FF2B5EF4-FFF2-40B4-BE49-F238E27FC236}">
                    <a16:creationId xmlns:a16="http://schemas.microsoft.com/office/drawing/2014/main" id="{7AD9BF79-3DE8-5838-29B3-0519C5E1D24B}"/>
                  </a:ext>
                </a:extLst>
              </p:cNvPr>
              <p:cNvSpPr/>
              <p:nvPr/>
            </p:nvSpPr>
            <p:spPr bwMode="auto">
              <a:xfrm>
                <a:off x="4624388" y="3638550"/>
                <a:ext cx="84138" cy="130175"/>
              </a:xfrm>
              <a:custGeom>
                <a:avLst/>
                <a:gdLst/>
                <a:ahLst/>
                <a:cxnLst>
                  <a:cxn ang="0">
                    <a:pos x="152" y="1"/>
                  </a:cxn>
                  <a:cxn ang="0">
                    <a:pos x="137" y="15"/>
                  </a:cxn>
                  <a:cxn ang="0">
                    <a:pos x="123" y="30"/>
                  </a:cxn>
                  <a:cxn ang="0">
                    <a:pos x="99" y="66"/>
                  </a:cxn>
                  <a:cxn ang="0">
                    <a:pos x="67" y="121"/>
                  </a:cxn>
                  <a:cxn ang="0">
                    <a:pos x="56" y="138"/>
                  </a:cxn>
                  <a:cxn ang="0">
                    <a:pos x="32" y="174"/>
                  </a:cxn>
                  <a:cxn ang="0">
                    <a:pos x="12" y="211"/>
                  </a:cxn>
                  <a:cxn ang="0">
                    <a:pos x="1" y="229"/>
                  </a:cxn>
                  <a:cxn ang="0">
                    <a:pos x="0" y="238"/>
                  </a:cxn>
                  <a:cxn ang="0">
                    <a:pos x="4" y="246"/>
                  </a:cxn>
                  <a:cxn ang="0">
                    <a:pos x="6" y="247"/>
                  </a:cxn>
                  <a:cxn ang="0">
                    <a:pos x="12" y="246"/>
                  </a:cxn>
                  <a:cxn ang="0">
                    <a:pos x="14" y="242"/>
                  </a:cxn>
                  <a:cxn ang="0">
                    <a:pos x="16" y="241"/>
                  </a:cxn>
                  <a:cxn ang="0">
                    <a:pos x="17" y="236"/>
                  </a:cxn>
                  <a:cxn ang="0">
                    <a:pos x="15" y="234"/>
                  </a:cxn>
                  <a:cxn ang="0">
                    <a:pos x="12" y="234"/>
                  </a:cxn>
                  <a:cxn ang="0">
                    <a:pos x="10" y="234"/>
                  </a:cxn>
                  <a:cxn ang="0">
                    <a:pos x="12" y="229"/>
                  </a:cxn>
                  <a:cxn ang="0">
                    <a:pos x="22" y="210"/>
                  </a:cxn>
                  <a:cxn ang="0">
                    <a:pos x="33" y="191"/>
                  </a:cxn>
                  <a:cxn ang="0">
                    <a:pos x="53" y="160"/>
                  </a:cxn>
                  <a:cxn ang="0">
                    <a:pos x="73" y="129"/>
                  </a:cxn>
                  <a:cxn ang="0">
                    <a:pos x="92" y="98"/>
                  </a:cxn>
                  <a:cxn ang="0">
                    <a:pos x="121" y="50"/>
                  </a:cxn>
                  <a:cxn ang="0">
                    <a:pos x="144" y="21"/>
                  </a:cxn>
                  <a:cxn ang="0">
                    <a:pos x="157" y="10"/>
                  </a:cxn>
                  <a:cxn ang="0">
                    <a:pos x="158" y="9"/>
                  </a:cxn>
                  <a:cxn ang="0">
                    <a:pos x="158" y="2"/>
                  </a:cxn>
                  <a:cxn ang="0">
                    <a:pos x="156" y="0"/>
                  </a:cxn>
                  <a:cxn ang="0">
                    <a:pos x="152" y="1"/>
                  </a:cxn>
                </a:cxnLst>
                <a:rect l="0" t="0" r="r" b="b"/>
                <a:pathLst>
                  <a:path w="159" h="247">
                    <a:moveTo>
                      <a:pt x="152" y="1"/>
                    </a:moveTo>
                    <a:lnTo>
                      <a:pt x="152" y="1"/>
                    </a:lnTo>
                    <a:lnTo>
                      <a:pt x="145" y="8"/>
                    </a:lnTo>
                    <a:lnTo>
                      <a:pt x="137" y="15"/>
                    </a:lnTo>
                    <a:lnTo>
                      <a:pt x="129" y="23"/>
                    </a:lnTo>
                    <a:lnTo>
                      <a:pt x="123" y="30"/>
                    </a:lnTo>
                    <a:lnTo>
                      <a:pt x="111" y="48"/>
                    </a:lnTo>
                    <a:lnTo>
                      <a:pt x="99" y="66"/>
                    </a:lnTo>
                    <a:lnTo>
                      <a:pt x="79" y="103"/>
                    </a:lnTo>
                    <a:lnTo>
                      <a:pt x="67" y="121"/>
                    </a:lnTo>
                    <a:lnTo>
                      <a:pt x="56" y="138"/>
                    </a:lnTo>
                    <a:lnTo>
                      <a:pt x="56" y="138"/>
                    </a:lnTo>
                    <a:lnTo>
                      <a:pt x="44" y="155"/>
                    </a:lnTo>
                    <a:lnTo>
                      <a:pt x="32" y="174"/>
                    </a:lnTo>
                    <a:lnTo>
                      <a:pt x="12" y="211"/>
                    </a:lnTo>
                    <a:lnTo>
                      <a:pt x="12" y="211"/>
                    </a:lnTo>
                    <a:lnTo>
                      <a:pt x="6" y="219"/>
                    </a:lnTo>
                    <a:lnTo>
                      <a:pt x="1" y="229"/>
                    </a:lnTo>
                    <a:lnTo>
                      <a:pt x="0" y="233"/>
                    </a:lnTo>
                    <a:lnTo>
                      <a:pt x="0" y="238"/>
                    </a:lnTo>
                    <a:lnTo>
                      <a:pt x="1" y="242"/>
                    </a:lnTo>
                    <a:lnTo>
                      <a:pt x="4" y="246"/>
                    </a:lnTo>
                    <a:lnTo>
                      <a:pt x="4" y="246"/>
                    </a:lnTo>
                    <a:lnTo>
                      <a:pt x="6" y="247"/>
                    </a:lnTo>
                    <a:lnTo>
                      <a:pt x="9" y="247"/>
                    </a:lnTo>
                    <a:lnTo>
                      <a:pt x="12" y="246"/>
                    </a:lnTo>
                    <a:lnTo>
                      <a:pt x="13" y="244"/>
                    </a:lnTo>
                    <a:lnTo>
                      <a:pt x="14" y="242"/>
                    </a:lnTo>
                    <a:lnTo>
                      <a:pt x="14" y="242"/>
                    </a:lnTo>
                    <a:lnTo>
                      <a:pt x="16" y="241"/>
                    </a:lnTo>
                    <a:lnTo>
                      <a:pt x="17" y="240"/>
                    </a:lnTo>
                    <a:lnTo>
                      <a:pt x="17" y="236"/>
                    </a:lnTo>
                    <a:lnTo>
                      <a:pt x="16" y="235"/>
                    </a:lnTo>
                    <a:lnTo>
                      <a:pt x="15" y="234"/>
                    </a:lnTo>
                    <a:lnTo>
                      <a:pt x="14" y="233"/>
                    </a:lnTo>
                    <a:lnTo>
                      <a:pt x="12" y="234"/>
                    </a:lnTo>
                    <a:lnTo>
                      <a:pt x="12" y="234"/>
                    </a:lnTo>
                    <a:lnTo>
                      <a:pt x="10" y="234"/>
                    </a:lnTo>
                    <a:lnTo>
                      <a:pt x="10" y="234"/>
                    </a:lnTo>
                    <a:lnTo>
                      <a:pt x="12" y="229"/>
                    </a:lnTo>
                    <a:lnTo>
                      <a:pt x="15" y="222"/>
                    </a:lnTo>
                    <a:lnTo>
                      <a:pt x="22" y="210"/>
                    </a:lnTo>
                    <a:lnTo>
                      <a:pt x="33" y="191"/>
                    </a:lnTo>
                    <a:lnTo>
                      <a:pt x="33" y="191"/>
                    </a:lnTo>
                    <a:lnTo>
                      <a:pt x="43" y="176"/>
                    </a:lnTo>
                    <a:lnTo>
                      <a:pt x="53" y="160"/>
                    </a:lnTo>
                    <a:lnTo>
                      <a:pt x="73" y="129"/>
                    </a:lnTo>
                    <a:lnTo>
                      <a:pt x="73" y="129"/>
                    </a:lnTo>
                    <a:lnTo>
                      <a:pt x="83" y="114"/>
                    </a:lnTo>
                    <a:lnTo>
                      <a:pt x="92" y="98"/>
                    </a:lnTo>
                    <a:lnTo>
                      <a:pt x="111" y="65"/>
                    </a:lnTo>
                    <a:lnTo>
                      <a:pt x="121" y="50"/>
                    </a:lnTo>
                    <a:lnTo>
                      <a:pt x="131" y="34"/>
                    </a:lnTo>
                    <a:lnTo>
                      <a:pt x="144" y="21"/>
                    </a:lnTo>
                    <a:lnTo>
                      <a:pt x="150" y="15"/>
                    </a:lnTo>
                    <a:lnTo>
                      <a:pt x="157" y="10"/>
                    </a:lnTo>
                    <a:lnTo>
                      <a:pt x="157" y="10"/>
                    </a:lnTo>
                    <a:lnTo>
                      <a:pt x="158" y="9"/>
                    </a:lnTo>
                    <a:lnTo>
                      <a:pt x="159" y="6"/>
                    </a:lnTo>
                    <a:lnTo>
                      <a:pt x="158" y="2"/>
                    </a:lnTo>
                    <a:lnTo>
                      <a:pt x="157" y="1"/>
                    </a:lnTo>
                    <a:lnTo>
                      <a:pt x="156" y="0"/>
                    </a:lnTo>
                    <a:lnTo>
                      <a:pt x="154" y="0"/>
                    </a:lnTo>
                    <a:lnTo>
                      <a:pt x="152" y="1"/>
                    </a:lnTo>
                    <a:lnTo>
                      <a:pt x="15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5" name="Freeform 367">
                <a:extLst>
                  <a:ext uri="{FF2B5EF4-FFF2-40B4-BE49-F238E27FC236}">
                    <a16:creationId xmlns:a16="http://schemas.microsoft.com/office/drawing/2014/main" id="{C4893C3D-3EDB-0C6C-4FD3-312EBAA3C351}"/>
                  </a:ext>
                </a:extLst>
              </p:cNvPr>
              <p:cNvSpPr/>
              <p:nvPr/>
            </p:nvSpPr>
            <p:spPr bwMode="auto">
              <a:xfrm>
                <a:off x="4648200" y="3646488"/>
                <a:ext cx="80963" cy="120650"/>
              </a:xfrm>
              <a:custGeom>
                <a:avLst/>
                <a:gdLst/>
                <a:ahLst/>
                <a:cxnLst>
                  <a:cxn ang="0">
                    <a:pos x="143" y="2"/>
                  </a:cxn>
                  <a:cxn ang="0">
                    <a:pos x="143" y="2"/>
                  </a:cxn>
                  <a:cxn ang="0">
                    <a:pos x="132" y="14"/>
                  </a:cxn>
                  <a:cxn ang="0">
                    <a:pos x="120" y="28"/>
                  </a:cxn>
                  <a:cxn ang="0">
                    <a:pos x="110" y="41"/>
                  </a:cxn>
                  <a:cxn ang="0">
                    <a:pos x="100" y="54"/>
                  </a:cxn>
                  <a:cxn ang="0">
                    <a:pos x="81" y="83"/>
                  </a:cxn>
                  <a:cxn ang="0">
                    <a:pos x="63" y="113"/>
                  </a:cxn>
                  <a:cxn ang="0">
                    <a:pos x="63" y="113"/>
                  </a:cxn>
                  <a:cxn ang="0">
                    <a:pos x="47" y="141"/>
                  </a:cxn>
                  <a:cxn ang="0">
                    <a:pos x="32" y="169"/>
                  </a:cxn>
                  <a:cxn ang="0">
                    <a:pos x="32" y="169"/>
                  </a:cxn>
                  <a:cxn ang="0">
                    <a:pos x="24" y="182"/>
                  </a:cxn>
                  <a:cxn ang="0">
                    <a:pos x="15" y="195"/>
                  </a:cxn>
                  <a:cxn ang="0">
                    <a:pos x="7" y="207"/>
                  </a:cxn>
                  <a:cxn ang="0">
                    <a:pos x="1" y="221"/>
                  </a:cxn>
                  <a:cxn ang="0">
                    <a:pos x="1" y="221"/>
                  </a:cxn>
                  <a:cxn ang="0">
                    <a:pos x="0" y="223"/>
                  </a:cxn>
                  <a:cxn ang="0">
                    <a:pos x="1" y="225"/>
                  </a:cxn>
                  <a:cxn ang="0">
                    <a:pos x="2" y="227"/>
                  </a:cxn>
                  <a:cxn ang="0">
                    <a:pos x="5" y="228"/>
                  </a:cxn>
                  <a:cxn ang="0">
                    <a:pos x="9" y="228"/>
                  </a:cxn>
                  <a:cxn ang="0">
                    <a:pos x="9" y="228"/>
                  </a:cxn>
                  <a:cxn ang="0">
                    <a:pos x="12" y="227"/>
                  </a:cxn>
                  <a:cxn ang="0">
                    <a:pos x="14" y="224"/>
                  </a:cxn>
                  <a:cxn ang="0">
                    <a:pos x="13" y="221"/>
                  </a:cxn>
                  <a:cxn ang="0">
                    <a:pos x="12" y="219"/>
                  </a:cxn>
                  <a:cxn ang="0">
                    <a:pos x="12" y="219"/>
                  </a:cxn>
                  <a:cxn ang="0">
                    <a:pos x="17" y="209"/>
                  </a:cxn>
                  <a:cxn ang="0">
                    <a:pos x="23" y="200"/>
                  </a:cxn>
                  <a:cxn ang="0">
                    <a:pos x="36" y="180"/>
                  </a:cxn>
                  <a:cxn ang="0">
                    <a:pos x="36" y="180"/>
                  </a:cxn>
                  <a:cxn ang="0">
                    <a:pos x="52" y="153"/>
                  </a:cxn>
                  <a:cxn ang="0">
                    <a:pos x="67" y="125"/>
                  </a:cxn>
                  <a:cxn ang="0">
                    <a:pos x="67" y="125"/>
                  </a:cxn>
                  <a:cxn ang="0">
                    <a:pos x="85" y="94"/>
                  </a:cxn>
                  <a:cxn ang="0">
                    <a:pos x="105" y="64"/>
                  </a:cxn>
                  <a:cxn ang="0">
                    <a:pos x="115" y="49"/>
                  </a:cxn>
                  <a:cxn ang="0">
                    <a:pos x="127" y="35"/>
                  </a:cxn>
                  <a:cxn ang="0">
                    <a:pos x="138" y="21"/>
                  </a:cxn>
                  <a:cxn ang="0">
                    <a:pos x="150" y="8"/>
                  </a:cxn>
                  <a:cxn ang="0">
                    <a:pos x="150" y="8"/>
                  </a:cxn>
                  <a:cxn ang="0">
                    <a:pos x="151" y="6"/>
                  </a:cxn>
                  <a:cxn ang="0">
                    <a:pos x="151" y="5"/>
                  </a:cxn>
                  <a:cxn ang="0">
                    <a:pos x="150" y="3"/>
                  </a:cxn>
                  <a:cxn ang="0">
                    <a:pos x="149" y="2"/>
                  </a:cxn>
                  <a:cxn ang="0">
                    <a:pos x="148" y="1"/>
                  </a:cxn>
                  <a:cxn ang="0">
                    <a:pos x="146" y="0"/>
                  </a:cxn>
                  <a:cxn ang="0">
                    <a:pos x="145" y="0"/>
                  </a:cxn>
                  <a:cxn ang="0">
                    <a:pos x="143" y="2"/>
                  </a:cxn>
                  <a:cxn ang="0">
                    <a:pos x="143" y="2"/>
                  </a:cxn>
                </a:cxnLst>
                <a:rect l="0" t="0" r="r" b="b"/>
                <a:pathLst>
                  <a:path w="151" h="228">
                    <a:moveTo>
                      <a:pt x="143" y="2"/>
                    </a:moveTo>
                    <a:lnTo>
                      <a:pt x="143" y="2"/>
                    </a:lnTo>
                    <a:lnTo>
                      <a:pt x="132" y="14"/>
                    </a:lnTo>
                    <a:lnTo>
                      <a:pt x="120" y="28"/>
                    </a:lnTo>
                    <a:lnTo>
                      <a:pt x="110" y="41"/>
                    </a:lnTo>
                    <a:lnTo>
                      <a:pt x="100" y="54"/>
                    </a:lnTo>
                    <a:lnTo>
                      <a:pt x="81" y="83"/>
                    </a:lnTo>
                    <a:lnTo>
                      <a:pt x="63" y="113"/>
                    </a:lnTo>
                    <a:lnTo>
                      <a:pt x="63" y="113"/>
                    </a:lnTo>
                    <a:lnTo>
                      <a:pt x="47" y="141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24" y="182"/>
                    </a:lnTo>
                    <a:lnTo>
                      <a:pt x="15" y="195"/>
                    </a:lnTo>
                    <a:lnTo>
                      <a:pt x="7" y="207"/>
                    </a:lnTo>
                    <a:lnTo>
                      <a:pt x="1" y="221"/>
                    </a:lnTo>
                    <a:lnTo>
                      <a:pt x="1" y="221"/>
                    </a:lnTo>
                    <a:lnTo>
                      <a:pt x="0" y="223"/>
                    </a:lnTo>
                    <a:lnTo>
                      <a:pt x="1" y="225"/>
                    </a:lnTo>
                    <a:lnTo>
                      <a:pt x="2" y="227"/>
                    </a:lnTo>
                    <a:lnTo>
                      <a:pt x="5" y="228"/>
                    </a:lnTo>
                    <a:lnTo>
                      <a:pt x="9" y="228"/>
                    </a:lnTo>
                    <a:lnTo>
                      <a:pt x="9" y="228"/>
                    </a:lnTo>
                    <a:lnTo>
                      <a:pt x="12" y="227"/>
                    </a:lnTo>
                    <a:lnTo>
                      <a:pt x="14" y="224"/>
                    </a:lnTo>
                    <a:lnTo>
                      <a:pt x="13" y="221"/>
                    </a:lnTo>
                    <a:lnTo>
                      <a:pt x="12" y="219"/>
                    </a:lnTo>
                    <a:lnTo>
                      <a:pt x="12" y="219"/>
                    </a:lnTo>
                    <a:lnTo>
                      <a:pt x="17" y="209"/>
                    </a:lnTo>
                    <a:lnTo>
                      <a:pt x="23" y="200"/>
                    </a:lnTo>
                    <a:lnTo>
                      <a:pt x="36" y="180"/>
                    </a:lnTo>
                    <a:lnTo>
                      <a:pt x="36" y="180"/>
                    </a:lnTo>
                    <a:lnTo>
                      <a:pt x="52" y="153"/>
                    </a:lnTo>
                    <a:lnTo>
                      <a:pt x="67" y="125"/>
                    </a:lnTo>
                    <a:lnTo>
                      <a:pt x="67" y="125"/>
                    </a:lnTo>
                    <a:lnTo>
                      <a:pt x="85" y="94"/>
                    </a:lnTo>
                    <a:lnTo>
                      <a:pt x="105" y="64"/>
                    </a:lnTo>
                    <a:lnTo>
                      <a:pt x="115" y="49"/>
                    </a:lnTo>
                    <a:lnTo>
                      <a:pt x="127" y="35"/>
                    </a:lnTo>
                    <a:lnTo>
                      <a:pt x="138" y="21"/>
                    </a:lnTo>
                    <a:lnTo>
                      <a:pt x="150" y="8"/>
                    </a:lnTo>
                    <a:lnTo>
                      <a:pt x="150" y="8"/>
                    </a:lnTo>
                    <a:lnTo>
                      <a:pt x="151" y="6"/>
                    </a:lnTo>
                    <a:lnTo>
                      <a:pt x="151" y="5"/>
                    </a:lnTo>
                    <a:lnTo>
                      <a:pt x="150" y="3"/>
                    </a:lnTo>
                    <a:lnTo>
                      <a:pt x="149" y="2"/>
                    </a:lnTo>
                    <a:lnTo>
                      <a:pt x="148" y="1"/>
                    </a:lnTo>
                    <a:lnTo>
                      <a:pt x="146" y="0"/>
                    </a:lnTo>
                    <a:lnTo>
                      <a:pt x="145" y="0"/>
                    </a:lnTo>
                    <a:lnTo>
                      <a:pt x="143" y="2"/>
                    </a:lnTo>
                    <a:lnTo>
                      <a:pt x="14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6" name="Freeform 368">
                <a:extLst>
                  <a:ext uri="{FF2B5EF4-FFF2-40B4-BE49-F238E27FC236}">
                    <a16:creationId xmlns:a16="http://schemas.microsoft.com/office/drawing/2014/main" id="{7B5F507E-49A7-B894-5516-B75C86E2420D}"/>
                  </a:ext>
                </a:extLst>
              </p:cNvPr>
              <p:cNvSpPr/>
              <p:nvPr/>
            </p:nvSpPr>
            <p:spPr bwMode="auto">
              <a:xfrm>
                <a:off x="4708525" y="3648075"/>
                <a:ext cx="52388" cy="69850"/>
              </a:xfrm>
              <a:custGeom>
                <a:avLst/>
                <a:gdLst/>
                <a:ahLst/>
                <a:cxnLst>
                  <a:cxn ang="0">
                    <a:pos x="92" y="1"/>
                  </a:cxn>
                  <a:cxn ang="0">
                    <a:pos x="92" y="1"/>
                  </a:cxn>
                  <a:cxn ang="0">
                    <a:pos x="79" y="15"/>
                  </a:cxn>
                  <a:cxn ang="0">
                    <a:pos x="66" y="30"/>
                  </a:cxn>
                  <a:cxn ang="0">
                    <a:pos x="54" y="44"/>
                  </a:cxn>
                  <a:cxn ang="0">
                    <a:pos x="43" y="60"/>
                  </a:cxn>
                  <a:cxn ang="0">
                    <a:pos x="21" y="92"/>
                  </a:cxn>
                  <a:cxn ang="0">
                    <a:pos x="1" y="125"/>
                  </a:cxn>
                  <a:cxn ang="0">
                    <a:pos x="1" y="125"/>
                  </a:cxn>
                  <a:cxn ang="0">
                    <a:pos x="0" y="127"/>
                  </a:cxn>
                  <a:cxn ang="0">
                    <a:pos x="1" y="129"/>
                  </a:cxn>
                  <a:cxn ang="0">
                    <a:pos x="1" y="131"/>
                  </a:cxn>
                  <a:cxn ang="0">
                    <a:pos x="3" y="132"/>
                  </a:cxn>
                  <a:cxn ang="0">
                    <a:pos x="4" y="132"/>
                  </a:cxn>
                  <a:cxn ang="0">
                    <a:pos x="6" y="132"/>
                  </a:cxn>
                  <a:cxn ang="0">
                    <a:pos x="8" y="132"/>
                  </a:cxn>
                  <a:cxn ang="0">
                    <a:pos x="10" y="130"/>
                  </a:cxn>
                  <a:cxn ang="0">
                    <a:pos x="10" y="130"/>
                  </a:cxn>
                  <a:cxn ang="0">
                    <a:pos x="29" y="97"/>
                  </a:cxn>
                  <a:cxn ang="0">
                    <a:pos x="50" y="66"/>
                  </a:cxn>
                  <a:cxn ang="0">
                    <a:pos x="61" y="51"/>
                  </a:cxn>
                  <a:cxn ang="0">
                    <a:pos x="74" y="36"/>
                  </a:cxn>
                  <a:cxn ang="0">
                    <a:pos x="86" y="22"/>
                  </a:cxn>
                  <a:cxn ang="0">
                    <a:pos x="98" y="8"/>
                  </a:cxn>
                  <a:cxn ang="0">
                    <a:pos x="98" y="8"/>
                  </a:cxn>
                  <a:cxn ang="0">
                    <a:pos x="99" y="6"/>
                  </a:cxn>
                  <a:cxn ang="0">
                    <a:pos x="100" y="4"/>
                  </a:cxn>
                  <a:cxn ang="0">
                    <a:pos x="99" y="3"/>
                  </a:cxn>
                  <a:cxn ang="0">
                    <a:pos x="98" y="1"/>
                  </a:cxn>
                  <a:cxn ang="0">
                    <a:pos x="97" y="0"/>
                  </a:cxn>
                  <a:cxn ang="0">
                    <a:pos x="95" y="0"/>
                  </a:cxn>
                  <a:cxn ang="0">
                    <a:pos x="93" y="0"/>
                  </a:cxn>
                  <a:cxn ang="0">
                    <a:pos x="92" y="1"/>
                  </a:cxn>
                  <a:cxn ang="0">
                    <a:pos x="92" y="1"/>
                  </a:cxn>
                </a:cxnLst>
                <a:rect l="0" t="0" r="r" b="b"/>
                <a:pathLst>
                  <a:path w="100" h="132">
                    <a:moveTo>
                      <a:pt x="92" y="1"/>
                    </a:moveTo>
                    <a:lnTo>
                      <a:pt x="92" y="1"/>
                    </a:lnTo>
                    <a:lnTo>
                      <a:pt x="79" y="15"/>
                    </a:lnTo>
                    <a:lnTo>
                      <a:pt x="66" y="30"/>
                    </a:lnTo>
                    <a:lnTo>
                      <a:pt x="54" y="44"/>
                    </a:lnTo>
                    <a:lnTo>
                      <a:pt x="43" y="60"/>
                    </a:lnTo>
                    <a:lnTo>
                      <a:pt x="21" y="92"/>
                    </a:lnTo>
                    <a:lnTo>
                      <a:pt x="1" y="125"/>
                    </a:lnTo>
                    <a:lnTo>
                      <a:pt x="1" y="125"/>
                    </a:lnTo>
                    <a:lnTo>
                      <a:pt x="0" y="127"/>
                    </a:lnTo>
                    <a:lnTo>
                      <a:pt x="1" y="129"/>
                    </a:lnTo>
                    <a:lnTo>
                      <a:pt x="1" y="131"/>
                    </a:lnTo>
                    <a:lnTo>
                      <a:pt x="3" y="132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8" y="132"/>
                    </a:lnTo>
                    <a:lnTo>
                      <a:pt x="10" y="130"/>
                    </a:lnTo>
                    <a:lnTo>
                      <a:pt x="10" y="130"/>
                    </a:lnTo>
                    <a:lnTo>
                      <a:pt x="29" y="97"/>
                    </a:lnTo>
                    <a:lnTo>
                      <a:pt x="50" y="66"/>
                    </a:lnTo>
                    <a:lnTo>
                      <a:pt x="61" y="51"/>
                    </a:lnTo>
                    <a:lnTo>
                      <a:pt x="74" y="36"/>
                    </a:lnTo>
                    <a:lnTo>
                      <a:pt x="86" y="2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99" y="6"/>
                    </a:lnTo>
                    <a:lnTo>
                      <a:pt x="100" y="4"/>
                    </a:lnTo>
                    <a:lnTo>
                      <a:pt x="99" y="3"/>
                    </a:lnTo>
                    <a:lnTo>
                      <a:pt x="98" y="1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92" y="1"/>
                    </a:lnTo>
                    <a:lnTo>
                      <a:pt x="9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7" name="Freeform 369">
                <a:extLst>
                  <a:ext uri="{FF2B5EF4-FFF2-40B4-BE49-F238E27FC236}">
                    <a16:creationId xmlns:a16="http://schemas.microsoft.com/office/drawing/2014/main" id="{9E4E43C3-5050-F92B-08A7-A51B36B40A78}"/>
                  </a:ext>
                </a:extLst>
              </p:cNvPr>
              <p:cNvSpPr/>
              <p:nvPr/>
            </p:nvSpPr>
            <p:spPr bwMode="auto">
              <a:xfrm>
                <a:off x="4749800" y="3648075"/>
                <a:ext cx="39688" cy="52388"/>
              </a:xfrm>
              <a:custGeom>
                <a:avLst/>
                <a:gdLst/>
                <a:ahLst/>
                <a:cxnLst>
                  <a:cxn ang="0">
                    <a:pos x="66" y="4"/>
                  </a:cxn>
                  <a:cxn ang="0">
                    <a:pos x="66" y="4"/>
                  </a:cxn>
                  <a:cxn ang="0">
                    <a:pos x="65" y="10"/>
                  </a:cxn>
                  <a:cxn ang="0">
                    <a:pos x="62" y="14"/>
                  </a:cxn>
                  <a:cxn ang="0">
                    <a:pos x="59" y="20"/>
                  </a:cxn>
                  <a:cxn ang="0">
                    <a:pos x="54" y="24"/>
                  </a:cxn>
                  <a:cxn ang="0">
                    <a:pos x="45" y="32"/>
                  </a:cxn>
                  <a:cxn ang="0">
                    <a:pos x="41" y="36"/>
                  </a:cxn>
                  <a:cxn ang="0">
                    <a:pos x="38" y="40"/>
                  </a:cxn>
                  <a:cxn ang="0">
                    <a:pos x="38" y="40"/>
                  </a:cxn>
                  <a:cxn ang="0">
                    <a:pos x="29" y="54"/>
                  </a:cxn>
                  <a:cxn ang="0">
                    <a:pos x="18" y="66"/>
                  </a:cxn>
                  <a:cxn ang="0">
                    <a:pos x="9" y="78"/>
                  </a:cxn>
                  <a:cxn ang="0">
                    <a:pos x="0" y="92"/>
                  </a:cxn>
                  <a:cxn ang="0">
                    <a:pos x="0" y="92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1" y="97"/>
                  </a:cxn>
                  <a:cxn ang="0">
                    <a:pos x="2" y="99"/>
                  </a:cxn>
                  <a:cxn ang="0">
                    <a:pos x="4" y="99"/>
                  </a:cxn>
                  <a:cxn ang="0">
                    <a:pos x="5" y="99"/>
                  </a:cxn>
                  <a:cxn ang="0">
                    <a:pos x="7" y="98"/>
                  </a:cxn>
                  <a:cxn ang="0">
                    <a:pos x="8" y="97"/>
                  </a:cxn>
                  <a:cxn ang="0">
                    <a:pos x="8" y="97"/>
                  </a:cxn>
                  <a:cxn ang="0">
                    <a:pos x="17" y="82"/>
                  </a:cxn>
                  <a:cxn ang="0">
                    <a:pos x="28" y="66"/>
                  </a:cxn>
                  <a:cxn ang="0">
                    <a:pos x="40" y="52"/>
                  </a:cxn>
                  <a:cxn ang="0">
                    <a:pos x="52" y="38"/>
                  </a:cxn>
                  <a:cxn ang="0">
                    <a:pos x="52" y="38"/>
                  </a:cxn>
                  <a:cxn ang="0">
                    <a:pos x="60" y="31"/>
                  </a:cxn>
                  <a:cxn ang="0">
                    <a:pos x="67" y="23"/>
                  </a:cxn>
                  <a:cxn ang="0">
                    <a:pos x="70" y="18"/>
                  </a:cxn>
                  <a:cxn ang="0">
                    <a:pos x="72" y="14"/>
                  </a:cxn>
                  <a:cxn ang="0">
                    <a:pos x="74" y="10"/>
                  </a:cxn>
                  <a:cxn ang="0">
                    <a:pos x="75" y="4"/>
                  </a:cxn>
                  <a:cxn ang="0">
                    <a:pos x="75" y="4"/>
                  </a:cxn>
                  <a:cxn ang="0">
                    <a:pos x="75" y="3"/>
                  </a:cxn>
                  <a:cxn ang="0">
                    <a:pos x="74" y="1"/>
                  </a:cxn>
                  <a:cxn ang="0">
                    <a:pos x="73" y="0"/>
                  </a:cxn>
                  <a:cxn ang="0">
                    <a:pos x="71" y="0"/>
                  </a:cxn>
                  <a:cxn ang="0">
                    <a:pos x="68" y="1"/>
                  </a:cxn>
                  <a:cxn ang="0">
                    <a:pos x="67" y="3"/>
                  </a:cxn>
                  <a:cxn ang="0">
                    <a:pos x="66" y="4"/>
                  </a:cxn>
                  <a:cxn ang="0">
                    <a:pos x="66" y="4"/>
                  </a:cxn>
                </a:cxnLst>
                <a:rect l="0" t="0" r="r" b="b"/>
                <a:pathLst>
                  <a:path w="75" h="99">
                    <a:moveTo>
                      <a:pt x="66" y="4"/>
                    </a:moveTo>
                    <a:lnTo>
                      <a:pt x="66" y="4"/>
                    </a:lnTo>
                    <a:lnTo>
                      <a:pt x="65" y="10"/>
                    </a:lnTo>
                    <a:lnTo>
                      <a:pt x="62" y="14"/>
                    </a:lnTo>
                    <a:lnTo>
                      <a:pt x="59" y="20"/>
                    </a:lnTo>
                    <a:lnTo>
                      <a:pt x="54" y="24"/>
                    </a:lnTo>
                    <a:lnTo>
                      <a:pt x="45" y="32"/>
                    </a:lnTo>
                    <a:lnTo>
                      <a:pt x="41" y="36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29" y="54"/>
                    </a:lnTo>
                    <a:lnTo>
                      <a:pt x="18" y="66"/>
                    </a:lnTo>
                    <a:lnTo>
                      <a:pt x="9" y="78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1" y="97"/>
                    </a:lnTo>
                    <a:lnTo>
                      <a:pt x="2" y="99"/>
                    </a:lnTo>
                    <a:lnTo>
                      <a:pt x="4" y="99"/>
                    </a:lnTo>
                    <a:lnTo>
                      <a:pt x="5" y="99"/>
                    </a:lnTo>
                    <a:lnTo>
                      <a:pt x="7" y="98"/>
                    </a:lnTo>
                    <a:lnTo>
                      <a:pt x="8" y="97"/>
                    </a:lnTo>
                    <a:lnTo>
                      <a:pt x="8" y="97"/>
                    </a:lnTo>
                    <a:lnTo>
                      <a:pt x="17" y="82"/>
                    </a:lnTo>
                    <a:lnTo>
                      <a:pt x="28" y="66"/>
                    </a:lnTo>
                    <a:lnTo>
                      <a:pt x="40" y="52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60" y="31"/>
                    </a:lnTo>
                    <a:lnTo>
                      <a:pt x="67" y="23"/>
                    </a:lnTo>
                    <a:lnTo>
                      <a:pt x="70" y="18"/>
                    </a:lnTo>
                    <a:lnTo>
                      <a:pt x="72" y="14"/>
                    </a:lnTo>
                    <a:lnTo>
                      <a:pt x="74" y="10"/>
                    </a:lnTo>
                    <a:lnTo>
                      <a:pt x="75" y="4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68" y="1"/>
                    </a:lnTo>
                    <a:lnTo>
                      <a:pt x="67" y="3"/>
                    </a:lnTo>
                    <a:lnTo>
                      <a:pt x="66" y="4"/>
                    </a:lnTo>
                    <a:lnTo>
                      <a:pt x="6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8" name="Freeform 370">
                <a:extLst>
                  <a:ext uri="{FF2B5EF4-FFF2-40B4-BE49-F238E27FC236}">
                    <a16:creationId xmlns:a16="http://schemas.microsoft.com/office/drawing/2014/main" id="{2F761677-0609-5460-7F21-E65B5E86FDE9}"/>
                  </a:ext>
                </a:extLst>
              </p:cNvPr>
              <p:cNvSpPr/>
              <p:nvPr/>
            </p:nvSpPr>
            <p:spPr bwMode="auto">
              <a:xfrm>
                <a:off x="4384675" y="3116263"/>
                <a:ext cx="22225" cy="38100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29" y="2"/>
                  </a:cxn>
                  <a:cxn ang="0">
                    <a:pos x="29" y="2"/>
                  </a:cxn>
                  <a:cxn ang="0">
                    <a:pos x="19" y="18"/>
                  </a:cxn>
                  <a:cxn ang="0">
                    <a:pos x="10" y="35"/>
                  </a:cxn>
                  <a:cxn ang="0">
                    <a:pos x="10" y="35"/>
                  </a:cxn>
                  <a:cxn ang="0">
                    <a:pos x="6" y="42"/>
                  </a:cxn>
                  <a:cxn ang="0">
                    <a:pos x="2" y="50"/>
                  </a:cxn>
                  <a:cxn ang="0">
                    <a:pos x="0" y="59"/>
                  </a:cxn>
                  <a:cxn ang="0">
                    <a:pos x="0" y="63"/>
                  </a:cxn>
                  <a:cxn ang="0">
                    <a:pos x="0" y="67"/>
                  </a:cxn>
                  <a:cxn ang="0">
                    <a:pos x="0" y="67"/>
                  </a:cxn>
                  <a:cxn ang="0">
                    <a:pos x="1" y="69"/>
                  </a:cxn>
                  <a:cxn ang="0">
                    <a:pos x="3" y="70"/>
                  </a:cxn>
                  <a:cxn ang="0">
                    <a:pos x="4" y="70"/>
                  </a:cxn>
                  <a:cxn ang="0">
                    <a:pos x="6" y="70"/>
                  </a:cxn>
                  <a:cxn ang="0">
                    <a:pos x="8" y="69"/>
                  </a:cxn>
                  <a:cxn ang="0">
                    <a:pos x="9" y="68"/>
                  </a:cxn>
                  <a:cxn ang="0">
                    <a:pos x="9" y="67"/>
                  </a:cxn>
                  <a:cxn ang="0">
                    <a:pos x="9" y="65"/>
                  </a:cxn>
                  <a:cxn ang="0">
                    <a:pos x="9" y="65"/>
                  </a:cxn>
                  <a:cxn ang="0">
                    <a:pos x="9" y="61"/>
                  </a:cxn>
                  <a:cxn ang="0">
                    <a:pos x="9" y="57"/>
                  </a:cxn>
                  <a:cxn ang="0">
                    <a:pos x="13" y="48"/>
                  </a:cxn>
                  <a:cxn ang="0">
                    <a:pos x="22" y="33"/>
                  </a:cxn>
                  <a:cxn ang="0">
                    <a:pos x="22" y="33"/>
                  </a:cxn>
                  <a:cxn ang="0">
                    <a:pos x="33" y="15"/>
                  </a:cxn>
                  <a:cxn ang="0">
                    <a:pos x="33" y="15"/>
                  </a:cxn>
                  <a:cxn ang="0">
                    <a:pos x="36" y="9"/>
                  </a:cxn>
                  <a:cxn ang="0">
                    <a:pos x="36" y="9"/>
                  </a:cxn>
                  <a:cxn ang="0">
                    <a:pos x="38" y="9"/>
                  </a:cxn>
                  <a:cxn ang="0">
                    <a:pos x="38" y="9"/>
                  </a:cxn>
                  <a:cxn ang="0">
                    <a:pos x="40" y="9"/>
                  </a:cxn>
                  <a:cxn ang="0">
                    <a:pos x="41" y="8"/>
                  </a:cxn>
                  <a:cxn ang="0">
                    <a:pos x="42" y="6"/>
                  </a:cxn>
                  <a:cxn ang="0">
                    <a:pos x="42" y="4"/>
                  </a:cxn>
                  <a:cxn ang="0">
                    <a:pos x="42" y="3"/>
                  </a:cxn>
                  <a:cxn ang="0">
                    <a:pos x="41" y="1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42" h="70">
                    <a:moveTo>
                      <a:pt x="38" y="0"/>
                    </a:moveTo>
                    <a:lnTo>
                      <a:pt x="33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19" y="18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6" y="42"/>
                    </a:lnTo>
                    <a:lnTo>
                      <a:pt x="2" y="50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1" y="69"/>
                    </a:lnTo>
                    <a:lnTo>
                      <a:pt x="3" y="70"/>
                    </a:lnTo>
                    <a:lnTo>
                      <a:pt x="4" y="70"/>
                    </a:lnTo>
                    <a:lnTo>
                      <a:pt x="6" y="70"/>
                    </a:lnTo>
                    <a:lnTo>
                      <a:pt x="8" y="69"/>
                    </a:lnTo>
                    <a:lnTo>
                      <a:pt x="9" y="68"/>
                    </a:lnTo>
                    <a:lnTo>
                      <a:pt x="9" y="67"/>
                    </a:lnTo>
                    <a:lnTo>
                      <a:pt x="9" y="65"/>
                    </a:lnTo>
                    <a:lnTo>
                      <a:pt x="9" y="65"/>
                    </a:lnTo>
                    <a:lnTo>
                      <a:pt x="9" y="61"/>
                    </a:lnTo>
                    <a:lnTo>
                      <a:pt x="9" y="57"/>
                    </a:lnTo>
                    <a:lnTo>
                      <a:pt x="13" y="48"/>
                    </a:lnTo>
                    <a:lnTo>
                      <a:pt x="22" y="33"/>
                    </a:lnTo>
                    <a:lnTo>
                      <a:pt x="22" y="33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40" y="9"/>
                    </a:lnTo>
                    <a:lnTo>
                      <a:pt x="41" y="8"/>
                    </a:lnTo>
                    <a:lnTo>
                      <a:pt x="42" y="6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9" name="Freeform 371">
                <a:extLst>
                  <a:ext uri="{FF2B5EF4-FFF2-40B4-BE49-F238E27FC236}">
                    <a16:creationId xmlns:a16="http://schemas.microsoft.com/office/drawing/2014/main" id="{F10132CB-7859-1F56-6F2C-9A0DB134F7A5}"/>
                  </a:ext>
                </a:extLst>
              </p:cNvPr>
              <p:cNvSpPr/>
              <p:nvPr/>
            </p:nvSpPr>
            <p:spPr bwMode="auto">
              <a:xfrm>
                <a:off x="4446588" y="3108325"/>
                <a:ext cx="34925" cy="47625"/>
              </a:xfrm>
              <a:custGeom>
                <a:avLst/>
                <a:gdLst/>
                <a:ahLst/>
                <a:cxnLst>
                  <a:cxn ang="0">
                    <a:pos x="55" y="2"/>
                  </a:cxn>
                  <a:cxn ang="0">
                    <a:pos x="55" y="2"/>
                  </a:cxn>
                  <a:cxn ang="0">
                    <a:pos x="46" y="15"/>
                  </a:cxn>
                  <a:cxn ang="0">
                    <a:pos x="36" y="26"/>
                  </a:cxn>
                  <a:cxn ang="0">
                    <a:pos x="26" y="39"/>
                  </a:cxn>
                  <a:cxn ang="0">
                    <a:pos x="16" y="50"/>
                  </a:cxn>
                  <a:cxn ang="0">
                    <a:pos x="16" y="50"/>
                  </a:cxn>
                  <a:cxn ang="0">
                    <a:pos x="10" y="58"/>
                  </a:cxn>
                  <a:cxn ang="0">
                    <a:pos x="4" y="69"/>
                  </a:cxn>
                  <a:cxn ang="0">
                    <a:pos x="1" y="75"/>
                  </a:cxn>
                  <a:cxn ang="0">
                    <a:pos x="0" y="80"/>
                  </a:cxn>
                  <a:cxn ang="0">
                    <a:pos x="0" y="85"/>
                  </a:cxn>
                  <a:cxn ang="0">
                    <a:pos x="1" y="87"/>
                  </a:cxn>
                  <a:cxn ang="0">
                    <a:pos x="4" y="89"/>
                  </a:cxn>
                  <a:cxn ang="0">
                    <a:pos x="4" y="89"/>
                  </a:cxn>
                  <a:cxn ang="0">
                    <a:pos x="6" y="90"/>
                  </a:cxn>
                  <a:cxn ang="0">
                    <a:pos x="8" y="90"/>
                  </a:cxn>
                  <a:cxn ang="0">
                    <a:pos x="9" y="90"/>
                  </a:cxn>
                  <a:cxn ang="0">
                    <a:pos x="11" y="89"/>
                  </a:cxn>
                  <a:cxn ang="0">
                    <a:pos x="12" y="87"/>
                  </a:cxn>
                  <a:cxn ang="0">
                    <a:pos x="12" y="86"/>
                  </a:cxn>
                  <a:cxn ang="0">
                    <a:pos x="12" y="84"/>
                  </a:cxn>
                  <a:cxn ang="0">
                    <a:pos x="11" y="82"/>
                  </a:cxn>
                  <a:cxn ang="0">
                    <a:pos x="11" y="82"/>
                  </a:cxn>
                  <a:cxn ang="0">
                    <a:pos x="10" y="80"/>
                  </a:cxn>
                  <a:cxn ang="0">
                    <a:pos x="10" y="77"/>
                  </a:cxn>
                  <a:cxn ang="0">
                    <a:pos x="12" y="74"/>
                  </a:cxn>
                  <a:cxn ang="0">
                    <a:pos x="14" y="69"/>
                  </a:cxn>
                  <a:cxn ang="0">
                    <a:pos x="21" y="57"/>
                  </a:cxn>
                  <a:cxn ang="0">
                    <a:pos x="31" y="46"/>
                  </a:cxn>
                  <a:cxn ang="0">
                    <a:pos x="51" y="22"/>
                  </a:cxn>
                  <a:cxn ang="0">
                    <a:pos x="63" y="8"/>
                  </a:cxn>
                  <a:cxn ang="0">
                    <a:pos x="63" y="8"/>
                  </a:cxn>
                  <a:cxn ang="0">
                    <a:pos x="65" y="6"/>
                  </a:cxn>
                  <a:cxn ang="0">
                    <a:pos x="65" y="3"/>
                  </a:cxn>
                  <a:cxn ang="0">
                    <a:pos x="63" y="2"/>
                  </a:cxn>
                  <a:cxn ang="0">
                    <a:pos x="62" y="1"/>
                  </a:cxn>
                  <a:cxn ang="0">
                    <a:pos x="58" y="0"/>
                  </a:cxn>
                  <a:cxn ang="0">
                    <a:pos x="56" y="1"/>
                  </a:cxn>
                  <a:cxn ang="0">
                    <a:pos x="55" y="2"/>
                  </a:cxn>
                  <a:cxn ang="0">
                    <a:pos x="55" y="2"/>
                  </a:cxn>
                </a:cxnLst>
                <a:rect l="0" t="0" r="r" b="b"/>
                <a:pathLst>
                  <a:path w="65" h="90">
                    <a:moveTo>
                      <a:pt x="55" y="2"/>
                    </a:moveTo>
                    <a:lnTo>
                      <a:pt x="55" y="2"/>
                    </a:lnTo>
                    <a:lnTo>
                      <a:pt x="46" y="15"/>
                    </a:lnTo>
                    <a:lnTo>
                      <a:pt x="36" y="26"/>
                    </a:lnTo>
                    <a:lnTo>
                      <a:pt x="26" y="39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0" y="58"/>
                    </a:lnTo>
                    <a:lnTo>
                      <a:pt x="4" y="69"/>
                    </a:lnTo>
                    <a:lnTo>
                      <a:pt x="1" y="75"/>
                    </a:lnTo>
                    <a:lnTo>
                      <a:pt x="0" y="80"/>
                    </a:lnTo>
                    <a:lnTo>
                      <a:pt x="0" y="85"/>
                    </a:lnTo>
                    <a:lnTo>
                      <a:pt x="1" y="87"/>
                    </a:lnTo>
                    <a:lnTo>
                      <a:pt x="4" y="89"/>
                    </a:lnTo>
                    <a:lnTo>
                      <a:pt x="4" y="89"/>
                    </a:lnTo>
                    <a:lnTo>
                      <a:pt x="6" y="90"/>
                    </a:lnTo>
                    <a:lnTo>
                      <a:pt x="8" y="90"/>
                    </a:lnTo>
                    <a:lnTo>
                      <a:pt x="9" y="90"/>
                    </a:lnTo>
                    <a:lnTo>
                      <a:pt x="11" y="89"/>
                    </a:lnTo>
                    <a:lnTo>
                      <a:pt x="12" y="87"/>
                    </a:lnTo>
                    <a:lnTo>
                      <a:pt x="12" y="86"/>
                    </a:lnTo>
                    <a:lnTo>
                      <a:pt x="12" y="84"/>
                    </a:lnTo>
                    <a:lnTo>
                      <a:pt x="11" y="82"/>
                    </a:lnTo>
                    <a:lnTo>
                      <a:pt x="11" y="82"/>
                    </a:lnTo>
                    <a:lnTo>
                      <a:pt x="10" y="80"/>
                    </a:lnTo>
                    <a:lnTo>
                      <a:pt x="10" y="77"/>
                    </a:lnTo>
                    <a:lnTo>
                      <a:pt x="12" y="74"/>
                    </a:lnTo>
                    <a:lnTo>
                      <a:pt x="14" y="69"/>
                    </a:lnTo>
                    <a:lnTo>
                      <a:pt x="21" y="57"/>
                    </a:lnTo>
                    <a:lnTo>
                      <a:pt x="31" y="46"/>
                    </a:lnTo>
                    <a:lnTo>
                      <a:pt x="51" y="22"/>
                    </a:lnTo>
                    <a:lnTo>
                      <a:pt x="63" y="8"/>
                    </a:lnTo>
                    <a:lnTo>
                      <a:pt x="63" y="8"/>
                    </a:lnTo>
                    <a:lnTo>
                      <a:pt x="65" y="6"/>
                    </a:lnTo>
                    <a:lnTo>
                      <a:pt x="65" y="3"/>
                    </a:lnTo>
                    <a:lnTo>
                      <a:pt x="63" y="2"/>
                    </a:lnTo>
                    <a:lnTo>
                      <a:pt x="62" y="1"/>
                    </a:lnTo>
                    <a:lnTo>
                      <a:pt x="58" y="0"/>
                    </a:lnTo>
                    <a:lnTo>
                      <a:pt x="56" y="1"/>
                    </a:lnTo>
                    <a:lnTo>
                      <a:pt x="55" y="2"/>
                    </a:lnTo>
                    <a:lnTo>
                      <a:pt x="55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0" name="Freeform 372">
                <a:extLst>
                  <a:ext uri="{FF2B5EF4-FFF2-40B4-BE49-F238E27FC236}">
                    <a16:creationId xmlns:a16="http://schemas.microsoft.com/office/drawing/2014/main" id="{804E5435-0DA1-C679-49E1-FB85C2912BF9}"/>
                  </a:ext>
                </a:extLst>
              </p:cNvPr>
              <p:cNvSpPr/>
              <p:nvPr/>
            </p:nvSpPr>
            <p:spPr bwMode="auto">
              <a:xfrm>
                <a:off x="4516438" y="3119438"/>
                <a:ext cx="22225" cy="39688"/>
              </a:xfrm>
              <a:custGeom>
                <a:avLst/>
                <a:gdLst/>
                <a:ahLst/>
                <a:cxnLst>
                  <a:cxn ang="0">
                    <a:pos x="34" y="1"/>
                  </a:cxn>
                  <a:cxn ang="0">
                    <a:pos x="34" y="1"/>
                  </a:cxn>
                  <a:cxn ang="0">
                    <a:pos x="29" y="5"/>
                  </a:cxn>
                  <a:cxn ang="0">
                    <a:pos x="24" y="10"/>
                  </a:cxn>
                  <a:cxn ang="0">
                    <a:pos x="16" y="21"/>
                  </a:cxn>
                  <a:cxn ang="0">
                    <a:pos x="10" y="33"/>
                  </a:cxn>
                  <a:cxn ang="0">
                    <a:pos x="5" y="45"/>
                  </a:cxn>
                  <a:cxn ang="0">
                    <a:pos x="5" y="45"/>
                  </a:cxn>
                  <a:cxn ang="0">
                    <a:pos x="3" y="54"/>
                  </a:cxn>
                  <a:cxn ang="0">
                    <a:pos x="0" y="63"/>
                  </a:cxn>
                  <a:cxn ang="0">
                    <a:pos x="0" y="67"/>
                  </a:cxn>
                  <a:cxn ang="0">
                    <a:pos x="2" y="71"/>
                  </a:cxn>
                  <a:cxn ang="0">
                    <a:pos x="4" y="73"/>
                  </a:cxn>
                  <a:cxn ang="0">
                    <a:pos x="9" y="75"/>
                  </a:cxn>
                  <a:cxn ang="0">
                    <a:pos x="9" y="75"/>
                  </a:cxn>
                  <a:cxn ang="0">
                    <a:pos x="11" y="75"/>
                  </a:cxn>
                  <a:cxn ang="0">
                    <a:pos x="12" y="74"/>
                  </a:cxn>
                  <a:cxn ang="0">
                    <a:pos x="13" y="72"/>
                  </a:cxn>
                  <a:cxn ang="0">
                    <a:pos x="13" y="71"/>
                  </a:cxn>
                  <a:cxn ang="0">
                    <a:pos x="12" y="67"/>
                  </a:cxn>
                  <a:cxn ang="0">
                    <a:pos x="11" y="66"/>
                  </a:cxn>
                  <a:cxn ang="0">
                    <a:pos x="9" y="66"/>
                  </a:cxn>
                  <a:cxn ang="0">
                    <a:pos x="9" y="66"/>
                  </a:cxn>
                  <a:cxn ang="0">
                    <a:pos x="19" y="35"/>
                  </a:cxn>
                  <a:cxn ang="0">
                    <a:pos x="19" y="35"/>
                  </a:cxn>
                  <a:cxn ang="0">
                    <a:pos x="23" y="28"/>
                  </a:cxn>
                  <a:cxn ang="0">
                    <a:pos x="29" y="21"/>
                  </a:cxn>
                  <a:cxn ang="0">
                    <a:pos x="34" y="13"/>
                  </a:cxn>
                  <a:cxn ang="0">
                    <a:pos x="41" y="7"/>
                  </a:cxn>
                  <a:cxn ang="0">
                    <a:pos x="41" y="7"/>
                  </a:cxn>
                  <a:cxn ang="0">
                    <a:pos x="42" y="6"/>
                  </a:cxn>
                  <a:cxn ang="0">
                    <a:pos x="42" y="4"/>
                  </a:cxn>
                  <a:cxn ang="0">
                    <a:pos x="42" y="3"/>
                  </a:cxn>
                  <a:cxn ang="0">
                    <a:pos x="41" y="1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4" y="1"/>
                  </a:cxn>
                  <a:cxn ang="0">
                    <a:pos x="34" y="1"/>
                  </a:cxn>
                </a:cxnLst>
                <a:rect l="0" t="0" r="r" b="b"/>
                <a:pathLst>
                  <a:path w="42" h="75">
                    <a:moveTo>
                      <a:pt x="34" y="1"/>
                    </a:moveTo>
                    <a:lnTo>
                      <a:pt x="34" y="1"/>
                    </a:lnTo>
                    <a:lnTo>
                      <a:pt x="29" y="5"/>
                    </a:lnTo>
                    <a:lnTo>
                      <a:pt x="24" y="10"/>
                    </a:lnTo>
                    <a:lnTo>
                      <a:pt x="16" y="21"/>
                    </a:lnTo>
                    <a:lnTo>
                      <a:pt x="10" y="33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3" y="54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2" y="71"/>
                    </a:lnTo>
                    <a:lnTo>
                      <a:pt x="4" y="73"/>
                    </a:lnTo>
                    <a:lnTo>
                      <a:pt x="9" y="75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2" y="74"/>
                    </a:lnTo>
                    <a:lnTo>
                      <a:pt x="13" y="72"/>
                    </a:lnTo>
                    <a:lnTo>
                      <a:pt x="13" y="71"/>
                    </a:lnTo>
                    <a:lnTo>
                      <a:pt x="12" y="67"/>
                    </a:lnTo>
                    <a:lnTo>
                      <a:pt x="11" y="66"/>
                    </a:lnTo>
                    <a:lnTo>
                      <a:pt x="9" y="66"/>
                    </a:lnTo>
                    <a:lnTo>
                      <a:pt x="9" y="66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23" y="28"/>
                    </a:lnTo>
                    <a:lnTo>
                      <a:pt x="29" y="21"/>
                    </a:lnTo>
                    <a:lnTo>
                      <a:pt x="34" y="13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42" y="6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41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1"/>
                    </a:lnTo>
                    <a:lnTo>
                      <a:pt x="3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1" name="Freeform 373">
                <a:extLst>
                  <a:ext uri="{FF2B5EF4-FFF2-40B4-BE49-F238E27FC236}">
                    <a16:creationId xmlns:a16="http://schemas.microsoft.com/office/drawing/2014/main" id="{9C15E061-0357-840C-913D-96A326357797}"/>
                  </a:ext>
                </a:extLst>
              </p:cNvPr>
              <p:cNvSpPr/>
              <p:nvPr/>
            </p:nvSpPr>
            <p:spPr bwMode="auto">
              <a:xfrm>
                <a:off x="4583113" y="3121025"/>
                <a:ext cx="26988" cy="34925"/>
              </a:xfrm>
              <a:custGeom>
                <a:avLst/>
                <a:gdLst/>
                <a:ahLst/>
                <a:cxnLst>
                  <a:cxn ang="0">
                    <a:pos x="43" y="1"/>
                  </a:cxn>
                  <a:cxn ang="0">
                    <a:pos x="43" y="1"/>
                  </a:cxn>
                  <a:cxn ang="0">
                    <a:pos x="37" y="7"/>
                  </a:cxn>
                  <a:cxn ang="0">
                    <a:pos x="31" y="15"/>
                  </a:cxn>
                  <a:cxn ang="0">
                    <a:pos x="21" y="29"/>
                  </a:cxn>
                  <a:cxn ang="0">
                    <a:pos x="12" y="45"/>
                  </a:cxn>
                  <a:cxn ang="0">
                    <a:pos x="7" y="52"/>
                  </a:cxn>
                  <a:cxn ang="0">
                    <a:pos x="1" y="58"/>
                  </a:cxn>
                  <a:cxn ang="0">
                    <a:pos x="1" y="58"/>
                  </a:cxn>
                  <a:cxn ang="0">
                    <a:pos x="0" y="60"/>
                  </a:cxn>
                  <a:cxn ang="0">
                    <a:pos x="0" y="62"/>
                  </a:cxn>
                  <a:cxn ang="0">
                    <a:pos x="0" y="63"/>
                  </a:cxn>
                  <a:cxn ang="0">
                    <a:pos x="1" y="65"/>
                  </a:cxn>
                  <a:cxn ang="0">
                    <a:pos x="3" y="66"/>
                  </a:cxn>
                  <a:cxn ang="0">
                    <a:pos x="4" y="66"/>
                  </a:cxn>
                  <a:cxn ang="0">
                    <a:pos x="6" y="66"/>
                  </a:cxn>
                  <a:cxn ang="0">
                    <a:pos x="8" y="65"/>
                  </a:cxn>
                  <a:cxn ang="0">
                    <a:pos x="8" y="65"/>
                  </a:cxn>
                  <a:cxn ang="0">
                    <a:pos x="13" y="58"/>
                  </a:cxn>
                  <a:cxn ang="0">
                    <a:pos x="18" y="51"/>
                  </a:cxn>
                  <a:cxn ang="0">
                    <a:pos x="28" y="36"/>
                  </a:cxn>
                  <a:cxn ang="0">
                    <a:pos x="38" y="21"/>
                  </a:cxn>
                  <a:cxn ang="0">
                    <a:pos x="44" y="15"/>
                  </a:cxn>
                  <a:cxn ang="0">
                    <a:pos x="50" y="8"/>
                  </a:cxn>
                  <a:cxn ang="0">
                    <a:pos x="50" y="8"/>
                  </a:cxn>
                  <a:cxn ang="0">
                    <a:pos x="51" y="6"/>
                  </a:cxn>
                  <a:cxn ang="0">
                    <a:pos x="51" y="5"/>
                  </a:cxn>
                  <a:cxn ang="0">
                    <a:pos x="51" y="3"/>
                  </a:cxn>
                  <a:cxn ang="0">
                    <a:pos x="50" y="2"/>
                  </a:cxn>
                  <a:cxn ang="0">
                    <a:pos x="47" y="0"/>
                  </a:cxn>
                  <a:cxn ang="0">
                    <a:pos x="45" y="0"/>
                  </a:cxn>
                  <a:cxn ang="0">
                    <a:pos x="43" y="1"/>
                  </a:cxn>
                  <a:cxn ang="0">
                    <a:pos x="43" y="1"/>
                  </a:cxn>
                </a:cxnLst>
                <a:rect l="0" t="0" r="r" b="b"/>
                <a:pathLst>
                  <a:path w="51" h="66">
                    <a:moveTo>
                      <a:pt x="43" y="1"/>
                    </a:moveTo>
                    <a:lnTo>
                      <a:pt x="43" y="1"/>
                    </a:lnTo>
                    <a:lnTo>
                      <a:pt x="37" y="7"/>
                    </a:lnTo>
                    <a:lnTo>
                      <a:pt x="31" y="15"/>
                    </a:lnTo>
                    <a:lnTo>
                      <a:pt x="21" y="29"/>
                    </a:lnTo>
                    <a:lnTo>
                      <a:pt x="12" y="45"/>
                    </a:lnTo>
                    <a:lnTo>
                      <a:pt x="7" y="52"/>
                    </a:lnTo>
                    <a:lnTo>
                      <a:pt x="1" y="58"/>
                    </a:lnTo>
                    <a:lnTo>
                      <a:pt x="1" y="58"/>
                    </a:lnTo>
                    <a:lnTo>
                      <a:pt x="0" y="60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1" y="65"/>
                    </a:lnTo>
                    <a:lnTo>
                      <a:pt x="3" y="66"/>
                    </a:lnTo>
                    <a:lnTo>
                      <a:pt x="4" y="66"/>
                    </a:lnTo>
                    <a:lnTo>
                      <a:pt x="6" y="66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13" y="58"/>
                    </a:lnTo>
                    <a:lnTo>
                      <a:pt x="18" y="51"/>
                    </a:lnTo>
                    <a:lnTo>
                      <a:pt x="28" y="36"/>
                    </a:lnTo>
                    <a:lnTo>
                      <a:pt x="38" y="21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51" y="6"/>
                    </a:lnTo>
                    <a:lnTo>
                      <a:pt x="51" y="5"/>
                    </a:lnTo>
                    <a:lnTo>
                      <a:pt x="51" y="3"/>
                    </a:lnTo>
                    <a:lnTo>
                      <a:pt x="50" y="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1"/>
                    </a:lnTo>
                    <a:lnTo>
                      <a:pt x="4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2" name="Freeform 374">
                <a:extLst>
                  <a:ext uri="{FF2B5EF4-FFF2-40B4-BE49-F238E27FC236}">
                    <a16:creationId xmlns:a16="http://schemas.microsoft.com/office/drawing/2014/main" id="{4E944B7C-6CBC-B6A0-ADE5-BE6023D87F87}"/>
                  </a:ext>
                </a:extLst>
              </p:cNvPr>
              <p:cNvSpPr/>
              <p:nvPr/>
            </p:nvSpPr>
            <p:spPr bwMode="auto">
              <a:xfrm>
                <a:off x="4638675" y="3114675"/>
                <a:ext cx="26988" cy="44450"/>
              </a:xfrm>
              <a:custGeom>
                <a:avLst/>
                <a:gdLst/>
                <a:ahLst/>
                <a:cxnLst>
                  <a:cxn ang="0">
                    <a:pos x="42" y="3"/>
                  </a:cxn>
                  <a:cxn ang="0">
                    <a:pos x="42" y="3"/>
                  </a:cxn>
                  <a:cxn ang="0">
                    <a:pos x="40" y="8"/>
                  </a:cxn>
                  <a:cxn ang="0">
                    <a:pos x="37" y="12"/>
                  </a:cxn>
                  <a:cxn ang="0">
                    <a:pos x="30" y="22"/>
                  </a:cxn>
                  <a:cxn ang="0">
                    <a:pos x="14" y="40"/>
                  </a:cxn>
                  <a:cxn ang="0">
                    <a:pos x="14" y="40"/>
                  </a:cxn>
                  <a:cxn ang="0">
                    <a:pos x="8" y="49"/>
                  </a:cxn>
                  <a:cxn ang="0">
                    <a:pos x="4" y="59"/>
                  </a:cxn>
                  <a:cxn ang="0">
                    <a:pos x="1" y="69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0" y="81"/>
                  </a:cxn>
                  <a:cxn ang="0">
                    <a:pos x="1" y="83"/>
                  </a:cxn>
                  <a:cxn ang="0">
                    <a:pos x="2" y="83"/>
                  </a:cxn>
                  <a:cxn ang="0">
                    <a:pos x="4" y="84"/>
                  </a:cxn>
                  <a:cxn ang="0">
                    <a:pos x="6" y="83"/>
                  </a:cxn>
                  <a:cxn ang="0">
                    <a:pos x="7" y="83"/>
                  </a:cxn>
                  <a:cxn ang="0">
                    <a:pos x="8" y="81"/>
                  </a:cxn>
                  <a:cxn ang="0">
                    <a:pos x="9" y="79"/>
                  </a:cxn>
                  <a:cxn ang="0">
                    <a:pos x="9" y="79"/>
                  </a:cxn>
                  <a:cxn ang="0">
                    <a:pos x="10" y="74"/>
                  </a:cxn>
                  <a:cxn ang="0">
                    <a:pos x="11" y="68"/>
                  </a:cxn>
                  <a:cxn ang="0">
                    <a:pos x="14" y="58"/>
                  </a:cxn>
                  <a:cxn ang="0">
                    <a:pos x="21" y="49"/>
                  </a:cxn>
                  <a:cxn ang="0">
                    <a:pos x="27" y="40"/>
                  </a:cxn>
                  <a:cxn ang="0">
                    <a:pos x="40" y="23"/>
                  </a:cxn>
                  <a:cxn ang="0">
                    <a:pos x="46" y="14"/>
                  </a:cxn>
                  <a:cxn ang="0">
                    <a:pos x="52" y="5"/>
                  </a:cxn>
                  <a:cxn ang="0">
                    <a:pos x="52" y="5"/>
                  </a:cxn>
                  <a:cxn ang="0">
                    <a:pos x="52" y="3"/>
                  </a:cxn>
                  <a:cxn ang="0">
                    <a:pos x="52" y="2"/>
                  </a:cxn>
                  <a:cxn ang="0">
                    <a:pos x="51" y="0"/>
                  </a:cxn>
                  <a:cxn ang="0">
                    <a:pos x="49" y="0"/>
                  </a:cxn>
                  <a:cxn ang="0">
                    <a:pos x="45" y="0"/>
                  </a:cxn>
                  <a:cxn ang="0">
                    <a:pos x="43" y="1"/>
                  </a:cxn>
                  <a:cxn ang="0">
                    <a:pos x="42" y="3"/>
                  </a:cxn>
                  <a:cxn ang="0">
                    <a:pos x="42" y="3"/>
                  </a:cxn>
                </a:cxnLst>
                <a:rect l="0" t="0" r="r" b="b"/>
                <a:pathLst>
                  <a:path w="52" h="84">
                    <a:moveTo>
                      <a:pt x="42" y="3"/>
                    </a:moveTo>
                    <a:lnTo>
                      <a:pt x="42" y="3"/>
                    </a:lnTo>
                    <a:lnTo>
                      <a:pt x="40" y="8"/>
                    </a:lnTo>
                    <a:lnTo>
                      <a:pt x="37" y="12"/>
                    </a:lnTo>
                    <a:lnTo>
                      <a:pt x="30" y="22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8" y="49"/>
                    </a:lnTo>
                    <a:lnTo>
                      <a:pt x="4" y="59"/>
                    </a:lnTo>
                    <a:lnTo>
                      <a:pt x="1" y="69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2" y="83"/>
                    </a:lnTo>
                    <a:lnTo>
                      <a:pt x="4" y="84"/>
                    </a:lnTo>
                    <a:lnTo>
                      <a:pt x="6" y="83"/>
                    </a:lnTo>
                    <a:lnTo>
                      <a:pt x="7" y="83"/>
                    </a:lnTo>
                    <a:lnTo>
                      <a:pt x="8" y="81"/>
                    </a:lnTo>
                    <a:lnTo>
                      <a:pt x="9" y="79"/>
                    </a:lnTo>
                    <a:lnTo>
                      <a:pt x="9" y="79"/>
                    </a:lnTo>
                    <a:lnTo>
                      <a:pt x="10" y="74"/>
                    </a:lnTo>
                    <a:lnTo>
                      <a:pt x="11" y="68"/>
                    </a:lnTo>
                    <a:lnTo>
                      <a:pt x="14" y="58"/>
                    </a:lnTo>
                    <a:lnTo>
                      <a:pt x="21" y="49"/>
                    </a:lnTo>
                    <a:lnTo>
                      <a:pt x="27" y="40"/>
                    </a:lnTo>
                    <a:lnTo>
                      <a:pt x="40" y="23"/>
                    </a:lnTo>
                    <a:lnTo>
                      <a:pt x="46" y="14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2" y="3"/>
                    </a:lnTo>
                    <a:lnTo>
                      <a:pt x="52" y="2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45" y="0"/>
                    </a:lnTo>
                    <a:lnTo>
                      <a:pt x="43" y="1"/>
                    </a:lnTo>
                    <a:lnTo>
                      <a:pt x="42" y="3"/>
                    </a:lnTo>
                    <a:lnTo>
                      <a:pt x="4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3" name="Freeform 375">
                <a:extLst>
                  <a:ext uri="{FF2B5EF4-FFF2-40B4-BE49-F238E27FC236}">
                    <a16:creationId xmlns:a16="http://schemas.microsoft.com/office/drawing/2014/main" id="{7D32997B-4357-530E-6881-E00D98949BC3}"/>
                  </a:ext>
                </a:extLst>
              </p:cNvPr>
              <p:cNvSpPr/>
              <p:nvPr/>
            </p:nvSpPr>
            <p:spPr bwMode="auto">
              <a:xfrm>
                <a:off x="4686300" y="3121025"/>
                <a:ext cx="25400" cy="38100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38" y="2"/>
                  </a:cxn>
                  <a:cxn ang="0">
                    <a:pos x="34" y="10"/>
                  </a:cxn>
                  <a:cxn ang="0">
                    <a:pos x="29" y="19"/>
                  </a:cxn>
                  <a:cxn ang="0">
                    <a:pos x="17" y="33"/>
                  </a:cxn>
                  <a:cxn ang="0">
                    <a:pos x="12" y="40"/>
                  </a:cxn>
                  <a:cxn ang="0">
                    <a:pos x="7" y="48"/>
                  </a:cxn>
                  <a:cxn ang="0">
                    <a:pos x="3" y="56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0" y="67"/>
                  </a:cxn>
                  <a:cxn ang="0">
                    <a:pos x="1" y="69"/>
                  </a:cxn>
                  <a:cxn ang="0">
                    <a:pos x="2" y="70"/>
                  </a:cxn>
                  <a:cxn ang="0">
                    <a:pos x="4" y="71"/>
                  </a:cxn>
                  <a:cxn ang="0">
                    <a:pos x="5" y="71"/>
                  </a:cxn>
                  <a:cxn ang="0">
                    <a:pos x="7" y="70"/>
                  </a:cxn>
                  <a:cxn ang="0">
                    <a:pos x="8" y="69"/>
                  </a:cxn>
                  <a:cxn ang="0">
                    <a:pos x="9" y="67"/>
                  </a:cxn>
                  <a:cxn ang="0">
                    <a:pos x="9" y="67"/>
                  </a:cxn>
                  <a:cxn ang="0">
                    <a:pos x="12" y="59"/>
                  </a:cxn>
                  <a:cxn ang="0">
                    <a:pos x="16" y="52"/>
                  </a:cxn>
                  <a:cxn ang="0">
                    <a:pos x="21" y="44"/>
                  </a:cxn>
                  <a:cxn ang="0">
                    <a:pos x="27" y="37"/>
                  </a:cxn>
                  <a:cxn ang="0">
                    <a:pos x="37" y="23"/>
                  </a:cxn>
                  <a:cxn ang="0">
                    <a:pos x="42" y="16"/>
                  </a:cxn>
                  <a:cxn ang="0">
                    <a:pos x="46" y="7"/>
                  </a:cxn>
                  <a:cxn ang="0">
                    <a:pos x="46" y="7"/>
                  </a:cxn>
                  <a:cxn ang="0">
                    <a:pos x="47" y="5"/>
                  </a:cxn>
                  <a:cxn ang="0">
                    <a:pos x="46" y="3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39" y="1"/>
                  </a:cxn>
                  <a:cxn ang="0">
                    <a:pos x="38" y="2"/>
                  </a:cxn>
                  <a:cxn ang="0">
                    <a:pos x="38" y="2"/>
                  </a:cxn>
                </a:cxnLst>
                <a:rect l="0" t="0" r="r" b="b"/>
                <a:pathLst>
                  <a:path w="47" h="71">
                    <a:moveTo>
                      <a:pt x="38" y="2"/>
                    </a:moveTo>
                    <a:lnTo>
                      <a:pt x="38" y="2"/>
                    </a:lnTo>
                    <a:lnTo>
                      <a:pt x="34" y="10"/>
                    </a:lnTo>
                    <a:lnTo>
                      <a:pt x="29" y="19"/>
                    </a:lnTo>
                    <a:lnTo>
                      <a:pt x="17" y="33"/>
                    </a:lnTo>
                    <a:lnTo>
                      <a:pt x="12" y="40"/>
                    </a:lnTo>
                    <a:lnTo>
                      <a:pt x="7" y="48"/>
                    </a:lnTo>
                    <a:lnTo>
                      <a:pt x="3" y="5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0" y="67"/>
                    </a:lnTo>
                    <a:lnTo>
                      <a:pt x="1" y="69"/>
                    </a:lnTo>
                    <a:lnTo>
                      <a:pt x="2" y="70"/>
                    </a:lnTo>
                    <a:lnTo>
                      <a:pt x="4" y="71"/>
                    </a:lnTo>
                    <a:lnTo>
                      <a:pt x="5" y="71"/>
                    </a:lnTo>
                    <a:lnTo>
                      <a:pt x="7" y="70"/>
                    </a:lnTo>
                    <a:lnTo>
                      <a:pt x="8" y="69"/>
                    </a:lnTo>
                    <a:lnTo>
                      <a:pt x="9" y="67"/>
                    </a:lnTo>
                    <a:lnTo>
                      <a:pt x="9" y="67"/>
                    </a:lnTo>
                    <a:lnTo>
                      <a:pt x="12" y="59"/>
                    </a:lnTo>
                    <a:lnTo>
                      <a:pt x="16" y="52"/>
                    </a:lnTo>
                    <a:lnTo>
                      <a:pt x="21" y="44"/>
                    </a:lnTo>
                    <a:lnTo>
                      <a:pt x="27" y="37"/>
                    </a:lnTo>
                    <a:lnTo>
                      <a:pt x="37" y="23"/>
                    </a:lnTo>
                    <a:lnTo>
                      <a:pt x="42" y="16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7" y="5"/>
                    </a:lnTo>
                    <a:lnTo>
                      <a:pt x="46" y="3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4" name="Freeform 376">
                <a:extLst>
                  <a:ext uri="{FF2B5EF4-FFF2-40B4-BE49-F238E27FC236}">
                    <a16:creationId xmlns:a16="http://schemas.microsoft.com/office/drawing/2014/main" id="{4BCB5057-864E-3591-63C9-334C3B4F3703}"/>
                  </a:ext>
                </a:extLst>
              </p:cNvPr>
              <p:cNvSpPr/>
              <p:nvPr/>
            </p:nvSpPr>
            <p:spPr bwMode="auto">
              <a:xfrm>
                <a:off x="4721225" y="3125788"/>
                <a:ext cx="33338" cy="38100"/>
              </a:xfrm>
              <a:custGeom>
                <a:avLst/>
                <a:gdLst/>
                <a:ahLst/>
                <a:cxnLst>
                  <a:cxn ang="0">
                    <a:pos x="54" y="1"/>
                  </a:cxn>
                  <a:cxn ang="0">
                    <a:pos x="54" y="1"/>
                  </a:cxn>
                  <a:cxn ang="0">
                    <a:pos x="40" y="17"/>
                  </a:cxn>
                  <a:cxn ang="0">
                    <a:pos x="28" y="32"/>
                  </a:cxn>
                  <a:cxn ang="0">
                    <a:pos x="15" y="49"/>
                  </a:cxn>
                  <a:cxn ang="0">
                    <a:pos x="2" y="63"/>
                  </a:cxn>
                  <a:cxn ang="0">
                    <a:pos x="2" y="63"/>
                  </a:cxn>
                  <a:cxn ang="0">
                    <a:pos x="0" y="66"/>
                  </a:cxn>
                  <a:cxn ang="0">
                    <a:pos x="0" y="68"/>
                  </a:cxn>
                  <a:cxn ang="0">
                    <a:pos x="1" y="69"/>
                  </a:cxn>
                  <a:cxn ang="0">
                    <a:pos x="2" y="71"/>
                  </a:cxn>
                  <a:cxn ang="0">
                    <a:pos x="3" y="72"/>
                  </a:cxn>
                  <a:cxn ang="0">
                    <a:pos x="5" y="72"/>
                  </a:cxn>
                  <a:cxn ang="0">
                    <a:pos x="6" y="72"/>
                  </a:cxn>
                  <a:cxn ang="0">
                    <a:pos x="8" y="71"/>
                  </a:cxn>
                  <a:cxn ang="0">
                    <a:pos x="8" y="71"/>
                  </a:cxn>
                  <a:cxn ang="0">
                    <a:pos x="22" y="55"/>
                  </a:cxn>
                  <a:cxn ang="0">
                    <a:pos x="34" y="40"/>
                  </a:cxn>
                  <a:cxn ang="0">
                    <a:pos x="47" y="24"/>
                  </a:cxn>
                  <a:cxn ang="0">
                    <a:pos x="61" y="9"/>
                  </a:cxn>
                  <a:cxn ang="0">
                    <a:pos x="61" y="9"/>
                  </a:cxn>
                  <a:cxn ang="0">
                    <a:pos x="62" y="7"/>
                  </a:cxn>
                  <a:cxn ang="0">
                    <a:pos x="62" y="6"/>
                  </a:cxn>
                  <a:cxn ang="0">
                    <a:pos x="61" y="4"/>
                  </a:cxn>
                  <a:cxn ang="0">
                    <a:pos x="60" y="3"/>
                  </a:cxn>
                  <a:cxn ang="0">
                    <a:pos x="59" y="1"/>
                  </a:cxn>
                  <a:cxn ang="0">
                    <a:pos x="57" y="0"/>
                  </a:cxn>
                  <a:cxn ang="0">
                    <a:pos x="56" y="0"/>
                  </a:cxn>
                  <a:cxn ang="0">
                    <a:pos x="54" y="1"/>
                  </a:cxn>
                  <a:cxn ang="0">
                    <a:pos x="54" y="1"/>
                  </a:cxn>
                </a:cxnLst>
                <a:rect l="0" t="0" r="r" b="b"/>
                <a:pathLst>
                  <a:path w="62" h="72">
                    <a:moveTo>
                      <a:pt x="54" y="1"/>
                    </a:moveTo>
                    <a:lnTo>
                      <a:pt x="54" y="1"/>
                    </a:lnTo>
                    <a:lnTo>
                      <a:pt x="40" y="17"/>
                    </a:lnTo>
                    <a:lnTo>
                      <a:pt x="28" y="32"/>
                    </a:lnTo>
                    <a:lnTo>
                      <a:pt x="15" y="49"/>
                    </a:lnTo>
                    <a:lnTo>
                      <a:pt x="2" y="63"/>
                    </a:lnTo>
                    <a:lnTo>
                      <a:pt x="2" y="63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1" y="69"/>
                    </a:lnTo>
                    <a:lnTo>
                      <a:pt x="2" y="71"/>
                    </a:lnTo>
                    <a:lnTo>
                      <a:pt x="3" y="72"/>
                    </a:lnTo>
                    <a:lnTo>
                      <a:pt x="5" y="72"/>
                    </a:lnTo>
                    <a:lnTo>
                      <a:pt x="6" y="72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22" y="55"/>
                    </a:lnTo>
                    <a:lnTo>
                      <a:pt x="34" y="40"/>
                    </a:lnTo>
                    <a:lnTo>
                      <a:pt x="47" y="24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2" y="7"/>
                    </a:lnTo>
                    <a:lnTo>
                      <a:pt x="62" y="6"/>
                    </a:lnTo>
                    <a:lnTo>
                      <a:pt x="61" y="4"/>
                    </a:lnTo>
                    <a:lnTo>
                      <a:pt x="60" y="3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6" y="0"/>
                    </a:lnTo>
                    <a:lnTo>
                      <a:pt x="54" y="1"/>
                    </a:lnTo>
                    <a:lnTo>
                      <a:pt x="5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5" name="Freeform 377">
                <a:extLst>
                  <a:ext uri="{FF2B5EF4-FFF2-40B4-BE49-F238E27FC236}">
                    <a16:creationId xmlns:a16="http://schemas.microsoft.com/office/drawing/2014/main" id="{91A75C78-AB0F-766E-6F80-C1CB870A2342}"/>
                  </a:ext>
                </a:extLst>
              </p:cNvPr>
              <p:cNvSpPr/>
              <p:nvPr/>
            </p:nvSpPr>
            <p:spPr bwMode="auto">
              <a:xfrm>
                <a:off x="4311650" y="3119438"/>
                <a:ext cx="20638" cy="39688"/>
              </a:xfrm>
              <a:custGeom>
                <a:avLst/>
                <a:gdLst/>
                <a:ahLst/>
                <a:cxnLst>
                  <a:cxn ang="0">
                    <a:pos x="39" y="4"/>
                  </a:cxn>
                  <a:cxn ang="0">
                    <a:pos x="39" y="4"/>
                  </a:cxn>
                  <a:cxn ang="0">
                    <a:pos x="38" y="2"/>
                  </a:cxn>
                  <a:cxn ang="0">
                    <a:pos x="37" y="1"/>
                  </a:cxn>
                  <a:cxn ang="0">
                    <a:pos x="35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30" y="1"/>
                  </a:cxn>
                  <a:cxn ang="0">
                    <a:pos x="29" y="2"/>
                  </a:cxn>
                  <a:cxn ang="0">
                    <a:pos x="29" y="4"/>
                  </a:cxn>
                  <a:cxn ang="0">
                    <a:pos x="29" y="4"/>
                  </a:cxn>
                  <a:cxn ang="0">
                    <a:pos x="29" y="14"/>
                  </a:cxn>
                  <a:cxn ang="0">
                    <a:pos x="28" y="24"/>
                  </a:cxn>
                  <a:cxn ang="0">
                    <a:pos x="26" y="33"/>
                  </a:cxn>
                  <a:cxn ang="0">
                    <a:pos x="24" y="38"/>
                  </a:cxn>
                  <a:cxn ang="0">
                    <a:pos x="21" y="42"/>
                  </a:cxn>
                  <a:cxn ang="0">
                    <a:pos x="21" y="42"/>
                  </a:cxn>
                  <a:cxn ang="0">
                    <a:pos x="17" y="50"/>
                  </a:cxn>
                  <a:cxn ang="0">
                    <a:pos x="12" y="56"/>
                  </a:cxn>
                  <a:cxn ang="0">
                    <a:pos x="1" y="68"/>
                  </a:cxn>
                  <a:cxn ang="0">
                    <a:pos x="1" y="68"/>
                  </a:cxn>
                  <a:cxn ang="0">
                    <a:pos x="0" y="70"/>
                  </a:cxn>
                  <a:cxn ang="0">
                    <a:pos x="0" y="71"/>
                  </a:cxn>
                  <a:cxn ang="0">
                    <a:pos x="1" y="73"/>
                  </a:cxn>
                  <a:cxn ang="0">
                    <a:pos x="2" y="74"/>
                  </a:cxn>
                  <a:cxn ang="0">
                    <a:pos x="6" y="75"/>
                  </a:cxn>
                  <a:cxn ang="0">
                    <a:pos x="8" y="74"/>
                  </a:cxn>
                  <a:cxn ang="0">
                    <a:pos x="10" y="73"/>
                  </a:cxn>
                  <a:cxn ang="0">
                    <a:pos x="10" y="73"/>
                  </a:cxn>
                  <a:cxn ang="0">
                    <a:pos x="15" y="65"/>
                  </a:cxn>
                  <a:cxn ang="0">
                    <a:pos x="22" y="57"/>
                  </a:cxn>
                  <a:cxn ang="0">
                    <a:pos x="28" y="50"/>
                  </a:cxn>
                  <a:cxn ang="0">
                    <a:pos x="33" y="41"/>
                  </a:cxn>
                  <a:cxn ang="0">
                    <a:pos x="33" y="41"/>
                  </a:cxn>
                  <a:cxn ang="0">
                    <a:pos x="35" y="37"/>
                  </a:cxn>
                  <a:cxn ang="0">
                    <a:pos x="37" y="32"/>
                  </a:cxn>
                  <a:cxn ang="0">
                    <a:pos x="39" y="23"/>
                  </a:cxn>
                  <a:cxn ang="0">
                    <a:pos x="39" y="4"/>
                  </a:cxn>
                  <a:cxn ang="0">
                    <a:pos x="39" y="4"/>
                  </a:cxn>
                </a:cxnLst>
                <a:rect l="0" t="0" r="r" b="b"/>
                <a:pathLst>
                  <a:path w="39" h="75">
                    <a:moveTo>
                      <a:pt x="39" y="4"/>
                    </a:moveTo>
                    <a:lnTo>
                      <a:pt x="39" y="4"/>
                    </a:lnTo>
                    <a:lnTo>
                      <a:pt x="38" y="2"/>
                    </a:lnTo>
                    <a:lnTo>
                      <a:pt x="37" y="1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9" y="14"/>
                    </a:lnTo>
                    <a:lnTo>
                      <a:pt x="28" y="24"/>
                    </a:lnTo>
                    <a:lnTo>
                      <a:pt x="26" y="33"/>
                    </a:lnTo>
                    <a:lnTo>
                      <a:pt x="24" y="38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17" y="50"/>
                    </a:lnTo>
                    <a:lnTo>
                      <a:pt x="12" y="56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70"/>
                    </a:lnTo>
                    <a:lnTo>
                      <a:pt x="0" y="71"/>
                    </a:lnTo>
                    <a:lnTo>
                      <a:pt x="1" y="73"/>
                    </a:lnTo>
                    <a:lnTo>
                      <a:pt x="2" y="74"/>
                    </a:lnTo>
                    <a:lnTo>
                      <a:pt x="6" y="75"/>
                    </a:lnTo>
                    <a:lnTo>
                      <a:pt x="8" y="74"/>
                    </a:lnTo>
                    <a:lnTo>
                      <a:pt x="10" y="73"/>
                    </a:lnTo>
                    <a:lnTo>
                      <a:pt x="10" y="73"/>
                    </a:lnTo>
                    <a:lnTo>
                      <a:pt x="15" y="65"/>
                    </a:lnTo>
                    <a:lnTo>
                      <a:pt x="22" y="57"/>
                    </a:lnTo>
                    <a:lnTo>
                      <a:pt x="28" y="50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35" y="37"/>
                    </a:lnTo>
                    <a:lnTo>
                      <a:pt x="37" y="32"/>
                    </a:lnTo>
                    <a:lnTo>
                      <a:pt x="39" y="23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6" name="Freeform 378">
                <a:extLst>
                  <a:ext uri="{FF2B5EF4-FFF2-40B4-BE49-F238E27FC236}">
                    <a16:creationId xmlns:a16="http://schemas.microsoft.com/office/drawing/2014/main" id="{FE20EB1C-7F38-DD72-4014-FAC8C020F3BC}"/>
                  </a:ext>
                </a:extLst>
              </p:cNvPr>
              <p:cNvSpPr/>
              <p:nvPr/>
            </p:nvSpPr>
            <p:spPr bwMode="auto">
              <a:xfrm>
                <a:off x="4568825" y="3319463"/>
                <a:ext cx="41275" cy="146050"/>
              </a:xfrm>
              <a:custGeom>
                <a:avLst/>
                <a:gdLst/>
                <a:ahLst/>
                <a:cxnLst>
                  <a:cxn ang="0">
                    <a:pos x="72" y="2"/>
                  </a:cxn>
                  <a:cxn ang="0">
                    <a:pos x="72" y="2"/>
                  </a:cxn>
                  <a:cxn ang="0">
                    <a:pos x="64" y="16"/>
                  </a:cxn>
                  <a:cxn ang="0">
                    <a:pos x="58" y="30"/>
                  </a:cxn>
                  <a:cxn ang="0">
                    <a:pos x="51" y="45"/>
                  </a:cxn>
                  <a:cxn ang="0">
                    <a:pos x="47" y="60"/>
                  </a:cxn>
                  <a:cxn ang="0">
                    <a:pos x="40" y="91"/>
                  </a:cxn>
                  <a:cxn ang="0">
                    <a:pos x="34" y="122"/>
                  </a:cxn>
                  <a:cxn ang="0">
                    <a:pos x="34" y="122"/>
                  </a:cxn>
                  <a:cxn ang="0">
                    <a:pos x="26" y="158"/>
                  </a:cxn>
                  <a:cxn ang="0">
                    <a:pos x="17" y="195"/>
                  </a:cxn>
                  <a:cxn ang="0">
                    <a:pos x="17" y="195"/>
                  </a:cxn>
                  <a:cxn ang="0">
                    <a:pos x="12" y="214"/>
                  </a:cxn>
                  <a:cxn ang="0">
                    <a:pos x="7" y="233"/>
                  </a:cxn>
                  <a:cxn ang="0">
                    <a:pos x="3" y="251"/>
                  </a:cxn>
                  <a:cxn ang="0">
                    <a:pos x="1" y="260"/>
                  </a:cxn>
                  <a:cxn ang="0">
                    <a:pos x="0" y="270"/>
                  </a:cxn>
                  <a:cxn ang="0">
                    <a:pos x="0" y="270"/>
                  </a:cxn>
                  <a:cxn ang="0">
                    <a:pos x="0" y="272"/>
                  </a:cxn>
                  <a:cxn ang="0">
                    <a:pos x="1" y="274"/>
                  </a:cxn>
                  <a:cxn ang="0">
                    <a:pos x="3" y="274"/>
                  </a:cxn>
                  <a:cxn ang="0">
                    <a:pos x="5" y="275"/>
                  </a:cxn>
                  <a:cxn ang="0">
                    <a:pos x="6" y="274"/>
                  </a:cxn>
                  <a:cxn ang="0">
                    <a:pos x="8" y="274"/>
                  </a:cxn>
                  <a:cxn ang="0">
                    <a:pos x="9" y="272"/>
                  </a:cxn>
                  <a:cxn ang="0">
                    <a:pos x="9" y="270"/>
                  </a:cxn>
                  <a:cxn ang="0">
                    <a:pos x="9" y="270"/>
                  </a:cxn>
                  <a:cxn ang="0">
                    <a:pos x="10" y="260"/>
                  </a:cxn>
                  <a:cxn ang="0">
                    <a:pos x="12" y="251"/>
                  </a:cxn>
                  <a:cxn ang="0">
                    <a:pos x="16" y="234"/>
                  </a:cxn>
                  <a:cxn ang="0">
                    <a:pos x="21" y="216"/>
                  </a:cxn>
                  <a:cxn ang="0">
                    <a:pos x="27" y="197"/>
                  </a:cxn>
                  <a:cxn ang="0">
                    <a:pos x="27" y="197"/>
                  </a:cxn>
                  <a:cxn ang="0">
                    <a:pos x="40" y="133"/>
                  </a:cxn>
                  <a:cxn ang="0">
                    <a:pos x="40" y="133"/>
                  </a:cxn>
                  <a:cxn ang="0">
                    <a:pos x="47" y="100"/>
                  </a:cxn>
                  <a:cxn ang="0">
                    <a:pos x="55" y="68"/>
                  </a:cxn>
                  <a:cxn ang="0">
                    <a:pos x="60" y="52"/>
                  </a:cxn>
                  <a:cxn ang="0">
                    <a:pos x="65" y="36"/>
                  </a:cxn>
                  <a:cxn ang="0">
                    <a:pos x="72" y="21"/>
                  </a:cxn>
                  <a:cxn ang="0">
                    <a:pos x="80" y="6"/>
                  </a:cxn>
                  <a:cxn ang="0">
                    <a:pos x="80" y="6"/>
                  </a:cxn>
                  <a:cxn ang="0">
                    <a:pos x="80" y="5"/>
                  </a:cxn>
                  <a:cxn ang="0">
                    <a:pos x="80" y="3"/>
                  </a:cxn>
                  <a:cxn ang="0">
                    <a:pos x="79" y="2"/>
                  </a:cxn>
                  <a:cxn ang="0">
                    <a:pos x="78" y="0"/>
                  </a:cxn>
                  <a:cxn ang="0">
                    <a:pos x="77" y="0"/>
                  </a:cxn>
                  <a:cxn ang="0">
                    <a:pos x="75" y="0"/>
                  </a:cxn>
                  <a:cxn ang="0">
                    <a:pos x="73" y="0"/>
                  </a:cxn>
                  <a:cxn ang="0">
                    <a:pos x="72" y="2"/>
                  </a:cxn>
                  <a:cxn ang="0">
                    <a:pos x="72" y="2"/>
                  </a:cxn>
                </a:cxnLst>
                <a:rect l="0" t="0" r="r" b="b"/>
                <a:pathLst>
                  <a:path w="80" h="275">
                    <a:moveTo>
                      <a:pt x="72" y="2"/>
                    </a:moveTo>
                    <a:lnTo>
                      <a:pt x="72" y="2"/>
                    </a:lnTo>
                    <a:lnTo>
                      <a:pt x="64" y="16"/>
                    </a:lnTo>
                    <a:lnTo>
                      <a:pt x="58" y="30"/>
                    </a:lnTo>
                    <a:lnTo>
                      <a:pt x="51" y="45"/>
                    </a:lnTo>
                    <a:lnTo>
                      <a:pt x="47" y="60"/>
                    </a:lnTo>
                    <a:lnTo>
                      <a:pt x="40" y="91"/>
                    </a:lnTo>
                    <a:lnTo>
                      <a:pt x="34" y="122"/>
                    </a:lnTo>
                    <a:lnTo>
                      <a:pt x="34" y="122"/>
                    </a:lnTo>
                    <a:lnTo>
                      <a:pt x="26" y="158"/>
                    </a:lnTo>
                    <a:lnTo>
                      <a:pt x="17" y="195"/>
                    </a:lnTo>
                    <a:lnTo>
                      <a:pt x="17" y="195"/>
                    </a:lnTo>
                    <a:lnTo>
                      <a:pt x="12" y="214"/>
                    </a:lnTo>
                    <a:lnTo>
                      <a:pt x="7" y="233"/>
                    </a:lnTo>
                    <a:lnTo>
                      <a:pt x="3" y="251"/>
                    </a:lnTo>
                    <a:lnTo>
                      <a:pt x="1" y="26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2"/>
                    </a:lnTo>
                    <a:lnTo>
                      <a:pt x="1" y="274"/>
                    </a:lnTo>
                    <a:lnTo>
                      <a:pt x="3" y="274"/>
                    </a:lnTo>
                    <a:lnTo>
                      <a:pt x="5" y="275"/>
                    </a:lnTo>
                    <a:lnTo>
                      <a:pt x="6" y="274"/>
                    </a:lnTo>
                    <a:lnTo>
                      <a:pt x="8" y="274"/>
                    </a:lnTo>
                    <a:lnTo>
                      <a:pt x="9" y="272"/>
                    </a:lnTo>
                    <a:lnTo>
                      <a:pt x="9" y="270"/>
                    </a:lnTo>
                    <a:lnTo>
                      <a:pt x="9" y="270"/>
                    </a:lnTo>
                    <a:lnTo>
                      <a:pt x="10" y="260"/>
                    </a:lnTo>
                    <a:lnTo>
                      <a:pt x="12" y="251"/>
                    </a:lnTo>
                    <a:lnTo>
                      <a:pt x="16" y="234"/>
                    </a:lnTo>
                    <a:lnTo>
                      <a:pt x="21" y="216"/>
                    </a:lnTo>
                    <a:lnTo>
                      <a:pt x="27" y="197"/>
                    </a:lnTo>
                    <a:lnTo>
                      <a:pt x="27" y="197"/>
                    </a:lnTo>
                    <a:lnTo>
                      <a:pt x="40" y="133"/>
                    </a:lnTo>
                    <a:lnTo>
                      <a:pt x="40" y="133"/>
                    </a:lnTo>
                    <a:lnTo>
                      <a:pt x="47" y="100"/>
                    </a:lnTo>
                    <a:lnTo>
                      <a:pt x="55" y="68"/>
                    </a:lnTo>
                    <a:lnTo>
                      <a:pt x="60" y="52"/>
                    </a:lnTo>
                    <a:lnTo>
                      <a:pt x="65" y="36"/>
                    </a:lnTo>
                    <a:lnTo>
                      <a:pt x="72" y="21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0" y="5"/>
                    </a:lnTo>
                    <a:lnTo>
                      <a:pt x="80" y="3"/>
                    </a:lnTo>
                    <a:lnTo>
                      <a:pt x="79" y="2"/>
                    </a:lnTo>
                    <a:lnTo>
                      <a:pt x="78" y="0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72" y="2"/>
                    </a:lnTo>
                    <a:lnTo>
                      <a:pt x="7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7" name="Freeform 379">
                <a:extLst>
                  <a:ext uri="{FF2B5EF4-FFF2-40B4-BE49-F238E27FC236}">
                    <a16:creationId xmlns:a16="http://schemas.microsoft.com/office/drawing/2014/main" id="{A7082FBF-B5C5-DB69-358E-9F84FAE83ED2}"/>
                  </a:ext>
                </a:extLst>
              </p:cNvPr>
              <p:cNvSpPr/>
              <p:nvPr/>
            </p:nvSpPr>
            <p:spPr bwMode="auto">
              <a:xfrm>
                <a:off x="4610100" y="3270250"/>
                <a:ext cx="46038" cy="166688"/>
              </a:xfrm>
              <a:custGeom>
                <a:avLst/>
                <a:gdLst/>
                <a:ahLst/>
                <a:cxnLst>
                  <a:cxn ang="0">
                    <a:pos x="77" y="3"/>
                  </a:cxn>
                  <a:cxn ang="0">
                    <a:pos x="77" y="3"/>
                  </a:cxn>
                  <a:cxn ang="0">
                    <a:pos x="72" y="21"/>
                  </a:cxn>
                  <a:cxn ang="0">
                    <a:pos x="65" y="38"/>
                  </a:cxn>
                  <a:cxn ang="0">
                    <a:pos x="58" y="55"/>
                  </a:cxn>
                  <a:cxn ang="0">
                    <a:pos x="53" y="72"/>
                  </a:cxn>
                  <a:cxn ang="0">
                    <a:pos x="53" y="72"/>
                  </a:cxn>
                  <a:cxn ang="0">
                    <a:pos x="31" y="156"/>
                  </a:cxn>
                  <a:cxn ang="0">
                    <a:pos x="31" y="156"/>
                  </a:cxn>
                  <a:cxn ang="0">
                    <a:pos x="27" y="177"/>
                  </a:cxn>
                  <a:cxn ang="0">
                    <a:pos x="24" y="197"/>
                  </a:cxn>
                  <a:cxn ang="0">
                    <a:pos x="20" y="219"/>
                  </a:cxn>
                  <a:cxn ang="0">
                    <a:pos x="16" y="240"/>
                  </a:cxn>
                  <a:cxn ang="0">
                    <a:pos x="16" y="240"/>
                  </a:cxn>
                  <a:cxn ang="0">
                    <a:pos x="7" y="276"/>
                  </a:cxn>
                  <a:cxn ang="0">
                    <a:pos x="2" y="293"/>
                  </a:cxn>
                  <a:cxn ang="0">
                    <a:pos x="0" y="313"/>
                  </a:cxn>
                  <a:cxn ang="0">
                    <a:pos x="0" y="313"/>
                  </a:cxn>
                  <a:cxn ang="0">
                    <a:pos x="1" y="315"/>
                  </a:cxn>
                  <a:cxn ang="0">
                    <a:pos x="1" y="316"/>
                  </a:cxn>
                  <a:cxn ang="0">
                    <a:pos x="3" y="317"/>
                  </a:cxn>
                  <a:cxn ang="0">
                    <a:pos x="6" y="317"/>
                  </a:cxn>
                  <a:cxn ang="0">
                    <a:pos x="7" y="317"/>
                  </a:cxn>
                  <a:cxn ang="0">
                    <a:pos x="9" y="316"/>
                  </a:cxn>
                  <a:cxn ang="0">
                    <a:pos x="10" y="315"/>
                  </a:cxn>
                  <a:cxn ang="0">
                    <a:pos x="10" y="313"/>
                  </a:cxn>
                  <a:cxn ang="0">
                    <a:pos x="10" y="313"/>
                  </a:cxn>
                  <a:cxn ang="0">
                    <a:pos x="11" y="303"/>
                  </a:cxn>
                  <a:cxn ang="0">
                    <a:pos x="13" y="292"/>
                  </a:cxn>
                  <a:cxn ang="0">
                    <a:pos x="17" y="273"/>
                  </a:cxn>
                  <a:cxn ang="0">
                    <a:pos x="27" y="234"/>
                  </a:cxn>
                  <a:cxn ang="0">
                    <a:pos x="27" y="234"/>
                  </a:cxn>
                  <a:cxn ang="0">
                    <a:pos x="31" y="215"/>
                  </a:cxn>
                  <a:cxn ang="0">
                    <a:pos x="34" y="196"/>
                  </a:cxn>
                  <a:cxn ang="0">
                    <a:pos x="36" y="177"/>
                  </a:cxn>
                  <a:cxn ang="0">
                    <a:pos x="41" y="158"/>
                  </a:cxn>
                  <a:cxn ang="0">
                    <a:pos x="41" y="158"/>
                  </a:cxn>
                  <a:cxn ang="0">
                    <a:pos x="60" y="84"/>
                  </a:cxn>
                  <a:cxn ang="0">
                    <a:pos x="60" y="84"/>
                  </a:cxn>
                  <a:cxn ang="0">
                    <a:pos x="66" y="64"/>
                  </a:cxn>
                  <a:cxn ang="0">
                    <a:pos x="73" y="44"/>
                  </a:cxn>
                  <a:cxn ang="0">
                    <a:pos x="80" y="26"/>
                  </a:cxn>
                  <a:cxn ang="0">
                    <a:pos x="86" y="6"/>
                  </a:cxn>
                  <a:cxn ang="0">
                    <a:pos x="86" y="6"/>
                  </a:cxn>
                  <a:cxn ang="0">
                    <a:pos x="86" y="4"/>
                  </a:cxn>
                  <a:cxn ang="0">
                    <a:pos x="85" y="2"/>
                  </a:cxn>
                  <a:cxn ang="0">
                    <a:pos x="84" y="1"/>
                  </a:cxn>
                  <a:cxn ang="0">
                    <a:pos x="82" y="0"/>
                  </a:cxn>
                  <a:cxn ang="0">
                    <a:pos x="81" y="0"/>
                  </a:cxn>
                  <a:cxn ang="0">
                    <a:pos x="79" y="0"/>
                  </a:cxn>
                  <a:cxn ang="0">
                    <a:pos x="78" y="1"/>
                  </a:cxn>
                  <a:cxn ang="0">
                    <a:pos x="77" y="3"/>
                  </a:cxn>
                  <a:cxn ang="0">
                    <a:pos x="77" y="3"/>
                  </a:cxn>
                </a:cxnLst>
                <a:rect l="0" t="0" r="r" b="b"/>
                <a:pathLst>
                  <a:path w="86" h="317">
                    <a:moveTo>
                      <a:pt x="77" y="3"/>
                    </a:moveTo>
                    <a:lnTo>
                      <a:pt x="77" y="3"/>
                    </a:lnTo>
                    <a:lnTo>
                      <a:pt x="72" y="21"/>
                    </a:lnTo>
                    <a:lnTo>
                      <a:pt x="65" y="38"/>
                    </a:lnTo>
                    <a:lnTo>
                      <a:pt x="58" y="55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31" y="156"/>
                    </a:lnTo>
                    <a:lnTo>
                      <a:pt x="31" y="156"/>
                    </a:lnTo>
                    <a:lnTo>
                      <a:pt x="27" y="177"/>
                    </a:lnTo>
                    <a:lnTo>
                      <a:pt x="24" y="197"/>
                    </a:lnTo>
                    <a:lnTo>
                      <a:pt x="20" y="219"/>
                    </a:lnTo>
                    <a:lnTo>
                      <a:pt x="16" y="240"/>
                    </a:lnTo>
                    <a:lnTo>
                      <a:pt x="16" y="240"/>
                    </a:lnTo>
                    <a:lnTo>
                      <a:pt x="7" y="276"/>
                    </a:lnTo>
                    <a:lnTo>
                      <a:pt x="2" y="293"/>
                    </a:lnTo>
                    <a:lnTo>
                      <a:pt x="0" y="313"/>
                    </a:lnTo>
                    <a:lnTo>
                      <a:pt x="0" y="313"/>
                    </a:lnTo>
                    <a:lnTo>
                      <a:pt x="1" y="315"/>
                    </a:lnTo>
                    <a:lnTo>
                      <a:pt x="1" y="316"/>
                    </a:lnTo>
                    <a:lnTo>
                      <a:pt x="3" y="317"/>
                    </a:lnTo>
                    <a:lnTo>
                      <a:pt x="6" y="317"/>
                    </a:lnTo>
                    <a:lnTo>
                      <a:pt x="7" y="317"/>
                    </a:lnTo>
                    <a:lnTo>
                      <a:pt x="9" y="316"/>
                    </a:lnTo>
                    <a:lnTo>
                      <a:pt x="10" y="315"/>
                    </a:lnTo>
                    <a:lnTo>
                      <a:pt x="10" y="313"/>
                    </a:lnTo>
                    <a:lnTo>
                      <a:pt x="10" y="313"/>
                    </a:lnTo>
                    <a:lnTo>
                      <a:pt x="11" y="303"/>
                    </a:lnTo>
                    <a:lnTo>
                      <a:pt x="13" y="292"/>
                    </a:lnTo>
                    <a:lnTo>
                      <a:pt x="17" y="273"/>
                    </a:lnTo>
                    <a:lnTo>
                      <a:pt x="27" y="234"/>
                    </a:lnTo>
                    <a:lnTo>
                      <a:pt x="27" y="234"/>
                    </a:lnTo>
                    <a:lnTo>
                      <a:pt x="31" y="215"/>
                    </a:lnTo>
                    <a:lnTo>
                      <a:pt x="34" y="196"/>
                    </a:lnTo>
                    <a:lnTo>
                      <a:pt x="36" y="177"/>
                    </a:lnTo>
                    <a:lnTo>
                      <a:pt x="41" y="158"/>
                    </a:lnTo>
                    <a:lnTo>
                      <a:pt x="41" y="158"/>
                    </a:lnTo>
                    <a:lnTo>
                      <a:pt x="60" y="84"/>
                    </a:lnTo>
                    <a:lnTo>
                      <a:pt x="60" y="84"/>
                    </a:lnTo>
                    <a:lnTo>
                      <a:pt x="66" y="64"/>
                    </a:lnTo>
                    <a:lnTo>
                      <a:pt x="73" y="44"/>
                    </a:lnTo>
                    <a:lnTo>
                      <a:pt x="80" y="26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5" y="2"/>
                    </a:lnTo>
                    <a:lnTo>
                      <a:pt x="84" y="1"/>
                    </a:lnTo>
                    <a:lnTo>
                      <a:pt x="82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8" y="1"/>
                    </a:lnTo>
                    <a:lnTo>
                      <a:pt x="77" y="3"/>
                    </a:lnTo>
                    <a:lnTo>
                      <a:pt x="7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8" name="Freeform 380">
                <a:extLst>
                  <a:ext uri="{FF2B5EF4-FFF2-40B4-BE49-F238E27FC236}">
                    <a16:creationId xmlns:a16="http://schemas.microsoft.com/office/drawing/2014/main" id="{9F6F7DEB-2ACE-78AE-5224-01AAE1FD5539}"/>
                  </a:ext>
                </a:extLst>
              </p:cNvPr>
              <p:cNvSpPr/>
              <p:nvPr/>
            </p:nvSpPr>
            <p:spPr bwMode="auto">
              <a:xfrm>
                <a:off x="4660900" y="3228975"/>
                <a:ext cx="38100" cy="158750"/>
              </a:xfrm>
              <a:custGeom>
                <a:avLst/>
                <a:gdLst/>
                <a:ahLst/>
                <a:cxnLst>
                  <a:cxn ang="0">
                    <a:pos x="62" y="5"/>
                  </a:cxn>
                  <a:cxn ang="0">
                    <a:pos x="62" y="5"/>
                  </a:cxn>
                  <a:cxn ang="0">
                    <a:pos x="59" y="23"/>
                  </a:cxn>
                  <a:cxn ang="0">
                    <a:pos x="56" y="43"/>
                  </a:cxn>
                  <a:cxn ang="0">
                    <a:pos x="46" y="80"/>
                  </a:cxn>
                  <a:cxn ang="0">
                    <a:pos x="46" y="80"/>
                  </a:cxn>
                  <a:cxn ang="0">
                    <a:pos x="35" y="117"/>
                  </a:cxn>
                  <a:cxn ang="0">
                    <a:pos x="31" y="136"/>
                  </a:cxn>
                  <a:cxn ang="0">
                    <a:pos x="27" y="155"/>
                  </a:cxn>
                  <a:cxn ang="0">
                    <a:pos x="27" y="155"/>
                  </a:cxn>
                  <a:cxn ang="0">
                    <a:pos x="20" y="189"/>
                  </a:cxn>
                  <a:cxn ang="0">
                    <a:pos x="13" y="224"/>
                  </a:cxn>
                  <a:cxn ang="0">
                    <a:pos x="6" y="259"/>
                  </a:cxn>
                  <a:cxn ang="0">
                    <a:pos x="2" y="276"/>
                  </a:cxn>
                  <a:cxn ang="0">
                    <a:pos x="0" y="294"/>
                  </a:cxn>
                  <a:cxn ang="0">
                    <a:pos x="0" y="294"/>
                  </a:cxn>
                  <a:cxn ang="0">
                    <a:pos x="0" y="296"/>
                  </a:cxn>
                  <a:cxn ang="0">
                    <a:pos x="1" y="297"/>
                  </a:cxn>
                  <a:cxn ang="0">
                    <a:pos x="3" y="298"/>
                  </a:cxn>
                  <a:cxn ang="0">
                    <a:pos x="4" y="298"/>
                  </a:cxn>
                  <a:cxn ang="0">
                    <a:pos x="8" y="297"/>
                  </a:cxn>
                  <a:cxn ang="0">
                    <a:pos x="10" y="296"/>
                  </a:cxn>
                  <a:cxn ang="0">
                    <a:pos x="10" y="294"/>
                  </a:cxn>
                  <a:cxn ang="0">
                    <a:pos x="10" y="294"/>
                  </a:cxn>
                  <a:cxn ang="0">
                    <a:pos x="13" y="274"/>
                  </a:cxn>
                  <a:cxn ang="0">
                    <a:pos x="16" y="255"/>
                  </a:cxn>
                  <a:cxn ang="0">
                    <a:pos x="24" y="216"/>
                  </a:cxn>
                  <a:cxn ang="0">
                    <a:pos x="24" y="216"/>
                  </a:cxn>
                  <a:cxn ang="0">
                    <a:pos x="31" y="177"/>
                  </a:cxn>
                  <a:cxn ang="0">
                    <a:pos x="35" y="159"/>
                  </a:cxn>
                  <a:cxn ang="0">
                    <a:pos x="41" y="140"/>
                  </a:cxn>
                  <a:cxn ang="0">
                    <a:pos x="41" y="140"/>
                  </a:cxn>
                  <a:cxn ang="0">
                    <a:pos x="46" y="122"/>
                  </a:cxn>
                  <a:cxn ang="0">
                    <a:pos x="50" y="103"/>
                  </a:cxn>
                  <a:cxn ang="0">
                    <a:pos x="55" y="84"/>
                  </a:cxn>
                  <a:cxn ang="0">
                    <a:pos x="59" y="66"/>
                  </a:cxn>
                  <a:cxn ang="0">
                    <a:pos x="59" y="66"/>
                  </a:cxn>
                  <a:cxn ang="0">
                    <a:pos x="63" y="51"/>
                  </a:cxn>
                  <a:cxn ang="0">
                    <a:pos x="68" y="36"/>
                  </a:cxn>
                  <a:cxn ang="0">
                    <a:pos x="70" y="20"/>
                  </a:cxn>
                  <a:cxn ang="0">
                    <a:pos x="72" y="5"/>
                  </a:cxn>
                  <a:cxn ang="0">
                    <a:pos x="72" y="5"/>
                  </a:cxn>
                  <a:cxn ang="0">
                    <a:pos x="72" y="3"/>
                  </a:cxn>
                  <a:cxn ang="0">
                    <a:pos x="71" y="2"/>
                  </a:cxn>
                  <a:cxn ang="0">
                    <a:pos x="69" y="1"/>
                  </a:cxn>
                  <a:cxn ang="0">
                    <a:pos x="68" y="0"/>
                  </a:cxn>
                  <a:cxn ang="0">
                    <a:pos x="65" y="1"/>
                  </a:cxn>
                  <a:cxn ang="0">
                    <a:pos x="63" y="2"/>
                  </a:cxn>
                  <a:cxn ang="0">
                    <a:pos x="62" y="3"/>
                  </a:cxn>
                  <a:cxn ang="0">
                    <a:pos x="62" y="5"/>
                  </a:cxn>
                  <a:cxn ang="0">
                    <a:pos x="62" y="5"/>
                  </a:cxn>
                </a:cxnLst>
                <a:rect l="0" t="0" r="r" b="b"/>
                <a:pathLst>
                  <a:path w="72" h="298">
                    <a:moveTo>
                      <a:pt x="62" y="5"/>
                    </a:moveTo>
                    <a:lnTo>
                      <a:pt x="62" y="5"/>
                    </a:lnTo>
                    <a:lnTo>
                      <a:pt x="59" y="23"/>
                    </a:lnTo>
                    <a:lnTo>
                      <a:pt x="56" y="43"/>
                    </a:lnTo>
                    <a:lnTo>
                      <a:pt x="46" y="80"/>
                    </a:lnTo>
                    <a:lnTo>
                      <a:pt x="46" y="80"/>
                    </a:lnTo>
                    <a:lnTo>
                      <a:pt x="35" y="117"/>
                    </a:lnTo>
                    <a:lnTo>
                      <a:pt x="31" y="136"/>
                    </a:lnTo>
                    <a:lnTo>
                      <a:pt x="27" y="155"/>
                    </a:lnTo>
                    <a:lnTo>
                      <a:pt x="27" y="155"/>
                    </a:lnTo>
                    <a:lnTo>
                      <a:pt x="20" y="189"/>
                    </a:lnTo>
                    <a:lnTo>
                      <a:pt x="13" y="224"/>
                    </a:lnTo>
                    <a:lnTo>
                      <a:pt x="6" y="259"/>
                    </a:lnTo>
                    <a:lnTo>
                      <a:pt x="2" y="276"/>
                    </a:lnTo>
                    <a:lnTo>
                      <a:pt x="0" y="294"/>
                    </a:lnTo>
                    <a:lnTo>
                      <a:pt x="0" y="294"/>
                    </a:lnTo>
                    <a:lnTo>
                      <a:pt x="0" y="296"/>
                    </a:lnTo>
                    <a:lnTo>
                      <a:pt x="1" y="297"/>
                    </a:lnTo>
                    <a:lnTo>
                      <a:pt x="3" y="298"/>
                    </a:lnTo>
                    <a:lnTo>
                      <a:pt x="4" y="298"/>
                    </a:lnTo>
                    <a:lnTo>
                      <a:pt x="8" y="297"/>
                    </a:lnTo>
                    <a:lnTo>
                      <a:pt x="10" y="296"/>
                    </a:lnTo>
                    <a:lnTo>
                      <a:pt x="10" y="294"/>
                    </a:lnTo>
                    <a:lnTo>
                      <a:pt x="10" y="294"/>
                    </a:lnTo>
                    <a:lnTo>
                      <a:pt x="13" y="274"/>
                    </a:lnTo>
                    <a:lnTo>
                      <a:pt x="16" y="255"/>
                    </a:lnTo>
                    <a:lnTo>
                      <a:pt x="24" y="216"/>
                    </a:lnTo>
                    <a:lnTo>
                      <a:pt x="24" y="216"/>
                    </a:lnTo>
                    <a:lnTo>
                      <a:pt x="31" y="177"/>
                    </a:lnTo>
                    <a:lnTo>
                      <a:pt x="35" y="159"/>
                    </a:lnTo>
                    <a:lnTo>
                      <a:pt x="41" y="140"/>
                    </a:lnTo>
                    <a:lnTo>
                      <a:pt x="41" y="140"/>
                    </a:lnTo>
                    <a:lnTo>
                      <a:pt x="46" y="122"/>
                    </a:lnTo>
                    <a:lnTo>
                      <a:pt x="50" y="103"/>
                    </a:lnTo>
                    <a:lnTo>
                      <a:pt x="55" y="84"/>
                    </a:lnTo>
                    <a:lnTo>
                      <a:pt x="59" y="66"/>
                    </a:lnTo>
                    <a:lnTo>
                      <a:pt x="59" y="66"/>
                    </a:lnTo>
                    <a:lnTo>
                      <a:pt x="63" y="51"/>
                    </a:lnTo>
                    <a:lnTo>
                      <a:pt x="68" y="36"/>
                    </a:lnTo>
                    <a:lnTo>
                      <a:pt x="70" y="20"/>
                    </a:lnTo>
                    <a:lnTo>
                      <a:pt x="72" y="5"/>
                    </a:lnTo>
                    <a:lnTo>
                      <a:pt x="72" y="5"/>
                    </a:lnTo>
                    <a:lnTo>
                      <a:pt x="72" y="3"/>
                    </a:lnTo>
                    <a:lnTo>
                      <a:pt x="71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1"/>
                    </a:lnTo>
                    <a:lnTo>
                      <a:pt x="63" y="2"/>
                    </a:lnTo>
                    <a:lnTo>
                      <a:pt x="62" y="3"/>
                    </a:lnTo>
                    <a:lnTo>
                      <a:pt x="62" y="5"/>
                    </a:lnTo>
                    <a:lnTo>
                      <a:pt x="6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9" name="Freeform 381">
                <a:extLst>
                  <a:ext uri="{FF2B5EF4-FFF2-40B4-BE49-F238E27FC236}">
                    <a16:creationId xmlns:a16="http://schemas.microsoft.com/office/drawing/2014/main" id="{6175E750-A1B1-148F-FEA3-F16861C12E07}"/>
                  </a:ext>
                </a:extLst>
              </p:cNvPr>
              <p:cNvSpPr/>
              <p:nvPr/>
            </p:nvSpPr>
            <p:spPr bwMode="auto">
              <a:xfrm>
                <a:off x="4719638" y="3197225"/>
                <a:ext cx="39688" cy="139700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3"/>
                  </a:cxn>
                  <a:cxn ang="0">
                    <a:pos x="55" y="28"/>
                  </a:cxn>
                  <a:cxn ang="0">
                    <a:pos x="49" y="40"/>
                  </a:cxn>
                  <a:cxn ang="0">
                    <a:pos x="44" y="53"/>
                  </a:cxn>
                  <a:cxn ang="0">
                    <a:pos x="44" y="53"/>
                  </a:cxn>
                  <a:cxn ang="0">
                    <a:pos x="39" y="72"/>
                  </a:cxn>
                  <a:cxn ang="0">
                    <a:pos x="35" y="91"/>
                  </a:cxn>
                  <a:cxn ang="0">
                    <a:pos x="31" y="109"/>
                  </a:cxn>
                  <a:cxn ang="0">
                    <a:pos x="26" y="128"/>
                  </a:cxn>
                  <a:cxn ang="0">
                    <a:pos x="26" y="128"/>
                  </a:cxn>
                  <a:cxn ang="0">
                    <a:pos x="22" y="144"/>
                  </a:cxn>
                  <a:cxn ang="0">
                    <a:pos x="18" y="160"/>
                  </a:cxn>
                  <a:cxn ang="0">
                    <a:pos x="15" y="176"/>
                  </a:cxn>
                  <a:cxn ang="0">
                    <a:pos x="12" y="193"/>
                  </a:cxn>
                  <a:cxn ang="0">
                    <a:pos x="12" y="193"/>
                  </a:cxn>
                  <a:cxn ang="0">
                    <a:pos x="5" y="227"/>
                  </a:cxn>
                  <a:cxn ang="0">
                    <a:pos x="2" y="243"/>
                  </a:cxn>
                  <a:cxn ang="0">
                    <a:pos x="0" y="260"/>
                  </a:cxn>
                  <a:cxn ang="0">
                    <a:pos x="0" y="260"/>
                  </a:cxn>
                  <a:cxn ang="0">
                    <a:pos x="0" y="262"/>
                  </a:cxn>
                  <a:cxn ang="0">
                    <a:pos x="1" y="263"/>
                  </a:cxn>
                  <a:cxn ang="0">
                    <a:pos x="2" y="264"/>
                  </a:cxn>
                  <a:cxn ang="0">
                    <a:pos x="4" y="264"/>
                  </a:cxn>
                  <a:cxn ang="0">
                    <a:pos x="7" y="263"/>
                  </a:cxn>
                  <a:cxn ang="0">
                    <a:pos x="8" y="262"/>
                  </a:cxn>
                  <a:cxn ang="0">
                    <a:pos x="9" y="260"/>
                  </a:cxn>
                  <a:cxn ang="0">
                    <a:pos x="9" y="260"/>
                  </a:cxn>
                  <a:cxn ang="0">
                    <a:pos x="12" y="241"/>
                  </a:cxn>
                  <a:cxn ang="0">
                    <a:pos x="15" y="224"/>
                  </a:cxn>
                  <a:cxn ang="0">
                    <a:pos x="24" y="188"/>
                  </a:cxn>
                  <a:cxn ang="0">
                    <a:pos x="24" y="188"/>
                  </a:cxn>
                  <a:cxn ang="0">
                    <a:pos x="30" y="155"/>
                  </a:cxn>
                  <a:cxn ang="0">
                    <a:pos x="33" y="138"/>
                  </a:cxn>
                  <a:cxn ang="0">
                    <a:pos x="37" y="123"/>
                  </a:cxn>
                  <a:cxn ang="0">
                    <a:pos x="37" y="123"/>
                  </a:cxn>
                  <a:cxn ang="0">
                    <a:pos x="45" y="89"/>
                  </a:cxn>
                  <a:cxn ang="0">
                    <a:pos x="54" y="55"/>
                  </a:cxn>
                  <a:cxn ang="0">
                    <a:pos x="54" y="55"/>
                  </a:cxn>
                  <a:cxn ang="0">
                    <a:pos x="59" y="43"/>
                  </a:cxn>
                  <a:cxn ang="0">
                    <a:pos x="64" y="31"/>
                  </a:cxn>
                  <a:cxn ang="0">
                    <a:pos x="75" y="5"/>
                  </a:cxn>
                  <a:cxn ang="0">
                    <a:pos x="75" y="5"/>
                  </a:cxn>
                  <a:cxn ang="0">
                    <a:pos x="75" y="4"/>
                  </a:cxn>
                  <a:cxn ang="0">
                    <a:pos x="75" y="2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69" y="0"/>
                  </a:cxn>
                  <a:cxn ang="0">
                    <a:pos x="67" y="1"/>
                  </a:cxn>
                  <a:cxn ang="0">
                    <a:pos x="66" y="3"/>
                  </a:cxn>
                  <a:cxn ang="0">
                    <a:pos x="66" y="3"/>
                  </a:cxn>
                </a:cxnLst>
                <a:rect l="0" t="0" r="r" b="b"/>
                <a:pathLst>
                  <a:path w="75" h="264">
                    <a:moveTo>
                      <a:pt x="66" y="3"/>
                    </a:moveTo>
                    <a:lnTo>
                      <a:pt x="66" y="3"/>
                    </a:lnTo>
                    <a:lnTo>
                      <a:pt x="55" y="28"/>
                    </a:lnTo>
                    <a:lnTo>
                      <a:pt x="49" y="40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39" y="72"/>
                    </a:lnTo>
                    <a:lnTo>
                      <a:pt x="35" y="91"/>
                    </a:lnTo>
                    <a:lnTo>
                      <a:pt x="31" y="109"/>
                    </a:lnTo>
                    <a:lnTo>
                      <a:pt x="26" y="128"/>
                    </a:lnTo>
                    <a:lnTo>
                      <a:pt x="26" y="128"/>
                    </a:lnTo>
                    <a:lnTo>
                      <a:pt x="22" y="144"/>
                    </a:lnTo>
                    <a:lnTo>
                      <a:pt x="18" y="160"/>
                    </a:lnTo>
                    <a:lnTo>
                      <a:pt x="15" y="176"/>
                    </a:lnTo>
                    <a:lnTo>
                      <a:pt x="12" y="193"/>
                    </a:lnTo>
                    <a:lnTo>
                      <a:pt x="12" y="193"/>
                    </a:lnTo>
                    <a:lnTo>
                      <a:pt x="5" y="227"/>
                    </a:lnTo>
                    <a:lnTo>
                      <a:pt x="2" y="243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2"/>
                    </a:lnTo>
                    <a:lnTo>
                      <a:pt x="1" y="263"/>
                    </a:lnTo>
                    <a:lnTo>
                      <a:pt x="2" y="264"/>
                    </a:lnTo>
                    <a:lnTo>
                      <a:pt x="4" y="264"/>
                    </a:lnTo>
                    <a:lnTo>
                      <a:pt x="7" y="263"/>
                    </a:lnTo>
                    <a:lnTo>
                      <a:pt x="8" y="262"/>
                    </a:lnTo>
                    <a:lnTo>
                      <a:pt x="9" y="260"/>
                    </a:lnTo>
                    <a:lnTo>
                      <a:pt x="9" y="260"/>
                    </a:lnTo>
                    <a:lnTo>
                      <a:pt x="12" y="241"/>
                    </a:lnTo>
                    <a:lnTo>
                      <a:pt x="15" y="224"/>
                    </a:lnTo>
                    <a:lnTo>
                      <a:pt x="24" y="188"/>
                    </a:lnTo>
                    <a:lnTo>
                      <a:pt x="24" y="188"/>
                    </a:lnTo>
                    <a:lnTo>
                      <a:pt x="30" y="155"/>
                    </a:lnTo>
                    <a:lnTo>
                      <a:pt x="33" y="138"/>
                    </a:lnTo>
                    <a:lnTo>
                      <a:pt x="37" y="123"/>
                    </a:lnTo>
                    <a:lnTo>
                      <a:pt x="37" y="123"/>
                    </a:lnTo>
                    <a:lnTo>
                      <a:pt x="45" y="89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9" y="43"/>
                    </a:lnTo>
                    <a:lnTo>
                      <a:pt x="64" y="31"/>
                    </a:lnTo>
                    <a:lnTo>
                      <a:pt x="75" y="5"/>
                    </a:lnTo>
                    <a:lnTo>
                      <a:pt x="75" y="5"/>
                    </a:lnTo>
                    <a:lnTo>
                      <a:pt x="75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7" y="1"/>
                    </a:lnTo>
                    <a:lnTo>
                      <a:pt x="66" y="3"/>
                    </a:lnTo>
                    <a:lnTo>
                      <a:pt x="6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0" name="Freeform 382">
                <a:extLst>
                  <a:ext uri="{FF2B5EF4-FFF2-40B4-BE49-F238E27FC236}">
                    <a16:creationId xmlns:a16="http://schemas.microsoft.com/office/drawing/2014/main" id="{7585C820-ED99-252E-6E6A-4EDEDCC143FA}"/>
                  </a:ext>
                </a:extLst>
              </p:cNvPr>
              <p:cNvSpPr/>
              <p:nvPr/>
            </p:nvSpPr>
            <p:spPr bwMode="auto">
              <a:xfrm>
                <a:off x="4773613" y="3186113"/>
                <a:ext cx="34925" cy="101600"/>
              </a:xfrm>
              <a:custGeom>
                <a:avLst/>
                <a:gdLst/>
                <a:ahLst/>
                <a:cxnLst>
                  <a:cxn ang="0">
                    <a:pos x="59" y="4"/>
                  </a:cxn>
                  <a:cxn ang="0">
                    <a:pos x="59" y="4"/>
                  </a:cxn>
                  <a:cxn ang="0">
                    <a:pos x="57" y="11"/>
                  </a:cxn>
                  <a:cxn ang="0">
                    <a:pos x="53" y="18"/>
                  </a:cxn>
                  <a:cxn ang="0">
                    <a:pos x="46" y="31"/>
                  </a:cxn>
                  <a:cxn ang="0">
                    <a:pos x="46" y="31"/>
                  </a:cxn>
                  <a:cxn ang="0">
                    <a:pos x="42" y="36"/>
                  </a:cxn>
                  <a:cxn ang="0">
                    <a:pos x="41" y="42"/>
                  </a:cxn>
                  <a:cxn ang="0">
                    <a:pos x="40" y="54"/>
                  </a:cxn>
                  <a:cxn ang="0">
                    <a:pos x="40" y="54"/>
                  </a:cxn>
                  <a:cxn ang="0">
                    <a:pos x="36" y="74"/>
                  </a:cxn>
                  <a:cxn ang="0">
                    <a:pos x="31" y="93"/>
                  </a:cxn>
                  <a:cxn ang="0">
                    <a:pos x="18" y="132"/>
                  </a:cxn>
                  <a:cxn ang="0">
                    <a:pos x="18" y="132"/>
                  </a:cxn>
                  <a:cxn ang="0">
                    <a:pos x="10" y="153"/>
                  </a:cxn>
                  <a:cxn ang="0">
                    <a:pos x="2" y="174"/>
                  </a:cxn>
                  <a:cxn ang="0">
                    <a:pos x="2" y="174"/>
                  </a:cxn>
                  <a:cxn ang="0">
                    <a:pos x="1" y="178"/>
                  </a:cxn>
                  <a:cxn ang="0">
                    <a:pos x="0" y="182"/>
                  </a:cxn>
                  <a:cxn ang="0">
                    <a:pos x="1" y="186"/>
                  </a:cxn>
                  <a:cxn ang="0">
                    <a:pos x="4" y="189"/>
                  </a:cxn>
                  <a:cxn ang="0">
                    <a:pos x="4" y="189"/>
                  </a:cxn>
                  <a:cxn ang="0">
                    <a:pos x="6" y="190"/>
                  </a:cxn>
                  <a:cxn ang="0">
                    <a:pos x="7" y="190"/>
                  </a:cxn>
                  <a:cxn ang="0">
                    <a:pos x="9" y="189"/>
                  </a:cxn>
                  <a:cxn ang="0">
                    <a:pos x="10" y="188"/>
                  </a:cxn>
                  <a:cxn ang="0">
                    <a:pos x="10" y="185"/>
                  </a:cxn>
                  <a:cxn ang="0">
                    <a:pos x="10" y="183"/>
                  </a:cxn>
                  <a:cxn ang="0">
                    <a:pos x="9" y="181"/>
                  </a:cxn>
                  <a:cxn ang="0">
                    <a:pos x="9" y="181"/>
                  </a:cxn>
                  <a:cxn ang="0">
                    <a:pos x="9" y="180"/>
                  </a:cxn>
                  <a:cxn ang="0">
                    <a:pos x="10" y="178"/>
                  </a:cxn>
                  <a:cxn ang="0">
                    <a:pos x="14" y="170"/>
                  </a:cxn>
                  <a:cxn ang="0">
                    <a:pos x="19" y="163"/>
                  </a:cxn>
                  <a:cxn ang="0">
                    <a:pos x="21" y="158"/>
                  </a:cxn>
                  <a:cxn ang="0">
                    <a:pos x="21" y="158"/>
                  </a:cxn>
                  <a:cxn ang="0">
                    <a:pos x="24" y="144"/>
                  </a:cxn>
                  <a:cxn ang="0">
                    <a:pos x="28" y="130"/>
                  </a:cxn>
                  <a:cxn ang="0">
                    <a:pos x="38" y="102"/>
                  </a:cxn>
                  <a:cxn ang="0">
                    <a:pos x="38" y="102"/>
                  </a:cxn>
                  <a:cxn ang="0">
                    <a:pos x="42" y="89"/>
                  </a:cxn>
                  <a:cxn ang="0">
                    <a:pos x="46" y="75"/>
                  </a:cxn>
                  <a:cxn ang="0">
                    <a:pos x="51" y="48"/>
                  </a:cxn>
                  <a:cxn ang="0">
                    <a:pos x="51" y="48"/>
                  </a:cxn>
                  <a:cxn ang="0">
                    <a:pos x="52" y="42"/>
                  </a:cxn>
                  <a:cxn ang="0">
                    <a:pos x="54" y="37"/>
                  </a:cxn>
                  <a:cxn ang="0">
                    <a:pos x="59" y="27"/>
                  </a:cxn>
                  <a:cxn ang="0">
                    <a:pos x="64" y="18"/>
                  </a:cxn>
                  <a:cxn ang="0">
                    <a:pos x="66" y="11"/>
                  </a:cxn>
                  <a:cxn ang="0">
                    <a:pos x="68" y="6"/>
                  </a:cxn>
                  <a:cxn ang="0">
                    <a:pos x="68" y="6"/>
                  </a:cxn>
                  <a:cxn ang="0">
                    <a:pos x="68" y="4"/>
                  </a:cxn>
                  <a:cxn ang="0">
                    <a:pos x="67" y="2"/>
                  </a:cxn>
                  <a:cxn ang="0">
                    <a:pos x="64" y="1"/>
                  </a:cxn>
                  <a:cxn ang="0">
                    <a:pos x="62" y="0"/>
                  </a:cxn>
                  <a:cxn ang="0">
                    <a:pos x="61" y="1"/>
                  </a:cxn>
                  <a:cxn ang="0">
                    <a:pos x="60" y="2"/>
                  </a:cxn>
                  <a:cxn ang="0">
                    <a:pos x="59" y="4"/>
                  </a:cxn>
                  <a:cxn ang="0">
                    <a:pos x="59" y="4"/>
                  </a:cxn>
                </a:cxnLst>
                <a:rect l="0" t="0" r="r" b="b"/>
                <a:pathLst>
                  <a:path w="68" h="190">
                    <a:moveTo>
                      <a:pt x="59" y="4"/>
                    </a:moveTo>
                    <a:lnTo>
                      <a:pt x="59" y="4"/>
                    </a:lnTo>
                    <a:lnTo>
                      <a:pt x="57" y="11"/>
                    </a:lnTo>
                    <a:lnTo>
                      <a:pt x="53" y="18"/>
                    </a:lnTo>
                    <a:lnTo>
                      <a:pt x="46" y="31"/>
                    </a:lnTo>
                    <a:lnTo>
                      <a:pt x="46" y="31"/>
                    </a:lnTo>
                    <a:lnTo>
                      <a:pt x="42" y="36"/>
                    </a:lnTo>
                    <a:lnTo>
                      <a:pt x="41" y="42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36" y="74"/>
                    </a:lnTo>
                    <a:lnTo>
                      <a:pt x="31" y="93"/>
                    </a:lnTo>
                    <a:lnTo>
                      <a:pt x="18" y="132"/>
                    </a:lnTo>
                    <a:lnTo>
                      <a:pt x="18" y="132"/>
                    </a:lnTo>
                    <a:lnTo>
                      <a:pt x="10" y="153"/>
                    </a:lnTo>
                    <a:lnTo>
                      <a:pt x="2" y="174"/>
                    </a:lnTo>
                    <a:lnTo>
                      <a:pt x="2" y="174"/>
                    </a:lnTo>
                    <a:lnTo>
                      <a:pt x="1" y="178"/>
                    </a:lnTo>
                    <a:lnTo>
                      <a:pt x="0" y="182"/>
                    </a:lnTo>
                    <a:lnTo>
                      <a:pt x="1" y="186"/>
                    </a:lnTo>
                    <a:lnTo>
                      <a:pt x="4" y="189"/>
                    </a:lnTo>
                    <a:lnTo>
                      <a:pt x="4" y="189"/>
                    </a:lnTo>
                    <a:lnTo>
                      <a:pt x="6" y="190"/>
                    </a:lnTo>
                    <a:lnTo>
                      <a:pt x="7" y="190"/>
                    </a:lnTo>
                    <a:lnTo>
                      <a:pt x="9" y="189"/>
                    </a:lnTo>
                    <a:lnTo>
                      <a:pt x="10" y="188"/>
                    </a:lnTo>
                    <a:lnTo>
                      <a:pt x="10" y="185"/>
                    </a:lnTo>
                    <a:lnTo>
                      <a:pt x="10" y="183"/>
                    </a:lnTo>
                    <a:lnTo>
                      <a:pt x="9" y="181"/>
                    </a:lnTo>
                    <a:lnTo>
                      <a:pt x="9" y="181"/>
                    </a:lnTo>
                    <a:lnTo>
                      <a:pt x="9" y="180"/>
                    </a:lnTo>
                    <a:lnTo>
                      <a:pt x="10" y="178"/>
                    </a:lnTo>
                    <a:lnTo>
                      <a:pt x="14" y="170"/>
                    </a:lnTo>
                    <a:lnTo>
                      <a:pt x="19" y="163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4" y="144"/>
                    </a:lnTo>
                    <a:lnTo>
                      <a:pt x="28" y="130"/>
                    </a:lnTo>
                    <a:lnTo>
                      <a:pt x="38" y="102"/>
                    </a:lnTo>
                    <a:lnTo>
                      <a:pt x="38" y="102"/>
                    </a:lnTo>
                    <a:lnTo>
                      <a:pt x="42" y="89"/>
                    </a:lnTo>
                    <a:lnTo>
                      <a:pt x="46" y="75"/>
                    </a:lnTo>
                    <a:lnTo>
                      <a:pt x="51" y="48"/>
                    </a:lnTo>
                    <a:lnTo>
                      <a:pt x="51" y="48"/>
                    </a:lnTo>
                    <a:lnTo>
                      <a:pt x="52" y="42"/>
                    </a:lnTo>
                    <a:lnTo>
                      <a:pt x="54" y="37"/>
                    </a:lnTo>
                    <a:lnTo>
                      <a:pt x="59" y="27"/>
                    </a:lnTo>
                    <a:lnTo>
                      <a:pt x="64" y="18"/>
                    </a:lnTo>
                    <a:lnTo>
                      <a:pt x="66" y="11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8" y="4"/>
                    </a:lnTo>
                    <a:lnTo>
                      <a:pt x="67" y="2"/>
                    </a:lnTo>
                    <a:lnTo>
                      <a:pt x="64" y="1"/>
                    </a:lnTo>
                    <a:lnTo>
                      <a:pt x="62" y="0"/>
                    </a:lnTo>
                    <a:lnTo>
                      <a:pt x="61" y="1"/>
                    </a:lnTo>
                    <a:lnTo>
                      <a:pt x="60" y="2"/>
                    </a:lnTo>
                    <a:lnTo>
                      <a:pt x="59" y="4"/>
                    </a:lnTo>
                    <a:lnTo>
                      <a:pt x="5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1" name="Freeform 383">
                <a:extLst>
                  <a:ext uri="{FF2B5EF4-FFF2-40B4-BE49-F238E27FC236}">
                    <a16:creationId xmlns:a16="http://schemas.microsoft.com/office/drawing/2014/main" id="{08F0879B-14B5-BDA7-43CF-8955323FB96B}"/>
                  </a:ext>
                </a:extLst>
              </p:cNvPr>
              <p:cNvSpPr/>
              <p:nvPr/>
            </p:nvSpPr>
            <p:spPr bwMode="auto">
              <a:xfrm>
                <a:off x="4829175" y="3186113"/>
                <a:ext cx="22225" cy="73025"/>
              </a:xfrm>
              <a:custGeom>
                <a:avLst/>
                <a:gdLst/>
                <a:ahLst/>
                <a:cxnLst>
                  <a:cxn ang="0">
                    <a:pos x="35" y="5"/>
                  </a:cxn>
                  <a:cxn ang="0">
                    <a:pos x="35" y="5"/>
                  </a:cxn>
                  <a:cxn ang="0">
                    <a:pos x="32" y="21"/>
                  </a:cxn>
                  <a:cxn ang="0">
                    <a:pos x="29" y="37"/>
                  </a:cxn>
                  <a:cxn ang="0">
                    <a:pos x="21" y="68"/>
                  </a:cxn>
                  <a:cxn ang="0">
                    <a:pos x="21" y="68"/>
                  </a:cxn>
                  <a:cxn ang="0">
                    <a:pos x="18" y="85"/>
                  </a:cxn>
                  <a:cxn ang="0">
                    <a:pos x="13" y="100"/>
                  </a:cxn>
                  <a:cxn ang="0">
                    <a:pos x="2" y="132"/>
                  </a:cxn>
                  <a:cxn ang="0">
                    <a:pos x="2" y="132"/>
                  </a:cxn>
                  <a:cxn ang="0">
                    <a:pos x="0" y="134"/>
                  </a:cxn>
                  <a:cxn ang="0">
                    <a:pos x="2" y="135"/>
                  </a:cxn>
                  <a:cxn ang="0">
                    <a:pos x="3" y="136"/>
                  </a:cxn>
                  <a:cxn ang="0">
                    <a:pos x="5" y="137"/>
                  </a:cxn>
                  <a:cxn ang="0">
                    <a:pos x="8" y="137"/>
                  </a:cxn>
                  <a:cxn ang="0">
                    <a:pos x="10" y="136"/>
                  </a:cxn>
                  <a:cxn ang="0">
                    <a:pos x="11" y="134"/>
                  </a:cxn>
                  <a:cxn ang="0">
                    <a:pos x="11" y="134"/>
                  </a:cxn>
                  <a:cxn ang="0">
                    <a:pos x="17" y="117"/>
                  </a:cxn>
                  <a:cxn ang="0">
                    <a:pos x="23" y="99"/>
                  </a:cxn>
                  <a:cxn ang="0">
                    <a:pos x="28" y="81"/>
                  </a:cxn>
                  <a:cxn ang="0">
                    <a:pos x="32" y="62"/>
                  </a:cxn>
                  <a:cxn ang="0">
                    <a:pos x="32" y="62"/>
                  </a:cxn>
                  <a:cxn ang="0">
                    <a:pos x="40" y="34"/>
                  </a:cxn>
                  <a:cxn ang="0">
                    <a:pos x="42" y="20"/>
                  </a:cxn>
                  <a:cxn ang="0">
                    <a:pos x="44" y="5"/>
                  </a:cxn>
                  <a:cxn ang="0">
                    <a:pos x="44" y="5"/>
                  </a:cxn>
                  <a:cxn ang="0">
                    <a:pos x="44" y="3"/>
                  </a:cxn>
                  <a:cxn ang="0">
                    <a:pos x="43" y="2"/>
                  </a:cxn>
                  <a:cxn ang="0">
                    <a:pos x="41" y="1"/>
                  </a:cxn>
                  <a:cxn ang="0">
                    <a:pos x="40" y="0"/>
                  </a:cxn>
                  <a:cxn ang="0">
                    <a:pos x="38" y="1"/>
                  </a:cxn>
                  <a:cxn ang="0">
                    <a:pos x="36" y="2"/>
                  </a:cxn>
                  <a:cxn ang="0">
                    <a:pos x="35" y="3"/>
                  </a:cxn>
                  <a:cxn ang="0">
                    <a:pos x="35" y="5"/>
                  </a:cxn>
                  <a:cxn ang="0">
                    <a:pos x="35" y="5"/>
                  </a:cxn>
                </a:cxnLst>
                <a:rect l="0" t="0" r="r" b="b"/>
                <a:pathLst>
                  <a:path w="44" h="137">
                    <a:moveTo>
                      <a:pt x="35" y="5"/>
                    </a:moveTo>
                    <a:lnTo>
                      <a:pt x="35" y="5"/>
                    </a:lnTo>
                    <a:lnTo>
                      <a:pt x="32" y="21"/>
                    </a:lnTo>
                    <a:lnTo>
                      <a:pt x="29" y="37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18" y="85"/>
                    </a:lnTo>
                    <a:lnTo>
                      <a:pt x="13" y="100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4"/>
                    </a:lnTo>
                    <a:lnTo>
                      <a:pt x="2" y="135"/>
                    </a:lnTo>
                    <a:lnTo>
                      <a:pt x="3" y="136"/>
                    </a:lnTo>
                    <a:lnTo>
                      <a:pt x="5" y="137"/>
                    </a:lnTo>
                    <a:lnTo>
                      <a:pt x="8" y="137"/>
                    </a:lnTo>
                    <a:lnTo>
                      <a:pt x="10" y="136"/>
                    </a:lnTo>
                    <a:lnTo>
                      <a:pt x="11" y="134"/>
                    </a:lnTo>
                    <a:lnTo>
                      <a:pt x="11" y="134"/>
                    </a:lnTo>
                    <a:lnTo>
                      <a:pt x="17" y="117"/>
                    </a:lnTo>
                    <a:lnTo>
                      <a:pt x="23" y="99"/>
                    </a:lnTo>
                    <a:lnTo>
                      <a:pt x="28" y="81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40" y="34"/>
                    </a:lnTo>
                    <a:lnTo>
                      <a:pt x="42" y="20"/>
                    </a:lnTo>
                    <a:lnTo>
                      <a:pt x="44" y="5"/>
                    </a:lnTo>
                    <a:lnTo>
                      <a:pt x="44" y="5"/>
                    </a:lnTo>
                    <a:lnTo>
                      <a:pt x="44" y="3"/>
                    </a:lnTo>
                    <a:lnTo>
                      <a:pt x="43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2"/>
                    </a:lnTo>
                    <a:lnTo>
                      <a:pt x="35" y="3"/>
                    </a:lnTo>
                    <a:lnTo>
                      <a:pt x="35" y="5"/>
                    </a:lnTo>
                    <a:lnTo>
                      <a:pt x="3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2" name="Freeform 384">
                <a:extLst>
                  <a:ext uri="{FF2B5EF4-FFF2-40B4-BE49-F238E27FC236}">
                    <a16:creationId xmlns:a16="http://schemas.microsoft.com/office/drawing/2014/main" id="{F272753B-C42C-BF13-944F-6652D83EDFE3}"/>
                  </a:ext>
                </a:extLst>
              </p:cNvPr>
              <p:cNvSpPr/>
              <p:nvPr/>
            </p:nvSpPr>
            <p:spPr bwMode="auto">
              <a:xfrm>
                <a:off x="4884738" y="3184525"/>
                <a:ext cx="9525" cy="12700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10" y="1"/>
                  </a:cxn>
                  <a:cxn ang="0">
                    <a:pos x="3" y="9"/>
                  </a:cxn>
                  <a:cxn ang="0">
                    <a:pos x="1" y="13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21"/>
                  </a:cxn>
                  <a:cxn ang="0">
                    <a:pos x="1" y="22"/>
                  </a:cxn>
                  <a:cxn ang="0">
                    <a:pos x="2" y="23"/>
                  </a:cxn>
                  <a:cxn ang="0">
                    <a:pos x="4" y="23"/>
                  </a:cxn>
                  <a:cxn ang="0">
                    <a:pos x="7" y="22"/>
                  </a:cxn>
                  <a:cxn ang="0">
                    <a:pos x="8" y="21"/>
                  </a:cxn>
                  <a:cxn ang="0">
                    <a:pos x="9" y="19"/>
                  </a:cxn>
                  <a:cxn ang="0">
                    <a:pos x="9" y="19"/>
                  </a:cxn>
                  <a:cxn ang="0">
                    <a:pos x="10" y="15"/>
                  </a:cxn>
                  <a:cxn ang="0">
                    <a:pos x="12" y="12"/>
                  </a:cxn>
                  <a:cxn ang="0">
                    <a:pos x="17" y="8"/>
                  </a:cxn>
                  <a:cxn ang="0">
                    <a:pos x="17" y="8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7" y="3"/>
                  </a:cxn>
                  <a:cxn ang="0">
                    <a:pos x="16" y="1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10" y="1"/>
                  </a:cxn>
                </a:cxnLst>
                <a:rect l="0" t="0" r="r" b="b"/>
                <a:pathLst>
                  <a:path w="18" h="23">
                    <a:moveTo>
                      <a:pt x="10" y="1"/>
                    </a:moveTo>
                    <a:lnTo>
                      <a:pt x="10" y="1"/>
                    </a:lnTo>
                    <a:lnTo>
                      <a:pt x="3" y="9"/>
                    </a:lnTo>
                    <a:lnTo>
                      <a:pt x="1" y="13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7" y="22"/>
                    </a:lnTo>
                    <a:lnTo>
                      <a:pt x="8" y="21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10" y="15"/>
                    </a:lnTo>
                    <a:lnTo>
                      <a:pt x="12" y="12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3" name="Freeform 385">
                <a:extLst>
                  <a:ext uri="{FF2B5EF4-FFF2-40B4-BE49-F238E27FC236}">
                    <a16:creationId xmlns:a16="http://schemas.microsoft.com/office/drawing/2014/main" id="{CD6B0913-A7DC-9FC8-C5E1-AB814A487F15}"/>
                  </a:ext>
                </a:extLst>
              </p:cNvPr>
              <p:cNvSpPr/>
              <p:nvPr/>
            </p:nvSpPr>
            <p:spPr bwMode="auto">
              <a:xfrm>
                <a:off x="4586288" y="3460750"/>
                <a:ext cx="165100" cy="39688"/>
              </a:xfrm>
              <a:custGeom>
                <a:avLst/>
                <a:gdLst/>
                <a:ahLst/>
                <a:cxnLst>
                  <a:cxn ang="0">
                    <a:pos x="306" y="66"/>
                  </a:cxn>
                  <a:cxn ang="0">
                    <a:pos x="306" y="66"/>
                  </a:cxn>
                  <a:cxn ang="0">
                    <a:pos x="297" y="67"/>
                  </a:cxn>
                  <a:cxn ang="0">
                    <a:pos x="288" y="66"/>
                  </a:cxn>
                  <a:cxn ang="0">
                    <a:pos x="279" y="63"/>
                  </a:cxn>
                  <a:cxn ang="0">
                    <a:pos x="268" y="59"/>
                  </a:cxn>
                  <a:cxn ang="0">
                    <a:pos x="249" y="51"/>
                  </a:cxn>
                  <a:cxn ang="0">
                    <a:pos x="232" y="45"/>
                  </a:cxn>
                  <a:cxn ang="0">
                    <a:pos x="232" y="45"/>
                  </a:cxn>
                  <a:cxn ang="0">
                    <a:pos x="194" y="35"/>
                  </a:cxn>
                  <a:cxn ang="0">
                    <a:pos x="157" y="24"/>
                  </a:cxn>
                  <a:cxn ang="0">
                    <a:pos x="157" y="24"/>
                  </a:cxn>
                  <a:cxn ang="0">
                    <a:pos x="139" y="20"/>
                  </a:cxn>
                  <a:cxn ang="0">
                    <a:pos x="121" y="17"/>
                  </a:cxn>
                  <a:cxn ang="0">
                    <a:pos x="102" y="14"/>
                  </a:cxn>
                  <a:cxn ang="0">
                    <a:pos x="85" y="11"/>
                  </a:cxn>
                  <a:cxn ang="0">
                    <a:pos x="85" y="11"/>
                  </a:cxn>
                  <a:cxn ang="0">
                    <a:pos x="64" y="7"/>
                  </a:cxn>
                  <a:cxn ang="0">
                    <a:pos x="44" y="3"/>
                  </a:cxn>
                  <a:cxn ang="0">
                    <a:pos x="25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2" y="8"/>
                  </a:cxn>
                  <a:cxn ang="0">
                    <a:pos x="4" y="9"/>
                  </a:cxn>
                  <a:cxn ang="0">
                    <a:pos x="4" y="9"/>
                  </a:cxn>
                  <a:cxn ang="0">
                    <a:pos x="26" y="10"/>
                  </a:cxn>
                  <a:cxn ang="0">
                    <a:pos x="47" y="13"/>
                  </a:cxn>
                  <a:cxn ang="0">
                    <a:pos x="68" y="17"/>
                  </a:cxn>
                  <a:cxn ang="0">
                    <a:pos x="90" y="21"/>
                  </a:cxn>
                  <a:cxn ang="0">
                    <a:pos x="90" y="21"/>
                  </a:cxn>
                  <a:cxn ang="0">
                    <a:pos x="109" y="25"/>
                  </a:cxn>
                  <a:cxn ang="0">
                    <a:pos x="130" y="30"/>
                  </a:cxn>
                  <a:cxn ang="0">
                    <a:pos x="151" y="34"/>
                  </a:cxn>
                  <a:cxn ang="0">
                    <a:pos x="170" y="39"/>
                  </a:cxn>
                  <a:cxn ang="0">
                    <a:pos x="170" y="39"/>
                  </a:cxn>
                  <a:cxn ang="0">
                    <a:pos x="191" y="45"/>
                  </a:cxn>
                  <a:cxn ang="0">
                    <a:pos x="213" y="50"/>
                  </a:cxn>
                  <a:cxn ang="0">
                    <a:pos x="234" y="56"/>
                  </a:cxn>
                  <a:cxn ang="0">
                    <a:pos x="255" y="63"/>
                  </a:cxn>
                  <a:cxn ang="0">
                    <a:pos x="255" y="63"/>
                  </a:cxn>
                  <a:cxn ang="0">
                    <a:pos x="281" y="73"/>
                  </a:cxn>
                  <a:cxn ang="0">
                    <a:pos x="288" y="74"/>
                  </a:cxn>
                  <a:cxn ang="0">
                    <a:pos x="294" y="75"/>
                  </a:cxn>
                  <a:cxn ang="0">
                    <a:pos x="301" y="76"/>
                  </a:cxn>
                  <a:cxn ang="0">
                    <a:pos x="309" y="75"/>
                  </a:cxn>
                  <a:cxn ang="0">
                    <a:pos x="309" y="75"/>
                  </a:cxn>
                  <a:cxn ang="0">
                    <a:pos x="311" y="74"/>
                  </a:cxn>
                  <a:cxn ang="0">
                    <a:pos x="312" y="73"/>
                  </a:cxn>
                  <a:cxn ang="0">
                    <a:pos x="312" y="71"/>
                  </a:cxn>
                  <a:cxn ang="0">
                    <a:pos x="312" y="70"/>
                  </a:cxn>
                  <a:cxn ang="0">
                    <a:pos x="310" y="67"/>
                  </a:cxn>
                  <a:cxn ang="0">
                    <a:pos x="308" y="66"/>
                  </a:cxn>
                  <a:cxn ang="0">
                    <a:pos x="306" y="66"/>
                  </a:cxn>
                  <a:cxn ang="0">
                    <a:pos x="306" y="66"/>
                  </a:cxn>
                </a:cxnLst>
                <a:rect l="0" t="0" r="r" b="b"/>
                <a:pathLst>
                  <a:path w="312" h="76">
                    <a:moveTo>
                      <a:pt x="306" y="66"/>
                    </a:moveTo>
                    <a:lnTo>
                      <a:pt x="306" y="66"/>
                    </a:lnTo>
                    <a:lnTo>
                      <a:pt x="297" y="67"/>
                    </a:lnTo>
                    <a:lnTo>
                      <a:pt x="288" y="66"/>
                    </a:lnTo>
                    <a:lnTo>
                      <a:pt x="279" y="63"/>
                    </a:lnTo>
                    <a:lnTo>
                      <a:pt x="268" y="59"/>
                    </a:lnTo>
                    <a:lnTo>
                      <a:pt x="249" y="51"/>
                    </a:lnTo>
                    <a:lnTo>
                      <a:pt x="232" y="45"/>
                    </a:lnTo>
                    <a:lnTo>
                      <a:pt x="232" y="45"/>
                    </a:lnTo>
                    <a:lnTo>
                      <a:pt x="194" y="35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39" y="20"/>
                    </a:lnTo>
                    <a:lnTo>
                      <a:pt x="121" y="17"/>
                    </a:lnTo>
                    <a:lnTo>
                      <a:pt x="102" y="14"/>
                    </a:lnTo>
                    <a:lnTo>
                      <a:pt x="85" y="11"/>
                    </a:lnTo>
                    <a:lnTo>
                      <a:pt x="85" y="11"/>
                    </a:lnTo>
                    <a:lnTo>
                      <a:pt x="64" y="7"/>
                    </a:lnTo>
                    <a:lnTo>
                      <a:pt x="44" y="3"/>
                    </a:lnTo>
                    <a:lnTo>
                      <a:pt x="2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6" y="10"/>
                    </a:lnTo>
                    <a:lnTo>
                      <a:pt x="47" y="13"/>
                    </a:lnTo>
                    <a:lnTo>
                      <a:pt x="68" y="17"/>
                    </a:lnTo>
                    <a:lnTo>
                      <a:pt x="90" y="21"/>
                    </a:lnTo>
                    <a:lnTo>
                      <a:pt x="90" y="21"/>
                    </a:lnTo>
                    <a:lnTo>
                      <a:pt x="109" y="25"/>
                    </a:lnTo>
                    <a:lnTo>
                      <a:pt x="130" y="30"/>
                    </a:lnTo>
                    <a:lnTo>
                      <a:pt x="151" y="34"/>
                    </a:lnTo>
                    <a:lnTo>
                      <a:pt x="170" y="39"/>
                    </a:lnTo>
                    <a:lnTo>
                      <a:pt x="170" y="39"/>
                    </a:lnTo>
                    <a:lnTo>
                      <a:pt x="191" y="45"/>
                    </a:lnTo>
                    <a:lnTo>
                      <a:pt x="213" y="50"/>
                    </a:lnTo>
                    <a:lnTo>
                      <a:pt x="234" y="56"/>
                    </a:lnTo>
                    <a:lnTo>
                      <a:pt x="255" y="63"/>
                    </a:lnTo>
                    <a:lnTo>
                      <a:pt x="255" y="63"/>
                    </a:lnTo>
                    <a:lnTo>
                      <a:pt x="281" y="73"/>
                    </a:lnTo>
                    <a:lnTo>
                      <a:pt x="288" y="74"/>
                    </a:lnTo>
                    <a:lnTo>
                      <a:pt x="294" y="75"/>
                    </a:lnTo>
                    <a:lnTo>
                      <a:pt x="301" y="76"/>
                    </a:lnTo>
                    <a:lnTo>
                      <a:pt x="309" y="75"/>
                    </a:lnTo>
                    <a:lnTo>
                      <a:pt x="309" y="75"/>
                    </a:lnTo>
                    <a:lnTo>
                      <a:pt x="311" y="74"/>
                    </a:lnTo>
                    <a:lnTo>
                      <a:pt x="312" y="73"/>
                    </a:lnTo>
                    <a:lnTo>
                      <a:pt x="312" y="71"/>
                    </a:lnTo>
                    <a:lnTo>
                      <a:pt x="312" y="70"/>
                    </a:lnTo>
                    <a:lnTo>
                      <a:pt x="310" y="67"/>
                    </a:lnTo>
                    <a:lnTo>
                      <a:pt x="308" y="66"/>
                    </a:lnTo>
                    <a:lnTo>
                      <a:pt x="306" y="66"/>
                    </a:lnTo>
                    <a:lnTo>
                      <a:pt x="306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4" name="Freeform 386">
                <a:extLst>
                  <a:ext uri="{FF2B5EF4-FFF2-40B4-BE49-F238E27FC236}">
                    <a16:creationId xmlns:a16="http://schemas.microsoft.com/office/drawing/2014/main" id="{83A91FD1-342E-CD6C-3DD3-B0DC05AC7619}"/>
                  </a:ext>
                </a:extLst>
              </p:cNvPr>
              <p:cNvSpPr/>
              <p:nvPr/>
            </p:nvSpPr>
            <p:spPr bwMode="auto">
              <a:xfrm>
                <a:off x="4660900" y="3400425"/>
                <a:ext cx="171450" cy="47625"/>
              </a:xfrm>
              <a:custGeom>
                <a:avLst/>
                <a:gdLst/>
                <a:ahLst/>
                <a:cxnLst>
                  <a:cxn ang="0">
                    <a:pos x="319" y="80"/>
                  </a:cxn>
                  <a:cxn ang="0">
                    <a:pos x="319" y="80"/>
                  </a:cxn>
                  <a:cxn ang="0">
                    <a:pos x="278" y="76"/>
                  </a:cxn>
                  <a:cxn ang="0">
                    <a:pos x="239" y="71"/>
                  </a:cxn>
                  <a:cxn ang="0">
                    <a:pos x="199" y="63"/>
                  </a:cxn>
                  <a:cxn ang="0">
                    <a:pos x="160" y="54"/>
                  </a:cxn>
                  <a:cxn ang="0">
                    <a:pos x="160" y="54"/>
                  </a:cxn>
                  <a:cxn ang="0">
                    <a:pos x="121" y="42"/>
                  </a:cxn>
                  <a:cxn ang="0">
                    <a:pos x="83" y="31"/>
                  </a:cxn>
                  <a:cxn ang="0">
                    <a:pos x="63" y="25"/>
                  </a:cxn>
                  <a:cxn ang="0">
                    <a:pos x="45" y="19"/>
                  </a:cxn>
                  <a:cxn ang="0">
                    <a:pos x="26" y="10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1" y="8"/>
                  </a:cxn>
                  <a:cxn ang="0">
                    <a:pos x="2" y="9"/>
                  </a:cxn>
                  <a:cxn ang="0">
                    <a:pos x="2" y="9"/>
                  </a:cxn>
                  <a:cxn ang="0">
                    <a:pos x="21" y="19"/>
                  </a:cxn>
                  <a:cxn ang="0">
                    <a:pos x="41" y="27"/>
                  </a:cxn>
                  <a:cxn ang="0">
                    <a:pos x="59" y="33"/>
                  </a:cxn>
                  <a:cxn ang="0">
                    <a:pos x="79" y="39"/>
                  </a:cxn>
                  <a:cxn ang="0">
                    <a:pos x="118" y="51"/>
                  </a:cxn>
                  <a:cxn ang="0">
                    <a:pos x="157" y="62"/>
                  </a:cxn>
                  <a:cxn ang="0">
                    <a:pos x="157" y="62"/>
                  </a:cxn>
                  <a:cxn ang="0">
                    <a:pos x="177" y="68"/>
                  </a:cxn>
                  <a:cxn ang="0">
                    <a:pos x="197" y="72"/>
                  </a:cxn>
                  <a:cxn ang="0">
                    <a:pos x="217" y="77"/>
                  </a:cxn>
                  <a:cxn ang="0">
                    <a:pos x="237" y="80"/>
                  </a:cxn>
                  <a:cxn ang="0">
                    <a:pos x="277" y="87"/>
                  </a:cxn>
                  <a:cxn ang="0">
                    <a:pos x="319" y="91"/>
                  </a:cxn>
                  <a:cxn ang="0">
                    <a:pos x="319" y="91"/>
                  </a:cxn>
                  <a:cxn ang="0">
                    <a:pos x="321" y="90"/>
                  </a:cxn>
                  <a:cxn ang="0">
                    <a:pos x="322" y="90"/>
                  </a:cxn>
                  <a:cxn ang="0">
                    <a:pos x="323" y="88"/>
                  </a:cxn>
                  <a:cxn ang="0">
                    <a:pos x="323" y="86"/>
                  </a:cxn>
                  <a:cxn ang="0">
                    <a:pos x="322" y="83"/>
                  </a:cxn>
                  <a:cxn ang="0">
                    <a:pos x="321" y="82"/>
                  </a:cxn>
                  <a:cxn ang="0">
                    <a:pos x="319" y="80"/>
                  </a:cxn>
                  <a:cxn ang="0">
                    <a:pos x="319" y="80"/>
                  </a:cxn>
                </a:cxnLst>
                <a:rect l="0" t="0" r="r" b="b"/>
                <a:pathLst>
                  <a:path w="323" h="91">
                    <a:moveTo>
                      <a:pt x="319" y="80"/>
                    </a:moveTo>
                    <a:lnTo>
                      <a:pt x="319" y="80"/>
                    </a:lnTo>
                    <a:lnTo>
                      <a:pt x="278" y="76"/>
                    </a:lnTo>
                    <a:lnTo>
                      <a:pt x="239" y="71"/>
                    </a:lnTo>
                    <a:lnTo>
                      <a:pt x="199" y="63"/>
                    </a:lnTo>
                    <a:lnTo>
                      <a:pt x="160" y="54"/>
                    </a:lnTo>
                    <a:lnTo>
                      <a:pt x="160" y="54"/>
                    </a:lnTo>
                    <a:lnTo>
                      <a:pt x="121" y="42"/>
                    </a:lnTo>
                    <a:lnTo>
                      <a:pt x="83" y="31"/>
                    </a:lnTo>
                    <a:lnTo>
                      <a:pt x="63" y="25"/>
                    </a:lnTo>
                    <a:lnTo>
                      <a:pt x="45" y="19"/>
                    </a:lnTo>
                    <a:lnTo>
                      <a:pt x="26" y="1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1" y="19"/>
                    </a:lnTo>
                    <a:lnTo>
                      <a:pt x="41" y="27"/>
                    </a:lnTo>
                    <a:lnTo>
                      <a:pt x="59" y="33"/>
                    </a:lnTo>
                    <a:lnTo>
                      <a:pt x="79" y="39"/>
                    </a:lnTo>
                    <a:lnTo>
                      <a:pt x="118" y="51"/>
                    </a:lnTo>
                    <a:lnTo>
                      <a:pt x="157" y="62"/>
                    </a:lnTo>
                    <a:lnTo>
                      <a:pt x="157" y="62"/>
                    </a:lnTo>
                    <a:lnTo>
                      <a:pt x="177" y="68"/>
                    </a:lnTo>
                    <a:lnTo>
                      <a:pt x="197" y="72"/>
                    </a:lnTo>
                    <a:lnTo>
                      <a:pt x="217" y="77"/>
                    </a:lnTo>
                    <a:lnTo>
                      <a:pt x="237" y="80"/>
                    </a:lnTo>
                    <a:lnTo>
                      <a:pt x="277" y="87"/>
                    </a:lnTo>
                    <a:lnTo>
                      <a:pt x="319" y="91"/>
                    </a:lnTo>
                    <a:lnTo>
                      <a:pt x="319" y="91"/>
                    </a:lnTo>
                    <a:lnTo>
                      <a:pt x="321" y="90"/>
                    </a:lnTo>
                    <a:lnTo>
                      <a:pt x="322" y="90"/>
                    </a:lnTo>
                    <a:lnTo>
                      <a:pt x="323" y="88"/>
                    </a:lnTo>
                    <a:lnTo>
                      <a:pt x="323" y="86"/>
                    </a:lnTo>
                    <a:lnTo>
                      <a:pt x="322" y="83"/>
                    </a:lnTo>
                    <a:lnTo>
                      <a:pt x="321" y="82"/>
                    </a:lnTo>
                    <a:lnTo>
                      <a:pt x="319" y="80"/>
                    </a:lnTo>
                    <a:lnTo>
                      <a:pt x="319" y="8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5" name="Freeform 387">
                <a:extLst>
                  <a:ext uri="{FF2B5EF4-FFF2-40B4-BE49-F238E27FC236}">
                    <a16:creationId xmlns:a16="http://schemas.microsoft.com/office/drawing/2014/main" id="{AD2E81B2-9A4D-8ABE-FAFC-FC37E2E025FE}"/>
                  </a:ext>
                </a:extLst>
              </p:cNvPr>
              <p:cNvSpPr/>
              <p:nvPr/>
            </p:nvSpPr>
            <p:spPr bwMode="auto">
              <a:xfrm>
                <a:off x="4708525" y="3362325"/>
                <a:ext cx="158750" cy="50800"/>
              </a:xfrm>
              <a:custGeom>
                <a:avLst/>
                <a:gdLst/>
                <a:ahLst/>
                <a:cxnLst>
                  <a:cxn ang="0">
                    <a:pos x="294" y="84"/>
                  </a:cxn>
                  <a:cxn ang="0">
                    <a:pos x="294" y="84"/>
                  </a:cxn>
                  <a:cxn ang="0">
                    <a:pos x="290" y="85"/>
                  </a:cxn>
                  <a:cxn ang="0">
                    <a:pos x="287" y="85"/>
                  </a:cxn>
                  <a:cxn ang="0">
                    <a:pos x="282" y="83"/>
                  </a:cxn>
                  <a:cxn ang="0">
                    <a:pos x="278" y="79"/>
                  </a:cxn>
                  <a:cxn ang="0">
                    <a:pos x="273" y="76"/>
                  </a:cxn>
                  <a:cxn ang="0">
                    <a:pos x="273" y="76"/>
                  </a:cxn>
                  <a:cxn ang="0">
                    <a:pos x="266" y="72"/>
                  </a:cxn>
                  <a:cxn ang="0">
                    <a:pos x="257" y="69"/>
                  </a:cxn>
                  <a:cxn ang="0">
                    <a:pos x="240" y="63"/>
                  </a:cxn>
                  <a:cxn ang="0">
                    <a:pos x="240" y="63"/>
                  </a:cxn>
                  <a:cxn ang="0">
                    <a:pos x="222" y="58"/>
                  </a:cxn>
                  <a:cxn ang="0">
                    <a:pos x="205" y="52"/>
                  </a:cxn>
                  <a:cxn ang="0">
                    <a:pos x="169" y="45"/>
                  </a:cxn>
                  <a:cxn ang="0">
                    <a:pos x="169" y="45"/>
                  </a:cxn>
                  <a:cxn ang="0">
                    <a:pos x="128" y="36"/>
                  </a:cxn>
                  <a:cxn ang="0">
                    <a:pos x="87" y="25"/>
                  </a:cxn>
                  <a:cxn ang="0">
                    <a:pos x="67" y="20"/>
                  </a:cxn>
                  <a:cxn ang="0">
                    <a:pos x="47" y="14"/>
                  </a:cxn>
                  <a:cxn ang="0">
                    <a:pos x="27" y="8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23" y="16"/>
                  </a:cxn>
                  <a:cxn ang="0">
                    <a:pos x="43" y="23"/>
                  </a:cxn>
                  <a:cxn ang="0">
                    <a:pos x="63" y="30"/>
                  </a:cxn>
                  <a:cxn ang="0">
                    <a:pos x="84" y="35"/>
                  </a:cxn>
                  <a:cxn ang="0">
                    <a:pos x="125" y="44"/>
                  </a:cxn>
                  <a:cxn ang="0">
                    <a:pos x="167" y="54"/>
                  </a:cxn>
                  <a:cxn ang="0">
                    <a:pos x="167" y="54"/>
                  </a:cxn>
                  <a:cxn ang="0">
                    <a:pos x="210" y="65"/>
                  </a:cxn>
                  <a:cxn ang="0">
                    <a:pos x="232" y="70"/>
                  </a:cxn>
                  <a:cxn ang="0">
                    <a:pos x="253" y="78"/>
                  </a:cxn>
                  <a:cxn ang="0">
                    <a:pos x="253" y="78"/>
                  </a:cxn>
                  <a:cxn ang="0">
                    <a:pos x="263" y="83"/>
                  </a:cxn>
                  <a:cxn ang="0">
                    <a:pos x="274" y="90"/>
                  </a:cxn>
                  <a:cxn ang="0">
                    <a:pos x="279" y="93"/>
                  </a:cxn>
                  <a:cxn ang="0">
                    <a:pos x="285" y="95"/>
                  </a:cxn>
                  <a:cxn ang="0">
                    <a:pos x="290" y="95"/>
                  </a:cxn>
                  <a:cxn ang="0">
                    <a:pos x="296" y="94"/>
                  </a:cxn>
                  <a:cxn ang="0">
                    <a:pos x="296" y="94"/>
                  </a:cxn>
                  <a:cxn ang="0">
                    <a:pos x="298" y="93"/>
                  </a:cxn>
                  <a:cxn ang="0">
                    <a:pos x="299" y="92"/>
                  </a:cxn>
                  <a:cxn ang="0">
                    <a:pos x="299" y="87"/>
                  </a:cxn>
                  <a:cxn ang="0">
                    <a:pos x="298" y="86"/>
                  </a:cxn>
                  <a:cxn ang="0">
                    <a:pos x="297" y="84"/>
                  </a:cxn>
                  <a:cxn ang="0">
                    <a:pos x="296" y="84"/>
                  </a:cxn>
                  <a:cxn ang="0">
                    <a:pos x="294" y="84"/>
                  </a:cxn>
                  <a:cxn ang="0">
                    <a:pos x="294" y="84"/>
                  </a:cxn>
                </a:cxnLst>
                <a:rect l="0" t="0" r="r" b="b"/>
                <a:pathLst>
                  <a:path w="299" h="95">
                    <a:moveTo>
                      <a:pt x="294" y="84"/>
                    </a:moveTo>
                    <a:lnTo>
                      <a:pt x="294" y="84"/>
                    </a:lnTo>
                    <a:lnTo>
                      <a:pt x="290" y="85"/>
                    </a:lnTo>
                    <a:lnTo>
                      <a:pt x="287" y="85"/>
                    </a:lnTo>
                    <a:lnTo>
                      <a:pt x="282" y="83"/>
                    </a:lnTo>
                    <a:lnTo>
                      <a:pt x="278" y="79"/>
                    </a:lnTo>
                    <a:lnTo>
                      <a:pt x="273" y="76"/>
                    </a:lnTo>
                    <a:lnTo>
                      <a:pt x="273" y="76"/>
                    </a:lnTo>
                    <a:lnTo>
                      <a:pt x="266" y="72"/>
                    </a:lnTo>
                    <a:lnTo>
                      <a:pt x="257" y="69"/>
                    </a:lnTo>
                    <a:lnTo>
                      <a:pt x="240" y="63"/>
                    </a:lnTo>
                    <a:lnTo>
                      <a:pt x="240" y="63"/>
                    </a:lnTo>
                    <a:lnTo>
                      <a:pt x="222" y="58"/>
                    </a:lnTo>
                    <a:lnTo>
                      <a:pt x="205" y="52"/>
                    </a:lnTo>
                    <a:lnTo>
                      <a:pt x="169" y="45"/>
                    </a:lnTo>
                    <a:lnTo>
                      <a:pt x="169" y="45"/>
                    </a:lnTo>
                    <a:lnTo>
                      <a:pt x="128" y="36"/>
                    </a:lnTo>
                    <a:lnTo>
                      <a:pt x="87" y="25"/>
                    </a:lnTo>
                    <a:lnTo>
                      <a:pt x="67" y="20"/>
                    </a:lnTo>
                    <a:lnTo>
                      <a:pt x="47" y="14"/>
                    </a:lnTo>
                    <a:lnTo>
                      <a:pt x="27" y="8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3" y="16"/>
                    </a:lnTo>
                    <a:lnTo>
                      <a:pt x="43" y="23"/>
                    </a:lnTo>
                    <a:lnTo>
                      <a:pt x="63" y="30"/>
                    </a:lnTo>
                    <a:lnTo>
                      <a:pt x="84" y="35"/>
                    </a:lnTo>
                    <a:lnTo>
                      <a:pt x="125" y="44"/>
                    </a:lnTo>
                    <a:lnTo>
                      <a:pt x="167" y="54"/>
                    </a:lnTo>
                    <a:lnTo>
                      <a:pt x="167" y="54"/>
                    </a:lnTo>
                    <a:lnTo>
                      <a:pt x="210" y="65"/>
                    </a:lnTo>
                    <a:lnTo>
                      <a:pt x="232" y="70"/>
                    </a:lnTo>
                    <a:lnTo>
                      <a:pt x="253" y="78"/>
                    </a:lnTo>
                    <a:lnTo>
                      <a:pt x="253" y="78"/>
                    </a:lnTo>
                    <a:lnTo>
                      <a:pt x="263" y="83"/>
                    </a:lnTo>
                    <a:lnTo>
                      <a:pt x="274" y="90"/>
                    </a:lnTo>
                    <a:lnTo>
                      <a:pt x="279" y="93"/>
                    </a:lnTo>
                    <a:lnTo>
                      <a:pt x="285" y="95"/>
                    </a:lnTo>
                    <a:lnTo>
                      <a:pt x="290" y="95"/>
                    </a:lnTo>
                    <a:lnTo>
                      <a:pt x="296" y="94"/>
                    </a:lnTo>
                    <a:lnTo>
                      <a:pt x="296" y="94"/>
                    </a:lnTo>
                    <a:lnTo>
                      <a:pt x="298" y="93"/>
                    </a:lnTo>
                    <a:lnTo>
                      <a:pt x="299" y="92"/>
                    </a:lnTo>
                    <a:lnTo>
                      <a:pt x="299" y="87"/>
                    </a:lnTo>
                    <a:lnTo>
                      <a:pt x="298" y="86"/>
                    </a:lnTo>
                    <a:lnTo>
                      <a:pt x="297" y="84"/>
                    </a:lnTo>
                    <a:lnTo>
                      <a:pt x="296" y="84"/>
                    </a:lnTo>
                    <a:lnTo>
                      <a:pt x="294" y="84"/>
                    </a:lnTo>
                    <a:lnTo>
                      <a:pt x="294" y="8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6" name="Freeform 388">
                <a:extLst>
                  <a:ext uri="{FF2B5EF4-FFF2-40B4-BE49-F238E27FC236}">
                    <a16:creationId xmlns:a16="http://schemas.microsoft.com/office/drawing/2014/main" id="{5E7AD05C-6A25-4313-F3A1-92AF2A9663E8}"/>
                  </a:ext>
                </a:extLst>
              </p:cNvPr>
              <p:cNvSpPr/>
              <p:nvPr/>
            </p:nvSpPr>
            <p:spPr bwMode="auto">
              <a:xfrm>
                <a:off x="4737100" y="3335338"/>
                <a:ext cx="131763" cy="30163"/>
              </a:xfrm>
              <a:custGeom>
                <a:avLst/>
                <a:gdLst/>
                <a:ahLst/>
                <a:cxnLst>
                  <a:cxn ang="0">
                    <a:pos x="246" y="48"/>
                  </a:cxn>
                  <a:cxn ang="0">
                    <a:pos x="214" y="44"/>
                  </a:cxn>
                  <a:cxn ang="0">
                    <a:pos x="148" y="32"/>
                  </a:cxn>
                  <a:cxn ang="0">
                    <a:pos x="116" y="25"/>
                  </a:cxn>
                  <a:cxn ang="0">
                    <a:pos x="88" y="20"/>
                  </a:cxn>
                  <a:cxn ang="0">
                    <a:pos x="60" y="18"/>
                  </a:cxn>
                  <a:cxn ang="0">
                    <a:pos x="36" y="12"/>
                  </a:cxn>
                  <a:cxn ang="0">
                    <a:pos x="13" y="6"/>
                  </a:cxn>
                  <a:cxn ang="0">
                    <a:pos x="14" y="5"/>
                  </a:cxn>
                  <a:cxn ang="0">
                    <a:pos x="13" y="3"/>
                  </a:cxn>
                  <a:cxn ang="0">
                    <a:pos x="11" y="1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4" y="5"/>
                  </a:cxn>
                  <a:cxn ang="0">
                    <a:pos x="1" y="6"/>
                  </a:cxn>
                  <a:cxn ang="0">
                    <a:pos x="0" y="9"/>
                  </a:cxn>
                  <a:cxn ang="0">
                    <a:pos x="2" y="13"/>
                  </a:cxn>
                  <a:cxn ang="0">
                    <a:pos x="4" y="14"/>
                  </a:cxn>
                  <a:cxn ang="0">
                    <a:pos x="21" y="19"/>
                  </a:cxn>
                  <a:cxn ang="0">
                    <a:pos x="32" y="24"/>
                  </a:cxn>
                  <a:cxn ang="0">
                    <a:pos x="38" y="25"/>
                  </a:cxn>
                  <a:cxn ang="0">
                    <a:pos x="60" y="27"/>
                  </a:cxn>
                  <a:cxn ang="0">
                    <a:pos x="96" y="31"/>
                  </a:cxn>
                  <a:cxn ang="0">
                    <a:pos x="131" y="38"/>
                  </a:cxn>
                  <a:cxn ang="0">
                    <a:pos x="159" y="44"/>
                  </a:cxn>
                  <a:cxn ang="0">
                    <a:pos x="218" y="55"/>
                  </a:cxn>
                  <a:cxn ang="0">
                    <a:pos x="246" y="57"/>
                  </a:cxn>
                  <a:cxn ang="0">
                    <a:pos x="248" y="57"/>
                  </a:cxn>
                  <a:cxn ang="0">
                    <a:pos x="251" y="54"/>
                  </a:cxn>
                  <a:cxn ang="0">
                    <a:pos x="251" y="51"/>
                  </a:cxn>
                  <a:cxn ang="0">
                    <a:pos x="248" y="48"/>
                  </a:cxn>
                  <a:cxn ang="0">
                    <a:pos x="246" y="48"/>
                  </a:cxn>
                </a:cxnLst>
                <a:rect l="0" t="0" r="r" b="b"/>
                <a:pathLst>
                  <a:path w="251" h="57">
                    <a:moveTo>
                      <a:pt x="246" y="48"/>
                    </a:moveTo>
                    <a:lnTo>
                      <a:pt x="246" y="48"/>
                    </a:lnTo>
                    <a:lnTo>
                      <a:pt x="230" y="46"/>
                    </a:lnTo>
                    <a:lnTo>
                      <a:pt x="214" y="44"/>
                    </a:lnTo>
                    <a:lnTo>
                      <a:pt x="181" y="39"/>
                    </a:lnTo>
                    <a:lnTo>
                      <a:pt x="148" y="32"/>
                    </a:lnTo>
                    <a:lnTo>
                      <a:pt x="116" y="25"/>
                    </a:lnTo>
                    <a:lnTo>
                      <a:pt x="116" y="25"/>
                    </a:lnTo>
                    <a:lnTo>
                      <a:pt x="102" y="22"/>
                    </a:lnTo>
                    <a:lnTo>
                      <a:pt x="88" y="20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48" y="15"/>
                    </a:lnTo>
                    <a:lnTo>
                      <a:pt x="36" y="12"/>
                    </a:lnTo>
                    <a:lnTo>
                      <a:pt x="25" y="9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4" y="17"/>
                    </a:lnTo>
                    <a:lnTo>
                      <a:pt x="21" y="19"/>
                    </a:lnTo>
                    <a:lnTo>
                      <a:pt x="25" y="21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8" y="25"/>
                    </a:lnTo>
                    <a:lnTo>
                      <a:pt x="45" y="26"/>
                    </a:lnTo>
                    <a:lnTo>
                      <a:pt x="60" y="27"/>
                    </a:lnTo>
                    <a:lnTo>
                      <a:pt x="60" y="27"/>
                    </a:lnTo>
                    <a:lnTo>
                      <a:pt x="96" y="31"/>
                    </a:lnTo>
                    <a:lnTo>
                      <a:pt x="114" y="34"/>
                    </a:lnTo>
                    <a:lnTo>
                      <a:pt x="131" y="38"/>
                    </a:lnTo>
                    <a:lnTo>
                      <a:pt x="131" y="38"/>
                    </a:lnTo>
                    <a:lnTo>
                      <a:pt x="159" y="44"/>
                    </a:lnTo>
                    <a:lnTo>
                      <a:pt x="188" y="51"/>
                    </a:lnTo>
                    <a:lnTo>
                      <a:pt x="218" y="55"/>
                    </a:lnTo>
                    <a:lnTo>
                      <a:pt x="232" y="56"/>
                    </a:lnTo>
                    <a:lnTo>
                      <a:pt x="246" y="57"/>
                    </a:lnTo>
                    <a:lnTo>
                      <a:pt x="246" y="57"/>
                    </a:lnTo>
                    <a:lnTo>
                      <a:pt x="248" y="57"/>
                    </a:lnTo>
                    <a:lnTo>
                      <a:pt x="250" y="56"/>
                    </a:lnTo>
                    <a:lnTo>
                      <a:pt x="251" y="54"/>
                    </a:lnTo>
                    <a:lnTo>
                      <a:pt x="251" y="53"/>
                    </a:lnTo>
                    <a:lnTo>
                      <a:pt x="251" y="51"/>
                    </a:lnTo>
                    <a:lnTo>
                      <a:pt x="250" y="50"/>
                    </a:lnTo>
                    <a:lnTo>
                      <a:pt x="248" y="48"/>
                    </a:lnTo>
                    <a:lnTo>
                      <a:pt x="246" y="48"/>
                    </a:lnTo>
                    <a:lnTo>
                      <a:pt x="246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7" name="Freeform 389">
                <a:extLst>
                  <a:ext uri="{FF2B5EF4-FFF2-40B4-BE49-F238E27FC236}">
                    <a16:creationId xmlns:a16="http://schemas.microsoft.com/office/drawing/2014/main" id="{F230CACF-95B4-E104-3A48-D52FDA459A87}"/>
                  </a:ext>
                </a:extLst>
              </p:cNvPr>
              <p:cNvSpPr/>
              <p:nvPr/>
            </p:nvSpPr>
            <p:spPr bwMode="auto">
              <a:xfrm>
                <a:off x="4838700" y="3271838"/>
                <a:ext cx="112713" cy="6350"/>
              </a:xfrm>
              <a:custGeom>
                <a:avLst/>
                <a:gdLst/>
                <a:ahLst/>
                <a:cxnLst>
                  <a:cxn ang="0">
                    <a:pos x="209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3" y="9"/>
                  </a:cxn>
                  <a:cxn ang="0">
                    <a:pos x="5" y="11"/>
                  </a:cxn>
                  <a:cxn ang="0">
                    <a:pos x="209" y="11"/>
                  </a:cxn>
                  <a:cxn ang="0">
                    <a:pos x="209" y="11"/>
                  </a:cxn>
                  <a:cxn ang="0">
                    <a:pos x="211" y="9"/>
                  </a:cxn>
                  <a:cxn ang="0">
                    <a:pos x="212" y="8"/>
                  </a:cxn>
                  <a:cxn ang="0">
                    <a:pos x="213" y="7"/>
                  </a:cxn>
                  <a:cxn ang="0">
                    <a:pos x="213" y="5"/>
                  </a:cxn>
                  <a:cxn ang="0">
                    <a:pos x="213" y="3"/>
                  </a:cxn>
                  <a:cxn ang="0">
                    <a:pos x="212" y="2"/>
                  </a:cxn>
                  <a:cxn ang="0">
                    <a:pos x="211" y="1"/>
                  </a:cxn>
                  <a:cxn ang="0">
                    <a:pos x="209" y="0"/>
                  </a:cxn>
                  <a:cxn ang="0">
                    <a:pos x="209" y="0"/>
                  </a:cxn>
                </a:cxnLst>
                <a:rect l="0" t="0" r="r" b="b"/>
                <a:pathLst>
                  <a:path w="213" h="11">
                    <a:moveTo>
                      <a:pt x="209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5" y="11"/>
                    </a:lnTo>
                    <a:lnTo>
                      <a:pt x="209" y="11"/>
                    </a:lnTo>
                    <a:lnTo>
                      <a:pt x="209" y="11"/>
                    </a:lnTo>
                    <a:lnTo>
                      <a:pt x="211" y="9"/>
                    </a:lnTo>
                    <a:lnTo>
                      <a:pt x="212" y="8"/>
                    </a:lnTo>
                    <a:lnTo>
                      <a:pt x="213" y="7"/>
                    </a:lnTo>
                    <a:lnTo>
                      <a:pt x="213" y="5"/>
                    </a:lnTo>
                    <a:lnTo>
                      <a:pt x="213" y="3"/>
                    </a:lnTo>
                    <a:lnTo>
                      <a:pt x="212" y="2"/>
                    </a:lnTo>
                    <a:lnTo>
                      <a:pt x="211" y="1"/>
                    </a:lnTo>
                    <a:lnTo>
                      <a:pt x="209" y="0"/>
                    </a:lnTo>
                    <a:lnTo>
                      <a:pt x="20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8" name="Freeform 390">
                <a:extLst>
                  <a:ext uri="{FF2B5EF4-FFF2-40B4-BE49-F238E27FC236}">
                    <a16:creationId xmlns:a16="http://schemas.microsoft.com/office/drawing/2014/main" id="{F14884CF-F3F2-B170-0402-E0DD371F575E}"/>
                  </a:ext>
                </a:extLst>
              </p:cNvPr>
              <p:cNvSpPr/>
              <p:nvPr/>
            </p:nvSpPr>
            <p:spPr bwMode="auto">
              <a:xfrm>
                <a:off x="4260850" y="3252788"/>
                <a:ext cx="73025" cy="128588"/>
              </a:xfrm>
              <a:custGeom>
                <a:avLst/>
                <a:gdLst/>
                <a:ahLst/>
                <a:cxnLst>
                  <a:cxn ang="0">
                    <a:pos x="127" y="2"/>
                  </a:cxn>
                  <a:cxn ang="0">
                    <a:pos x="127" y="2"/>
                  </a:cxn>
                  <a:cxn ang="0">
                    <a:pos x="93" y="60"/>
                  </a:cxn>
                  <a:cxn ang="0">
                    <a:pos x="61" y="118"/>
                  </a:cxn>
                  <a:cxn ang="0">
                    <a:pos x="30" y="177"/>
                  </a:cxn>
                  <a:cxn ang="0">
                    <a:pos x="15" y="207"/>
                  </a:cxn>
                  <a:cxn ang="0">
                    <a:pos x="0" y="237"/>
                  </a:cxn>
                  <a:cxn ang="0">
                    <a:pos x="0" y="237"/>
                  </a:cxn>
                  <a:cxn ang="0">
                    <a:pos x="0" y="239"/>
                  </a:cxn>
                  <a:cxn ang="0">
                    <a:pos x="0" y="241"/>
                  </a:cxn>
                  <a:cxn ang="0">
                    <a:pos x="2" y="243"/>
                  </a:cxn>
                  <a:cxn ang="0">
                    <a:pos x="4" y="244"/>
                  </a:cxn>
                  <a:cxn ang="0">
                    <a:pos x="7" y="244"/>
                  </a:cxn>
                  <a:cxn ang="0">
                    <a:pos x="8" y="243"/>
                  </a:cxn>
                  <a:cxn ang="0">
                    <a:pos x="9" y="242"/>
                  </a:cxn>
                  <a:cxn ang="0">
                    <a:pos x="9" y="242"/>
                  </a:cxn>
                  <a:cxn ang="0">
                    <a:pos x="23" y="211"/>
                  </a:cxn>
                  <a:cxn ang="0">
                    <a:pos x="39" y="182"/>
                  </a:cxn>
                  <a:cxn ang="0">
                    <a:pos x="70" y="123"/>
                  </a:cxn>
                  <a:cxn ang="0">
                    <a:pos x="102" y="65"/>
                  </a:cxn>
                  <a:cxn ang="0">
                    <a:pos x="136" y="7"/>
                  </a:cxn>
                  <a:cxn ang="0">
                    <a:pos x="136" y="7"/>
                  </a:cxn>
                  <a:cxn ang="0">
                    <a:pos x="136" y="5"/>
                  </a:cxn>
                  <a:cxn ang="0">
                    <a:pos x="136" y="3"/>
                  </a:cxn>
                  <a:cxn ang="0">
                    <a:pos x="135" y="2"/>
                  </a:cxn>
                  <a:cxn ang="0">
                    <a:pos x="134" y="1"/>
                  </a:cxn>
                  <a:cxn ang="0">
                    <a:pos x="131" y="0"/>
                  </a:cxn>
                  <a:cxn ang="0">
                    <a:pos x="130" y="0"/>
                  </a:cxn>
                  <a:cxn ang="0">
                    <a:pos x="128" y="1"/>
                  </a:cxn>
                  <a:cxn ang="0">
                    <a:pos x="127" y="2"/>
                  </a:cxn>
                  <a:cxn ang="0">
                    <a:pos x="127" y="2"/>
                  </a:cxn>
                </a:cxnLst>
                <a:rect l="0" t="0" r="r" b="b"/>
                <a:pathLst>
                  <a:path w="136" h="244">
                    <a:moveTo>
                      <a:pt x="127" y="2"/>
                    </a:moveTo>
                    <a:lnTo>
                      <a:pt x="127" y="2"/>
                    </a:lnTo>
                    <a:lnTo>
                      <a:pt x="93" y="60"/>
                    </a:lnTo>
                    <a:lnTo>
                      <a:pt x="61" y="118"/>
                    </a:lnTo>
                    <a:lnTo>
                      <a:pt x="30" y="177"/>
                    </a:lnTo>
                    <a:lnTo>
                      <a:pt x="15" y="207"/>
                    </a:lnTo>
                    <a:lnTo>
                      <a:pt x="0" y="237"/>
                    </a:lnTo>
                    <a:lnTo>
                      <a:pt x="0" y="237"/>
                    </a:lnTo>
                    <a:lnTo>
                      <a:pt x="0" y="239"/>
                    </a:lnTo>
                    <a:lnTo>
                      <a:pt x="0" y="241"/>
                    </a:lnTo>
                    <a:lnTo>
                      <a:pt x="2" y="243"/>
                    </a:lnTo>
                    <a:lnTo>
                      <a:pt x="4" y="244"/>
                    </a:lnTo>
                    <a:lnTo>
                      <a:pt x="7" y="244"/>
                    </a:lnTo>
                    <a:lnTo>
                      <a:pt x="8" y="243"/>
                    </a:lnTo>
                    <a:lnTo>
                      <a:pt x="9" y="242"/>
                    </a:lnTo>
                    <a:lnTo>
                      <a:pt x="9" y="242"/>
                    </a:lnTo>
                    <a:lnTo>
                      <a:pt x="23" y="211"/>
                    </a:lnTo>
                    <a:lnTo>
                      <a:pt x="39" y="182"/>
                    </a:lnTo>
                    <a:lnTo>
                      <a:pt x="70" y="123"/>
                    </a:lnTo>
                    <a:lnTo>
                      <a:pt x="102" y="65"/>
                    </a:lnTo>
                    <a:lnTo>
                      <a:pt x="136" y="7"/>
                    </a:lnTo>
                    <a:lnTo>
                      <a:pt x="136" y="7"/>
                    </a:lnTo>
                    <a:lnTo>
                      <a:pt x="136" y="5"/>
                    </a:lnTo>
                    <a:lnTo>
                      <a:pt x="136" y="3"/>
                    </a:lnTo>
                    <a:lnTo>
                      <a:pt x="135" y="2"/>
                    </a:lnTo>
                    <a:lnTo>
                      <a:pt x="134" y="1"/>
                    </a:lnTo>
                    <a:lnTo>
                      <a:pt x="131" y="0"/>
                    </a:lnTo>
                    <a:lnTo>
                      <a:pt x="130" y="0"/>
                    </a:lnTo>
                    <a:lnTo>
                      <a:pt x="128" y="1"/>
                    </a:lnTo>
                    <a:lnTo>
                      <a:pt x="127" y="2"/>
                    </a:lnTo>
                    <a:lnTo>
                      <a:pt x="12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9" name="Freeform 391">
                <a:extLst>
                  <a:ext uri="{FF2B5EF4-FFF2-40B4-BE49-F238E27FC236}">
                    <a16:creationId xmlns:a16="http://schemas.microsoft.com/office/drawing/2014/main" id="{B452513D-7CB1-677D-EB50-FEDE3CC6C822}"/>
                  </a:ext>
                </a:extLst>
              </p:cNvPr>
              <p:cNvSpPr/>
              <p:nvPr/>
            </p:nvSpPr>
            <p:spPr bwMode="auto">
              <a:xfrm>
                <a:off x="4311650" y="3292475"/>
                <a:ext cx="50800" cy="82550"/>
              </a:xfrm>
              <a:custGeom>
                <a:avLst/>
                <a:gdLst/>
                <a:ahLst/>
                <a:cxnLst>
                  <a:cxn ang="0">
                    <a:pos x="90" y="3"/>
                  </a:cxn>
                  <a:cxn ang="0">
                    <a:pos x="90" y="3"/>
                  </a:cxn>
                  <a:cxn ang="0">
                    <a:pos x="45" y="75"/>
                  </a:cxn>
                  <a:cxn ang="0">
                    <a:pos x="23" y="111"/>
                  </a:cxn>
                  <a:cxn ang="0">
                    <a:pos x="1" y="148"/>
                  </a:cxn>
                  <a:cxn ang="0">
                    <a:pos x="1" y="148"/>
                  </a:cxn>
                  <a:cxn ang="0">
                    <a:pos x="0" y="150"/>
                  </a:cxn>
                  <a:cxn ang="0">
                    <a:pos x="1" y="151"/>
                  </a:cxn>
                  <a:cxn ang="0">
                    <a:pos x="2" y="153"/>
                  </a:cxn>
                  <a:cxn ang="0">
                    <a:pos x="3" y="154"/>
                  </a:cxn>
                  <a:cxn ang="0">
                    <a:pos x="4" y="154"/>
                  </a:cxn>
                  <a:cxn ang="0">
                    <a:pos x="6" y="154"/>
                  </a:cxn>
                  <a:cxn ang="0">
                    <a:pos x="9" y="154"/>
                  </a:cxn>
                  <a:cxn ang="0">
                    <a:pos x="10" y="152"/>
                  </a:cxn>
                  <a:cxn ang="0">
                    <a:pos x="10" y="152"/>
                  </a:cxn>
                  <a:cxn ang="0">
                    <a:pos x="31" y="116"/>
                  </a:cxn>
                  <a:cxn ang="0">
                    <a:pos x="53" y="80"/>
                  </a:cxn>
                  <a:cxn ang="0">
                    <a:pos x="98" y="8"/>
                  </a:cxn>
                  <a:cxn ang="0">
                    <a:pos x="98" y="8"/>
                  </a:cxn>
                  <a:cxn ang="0">
                    <a:pos x="98" y="6"/>
                  </a:cxn>
                  <a:cxn ang="0">
                    <a:pos x="98" y="4"/>
                  </a:cxn>
                  <a:cxn ang="0">
                    <a:pos x="97" y="3"/>
                  </a:cxn>
                  <a:cxn ang="0">
                    <a:pos x="96" y="0"/>
                  </a:cxn>
                  <a:cxn ang="0">
                    <a:pos x="94" y="0"/>
                  </a:cxn>
                  <a:cxn ang="0">
                    <a:pos x="93" y="0"/>
                  </a:cxn>
                  <a:cxn ang="0">
                    <a:pos x="91" y="0"/>
                  </a:cxn>
                  <a:cxn ang="0">
                    <a:pos x="90" y="3"/>
                  </a:cxn>
                  <a:cxn ang="0">
                    <a:pos x="90" y="3"/>
                  </a:cxn>
                </a:cxnLst>
                <a:rect l="0" t="0" r="r" b="b"/>
                <a:pathLst>
                  <a:path w="98" h="154">
                    <a:moveTo>
                      <a:pt x="90" y="3"/>
                    </a:moveTo>
                    <a:lnTo>
                      <a:pt x="90" y="3"/>
                    </a:lnTo>
                    <a:lnTo>
                      <a:pt x="45" y="75"/>
                    </a:lnTo>
                    <a:lnTo>
                      <a:pt x="23" y="111"/>
                    </a:lnTo>
                    <a:lnTo>
                      <a:pt x="1" y="148"/>
                    </a:lnTo>
                    <a:lnTo>
                      <a:pt x="1" y="148"/>
                    </a:lnTo>
                    <a:lnTo>
                      <a:pt x="0" y="150"/>
                    </a:lnTo>
                    <a:lnTo>
                      <a:pt x="1" y="151"/>
                    </a:lnTo>
                    <a:lnTo>
                      <a:pt x="2" y="153"/>
                    </a:lnTo>
                    <a:lnTo>
                      <a:pt x="3" y="154"/>
                    </a:lnTo>
                    <a:lnTo>
                      <a:pt x="4" y="154"/>
                    </a:lnTo>
                    <a:lnTo>
                      <a:pt x="6" y="154"/>
                    </a:lnTo>
                    <a:lnTo>
                      <a:pt x="9" y="154"/>
                    </a:lnTo>
                    <a:lnTo>
                      <a:pt x="10" y="152"/>
                    </a:lnTo>
                    <a:lnTo>
                      <a:pt x="10" y="152"/>
                    </a:lnTo>
                    <a:lnTo>
                      <a:pt x="31" y="116"/>
                    </a:lnTo>
                    <a:lnTo>
                      <a:pt x="53" y="80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98" y="6"/>
                    </a:lnTo>
                    <a:lnTo>
                      <a:pt x="98" y="4"/>
                    </a:lnTo>
                    <a:lnTo>
                      <a:pt x="97" y="3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3" y="0"/>
                    </a:lnTo>
                    <a:lnTo>
                      <a:pt x="91" y="0"/>
                    </a:lnTo>
                    <a:lnTo>
                      <a:pt x="90" y="3"/>
                    </a:lnTo>
                    <a:lnTo>
                      <a:pt x="9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0" name="Freeform 392">
                <a:extLst>
                  <a:ext uri="{FF2B5EF4-FFF2-40B4-BE49-F238E27FC236}">
                    <a16:creationId xmlns:a16="http://schemas.microsoft.com/office/drawing/2014/main" id="{45A24D9C-3764-4DAA-2D9B-0B8D6325E6B4}"/>
                  </a:ext>
                </a:extLst>
              </p:cNvPr>
              <p:cNvSpPr/>
              <p:nvPr/>
            </p:nvSpPr>
            <p:spPr bwMode="auto">
              <a:xfrm>
                <a:off x="4529138" y="3536950"/>
                <a:ext cx="41275" cy="85725"/>
              </a:xfrm>
              <a:custGeom>
                <a:avLst/>
                <a:gdLst/>
                <a:ahLst/>
                <a:cxnLst>
                  <a:cxn ang="0">
                    <a:pos x="71" y="3"/>
                  </a:cxn>
                  <a:cxn ang="0">
                    <a:pos x="71" y="3"/>
                  </a:cxn>
                  <a:cxn ang="0">
                    <a:pos x="52" y="40"/>
                  </a:cxn>
                  <a:cxn ang="0">
                    <a:pos x="33" y="79"/>
                  </a:cxn>
                  <a:cxn ang="0">
                    <a:pos x="17" y="117"/>
                  </a:cxn>
                  <a:cxn ang="0">
                    <a:pos x="0" y="156"/>
                  </a:cxn>
                  <a:cxn ang="0">
                    <a:pos x="0" y="156"/>
                  </a:cxn>
                  <a:cxn ang="0">
                    <a:pos x="0" y="158"/>
                  </a:cxn>
                  <a:cxn ang="0">
                    <a:pos x="1" y="159"/>
                  </a:cxn>
                  <a:cxn ang="0">
                    <a:pos x="2" y="160"/>
                  </a:cxn>
                  <a:cxn ang="0">
                    <a:pos x="3" y="161"/>
                  </a:cxn>
                  <a:cxn ang="0">
                    <a:pos x="8" y="161"/>
                  </a:cxn>
                  <a:cxn ang="0">
                    <a:pos x="9" y="160"/>
                  </a:cxn>
                  <a:cxn ang="0">
                    <a:pos x="10" y="158"/>
                  </a:cxn>
                  <a:cxn ang="0">
                    <a:pos x="10" y="158"/>
                  </a:cxn>
                  <a:cxn ang="0">
                    <a:pos x="25" y="120"/>
                  </a:cxn>
                  <a:cxn ang="0">
                    <a:pos x="43" y="82"/>
                  </a:cxn>
                  <a:cxn ang="0">
                    <a:pos x="60" y="45"/>
                  </a:cxn>
                  <a:cxn ang="0">
                    <a:pos x="79" y="7"/>
                  </a:cxn>
                  <a:cxn ang="0">
                    <a:pos x="79" y="7"/>
                  </a:cxn>
                  <a:cxn ang="0">
                    <a:pos x="80" y="5"/>
                  </a:cxn>
                  <a:cxn ang="0">
                    <a:pos x="79" y="4"/>
                  </a:cxn>
                  <a:cxn ang="0">
                    <a:pos x="78" y="2"/>
                  </a:cxn>
                  <a:cxn ang="0">
                    <a:pos x="77" y="1"/>
                  </a:cxn>
                  <a:cxn ang="0">
                    <a:pos x="76" y="0"/>
                  </a:cxn>
                  <a:cxn ang="0">
                    <a:pos x="74" y="0"/>
                  </a:cxn>
                  <a:cxn ang="0">
                    <a:pos x="72" y="1"/>
                  </a:cxn>
                  <a:cxn ang="0">
                    <a:pos x="71" y="3"/>
                  </a:cxn>
                  <a:cxn ang="0">
                    <a:pos x="71" y="3"/>
                  </a:cxn>
                </a:cxnLst>
                <a:rect l="0" t="0" r="r" b="b"/>
                <a:pathLst>
                  <a:path w="80" h="161">
                    <a:moveTo>
                      <a:pt x="71" y="3"/>
                    </a:moveTo>
                    <a:lnTo>
                      <a:pt x="71" y="3"/>
                    </a:lnTo>
                    <a:lnTo>
                      <a:pt x="52" y="40"/>
                    </a:lnTo>
                    <a:lnTo>
                      <a:pt x="33" y="79"/>
                    </a:lnTo>
                    <a:lnTo>
                      <a:pt x="17" y="11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1" y="159"/>
                    </a:lnTo>
                    <a:lnTo>
                      <a:pt x="2" y="160"/>
                    </a:lnTo>
                    <a:lnTo>
                      <a:pt x="3" y="161"/>
                    </a:lnTo>
                    <a:lnTo>
                      <a:pt x="8" y="161"/>
                    </a:lnTo>
                    <a:lnTo>
                      <a:pt x="9" y="160"/>
                    </a:lnTo>
                    <a:lnTo>
                      <a:pt x="10" y="158"/>
                    </a:lnTo>
                    <a:lnTo>
                      <a:pt x="10" y="158"/>
                    </a:lnTo>
                    <a:lnTo>
                      <a:pt x="25" y="120"/>
                    </a:lnTo>
                    <a:lnTo>
                      <a:pt x="43" y="82"/>
                    </a:lnTo>
                    <a:lnTo>
                      <a:pt x="60" y="45"/>
                    </a:lnTo>
                    <a:lnTo>
                      <a:pt x="79" y="7"/>
                    </a:lnTo>
                    <a:lnTo>
                      <a:pt x="79" y="7"/>
                    </a:lnTo>
                    <a:lnTo>
                      <a:pt x="80" y="5"/>
                    </a:lnTo>
                    <a:lnTo>
                      <a:pt x="79" y="4"/>
                    </a:lnTo>
                    <a:lnTo>
                      <a:pt x="78" y="2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2" y="1"/>
                    </a:lnTo>
                    <a:lnTo>
                      <a:pt x="71" y="3"/>
                    </a:lnTo>
                    <a:lnTo>
                      <a:pt x="7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1" name="Freeform 393">
                <a:extLst>
                  <a:ext uri="{FF2B5EF4-FFF2-40B4-BE49-F238E27FC236}">
                    <a16:creationId xmlns:a16="http://schemas.microsoft.com/office/drawing/2014/main" id="{2C85983D-A17A-82B5-C56C-D9A9153191C0}"/>
                  </a:ext>
                </a:extLst>
              </p:cNvPr>
              <p:cNvSpPr/>
              <p:nvPr/>
            </p:nvSpPr>
            <p:spPr bwMode="auto">
              <a:xfrm>
                <a:off x="4592638" y="3511550"/>
                <a:ext cx="31750" cy="57150"/>
              </a:xfrm>
              <a:custGeom>
                <a:avLst/>
                <a:gdLst/>
                <a:ahLst/>
                <a:cxnLst>
                  <a:cxn ang="0">
                    <a:pos x="51" y="4"/>
                  </a:cxn>
                  <a:cxn ang="0">
                    <a:pos x="51" y="4"/>
                  </a:cxn>
                  <a:cxn ang="0">
                    <a:pos x="50" y="10"/>
                  </a:cxn>
                  <a:cxn ang="0">
                    <a:pos x="49" y="17"/>
                  </a:cxn>
                  <a:cxn ang="0">
                    <a:pos x="43" y="30"/>
                  </a:cxn>
                  <a:cxn ang="0">
                    <a:pos x="29" y="53"/>
                  </a:cxn>
                  <a:cxn ang="0">
                    <a:pos x="29" y="53"/>
                  </a:cxn>
                  <a:cxn ang="0">
                    <a:pos x="16" y="78"/>
                  </a:cxn>
                  <a:cxn ang="0">
                    <a:pos x="1" y="103"/>
                  </a:cxn>
                  <a:cxn ang="0">
                    <a:pos x="1" y="103"/>
                  </a:cxn>
                  <a:cxn ang="0">
                    <a:pos x="0" y="104"/>
                  </a:cxn>
                  <a:cxn ang="0">
                    <a:pos x="1" y="106"/>
                  </a:cxn>
                  <a:cxn ang="0">
                    <a:pos x="1" y="108"/>
                  </a:cxn>
                  <a:cxn ang="0">
                    <a:pos x="3" y="109"/>
                  </a:cxn>
                  <a:cxn ang="0">
                    <a:pos x="4" y="109"/>
                  </a:cxn>
                  <a:cxn ang="0">
                    <a:pos x="6" y="109"/>
                  </a:cxn>
                  <a:cxn ang="0">
                    <a:pos x="8" y="109"/>
                  </a:cxn>
                  <a:cxn ang="0">
                    <a:pos x="10" y="107"/>
                  </a:cxn>
                  <a:cxn ang="0">
                    <a:pos x="10" y="107"/>
                  </a:cxn>
                  <a:cxn ang="0">
                    <a:pos x="18" y="94"/>
                  </a:cxn>
                  <a:cxn ang="0">
                    <a:pos x="26" y="80"/>
                  </a:cxn>
                  <a:cxn ang="0">
                    <a:pos x="41" y="51"/>
                  </a:cxn>
                  <a:cxn ang="0">
                    <a:pos x="41" y="51"/>
                  </a:cxn>
                  <a:cxn ang="0">
                    <a:pos x="53" y="29"/>
                  </a:cxn>
                  <a:cxn ang="0">
                    <a:pos x="58" y="17"/>
                  </a:cxn>
                  <a:cxn ang="0">
                    <a:pos x="60" y="11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0" y="2"/>
                  </a:cxn>
                  <a:cxn ang="0">
                    <a:pos x="60" y="1"/>
                  </a:cxn>
                  <a:cxn ang="0">
                    <a:pos x="58" y="0"/>
                  </a:cxn>
                  <a:cxn ang="0">
                    <a:pos x="56" y="0"/>
                  </a:cxn>
                  <a:cxn ang="0">
                    <a:pos x="53" y="1"/>
                  </a:cxn>
                  <a:cxn ang="0">
                    <a:pos x="52" y="2"/>
                  </a:cxn>
                  <a:cxn ang="0">
                    <a:pos x="51" y="4"/>
                  </a:cxn>
                  <a:cxn ang="0">
                    <a:pos x="51" y="4"/>
                  </a:cxn>
                </a:cxnLst>
                <a:rect l="0" t="0" r="r" b="b"/>
                <a:pathLst>
                  <a:path w="61" h="109">
                    <a:moveTo>
                      <a:pt x="51" y="4"/>
                    </a:moveTo>
                    <a:lnTo>
                      <a:pt x="51" y="4"/>
                    </a:lnTo>
                    <a:lnTo>
                      <a:pt x="50" y="10"/>
                    </a:lnTo>
                    <a:lnTo>
                      <a:pt x="49" y="17"/>
                    </a:lnTo>
                    <a:lnTo>
                      <a:pt x="43" y="30"/>
                    </a:lnTo>
                    <a:lnTo>
                      <a:pt x="29" y="53"/>
                    </a:lnTo>
                    <a:lnTo>
                      <a:pt x="29" y="53"/>
                    </a:lnTo>
                    <a:lnTo>
                      <a:pt x="16" y="78"/>
                    </a:lnTo>
                    <a:lnTo>
                      <a:pt x="1" y="103"/>
                    </a:lnTo>
                    <a:lnTo>
                      <a:pt x="1" y="103"/>
                    </a:lnTo>
                    <a:lnTo>
                      <a:pt x="0" y="104"/>
                    </a:lnTo>
                    <a:lnTo>
                      <a:pt x="1" y="106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4" y="109"/>
                    </a:lnTo>
                    <a:lnTo>
                      <a:pt x="6" y="109"/>
                    </a:lnTo>
                    <a:lnTo>
                      <a:pt x="8" y="109"/>
                    </a:lnTo>
                    <a:lnTo>
                      <a:pt x="10" y="107"/>
                    </a:lnTo>
                    <a:lnTo>
                      <a:pt x="10" y="107"/>
                    </a:lnTo>
                    <a:lnTo>
                      <a:pt x="18" y="94"/>
                    </a:lnTo>
                    <a:lnTo>
                      <a:pt x="26" y="80"/>
                    </a:lnTo>
                    <a:lnTo>
                      <a:pt x="41" y="51"/>
                    </a:lnTo>
                    <a:lnTo>
                      <a:pt x="41" y="51"/>
                    </a:lnTo>
                    <a:lnTo>
                      <a:pt x="53" y="29"/>
                    </a:lnTo>
                    <a:lnTo>
                      <a:pt x="58" y="17"/>
                    </a:lnTo>
                    <a:lnTo>
                      <a:pt x="60" y="11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0" y="2"/>
                    </a:lnTo>
                    <a:lnTo>
                      <a:pt x="60" y="1"/>
                    </a:lnTo>
                    <a:lnTo>
                      <a:pt x="58" y="0"/>
                    </a:lnTo>
                    <a:lnTo>
                      <a:pt x="56" y="0"/>
                    </a:lnTo>
                    <a:lnTo>
                      <a:pt x="53" y="1"/>
                    </a:lnTo>
                    <a:lnTo>
                      <a:pt x="52" y="2"/>
                    </a:lnTo>
                    <a:lnTo>
                      <a:pt x="51" y="4"/>
                    </a:lnTo>
                    <a:lnTo>
                      <a:pt x="51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2" name="Freeform 394">
                <a:extLst>
                  <a:ext uri="{FF2B5EF4-FFF2-40B4-BE49-F238E27FC236}">
                    <a16:creationId xmlns:a16="http://schemas.microsoft.com/office/drawing/2014/main" id="{A25FBFAF-33FD-1226-1C0E-0CCF8022A1D8}"/>
                  </a:ext>
                </a:extLst>
              </p:cNvPr>
              <p:cNvSpPr/>
              <p:nvPr/>
            </p:nvSpPr>
            <p:spPr bwMode="auto">
              <a:xfrm>
                <a:off x="4638675" y="3521075"/>
                <a:ext cx="22225" cy="50800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32" y="4"/>
                  </a:cxn>
                  <a:cxn ang="0">
                    <a:pos x="31" y="17"/>
                  </a:cxn>
                  <a:cxn ang="0">
                    <a:pos x="28" y="28"/>
                  </a:cxn>
                  <a:cxn ang="0">
                    <a:pos x="25" y="38"/>
                  </a:cxn>
                  <a:cxn ang="0">
                    <a:pos x="20" y="50"/>
                  </a:cxn>
                  <a:cxn ang="0">
                    <a:pos x="10" y="70"/>
                  </a:cxn>
                  <a:cxn ang="0">
                    <a:pos x="0" y="92"/>
                  </a:cxn>
                  <a:cxn ang="0">
                    <a:pos x="0" y="92"/>
                  </a:cxn>
                  <a:cxn ang="0">
                    <a:pos x="0" y="94"/>
                  </a:cxn>
                  <a:cxn ang="0">
                    <a:pos x="0" y="95"/>
                  </a:cxn>
                  <a:cxn ang="0">
                    <a:pos x="2" y="96"/>
                  </a:cxn>
                  <a:cxn ang="0">
                    <a:pos x="3" y="97"/>
                  </a:cxn>
                  <a:cxn ang="0">
                    <a:pos x="7" y="97"/>
                  </a:cxn>
                  <a:cxn ang="0">
                    <a:pos x="8" y="96"/>
                  </a:cxn>
                  <a:cxn ang="0">
                    <a:pos x="9" y="94"/>
                  </a:cxn>
                  <a:cxn ang="0">
                    <a:pos x="9" y="94"/>
                  </a:cxn>
                  <a:cxn ang="0">
                    <a:pos x="20" y="72"/>
                  </a:cxn>
                  <a:cxn ang="0">
                    <a:pos x="30" y="51"/>
                  </a:cxn>
                  <a:cxn ang="0">
                    <a:pos x="34" y="39"/>
                  </a:cxn>
                  <a:cxn ang="0">
                    <a:pos x="37" y="28"/>
                  </a:cxn>
                  <a:cxn ang="0">
                    <a:pos x="40" y="17"/>
                  </a:cxn>
                  <a:cxn ang="0">
                    <a:pos x="41" y="4"/>
                  </a:cxn>
                  <a:cxn ang="0">
                    <a:pos x="41" y="4"/>
                  </a:cxn>
                  <a:cxn ang="0">
                    <a:pos x="41" y="2"/>
                  </a:cxn>
                  <a:cxn ang="0">
                    <a:pos x="40" y="1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3" y="1"/>
                  </a:cxn>
                  <a:cxn ang="0">
                    <a:pos x="32" y="2"/>
                  </a:cxn>
                  <a:cxn ang="0">
                    <a:pos x="32" y="4"/>
                  </a:cxn>
                  <a:cxn ang="0">
                    <a:pos x="32" y="4"/>
                  </a:cxn>
                </a:cxnLst>
                <a:rect l="0" t="0" r="r" b="b"/>
                <a:pathLst>
                  <a:path w="41" h="97">
                    <a:moveTo>
                      <a:pt x="32" y="4"/>
                    </a:moveTo>
                    <a:lnTo>
                      <a:pt x="32" y="4"/>
                    </a:lnTo>
                    <a:lnTo>
                      <a:pt x="31" y="17"/>
                    </a:lnTo>
                    <a:lnTo>
                      <a:pt x="28" y="28"/>
                    </a:lnTo>
                    <a:lnTo>
                      <a:pt x="25" y="38"/>
                    </a:lnTo>
                    <a:lnTo>
                      <a:pt x="20" y="50"/>
                    </a:lnTo>
                    <a:lnTo>
                      <a:pt x="10" y="70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0" y="95"/>
                    </a:lnTo>
                    <a:lnTo>
                      <a:pt x="2" y="96"/>
                    </a:lnTo>
                    <a:lnTo>
                      <a:pt x="3" y="97"/>
                    </a:lnTo>
                    <a:lnTo>
                      <a:pt x="7" y="97"/>
                    </a:lnTo>
                    <a:lnTo>
                      <a:pt x="8" y="96"/>
                    </a:lnTo>
                    <a:lnTo>
                      <a:pt x="9" y="94"/>
                    </a:lnTo>
                    <a:lnTo>
                      <a:pt x="9" y="94"/>
                    </a:lnTo>
                    <a:lnTo>
                      <a:pt x="20" y="72"/>
                    </a:lnTo>
                    <a:lnTo>
                      <a:pt x="30" y="51"/>
                    </a:lnTo>
                    <a:lnTo>
                      <a:pt x="34" y="39"/>
                    </a:lnTo>
                    <a:lnTo>
                      <a:pt x="37" y="28"/>
                    </a:lnTo>
                    <a:lnTo>
                      <a:pt x="40" y="17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1"/>
                    </a:lnTo>
                    <a:lnTo>
                      <a:pt x="32" y="2"/>
                    </a:lnTo>
                    <a:lnTo>
                      <a:pt x="32" y="4"/>
                    </a:lnTo>
                    <a:lnTo>
                      <a:pt x="3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3" name="Freeform 395">
                <a:extLst>
                  <a:ext uri="{FF2B5EF4-FFF2-40B4-BE49-F238E27FC236}">
                    <a16:creationId xmlns:a16="http://schemas.microsoft.com/office/drawing/2014/main" id="{E1D62F10-85F4-0C49-6730-A324BAC6255E}"/>
                  </a:ext>
                </a:extLst>
              </p:cNvPr>
              <p:cNvSpPr/>
              <p:nvPr/>
            </p:nvSpPr>
            <p:spPr bwMode="auto">
              <a:xfrm>
                <a:off x="4719638" y="3544888"/>
                <a:ext cx="55563" cy="80963"/>
              </a:xfrm>
              <a:custGeom>
                <a:avLst/>
                <a:gdLst/>
                <a:ahLst/>
                <a:cxnLst>
                  <a:cxn ang="0">
                    <a:pos x="96" y="1"/>
                  </a:cxn>
                  <a:cxn ang="0">
                    <a:pos x="96" y="1"/>
                  </a:cxn>
                  <a:cxn ang="0">
                    <a:pos x="81" y="16"/>
                  </a:cxn>
                  <a:cxn ang="0">
                    <a:pos x="68" y="32"/>
                  </a:cxn>
                  <a:cxn ang="0">
                    <a:pos x="42" y="65"/>
                  </a:cxn>
                  <a:cxn ang="0">
                    <a:pos x="42" y="65"/>
                  </a:cxn>
                  <a:cxn ang="0">
                    <a:pos x="35" y="74"/>
                  </a:cxn>
                  <a:cxn ang="0">
                    <a:pos x="30" y="84"/>
                  </a:cxn>
                  <a:cxn ang="0">
                    <a:pos x="20" y="105"/>
                  </a:cxn>
                  <a:cxn ang="0">
                    <a:pos x="10" y="126"/>
                  </a:cxn>
                  <a:cxn ang="0">
                    <a:pos x="1" y="147"/>
                  </a:cxn>
                  <a:cxn ang="0">
                    <a:pos x="1" y="147"/>
                  </a:cxn>
                  <a:cxn ang="0">
                    <a:pos x="0" y="149"/>
                  </a:cxn>
                  <a:cxn ang="0">
                    <a:pos x="1" y="150"/>
                  </a:cxn>
                  <a:cxn ang="0">
                    <a:pos x="1" y="152"/>
                  </a:cxn>
                  <a:cxn ang="0">
                    <a:pos x="3" y="154"/>
                  </a:cxn>
                  <a:cxn ang="0">
                    <a:pos x="4" y="155"/>
                  </a:cxn>
                  <a:cxn ang="0">
                    <a:pos x="6" y="155"/>
                  </a:cxn>
                  <a:cxn ang="0">
                    <a:pos x="7" y="154"/>
                  </a:cxn>
                  <a:cxn ang="0">
                    <a:pos x="9" y="151"/>
                  </a:cxn>
                  <a:cxn ang="0">
                    <a:pos x="9" y="151"/>
                  </a:cxn>
                  <a:cxn ang="0">
                    <a:pos x="17" y="133"/>
                  </a:cxn>
                  <a:cxn ang="0">
                    <a:pos x="26" y="113"/>
                  </a:cxn>
                  <a:cxn ang="0">
                    <a:pos x="34" y="94"/>
                  </a:cxn>
                  <a:cxn ang="0">
                    <a:pos x="39" y="84"/>
                  </a:cxn>
                  <a:cxn ang="0">
                    <a:pos x="45" y="76"/>
                  </a:cxn>
                  <a:cxn ang="0">
                    <a:pos x="45" y="76"/>
                  </a:cxn>
                  <a:cxn ang="0">
                    <a:pos x="59" y="58"/>
                  </a:cxn>
                  <a:cxn ang="0">
                    <a:pos x="73" y="41"/>
                  </a:cxn>
                  <a:cxn ang="0">
                    <a:pos x="88" y="23"/>
                  </a:cxn>
                  <a:cxn ang="0">
                    <a:pos x="103" y="7"/>
                  </a:cxn>
                  <a:cxn ang="0">
                    <a:pos x="103" y="7"/>
                  </a:cxn>
                  <a:cxn ang="0">
                    <a:pos x="104" y="6"/>
                  </a:cxn>
                  <a:cxn ang="0">
                    <a:pos x="104" y="4"/>
                  </a:cxn>
                  <a:cxn ang="0">
                    <a:pos x="104" y="2"/>
                  </a:cxn>
                  <a:cxn ang="0">
                    <a:pos x="103" y="1"/>
                  </a:cxn>
                  <a:cxn ang="0">
                    <a:pos x="101" y="0"/>
                  </a:cxn>
                  <a:cxn ang="0">
                    <a:pos x="100" y="0"/>
                  </a:cxn>
                  <a:cxn ang="0">
                    <a:pos x="98" y="0"/>
                  </a:cxn>
                  <a:cxn ang="0">
                    <a:pos x="96" y="1"/>
                  </a:cxn>
                  <a:cxn ang="0">
                    <a:pos x="96" y="1"/>
                  </a:cxn>
                </a:cxnLst>
                <a:rect l="0" t="0" r="r" b="b"/>
                <a:pathLst>
                  <a:path w="104" h="155">
                    <a:moveTo>
                      <a:pt x="96" y="1"/>
                    </a:moveTo>
                    <a:lnTo>
                      <a:pt x="96" y="1"/>
                    </a:lnTo>
                    <a:lnTo>
                      <a:pt x="81" y="16"/>
                    </a:lnTo>
                    <a:lnTo>
                      <a:pt x="68" y="32"/>
                    </a:lnTo>
                    <a:lnTo>
                      <a:pt x="42" y="65"/>
                    </a:lnTo>
                    <a:lnTo>
                      <a:pt x="42" y="65"/>
                    </a:lnTo>
                    <a:lnTo>
                      <a:pt x="35" y="74"/>
                    </a:lnTo>
                    <a:lnTo>
                      <a:pt x="30" y="84"/>
                    </a:lnTo>
                    <a:lnTo>
                      <a:pt x="20" y="105"/>
                    </a:lnTo>
                    <a:lnTo>
                      <a:pt x="10" y="126"/>
                    </a:lnTo>
                    <a:lnTo>
                      <a:pt x="1" y="147"/>
                    </a:lnTo>
                    <a:lnTo>
                      <a:pt x="1" y="147"/>
                    </a:lnTo>
                    <a:lnTo>
                      <a:pt x="0" y="149"/>
                    </a:lnTo>
                    <a:lnTo>
                      <a:pt x="1" y="150"/>
                    </a:lnTo>
                    <a:lnTo>
                      <a:pt x="1" y="152"/>
                    </a:lnTo>
                    <a:lnTo>
                      <a:pt x="3" y="154"/>
                    </a:lnTo>
                    <a:lnTo>
                      <a:pt x="4" y="155"/>
                    </a:lnTo>
                    <a:lnTo>
                      <a:pt x="6" y="155"/>
                    </a:lnTo>
                    <a:lnTo>
                      <a:pt x="7" y="154"/>
                    </a:lnTo>
                    <a:lnTo>
                      <a:pt x="9" y="151"/>
                    </a:lnTo>
                    <a:lnTo>
                      <a:pt x="9" y="151"/>
                    </a:lnTo>
                    <a:lnTo>
                      <a:pt x="17" y="133"/>
                    </a:lnTo>
                    <a:lnTo>
                      <a:pt x="26" y="113"/>
                    </a:lnTo>
                    <a:lnTo>
                      <a:pt x="34" y="94"/>
                    </a:lnTo>
                    <a:lnTo>
                      <a:pt x="39" y="84"/>
                    </a:lnTo>
                    <a:lnTo>
                      <a:pt x="45" y="76"/>
                    </a:lnTo>
                    <a:lnTo>
                      <a:pt x="45" y="76"/>
                    </a:lnTo>
                    <a:lnTo>
                      <a:pt x="59" y="58"/>
                    </a:lnTo>
                    <a:lnTo>
                      <a:pt x="73" y="41"/>
                    </a:lnTo>
                    <a:lnTo>
                      <a:pt x="88" y="23"/>
                    </a:lnTo>
                    <a:lnTo>
                      <a:pt x="103" y="7"/>
                    </a:lnTo>
                    <a:lnTo>
                      <a:pt x="103" y="7"/>
                    </a:lnTo>
                    <a:lnTo>
                      <a:pt x="104" y="6"/>
                    </a:lnTo>
                    <a:lnTo>
                      <a:pt x="104" y="4"/>
                    </a:lnTo>
                    <a:lnTo>
                      <a:pt x="104" y="2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6" y="1"/>
                    </a:lnTo>
                    <a:lnTo>
                      <a:pt x="9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4" name="Freeform 396">
                <a:extLst>
                  <a:ext uri="{FF2B5EF4-FFF2-40B4-BE49-F238E27FC236}">
                    <a16:creationId xmlns:a16="http://schemas.microsoft.com/office/drawing/2014/main" id="{3085BD8F-96D4-399D-CF68-0CCB0C625137}"/>
                  </a:ext>
                </a:extLst>
              </p:cNvPr>
              <p:cNvSpPr/>
              <p:nvPr/>
            </p:nvSpPr>
            <p:spPr bwMode="auto">
              <a:xfrm>
                <a:off x="4219575" y="3103563"/>
                <a:ext cx="604838" cy="708025"/>
              </a:xfrm>
              <a:custGeom>
                <a:avLst/>
                <a:gdLst/>
                <a:ahLst/>
                <a:cxnLst>
                  <a:cxn ang="0">
                    <a:pos x="691" y="1338"/>
                  </a:cxn>
                  <a:cxn ang="0">
                    <a:pos x="661" y="1332"/>
                  </a:cxn>
                  <a:cxn ang="0">
                    <a:pos x="581" y="1332"/>
                  </a:cxn>
                  <a:cxn ang="0">
                    <a:pos x="509" y="1331"/>
                  </a:cxn>
                  <a:cxn ang="0">
                    <a:pos x="487" y="1329"/>
                  </a:cxn>
                  <a:cxn ang="0">
                    <a:pos x="346" y="1332"/>
                  </a:cxn>
                  <a:cxn ang="0">
                    <a:pos x="227" y="1324"/>
                  </a:cxn>
                  <a:cxn ang="0">
                    <a:pos x="107" y="1276"/>
                  </a:cxn>
                  <a:cxn ang="0">
                    <a:pos x="26" y="1174"/>
                  </a:cxn>
                  <a:cxn ang="0">
                    <a:pos x="14" y="1125"/>
                  </a:cxn>
                  <a:cxn ang="0">
                    <a:pos x="14" y="1040"/>
                  </a:cxn>
                  <a:cxn ang="0">
                    <a:pos x="11" y="848"/>
                  </a:cxn>
                  <a:cxn ang="0">
                    <a:pos x="5" y="639"/>
                  </a:cxn>
                  <a:cxn ang="0">
                    <a:pos x="0" y="262"/>
                  </a:cxn>
                  <a:cxn ang="0">
                    <a:pos x="4" y="169"/>
                  </a:cxn>
                  <a:cxn ang="0">
                    <a:pos x="43" y="68"/>
                  </a:cxn>
                  <a:cxn ang="0">
                    <a:pos x="174" y="11"/>
                  </a:cxn>
                  <a:cxn ang="0">
                    <a:pos x="398" y="2"/>
                  </a:cxn>
                  <a:cxn ang="0">
                    <a:pos x="580" y="8"/>
                  </a:cxn>
                  <a:cxn ang="0">
                    <a:pos x="893" y="18"/>
                  </a:cxn>
                  <a:cxn ang="0">
                    <a:pos x="1050" y="43"/>
                  </a:cxn>
                  <a:cxn ang="0">
                    <a:pos x="1101" y="104"/>
                  </a:cxn>
                  <a:cxn ang="0">
                    <a:pos x="1104" y="157"/>
                  </a:cxn>
                  <a:cxn ang="0">
                    <a:pos x="1081" y="159"/>
                  </a:cxn>
                  <a:cxn ang="0">
                    <a:pos x="1069" y="123"/>
                  </a:cxn>
                  <a:cxn ang="0">
                    <a:pos x="1017" y="66"/>
                  </a:cxn>
                  <a:cxn ang="0">
                    <a:pos x="935" y="54"/>
                  </a:cxn>
                  <a:cxn ang="0">
                    <a:pos x="613" y="49"/>
                  </a:cxn>
                  <a:cxn ang="0">
                    <a:pos x="445" y="38"/>
                  </a:cxn>
                  <a:cxn ang="0">
                    <a:pos x="247" y="35"/>
                  </a:cxn>
                  <a:cxn ang="0">
                    <a:pos x="128" y="61"/>
                  </a:cxn>
                  <a:cxn ang="0">
                    <a:pos x="59" y="111"/>
                  </a:cxn>
                  <a:cxn ang="0">
                    <a:pos x="41" y="193"/>
                  </a:cxn>
                  <a:cxn ang="0">
                    <a:pos x="35" y="262"/>
                  </a:cxn>
                  <a:cxn ang="0">
                    <a:pos x="39" y="299"/>
                  </a:cxn>
                  <a:cxn ang="0">
                    <a:pos x="45" y="732"/>
                  </a:cxn>
                  <a:cxn ang="0">
                    <a:pos x="50" y="996"/>
                  </a:cxn>
                  <a:cxn ang="0">
                    <a:pos x="49" y="1106"/>
                  </a:cxn>
                  <a:cxn ang="0">
                    <a:pos x="52" y="1136"/>
                  </a:cxn>
                  <a:cxn ang="0">
                    <a:pos x="85" y="1207"/>
                  </a:cxn>
                  <a:cxn ang="0">
                    <a:pos x="189" y="1281"/>
                  </a:cxn>
                  <a:cxn ang="0">
                    <a:pos x="259" y="1287"/>
                  </a:cxn>
                  <a:cxn ang="0">
                    <a:pos x="384" y="1298"/>
                  </a:cxn>
                  <a:cxn ang="0">
                    <a:pos x="466" y="1292"/>
                  </a:cxn>
                  <a:cxn ang="0">
                    <a:pos x="602" y="1297"/>
                  </a:cxn>
                  <a:cxn ang="0">
                    <a:pos x="682" y="1297"/>
                  </a:cxn>
                  <a:cxn ang="0">
                    <a:pos x="713" y="1294"/>
                  </a:cxn>
                  <a:cxn ang="0">
                    <a:pos x="781" y="1271"/>
                  </a:cxn>
                  <a:cxn ang="0">
                    <a:pos x="969" y="1143"/>
                  </a:cxn>
                  <a:cxn ang="0">
                    <a:pos x="1093" y="1056"/>
                  </a:cxn>
                  <a:cxn ang="0">
                    <a:pos x="1108" y="1031"/>
                  </a:cxn>
                  <a:cxn ang="0">
                    <a:pos x="1096" y="668"/>
                  </a:cxn>
                  <a:cxn ang="0">
                    <a:pos x="1112" y="658"/>
                  </a:cxn>
                  <a:cxn ang="0">
                    <a:pos x="1132" y="676"/>
                  </a:cxn>
                  <a:cxn ang="0">
                    <a:pos x="1135" y="1062"/>
                  </a:cxn>
                  <a:cxn ang="0">
                    <a:pos x="1074" y="1111"/>
                  </a:cxn>
                  <a:cxn ang="0">
                    <a:pos x="931" y="1212"/>
                  </a:cxn>
                  <a:cxn ang="0">
                    <a:pos x="765" y="1319"/>
                  </a:cxn>
                  <a:cxn ang="0">
                    <a:pos x="719" y="1332"/>
                  </a:cxn>
                </a:cxnLst>
                <a:rect l="0" t="0" r="r" b="b"/>
                <a:pathLst>
                  <a:path w="1145" h="1338">
                    <a:moveTo>
                      <a:pt x="707" y="1338"/>
                    </a:moveTo>
                    <a:lnTo>
                      <a:pt x="707" y="1338"/>
                    </a:lnTo>
                    <a:lnTo>
                      <a:pt x="703" y="1338"/>
                    </a:lnTo>
                    <a:lnTo>
                      <a:pt x="700" y="1337"/>
                    </a:lnTo>
                    <a:lnTo>
                      <a:pt x="698" y="1336"/>
                    </a:lnTo>
                    <a:lnTo>
                      <a:pt x="696" y="1337"/>
                    </a:lnTo>
                    <a:lnTo>
                      <a:pt x="696" y="1337"/>
                    </a:lnTo>
                    <a:lnTo>
                      <a:pt x="691" y="1338"/>
                    </a:lnTo>
                    <a:lnTo>
                      <a:pt x="691" y="1338"/>
                    </a:lnTo>
                    <a:lnTo>
                      <a:pt x="685" y="1337"/>
                    </a:lnTo>
                    <a:lnTo>
                      <a:pt x="678" y="1333"/>
                    </a:lnTo>
                    <a:lnTo>
                      <a:pt x="678" y="1333"/>
                    </a:lnTo>
                    <a:lnTo>
                      <a:pt x="675" y="1332"/>
                    </a:lnTo>
                    <a:lnTo>
                      <a:pt x="671" y="1332"/>
                    </a:lnTo>
                    <a:lnTo>
                      <a:pt x="671" y="1332"/>
                    </a:lnTo>
                    <a:lnTo>
                      <a:pt x="661" y="1332"/>
                    </a:lnTo>
                    <a:lnTo>
                      <a:pt x="648" y="1333"/>
                    </a:lnTo>
                    <a:lnTo>
                      <a:pt x="648" y="1333"/>
                    </a:lnTo>
                    <a:lnTo>
                      <a:pt x="638" y="1334"/>
                    </a:lnTo>
                    <a:lnTo>
                      <a:pt x="638" y="1334"/>
                    </a:lnTo>
                    <a:lnTo>
                      <a:pt x="615" y="1334"/>
                    </a:lnTo>
                    <a:lnTo>
                      <a:pt x="615" y="1334"/>
                    </a:lnTo>
                    <a:lnTo>
                      <a:pt x="600" y="1334"/>
                    </a:lnTo>
                    <a:lnTo>
                      <a:pt x="581" y="1332"/>
                    </a:lnTo>
                    <a:lnTo>
                      <a:pt x="581" y="1332"/>
                    </a:lnTo>
                    <a:lnTo>
                      <a:pt x="569" y="1331"/>
                    </a:lnTo>
                    <a:lnTo>
                      <a:pt x="554" y="1329"/>
                    </a:lnTo>
                    <a:lnTo>
                      <a:pt x="554" y="1329"/>
                    </a:lnTo>
                    <a:lnTo>
                      <a:pt x="534" y="1331"/>
                    </a:lnTo>
                    <a:lnTo>
                      <a:pt x="534" y="1331"/>
                    </a:lnTo>
                    <a:lnTo>
                      <a:pt x="513" y="1331"/>
                    </a:lnTo>
                    <a:lnTo>
                      <a:pt x="509" y="1331"/>
                    </a:lnTo>
                    <a:lnTo>
                      <a:pt x="509" y="1331"/>
                    </a:lnTo>
                    <a:lnTo>
                      <a:pt x="503" y="1329"/>
                    </a:lnTo>
                    <a:lnTo>
                      <a:pt x="496" y="1328"/>
                    </a:lnTo>
                    <a:lnTo>
                      <a:pt x="495" y="1327"/>
                    </a:lnTo>
                    <a:lnTo>
                      <a:pt x="492" y="1328"/>
                    </a:lnTo>
                    <a:lnTo>
                      <a:pt x="492" y="1328"/>
                    </a:lnTo>
                    <a:lnTo>
                      <a:pt x="487" y="1329"/>
                    </a:lnTo>
                    <a:lnTo>
                      <a:pt x="487" y="1329"/>
                    </a:lnTo>
                    <a:lnTo>
                      <a:pt x="461" y="1329"/>
                    </a:lnTo>
                    <a:lnTo>
                      <a:pt x="436" y="1332"/>
                    </a:lnTo>
                    <a:lnTo>
                      <a:pt x="436" y="1332"/>
                    </a:lnTo>
                    <a:lnTo>
                      <a:pt x="410" y="1333"/>
                    </a:lnTo>
                    <a:lnTo>
                      <a:pt x="384" y="1334"/>
                    </a:lnTo>
                    <a:lnTo>
                      <a:pt x="384" y="1334"/>
                    </a:lnTo>
                    <a:lnTo>
                      <a:pt x="364" y="1333"/>
                    </a:lnTo>
                    <a:lnTo>
                      <a:pt x="346" y="1332"/>
                    </a:lnTo>
                    <a:lnTo>
                      <a:pt x="346" y="1332"/>
                    </a:lnTo>
                    <a:lnTo>
                      <a:pt x="327" y="1329"/>
                    </a:lnTo>
                    <a:lnTo>
                      <a:pt x="308" y="1329"/>
                    </a:lnTo>
                    <a:lnTo>
                      <a:pt x="308" y="1329"/>
                    </a:lnTo>
                    <a:lnTo>
                      <a:pt x="274" y="1327"/>
                    </a:lnTo>
                    <a:lnTo>
                      <a:pt x="240" y="1325"/>
                    </a:lnTo>
                    <a:lnTo>
                      <a:pt x="227" y="1324"/>
                    </a:lnTo>
                    <a:lnTo>
                      <a:pt x="227" y="1324"/>
                    </a:lnTo>
                    <a:lnTo>
                      <a:pt x="208" y="1322"/>
                    </a:lnTo>
                    <a:lnTo>
                      <a:pt x="191" y="1318"/>
                    </a:lnTo>
                    <a:lnTo>
                      <a:pt x="174" y="1313"/>
                    </a:lnTo>
                    <a:lnTo>
                      <a:pt x="159" y="1307"/>
                    </a:lnTo>
                    <a:lnTo>
                      <a:pt x="159" y="1307"/>
                    </a:lnTo>
                    <a:lnTo>
                      <a:pt x="140" y="1297"/>
                    </a:lnTo>
                    <a:lnTo>
                      <a:pt x="124" y="1287"/>
                    </a:lnTo>
                    <a:lnTo>
                      <a:pt x="107" y="1276"/>
                    </a:lnTo>
                    <a:lnTo>
                      <a:pt x="93" y="1263"/>
                    </a:lnTo>
                    <a:lnTo>
                      <a:pt x="78" y="1249"/>
                    </a:lnTo>
                    <a:lnTo>
                      <a:pt x="65" y="1234"/>
                    </a:lnTo>
                    <a:lnTo>
                      <a:pt x="52" y="1219"/>
                    </a:lnTo>
                    <a:lnTo>
                      <a:pt x="40" y="1201"/>
                    </a:lnTo>
                    <a:lnTo>
                      <a:pt x="40" y="1201"/>
                    </a:lnTo>
                    <a:lnTo>
                      <a:pt x="30" y="1183"/>
                    </a:lnTo>
                    <a:lnTo>
                      <a:pt x="26" y="1174"/>
                    </a:lnTo>
                    <a:lnTo>
                      <a:pt x="22" y="1164"/>
                    </a:lnTo>
                    <a:lnTo>
                      <a:pt x="19" y="1155"/>
                    </a:lnTo>
                    <a:lnTo>
                      <a:pt x="17" y="1146"/>
                    </a:lnTo>
                    <a:lnTo>
                      <a:pt x="15" y="1136"/>
                    </a:lnTo>
                    <a:lnTo>
                      <a:pt x="14" y="1126"/>
                    </a:lnTo>
                    <a:lnTo>
                      <a:pt x="14" y="1125"/>
                    </a:lnTo>
                    <a:lnTo>
                      <a:pt x="14" y="1125"/>
                    </a:lnTo>
                    <a:lnTo>
                      <a:pt x="14" y="1125"/>
                    </a:lnTo>
                    <a:lnTo>
                      <a:pt x="13" y="1118"/>
                    </a:lnTo>
                    <a:lnTo>
                      <a:pt x="12" y="1111"/>
                    </a:lnTo>
                    <a:lnTo>
                      <a:pt x="11" y="1096"/>
                    </a:lnTo>
                    <a:lnTo>
                      <a:pt x="12" y="1081"/>
                    </a:lnTo>
                    <a:lnTo>
                      <a:pt x="13" y="1065"/>
                    </a:lnTo>
                    <a:lnTo>
                      <a:pt x="13" y="1065"/>
                    </a:lnTo>
                    <a:lnTo>
                      <a:pt x="14" y="1040"/>
                    </a:lnTo>
                    <a:lnTo>
                      <a:pt x="14" y="1040"/>
                    </a:lnTo>
                    <a:lnTo>
                      <a:pt x="14" y="997"/>
                    </a:lnTo>
                    <a:lnTo>
                      <a:pt x="14" y="997"/>
                    </a:lnTo>
                    <a:lnTo>
                      <a:pt x="14" y="945"/>
                    </a:lnTo>
                    <a:lnTo>
                      <a:pt x="14" y="895"/>
                    </a:lnTo>
                    <a:lnTo>
                      <a:pt x="14" y="895"/>
                    </a:lnTo>
                    <a:lnTo>
                      <a:pt x="13" y="871"/>
                    </a:lnTo>
                    <a:lnTo>
                      <a:pt x="11" y="848"/>
                    </a:lnTo>
                    <a:lnTo>
                      <a:pt x="11" y="848"/>
                    </a:lnTo>
                    <a:lnTo>
                      <a:pt x="8" y="815"/>
                    </a:lnTo>
                    <a:lnTo>
                      <a:pt x="7" y="799"/>
                    </a:lnTo>
                    <a:lnTo>
                      <a:pt x="8" y="782"/>
                    </a:lnTo>
                    <a:lnTo>
                      <a:pt x="8" y="782"/>
                    </a:lnTo>
                    <a:lnTo>
                      <a:pt x="9" y="747"/>
                    </a:lnTo>
                    <a:lnTo>
                      <a:pt x="9" y="711"/>
                    </a:lnTo>
                    <a:lnTo>
                      <a:pt x="7" y="675"/>
                    </a:lnTo>
                    <a:lnTo>
                      <a:pt x="5" y="639"/>
                    </a:lnTo>
                    <a:lnTo>
                      <a:pt x="5" y="639"/>
                    </a:lnTo>
                    <a:lnTo>
                      <a:pt x="2" y="589"/>
                    </a:lnTo>
                    <a:lnTo>
                      <a:pt x="1" y="564"/>
                    </a:lnTo>
                    <a:lnTo>
                      <a:pt x="0" y="539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72"/>
                    </a:lnTo>
                    <a:lnTo>
                      <a:pt x="0" y="262"/>
                    </a:lnTo>
                    <a:lnTo>
                      <a:pt x="3" y="243"/>
                    </a:lnTo>
                    <a:lnTo>
                      <a:pt x="3" y="243"/>
                    </a:lnTo>
                    <a:lnTo>
                      <a:pt x="4" y="230"/>
                    </a:lnTo>
                    <a:lnTo>
                      <a:pt x="5" y="219"/>
                    </a:lnTo>
                    <a:lnTo>
                      <a:pt x="4" y="196"/>
                    </a:lnTo>
                    <a:lnTo>
                      <a:pt x="4" y="196"/>
                    </a:lnTo>
                    <a:lnTo>
                      <a:pt x="4" y="183"/>
                    </a:lnTo>
                    <a:lnTo>
                      <a:pt x="4" y="169"/>
                    </a:lnTo>
                    <a:lnTo>
                      <a:pt x="5" y="157"/>
                    </a:lnTo>
                    <a:lnTo>
                      <a:pt x="7" y="145"/>
                    </a:lnTo>
                    <a:lnTo>
                      <a:pt x="7" y="145"/>
                    </a:lnTo>
                    <a:lnTo>
                      <a:pt x="12" y="126"/>
                    </a:lnTo>
                    <a:lnTo>
                      <a:pt x="18" y="109"/>
                    </a:lnTo>
                    <a:lnTo>
                      <a:pt x="26" y="93"/>
                    </a:lnTo>
                    <a:lnTo>
                      <a:pt x="34" y="80"/>
                    </a:lnTo>
                    <a:lnTo>
                      <a:pt x="43" y="68"/>
                    </a:lnTo>
                    <a:lnTo>
                      <a:pt x="54" y="58"/>
                    </a:lnTo>
                    <a:lnTo>
                      <a:pt x="68" y="48"/>
                    </a:lnTo>
                    <a:lnTo>
                      <a:pt x="84" y="39"/>
                    </a:lnTo>
                    <a:lnTo>
                      <a:pt x="84" y="39"/>
                    </a:lnTo>
                    <a:lnTo>
                      <a:pt x="100" y="33"/>
                    </a:lnTo>
                    <a:lnTo>
                      <a:pt x="114" y="28"/>
                    </a:lnTo>
                    <a:lnTo>
                      <a:pt x="144" y="19"/>
                    </a:lnTo>
                    <a:lnTo>
                      <a:pt x="174" y="11"/>
                    </a:lnTo>
                    <a:lnTo>
                      <a:pt x="204" y="6"/>
                    </a:lnTo>
                    <a:lnTo>
                      <a:pt x="233" y="3"/>
                    </a:lnTo>
                    <a:lnTo>
                      <a:pt x="262" y="1"/>
                    </a:lnTo>
                    <a:lnTo>
                      <a:pt x="290" y="0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58" y="0"/>
                    </a:lnTo>
                    <a:lnTo>
                      <a:pt x="398" y="2"/>
                    </a:lnTo>
                    <a:lnTo>
                      <a:pt x="398" y="2"/>
                    </a:lnTo>
                    <a:lnTo>
                      <a:pt x="441" y="3"/>
                    </a:lnTo>
                    <a:lnTo>
                      <a:pt x="483" y="3"/>
                    </a:lnTo>
                    <a:lnTo>
                      <a:pt x="483" y="3"/>
                    </a:lnTo>
                    <a:lnTo>
                      <a:pt x="507" y="4"/>
                    </a:lnTo>
                    <a:lnTo>
                      <a:pt x="532" y="5"/>
                    </a:lnTo>
                    <a:lnTo>
                      <a:pt x="580" y="8"/>
                    </a:lnTo>
                    <a:lnTo>
                      <a:pt x="580" y="8"/>
                    </a:lnTo>
                    <a:lnTo>
                      <a:pt x="629" y="11"/>
                    </a:lnTo>
                    <a:lnTo>
                      <a:pt x="654" y="12"/>
                    </a:lnTo>
                    <a:lnTo>
                      <a:pt x="678" y="12"/>
                    </a:lnTo>
                    <a:lnTo>
                      <a:pt x="678" y="12"/>
                    </a:lnTo>
                    <a:lnTo>
                      <a:pt x="730" y="14"/>
                    </a:lnTo>
                    <a:lnTo>
                      <a:pt x="783" y="15"/>
                    </a:lnTo>
                    <a:lnTo>
                      <a:pt x="881" y="17"/>
                    </a:lnTo>
                    <a:lnTo>
                      <a:pt x="893" y="18"/>
                    </a:lnTo>
                    <a:lnTo>
                      <a:pt x="893" y="18"/>
                    </a:lnTo>
                    <a:lnTo>
                      <a:pt x="930" y="19"/>
                    </a:lnTo>
                    <a:lnTo>
                      <a:pt x="968" y="22"/>
                    </a:lnTo>
                    <a:lnTo>
                      <a:pt x="985" y="24"/>
                    </a:lnTo>
                    <a:lnTo>
                      <a:pt x="1003" y="27"/>
                    </a:lnTo>
                    <a:lnTo>
                      <a:pt x="1019" y="31"/>
                    </a:lnTo>
                    <a:lnTo>
                      <a:pt x="1035" y="37"/>
                    </a:lnTo>
                    <a:lnTo>
                      <a:pt x="1050" y="43"/>
                    </a:lnTo>
                    <a:lnTo>
                      <a:pt x="1064" y="52"/>
                    </a:lnTo>
                    <a:lnTo>
                      <a:pt x="1075" y="62"/>
                    </a:lnTo>
                    <a:lnTo>
                      <a:pt x="1081" y="68"/>
                    </a:lnTo>
                    <a:lnTo>
                      <a:pt x="1085" y="74"/>
                    </a:lnTo>
                    <a:lnTo>
                      <a:pt x="1090" y="81"/>
                    </a:lnTo>
                    <a:lnTo>
                      <a:pt x="1095" y="89"/>
                    </a:lnTo>
                    <a:lnTo>
                      <a:pt x="1098" y="96"/>
                    </a:lnTo>
                    <a:lnTo>
                      <a:pt x="1101" y="104"/>
                    </a:lnTo>
                    <a:lnTo>
                      <a:pt x="1104" y="114"/>
                    </a:lnTo>
                    <a:lnTo>
                      <a:pt x="1106" y="124"/>
                    </a:lnTo>
                    <a:lnTo>
                      <a:pt x="1107" y="134"/>
                    </a:lnTo>
                    <a:lnTo>
                      <a:pt x="1108" y="145"/>
                    </a:lnTo>
                    <a:lnTo>
                      <a:pt x="1108" y="145"/>
                    </a:lnTo>
                    <a:lnTo>
                      <a:pt x="1107" y="152"/>
                    </a:lnTo>
                    <a:lnTo>
                      <a:pt x="1106" y="154"/>
                    </a:lnTo>
                    <a:lnTo>
                      <a:pt x="1104" y="157"/>
                    </a:lnTo>
                    <a:lnTo>
                      <a:pt x="1104" y="157"/>
                    </a:lnTo>
                    <a:lnTo>
                      <a:pt x="1101" y="159"/>
                    </a:lnTo>
                    <a:lnTo>
                      <a:pt x="1098" y="160"/>
                    </a:lnTo>
                    <a:lnTo>
                      <a:pt x="1095" y="161"/>
                    </a:lnTo>
                    <a:lnTo>
                      <a:pt x="1090" y="162"/>
                    </a:lnTo>
                    <a:lnTo>
                      <a:pt x="1090" y="162"/>
                    </a:lnTo>
                    <a:lnTo>
                      <a:pt x="1084" y="161"/>
                    </a:lnTo>
                    <a:lnTo>
                      <a:pt x="1081" y="159"/>
                    </a:lnTo>
                    <a:lnTo>
                      <a:pt x="1078" y="157"/>
                    </a:lnTo>
                    <a:lnTo>
                      <a:pt x="1076" y="155"/>
                    </a:lnTo>
                    <a:lnTo>
                      <a:pt x="1074" y="152"/>
                    </a:lnTo>
                    <a:lnTo>
                      <a:pt x="1072" y="149"/>
                    </a:lnTo>
                    <a:lnTo>
                      <a:pt x="1072" y="145"/>
                    </a:lnTo>
                    <a:lnTo>
                      <a:pt x="1072" y="145"/>
                    </a:lnTo>
                    <a:lnTo>
                      <a:pt x="1071" y="133"/>
                    </a:lnTo>
                    <a:lnTo>
                      <a:pt x="1069" y="123"/>
                    </a:lnTo>
                    <a:lnTo>
                      <a:pt x="1066" y="114"/>
                    </a:lnTo>
                    <a:lnTo>
                      <a:pt x="1062" y="104"/>
                    </a:lnTo>
                    <a:lnTo>
                      <a:pt x="1056" y="96"/>
                    </a:lnTo>
                    <a:lnTo>
                      <a:pt x="1050" y="89"/>
                    </a:lnTo>
                    <a:lnTo>
                      <a:pt x="1044" y="83"/>
                    </a:lnTo>
                    <a:lnTo>
                      <a:pt x="1036" y="77"/>
                    </a:lnTo>
                    <a:lnTo>
                      <a:pt x="1026" y="71"/>
                    </a:lnTo>
                    <a:lnTo>
                      <a:pt x="1017" y="66"/>
                    </a:lnTo>
                    <a:lnTo>
                      <a:pt x="1006" y="62"/>
                    </a:lnTo>
                    <a:lnTo>
                      <a:pt x="994" y="59"/>
                    </a:lnTo>
                    <a:lnTo>
                      <a:pt x="981" y="57"/>
                    </a:lnTo>
                    <a:lnTo>
                      <a:pt x="968" y="55"/>
                    </a:lnTo>
                    <a:lnTo>
                      <a:pt x="952" y="54"/>
                    </a:lnTo>
                    <a:lnTo>
                      <a:pt x="937" y="54"/>
                    </a:lnTo>
                    <a:lnTo>
                      <a:pt x="935" y="54"/>
                    </a:lnTo>
                    <a:lnTo>
                      <a:pt x="935" y="54"/>
                    </a:lnTo>
                    <a:lnTo>
                      <a:pt x="897" y="53"/>
                    </a:lnTo>
                    <a:lnTo>
                      <a:pt x="861" y="51"/>
                    </a:lnTo>
                    <a:lnTo>
                      <a:pt x="861" y="51"/>
                    </a:lnTo>
                    <a:lnTo>
                      <a:pt x="825" y="50"/>
                    </a:lnTo>
                    <a:lnTo>
                      <a:pt x="788" y="49"/>
                    </a:lnTo>
                    <a:lnTo>
                      <a:pt x="630" y="49"/>
                    </a:lnTo>
                    <a:lnTo>
                      <a:pt x="630" y="49"/>
                    </a:lnTo>
                    <a:lnTo>
                      <a:pt x="613" y="49"/>
                    </a:lnTo>
                    <a:lnTo>
                      <a:pt x="597" y="48"/>
                    </a:lnTo>
                    <a:lnTo>
                      <a:pt x="564" y="45"/>
                    </a:lnTo>
                    <a:lnTo>
                      <a:pt x="564" y="45"/>
                    </a:lnTo>
                    <a:lnTo>
                      <a:pt x="531" y="40"/>
                    </a:lnTo>
                    <a:lnTo>
                      <a:pt x="514" y="39"/>
                    </a:lnTo>
                    <a:lnTo>
                      <a:pt x="497" y="39"/>
                    </a:lnTo>
                    <a:lnTo>
                      <a:pt x="497" y="39"/>
                    </a:lnTo>
                    <a:lnTo>
                      <a:pt x="445" y="38"/>
                    </a:lnTo>
                    <a:lnTo>
                      <a:pt x="392" y="35"/>
                    </a:lnTo>
                    <a:lnTo>
                      <a:pt x="392" y="35"/>
                    </a:lnTo>
                    <a:lnTo>
                      <a:pt x="344" y="33"/>
                    </a:lnTo>
                    <a:lnTo>
                      <a:pt x="344" y="33"/>
                    </a:lnTo>
                    <a:lnTo>
                      <a:pt x="311" y="32"/>
                    </a:lnTo>
                    <a:lnTo>
                      <a:pt x="311" y="32"/>
                    </a:lnTo>
                    <a:lnTo>
                      <a:pt x="283" y="33"/>
                    </a:lnTo>
                    <a:lnTo>
                      <a:pt x="247" y="35"/>
                    </a:lnTo>
                    <a:lnTo>
                      <a:pt x="227" y="37"/>
                    </a:lnTo>
                    <a:lnTo>
                      <a:pt x="207" y="40"/>
                    </a:lnTo>
                    <a:lnTo>
                      <a:pt x="188" y="43"/>
                    </a:lnTo>
                    <a:lnTo>
                      <a:pt x="169" y="49"/>
                    </a:lnTo>
                    <a:lnTo>
                      <a:pt x="168" y="49"/>
                    </a:lnTo>
                    <a:lnTo>
                      <a:pt x="168" y="49"/>
                    </a:lnTo>
                    <a:lnTo>
                      <a:pt x="147" y="55"/>
                    </a:lnTo>
                    <a:lnTo>
                      <a:pt x="128" y="61"/>
                    </a:lnTo>
                    <a:lnTo>
                      <a:pt x="109" y="68"/>
                    </a:lnTo>
                    <a:lnTo>
                      <a:pt x="101" y="72"/>
                    </a:lnTo>
                    <a:lnTo>
                      <a:pt x="93" y="78"/>
                    </a:lnTo>
                    <a:lnTo>
                      <a:pt x="84" y="83"/>
                    </a:lnTo>
                    <a:lnTo>
                      <a:pt x="77" y="89"/>
                    </a:lnTo>
                    <a:lnTo>
                      <a:pt x="70" y="95"/>
                    </a:lnTo>
                    <a:lnTo>
                      <a:pt x="64" y="102"/>
                    </a:lnTo>
                    <a:lnTo>
                      <a:pt x="59" y="111"/>
                    </a:lnTo>
                    <a:lnTo>
                      <a:pt x="53" y="120"/>
                    </a:lnTo>
                    <a:lnTo>
                      <a:pt x="49" y="130"/>
                    </a:lnTo>
                    <a:lnTo>
                      <a:pt x="45" y="142"/>
                    </a:lnTo>
                    <a:lnTo>
                      <a:pt x="45" y="142"/>
                    </a:lnTo>
                    <a:lnTo>
                      <a:pt x="42" y="155"/>
                    </a:lnTo>
                    <a:lnTo>
                      <a:pt x="41" y="167"/>
                    </a:lnTo>
                    <a:lnTo>
                      <a:pt x="41" y="181"/>
                    </a:lnTo>
                    <a:lnTo>
                      <a:pt x="41" y="193"/>
                    </a:lnTo>
                    <a:lnTo>
                      <a:pt x="41" y="193"/>
                    </a:lnTo>
                    <a:lnTo>
                      <a:pt x="42" y="209"/>
                    </a:lnTo>
                    <a:lnTo>
                      <a:pt x="41" y="224"/>
                    </a:lnTo>
                    <a:lnTo>
                      <a:pt x="41" y="224"/>
                    </a:lnTo>
                    <a:lnTo>
                      <a:pt x="38" y="240"/>
                    </a:lnTo>
                    <a:lnTo>
                      <a:pt x="38" y="240"/>
                    </a:lnTo>
                    <a:lnTo>
                      <a:pt x="36" y="251"/>
                    </a:lnTo>
                    <a:lnTo>
                      <a:pt x="35" y="262"/>
                    </a:lnTo>
                    <a:lnTo>
                      <a:pt x="35" y="268"/>
                    </a:lnTo>
                    <a:lnTo>
                      <a:pt x="35" y="273"/>
                    </a:lnTo>
                    <a:lnTo>
                      <a:pt x="37" y="278"/>
                    </a:lnTo>
                    <a:lnTo>
                      <a:pt x="39" y="282"/>
                    </a:lnTo>
                    <a:lnTo>
                      <a:pt x="39" y="282"/>
                    </a:lnTo>
                    <a:lnTo>
                      <a:pt x="41" y="288"/>
                    </a:lnTo>
                    <a:lnTo>
                      <a:pt x="41" y="294"/>
                    </a:lnTo>
                    <a:lnTo>
                      <a:pt x="39" y="299"/>
                    </a:lnTo>
                    <a:lnTo>
                      <a:pt x="38" y="302"/>
                    </a:lnTo>
                    <a:lnTo>
                      <a:pt x="36" y="303"/>
                    </a:lnTo>
                    <a:lnTo>
                      <a:pt x="36" y="305"/>
                    </a:lnTo>
                    <a:lnTo>
                      <a:pt x="36" y="305"/>
                    </a:lnTo>
                    <a:lnTo>
                      <a:pt x="37" y="404"/>
                    </a:lnTo>
                    <a:lnTo>
                      <a:pt x="38" y="509"/>
                    </a:lnTo>
                    <a:lnTo>
                      <a:pt x="40" y="620"/>
                    </a:lnTo>
                    <a:lnTo>
                      <a:pt x="45" y="732"/>
                    </a:lnTo>
                    <a:lnTo>
                      <a:pt x="45" y="732"/>
                    </a:lnTo>
                    <a:lnTo>
                      <a:pt x="47" y="788"/>
                    </a:lnTo>
                    <a:lnTo>
                      <a:pt x="49" y="845"/>
                    </a:lnTo>
                    <a:lnTo>
                      <a:pt x="50" y="905"/>
                    </a:lnTo>
                    <a:lnTo>
                      <a:pt x="50" y="965"/>
                    </a:lnTo>
                    <a:lnTo>
                      <a:pt x="50" y="965"/>
                    </a:lnTo>
                    <a:lnTo>
                      <a:pt x="50" y="996"/>
                    </a:lnTo>
                    <a:lnTo>
                      <a:pt x="50" y="996"/>
                    </a:lnTo>
                    <a:lnTo>
                      <a:pt x="50" y="1033"/>
                    </a:lnTo>
                    <a:lnTo>
                      <a:pt x="50" y="1070"/>
                    </a:lnTo>
                    <a:lnTo>
                      <a:pt x="50" y="1075"/>
                    </a:lnTo>
                    <a:lnTo>
                      <a:pt x="50" y="1075"/>
                    </a:lnTo>
                    <a:lnTo>
                      <a:pt x="49" y="1099"/>
                    </a:lnTo>
                    <a:lnTo>
                      <a:pt x="49" y="1099"/>
                    </a:lnTo>
                    <a:lnTo>
                      <a:pt x="50" y="1106"/>
                    </a:lnTo>
                    <a:lnTo>
                      <a:pt x="49" y="1106"/>
                    </a:lnTo>
                    <a:lnTo>
                      <a:pt x="50" y="1116"/>
                    </a:lnTo>
                    <a:lnTo>
                      <a:pt x="50" y="1119"/>
                    </a:lnTo>
                    <a:lnTo>
                      <a:pt x="51" y="1121"/>
                    </a:lnTo>
                    <a:lnTo>
                      <a:pt x="51" y="1121"/>
                    </a:lnTo>
                    <a:lnTo>
                      <a:pt x="52" y="1124"/>
                    </a:lnTo>
                    <a:lnTo>
                      <a:pt x="53" y="1128"/>
                    </a:lnTo>
                    <a:lnTo>
                      <a:pt x="53" y="1132"/>
                    </a:lnTo>
                    <a:lnTo>
                      <a:pt x="52" y="1136"/>
                    </a:lnTo>
                    <a:lnTo>
                      <a:pt x="52" y="1137"/>
                    </a:lnTo>
                    <a:lnTo>
                      <a:pt x="52" y="1138"/>
                    </a:lnTo>
                    <a:lnTo>
                      <a:pt x="52" y="1138"/>
                    </a:lnTo>
                    <a:lnTo>
                      <a:pt x="57" y="1153"/>
                    </a:lnTo>
                    <a:lnTo>
                      <a:pt x="62" y="1167"/>
                    </a:lnTo>
                    <a:lnTo>
                      <a:pt x="69" y="1181"/>
                    </a:lnTo>
                    <a:lnTo>
                      <a:pt x="76" y="1194"/>
                    </a:lnTo>
                    <a:lnTo>
                      <a:pt x="85" y="1207"/>
                    </a:lnTo>
                    <a:lnTo>
                      <a:pt x="96" y="1219"/>
                    </a:lnTo>
                    <a:lnTo>
                      <a:pt x="107" y="1230"/>
                    </a:lnTo>
                    <a:lnTo>
                      <a:pt x="120" y="1242"/>
                    </a:lnTo>
                    <a:lnTo>
                      <a:pt x="133" y="1252"/>
                    </a:lnTo>
                    <a:lnTo>
                      <a:pt x="146" y="1260"/>
                    </a:lnTo>
                    <a:lnTo>
                      <a:pt x="160" y="1269"/>
                    </a:lnTo>
                    <a:lnTo>
                      <a:pt x="174" y="1275"/>
                    </a:lnTo>
                    <a:lnTo>
                      <a:pt x="189" y="1281"/>
                    </a:lnTo>
                    <a:lnTo>
                      <a:pt x="202" y="1285"/>
                    </a:lnTo>
                    <a:lnTo>
                      <a:pt x="217" y="1287"/>
                    </a:lnTo>
                    <a:lnTo>
                      <a:pt x="231" y="1288"/>
                    </a:lnTo>
                    <a:lnTo>
                      <a:pt x="231" y="1288"/>
                    </a:lnTo>
                    <a:lnTo>
                      <a:pt x="240" y="1287"/>
                    </a:lnTo>
                    <a:lnTo>
                      <a:pt x="240" y="1287"/>
                    </a:lnTo>
                    <a:lnTo>
                      <a:pt x="259" y="1287"/>
                    </a:lnTo>
                    <a:lnTo>
                      <a:pt x="259" y="1287"/>
                    </a:lnTo>
                    <a:lnTo>
                      <a:pt x="278" y="1287"/>
                    </a:lnTo>
                    <a:lnTo>
                      <a:pt x="296" y="1289"/>
                    </a:lnTo>
                    <a:lnTo>
                      <a:pt x="332" y="1293"/>
                    </a:lnTo>
                    <a:lnTo>
                      <a:pt x="332" y="1293"/>
                    </a:lnTo>
                    <a:lnTo>
                      <a:pt x="349" y="1296"/>
                    </a:lnTo>
                    <a:lnTo>
                      <a:pt x="349" y="1296"/>
                    </a:lnTo>
                    <a:lnTo>
                      <a:pt x="366" y="1297"/>
                    </a:lnTo>
                    <a:lnTo>
                      <a:pt x="384" y="1298"/>
                    </a:lnTo>
                    <a:lnTo>
                      <a:pt x="384" y="1298"/>
                    </a:lnTo>
                    <a:lnTo>
                      <a:pt x="411" y="1297"/>
                    </a:lnTo>
                    <a:lnTo>
                      <a:pt x="437" y="1295"/>
                    </a:lnTo>
                    <a:lnTo>
                      <a:pt x="437" y="1295"/>
                    </a:lnTo>
                    <a:lnTo>
                      <a:pt x="462" y="1293"/>
                    </a:lnTo>
                    <a:lnTo>
                      <a:pt x="465" y="1293"/>
                    </a:lnTo>
                    <a:lnTo>
                      <a:pt x="466" y="1292"/>
                    </a:lnTo>
                    <a:lnTo>
                      <a:pt x="466" y="1292"/>
                    </a:lnTo>
                    <a:lnTo>
                      <a:pt x="471" y="1289"/>
                    </a:lnTo>
                    <a:lnTo>
                      <a:pt x="476" y="1288"/>
                    </a:lnTo>
                    <a:lnTo>
                      <a:pt x="478" y="1288"/>
                    </a:lnTo>
                    <a:lnTo>
                      <a:pt x="478" y="1288"/>
                    </a:lnTo>
                    <a:lnTo>
                      <a:pt x="528" y="1292"/>
                    </a:lnTo>
                    <a:lnTo>
                      <a:pt x="528" y="1292"/>
                    </a:lnTo>
                    <a:lnTo>
                      <a:pt x="577" y="1295"/>
                    </a:lnTo>
                    <a:lnTo>
                      <a:pt x="602" y="1297"/>
                    </a:lnTo>
                    <a:lnTo>
                      <a:pt x="627" y="1297"/>
                    </a:lnTo>
                    <a:lnTo>
                      <a:pt x="627" y="1297"/>
                    </a:lnTo>
                    <a:lnTo>
                      <a:pt x="645" y="1296"/>
                    </a:lnTo>
                    <a:lnTo>
                      <a:pt x="645" y="1296"/>
                    </a:lnTo>
                    <a:lnTo>
                      <a:pt x="665" y="1296"/>
                    </a:lnTo>
                    <a:lnTo>
                      <a:pt x="665" y="1296"/>
                    </a:lnTo>
                    <a:lnTo>
                      <a:pt x="674" y="1296"/>
                    </a:lnTo>
                    <a:lnTo>
                      <a:pt x="682" y="1297"/>
                    </a:lnTo>
                    <a:lnTo>
                      <a:pt x="690" y="1300"/>
                    </a:lnTo>
                    <a:lnTo>
                      <a:pt x="697" y="1303"/>
                    </a:lnTo>
                    <a:lnTo>
                      <a:pt x="699" y="1304"/>
                    </a:lnTo>
                    <a:lnTo>
                      <a:pt x="703" y="1303"/>
                    </a:lnTo>
                    <a:lnTo>
                      <a:pt x="704" y="1302"/>
                    </a:lnTo>
                    <a:lnTo>
                      <a:pt x="704" y="1302"/>
                    </a:lnTo>
                    <a:lnTo>
                      <a:pt x="708" y="1297"/>
                    </a:lnTo>
                    <a:lnTo>
                      <a:pt x="713" y="1294"/>
                    </a:lnTo>
                    <a:lnTo>
                      <a:pt x="725" y="1289"/>
                    </a:lnTo>
                    <a:lnTo>
                      <a:pt x="736" y="1285"/>
                    </a:lnTo>
                    <a:lnTo>
                      <a:pt x="749" y="1281"/>
                    </a:lnTo>
                    <a:lnTo>
                      <a:pt x="749" y="1281"/>
                    </a:lnTo>
                    <a:lnTo>
                      <a:pt x="765" y="1277"/>
                    </a:lnTo>
                    <a:lnTo>
                      <a:pt x="772" y="1274"/>
                    </a:lnTo>
                    <a:lnTo>
                      <a:pt x="781" y="1271"/>
                    </a:lnTo>
                    <a:lnTo>
                      <a:pt x="781" y="1271"/>
                    </a:lnTo>
                    <a:lnTo>
                      <a:pt x="812" y="1254"/>
                    </a:lnTo>
                    <a:lnTo>
                      <a:pt x="843" y="1233"/>
                    </a:lnTo>
                    <a:lnTo>
                      <a:pt x="875" y="1211"/>
                    </a:lnTo>
                    <a:lnTo>
                      <a:pt x="908" y="1185"/>
                    </a:lnTo>
                    <a:lnTo>
                      <a:pt x="908" y="1185"/>
                    </a:lnTo>
                    <a:lnTo>
                      <a:pt x="922" y="1174"/>
                    </a:lnTo>
                    <a:lnTo>
                      <a:pt x="938" y="1162"/>
                    </a:lnTo>
                    <a:lnTo>
                      <a:pt x="969" y="1143"/>
                    </a:lnTo>
                    <a:lnTo>
                      <a:pt x="969" y="1143"/>
                    </a:lnTo>
                    <a:lnTo>
                      <a:pt x="992" y="1127"/>
                    </a:lnTo>
                    <a:lnTo>
                      <a:pt x="1016" y="1111"/>
                    </a:lnTo>
                    <a:lnTo>
                      <a:pt x="1016" y="1111"/>
                    </a:lnTo>
                    <a:lnTo>
                      <a:pt x="1029" y="1101"/>
                    </a:lnTo>
                    <a:lnTo>
                      <a:pt x="1029" y="1101"/>
                    </a:lnTo>
                    <a:lnTo>
                      <a:pt x="1070" y="1073"/>
                    </a:lnTo>
                    <a:lnTo>
                      <a:pt x="1093" y="1056"/>
                    </a:lnTo>
                    <a:lnTo>
                      <a:pt x="1099" y="1051"/>
                    </a:lnTo>
                    <a:lnTo>
                      <a:pt x="1103" y="1046"/>
                    </a:lnTo>
                    <a:lnTo>
                      <a:pt x="1104" y="1043"/>
                    </a:lnTo>
                    <a:lnTo>
                      <a:pt x="1105" y="1041"/>
                    </a:lnTo>
                    <a:lnTo>
                      <a:pt x="1105" y="1041"/>
                    </a:lnTo>
                    <a:lnTo>
                      <a:pt x="1106" y="1036"/>
                    </a:lnTo>
                    <a:lnTo>
                      <a:pt x="1107" y="1032"/>
                    </a:lnTo>
                    <a:lnTo>
                      <a:pt x="1108" y="1031"/>
                    </a:lnTo>
                    <a:lnTo>
                      <a:pt x="1108" y="1029"/>
                    </a:lnTo>
                    <a:lnTo>
                      <a:pt x="1108" y="1029"/>
                    </a:lnTo>
                    <a:lnTo>
                      <a:pt x="1106" y="946"/>
                    </a:lnTo>
                    <a:lnTo>
                      <a:pt x="1104" y="859"/>
                    </a:lnTo>
                    <a:lnTo>
                      <a:pt x="1100" y="770"/>
                    </a:lnTo>
                    <a:lnTo>
                      <a:pt x="1096" y="676"/>
                    </a:lnTo>
                    <a:lnTo>
                      <a:pt x="1096" y="676"/>
                    </a:lnTo>
                    <a:lnTo>
                      <a:pt x="1096" y="668"/>
                    </a:lnTo>
                    <a:lnTo>
                      <a:pt x="1098" y="666"/>
                    </a:lnTo>
                    <a:lnTo>
                      <a:pt x="1099" y="663"/>
                    </a:lnTo>
                    <a:lnTo>
                      <a:pt x="1099" y="663"/>
                    </a:lnTo>
                    <a:lnTo>
                      <a:pt x="1102" y="661"/>
                    </a:lnTo>
                    <a:lnTo>
                      <a:pt x="1105" y="660"/>
                    </a:lnTo>
                    <a:lnTo>
                      <a:pt x="1108" y="659"/>
                    </a:lnTo>
                    <a:lnTo>
                      <a:pt x="1112" y="658"/>
                    </a:lnTo>
                    <a:lnTo>
                      <a:pt x="1112" y="658"/>
                    </a:lnTo>
                    <a:lnTo>
                      <a:pt x="1118" y="659"/>
                    </a:lnTo>
                    <a:lnTo>
                      <a:pt x="1123" y="661"/>
                    </a:lnTo>
                    <a:lnTo>
                      <a:pt x="1125" y="662"/>
                    </a:lnTo>
                    <a:lnTo>
                      <a:pt x="1128" y="665"/>
                    </a:lnTo>
                    <a:lnTo>
                      <a:pt x="1130" y="668"/>
                    </a:lnTo>
                    <a:lnTo>
                      <a:pt x="1131" y="672"/>
                    </a:lnTo>
                    <a:lnTo>
                      <a:pt x="1132" y="676"/>
                    </a:lnTo>
                    <a:lnTo>
                      <a:pt x="1132" y="676"/>
                    </a:lnTo>
                    <a:lnTo>
                      <a:pt x="1137" y="780"/>
                    </a:lnTo>
                    <a:lnTo>
                      <a:pt x="1140" y="877"/>
                    </a:lnTo>
                    <a:lnTo>
                      <a:pt x="1143" y="967"/>
                    </a:lnTo>
                    <a:lnTo>
                      <a:pt x="1145" y="1053"/>
                    </a:lnTo>
                    <a:lnTo>
                      <a:pt x="1139" y="1053"/>
                    </a:lnTo>
                    <a:lnTo>
                      <a:pt x="1137" y="1057"/>
                    </a:lnTo>
                    <a:lnTo>
                      <a:pt x="1137" y="1057"/>
                    </a:lnTo>
                    <a:lnTo>
                      <a:pt x="1135" y="1062"/>
                    </a:lnTo>
                    <a:lnTo>
                      <a:pt x="1131" y="1067"/>
                    </a:lnTo>
                    <a:lnTo>
                      <a:pt x="1127" y="1072"/>
                    </a:lnTo>
                    <a:lnTo>
                      <a:pt x="1121" y="1076"/>
                    </a:lnTo>
                    <a:lnTo>
                      <a:pt x="1110" y="1085"/>
                    </a:lnTo>
                    <a:lnTo>
                      <a:pt x="1098" y="1093"/>
                    </a:lnTo>
                    <a:lnTo>
                      <a:pt x="1098" y="1093"/>
                    </a:lnTo>
                    <a:lnTo>
                      <a:pt x="1085" y="1101"/>
                    </a:lnTo>
                    <a:lnTo>
                      <a:pt x="1074" y="1111"/>
                    </a:lnTo>
                    <a:lnTo>
                      <a:pt x="1074" y="1111"/>
                    </a:lnTo>
                    <a:lnTo>
                      <a:pt x="1054" y="1125"/>
                    </a:lnTo>
                    <a:lnTo>
                      <a:pt x="1035" y="1139"/>
                    </a:lnTo>
                    <a:lnTo>
                      <a:pt x="995" y="1166"/>
                    </a:lnTo>
                    <a:lnTo>
                      <a:pt x="995" y="1166"/>
                    </a:lnTo>
                    <a:lnTo>
                      <a:pt x="954" y="1194"/>
                    </a:lnTo>
                    <a:lnTo>
                      <a:pt x="954" y="1194"/>
                    </a:lnTo>
                    <a:lnTo>
                      <a:pt x="931" y="1212"/>
                    </a:lnTo>
                    <a:lnTo>
                      <a:pt x="908" y="1229"/>
                    </a:lnTo>
                    <a:lnTo>
                      <a:pt x="908" y="1229"/>
                    </a:lnTo>
                    <a:lnTo>
                      <a:pt x="865" y="1262"/>
                    </a:lnTo>
                    <a:lnTo>
                      <a:pt x="844" y="1277"/>
                    </a:lnTo>
                    <a:lnTo>
                      <a:pt x="822" y="1291"/>
                    </a:lnTo>
                    <a:lnTo>
                      <a:pt x="799" y="1304"/>
                    </a:lnTo>
                    <a:lnTo>
                      <a:pt x="776" y="1315"/>
                    </a:lnTo>
                    <a:lnTo>
                      <a:pt x="765" y="1319"/>
                    </a:lnTo>
                    <a:lnTo>
                      <a:pt x="753" y="1322"/>
                    </a:lnTo>
                    <a:lnTo>
                      <a:pt x="740" y="1325"/>
                    </a:lnTo>
                    <a:lnTo>
                      <a:pt x="729" y="1328"/>
                    </a:lnTo>
                    <a:lnTo>
                      <a:pt x="727" y="1328"/>
                    </a:lnTo>
                    <a:lnTo>
                      <a:pt x="726" y="1329"/>
                    </a:lnTo>
                    <a:lnTo>
                      <a:pt x="726" y="1329"/>
                    </a:lnTo>
                    <a:lnTo>
                      <a:pt x="723" y="1331"/>
                    </a:lnTo>
                    <a:lnTo>
                      <a:pt x="719" y="1332"/>
                    </a:lnTo>
                    <a:lnTo>
                      <a:pt x="712" y="1334"/>
                    </a:lnTo>
                    <a:lnTo>
                      <a:pt x="713" y="1337"/>
                    </a:lnTo>
                    <a:lnTo>
                      <a:pt x="713" y="1337"/>
                    </a:lnTo>
                    <a:lnTo>
                      <a:pt x="710" y="1338"/>
                    </a:lnTo>
                    <a:lnTo>
                      <a:pt x="710" y="1338"/>
                    </a:lnTo>
                    <a:lnTo>
                      <a:pt x="707" y="1338"/>
                    </a:lnTo>
                    <a:lnTo>
                      <a:pt x="707" y="13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5" name="Freeform 397">
                <a:extLst>
                  <a:ext uri="{FF2B5EF4-FFF2-40B4-BE49-F238E27FC236}">
                    <a16:creationId xmlns:a16="http://schemas.microsoft.com/office/drawing/2014/main" id="{662F49CF-457D-0D95-959B-16149FCB7F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2775" y="3170238"/>
                <a:ext cx="542925" cy="473075"/>
              </a:xfrm>
              <a:custGeom>
                <a:avLst/>
                <a:gdLst/>
                <a:ahLst/>
                <a:cxnLst>
                  <a:cxn ang="0">
                    <a:pos x="2" y="884"/>
                  </a:cxn>
                  <a:cxn ang="0">
                    <a:pos x="4" y="861"/>
                  </a:cxn>
                  <a:cxn ang="0">
                    <a:pos x="45" y="818"/>
                  </a:cxn>
                  <a:cxn ang="0">
                    <a:pos x="132" y="715"/>
                  </a:cxn>
                  <a:cxn ang="0">
                    <a:pos x="182" y="635"/>
                  </a:cxn>
                  <a:cxn ang="0">
                    <a:pos x="192" y="564"/>
                  </a:cxn>
                  <a:cxn ang="0">
                    <a:pos x="207" y="470"/>
                  </a:cxn>
                  <a:cxn ang="0">
                    <a:pos x="253" y="351"/>
                  </a:cxn>
                  <a:cxn ang="0">
                    <a:pos x="358" y="215"/>
                  </a:cxn>
                  <a:cxn ang="0">
                    <a:pos x="517" y="90"/>
                  </a:cxn>
                  <a:cxn ang="0">
                    <a:pos x="663" y="24"/>
                  </a:cxn>
                  <a:cxn ang="0">
                    <a:pos x="817" y="2"/>
                  </a:cxn>
                  <a:cxn ang="0">
                    <a:pos x="943" y="2"/>
                  </a:cxn>
                  <a:cxn ang="0">
                    <a:pos x="1002" y="16"/>
                  </a:cxn>
                  <a:cxn ang="0">
                    <a:pos x="1020" y="26"/>
                  </a:cxn>
                  <a:cxn ang="0">
                    <a:pos x="1022" y="133"/>
                  </a:cxn>
                  <a:cxn ang="0">
                    <a:pos x="979" y="246"/>
                  </a:cxn>
                  <a:cxn ang="0">
                    <a:pos x="962" y="260"/>
                  </a:cxn>
                  <a:cxn ang="0">
                    <a:pos x="893" y="274"/>
                  </a:cxn>
                  <a:cxn ang="0">
                    <a:pos x="808" y="306"/>
                  </a:cxn>
                  <a:cxn ang="0">
                    <a:pos x="918" y="339"/>
                  </a:cxn>
                  <a:cxn ang="0">
                    <a:pos x="927" y="359"/>
                  </a:cxn>
                  <a:cxn ang="0">
                    <a:pos x="913" y="390"/>
                  </a:cxn>
                  <a:cxn ang="0">
                    <a:pos x="814" y="507"/>
                  </a:cxn>
                  <a:cxn ang="0">
                    <a:pos x="649" y="614"/>
                  </a:cxn>
                  <a:cxn ang="0">
                    <a:pos x="475" y="674"/>
                  </a:cxn>
                  <a:cxn ang="0">
                    <a:pos x="252" y="686"/>
                  </a:cxn>
                  <a:cxn ang="0">
                    <a:pos x="211" y="689"/>
                  </a:cxn>
                  <a:cxn ang="0">
                    <a:pos x="126" y="777"/>
                  </a:cxn>
                  <a:cxn ang="0">
                    <a:pos x="53" y="863"/>
                  </a:cxn>
                  <a:cxn ang="0">
                    <a:pos x="17" y="894"/>
                  </a:cxn>
                  <a:cxn ang="0">
                    <a:pos x="745" y="48"/>
                  </a:cxn>
                  <a:cxn ang="0">
                    <a:pos x="624" y="74"/>
                  </a:cxn>
                  <a:cxn ang="0">
                    <a:pos x="505" y="137"/>
                  </a:cxn>
                  <a:cxn ang="0">
                    <a:pos x="419" y="211"/>
                  </a:cxn>
                  <a:cxn ang="0">
                    <a:pos x="291" y="355"/>
                  </a:cxn>
                  <a:cxn ang="0">
                    <a:pos x="241" y="484"/>
                  </a:cxn>
                  <a:cxn ang="0">
                    <a:pos x="228" y="573"/>
                  </a:cxn>
                  <a:cxn ang="0">
                    <a:pos x="224" y="646"/>
                  </a:cxn>
                  <a:cxn ang="0">
                    <a:pos x="307" y="651"/>
                  </a:cxn>
                  <a:cxn ang="0">
                    <a:pos x="441" y="639"/>
                  </a:cxn>
                  <a:cxn ang="0">
                    <a:pos x="535" y="627"/>
                  </a:cxn>
                  <a:cxn ang="0">
                    <a:pos x="630" y="583"/>
                  </a:cxn>
                  <a:cxn ang="0">
                    <a:pos x="705" y="540"/>
                  </a:cxn>
                  <a:cxn ang="0">
                    <a:pos x="803" y="471"/>
                  </a:cxn>
                  <a:cxn ang="0">
                    <a:pos x="872" y="385"/>
                  </a:cxn>
                  <a:cxn ang="0">
                    <a:pos x="826" y="349"/>
                  </a:cxn>
                  <a:cxn ang="0">
                    <a:pos x="717" y="321"/>
                  </a:cxn>
                  <a:cxn ang="0">
                    <a:pos x="657" y="300"/>
                  </a:cxn>
                  <a:cxn ang="0">
                    <a:pos x="647" y="280"/>
                  </a:cxn>
                  <a:cxn ang="0">
                    <a:pos x="659" y="257"/>
                  </a:cxn>
                  <a:cxn ang="0">
                    <a:pos x="843" y="243"/>
                  </a:cxn>
                  <a:cxn ang="0">
                    <a:pos x="959" y="205"/>
                  </a:cxn>
                  <a:cxn ang="0">
                    <a:pos x="990" y="94"/>
                  </a:cxn>
                  <a:cxn ang="0">
                    <a:pos x="979" y="41"/>
                  </a:cxn>
                  <a:cxn ang="0">
                    <a:pos x="974" y="45"/>
                  </a:cxn>
                  <a:cxn ang="0">
                    <a:pos x="957" y="41"/>
                  </a:cxn>
                </a:cxnLst>
                <a:rect l="0" t="0" r="r" b="b"/>
                <a:pathLst>
                  <a:path w="1026" h="894">
                    <a:moveTo>
                      <a:pt x="17" y="894"/>
                    </a:moveTo>
                    <a:lnTo>
                      <a:pt x="17" y="894"/>
                    </a:lnTo>
                    <a:lnTo>
                      <a:pt x="11" y="893"/>
                    </a:lnTo>
                    <a:lnTo>
                      <a:pt x="8" y="892"/>
                    </a:lnTo>
                    <a:lnTo>
                      <a:pt x="6" y="891"/>
                    </a:lnTo>
                    <a:lnTo>
                      <a:pt x="3" y="887"/>
                    </a:lnTo>
                    <a:lnTo>
                      <a:pt x="2" y="884"/>
                    </a:lnTo>
                    <a:lnTo>
                      <a:pt x="1" y="881"/>
                    </a:lnTo>
                    <a:lnTo>
                      <a:pt x="0" y="877"/>
                    </a:lnTo>
                    <a:lnTo>
                      <a:pt x="0" y="872"/>
                    </a:lnTo>
                    <a:lnTo>
                      <a:pt x="0" y="872"/>
                    </a:lnTo>
                    <a:lnTo>
                      <a:pt x="1" y="869"/>
                    </a:lnTo>
                    <a:lnTo>
                      <a:pt x="1" y="866"/>
                    </a:lnTo>
                    <a:lnTo>
                      <a:pt x="4" y="861"/>
                    </a:lnTo>
                    <a:lnTo>
                      <a:pt x="7" y="857"/>
                    </a:lnTo>
                    <a:lnTo>
                      <a:pt x="10" y="856"/>
                    </a:lnTo>
                    <a:lnTo>
                      <a:pt x="12" y="855"/>
                    </a:lnTo>
                    <a:lnTo>
                      <a:pt x="13" y="854"/>
                    </a:lnTo>
                    <a:lnTo>
                      <a:pt x="13" y="854"/>
                    </a:lnTo>
                    <a:lnTo>
                      <a:pt x="29" y="836"/>
                    </a:lnTo>
                    <a:lnTo>
                      <a:pt x="45" y="818"/>
                    </a:lnTo>
                    <a:lnTo>
                      <a:pt x="45" y="818"/>
                    </a:lnTo>
                    <a:lnTo>
                      <a:pt x="69" y="791"/>
                    </a:lnTo>
                    <a:lnTo>
                      <a:pt x="82" y="777"/>
                    </a:lnTo>
                    <a:lnTo>
                      <a:pt x="93" y="761"/>
                    </a:lnTo>
                    <a:lnTo>
                      <a:pt x="93" y="761"/>
                    </a:lnTo>
                    <a:lnTo>
                      <a:pt x="112" y="738"/>
                    </a:lnTo>
                    <a:lnTo>
                      <a:pt x="132" y="715"/>
                    </a:lnTo>
                    <a:lnTo>
                      <a:pt x="153" y="692"/>
                    </a:lnTo>
                    <a:lnTo>
                      <a:pt x="176" y="670"/>
                    </a:lnTo>
                    <a:lnTo>
                      <a:pt x="188" y="658"/>
                    </a:lnTo>
                    <a:lnTo>
                      <a:pt x="187" y="655"/>
                    </a:lnTo>
                    <a:lnTo>
                      <a:pt x="187" y="655"/>
                    </a:lnTo>
                    <a:lnTo>
                      <a:pt x="184" y="645"/>
                    </a:lnTo>
                    <a:lnTo>
                      <a:pt x="182" y="635"/>
                    </a:lnTo>
                    <a:lnTo>
                      <a:pt x="181" y="627"/>
                    </a:lnTo>
                    <a:lnTo>
                      <a:pt x="181" y="621"/>
                    </a:lnTo>
                    <a:lnTo>
                      <a:pt x="181" y="621"/>
                    </a:lnTo>
                    <a:lnTo>
                      <a:pt x="183" y="603"/>
                    </a:lnTo>
                    <a:lnTo>
                      <a:pt x="187" y="586"/>
                    </a:lnTo>
                    <a:lnTo>
                      <a:pt x="187" y="586"/>
                    </a:lnTo>
                    <a:lnTo>
                      <a:pt x="192" y="564"/>
                    </a:lnTo>
                    <a:lnTo>
                      <a:pt x="193" y="553"/>
                    </a:lnTo>
                    <a:lnTo>
                      <a:pt x="194" y="540"/>
                    </a:lnTo>
                    <a:lnTo>
                      <a:pt x="194" y="540"/>
                    </a:lnTo>
                    <a:lnTo>
                      <a:pt x="196" y="524"/>
                    </a:lnTo>
                    <a:lnTo>
                      <a:pt x="198" y="506"/>
                    </a:lnTo>
                    <a:lnTo>
                      <a:pt x="202" y="489"/>
                    </a:lnTo>
                    <a:lnTo>
                      <a:pt x="207" y="470"/>
                    </a:lnTo>
                    <a:lnTo>
                      <a:pt x="212" y="452"/>
                    </a:lnTo>
                    <a:lnTo>
                      <a:pt x="218" y="432"/>
                    </a:lnTo>
                    <a:lnTo>
                      <a:pt x="225" y="412"/>
                    </a:lnTo>
                    <a:lnTo>
                      <a:pt x="233" y="392"/>
                    </a:lnTo>
                    <a:lnTo>
                      <a:pt x="233" y="392"/>
                    </a:lnTo>
                    <a:lnTo>
                      <a:pt x="243" y="371"/>
                    </a:lnTo>
                    <a:lnTo>
                      <a:pt x="253" y="351"/>
                    </a:lnTo>
                    <a:lnTo>
                      <a:pt x="264" y="332"/>
                    </a:lnTo>
                    <a:lnTo>
                      <a:pt x="276" y="313"/>
                    </a:lnTo>
                    <a:lnTo>
                      <a:pt x="289" y="296"/>
                    </a:lnTo>
                    <a:lnTo>
                      <a:pt x="302" y="278"/>
                    </a:lnTo>
                    <a:lnTo>
                      <a:pt x="315" y="261"/>
                    </a:lnTo>
                    <a:lnTo>
                      <a:pt x="329" y="245"/>
                    </a:lnTo>
                    <a:lnTo>
                      <a:pt x="358" y="215"/>
                    </a:lnTo>
                    <a:lnTo>
                      <a:pt x="388" y="188"/>
                    </a:lnTo>
                    <a:lnTo>
                      <a:pt x="417" y="162"/>
                    </a:lnTo>
                    <a:lnTo>
                      <a:pt x="446" y="140"/>
                    </a:lnTo>
                    <a:lnTo>
                      <a:pt x="446" y="140"/>
                    </a:lnTo>
                    <a:lnTo>
                      <a:pt x="464" y="126"/>
                    </a:lnTo>
                    <a:lnTo>
                      <a:pt x="481" y="114"/>
                    </a:lnTo>
                    <a:lnTo>
                      <a:pt x="517" y="90"/>
                    </a:lnTo>
                    <a:lnTo>
                      <a:pt x="555" y="69"/>
                    </a:lnTo>
                    <a:lnTo>
                      <a:pt x="592" y="49"/>
                    </a:lnTo>
                    <a:lnTo>
                      <a:pt x="592" y="49"/>
                    </a:lnTo>
                    <a:lnTo>
                      <a:pt x="609" y="40"/>
                    </a:lnTo>
                    <a:lnTo>
                      <a:pt x="627" y="34"/>
                    </a:lnTo>
                    <a:lnTo>
                      <a:pt x="645" y="28"/>
                    </a:lnTo>
                    <a:lnTo>
                      <a:pt x="663" y="24"/>
                    </a:lnTo>
                    <a:lnTo>
                      <a:pt x="681" y="20"/>
                    </a:lnTo>
                    <a:lnTo>
                      <a:pt x="699" y="17"/>
                    </a:lnTo>
                    <a:lnTo>
                      <a:pt x="737" y="11"/>
                    </a:lnTo>
                    <a:lnTo>
                      <a:pt x="745" y="10"/>
                    </a:lnTo>
                    <a:lnTo>
                      <a:pt x="745" y="10"/>
                    </a:lnTo>
                    <a:lnTo>
                      <a:pt x="782" y="5"/>
                    </a:lnTo>
                    <a:lnTo>
                      <a:pt x="817" y="2"/>
                    </a:lnTo>
                    <a:lnTo>
                      <a:pt x="848" y="0"/>
                    </a:lnTo>
                    <a:lnTo>
                      <a:pt x="878" y="0"/>
                    </a:lnTo>
                    <a:lnTo>
                      <a:pt x="878" y="0"/>
                    </a:lnTo>
                    <a:lnTo>
                      <a:pt x="902" y="0"/>
                    </a:lnTo>
                    <a:lnTo>
                      <a:pt x="924" y="1"/>
                    </a:lnTo>
                    <a:lnTo>
                      <a:pt x="924" y="1"/>
                    </a:lnTo>
                    <a:lnTo>
                      <a:pt x="943" y="2"/>
                    </a:lnTo>
                    <a:lnTo>
                      <a:pt x="943" y="2"/>
                    </a:lnTo>
                    <a:lnTo>
                      <a:pt x="959" y="3"/>
                    </a:lnTo>
                    <a:lnTo>
                      <a:pt x="975" y="5"/>
                    </a:lnTo>
                    <a:lnTo>
                      <a:pt x="982" y="6"/>
                    </a:lnTo>
                    <a:lnTo>
                      <a:pt x="990" y="8"/>
                    </a:lnTo>
                    <a:lnTo>
                      <a:pt x="997" y="11"/>
                    </a:lnTo>
                    <a:lnTo>
                      <a:pt x="1002" y="16"/>
                    </a:lnTo>
                    <a:lnTo>
                      <a:pt x="1003" y="16"/>
                    </a:lnTo>
                    <a:lnTo>
                      <a:pt x="1005" y="17"/>
                    </a:lnTo>
                    <a:lnTo>
                      <a:pt x="1005" y="17"/>
                    </a:lnTo>
                    <a:lnTo>
                      <a:pt x="1010" y="18"/>
                    </a:lnTo>
                    <a:lnTo>
                      <a:pt x="1016" y="21"/>
                    </a:lnTo>
                    <a:lnTo>
                      <a:pt x="1018" y="24"/>
                    </a:lnTo>
                    <a:lnTo>
                      <a:pt x="1020" y="26"/>
                    </a:lnTo>
                    <a:lnTo>
                      <a:pt x="1022" y="30"/>
                    </a:lnTo>
                    <a:lnTo>
                      <a:pt x="1023" y="33"/>
                    </a:lnTo>
                    <a:lnTo>
                      <a:pt x="1023" y="33"/>
                    </a:lnTo>
                    <a:lnTo>
                      <a:pt x="1026" y="61"/>
                    </a:lnTo>
                    <a:lnTo>
                      <a:pt x="1026" y="86"/>
                    </a:lnTo>
                    <a:lnTo>
                      <a:pt x="1025" y="110"/>
                    </a:lnTo>
                    <a:lnTo>
                      <a:pt x="1022" y="133"/>
                    </a:lnTo>
                    <a:lnTo>
                      <a:pt x="1022" y="133"/>
                    </a:lnTo>
                    <a:lnTo>
                      <a:pt x="1016" y="154"/>
                    </a:lnTo>
                    <a:lnTo>
                      <a:pt x="1010" y="174"/>
                    </a:lnTo>
                    <a:lnTo>
                      <a:pt x="1002" y="193"/>
                    </a:lnTo>
                    <a:lnTo>
                      <a:pt x="994" y="213"/>
                    </a:lnTo>
                    <a:lnTo>
                      <a:pt x="994" y="213"/>
                    </a:lnTo>
                    <a:lnTo>
                      <a:pt x="979" y="246"/>
                    </a:lnTo>
                    <a:lnTo>
                      <a:pt x="979" y="246"/>
                    </a:lnTo>
                    <a:lnTo>
                      <a:pt x="976" y="251"/>
                    </a:lnTo>
                    <a:lnTo>
                      <a:pt x="973" y="254"/>
                    </a:lnTo>
                    <a:lnTo>
                      <a:pt x="969" y="256"/>
                    </a:lnTo>
                    <a:lnTo>
                      <a:pt x="966" y="257"/>
                    </a:lnTo>
                    <a:lnTo>
                      <a:pt x="963" y="258"/>
                    </a:lnTo>
                    <a:lnTo>
                      <a:pt x="962" y="260"/>
                    </a:lnTo>
                    <a:lnTo>
                      <a:pt x="962" y="260"/>
                    </a:lnTo>
                    <a:lnTo>
                      <a:pt x="960" y="262"/>
                    </a:lnTo>
                    <a:lnTo>
                      <a:pt x="956" y="266"/>
                    </a:lnTo>
                    <a:lnTo>
                      <a:pt x="952" y="268"/>
                    </a:lnTo>
                    <a:lnTo>
                      <a:pt x="947" y="269"/>
                    </a:lnTo>
                    <a:lnTo>
                      <a:pt x="947" y="269"/>
                    </a:lnTo>
                    <a:lnTo>
                      <a:pt x="893" y="274"/>
                    </a:lnTo>
                    <a:lnTo>
                      <a:pt x="841" y="279"/>
                    </a:lnTo>
                    <a:lnTo>
                      <a:pt x="841" y="279"/>
                    </a:lnTo>
                    <a:lnTo>
                      <a:pt x="780" y="286"/>
                    </a:lnTo>
                    <a:lnTo>
                      <a:pt x="779" y="298"/>
                    </a:lnTo>
                    <a:lnTo>
                      <a:pt x="779" y="298"/>
                    </a:lnTo>
                    <a:lnTo>
                      <a:pt x="795" y="302"/>
                    </a:lnTo>
                    <a:lnTo>
                      <a:pt x="808" y="306"/>
                    </a:lnTo>
                    <a:lnTo>
                      <a:pt x="808" y="306"/>
                    </a:lnTo>
                    <a:lnTo>
                      <a:pt x="833" y="316"/>
                    </a:lnTo>
                    <a:lnTo>
                      <a:pt x="858" y="324"/>
                    </a:lnTo>
                    <a:lnTo>
                      <a:pt x="887" y="333"/>
                    </a:lnTo>
                    <a:lnTo>
                      <a:pt x="915" y="338"/>
                    </a:lnTo>
                    <a:lnTo>
                      <a:pt x="915" y="338"/>
                    </a:lnTo>
                    <a:lnTo>
                      <a:pt x="918" y="339"/>
                    </a:lnTo>
                    <a:lnTo>
                      <a:pt x="921" y="341"/>
                    </a:lnTo>
                    <a:lnTo>
                      <a:pt x="924" y="343"/>
                    </a:lnTo>
                    <a:lnTo>
                      <a:pt x="925" y="345"/>
                    </a:lnTo>
                    <a:lnTo>
                      <a:pt x="925" y="345"/>
                    </a:lnTo>
                    <a:lnTo>
                      <a:pt x="928" y="349"/>
                    </a:lnTo>
                    <a:lnTo>
                      <a:pt x="928" y="353"/>
                    </a:lnTo>
                    <a:lnTo>
                      <a:pt x="927" y="359"/>
                    </a:lnTo>
                    <a:lnTo>
                      <a:pt x="924" y="363"/>
                    </a:lnTo>
                    <a:lnTo>
                      <a:pt x="923" y="364"/>
                    </a:lnTo>
                    <a:lnTo>
                      <a:pt x="923" y="365"/>
                    </a:lnTo>
                    <a:lnTo>
                      <a:pt x="923" y="365"/>
                    </a:lnTo>
                    <a:lnTo>
                      <a:pt x="922" y="369"/>
                    </a:lnTo>
                    <a:lnTo>
                      <a:pt x="922" y="369"/>
                    </a:lnTo>
                    <a:lnTo>
                      <a:pt x="913" y="390"/>
                    </a:lnTo>
                    <a:lnTo>
                      <a:pt x="902" y="409"/>
                    </a:lnTo>
                    <a:lnTo>
                      <a:pt x="889" y="428"/>
                    </a:lnTo>
                    <a:lnTo>
                      <a:pt x="877" y="445"/>
                    </a:lnTo>
                    <a:lnTo>
                      <a:pt x="862" y="462"/>
                    </a:lnTo>
                    <a:lnTo>
                      <a:pt x="847" y="478"/>
                    </a:lnTo>
                    <a:lnTo>
                      <a:pt x="831" y="493"/>
                    </a:lnTo>
                    <a:lnTo>
                      <a:pt x="814" y="507"/>
                    </a:lnTo>
                    <a:lnTo>
                      <a:pt x="796" y="521"/>
                    </a:lnTo>
                    <a:lnTo>
                      <a:pt x="779" y="534"/>
                    </a:lnTo>
                    <a:lnTo>
                      <a:pt x="742" y="559"/>
                    </a:lnTo>
                    <a:lnTo>
                      <a:pt x="703" y="583"/>
                    </a:lnTo>
                    <a:lnTo>
                      <a:pt x="664" y="605"/>
                    </a:lnTo>
                    <a:lnTo>
                      <a:pt x="649" y="614"/>
                    </a:lnTo>
                    <a:lnTo>
                      <a:pt x="649" y="614"/>
                    </a:lnTo>
                    <a:lnTo>
                      <a:pt x="625" y="627"/>
                    </a:lnTo>
                    <a:lnTo>
                      <a:pt x="601" y="637"/>
                    </a:lnTo>
                    <a:lnTo>
                      <a:pt x="576" y="648"/>
                    </a:lnTo>
                    <a:lnTo>
                      <a:pt x="552" y="656"/>
                    </a:lnTo>
                    <a:lnTo>
                      <a:pt x="526" y="662"/>
                    </a:lnTo>
                    <a:lnTo>
                      <a:pt x="501" y="668"/>
                    </a:lnTo>
                    <a:lnTo>
                      <a:pt x="475" y="674"/>
                    </a:lnTo>
                    <a:lnTo>
                      <a:pt x="449" y="677"/>
                    </a:lnTo>
                    <a:lnTo>
                      <a:pt x="423" y="680"/>
                    </a:lnTo>
                    <a:lnTo>
                      <a:pt x="398" y="682"/>
                    </a:lnTo>
                    <a:lnTo>
                      <a:pt x="348" y="685"/>
                    </a:lnTo>
                    <a:lnTo>
                      <a:pt x="298" y="686"/>
                    </a:lnTo>
                    <a:lnTo>
                      <a:pt x="252" y="686"/>
                    </a:lnTo>
                    <a:lnTo>
                      <a:pt x="252" y="686"/>
                    </a:lnTo>
                    <a:lnTo>
                      <a:pt x="225" y="686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0" y="689"/>
                    </a:lnTo>
                    <a:lnTo>
                      <a:pt x="215" y="690"/>
                    </a:lnTo>
                    <a:lnTo>
                      <a:pt x="215" y="690"/>
                    </a:lnTo>
                    <a:lnTo>
                      <a:pt x="211" y="689"/>
                    </a:lnTo>
                    <a:lnTo>
                      <a:pt x="208" y="689"/>
                    </a:lnTo>
                    <a:lnTo>
                      <a:pt x="199" y="697"/>
                    </a:lnTo>
                    <a:lnTo>
                      <a:pt x="199" y="697"/>
                    </a:lnTo>
                    <a:lnTo>
                      <a:pt x="178" y="719"/>
                    </a:lnTo>
                    <a:lnTo>
                      <a:pt x="156" y="742"/>
                    </a:lnTo>
                    <a:lnTo>
                      <a:pt x="135" y="766"/>
                    </a:lnTo>
                    <a:lnTo>
                      <a:pt x="126" y="777"/>
                    </a:lnTo>
                    <a:lnTo>
                      <a:pt x="117" y="789"/>
                    </a:lnTo>
                    <a:lnTo>
                      <a:pt x="117" y="789"/>
                    </a:lnTo>
                    <a:lnTo>
                      <a:pt x="106" y="804"/>
                    </a:lnTo>
                    <a:lnTo>
                      <a:pt x="96" y="817"/>
                    </a:lnTo>
                    <a:lnTo>
                      <a:pt x="72" y="842"/>
                    </a:lnTo>
                    <a:lnTo>
                      <a:pt x="72" y="842"/>
                    </a:lnTo>
                    <a:lnTo>
                      <a:pt x="53" y="863"/>
                    </a:lnTo>
                    <a:lnTo>
                      <a:pt x="43" y="874"/>
                    </a:lnTo>
                    <a:lnTo>
                      <a:pt x="34" y="885"/>
                    </a:lnTo>
                    <a:lnTo>
                      <a:pt x="34" y="885"/>
                    </a:lnTo>
                    <a:lnTo>
                      <a:pt x="31" y="888"/>
                    </a:lnTo>
                    <a:lnTo>
                      <a:pt x="27" y="892"/>
                    </a:lnTo>
                    <a:lnTo>
                      <a:pt x="22" y="894"/>
                    </a:lnTo>
                    <a:lnTo>
                      <a:pt x="17" y="894"/>
                    </a:lnTo>
                    <a:lnTo>
                      <a:pt x="17" y="894"/>
                    </a:lnTo>
                    <a:close/>
                    <a:moveTo>
                      <a:pt x="884" y="36"/>
                    </a:moveTo>
                    <a:lnTo>
                      <a:pt x="884" y="36"/>
                    </a:lnTo>
                    <a:lnTo>
                      <a:pt x="861" y="37"/>
                    </a:lnTo>
                    <a:lnTo>
                      <a:pt x="861" y="37"/>
                    </a:lnTo>
                    <a:lnTo>
                      <a:pt x="782" y="43"/>
                    </a:lnTo>
                    <a:lnTo>
                      <a:pt x="745" y="48"/>
                    </a:lnTo>
                    <a:lnTo>
                      <a:pt x="709" y="53"/>
                    </a:lnTo>
                    <a:lnTo>
                      <a:pt x="709" y="53"/>
                    </a:lnTo>
                    <a:lnTo>
                      <a:pt x="692" y="55"/>
                    </a:lnTo>
                    <a:lnTo>
                      <a:pt x="676" y="59"/>
                    </a:lnTo>
                    <a:lnTo>
                      <a:pt x="658" y="63"/>
                    </a:lnTo>
                    <a:lnTo>
                      <a:pt x="640" y="68"/>
                    </a:lnTo>
                    <a:lnTo>
                      <a:pt x="624" y="74"/>
                    </a:lnTo>
                    <a:lnTo>
                      <a:pt x="606" y="82"/>
                    </a:lnTo>
                    <a:lnTo>
                      <a:pt x="589" y="90"/>
                    </a:lnTo>
                    <a:lnTo>
                      <a:pt x="571" y="98"/>
                    </a:lnTo>
                    <a:lnTo>
                      <a:pt x="555" y="106"/>
                    </a:lnTo>
                    <a:lnTo>
                      <a:pt x="538" y="117"/>
                    </a:lnTo>
                    <a:lnTo>
                      <a:pt x="522" y="127"/>
                    </a:lnTo>
                    <a:lnTo>
                      <a:pt x="505" y="137"/>
                    </a:lnTo>
                    <a:lnTo>
                      <a:pt x="490" y="149"/>
                    </a:lnTo>
                    <a:lnTo>
                      <a:pt x="474" y="161"/>
                    </a:lnTo>
                    <a:lnTo>
                      <a:pt x="460" y="174"/>
                    </a:lnTo>
                    <a:lnTo>
                      <a:pt x="446" y="186"/>
                    </a:lnTo>
                    <a:lnTo>
                      <a:pt x="446" y="186"/>
                    </a:lnTo>
                    <a:lnTo>
                      <a:pt x="419" y="211"/>
                    </a:lnTo>
                    <a:lnTo>
                      <a:pt x="419" y="211"/>
                    </a:lnTo>
                    <a:lnTo>
                      <a:pt x="396" y="234"/>
                    </a:lnTo>
                    <a:lnTo>
                      <a:pt x="372" y="256"/>
                    </a:lnTo>
                    <a:lnTo>
                      <a:pt x="349" y="279"/>
                    </a:lnTo>
                    <a:lnTo>
                      <a:pt x="328" y="304"/>
                    </a:lnTo>
                    <a:lnTo>
                      <a:pt x="309" y="329"/>
                    </a:lnTo>
                    <a:lnTo>
                      <a:pt x="300" y="342"/>
                    </a:lnTo>
                    <a:lnTo>
                      <a:pt x="291" y="355"/>
                    </a:lnTo>
                    <a:lnTo>
                      <a:pt x="283" y="370"/>
                    </a:lnTo>
                    <a:lnTo>
                      <a:pt x="276" y="384"/>
                    </a:lnTo>
                    <a:lnTo>
                      <a:pt x="269" y="400"/>
                    </a:lnTo>
                    <a:lnTo>
                      <a:pt x="262" y="415"/>
                    </a:lnTo>
                    <a:lnTo>
                      <a:pt x="262" y="415"/>
                    </a:lnTo>
                    <a:lnTo>
                      <a:pt x="251" y="449"/>
                    </a:lnTo>
                    <a:lnTo>
                      <a:pt x="241" y="484"/>
                    </a:lnTo>
                    <a:lnTo>
                      <a:pt x="237" y="501"/>
                    </a:lnTo>
                    <a:lnTo>
                      <a:pt x="233" y="519"/>
                    </a:lnTo>
                    <a:lnTo>
                      <a:pt x="231" y="536"/>
                    </a:lnTo>
                    <a:lnTo>
                      <a:pt x="230" y="555"/>
                    </a:lnTo>
                    <a:lnTo>
                      <a:pt x="230" y="555"/>
                    </a:lnTo>
                    <a:lnTo>
                      <a:pt x="230" y="564"/>
                    </a:lnTo>
                    <a:lnTo>
                      <a:pt x="228" y="573"/>
                    </a:lnTo>
                    <a:lnTo>
                      <a:pt x="223" y="592"/>
                    </a:lnTo>
                    <a:lnTo>
                      <a:pt x="221" y="599"/>
                    </a:lnTo>
                    <a:lnTo>
                      <a:pt x="221" y="599"/>
                    </a:lnTo>
                    <a:lnTo>
                      <a:pt x="220" y="609"/>
                    </a:lnTo>
                    <a:lnTo>
                      <a:pt x="221" y="620"/>
                    </a:lnTo>
                    <a:lnTo>
                      <a:pt x="224" y="645"/>
                    </a:lnTo>
                    <a:lnTo>
                      <a:pt x="224" y="646"/>
                    </a:lnTo>
                    <a:lnTo>
                      <a:pt x="226" y="648"/>
                    </a:lnTo>
                    <a:lnTo>
                      <a:pt x="228" y="650"/>
                    </a:lnTo>
                    <a:lnTo>
                      <a:pt x="230" y="650"/>
                    </a:lnTo>
                    <a:lnTo>
                      <a:pt x="230" y="650"/>
                    </a:lnTo>
                    <a:lnTo>
                      <a:pt x="262" y="651"/>
                    </a:lnTo>
                    <a:lnTo>
                      <a:pt x="262" y="651"/>
                    </a:lnTo>
                    <a:lnTo>
                      <a:pt x="307" y="651"/>
                    </a:lnTo>
                    <a:lnTo>
                      <a:pt x="307" y="651"/>
                    </a:lnTo>
                    <a:lnTo>
                      <a:pt x="339" y="651"/>
                    </a:lnTo>
                    <a:lnTo>
                      <a:pt x="372" y="649"/>
                    </a:lnTo>
                    <a:lnTo>
                      <a:pt x="406" y="646"/>
                    </a:lnTo>
                    <a:lnTo>
                      <a:pt x="423" y="644"/>
                    </a:lnTo>
                    <a:lnTo>
                      <a:pt x="441" y="639"/>
                    </a:lnTo>
                    <a:lnTo>
                      <a:pt x="441" y="639"/>
                    </a:lnTo>
                    <a:lnTo>
                      <a:pt x="461" y="636"/>
                    </a:lnTo>
                    <a:lnTo>
                      <a:pt x="481" y="635"/>
                    </a:lnTo>
                    <a:lnTo>
                      <a:pt x="481" y="635"/>
                    </a:lnTo>
                    <a:lnTo>
                      <a:pt x="509" y="632"/>
                    </a:lnTo>
                    <a:lnTo>
                      <a:pt x="523" y="630"/>
                    </a:lnTo>
                    <a:lnTo>
                      <a:pt x="535" y="627"/>
                    </a:lnTo>
                    <a:lnTo>
                      <a:pt x="535" y="627"/>
                    </a:lnTo>
                    <a:lnTo>
                      <a:pt x="551" y="621"/>
                    </a:lnTo>
                    <a:lnTo>
                      <a:pt x="565" y="615"/>
                    </a:lnTo>
                    <a:lnTo>
                      <a:pt x="594" y="601"/>
                    </a:lnTo>
                    <a:lnTo>
                      <a:pt x="594" y="601"/>
                    </a:lnTo>
                    <a:lnTo>
                      <a:pt x="611" y="592"/>
                    </a:lnTo>
                    <a:lnTo>
                      <a:pt x="630" y="583"/>
                    </a:lnTo>
                    <a:lnTo>
                      <a:pt x="630" y="583"/>
                    </a:lnTo>
                    <a:lnTo>
                      <a:pt x="640" y="578"/>
                    </a:lnTo>
                    <a:lnTo>
                      <a:pt x="652" y="572"/>
                    </a:lnTo>
                    <a:lnTo>
                      <a:pt x="674" y="559"/>
                    </a:lnTo>
                    <a:lnTo>
                      <a:pt x="674" y="559"/>
                    </a:lnTo>
                    <a:lnTo>
                      <a:pt x="692" y="549"/>
                    </a:lnTo>
                    <a:lnTo>
                      <a:pt x="692" y="549"/>
                    </a:lnTo>
                    <a:lnTo>
                      <a:pt x="705" y="540"/>
                    </a:lnTo>
                    <a:lnTo>
                      <a:pt x="705" y="540"/>
                    </a:lnTo>
                    <a:lnTo>
                      <a:pt x="726" y="529"/>
                    </a:lnTo>
                    <a:lnTo>
                      <a:pt x="746" y="517"/>
                    </a:lnTo>
                    <a:lnTo>
                      <a:pt x="764" y="504"/>
                    </a:lnTo>
                    <a:lnTo>
                      <a:pt x="783" y="490"/>
                    </a:lnTo>
                    <a:lnTo>
                      <a:pt x="783" y="490"/>
                    </a:lnTo>
                    <a:lnTo>
                      <a:pt x="803" y="471"/>
                    </a:lnTo>
                    <a:lnTo>
                      <a:pt x="820" y="453"/>
                    </a:lnTo>
                    <a:lnTo>
                      <a:pt x="837" y="433"/>
                    </a:lnTo>
                    <a:lnTo>
                      <a:pt x="851" y="413"/>
                    </a:lnTo>
                    <a:lnTo>
                      <a:pt x="851" y="413"/>
                    </a:lnTo>
                    <a:lnTo>
                      <a:pt x="865" y="396"/>
                    </a:lnTo>
                    <a:lnTo>
                      <a:pt x="865" y="396"/>
                    </a:lnTo>
                    <a:lnTo>
                      <a:pt x="872" y="385"/>
                    </a:lnTo>
                    <a:lnTo>
                      <a:pt x="880" y="375"/>
                    </a:lnTo>
                    <a:lnTo>
                      <a:pt x="884" y="368"/>
                    </a:lnTo>
                    <a:lnTo>
                      <a:pt x="876" y="366"/>
                    </a:lnTo>
                    <a:lnTo>
                      <a:pt x="876" y="366"/>
                    </a:lnTo>
                    <a:lnTo>
                      <a:pt x="851" y="359"/>
                    </a:lnTo>
                    <a:lnTo>
                      <a:pt x="826" y="349"/>
                    </a:lnTo>
                    <a:lnTo>
                      <a:pt x="826" y="349"/>
                    </a:lnTo>
                    <a:lnTo>
                      <a:pt x="805" y="342"/>
                    </a:lnTo>
                    <a:lnTo>
                      <a:pt x="782" y="335"/>
                    </a:lnTo>
                    <a:lnTo>
                      <a:pt x="782" y="335"/>
                    </a:lnTo>
                    <a:lnTo>
                      <a:pt x="759" y="330"/>
                    </a:lnTo>
                    <a:lnTo>
                      <a:pt x="736" y="324"/>
                    </a:lnTo>
                    <a:lnTo>
                      <a:pt x="736" y="324"/>
                    </a:lnTo>
                    <a:lnTo>
                      <a:pt x="717" y="321"/>
                    </a:lnTo>
                    <a:lnTo>
                      <a:pt x="698" y="317"/>
                    </a:lnTo>
                    <a:lnTo>
                      <a:pt x="681" y="312"/>
                    </a:lnTo>
                    <a:lnTo>
                      <a:pt x="671" y="308"/>
                    </a:lnTo>
                    <a:lnTo>
                      <a:pt x="663" y="305"/>
                    </a:lnTo>
                    <a:lnTo>
                      <a:pt x="663" y="305"/>
                    </a:lnTo>
                    <a:lnTo>
                      <a:pt x="660" y="302"/>
                    </a:lnTo>
                    <a:lnTo>
                      <a:pt x="657" y="300"/>
                    </a:lnTo>
                    <a:lnTo>
                      <a:pt x="656" y="297"/>
                    </a:lnTo>
                    <a:lnTo>
                      <a:pt x="655" y="293"/>
                    </a:lnTo>
                    <a:lnTo>
                      <a:pt x="655" y="290"/>
                    </a:lnTo>
                    <a:lnTo>
                      <a:pt x="653" y="289"/>
                    </a:lnTo>
                    <a:lnTo>
                      <a:pt x="653" y="289"/>
                    </a:lnTo>
                    <a:lnTo>
                      <a:pt x="649" y="285"/>
                    </a:lnTo>
                    <a:lnTo>
                      <a:pt x="647" y="280"/>
                    </a:lnTo>
                    <a:lnTo>
                      <a:pt x="646" y="274"/>
                    </a:lnTo>
                    <a:lnTo>
                      <a:pt x="647" y="268"/>
                    </a:lnTo>
                    <a:lnTo>
                      <a:pt x="647" y="268"/>
                    </a:lnTo>
                    <a:lnTo>
                      <a:pt x="649" y="265"/>
                    </a:lnTo>
                    <a:lnTo>
                      <a:pt x="652" y="260"/>
                    </a:lnTo>
                    <a:lnTo>
                      <a:pt x="656" y="257"/>
                    </a:lnTo>
                    <a:lnTo>
                      <a:pt x="659" y="257"/>
                    </a:lnTo>
                    <a:lnTo>
                      <a:pt x="663" y="256"/>
                    </a:lnTo>
                    <a:lnTo>
                      <a:pt x="663" y="256"/>
                    </a:lnTo>
                    <a:lnTo>
                      <a:pt x="709" y="255"/>
                    </a:lnTo>
                    <a:lnTo>
                      <a:pt x="753" y="252"/>
                    </a:lnTo>
                    <a:lnTo>
                      <a:pt x="798" y="248"/>
                    </a:lnTo>
                    <a:lnTo>
                      <a:pt x="843" y="243"/>
                    </a:lnTo>
                    <a:lnTo>
                      <a:pt x="843" y="243"/>
                    </a:lnTo>
                    <a:lnTo>
                      <a:pt x="892" y="238"/>
                    </a:lnTo>
                    <a:lnTo>
                      <a:pt x="942" y="234"/>
                    </a:lnTo>
                    <a:lnTo>
                      <a:pt x="946" y="234"/>
                    </a:lnTo>
                    <a:lnTo>
                      <a:pt x="947" y="229"/>
                    </a:lnTo>
                    <a:lnTo>
                      <a:pt x="947" y="229"/>
                    </a:lnTo>
                    <a:lnTo>
                      <a:pt x="959" y="205"/>
                    </a:lnTo>
                    <a:lnTo>
                      <a:pt x="959" y="205"/>
                    </a:lnTo>
                    <a:lnTo>
                      <a:pt x="967" y="188"/>
                    </a:lnTo>
                    <a:lnTo>
                      <a:pt x="974" y="171"/>
                    </a:lnTo>
                    <a:lnTo>
                      <a:pt x="980" y="153"/>
                    </a:lnTo>
                    <a:lnTo>
                      <a:pt x="985" y="135"/>
                    </a:lnTo>
                    <a:lnTo>
                      <a:pt x="985" y="135"/>
                    </a:lnTo>
                    <a:lnTo>
                      <a:pt x="987" y="115"/>
                    </a:lnTo>
                    <a:lnTo>
                      <a:pt x="990" y="94"/>
                    </a:lnTo>
                    <a:lnTo>
                      <a:pt x="990" y="73"/>
                    </a:lnTo>
                    <a:lnTo>
                      <a:pt x="988" y="52"/>
                    </a:lnTo>
                    <a:lnTo>
                      <a:pt x="988" y="50"/>
                    </a:lnTo>
                    <a:lnTo>
                      <a:pt x="985" y="48"/>
                    </a:lnTo>
                    <a:lnTo>
                      <a:pt x="985" y="48"/>
                    </a:lnTo>
                    <a:lnTo>
                      <a:pt x="982" y="46"/>
                    </a:lnTo>
                    <a:lnTo>
                      <a:pt x="979" y="41"/>
                    </a:lnTo>
                    <a:lnTo>
                      <a:pt x="971" y="48"/>
                    </a:lnTo>
                    <a:lnTo>
                      <a:pt x="971" y="48"/>
                    </a:lnTo>
                    <a:lnTo>
                      <a:pt x="971" y="47"/>
                    </a:lnTo>
                    <a:lnTo>
                      <a:pt x="971" y="47"/>
                    </a:lnTo>
                    <a:lnTo>
                      <a:pt x="973" y="45"/>
                    </a:lnTo>
                    <a:lnTo>
                      <a:pt x="974" y="45"/>
                    </a:lnTo>
                    <a:lnTo>
                      <a:pt x="974" y="45"/>
                    </a:lnTo>
                    <a:lnTo>
                      <a:pt x="974" y="45"/>
                    </a:lnTo>
                    <a:lnTo>
                      <a:pt x="974" y="45"/>
                    </a:lnTo>
                    <a:lnTo>
                      <a:pt x="967" y="43"/>
                    </a:lnTo>
                    <a:lnTo>
                      <a:pt x="967" y="43"/>
                    </a:lnTo>
                    <a:lnTo>
                      <a:pt x="962" y="41"/>
                    </a:lnTo>
                    <a:lnTo>
                      <a:pt x="957" y="41"/>
                    </a:lnTo>
                    <a:lnTo>
                      <a:pt x="957" y="41"/>
                    </a:lnTo>
                    <a:lnTo>
                      <a:pt x="925" y="37"/>
                    </a:lnTo>
                    <a:lnTo>
                      <a:pt x="921" y="37"/>
                    </a:lnTo>
                    <a:lnTo>
                      <a:pt x="921" y="37"/>
                    </a:lnTo>
                    <a:lnTo>
                      <a:pt x="884" y="36"/>
                    </a:lnTo>
                    <a:lnTo>
                      <a:pt x="884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6" name="Freeform 398">
                <a:extLst>
                  <a:ext uri="{FF2B5EF4-FFF2-40B4-BE49-F238E27FC236}">
                    <a16:creationId xmlns:a16="http://schemas.microsoft.com/office/drawing/2014/main" id="{69CA7B2D-1695-E97E-DD58-711A1D0FB060}"/>
                  </a:ext>
                </a:extLst>
              </p:cNvPr>
              <p:cNvSpPr/>
              <p:nvPr/>
            </p:nvSpPr>
            <p:spPr bwMode="auto">
              <a:xfrm>
                <a:off x="4587875" y="3630613"/>
                <a:ext cx="239713" cy="161925"/>
              </a:xfrm>
              <a:custGeom>
                <a:avLst/>
                <a:gdLst/>
                <a:ahLst/>
                <a:cxnLst>
                  <a:cxn ang="0">
                    <a:pos x="19" y="306"/>
                  </a:cxn>
                  <a:cxn ang="0">
                    <a:pos x="9" y="303"/>
                  </a:cxn>
                  <a:cxn ang="0">
                    <a:pos x="4" y="299"/>
                  </a:cxn>
                  <a:cxn ang="0">
                    <a:pos x="1" y="292"/>
                  </a:cxn>
                  <a:cxn ang="0">
                    <a:pos x="0" y="288"/>
                  </a:cxn>
                  <a:cxn ang="0">
                    <a:pos x="1" y="227"/>
                  </a:cxn>
                  <a:cxn ang="0">
                    <a:pos x="4" y="165"/>
                  </a:cxn>
                  <a:cxn ang="0">
                    <a:pos x="8" y="89"/>
                  </a:cxn>
                  <a:cxn ang="0">
                    <a:pos x="8" y="63"/>
                  </a:cxn>
                  <a:cxn ang="0">
                    <a:pos x="11" y="34"/>
                  </a:cxn>
                  <a:cxn ang="0">
                    <a:pos x="19" y="18"/>
                  </a:cxn>
                  <a:cxn ang="0">
                    <a:pos x="25" y="11"/>
                  </a:cxn>
                  <a:cxn ang="0">
                    <a:pos x="34" y="6"/>
                  </a:cxn>
                  <a:cxn ang="0">
                    <a:pos x="51" y="1"/>
                  </a:cxn>
                  <a:cxn ang="0">
                    <a:pos x="64" y="0"/>
                  </a:cxn>
                  <a:cxn ang="0">
                    <a:pos x="70" y="0"/>
                  </a:cxn>
                  <a:cxn ang="0">
                    <a:pos x="153" y="7"/>
                  </a:cxn>
                  <a:cxn ang="0">
                    <a:pos x="234" y="18"/>
                  </a:cxn>
                  <a:cxn ang="0">
                    <a:pos x="284" y="26"/>
                  </a:cxn>
                  <a:cxn ang="0">
                    <a:pos x="385" y="37"/>
                  </a:cxn>
                  <a:cxn ang="0">
                    <a:pos x="436" y="38"/>
                  </a:cxn>
                  <a:cxn ang="0">
                    <a:pos x="440" y="39"/>
                  </a:cxn>
                  <a:cxn ang="0">
                    <a:pos x="446" y="41"/>
                  </a:cxn>
                  <a:cxn ang="0">
                    <a:pos x="450" y="46"/>
                  </a:cxn>
                  <a:cxn ang="0">
                    <a:pos x="452" y="57"/>
                  </a:cxn>
                  <a:cxn ang="0">
                    <a:pos x="451" y="63"/>
                  </a:cxn>
                  <a:cxn ang="0">
                    <a:pos x="448" y="69"/>
                  </a:cxn>
                  <a:cxn ang="0">
                    <a:pos x="443" y="73"/>
                  </a:cxn>
                  <a:cxn ang="0">
                    <a:pos x="436" y="74"/>
                  </a:cxn>
                  <a:cxn ang="0">
                    <a:pos x="410" y="73"/>
                  </a:cxn>
                  <a:cxn ang="0">
                    <a:pos x="335" y="67"/>
                  </a:cxn>
                  <a:cxn ang="0">
                    <a:pos x="293" y="64"/>
                  </a:cxn>
                  <a:cxn ang="0">
                    <a:pos x="249" y="59"/>
                  </a:cxn>
                  <a:cxn ang="0">
                    <a:pos x="167" y="49"/>
                  </a:cxn>
                  <a:cxn ang="0">
                    <a:pos x="131" y="43"/>
                  </a:cxn>
                  <a:cxn ang="0">
                    <a:pos x="77" y="37"/>
                  </a:cxn>
                  <a:cxn ang="0">
                    <a:pos x="59" y="36"/>
                  </a:cxn>
                  <a:cxn ang="0">
                    <a:pos x="54" y="37"/>
                  </a:cxn>
                  <a:cxn ang="0">
                    <a:pos x="49" y="40"/>
                  </a:cxn>
                  <a:cxn ang="0">
                    <a:pos x="45" y="47"/>
                  </a:cxn>
                  <a:cxn ang="0">
                    <a:pos x="43" y="66"/>
                  </a:cxn>
                  <a:cxn ang="0">
                    <a:pos x="44" y="76"/>
                  </a:cxn>
                  <a:cxn ang="0">
                    <a:pos x="45" y="90"/>
                  </a:cxn>
                  <a:cxn ang="0">
                    <a:pos x="42" y="113"/>
                  </a:cxn>
                  <a:cxn ang="0">
                    <a:pos x="40" y="161"/>
                  </a:cxn>
                  <a:cxn ang="0">
                    <a:pos x="41" y="184"/>
                  </a:cxn>
                  <a:cxn ang="0">
                    <a:pos x="41" y="207"/>
                  </a:cxn>
                  <a:cxn ang="0">
                    <a:pos x="38" y="245"/>
                  </a:cxn>
                  <a:cxn ang="0">
                    <a:pos x="37" y="266"/>
                  </a:cxn>
                  <a:cxn ang="0">
                    <a:pos x="36" y="289"/>
                  </a:cxn>
                  <a:cxn ang="0">
                    <a:pos x="35" y="295"/>
                  </a:cxn>
                  <a:cxn ang="0">
                    <a:pos x="32" y="300"/>
                  </a:cxn>
                  <a:cxn ang="0">
                    <a:pos x="29" y="302"/>
                  </a:cxn>
                  <a:cxn ang="0">
                    <a:pos x="23" y="306"/>
                  </a:cxn>
                  <a:cxn ang="0">
                    <a:pos x="19" y="306"/>
                  </a:cxn>
                </a:cxnLst>
                <a:rect l="0" t="0" r="r" b="b"/>
                <a:pathLst>
                  <a:path w="452" h="306">
                    <a:moveTo>
                      <a:pt x="19" y="306"/>
                    </a:moveTo>
                    <a:lnTo>
                      <a:pt x="19" y="306"/>
                    </a:lnTo>
                    <a:lnTo>
                      <a:pt x="12" y="304"/>
                    </a:lnTo>
                    <a:lnTo>
                      <a:pt x="9" y="303"/>
                    </a:lnTo>
                    <a:lnTo>
                      <a:pt x="6" y="301"/>
                    </a:lnTo>
                    <a:lnTo>
                      <a:pt x="4" y="299"/>
                    </a:lnTo>
                    <a:lnTo>
                      <a:pt x="2" y="296"/>
                    </a:lnTo>
                    <a:lnTo>
                      <a:pt x="1" y="292"/>
                    </a:lnTo>
                    <a:lnTo>
                      <a:pt x="0" y="288"/>
                    </a:lnTo>
                    <a:lnTo>
                      <a:pt x="0" y="288"/>
                    </a:lnTo>
                    <a:lnTo>
                      <a:pt x="0" y="257"/>
                    </a:lnTo>
                    <a:lnTo>
                      <a:pt x="1" y="227"/>
                    </a:lnTo>
                    <a:lnTo>
                      <a:pt x="4" y="165"/>
                    </a:lnTo>
                    <a:lnTo>
                      <a:pt x="4" y="165"/>
                    </a:lnTo>
                    <a:lnTo>
                      <a:pt x="7" y="114"/>
                    </a:lnTo>
                    <a:lnTo>
                      <a:pt x="8" y="89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9" y="47"/>
                    </a:lnTo>
                    <a:lnTo>
                      <a:pt x="11" y="34"/>
                    </a:lnTo>
                    <a:lnTo>
                      <a:pt x="15" y="24"/>
                    </a:lnTo>
                    <a:lnTo>
                      <a:pt x="19" y="18"/>
                    </a:lnTo>
                    <a:lnTo>
                      <a:pt x="22" y="14"/>
                    </a:lnTo>
                    <a:lnTo>
                      <a:pt x="25" y="11"/>
                    </a:lnTo>
                    <a:lnTo>
                      <a:pt x="29" y="8"/>
                    </a:lnTo>
                    <a:lnTo>
                      <a:pt x="34" y="6"/>
                    </a:lnTo>
                    <a:lnTo>
                      <a:pt x="39" y="4"/>
                    </a:lnTo>
                    <a:lnTo>
                      <a:pt x="51" y="1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112" y="3"/>
                    </a:lnTo>
                    <a:lnTo>
                      <a:pt x="153" y="7"/>
                    </a:lnTo>
                    <a:lnTo>
                      <a:pt x="193" y="13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84" y="26"/>
                    </a:lnTo>
                    <a:lnTo>
                      <a:pt x="335" y="32"/>
                    </a:lnTo>
                    <a:lnTo>
                      <a:pt x="385" y="37"/>
                    </a:lnTo>
                    <a:lnTo>
                      <a:pt x="410" y="38"/>
                    </a:lnTo>
                    <a:lnTo>
                      <a:pt x="436" y="38"/>
                    </a:lnTo>
                    <a:lnTo>
                      <a:pt x="436" y="38"/>
                    </a:lnTo>
                    <a:lnTo>
                      <a:pt x="440" y="39"/>
                    </a:lnTo>
                    <a:lnTo>
                      <a:pt x="443" y="40"/>
                    </a:lnTo>
                    <a:lnTo>
                      <a:pt x="446" y="41"/>
                    </a:lnTo>
                    <a:lnTo>
                      <a:pt x="448" y="44"/>
                    </a:lnTo>
                    <a:lnTo>
                      <a:pt x="450" y="46"/>
                    </a:lnTo>
                    <a:lnTo>
                      <a:pt x="451" y="49"/>
                    </a:lnTo>
                    <a:lnTo>
                      <a:pt x="452" y="57"/>
                    </a:lnTo>
                    <a:lnTo>
                      <a:pt x="452" y="57"/>
                    </a:lnTo>
                    <a:lnTo>
                      <a:pt x="451" y="63"/>
                    </a:lnTo>
                    <a:lnTo>
                      <a:pt x="450" y="66"/>
                    </a:lnTo>
                    <a:lnTo>
                      <a:pt x="448" y="69"/>
                    </a:lnTo>
                    <a:lnTo>
                      <a:pt x="446" y="71"/>
                    </a:lnTo>
                    <a:lnTo>
                      <a:pt x="443" y="73"/>
                    </a:lnTo>
                    <a:lnTo>
                      <a:pt x="440" y="74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410" y="73"/>
                    </a:lnTo>
                    <a:lnTo>
                      <a:pt x="384" y="72"/>
                    </a:lnTo>
                    <a:lnTo>
                      <a:pt x="335" y="67"/>
                    </a:lnTo>
                    <a:lnTo>
                      <a:pt x="335" y="67"/>
                    </a:lnTo>
                    <a:lnTo>
                      <a:pt x="293" y="64"/>
                    </a:lnTo>
                    <a:lnTo>
                      <a:pt x="293" y="64"/>
                    </a:lnTo>
                    <a:lnTo>
                      <a:pt x="249" y="59"/>
                    </a:lnTo>
                    <a:lnTo>
                      <a:pt x="207" y="55"/>
                    </a:lnTo>
                    <a:lnTo>
                      <a:pt x="167" y="49"/>
                    </a:lnTo>
                    <a:lnTo>
                      <a:pt x="131" y="43"/>
                    </a:lnTo>
                    <a:lnTo>
                      <a:pt x="131" y="43"/>
                    </a:lnTo>
                    <a:lnTo>
                      <a:pt x="97" y="38"/>
                    </a:lnTo>
                    <a:lnTo>
                      <a:pt x="77" y="37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4" y="37"/>
                    </a:lnTo>
                    <a:lnTo>
                      <a:pt x="49" y="40"/>
                    </a:lnTo>
                    <a:lnTo>
                      <a:pt x="49" y="40"/>
                    </a:lnTo>
                    <a:lnTo>
                      <a:pt x="46" y="43"/>
                    </a:lnTo>
                    <a:lnTo>
                      <a:pt x="45" y="47"/>
                    </a:lnTo>
                    <a:lnTo>
                      <a:pt x="43" y="56"/>
                    </a:lnTo>
                    <a:lnTo>
                      <a:pt x="43" y="66"/>
                    </a:lnTo>
                    <a:lnTo>
                      <a:pt x="44" y="76"/>
                    </a:lnTo>
                    <a:lnTo>
                      <a:pt x="44" y="76"/>
                    </a:lnTo>
                    <a:lnTo>
                      <a:pt x="45" y="84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42" y="113"/>
                    </a:lnTo>
                    <a:lnTo>
                      <a:pt x="41" y="137"/>
                    </a:lnTo>
                    <a:lnTo>
                      <a:pt x="40" y="161"/>
                    </a:lnTo>
                    <a:lnTo>
                      <a:pt x="41" y="184"/>
                    </a:lnTo>
                    <a:lnTo>
                      <a:pt x="41" y="184"/>
                    </a:lnTo>
                    <a:lnTo>
                      <a:pt x="41" y="207"/>
                    </a:lnTo>
                    <a:lnTo>
                      <a:pt x="41" y="207"/>
                    </a:lnTo>
                    <a:lnTo>
                      <a:pt x="40" y="226"/>
                    </a:lnTo>
                    <a:lnTo>
                      <a:pt x="38" y="245"/>
                    </a:lnTo>
                    <a:lnTo>
                      <a:pt x="38" y="245"/>
                    </a:lnTo>
                    <a:lnTo>
                      <a:pt x="37" y="266"/>
                    </a:lnTo>
                    <a:lnTo>
                      <a:pt x="36" y="289"/>
                    </a:lnTo>
                    <a:lnTo>
                      <a:pt x="36" y="289"/>
                    </a:lnTo>
                    <a:lnTo>
                      <a:pt x="36" y="292"/>
                    </a:lnTo>
                    <a:lnTo>
                      <a:pt x="35" y="295"/>
                    </a:lnTo>
                    <a:lnTo>
                      <a:pt x="34" y="298"/>
                    </a:lnTo>
                    <a:lnTo>
                      <a:pt x="32" y="300"/>
                    </a:lnTo>
                    <a:lnTo>
                      <a:pt x="32" y="300"/>
                    </a:lnTo>
                    <a:lnTo>
                      <a:pt x="29" y="302"/>
                    </a:lnTo>
                    <a:lnTo>
                      <a:pt x="26" y="304"/>
                    </a:lnTo>
                    <a:lnTo>
                      <a:pt x="23" y="306"/>
                    </a:lnTo>
                    <a:lnTo>
                      <a:pt x="19" y="306"/>
                    </a:lnTo>
                    <a:lnTo>
                      <a:pt x="19" y="30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7" name="Freeform 399">
                <a:extLst>
                  <a:ext uri="{FF2B5EF4-FFF2-40B4-BE49-F238E27FC236}">
                    <a16:creationId xmlns:a16="http://schemas.microsoft.com/office/drawing/2014/main" id="{3BCCFB02-A9EF-82B4-DBB0-D1DB74E0C1FA}"/>
                  </a:ext>
                </a:extLst>
              </p:cNvPr>
              <p:cNvSpPr/>
              <p:nvPr/>
            </p:nvSpPr>
            <p:spPr bwMode="auto">
              <a:xfrm>
                <a:off x="4329113" y="3263900"/>
                <a:ext cx="242888" cy="22225"/>
              </a:xfrm>
              <a:custGeom>
                <a:avLst/>
                <a:gdLst/>
                <a:ahLst/>
                <a:cxnLst>
                  <a:cxn ang="0">
                    <a:pos x="189" y="42"/>
                  </a:cxn>
                  <a:cxn ang="0">
                    <a:pos x="174" y="42"/>
                  </a:cxn>
                  <a:cxn ang="0">
                    <a:pos x="116" y="40"/>
                  </a:cxn>
                  <a:cxn ang="0">
                    <a:pos x="43" y="38"/>
                  </a:cxn>
                  <a:cxn ang="0">
                    <a:pos x="18" y="36"/>
                  </a:cxn>
                  <a:cxn ang="0">
                    <a:pos x="11" y="34"/>
                  </a:cxn>
                  <a:cxn ang="0">
                    <a:pos x="5" y="29"/>
                  </a:cxn>
                  <a:cxn ang="0">
                    <a:pos x="1" y="22"/>
                  </a:cxn>
                  <a:cxn ang="0">
                    <a:pos x="0" y="15"/>
                  </a:cxn>
                  <a:cxn ang="0">
                    <a:pos x="5" y="5"/>
                  </a:cxn>
                  <a:cxn ang="0">
                    <a:pos x="9" y="1"/>
                  </a:cxn>
                  <a:cxn ang="0">
                    <a:pos x="16" y="0"/>
                  </a:cxn>
                  <a:cxn ang="0">
                    <a:pos x="17" y="0"/>
                  </a:cxn>
                  <a:cxn ang="0">
                    <a:pos x="61" y="3"/>
                  </a:cxn>
                  <a:cxn ang="0">
                    <a:pos x="106" y="4"/>
                  </a:cxn>
                  <a:cxn ang="0">
                    <a:pos x="189" y="7"/>
                  </a:cxn>
                  <a:cxn ang="0">
                    <a:pos x="218" y="8"/>
                  </a:cxn>
                  <a:cxn ang="0">
                    <a:pos x="257" y="7"/>
                  </a:cxn>
                  <a:cxn ang="0">
                    <a:pos x="300" y="6"/>
                  </a:cxn>
                  <a:cxn ang="0">
                    <a:pos x="393" y="4"/>
                  </a:cxn>
                  <a:cxn ang="0">
                    <a:pos x="424" y="4"/>
                  </a:cxn>
                  <a:cxn ang="0">
                    <a:pos x="447" y="6"/>
                  </a:cxn>
                  <a:cxn ang="0">
                    <a:pos x="454" y="9"/>
                  </a:cxn>
                  <a:cxn ang="0">
                    <a:pos x="458" y="13"/>
                  </a:cxn>
                  <a:cxn ang="0">
                    <a:pos x="459" y="22"/>
                  </a:cxn>
                  <a:cxn ang="0">
                    <a:pos x="457" y="29"/>
                  </a:cxn>
                  <a:cxn ang="0">
                    <a:pos x="453" y="35"/>
                  </a:cxn>
                  <a:cxn ang="0">
                    <a:pos x="448" y="40"/>
                  </a:cxn>
                  <a:cxn ang="0">
                    <a:pos x="439" y="41"/>
                  </a:cxn>
                  <a:cxn ang="0">
                    <a:pos x="439" y="41"/>
                  </a:cxn>
                  <a:cxn ang="0">
                    <a:pos x="436" y="41"/>
                  </a:cxn>
                  <a:cxn ang="0">
                    <a:pos x="424" y="39"/>
                  </a:cxn>
                  <a:cxn ang="0">
                    <a:pos x="372" y="38"/>
                  </a:cxn>
                  <a:cxn ang="0">
                    <a:pos x="322" y="38"/>
                  </a:cxn>
                  <a:cxn ang="0">
                    <a:pos x="268" y="40"/>
                  </a:cxn>
                  <a:cxn ang="0">
                    <a:pos x="189" y="42"/>
                  </a:cxn>
                </a:cxnLst>
                <a:rect l="0" t="0" r="r" b="b"/>
                <a:pathLst>
                  <a:path w="459" h="42">
                    <a:moveTo>
                      <a:pt x="189" y="42"/>
                    </a:moveTo>
                    <a:lnTo>
                      <a:pt x="189" y="42"/>
                    </a:lnTo>
                    <a:lnTo>
                      <a:pt x="174" y="42"/>
                    </a:lnTo>
                    <a:lnTo>
                      <a:pt x="174" y="42"/>
                    </a:lnTo>
                    <a:lnTo>
                      <a:pt x="116" y="40"/>
                    </a:lnTo>
                    <a:lnTo>
                      <a:pt x="116" y="40"/>
                    </a:lnTo>
                    <a:lnTo>
                      <a:pt x="68" y="39"/>
                    </a:lnTo>
                    <a:lnTo>
                      <a:pt x="43" y="38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6"/>
                    </a:lnTo>
                    <a:lnTo>
                      <a:pt x="1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9" y="1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61" y="3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47" y="5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218" y="8"/>
                    </a:lnTo>
                    <a:lnTo>
                      <a:pt x="218" y="8"/>
                    </a:lnTo>
                    <a:lnTo>
                      <a:pt x="257" y="7"/>
                    </a:lnTo>
                    <a:lnTo>
                      <a:pt x="300" y="6"/>
                    </a:lnTo>
                    <a:lnTo>
                      <a:pt x="300" y="6"/>
                    </a:lnTo>
                    <a:lnTo>
                      <a:pt x="347" y="4"/>
                    </a:lnTo>
                    <a:lnTo>
                      <a:pt x="393" y="4"/>
                    </a:lnTo>
                    <a:lnTo>
                      <a:pt x="393" y="4"/>
                    </a:lnTo>
                    <a:lnTo>
                      <a:pt x="424" y="4"/>
                    </a:lnTo>
                    <a:lnTo>
                      <a:pt x="447" y="6"/>
                    </a:lnTo>
                    <a:lnTo>
                      <a:pt x="447" y="6"/>
                    </a:lnTo>
                    <a:lnTo>
                      <a:pt x="451" y="7"/>
                    </a:lnTo>
                    <a:lnTo>
                      <a:pt x="454" y="9"/>
                    </a:lnTo>
                    <a:lnTo>
                      <a:pt x="456" y="11"/>
                    </a:lnTo>
                    <a:lnTo>
                      <a:pt x="458" y="13"/>
                    </a:lnTo>
                    <a:lnTo>
                      <a:pt x="459" y="18"/>
                    </a:lnTo>
                    <a:lnTo>
                      <a:pt x="459" y="22"/>
                    </a:lnTo>
                    <a:lnTo>
                      <a:pt x="459" y="22"/>
                    </a:lnTo>
                    <a:lnTo>
                      <a:pt x="457" y="29"/>
                    </a:lnTo>
                    <a:lnTo>
                      <a:pt x="456" y="32"/>
                    </a:lnTo>
                    <a:lnTo>
                      <a:pt x="453" y="35"/>
                    </a:lnTo>
                    <a:lnTo>
                      <a:pt x="451" y="38"/>
                    </a:lnTo>
                    <a:lnTo>
                      <a:pt x="448" y="40"/>
                    </a:lnTo>
                    <a:lnTo>
                      <a:pt x="444" y="41"/>
                    </a:lnTo>
                    <a:lnTo>
                      <a:pt x="439" y="41"/>
                    </a:lnTo>
                    <a:lnTo>
                      <a:pt x="439" y="41"/>
                    </a:lnTo>
                    <a:lnTo>
                      <a:pt x="439" y="41"/>
                    </a:lnTo>
                    <a:lnTo>
                      <a:pt x="439" y="41"/>
                    </a:lnTo>
                    <a:lnTo>
                      <a:pt x="436" y="41"/>
                    </a:lnTo>
                    <a:lnTo>
                      <a:pt x="436" y="41"/>
                    </a:lnTo>
                    <a:lnTo>
                      <a:pt x="424" y="39"/>
                    </a:lnTo>
                    <a:lnTo>
                      <a:pt x="410" y="38"/>
                    </a:lnTo>
                    <a:lnTo>
                      <a:pt x="372" y="38"/>
                    </a:lnTo>
                    <a:lnTo>
                      <a:pt x="372" y="38"/>
                    </a:lnTo>
                    <a:lnTo>
                      <a:pt x="322" y="38"/>
                    </a:lnTo>
                    <a:lnTo>
                      <a:pt x="268" y="40"/>
                    </a:lnTo>
                    <a:lnTo>
                      <a:pt x="268" y="40"/>
                    </a:lnTo>
                    <a:lnTo>
                      <a:pt x="226" y="41"/>
                    </a:lnTo>
                    <a:lnTo>
                      <a:pt x="189" y="42"/>
                    </a:lnTo>
                    <a:lnTo>
                      <a:pt x="189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8" name="Freeform 400">
                <a:extLst>
                  <a:ext uri="{FF2B5EF4-FFF2-40B4-BE49-F238E27FC236}">
                    <a16:creationId xmlns:a16="http://schemas.microsoft.com/office/drawing/2014/main" id="{8BF4973C-7B9F-1808-2F8E-EE2477F3A7A8}"/>
                  </a:ext>
                </a:extLst>
              </p:cNvPr>
              <p:cNvSpPr/>
              <p:nvPr/>
            </p:nvSpPr>
            <p:spPr bwMode="auto">
              <a:xfrm>
                <a:off x="4335463" y="3346450"/>
                <a:ext cx="173038" cy="19050"/>
              </a:xfrm>
              <a:custGeom>
                <a:avLst/>
                <a:gdLst/>
                <a:ahLst/>
                <a:cxnLst>
                  <a:cxn ang="0">
                    <a:pos x="17" y="36"/>
                  </a:cxn>
                  <a:cxn ang="0">
                    <a:pos x="17" y="36"/>
                  </a:cxn>
                  <a:cxn ang="0">
                    <a:pos x="13" y="35"/>
                  </a:cxn>
                  <a:cxn ang="0">
                    <a:pos x="10" y="34"/>
                  </a:cxn>
                  <a:cxn ang="0">
                    <a:pos x="7" y="32"/>
                  </a:cxn>
                  <a:cxn ang="0">
                    <a:pos x="4" y="30"/>
                  </a:cxn>
                  <a:cxn ang="0">
                    <a:pos x="3" y="28"/>
                  </a:cxn>
                  <a:cxn ang="0">
                    <a:pos x="1" y="25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4" y="5"/>
                  </a:cxn>
                  <a:cxn ang="0">
                    <a:pos x="7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312" y="0"/>
                  </a:cxn>
                  <a:cxn ang="0">
                    <a:pos x="312" y="0"/>
                  </a:cxn>
                  <a:cxn ang="0">
                    <a:pos x="316" y="0"/>
                  </a:cxn>
                  <a:cxn ang="0">
                    <a:pos x="319" y="1"/>
                  </a:cxn>
                  <a:cxn ang="0">
                    <a:pos x="322" y="3"/>
                  </a:cxn>
                  <a:cxn ang="0">
                    <a:pos x="324" y="5"/>
                  </a:cxn>
                  <a:cxn ang="0">
                    <a:pos x="326" y="8"/>
                  </a:cxn>
                  <a:cxn ang="0">
                    <a:pos x="327" y="11"/>
                  </a:cxn>
                  <a:cxn ang="0">
                    <a:pos x="328" y="17"/>
                  </a:cxn>
                  <a:cxn ang="0">
                    <a:pos x="328" y="17"/>
                  </a:cxn>
                  <a:cxn ang="0">
                    <a:pos x="327" y="25"/>
                  </a:cxn>
                  <a:cxn ang="0">
                    <a:pos x="326" y="28"/>
                  </a:cxn>
                  <a:cxn ang="0">
                    <a:pos x="324" y="30"/>
                  </a:cxn>
                  <a:cxn ang="0">
                    <a:pos x="322" y="32"/>
                  </a:cxn>
                  <a:cxn ang="0">
                    <a:pos x="319" y="34"/>
                  </a:cxn>
                  <a:cxn ang="0">
                    <a:pos x="316" y="35"/>
                  </a:cxn>
                  <a:cxn ang="0">
                    <a:pos x="312" y="36"/>
                  </a:cxn>
                  <a:cxn ang="0">
                    <a:pos x="17" y="36"/>
                  </a:cxn>
                </a:cxnLst>
                <a:rect l="0" t="0" r="r" b="b"/>
                <a:pathLst>
                  <a:path w="328" h="36">
                    <a:moveTo>
                      <a:pt x="17" y="36"/>
                    </a:moveTo>
                    <a:lnTo>
                      <a:pt x="17" y="36"/>
                    </a:lnTo>
                    <a:lnTo>
                      <a:pt x="13" y="35"/>
                    </a:lnTo>
                    <a:lnTo>
                      <a:pt x="10" y="34"/>
                    </a:lnTo>
                    <a:lnTo>
                      <a:pt x="7" y="32"/>
                    </a:lnTo>
                    <a:lnTo>
                      <a:pt x="4" y="30"/>
                    </a:lnTo>
                    <a:lnTo>
                      <a:pt x="3" y="28"/>
                    </a:lnTo>
                    <a:lnTo>
                      <a:pt x="1" y="2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19" y="1"/>
                    </a:lnTo>
                    <a:lnTo>
                      <a:pt x="322" y="3"/>
                    </a:lnTo>
                    <a:lnTo>
                      <a:pt x="324" y="5"/>
                    </a:lnTo>
                    <a:lnTo>
                      <a:pt x="326" y="8"/>
                    </a:lnTo>
                    <a:lnTo>
                      <a:pt x="327" y="11"/>
                    </a:lnTo>
                    <a:lnTo>
                      <a:pt x="328" y="17"/>
                    </a:lnTo>
                    <a:lnTo>
                      <a:pt x="328" y="17"/>
                    </a:lnTo>
                    <a:lnTo>
                      <a:pt x="327" y="25"/>
                    </a:lnTo>
                    <a:lnTo>
                      <a:pt x="326" y="28"/>
                    </a:lnTo>
                    <a:lnTo>
                      <a:pt x="324" y="30"/>
                    </a:lnTo>
                    <a:lnTo>
                      <a:pt x="322" y="32"/>
                    </a:lnTo>
                    <a:lnTo>
                      <a:pt x="319" y="34"/>
                    </a:lnTo>
                    <a:lnTo>
                      <a:pt x="316" y="35"/>
                    </a:lnTo>
                    <a:lnTo>
                      <a:pt x="312" y="36"/>
                    </a:lnTo>
                    <a:lnTo>
                      <a:pt x="17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9" name="Freeform 401">
                <a:extLst>
                  <a:ext uri="{FF2B5EF4-FFF2-40B4-BE49-F238E27FC236}">
                    <a16:creationId xmlns:a16="http://schemas.microsoft.com/office/drawing/2014/main" id="{285F782B-C061-F853-598B-2F9863BBECB3}"/>
                  </a:ext>
                </a:extLst>
              </p:cNvPr>
              <p:cNvSpPr/>
              <p:nvPr/>
            </p:nvSpPr>
            <p:spPr bwMode="auto">
              <a:xfrm>
                <a:off x="4332288" y="3421063"/>
                <a:ext cx="63500" cy="23813"/>
              </a:xfrm>
              <a:custGeom>
                <a:avLst/>
                <a:gdLst/>
                <a:ahLst/>
                <a:cxnLst>
                  <a:cxn ang="0">
                    <a:pos x="79" y="44"/>
                  </a:cxn>
                  <a:cxn ang="0">
                    <a:pos x="61" y="40"/>
                  </a:cxn>
                  <a:cxn ang="0">
                    <a:pos x="57" y="39"/>
                  </a:cxn>
                  <a:cxn ang="0">
                    <a:pos x="54" y="37"/>
                  </a:cxn>
                  <a:cxn ang="0">
                    <a:pos x="53" y="36"/>
                  </a:cxn>
                  <a:cxn ang="0">
                    <a:pos x="44" y="35"/>
                  </a:cxn>
                  <a:cxn ang="0">
                    <a:pos x="40" y="35"/>
                  </a:cxn>
                  <a:cxn ang="0">
                    <a:pos x="33" y="36"/>
                  </a:cxn>
                  <a:cxn ang="0">
                    <a:pos x="16" y="37"/>
                  </a:cxn>
                  <a:cxn ang="0">
                    <a:pos x="16" y="37"/>
                  </a:cxn>
                  <a:cxn ang="0">
                    <a:pos x="9" y="36"/>
                  </a:cxn>
                  <a:cxn ang="0">
                    <a:pos x="4" y="32"/>
                  </a:cxn>
                  <a:cxn ang="0">
                    <a:pos x="0" y="21"/>
                  </a:cxn>
                  <a:cxn ang="0">
                    <a:pos x="1" y="15"/>
                  </a:cxn>
                  <a:cxn ang="0">
                    <a:pos x="4" y="8"/>
                  </a:cxn>
                  <a:cxn ang="0">
                    <a:pos x="9" y="3"/>
                  </a:cxn>
                  <a:cxn ang="0">
                    <a:pos x="17" y="1"/>
                  </a:cxn>
                  <a:cxn ang="0">
                    <a:pos x="29" y="1"/>
                  </a:cxn>
                  <a:cxn ang="0">
                    <a:pos x="45" y="0"/>
                  </a:cxn>
                  <a:cxn ang="0">
                    <a:pos x="57" y="1"/>
                  </a:cxn>
                  <a:cxn ang="0">
                    <a:pos x="67" y="3"/>
                  </a:cxn>
                  <a:cxn ang="0">
                    <a:pos x="74" y="6"/>
                  </a:cxn>
                  <a:cxn ang="0">
                    <a:pos x="102" y="6"/>
                  </a:cxn>
                  <a:cxn ang="0">
                    <a:pos x="110" y="8"/>
                  </a:cxn>
                  <a:cxn ang="0">
                    <a:pos x="115" y="13"/>
                  </a:cxn>
                  <a:cxn ang="0">
                    <a:pos x="118" y="18"/>
                  </a:cxn>
                  <a:cxn ang="0">
                    <a:pos x="119" y="25"/>
                  </a:cxn>
                  <a:cxn ang="0">
                    <a:pos x="117" y="34"/>
                  </a:cxn>
                  <a:cxn ang="0">
                    <a:pos x="112" y="39"/>
                  </a:cxn>
                  <a:cxn ang="0">
                    <a:pos x="106" y="43"/>
                  </a:cxn>
                  <a:cxn ang="0">
                    <a:pos x="102" y="43"/>
                  </a:cxn>
                  <a:cxn ang="0">
                    <a:pos x="90" y="43"/>
                  </a:cxn>
                  <a:cxn ang="0">
                    <a:pos x="79" y="44"/>
                  </a:cxn>
                </a:cxnLst>
                <a:rect l="0" t="0" r="r" b="b"/>
                <a:pathLst>
                  <a:path w="119" h="44">
                    <a:moveTo>
                      <a:pt x="79" y="44"/>
                    </a:moveTo>
                    <a:lnTo>
                      <a:pt x="79" y="44"/>
                    </a:lnTo>
                    <a:lnTo>
                      <a:pt x="69" y="43"/>
                    </a:lnTo>
                    <a:lnTo>
                      <a:pt x="61" y="40"/>
                    </a:lnTo>
                    <a:lnTo>
                      <a:pt x="61" y="40"/>
                    </a:lnTo>
                    <a:lnTo>
                      <a:pt x="57" y="39"/>
                    </a:lnTo>
                    <a:lnTo>
                      <a:pt x="54" y="37"/>
                    </a:lnTo>
                    <a:lnTo>
                      <a:pt x="54" y="37"/>
                    </a:lnTo>
                    <a:lnTo>
                      <a:pt x="53" y="36"/>
                    </a:lnTo>
                    <a:lnTo>
                      <a:pt x="53" y="36"/>
                    </a:lnTo>
                    <a:lnTo>
                      <a:pt x="44" y="35"/>
                    </a:lnTo>
                    <a:lnTo>
                      <a:pt x="44" y="35"/>
                    </a:lnTo>
                    <a:lnTo>
                      <a:pt x="40" y="35"/>
                    </a:lnTo>
                    <a:lnTo>
                      <a:pt x="40" y="35"/>
                    </a:lnTo>
                    <a:lnTo>
                      <a:pt x="33" y="36"/>
                    </a:lnTo>
                    <a:lnTo>
                      <a:pt x="33" y="36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2" y="37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1" y="2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15"/>
                    </a:lnTo>
                    <a:lnTo>
                      <a:pt x="2" y="12"/>
                    </a:lnTo>
                    <a:lnTo>
                      <a:pt x="4" y="8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13" y="2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57" y="1"/>
                    </a:lnTo>
                    <a:lnTo>
                      <a:pt x="67" y="3"/>
                    </a:lnTo>
                    <a:lnTo>
                      <a:pt x="67" y="3"/>
                    </a:lnTo>
                    <a:lnTo>
                      <a:pt x="72" y="5"/>
                    </a:lnTo>
                    <a:lnTo>
                      <a:pt x="74" y="6"/>
                    </a:lnTo>
                    <a:lnTo>
                      <a:pt x="102" y="6"/>
                    </a:lnTo>
                    <a:lnTo>
                      <a:pt x="102" y="6"/>
                    </a:lnTo>
                    <a:lnTo>
                      <a:pt x="106" y="6"/>
                    </a:lnTo>
                    <a:lnTo>
                      <a:pt x="110" y="8"/>
                    </a:lnTo>
                    <a:lnTo>
                      <a:pt x="112" y="9"/>
                    </a:lnTo>
                    <a:lnTo>
                      <a:pt x="115" y="13"/>
                    </a:lnTo>
                    <a:lnTo>
                      <a:pt x="117" y="15"/>
                    </a:lnTo>
                    <a:lnTo>
                      <a:pt x="118" y="18"/>
                    </a:lnTo>
                    <a:lnTo>
                      <a:pt x="119" y="25"/>
                    </a:lnTo>
                    <a:lnTo>
                      <a:pt x="119" y="25"/>
                    </a:lnTo>
                    <a:lnTo>
                      <a:pt x="118" y="31"/>
                    </a:lnTo>
                    <a:lnTo>
                      <a:pt x="117" y="34"/>
                    </a:lnTo>
                    <a:lnTo>
                      <a:pt x="115" y="36"/>
                    </a:lnTo>
                    <a:lnTo>
                      <a:pt x="112" y="39"/>
                    </a:lnTo>
                    <a:lnTo>
                      <a:pt x="110" y="40"/>
                    </a:lnTo>
                    <a:lnTo>
                      <a:pt x="106" y="43"/>
                    </a:lnTo>
                    <a:lnTo>
                      <a:pt x="102" y="43"/>
                    </a:lnTo>
                    <a:lnTo>
                      <a:pt x="102" y="43"/>
                    </a:lnTo>
                    <a:lnTo>
                      <a:pt x="90" y="43"/>
                    </a:lnTo>
                    <a:lnTo>
                      <a:pt x="90" y="43"/>
                    </a:lnTo>
                    <a:lnTo>
                      <a:pt x="79" y="44"/>
                    </a:lnTo>
                    <a:lnTo>
                      <a:pt x="79" y="4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0" name="Freeform 402">
                <a:extLst>
                  <a:ext uri="{FF2B5EF4-FFF2-40B4-BE49-F238E27FC236}">
                    <a16:creationId xmlns:a16="http://schemas.microsoft.com/office/drawing/2014/main" id="{6932DAB8-BDEA-62E3-3EED-2AF362BB2D5B}"/>
                  </a:ext>
                </a:extLst>
              </p:cNvPr>
              <p:cNvSpPr/>
              <p:nvPr/>
            </p:nvSpPr>
            <p:spPr bwMode="auto">
              <a:xfrm>
                <a:off x="4427538" y="3421063"/>
                <a:ext cx="68263" cy="22225"/>
              </a:xfrm>
              <a:custGeom>
                <a:avLst/>
                <a:gdLst/>
                <a:ahLst/>
                <a:cxnLst>
                  <a:cxn ang="0">
                    <a:pos x="18" y="42"/>
                  </a:cxn>
                  <a:cxn ang="0">
                    <a:pos x="18" y="42"/>
                  </a:cxn>
                  <a:cxn ang="0">
                    <a:pos x="14" y="42"/>
                  </a:cxn>
                  <a:cxn ang="0">
                    <a:pos x="10" y="39"/>
                  </a:cxn>
                  <a:cxn ang="0">
                    <a:pos x="7" y="38"/>
                  </a:cxn>
                  <a:cxn ang="0">
                    <a:pos x="4" y="36"/>
                  </a:cxn>
                  <a:cxn ang="0">
                    <a:pos x="2" y="33"/>
                  </a:cxn>
                  <a:cxn ang="0">
                    <a:pos x="1" y="3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" y="17"/>
                  </a:cxn>
                  <a:cxn ang="0">
                    <a:pos x="2" y="14"/>
                  </a:cxn>
                  <a:cxn ang="0">
                    <a:pos x="4" y="12"/>
                  </a:cxn>
                  <a:cxn ang="0">
                    <a:pos x="8" y="8"/>
                  </a:cxn>
                  <a:cxn ang="0">
                    <a:pos x="10" y="7"/>
                  </a:cxn>
                  <a:cxn ang="0">
                    <a:pos x="14" y="5"/>
                  </a:cxn>
                  <a:cxn ang="0">
                    <a:pos x="18" y="5"/>
                  </a:cxn>
                  <a:cxn ang="0">
                    <a:pos x="18" y="5"/>
                  </a:cxn>
                  <a:cxn ang="0">
                    <a:pos x="42" y="4"/>
                  </a:cxn>
                  <a:cxn ang="0">
                    <a:pos x="65" y="3"/>
                  </a:cxn>
                  <a:cxn ang="0">
                    <a:pos x="65" y="3"/>
                  </a:cxn>
                  <a:cxn ang="0">
                    <a:pos x="89" y="1"/>
                  </a:cxn>
                  <a:cxn ang="0">
                    <a:pos x="113" y="0"/>
                  </a:cxn>
                  <a:cxn ang="0">
                    <a:pos x="113" y="0"/>
                  </a:cxn>
                  <a:cxn ang="0">
                    <a:pos x="117" y="1"/>
                  </a:cxn>
                  <a:cxn ang="0">
                    <a:pos x="120" y="2"/>
                  </a:cxn>
                  <a:cxn ang="0">
                    <a:pos x="123" y="4"/>
                  </a:cxn>
                  <a:cxn ang="0">
                    <a:pos x="125" y="6"/>
                  </a:cxn>
                  <a:cxn ang="0">
                    <a:pos x="127" y="8"/>
                  </a:cxn>
                  <a:cxn ang="0">
                    <a:pos x="128" y="12"/>
                  </a:cxn>
                  <a:cxn ang="0">
                    <a:pos x="129" y="19"/>
                  </a:cxn>
                  <a:cxn ang="0">
                    <a:pos x="129" y="19"/>
                  </a:cxn>
                  <a:cxn ang="0">
                    <a:pos x="128" y="25"/>
                  </a:cxn>
                  <a:cxn ang="0">
                    <a:pos x="127" y="28"/>
                  </a:cxn>
                  <a:cxn ang="0">
                    <a:pos x="125" y="31"/>
                  </a:cxn>
                  <a:cxn ang="0">
                    <a:pos x="123" y="33"/>
                  </a:cxn>
                  <a:cxn ang="0">
                    <a:pos x="120" y="35"/>
                  </a:cxn>
                  <a:cxn ang="0">
                    <a:pos x="117" y="36"/>
                  </a:cxn>
                  <a:cxn ang="0">
                    <a:pos x="113" y="36"/>
                  </a:cxn>
                  <a:cxn ang="0">
                    <a:pos x="113" y="36"/>
                  </a:cxn>
                  <a:cxn ang="0">
                    <a:pos x="88" y="37"/>
                  </a:cxn>
                  <a:cxn ang="0">
                    <a:pos x="64" y="39"/>
                  </a:cxn>
                  <a:cxn ang="0">
                    <a:pos x="64" y="39"/>
                  </a:cxn>
                  <a:cxn ang="0">
                    <a:pos x="42" y="41"/>
                  </a:cxn>
                  <a:cxn ang="0">
                    <a:pos x="18" y="42"/>
                  </a:cxn>
                  <a:cxn ang="0">
                    <a:pos x="18" y="42"/>
                  </a:cxn>
                </a:cxnLst>
                <a:rect l="0" t="0" r="r" b="b"/>
                <a:pathLst>
                  <a:path w="129" h="42">
                    <a:moveTo>
                      <a:pt x="18" y="42"/>
                    </a:moveTo>
                    <a:lnTo>
                      <a:pt x="18" y="42"/>
                    </a:lnTo>
                    <a:lnTo>
                      <a:pt x="14" y="42"/>
                    </a:lnTo>
                    <a:lnTo>
                      <a:pt x="10" y="39"/>
                    </a:lnTo>
                    <a:lnTo>
                      <a:pt x="7" y="38"/>
                    </a:lnTo>
                    <a:lnTo>
                      <a:pt x="4" y="36"/>
                    </a:lnTo>
                    <a:lnTo>
                      <a:pt x="2" y="33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" y="17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4" y="5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42" y="4"/>
                    </a:lnTo>
                    <a:lnTo>
                      <a:pt x="65" y="3"/>
                    </a:lnTo>
                    <a:lnTo>
                      <a:pt x="65" y="3"/>
                    </a:lnTo>
                    <a:lnTo>
                      <a:pt x="89" y="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117" y="1"/>
                    </a:lnTo>
                    <a:lnTo>
                      <a:pt x="120" y="2"/>
                    </a:lnTo>
                    <a:lnTo>
                      <a:pt x="123" y="4"/>
                    </a:lnTo>
                    <a:lnTo>
                      <a:pt x="125" y="6"/>
                    </a:lnTo>
                    <a:lnTo>
                      <a:pt x="127" y="8"/>
                    </a:lnTo>
                    <a:lnTo>
                      <a:pt x="128" y="12"/>
                    </a:lnTo>
                    <a:lnTo>
                      <a:pt x="129" y="19"/>
                    </a:lnTo>
                    <a:lnTo>
                      <a:pt x="129" y="19"/>
                    </a:lnTo>
                    <a:lnTo>
                      <a:pt x="128" y="25"/>
                    </a:lnTo>
                    <a:lnTo>
                      <a:pt x="127" y="28"/>
                    </a:lnTo>
                    <a:lnTo>
                      <a:pt x="125" y="31"/>
                    </a:lnTo>
                    <a:lnTo>
                      <a:pt x="123" y="33"/>
                    </a:lnTo>
                    <a:lnTo>
                      <a:pt x="120" y="35"/>
                    </a:lnTo>
                    <a:lnTo>
                      <a:pt x="117" y="36"/>
                    </a:lnTo>
                    <a:lnTo>
                      <a:pt x="113" y="36"/>
                    </a:lnTo>
                    <a:lnTo>
                      <a:pt x="113" y="36"/>
                    </a:lnTo>
                    <a:lnTo>
                      <a:pt x="88" y="37"/>
                    </a:lnTo>
                    <a:lnTo>
                      <a:pt x="64" y="39"/>
                    </a:lnTo>
                    <a:lnTo>
                      <a:pt x="64" y="39"/>
                    </a:lnTo>
                    <a:lnTo>
                      <a:pt x="42" y="41"/>
                    </a:lnTo>
                    <a:lnTo>
                      <a:pt x="18" y="42"/>
                    </a:lnTo>
                    <a:lnTo>
                      <a:pt x="18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1" name="Freeform 403">
                <a:extLst>
                  <a:ext uri="{FF2B5EF4-FFF2-40B4-BE49-F238E27FC236}">
                    <a16:creationId xmlns:a16="http://schemas.microsoft.com/office/drawing/2014/main" id="{F3A8BED7-3FFD-77B2-6798-CE70E4FCB1B4}"/>
                  </a:ext>
                </a:extLst>
              </p:cNvPr>
              <p:cNvSpPr/>
              <p:nvPr/>
            </p:nvSpPr>
            <p:spPr bwMode="auto">
              <a:xfrm>
                <a:off x="4335463" y="3495675"/>
                <a:ext cx="128588" cy="20638"/>
              </a:xfrm>
              <a:custGeom>
                <a:avLst/>
                <a:gdLst/>
                <a:ahLst/>
                <a:cxnLst>
                  <a:cxn ang="0">
                    <a:pos x="226" y="40"/>
                  </a:cxn>
                  <a:cxn ang="0">
                    <a:pos x="226" y="40"/>
                  </a:cxn>
                  <a:cxn ang="0">
                    <a:pos x="173" y="39"/>
                  </a:cxn>
                  <a:cxn ang="0">
                    <a:pos x="122" y="38"/>
                  </a:cxn>
                  <a:cxn ang="0">
                    <a:pos x="122" y="38"/>
                  </a:cxn>
                  <a:cxn ang="0">
                    <a:pos x="70" y="36"/>
                  </a:cxn>
                  <a:cxn ang="0">
                    <a:pos x="17" y="35"/>
                  </a:cxn>
                  <a:cxn ang="0">
                    <a:pos x="17" y="35"/>
                  </a:cxn>
                  <a:cxn ang="0">
                    <a:pos x="13" y="35"/>
                  </a:cxn>
                  <a:cxn ang="0">
                    <a:pos x="10" y="34"/>
                  </a:cxn>
                  <a:cxn ang="0">
                    <a:pos x="7" y="32"/>
                  </a:cxn>
                  <a:cxn ang="0">
                    <a:pos x="4" y="30"/>
                  </a:cxn>
                  <a:cxn ang="0">
                    <a:pos x="3" y="26"/>
                  </a:cxn>
                  <a:cxn ang="0">
                    <a:pos x="1" y="23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4" y="5"/>
                  </a:cxn>
                  <a:cxn ang="0">
                    <a:pos x="7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70" y="0"/>
                  </a:cxn>
                  <a:cxn ang="0">
                    <a:pos x="122" y="2"/>
                  </a:cxn>
                  <a:cxn ang="0">
                    <a:pos x="122" y="2"/>
                  </a:cxn>
                  <a:cxn ang="0">
                    <a:pos x="173" y="3"/>
                  </a:cxn>
                  <a:cxn ang="0">
                    <a:pos x="226" y="4"/>
                  </a:cxn>
                  <a:cxn ang="0">
                    <a:pos x="226" y="4"/>
                  </a:cxn>
                  <a:cxn ang="0">
                    <a:pos x="230" y="5"/>
                  </a:cxn>
                  <a:cxn ang="0">
                    <a:pos x="233" y="6"/>
                  </a:cxn>
                  <a:cxn ang="0">
                    <a:pos x="236" y="7"/>
                  </a:cxn>
                  <a:cxn ang="0">
                    <a:pos x="239" y="10"/>
                  </a:cxn>
                  <a:cxn ang="0">
                    <a:pos x="240" y="12"/>
                  </a:cxn>
                  <a:cxn ang="0">
                    <a:pos x="242" y="15"/>
                  </a:cxn>
                  <a:cxn ang="0">
                    <a:pos x="243" y="22"/>
                  </a:cxn>
                  <a:cxn ang="0">
                    <a:pos x="243" y="22"/>
                  </a:cxn>
                  <a:cxn ang="0">
                    <a:pos x="242" y="29"/>
                  </a:cxn>
                  <a:cxn ang="0">
                    <a:pos x="240" y="32"/>
                  </a:cxn>
                  <a:cxn ang="0">
                    <a:pos x="239" y="35"/>
                  </a:cxn>
                  <a:cxn ang="0">
                    <a:pos x="236" y="37"/>
                  </a:cxn>
                  <a:cxn ang="0">
                    <a:pos x="233" y="39"/>
                  </a:cxn>
                  <a:cxn ang="0">
                    <a:pos x="230" y="40"/>
                  </a:cxn>
                  <a:cxn ang="0">
                    <a:pos x="226" y="40"/>
                  </a:cxn>
                  <a:cxn ang="0">
                    <a:pos x="226" y="40"/>
                  </a:cxn>
                </a:cxnLst>
                <a:rect l="0" t="0" r="r" b="b"/>
                <a:pathLst>
                  <a:path w="243" h="40">
                    <a:moveTo>
                      <a:pt x="226" y="40"/>
                    </a:moveTo>
                    <a:lnTo>
                      <a:pt x="226" y="40"/>
                    </a:lnTo>
                    <a:lnTo>
                      <a:pt x="173" y="39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70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3" y="35"/>
                    </a:lnTo>
                    <a:lnTo>
                      <a:pt x="10" y="34"/>
                    </a:lnTo>
                    <a:lnTo>
                      <a:pt x="7" y="32"/>
                    </a:lnTo>
                    <a:lnTo>
                      <a:pt x="4" y="30"/>
                    </a:lnTo>
                    <a:lnTo>
                      <a:pt x="3" y="26"/>
                    </a:lnTo>
                    <a:lnTo>
                      <a:pt x="1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70" y="0"/>
                    </a:lnTo>
                    <a:lnTo>
                      <a:pt x="122" y="2"/>
                    </a:lnTo>
                    <a:lnTo>
                      <a:pt x="122" y="2"/>
                    </a:lnTo>
                    <a:lnTo>
                      <a:pt x="173" y="3"/>
                    </a:lnTo>
                    <a:lnTo>
                      <a:pt x="226" y="4"/>
                    </a:lnTo>
                    <a:lnTo>
                      <a:pt x="226" y="4"/>
                    </a:lnTo>
                    <a:lnTo>
                      <a:pt x="230" y="5"/>
                    </a:lnTo>
                    <a:lnTo>
                      <a:pt x="233" y="6"/>
                    </a:lnTo>
                    <a:lnTo>
                      <a:pt x="236" y="7"/>
                    </a:lnTo>
                    <a:lnTo>
                      <a:pt x="239" y="10"/>
                    </a:lnTo>
                    <a:lnTo>
                      <a:pt x="240" y="12"/>
                    </a:lnTo>
                    <a:lnTo>
                      <a:pt x="242" y="15"/>
                    </a:lnTo>
                    <a:lnTo>
                      <a:pt x="243" y="22"/>
                    </a:lnTo>
                    <a:lnTo>
                      <a:pt x="243" y="22"/>
                    </a:lnTo>
                    <a:lnTo>
                      <a:pt x="242" y="29"/>
                    </a:lnTo>
                    <a:lnTo>
                      <a:pt x="240" y="32"/>
                    </a:lnTo>
                    <a:lnTo>
                      <a:pt x="239" y="35"/>
                    </a:lnTo>
                    <a:lnTo>
                      <a:pt x="236" y="37"/>
                    </a:lnTo>
                    <a:lnTo>
                      <a:pt x="233" y="39"/>
                    </a:lnTo>
                    <a:lnTo>
                      <a:pt x="230" y="40"/>
                    </a:lnTo>
                    <a:lnTo>
                      <a:pt x="226" y="40"/>
                    </a:lnTo>
                    <a:lnTo>
                      <a:pt x="226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2" name="Freeform 404">
                <a:extLst>
                  <a:ext uri="{FF2B5EF4-FFF2-40B4-BE49-F238E27FC236}">
                    <a16:creationId xmlns:a16="http://schemas.microsoft.com/office/drawing/2014/main" id="{AE16DBBD-6DFA-0192-F9D9-3D862B3D0901}"/>
                  </a:ext>
                </a:extLst>
              </p:cNvPr>
              <p:cNvSpPr/>
              <p:nvPr/>
            </p:nvSpPr>
            <p:spPr bwMode="auto">
              <a:xfrm>
                <a:off x="4332288" y="3560763"/>
                <a:ext cx="77788" cy="19050"/>
              </a:xfrm>
              <a:custGeom>
                <a:avLst/>
                <a:gdLst/>
                <a:ahLst/>
                <a:cxnLst>
                  <a:cxn ang="0">
                    <a:pos x="16" y="36"/>
                  </a:cxn>
                  <a:cxn ang="0">
                    <a:pos x="16" y="36"/>
                  </a:cxn>
                  <a:cxn ang="0">
                    <a:pos x="12" y="35"/>
                  </a:cxn>
                  <a:cxn ang="0">
                    <a:pos x="9" y="34"/>
                  </a:cxn>
                  <a:cxn ang="0">
                    <a:pos x="6" y="33"/>
                  </a:cxn>
                  <a:cxn ang="0">
                    <a:pos x="4" y="30"/>
                  </a:cxn>
                  <a:cxn ang="0">
                    <a:pos x="2" y="27"/>
                  </a:cxn>
                  <a:cxn ang="0">
                    <a:pos x="1" y="24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2" y="8"/>
                  </a:cxn>
                  <a:cxn ang="0">
                    <a:pos x="4" y="5"/>
                  </a:cxn>
                  <a:cxn ang="0">
                    <a:pos x="6" y="3"/>
                  </a:cxn>
                  <a:cxn ang="0">
                    <a:pos x="9" y="1"/>
                  </a:cxn>
                  <a:cxn ang="0">
                    <a:pos x="12" y="0"/>
                  </a:cxn>
                  <a:cxn ang="0">
                    <a:pos x="16" y="0"/>
                  </a:cxn>
                  <a:cxn ang="0">
                    <a:pos x="131" y="0"/>
                  </a:cxn>
                  <a:cxn ang="0">
                    <a:pos x="131" y="0"/>
                  </a:cxn>
                  <a:cxn ang="0">
                    <a:pos x="135" y="0"/>
                  </a:cxn>
                  <a:cxn ang="0">
                    <a:pos x="138" y="1"/>
                  </a:cxn>
                  <a:cxn ang="0">
                    <a:pos x="141" y="3"/>
                  </a:cxn>
                  <a:cxn ang="0">
                    <a:pos x="143" y="5"/>
                  </a:cxn>
                  <a:cxn ang="0">
                    <a:pos x="145" y="8"/>
                  </a:cxn>
                  <a:cxn ang="0">
                    <a:pos x="146" y="11"/>
                  </a:cxn>
                  <a:cxn ang="0">
                    <a:pos x="147" y="17"/>
                  </a:cxn>
                  <a:cxn ang="0">
                    <a:pos x="147" y="17"/>
                  </a:cxn>
                  <a:cxn ang="0">
                    <a:pos x="146" y="24"/>
                  </a:cxn>
                  <a:cxn ang="0">
                    <a:pos x="145" y="27"/>
                  </a:cxn>
                  <a:cxn ang="0">
                    <a:pos x="143" y="30"/>
                  </a:cxn>
                  <a:cxn ang="0">
                    <a:pos x="141" y="33"/>
                  </a:cxn>
                  <a:cxn ang="0">
                    <a:pos x="138" y="34"/>
                  </a:cxn>
                  <a:cxn ang="0">
                    <a:pos x="135" y="35"/>
                  </a:cxn>
                  <a:cxn ang="0">
                    <a:pos x="131" y="36"/>
                  </a:cxn>
                  <a:cxn ang="0">
                    <a:pos x="16" y="36"/>
                  </a:cxn>
                </a:cxnLst>
                <a:rect l="0" t="0" r="r" b="b"/>
                <a:pathLst>
                  <a:path w="147" h="36">
                    <a:moveTo>
                      <a:pt x="16" y="36"/>
                    </a:moveTo>
                    <a:lnTo>
                      <a:pt x="16" y="36"/>
                    </a:lnTo>
                    <a:lnTo>
                      <a:pt x="12" y="35"/>
                    </a:lnTo>
                    <a:lnTo>
                      <a:pt x="9" y="34"/>
                    </a:lnTo>
                    <a:lnTo>
                      <a:pt x="6" y="33"/>
                    </a:lnTo>
                    <a:lnTo>
                      <a:pt x="4" y="30"/>
                    </a:lnTo>
                    <a:lnTo>
                      <a:pt x="2" y="27"/>
                    </a:lnTo>
                    <a:lnTo>
                      <a:pt x="1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2" y="8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5" y="0"/>
                    </a:lnTo>
                    <a:lnTo>
                      <a:pt x="138" y="1"/>
                    </a:lnTo>
                    <a:lnTo>
                      <a:pt x="141" y="3"/>
                    </a:lnTo>
                    <a:lnTo>
                      <a:pt x="143" y="5"/>
                    </a:lnTo>
                    <a:lnTo>
                      <a:pt x="145" y="8"/>
                    </a:lnTo>
                    <a:lnTo>
                      <a:pt x="146" y="11"/>
                    </a:lnTo>
                    <a:lnTo>
                      <a:pt x="147" y="17"/>
                    </a:lnTo>
                    <a:lnTo>
                      <a:pt x="147" y="17"/>
                    </a:lnTo>
                    <a:lnTo>
                      <a:pt x="146" y="24"/>
                    </a:lnTo>
                    <a:lnTo>
                      <a:pt x="145" y="27"/>
                    </a:lnTo>
                    <a:lnTo>
                      <a:pt x="143" y="30"/>
                    </a:lnTo>
                    <a:lnTo>
                      <a:pt x="141" y="33"/>
                    </a:lnTo>
                    <a:lnTo>
                      <a:pt x="138" y="34"/>
                    </a:lnTo>
                    <a:lnTo>
                      <a:pt x="135" y="35"/>
                    </a:lnTo>
                    <a:lnTo>
                      <a:pt x="131" y="36"/>
                    </a:lnTo>
                    <a:lnTo>
                      <a:pt x="16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3" name="Freeform 405">
                <a:extLst>
                  <a:ext uri="{FF2B5EF4-FFF2-40B4-BE49-F238E27FC236}">
                    <a16:creationId xmlns:a16="http://schemas.microsoft.com/office/drawing/2014/main" id="{7967BDD9-0E26-0D6F-A1C7-3AB2B92DB958}"/>
                  </a:ext>
                </a:extLst>
              </p:cNvPr>
              <p:cNvSpPr/>
              <p:nvPr/>
            </p:nvSpPr>
            <p:spPr bwMode="auto">
              <a:xfrm>
                <a:off x="4329113" y="3621088"/>
                <a:ext cx="66675" cy="20638"/>
              </a:xfrm>
              <a:custGeom>
                <a:avLst/>
                <a:gdLst/>
                <a:ahLst/>
                <a:cxnLst>
                  <a:cxn ang="0">
                    <a:pos x="19" y="41"/>
                  </a:cxn>
                  <a:cxn ang="0">
                    <a:pos x="19" y="41"/>
                  </a:cxn>
                  <a:cxn ang="0">
                    <a:pos x="15" y="39"/>
                  </a:cxn>
                  <a:cxn ang="0">
                    <a:pos x="12" y="38"/>
                  </a:cxn>
                  <a:cxn ang="0">
                    <a:pos x="9" y="37"/>
                  </a:cxn>
                  <a:cxn ang="0">
                    <a:pos x="7" y="34"/>
                  </a:cxn>
                  <a:cxn ang="0">
                    <a:pos x="3" y="32"/>
                  </a:cxn>
                  <a:cxn ang="0">
                    <a:pos x="2" y="29"/>
                  </a:cxn>
                  <a:cxn ang="0">
                    <a:pos x="1" y="26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4"/>
                  </a:cxn>
                  <a:cxn ang="0">
                    <a:pos x="2" y="10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9" y="2"/>
                  </a:cxn>
                  <a:cxn ang="0">
                    <a:pos x="12" y="1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24" y="1"/>
                  </a:cxn>
                  <a:cxn ang="0">
                    <a:pos x="29" y="3"/>
                  </a:cxn>
                  <a:cxn ang="0">
                    <a:pos x="31" y="4"/>
                  </a:cxn>
                  <a:cxn ang="0">
                    <a:pos x="109" y="4"/>
                  </a:cxn>
                  <a:cxn ang="0">
                    <a:pos x="109" y="4"/>
                  </a:cxn>
                  <a:cxn ang="0">
                    <a:pos x="113" y="4"/>
                  </a:cxn>
                  <a:cxn ang="0">
                    <a:pos x="117" y="5"/>
                  </a:cxn>
                  <a:cxn ang="0">
                    <a:pos x="119" y="7"/>
                  </a:cxn>
                  <a:cxn ang="0">
                    <a:pos x="122" y="10"/>
                  </a:cxn>
                  <a:cxn ang="0">
                    <a:pos x="124" y="13"/>
                  </a:cxn>
                  <a:cxn ang="0">
                    <a:pos x="125" y="16"/>
                  </a:cxn>
                  <a:cxn ang="0">
                    <a:pos x="126" y="22"/>
                  </a:cxn>
                  <a:cxn ang="0">
                    <a:pos x="126" y="22"/>
                  </a:cxn>
                  <a:cxn ang="0">
                    <a:pos x="125" y="29"/>
                  </a:cxn>
                  <a:cxn ang="0">
                    <a:pos x="124" y="31"/>
                  </a:cxn>
                  <a:cxn ang="0">
                    <a:pos x="122" y="34"/>
                  </a:cxn>
                  <a:cxn ang="0">
                    <a:pos x="119" y="36"/>
                  </a:cxn>
                  <a:cxn ang="0">
                    <a:pos x="117" y="38"/>
                  </a:cxn>
                  <a:cxn ang="0">
                    <a:pos x="113" y="39"/>
                  </a:cxn>
                  <a:cxn ang="0">
                    <a:pos x="109" y="41"/>
                  </a:cxn>
                  <a:cxn ang="0">
                    <a:pos x="19" y="41"/>
                  </a:cxn>
                </a:cxnLst>
                <a:rect l="0" t="0" r="r" b="b"/>
                <a:pathLst>
                  <a:path w="126" h="41">
                    <a:moveTo>
                      <a:pt x="19" y="41"/>
                    </a:moveTo>
                    <a:lnTo>
                      <a:pt x="19" y="41"/>
                    </a:lnTo>
                    <a:lnTo>
                      <a:pt x="15" y="39"/>
                    </a:lnTo>
                    <a:lnTo>
                      <a:pt x="12" y="38"/>
                    </a:lnTo>
                    <a:lnTo>
                      <a:pt x="9" y="37"/>
                    </a:lnTo>
                    <a:lnTo>
                      <a:pt x="7" y="34"/>
                    </a:lnTo>
                    <a:lnTo>
                      <a:pt x="3" y="32"/>
                    </a:lnTo>
                    <a:lnTo>
                      <a:pt x="2" y="29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12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1"/>
                    </a:lnTo>
                    <a:lnTo>
                      <a:pt x="29" y="3"/>
                    </a:lnTo>
                    <a:lnTo>
                      <a:pt x="31" y="4"/>
                    </a:lnTo>
                    <a:lnTo>
                      <a:pt x="109" y="4"/>
                    </a:lnTo>
                    <a:lnTo>
                      <a:pt x="109" y="4"/>
                    </a:lnTo>
                    <a:lnTo>
                      <a:pt x="113" y="4"/>
                    </a:lnTo>
                    <a:lnTo>
                      <a:pt x="117" y="5"/>
                    </a:lnTo>
                    <a:lnTo>
                      <a:pt x="119" y="7"/>
                    </a:lnTo>
                    <a:lnTo>
                      <a:pt x="122" y="10"/>
                    </a:lnTo>
                    <a:lnTo>
                      <a:pt x="124" y="13"/>
                    </a:lnTo>
                    <a:lnTo>
                      <a:pt x="125" y="16"/>
                    </a:lnTo>
                    <a:lnTo>
                      <a:pt x="126" y="22"/>
                    </a:lnTo>
                    <a:lnTo>
                      <a:pt x="126" y="22"/>
                    </a:lnTo>
                    <a:lnTo>
                      <a:pt x="125" y="29"/>
                    </a:lnTo>
                    <a:lnTo>
                      <a:pt x="124" y="31"/>
                    </a:lnTo>
                    <a:lnTo>
                      <a:pt x="122" y="34"/>
                    </a:lnTo>
                    <a:lnTo>
                      <a:pt x="119" y="36"/>
                    </a:lnTo>
                    <a:lnTo>
                      <a:pt x="117" y="38"/>
                    </a:lnTo>
                    <a:lnTo>
                      <a:pt x="113" y="39"/>
                    </a:lnTo>
                    <a:lnTo>
                      <a:pt x="109" y="41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4" name="Freeform 407">
                <a:extLst>
                  <a:ext uri="{FF2B5EF4-FFF2-40B4-BE49-F238E27FC236}">
                    <a16:creationId xmlns:a16="http://schemas.microsoft.com/office/drawing/2014/main" id="{74648BE7-4965-8858-CC3C-0F4027BC8388}"/>
                  </a:ext>
                </a:extLst>
              </p:cNvPr>
              <p:cNvSpPr/>
              <p:nvPr/>
            </p:nvSpPr>
            <p:spPr bwMode="auto">
              <a:xfrm>
                <a:off x="4535488" y="3187700"/>
                <a:ext cx="396875" cy="330200"/>
              </a:xfrm>
              <a:custGeom>
                <a:avLst/>
                <a:gdLst/>
                <a:ahLst/>
                <a:cxnLst>
                  <a:cxn ang="0">
                    <a:pos x="12" y="623"/>
                  </a:cxn>
                  <a:cxn ang="0">
                    <a:pos x="2" y="616"/>
                  </a:cxn>
                  <a:cxn ang="0">
                    <a:pos x="0" y="610"/>
                  </a:cxn>
                  <a:cxn ang="0">
                    <a:pos x="1" y="602"/>
                  </a:cxn>
                  <a:cxn ang="0">
                    <a:pos x="16" y="580"/>
                  </a:cxn>
                  <a:cxn ang="0">
                    <a:pos x="37" y="561"/>
                  </a:cxn>
                  <a:cxn ang="0">
                    <a:pos x="58" y="541"/>
                  </a:cxn>
                  <a:cxn ang="0">
                    <a:pos x="137" y="452"/>
                  </a:cxn>
                  <a:cxn ang="0">
                    <a:pos x="181" y="404"/>
                  </a:cxn>
                  <a:cxn ang="0">
                    <a:pos x="252" y="340"/>
                  </a:cxn>
                  <a:cxn ang="0">
                    <a:pos x="328" y="280"/>
                  </a:cxn>
                  <a:cxn ang="0">
                    <a:pos x="479" y="173"/>
                  </a:cxn>
                  <a:cxn ang="0">
                    <a:pos x="552" y="122"/>
                  </a:cxn>
                  <a:cxn ang="0">
                    <a:pos x="606" y="80"/>
                  </a:cxn>
                  <a:cxn ang="0">
                    <a:pos x="636" y="59"/>
                  </a:cxn>
                  <a:cxn ang="0">
                    <a:pos x="657" y="45"/>
                  </a:cxn>
                  <a:cxn ang="0">
                    <a:pos x="692" y="23"/>
                  </a:cxn>
                  <a:cxn ang="0">
                    <a:pos x="697" y="21"/>
                  </a:cxn>
                  <a:cxn ang="0">
                    <a:pos x="722" y="6"/>
                  </a:cxn>
                  <a:cxn ang="0">
                    <a:pos x="727" y="2"/>
                  </a:cxn>
                  <a:cxn ang="0">
                    <a:pos x="733" y="0"/>
                  </a:cxn>
                  <a:cxn ang="0">
                    <a:pos x="748" y="7"/>
                  </a:cxn>
                  <a:cxn ang="0">
                    <a:pos x="752" y="16"/>
                  </a:cxn>
                  <a:cxn ang="0">
                    <a:pos x="748" y="32"/>
                  </a:cxn>
                  <a:cxn ang="0">
                    <a:pos x="736" y="41"/>
                  </a:cxn>
                  <a:cxn ang="0">
                    <a:pos x="694" y="67"/>
                  </a:cxn>
                  <a:cxn ang="0">
                    <a:pos x="668" y="82"/>
                  </a:cxn>
                  <a:cxn ang="0">
                    <a:pos x="639" y="101"/>
                  </a:cxn>
                  <a:cxn ang="0">
                    <a:pos x="593" y="139"/>
                  </a:cxn>
                  <a:cxn ang="0">
                    <a:pos x="539" y="176"/>
                  </a:cxn>
                  <a:cxn ang="0">
                    <a:pos x="472" y="218"/>
                  </a:cxn>
                  <a:cxn ang="0">
                    <a:pos x="392" y="275"/>
                  </a:cxn>
                  <a:cxn ang="0">
                    <a:pos x="358" y="305"/>
                  </a:cxn>
                  <a:cxn ang="0">
                    <a:pos x="296" y="354"/>
                  </a:cxn>
                  <a:cxn ang="0">
                    <a:pos x="209" y="427"/>
                  </a:cxn>
                  <a:cxn ang="0">
                    <a:pos x="183" y="454"/>
                  </a:cxn>
                  <a:cxn ang="0">
                    <a:pos x="140" y="502"/>
                  </a:cxn>
                  <a:cxn ang="0">
                    <a:pos x="100" y="550"/>
                  </a:cxn>
                  <a:cxn ang="0">
                    <a:pos x="65" y="586"/>
                  </a:cxn>
                  <a:cxn ang="0">
                    <a:pos x="56" y="592"/>
                  </a:cxn>
                  <a:cxn ang="0">
                    <a:pos x="40" y="604"/>
                  </a:cxn>
                  <a:cxn ang="0">
                    <a:pos x="33" y="616"/>
                  </a:cxn>
                  <a:cxn ang="0">
                    <a:pos x="17" y="623"/>
                  </a:cxn>
                </a:cxnLst>
                <a:rect l="0" t="0" r="r" b="b"/>
                <a:pathLst>
                  <a:path w="752" h="623">
                    <a:moveTo>
                      <a:pt x="17" y="623"/>
                    </a:moveTo>
                    <a:lnTo>
                      <a:pt x="17" y="623"/>
                    </a:lnTo>
                    <a:lnTo>
                      <a:pt x="12" y="623"/>
                    </a:lnTo>
                    <a:lnTo>
                      <a:pt x="8" y="621"/>
                    </a:lnTo>
                    <a:lnTo>
                      <a:pt x="4" y="619"/>
                    </a:lnTo>
                    <a:lnTo>
                      <a:pt x="2" y="616"/>
                    </a:lnTo>
                    <a:lnTo>
                      <a:pt x="2" y="616"/>
                    </a:lnTo>
                    <a:lnTo>
                      <a:pt x="0" y="613"/>
                    </a:lnTo>
                    <a:lnTo>
                      <a:pt x="0" y="610"/>
                    </a:lnTo>
                    <a:lnTo>
                      <a:pt x="0" y="606"/>
                    </a:lnTo>
                    <a:lnTo>
                      <a:pt x="1" y="602"/>
                    </a:lnTo>
                    <a:lnTo>
                      <a:pt x="1" y="602"/>
                    </a:lnTo>
                    <a:lnTo>
                      <a:pt x="4" y="596"/>
                    </a:lnTo>
                    <a:lnTo>
                      <a:pt x="8" y="590"/>
                    </a:lnTo>
                    <a:lnTo>
                      <a:pt x="16" y="580"/>
                    </a:lnTo>
                    <a:lnTo>
                      <a:pt x="26" y="570"/>
                    </a:lnTo>
                    <a:lnTo>
                      <a:pt x="37" y="561"/>
                    </a:lnTo>
                    <a:lnTo>
                      <a:pt x="37" y="561"/>
                    </a:lnTo>
                    <a:lnTo>
                      <a:pt x="47" y="552"/>
                    </a:lnTo>
                    <a:lnTo>
                      <a:pt x="58" y="541"/>
                    </a:lnTo>
                    <a:lnTo>
                      <a:pt x="58" y="541"/>
                    </a:lnTo>
                    <a:lnTo>
                      <a:pt x="78" y="520"/>
                    </a:lnTo>
                    <a:lnTo>
                      <a:pt x="98" y="498"/>
                    </a:lnTo>
                    <a:lnTo>
                      <a:pt x="137" y="452"/>
                    </a:lnTo>
                    <a:lnTo>
                      <a:pt x="137" y="452"/>
                    </a:lnTo>
                    <a:lnTo>
                      <a:pt x="158" y="428"/>
                    </a:lnTo>
                    <a:lnTo>
                      <a:pt x="181" y="404"/>
                    </a:lnTo>
                    <a:lnTo>
                      <a:pt x="203" y="381"/>
                    </a:lnTo>
                    <a:lnTo>
                      <a:pt x="228" y="361"/>
                    </a:lnTo>
                    <a:lnTo>
                      <a:pt x="252" y="340"/>
                    </a:lnTo>
                    <a:lnTo>
                      <a:pt x="278" y="319"/>
                    </a:lnTo>
                    <a:lnTo>
                      <a:pt x="328" y="280"/>
                    </a:lnTo>
                    <a:lnTo>
                      <a:pt x="328" y="280"/>
                    </a:lnTo>
                    <a:lnTo>
                      <a:pt x="378" y="243"/>
                    </a:lnTo>
                    <a:lnTo>
                      <a:pt x="428" y="207"/>
                    </a:lnTo>
                    <a:lnTo>
                      <a:pt x="479" y="173"/>
                    </a:lnTo>
                    <a:lnTo>
                      <a:pt x="527" y="141"/>
                    </a:lnTo>
                    <a:lnTo>
                      <a:pt x="527" y="141"/>
                    </a:lnTo>
                    <a:lnTo>
                      <a:pt x="552" y="122"/>
                    </a:lnTo>
                    <a:lnTo>
                      <a:pt x="577" y="102"/>
                    </a:lnTo>
                    <a:lnTo>
                      <a:pt x="577" y="102"/>
                    </a:lnTo>
                    <a:lnTo>
                      <a:pt x="606" y="80"/>
                    </a:lnTo>
                    <a:lnTo>
                      <a:pt x="621" y="69"/>
                    </a:lnTo>
                    <a:lnTo>
                      <a:pt x="636" y="59"/>
                    </a:lnTo>
                    <a:lnTo>
                      <a:pt x="636" y="59"/>
                    </a:lnTo>
                    <a:lnTo>
                      <a:pt x="646" y="52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74" y="32"/>
                    </a:lnTo>
                    <a:lnTo>
                      <a:pt x="683" y="27"/>
                    </a:lnTo>
                    <a:lnTo>
                      <a:pt x="692" y="23"/>
                    </a:lnTo>
                    <a:lnTo>
                      <a:pt x="692" y="23"/>
                    </a:lnTo>
                    <a:lnTo>
                      <a:pt x="697" y="21"/>
                    </a:lnTo>
                    <a:lnTo>
                      <a:pt x="697" y="21"/>
                    </a:lnTo>
                    <a:lnTo>
                      <a:pt x="710" y="15"/>
                    </a:lnTo>
                    <a:lnTo>
                      <a:pt x="717" y="10"/>
                    </a:lnTo>
                    <a:lnTo>
                      <a:pt x="722" y="6"/>
                    </a:lnTo>
                    <a:lnTo>
                      <a:pt x="722" y="6"/>
                    </a:lnTo>
                    <a:lnTo>
                      <a:pt x="725" y="3"/>
                    </a:lnTo>
                    <a:lnTo>
                      <a:pt x="727" y="2"/>
                    </a:lnTo>
                    <a:lnTo>
                      <a:pt x="730" y="0"/>
                    </a:lnTo>
                    <a:lnTo>
                      <a:pt x="733" y="0"/>
                    </a:lnTo>
                    <a:lnTo>
                      <a:pt x="733" y="0"/>
                    </a:lnTo>
                    <a:lnTo>
                      <a:pt x="738" y="1"/>
                    </a:lnTo>
                    <a:lnTo>
                      <a:pt x="743" y="3"/>
                    </a:lnTo>
                    <a:lnTo>
                      <a:pt x="748" y="7"/>
                    </a:lnTo>
                    <a:lnTo>
                      <a:pt x="751" y="13"/>
                    </a:lnTo>
                    <a:lnTo>
                      <a:pt x="751" y="13"/>
                    </a:lnTo>
                    <a:lnTo>
                      <a:pt x="752" y="16"/>
                    </a:lnTo>
                    <a:lnTo>
                      <a:pt x="752" y="21"/>
                    </a:lnTo>
                    <a:lnTo>
                      <a:pt x="751" y="26"/>
                    </a:lnTo>
                    <a:lnTo>
                      <a:pt x="748" y="32"/>
                    </a:lnTo>
                    <a:lnTo>
                      <a:pt x="748" y="32"/>
                    </a:lnTo>
                    <a:lnTo>
                      <a:pt x="741" y="37"/>
                    </a:lnTo>
                    <a:lnTo>
                      <a:pt x="736" y="41"/>
                    </a:lnTo>
                    <a:lnTo>
                      <a:pt x="723" y="51"/>
                    </a:lnTo>
                    <a:lnTo>
                      <a:pt x="708" y="59"/>
                    </a:lnTo>
                    <a:lnTo>
                      <a:pt x="694" y="67"/>
                    </a:lnTo>
                    <a:lnTo>
                      <a:pt x="694" y="67"/>
                    </a:lnTo>
                    <a:lnTo>
                      <a:pt x="680" y="75"/>
                    </a:lnTo>
                    <a:lnTo>
                      <a:pt x="668" y="82"/>
                    </a:lnTo>
                    <a:lnTo>
                      <a:pt x="668" y="82"/>
                    </a:lnTo>
                    <a:lnTo>
                      <a:pt x="654" y="91"/>
                    </a:lnTo>
                    <a:lnTo>
                      <a:pt x="639" y="101"/>
                    </a:lnTo>
                    <a:lnTo>
                      <a:pt x="612" y="122"/>
                    </a:lnTo>
                    <a:lnTo>
                      <a:pt x="612" y="122"/>
                    </a:lnTo>
                    <a:lnTo>
                      <a:pt x="593" y="139"/>
                    </a:lnTo>
                    <a:lnTo>
                      <a:pt x="573" y="153"/>
                    </a:lnTo>
                    <a:lnTo>
                      <a:pt x="573" y="153"/>
                    </a:lnTo>
                    <a:lnTo>
                      <a:pt x="539" y="176"/>
                    </a:lnTo>
                    <a:lnTo>
                      <a:pt x="505" y="196"/>
                    </a:lnTo>
                    <a:lnTo>
                      <a:pt x="505" y="196"/>
                    </a:lnTo>
                    <a:lnTo>
                      <a:pt x="472" y="218"/>
                    </a:lnTo>
                    <a:lnTo>
                      <a:pt x="439" y="239"/>
                    </a:lnTo>
                    <a:lnTo>
                      <a:pt x="408" y="263"/>
                    </a:lnTo>
                    <a:lnTo>
                      <a:pt x="392" y="275"/>
                    </a:lnTo>
                    <a:lnTo>
                      <a:pt x="378" y="287"/>
                    </a:lnTo>
                    <a:lnTo>
                      <a:pt x="378" y="287"/>
                    </a:lnTo>
                    <a:lnTo>
                      <a:pt x="358" y="305"/>
                    </a:lnTo>
                    <a:lnTo>
                      <a:pt x="338" y="322"/>
                    </a:lnTo>
                    <a:lnTo>
                      <a:pt x="296" y="354"/>
                    </a:lnTo>
                    <a:lnTo>
                      <a:pt x="296" y="354"/>
                    </a:lnTo>
                    <a:lnTo>
                      <a:pt x="267" y="377"/>
                    </a:lnTo>
                    <a:lnTo>
                      <a:pt x="238" y="401"/>
                    </a:lnTo>
                    <a:lnTo>
                      <a:pt x="209" y="427"/>
                    </a:lnTo>
                    <a:lnTo>
                      <a:pt x="196" y="440"/>
                    </a:lnTo>
                    <a:lnTo>
                      <a:pt x="183" y="454"/>
                    </a:lnTo>
                    <a:lnTo>
                      <a:pt x="183" y="454"/>
                    </a:lnTo>
                    <a:lnTo>
                      <a:pt x="161" y="478"/>
                    </a:lnTo>
                    <a:lnTo>
                      <a:pt x="140" y="502"/>
                    </a:lnTo>
                    <a:lnTo>
                      <a:pt x="140" y="502"/>
                    </a:lnTo>
                    <a:lnTo>
                      <a:pt x="104" y="545"/>
                    </a:lnTo>
                    <a:lnTo>
                      <a:pt x="100" y="550"/>
                    </a:lnTo>
                    <a:lnTo>
                      <a:pt x="100" y="550"/>
                    </a:lnTo>
                    <a:lnTo>
                      <a:pt x="82" y="568"/>
                    </a:lnTo>
                    <a:lnTo>
                      <a:pt x="74" y="578"/>
                    </a:lnTo>
                    <a:lnTo>
                      <a:pt x="65" y="586"/>
                    </a:lnTo>
                    <a:lnTo>
                      <a:pt x="65" y="586"/>
                    </a:lnTo>
                    <a:lnTo>
                      <a:pt x="56" y="592"/>
                    </a:lnTo>
                    <a:lnTo>
                      <a:pt x="56" y="592"/>
                    </a:lnTo>
                    <a:lnTo>
                      <a:pt x="50" y="596"/>
                    </a:lnTo>
                    <a:lnTo>
                      <a:pt x="44" y="600"/>
                    </a:lnTo>
                    <a:lnTo>
                      <a:pt x="40" y="604"/>
                    </a:lnTo>
                    <a:lnTo>
                      <a:pt x="36" y="611"/>
                    </a:lnTo>
                    <a:lnTo>
                      <a:pt x="36" y="611"/>
                    </a:lnTo>
                    <a:lnTo>
                      <a:pt x="33" y="616"/>
                    </a:lnTo>
                    <a:lnTo>
                      <a:pt x="29" y="620"/>
                    </a:lnTo>
                    <a:lnTo>
                      <a:pt x="24" y="622"/>
                    </a:lnTo>
                    <a:lnTo>
                      <a:pt x="17" y="623"/>
                    </a:lnTo>
                    <a:lnTo>
                      <a:pt x="17" y="6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2" name="Group 11">
            <a:extLst>
              <a:ext uri="{FF2B5EF4-FFF2-40B4-BE49-F238E27FC236}">
                <a16:creationId xmlns:a16="http://schemas.microsoft.com/office/drawing/2014/main" id="{9F62C479-A0BA-B025-8112-048B0DC41885}"/>
              </a:ext>
            </a:extLst>
          </p:cNvPr>
          <p:cNvGrpSpPr/>
          <p:nvPr/>
        </p:nvGrpSpPr>
        <p:grpSpPr>
          <a:xfrm>
            <a:off x="5695632" y="5183449"/>
            <a:ext cx="657770" cy="836894"/>
            <a:chOff x="4396469" y="3577169"/>
            <a:chExt cx="657770" cy="836894"/>
          </a:xfrm>
        </p:grpSpPr>
        <p:sp>
          <p:nvSpPr>
            <p:cNvPr id="3" name="Isosceles Triangle 12">
              <a:extLst>
                <a:ext uri="{FF2B5EF4-FFF2-40B4-BE49-F238E27FC236}">
                  <a16:creationId xmlns:a16="http://schemas.microsoft.com/office/drawing/2014/main" id="{D9CF9C87-22A2-B35E-E7E6-487FF9DDD213}"/>
                </a:ext>
              </a:extLst>
            </p:cNvPr>
            <p:cNvSpPr/>
            <p:nvPr/>
          </p:nvSpPr>
          <p:spPr>
            <a:xfrm flipV="1">
              <a:off x="4396469" y="3577169"/>
              <a:ext cx="657770" cy="836894"/>
            </a:xfrm>
            <a:prstGeom prst="triangle">
              <a:avLst/>
            </a:prstGeom>
            <a:solidFill>
              <a:srgbClr val="D3A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" name="Isosceles Triangle 13">
              <a:extLst>
                <a:ext uri="{FF2B5EF4-FFF2-40B4-BE49-F238E27FC236}">
                  <a16:creationId xmlns:a16="http://schemas.microsoft.com/office/drawing/2014/main" id="{276AAA52-07B0-BE61-67B7-0DD540FAC8E1}"/>
                </a:ext>
              </a:extLst>
            </p:cNvPr>
            <p:cNvSpPr/>
            <p:nvPr/>
          </p:nvSpPr>
          <p:spPr>
            <a:xfrm flipV="1">
              <a:off x="4592739" y="4076605"/>
              <a:ext cx="265230" cy="337457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" name="Rectangle 14">
            <a:extLst>
              <a:ext uri="{FF2B5EF4-FFF2-40B4-BE49-F238E27FC236}">
                <a16:creationId xmlns:a16="http://schemas.microsoft.com/office/drawing/2014/main" id="{6737F580-FB2B-6D11-DAC6-43202B478A6B}"/>
              </a:ext>
            </a:extLst>
          </p:cNvPr>
          <p:cNvSpPr/>
          <p:nvPr/>
        </p:nvSpPr>
        <p:spPr>
          <a:xfrm>
            <a:off x="5695632" y="1419950"/>
            <a:ext cx="657770" cy="37634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Diamond 15">
            <a:extLst>
              <a:ext uri="{FF2B5EF4-FFF2-40B4-BE49-F238E27FC236}">
                <a16:creationId xmlns:a16="http://schemas.microsoft.com/office/drawing/2014/main" id="{567471D8-B7F8-7789-2E92-76E9930790D8}"/>
              </a:ext>
            </a:extLst>
          </p:cNvPr>
          <p:cNvSpPr/>
          <p:nvPr/>
        </p:nvSpPr>
        <p:spPr>
          <a:xfrm>
            <a:off x="5702157" y="1419950"/>
            <a:ext cx="1302489" cy="1302489"/>
          </a:xfrm>
          <a:prstGeom prst="diamond">
            <a:avLst/>
          </a:prstGeom>
          <a:solidFill>
            <a:srgbClr val="F498B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7" name="Diamond 16">
            <a:extLst>
              <a:ext uri="{FF2B5EF4-FFF2-40B4-BE49-F238E27FC236}">
                <a16:creationId xmlns:a16="http://schemas.microsoft.com/office/drawing/2014/main" id="{D12061D4-3142-15D3-E158-4C5C400FB7FB}"/>
              </a:ext>
            </a:extLst>
          </p:cNvPr>
          <p:cNvSpPr/>
          <p:nvPr/>
        </p:nvSpPr>
        <p:spPr>
          <a:xfrm>
            <a:off x="5041125" y="2092461"/>
            <a:ext cx="1302489" cy="1302489"/>
          </a:xfrm>
          <a:prstGeom prst="diamond">
            <a:avLst/>
          </a:prstGeom>
          <a:solidFill>
            <a:srgbClr val="52BA9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8" name="Diamond 17">
            <a:extLst>
              <a:ext uri="{FF2B5EF4-FFF2-40B4-BE49-F238E27FC236}">
                <a16:creationId xmlns:a16="http://schemas.microsoft.com/office/drawing/2014/main" id="{2D6F63FA-E1E3-CB2F-775B-BB310D26D267}"/>
              </a:ext>
            </a:extLst>
          </p:cNvPr>
          <p:cNvSpPr/>
          <p:nvPr/>
        </p:nvSpPr>
        <p:spPr>
          <a:xfrm>
            <a:off x="5702157" y="2764971"/>
            <a:ext cx="1302489" cy="1302489"/>
          </a:xfrm>
          <a:prstGeom prst="diamond">
            <a:avLst/>
          </a:prstGeom>
          <a:solidFill>
            <a:srgbClr val="52BA9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Diamond 18">
            <a:extLst>
              <a:ext uri="{FF2B5EF4-FFF2-40B4-BE49-F238E27FC236}">
                <a16:creationId xmlns:a16="http://schemas.microsoft.com/office/drawing/2014/main" id="{37430315-640C-717C-D533-9FDB62ED1B61}"/>
              </a:ext>
            </a:extLst>
          </p:cNvPr>
          <p:cNvSpPr/>
          <p:nvPr/>
        </p:nvSpPr>
        <p:spPr>
          <a:xfrm>
            <a:off x="5041124" y="3437482"/>
            <a:ext cx="1302489" cy="1302489"/>
          </a:xfrm>
          <a:prstGeom prst="diamond">
            <a:avLst/>
          </a:prstGeom>
          <a:solidFill>
            <a:srgbClr val="F498B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1B74E2F-4784-14C9-7647-66AA1B18B64E}"/>
              </a:ext>
            </a:extLst>
          </p:cNvPr>
          <p:cNvGrpSpPr/>
          <p:nvPr/>
        </p:nvGrpSpPr>
        <p:grpSpPr>
          <a:xfrm>
            <a:off x="2059864" y="2369410"/>
            <a:ext cx="2859096" cy="791122"/>
            <a:chOff x="-94764" y="1931934"/>
            <a:chExt cx="2859096" cy="7911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F8E33D0-C495-2853-9AA0-23929CD3EFA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540276A-E492-A0B5-40F3-52C13EA8CDD3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3382AD9-6AAA-FABC-84DC-711722319FE5}"/>
              </a:ext>
            </a:extLst>
          </p:cNvPr>
          <p:cNvGrpSpPr/>
          <p:nvPr/>
        </p:nvGrpSpPr>
        <p:grpSpPr>
          <a:xfrm>
            <a:off x="7159617" y="1696900"/>
            <a:ext cx="2859096" cy="791122"/>
            <a:chOff x="-94764" y="1931934"/>
            <a:chExt cx="2859096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4CD3A9D-45B7-45C9-E26C-E4DFAF88DA6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3D0B184-8D72-E8FE-AEB8-56B2C9431A6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2B6CE2D-6940-FAE7-FFD1-B68481DBDC0D}"/>
              </a:ext>
            </a:extLst>
          </p:cNvPr>
          <p:cNvGrpSpPr/>
          <p:nvPr/>
        </p:nvGrpSpPr>
        <p:grpSpPr>
          <a:xfrm>
            <a:off x="2059864" y="3693165"/>
            <a:ext cx="2859096" cy="791122"/>
            <a:chOff x="-94764" y="1931934"/>
            <a:chExt cx="2859096" cy="7911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A7860C3-353A-15FE-EC7D-1A292C71483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2C49248-218C-CB78-21CA-206507740C10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9314CDE-2194-0CDC-B835-734600780E0F}"/>
              </a:ext>
            </a:extLst>
          </p:cNvPr>
          <p:cNvGrpSpPr/>
          <p:nvPr/>
        </p:nvGrpSpPr>
        <p:grpSpPr>
          <a:xfrm>
            <a:off x="7159617" y="3071320"/>
            <a:ext cx="2859096" cy="791122"/>
            <a:chOff x="-94764" y="1931934"/>
            <a:chExt cx="2859096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037B436-CDE5-7359-A285-6E2269AFE7E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6F58933-A183-4A06-63A0-8488815DB53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903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id="{2F02C725-C0AE-71FF-9261-F7D26C7F2D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9"/>
            <a:ext cx="12192000" cy="685714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31405E2-6117-B1BC-687A-D16D028D6E75}"/>
              </a:ext>
            </a:extLst>
          </p:cNvPr>
          <p:cNvGrpSpPr/>
          <p:nvPr/>
        </p:nvGrpSpPr>
        <p:grpSpPr>
          <a:xfrm>
            <a:off x="986164" y="403642"/>
            <a:ext cx="10219329" cy="3941161"/>
            <a:chOff x="986164" y="403642"/>
            <a:chExt cx="10219329" cy="394116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BEAEB11-0177-31F0-CADE-3523934AEFFF}"/>
                </a:ext>
              </a:extLst>
            </p:cNvPr>
            <p:cNvSpPr/>
            <p:nvPr/>
          </p:nvSpPr>
          <p:spPr>
            <a:xfrm>
              <a:off x="986164" y="403642"/>
              <a:ext cx="10219329" cy="3941133"/>
            </a:xfrm>
            <a:custGeom>
              <a:avLst/>
              <a:gdLst>
                <a:gd name="connsiteX0" fmla="*/ -157 w 10219329"/>
                <a:gd name="connsiteY0" fmla="*/ -21 h 3941133"/>
                <a:gd name="connsiteX1" fmla="*/ -157 w 10219329"/>
                <a:gd name="connsiteY1" fmla="*/ 3941113 h 3941133"/>
                <a:gd name="connsiteX2" fmla="*/ 10219173 w 10219329"/>
                <a:gd name="connsiteY2" fmla="*/ 3941113 h 3941133"/>
                <a:gd name="connsiteX3" fmla="*/ 10219173 w 10219329"/>
                <a:gd name="connsiteY3" fmla="*/ -21 h 3941133"/>
                <a:gd name="connsiteX4" fmla="*/ -157 w 10219329"/>
                <a:gd name="connsiteY4" fmla="*/ -21 h 394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9329" h="3941133">
                  <a:moveTo>
                    <a:pt x="-157" y="-21"/>
                  </a:moveTo>
                  <a:lnTo>
                    <a:pt x="-157" y="3941113"/>
                  </a:lnTo>
                  <a:lnTo>
                    <a:pt x="10219173" y="3941113"/>
                  </a:lnTo>
                  <a:lnTo>
                    <a:pt x="10219173" y="-21"/>
                  </a:lnTo>
                  <a:lnTo>
                    <a:pt x="-157" y="-21"/>
                  </a:lnTo>
                  <a:close/>
                </a:path>
              </a:pathLst>
            </a:custGeom>
            <a:solidFill>
              <a:srgbClr val="784421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B3979F5-D1E2-BFCF-8BD8-28AB0FEBE59B}"/>
                </a:ext>
              </a:extLst>
            </p:cNvPr>
            <p:cNvSpPr/>
            <p:nvPr/>
          </p:nvSpPr>
          <p:spPr>
            <a:xfrm>
              <a:off x="1210783" y="628250"/>
              <a:ext cx="9770318" cy="3492008"/>
            </a:xfrm>
            <a:custGeom>
              <a:avLst/>
              <a:gdLst>
                <a:gd name="connsiteX0" fmla="*/ -157 w 9770318"/>
                <a:gd name="connsiteY0" fmla="*/ 3491987 h 3492008"/>
                <a:gd name="connsiteX1" fmla="*/ 9770162 w 9770318"/>
                <a:gd name="connsiteY1" fmla="*/ 3491987 h 3492008"/>
                <a:gd name="connsiteX2" fmla="*/ 9770162 w 9770318"/>
                <a:gd name="connsiteY2" fmla="*/ -21 h 3492008"/>
                <a:gd name="connsiteX3" fmla="*/ -157 w 9770318"/>
                <a:gd name="connsiteY3" fmla="*/ -21 h 3492008"/>
                <a:gd name="connsiteX4" fmla="*/ -157 w 9770318"/>
                <a:gd name="connsiteY4" fmla="*/ 3491987 h 349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70318" h="3492008">
                  <a:moveTo>
                    <a:pt x="-157" y="3491987"/>
                  </a:moveTo>
                  <a:lnTo>
                    <a:pt x="9770162" y="3491987"/>
                  </a:lnTo>
                  <a:lnTo>
                    <a:pt x="9770162" y="-21"/>
                  </a:lnTo>
                  <a:lnTo>
                    <a:pt x="-157" y="-21"/>
                  </a:lnTo>
                  <a:lnTo>
                    <a:pt x="-157" y="3491987"/>
                  </a:lnTo>
                  <a:close/>
                </a:path>
              </a:pathLst>
            </a:custGeom>
            <a:solidFill>
              <a:srgbClr val="124312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24" name="图形 18">
              <a:extLst>
                <a:ext uri="{FF2B5EF4-FFF2-40B4-BE49-F238E27FC236}">
                  <a16:creationId xmlns:a16="http://schemas.microsoft.com/office/drawing/2014/main" id="{D36B5C3B-BA77-39E3-9632-1E4ACAA300F2}"/>
                </a:ext>
              </a:extLst>
            </p:cNvPr>
            <p:cNvGrpSpPr/>
            <p:nvPr/>
          </p:nvGrpSpPr>
          <p:grpSpPr>
            <a:xfrm>
              <a:off x="1178625" y="596163"/>
              <a:ext cx="9834638" cy="3556286"/>
              <a:chOff x="1178625" y="609917"/>
              <a:chExt cx="9834638" cy="3556286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6FA5CD7-61A8-0EA4-D355-E0787A71C6CD}"/>
                  </a:ext>
                </a:extLst>
              </p:cNvPr>
              <p:cNvSpPr/>
              <p:nvPr/>
            </p:nvSpPr>
            <p:spPr>
              <a:xfrm>
                <a:off x="1178625" y="609917"/>
                <a:ext cx="32079" cy="3556125"/>
              </a:xfrm>
              <a:custGeom>
                <a:avLst/>
                <a:gdLst>
                  <a:gd name="connsiteX0" fmla="*/ 31936 w 32079"/>
                  <a:gd name="connsiteY0" fmla="*/ 31943 h 3556125"/>
                  <a:gd name="connsiteX1" fmla="*/ -143 w 32079"/>
                  <a:gd name="connsiteY1" fmla="*/ -136 h 3556125"/>
                  <a:gd name="connsiteX2" fmla="*/ -143 w 32079"/>
                  <a:gd name="connsiteY2" fmla="*/ 3555990 h 3556125"/>
                  <a:gd name="connsiteX3" fmla="*/ 31936 w 32079"/>
                  <a:gd name="connsiteY3" fmla="*/ 3523911 h 355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9" h="3556125">
                    <a:moveTo>
                      <a:pt x="31936" y="31943"/>
                    </a:moveTo>
                    <a:lnTo>
                      <a:pt x="-143" y="-136"/>
                    </a:lnTo>
                    <a:lnTo>
                      <a:pt x="-143" y="3555990"/>
                    </a:lnTo>
                    <a:lnTo>
                      <a:pt x="31936" y="3523911"/>
                    </a:lnTo>
                    <a:close/>
                  </a:path>
                </a:pathLst>
              </a:custGeom>
              <a:solidFill>
                <a:srgbClr val="28170B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F01FAA2-57B6-404A-08D0-04AA90B27884}"/>
                  </a:ext>
                </a:extLst>
              </p:cNvPr>
              <p:cNvSpPr/>
              <p:nvPr/>
            </p:nvSpPr>
            <p:spPr>
              <a:xfrm>
                <a:off x="1178625" y="4134124"/>
                <a:ext cx="9834478" cy="32079"/>
              </a:xfrm>
              <a:custGeom>
                <a:avLst/>
                <a:gdLst>
                  <a:gd name="connsiteX0" fmla="*/ -17 w 9834478"/>
                  <a:gd name="connsiteY0" fmla="*/ 31988 h 32079"/>
                  <a:gd name="connsiteX1" fmla="*/ 32062 w 9834478"/>
                  <a:gd name="connsiteY1" fmla="*/ -91 h 32079"/>
                  <a:gd name="connsiteX2" fmla="*/ 9802382 w 9834478"/>
                  <a:gd name="connsiteY2" fmla="*/ -91 h 32079"/>
                  <a:gd name="connsiteX3" fmla="*/ 9834461 w 9834478"/>
                  <a:gd name="connsiteY3" fmla="*/ 31988 h 3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34478" h="32079">
                    <a:moveTo>
                      <a:pt x="-17" y="31988"/>
                    </a:moveTo>
                    <a:lnTo>
                      <a:pt x="32062" y="-91"/>
                    </a:lnTo>
                    <a:lnTo>
                      <a:pt x="9802382" y="-91"/>
                    </a:lnTo>
                    <a:lnTo>
                      <a:pt x="9834461" y="31988"/>
                    </a:lnTo>
                    <a:close/>
                  </a:path>
                </a:pathLst>
              </a:custGeom>
              <a:solidFill>
                <a:srgbClr val="A05A2C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039F33E-B5ED-3DCF-FA45-B206C2654804}"/>
                  </a:ext>
                </a:extLst>
              </p:cNvPr>
              <p:cNvSpPr/>
              <p:nvPr/>
            </p:nvSpPr>
            <p:spPr>
              <a:xfrm>
                <a:off x="10981184" y="610077"/>
                <a:ext cx="32079" cy="3556125"/>
              </a:xfrm>
              <a:custGeom>
                <a:avLst/>
                <a:gdLst>
                  <a:gd name="connsiteX0" fmla="*/ 32187 w 32079"/>
                  <a:gd name="connsiteY0" fmla="*/ 3555990 h 3556125"/>
                  <a:gd name="connsiteX1" fmla="*/ 108 w 32079"/>
                  <a:gd name="connsiteY1" fmla="*/ 3523911 h 3556125"/>
                  <a:gd name="connsiteX2" fmla="*/ 108 w 32079"/>
                  <a:gd name="connsiteY2" fmla="*/ 31943 h 3556125"/>
                  <a:gd name="connsiteX3" fmla="*/ 32187 w 32079"/>
                  <a:gd name="connsiteY3" fmla="*/ -136 h 355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9" h="3556125">
                    <a:moveTo>
                      <a:pt x="32187" y="3555990"/>
                    </a:moveTo>
                    <a:lnTo>
                      <a:pt x="108" y="3523911"/>
                    </a:lnTo>
                    <a:lnTo>
                      <a:pt x="108" y="31943"/>
                    </a:lnTo>
                    <a:lnTo>
                      <a:pt x="32187" y="-136"/>
                    </a:lnTo>
                    <a:close/>
                  </a:path>
                </a:pathLst>
              </a:custGeom>
              <a:solidFill>
                <a:srgbClr val="C87137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1FAE329-85B3-EEB4-1040-5C36DF45EB34}"/>
                  </a:ext>
                </a:extLst>
              </p:cNvPr>
              <p:cNvSpPr/>
              <p:nvPr/>
            </p:nvSpPr>
            <p:spPr>
              <a:xfrm>
                <a:off x="1178785" y="609917"/>
                <a:ext cx="9834478" cy="32079"/>
              </a:xfrm>
              <a:custGeom>
                <a:avLst/>
                <a:gdLst>
                  <a:gd name="connsiteX0" fmla="*/ 9834461 w 9834478"/>
                  <a:gd name="connsiteY0" fmla="*/ -181 h 32079"/>
                  <a:gd name="connsiteX1" fmla="*/ 9802382 w 9834478"/>
                  <a:gd name="connsiteY1" fmla="*/ 31898 h 32079"/>
                  <a:gd name="connsiteX2" fmla="*/ 32062 w 9834478"/>
                  <a:gd name="connsiteY2" fmla="*/ 31898 h 32079"/>
                  <a:gd name="connsiteX3" fmla="*/ -17 w 9834478"/>
                  <a:gd name="connsiteY3" fmla="*/ -181 h 3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34478" h="32079">
                    <a:moveTo>
                      <a:pt x="9834461" y="-181"/>
                    </a:moveTo>
                    <a:lnTo>
                      <a:pt x="9802382" y="31898"/>
                    </a:lnTo>
                    <a:lnTo>
                      <a:pt x="32062" y="31898"/>
                    </a:lnTo>
                    <a:lnTo>
                      <a:pt x="-17" y="-181"/>
                    </a:lnTo>
                    <a:close/>
                  </a:path>
                </a:pathLst>
              </a:custGeom>
              <a:solidFill>
                <a:srgbClr val="502D16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5EEDF8A-CCBB-D9FA-4803-3E5335D1FA3C}"/>
                </a:ext>
              </a:extLst>
            </p:cNvPr>
            <p:cNvSpPr/>
            <p:nvPr/>
          </p:nvSpPr>
          <p:spPr>
            <a:xfrm>
              <a:off x="9776570" y="4310531"/>
              <a:ext cx="1229214" cy="34272"/>
            </a:xfrm>
            <a:custGeom>
              <a:avLst/>
              <a:gdLst>
                <a:gd name="connsiteX0" fmla="*/ 15882 w 1229214"/>
                <a:gd name="connsiteY0" fmla="*/ -21 h 34272"/>
                <a:gd name="connsiteX1" fmla="*/ -157 w 1229214"/>
                <a:gd name="connsiteY1" fmla="*/ 16019 h 34272"/>
                <a:gd name="connsiteX2" fmla="*/ -157 w 1229214"/>
                <a:gd name="connsiteY2" fmla="*/ 18212 h 34272"/>
                <a:gd name="connsiteX3" fmla="*/ 15882 w 1229214"/>
                <a:gd name="connsiteY3" fmla="*/ 34251 h 34272"/>
                <a:gd name="connsiteX4" fmla="*/ 1213019 w 1229214"/>
                <a:gd name="connsiteY4" fmla="*/ 34251 h 34272"/>
                <a:gd name="connsiteX5" fmla="*/ 1229058 w 1229214"/>
                <a:gd name="connsiteY5" fmla="*/ 18212 h 34272"/>
                <a:gd name="connsiteX6" fmla="*/ 1229058 w 1229214"/>
                <a:gd name="connsiteY6" fmla="*/ 16019 h 34272"/>
                <a:gd name="connsiteX7" fmla="*/ 1213019 w 1229214"/>
                <a:gd name="connsiteY7" fmla="*/ -21 h 34272"/>
                <a:gd name="connsiteX8" fmla="*/ 15882 w 1229214"/>
                <a:gd name="connsiteY8" fmla="*/ -21 h 3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9214" h="34272">
                  <a:moveTo>
                    <a:pt x="15882" y="-21"/>
                  </a:moveTo>
                  <a:cubicBezTo>
                    <a:pt x="6997" y="-21"/>
                    <a:pt x="-157" y="7133"/>
                    <a:pt x="-157" y="16019"/>
                  </a:cubicBezTo>
                  <a:lnTo>
                    <a:pt x="-157" y="18212"/>
                  </a:lnTo>
                  <a:cubicBezTo>
                    <a:pt x="-157" y="27097"/>
                    <a:pt x="6996" y="34251"/>
                    <a:pt x="15882" y="34251"/>
                  </a:cubicBezTo>
                  <a:lnTo>
                    <a:pt x="1213019" y="34251"/>
                  </a:lnTo>
                  <a:cubicBezTo>
                    <a:pt x="1221905" y="34251"/>
                    <a:pt x="1229058" y="27097"/>
                    <a:pt x="1229058" y="18212"/>
                  </a:cubicBezTo>
                  <a:lnTo>
                    <a:pt x="1229058" y="16019"/>
                  </a:lnTo>
                  <a:cubicBezTo>
                    <a:pt x="1229058" y="7133"/>
                    <a:pt x="1221905" y="-21"/>
                    <a:pt x="1213019" y="-21"/>
                  </a:cubicBezTo>
                  <a:lnTo>
                    <a:pt x="15882" y="-21"/>
                  </a:lnTo>
                  <a:close/>
                </a:path>
              </a:pathLst>
            </a:custGeom>
            <a:solidFill>
              <a:srgbClr val="A57136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18">
              <a:extLst>
                <a:ext uri="{FF2B5EF4-FFF2-40B4-BE49-F238E27FC236}">
                  <a16:creationId xmlns:a16="http://schemas.microsoft.com/office/drawing/2014/main" id="{2D0EB8EB-41F3-CC75-D8F2-20EA9919CD08}"/>
                </a:ext>
              </a:extLst>
            </p:cNvPr>
            <p:cNvGrpSpPr/>
            <p:nvPr/>
          </p:nvGrpSpPr>
          <p:grpSpPr>
            <a:xfrm>
              <a:off x="10181315" y="4209649"/>
              <a:ext cx="475920" cy="99007"/>
              <a:chOff x="10181315" y="4223403"/>
              <a:chExt cx="475920" cy="99007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A4AE2B5-CCD4-FAB9-55F1-8C30CA4245E5}"/>
                  </a:ext>
                </a:extLst>
              </p:cNvPr>
              <p:cNvSpPr/>
              <p:nvPr/>
            </p:nvSpPr>
            <p:spPr>
              <a:xfrm>
                <a:off x="10181315" y="4223403"/>
                <a:ext cx="475920" cy="83642"/>
              </a:xfrm>
              <a:custGeom>
                <a:avLst/>
                <a:gdLst>
                  <a:gd name="connsiteX0" fmla="*/ 12868 w 475920"/>
                  <a:gd name="connsiteY0" fmla="*/ -88 h 83642"/>
                  <a:gd name="connsiteX1" fmla="*/ 88 w 475920"/>
                  <a:gd name="connsiteY1" fmla="*/ 9788 h 83642"/>
                  <a:gd name="connsiteX2" fmla="*/ 2259 w 475920"/>
                  <a:gd name="connsiteY2" fmla="*/ 22018 h 83642"/>
                  <a:gd name="connsiteX3" fmla="*/ 2107 w 475920"/>
                  <a:gd name="connsiteY3" fmla="*/ 35598 h 83642"/>
                  <a:gd name="connsiteX4" fmla="*/ 89 w 475920"/>
                  <a:gd name="connsiteY4" fmla="*/ 83554 h 83642"/>
                  <a:gd name="connsiteX5" fmla="*/ 475838 w 475920"/>
                  <a:gd name="connsiteY5" fmla="*/ 83554 h 83642"/>
                  <a:gd name="connsiteX6" fmla="*/ 472696 w 475920"/>
                  <a:gd name="connsiteY6" fmla="*/ 35598 h 83642"/>
                  <a:gd name="connsiteX7" fmla="*/ 472696 w 475920"/>
                  <a:gd name="connsiteY7" fmla="*/ 22018 h 83642"/>
                  <a:gd name="connsiteX8" fmla="*/ 475838 w 475920"/>
                  <a:gd name="connsiteY8" fmla="*/ 9788 h 83642"/>
                  <a:gd name="connsiteX9" fmla="*/ 463058 w 475920"/>
                  <a:gd name="connsiteY9" fmla="*/ -88 h 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920" h="83642">
                    <a:moveTo>
                      <a:pt x="12868" y="-88"/>
                    </a:moveTo>
                    <a:cubicBezTo>
                      <a:pt x="5787" y="-88"/>
                      <a:pt x="88" y="4316"/>
                      <a:pt x="88" y="9788"/>
                    </a:cubicBezTo>
                    <a:lnTo>
                      <a:pt x="2259" y="22018"/>
                    </a:lnTo>
                    <a:lnTo>
                      <a:pt x="2107" y="35598"/>
                    </a:lnTo>
                    <a:lnTo>
                      <a:pt x="89" y="83554"/>
                    </a:lnTo>
                    <a:lnTo>
                      <a:pt x="475838" y="83554"/>
                    </a:lnTo>
                    <a:lnTo>
                      <a:pt x="472696" y="35598"/>
                    </a:lnTo>
                    <a:lnTo>
                      <a:pt x="472696" y="22018"/>
                    </a:lnTo>
                    <a:lnTo>
                      <a:pt x="475838" y="9788"/>
                    </a:lnTo>
                    <a:cubicBezTo>
                      <a:pt x="477200" y="4488"/>
                      <a:pt x="470138" y="-88"/>
                      <a:pt x="463058" y="-88"/>
                    </a:cubicBezTo>
                    <a:close/>
                  </a:path>
                </a:pathLst>
              </a:custGeom>
              <a:solidFill>
                <a:srgbClr val="BC813D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5573AAC-1045-881B-62FA-856A99714A59}"/>
                  </a:ext>
                </a:extLst>
              </p:cNvPr>
              <p:cNvSpPr/>
              <p:nvPr/>
            </p:nvSpPr>
            <p:spPr>
              <a:xfrm>
                <a:off x="10181315" y="4311106"/>
                <a:ext cx="475747" cy="11304"/>
              </a:xfrm>
              <a:custGeom>
                <a:avLst/>
                <a:gdLst>
                  <a:gd name="connsiteX0" fmla="*/ 88 w 475747"/>
                  <a:gd name="connsiteY0" fmla="*/ -86 h 11304"/>
                  <a:gd name="connsiteX1" fmla="*/ 88 w 475747"/>
                  <a:gd name="connsiteY1" fmla="*/ 1342 h 11304"/>
                  <a:gd name="connsiteX2" fmla="*/ 12868 w 475747"/>
                  <a:gd name="connsiteY2" fmla="*/ 11218 h 11304"/>
                  <a:gd name="connsiteX3" fmla="*/ 463055 w 475747"/>
                  <a:gd name="connsiteY3" fmla="*/ 11218 h 11304"/>
                  <a:gd name="connsiteX4" fmla="*/ 475835 w 475747"/>
                  <a:gd name="connsiteY4" fmla="*/ 1342 h 11304"/>
                  <a:gd name="connsiteX5" fmla="*/ 475835 w 475747"/>
                  <a:gd name="connsiteY5" fmla="*/ -86 h 11304"/>
                  <a:gd name="connsiteX6" fmla="*/ 88 w 475747"/>
                  <a:gd name="connsiteY6" fmla="*/ -86 h 11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747" h="11304">
                    <a:moveTo>
                      <a:pt x="88" y="-86"/>
                    </a:moveTo>
                    <a:lnTo>
                      <a:pt x="88" y="1342"/>
                    </a:lnTo>
                    <a:cubicBezTo>
                      <a:pt x="88" y="6813"/>
                      <a:pt x="5787" y="11218"/>
                      <a:pt x="12868" y="11218"/>
                    </a:cubicBezTo>
                    <a:lnTo>
                      <a:pt x="463055" y="11218"/>
                    </a:lnTo>
                    <a:cubicBezTo>
                      <a:pt x="470135" y="11218"/>
                      <a:pt x="475835" y="6813"/>
                      <a:pt x="475835" y="1342"/>
                    </a:cubicBezTo>
                    <a:lnTo>
                      <a:pt x="475835" y="-86"/>
                    </a:lnTo>
                    <a:lnTo>
                      <a:pt x="88" y="-86"/>
                    </a:lnTo>
                    <a:close/>
                  </a:path>
                </a:pathLst>
              </a:custGeom>
              <a:solidFill>
                <a:srgbClr val="293A1E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3A02B75-DE3D-F1E8-C7CB-5504BBA4C5EE}"/>
                  </a:ext>
                </a:extLst>
              </p:cNvPr>
              <p:cNvSpPr/>
              <p:nvPr/>
            </p:nvSpPr>
            <p:spPr>
              <a:xfrm>
                <a:off x="10181441" y="4245526"/>
                <a:ext cx="475748" cy="65664"/>
              </a:xfrm>
              <a:custGeom>
                <a:avLst/>
                <a:gdLst>
                  <a:gd name="connsiteX0" fmla="*/ 2261 w 475748"/>
                  <a:gd name="connsiteY0" fmla="*/ -88 h 65664"/>
                  <a:gd name="connsiteX1" fmla="*/ 2261 w 475748"/>
                  <a:gd name="connsiteY1" fmla="*/ 4542 h 65664"/>
                  <a:gd name="connsiteX2" fmla="*/ 472693 w 475748"/>
                  <a:gd name="connsiteY2" fmla="*/ 4542 h 65664"/>
                  <a:gd name="connsiteX3" fmla="*/ 472693 w 475748"/>
                  <a:gd name="connsiteY3" fmla="*/ -88 h 65664"/>
                  <a:gd name="connsiteX4" fmla="*/ 2261 w 475748"/>
                  <a:gd name="connsiteY4" fmla="*/ 8901 h 65664"/>
                  <a:gd name="connsiteX5" fmla="*/ 2261 w 475748"/>
                  <a:gd name="connsiteY5" fmla="*/ 13492 h 65664"/>
                  <a:gd name="connsiteX6" fmla="*/ 472693 w 475748"/>
                  <a:gd name="connsiteY6" fmla="*/ 13492 h 65664"/>
                  <a:gd name="connsiteX7" fmla="*/ 472693 w 475748"/>
                  <a:gd name="connsiteY7" fmla="*/ 8901 h 65664"/>
                  <a:gd name="connsiteX8" fmla="*/ 88 w 475748"/>
                  <a:gd name="connsiteY8" fmla="*/ 61448 h 65664"/>
                  <a:gd name="connsiteX9" fmla="*/ 88 w 475748"/>
                  <a:gd name="connsiteY9" fmla="*/ 65576 h 65664"/>
                  <a:gd name="connsiteX10" fmla="*/ 475837 w 475748"/>
                  <a:gd name="connsiteY10" fmla="*/ 65576 h 65664"/>
                  <a:gd name="connsiteX11" fmla="*/ 475837 w 475748"/>
                  <a:gd name="connsiteY11" fmla="*/ 61448 h 65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5748" h="65664">
                    <a:moveTo>
                      <a:pt x="2261" y="-88"/>
                    </a:moveTo>
                    <a:lnTo>
                      <a:pt x="2261" y="4542"/>
                    </a:lnTo>
                    <a:lnTo>
                      <a:pt x="472693" y="4542"/>
                    </a:lnTo>
                    <a:lnTo>
                      <a:pt x="472693" y="-88"/>
                    </a:lnTo>
                    <a:close/>
                    <a:moveTo>
                      <a:pt x="2261" y="8901"/>
                    </a:moveTo>
                    <a:lnTo>
                      <a:pt x="2261" y="13492"/>
                    </a:lnTo>
                    <a:lnTo>
                      <a:pt x="472693" y="13492"/>
                    </a:lnTo>
                    <a:lnTo>
                      <a:pt x="472693" y="8901"/>
                    </a:lnTo>
                    <a:close/>
                    <a:moveTo>
                      <a:pt x="88" y="61448"/>
                    </a:moveTo>
                    <a:lnTo>
                      <a:pt x="88" y="65576"/>
                    </a:lnTo>
                    <a:lnTo>
                      <a:pt x="475837" y="65576"/>
                    </a:lnTo>
                    <a:lnTo>
                      <a:pt x="475837" y="61448"/>
                    </a:lnTo>
                    <a:close/>
                  </a:path>
                </a:pathLst>
              </a:custGeom>
              <a:solidFill>
                <a:srgbClr val="815829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AB851C44-BD65-FBF8-4A72-1AB1D544C667}"/>
                  </a:ext>
                </a:extLst>
              </p:cNvPr>
              <p:cNvSpPr/>
              <p:nvPr/>
            </p:nvSpPr>
            <p:spPr>
              <a:xfrm>
                <a:off x="10181315" y="4312686"/>
                <a:ext cx="475758" cy="8449"/>
              </a:xfrm>
              <a:custGeom>
                <a:avLst/>
                <a:gdLst>
                  <a:gd name="connsiteX0" fmla="*/ 88 w 475758"/>
                  <a:gd name="connsiteY0" fmla="*/ -86 h 8449"/>
                  <a:gd name="connsiteX1" fmla="*/ 6777 w 475758"/>
                  <a:gd name="connsiteY1" fmla="*/ 8363 h 8449"/>
                  <a:gd name="connsiteX2" fmla="*/ 469157 w 475758"/>
                  <a:gd name="connsiteY2" fmla="*/ 8363 h 8449"/>
                  <a:gd name="connsiteX3" fmla="*/ 475846 w 475758"/>
                  <a:gd name="connsiteY3" fmla="*/ -86 h 8449"/>
                  <a:gd name="connsiteX4" fmla="*/ 99 w 475758"/>
                  <a:gd name="connsiteY4" fmla="*/ -86 h 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758" h="8449">
                    <a:moveTo>
                      <a:pt x="88" y="-86"/>
                    </a:moveTo>
                    <a:cubicBezTo>
                      <a:pt x="113" y="3612"/>
                      <a:pt x="2872" y="6695"/>
                      <a:pt x="6777" y="8363"/>
                    </a:cubicBezTo>
                    <a:lnTo>
                      <a:pt x="469157" y="8363"/>
                    </a:lnTo>
                    <a:cubicBezTo>
                      <a:pt x="473061" y="6694"/>
                      <a:pt x="475809" y="3612"/>
                      <a:pt x="475846" y="-86"/>
                    </a:cubicBezTo>
                    <a:lnTo>
                      <a:pt x="99" y="-86"/>
                    </a:lnTo>
                    <a:close/>
                  </a:path>
                </a:pathLst>
              </a:custGeom>
              <a:solidFill>
                <a:srgbClr val="3A532A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4999083" y="715302"/>
            <a:ext cx="2170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n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tile tx="0" ty="0" sx="100000" sy="100000" flip="none" algn="tl"/>
                </a:blipFill>
                <a:effectLst/>
                <a:uFillTx/>
                <a:latin typeface="包图小白体" panose="02010601030101010101" pitchFamily="2" charset="-122"/>
                <a:ea typeface="包图小白体" panose="02010601030101010101" pitchFamily="2" charset="-122"/>
                <a:cs typeface="+mn-ea"/>
                <a:sym typeface="+mn-lt"/>
              </a:rPr>
              <a:t>04</a:t>
            </a:r>
            <a:endParaRPr lang="zh-CN" altLang="en-US" sz="7200" dirty="0">
              <a:ln>
                <a:solidFill>
                  <a:schemeClr val="bg1"/>
                </a:solidFill>
              </a:ln>
              <a:blipFill dpi="0" rotWithShape="1"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tile tx="0" ty="0" sx="100000" sy="100000" flip="none" algn="tl"/>
              </a:blipFill>
              <a:effectLst/>
              <a:uFillTx/>
              <a:latin typeface="包图小白体" panose="02010601030101010101" pitchFamily="2" charset="-122"/>
              <a:ea typeface="包图小白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693" name="图形 691">
            <a:extLst>
              <a:ext uri="{FF2B5EF4-FFF2-40B4-BE49-F238E27FC236}">
                <a16:creationId xmlns:a16="http://schemas.microsoft.com/office/drawing/2014/main" id="{32FA088E-E561-DBBE-1E57-BF0871CA2005}"/>
              </a:ext>
            </a:extLst>
          </p:cNvPr>
          <p:cNvGrpSpPr/>
          <p:nvPr/>
        </p:nvGrpSpPr>
        <p:grpSpPr>
          <a:xfrm>
            <a:off x="8519038" y="4711737"/>
            <a:ext cx="1039427" cy="1875612"/>
            <a:chOff x="5419698" y="3225551"/>
            <a:chExt cx="2591066" cy="5154959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C52498D1-131C-228C-9DEA-875FB4AE9ACE}"/>
                </a:ext>
              </a:extLst>
            </p:cNvPr>
            <p:cNvSpPr/>
            <p:nvPr/>
          </p:nvSpPr>
          <p:spPr>
            <a:xfrm>
              <a:off x="5419698" y="3873890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61EB3910-48EF-3721-9CAA-AA6AF04672D6}"/>
                </a:ext>
              </a:extLst>
            </p:cNvPr>
            <p:cNvSpPr/>
            <p:nvPr/>
          </p:nvSpPr>
          <p:spPr>
            <a:xfrm rot="-1080331">
              <a:off x="6017136" y="3805248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8618D99-8897-9AAC-AE84-3638BF9C4C10}"/>
                </a:ext>
              </a:extLst>
            </p:cNvPr>
            <p:cNvSpPr/>
            <p:nvPr/>
          </p:nvSpPr>
          <p:spPr>
            <a:xfrm>
              <a:off x="5456731" y="3987733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F4E059C0-37BC-0C35-86C7-B3BD9F60E025}"/>
                </a:ext>
              </a:extLst>
            </p:cNvPr>
            <p:cNvSpPr/>
            <p:nvPr/>
          </p:nvSpPr>
          <p:spPr>
            <a:xfrm rot="-1079571">
              <a:off x="5472181" y="4066618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877B4E06-AFFA-84EF-ED84-7AB2B5DED03D}"/>
                </a:ext>
              </a:extLst>
            </p:cNvPr>
            <p:cNvSpPr/>
            <p:nvPr/>
          </p:nvSpPr>
          <p:spPr>
            <a:xfrm>
              <a:off x="5447587" y="3959558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8C36D34E-8A58-8C9B-C30F-5A3E7560060C}"/>
                </a:ext>
              </a:extLst>
            </p:cNvPr>
            <p:cNvSpPr/>
            <p:nvPr/>
          </p:nvSpPr>
          <p:spPr>
            <a:xfrm>
              <a:off x="5419698" y="3873890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1A2BFF12-84C1-033B-EAD8-B393C81B34AA}"/>
                </a:ext>
              </a:extLst>
            </p:cNvPr>
            <p:cNvSpPr/>
            <p:nvPr/>
          </p:nvSpPr>
          <p:spPr>
            <a:xfrm rot="-846344">
              <a:off x="5933404" y="3427248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ED0EA169-75B5-B03E-BC61-CE10726AF7DB}"/>
                </a:ext>
              </a:extLst>
            </p:cNvPr>
            <p:cNvSpPr/>
            <p:nvPr/>
          </p:nvSpPr>
          <p:spPr>
            <a:xfrm>
              <a:off x="5606979" y="3457895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268AF157-2B7D-1422-A31E-23824A2148B7}"/>
                </a:ext>
              </a:extLst>
            </p:cNvPr>
            <p:cNvSpPr/>
            <p:nvPr/>
          </p:nvSpPr>
          <p:spPr>
            <a:xfrm>
              <a:off x="5557258" y="3574024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0347A7EA-304A-3A4B-9167-81DB55C925D3}"/>
                </a:ext>
              </a:extLst>
            </p:cNvPr>
            <p:cNvSpPr/>
            <p:nvPr/>
          </p:nvSpPr>
          <p:spPr>
            <a:xfrm rot="-845926">
              <a:off x="5570422" y="3647074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A0AD8F49-69CE-C63A-2127-F20E7EAA8874}"/>
                </a:ext>
              </a:extLst>
            </p:cNvPr>
            <p:cNvSpPr/>
            <p:nvPr/>
          </p:nvSpPr>
          <p:spPr>
            <a:xfrm>
              <a:off x="5549943" y="3545278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8F1BCDAA-CDEB-B5FB-C9BE-D0BFAF5C072F}"/>
                </a:ext>
              </a:extLst>
            </p:cNvPr>
            <p:cNvSpPr/>
            <p:nvPr/>
          </p:nvSpPr>
          <p:spPr>
            <a:xfrm>
              <a:off x="5527997" y="3457895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8047AAB1-340F-80B1-84DD-7487917A18A6}"/>
                </a:ext>
              </a:extLst>
            </p:cNvPr>
            <p:cNvSpPr/>
            <p:nvPr/>
          </p:nvSpPr>
          <p:spPr>
            <a:xfrm rot="-468991">
              <a:off x="6382106" y="3221152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50E1A48D-03C3-E4EF-9D93-CBD635A354B7}"/>
                </a:ext>
              </a:extLst>
            </p:cNvPr>
            <p:cNvSpPr/>
            <p:nvPr/>
          </p:nvSpPr>
          <p:spPr>
            <a:xfrm>
              <a:off x="6236429" y="3225581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899C6CA9-1E37-E580-DD5E-BCA6FFF99400}"/>
                </a:ext>
              </a:extLst>
            </p:cNvPr>
            <p:cNvSpPr/>
            <p:nvPr/>
          </p:nvSpPr>
          <p:spPr>
            <a:xfrm>
              <a:off x="6171506" y="3344167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8BF8F8B9-0F1D-C165-447E-464524FEA1AA}"/>
                </a:ext>
              </a:extLst>
            </p:cNvPr>
            <p:cNvSpPr/>
            <p:nvPr/>
          </p:nvSpPr>
          <p:spPr>
            <a:xfrm>
              <a:off x="6178993" y="3398859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8016B52D-1E33-0AC7-A9F4-605350C15D49}"/>
                </a:ext>
              </a:extLst>
            </p:cNvPr>
            <p:cNvSpPr/>
            <p:nvPr/>
          </p:nvSpPr>
          <p:spPr>
            <a:xfrm>
              <a:off x="6167449" y="3314792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4EC5FB71-2BF4-2509-F91A-62EA11B2E808}"/>
                </a:ext>
              </a:extLst>
            </p:cNvPr>
            <p:cNvSpPr/>
            <p:nvPr/>
          </p:nvSpPr>
          <p:spPr>
            <a:xfrm>
              <a:off x="6155219" y="3225581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1AAAEA5F-7B28-E43E-70F7-BA6A3DD1235D}"/>
                </a:ext>
              </a:extLst>
            </p:cNvPr>
            <p:cNvSpPr/>
            <p:nvPr/>
          </p:nvSpPr>
          <p:spPr>
            <a:xfrm>
              <a:off x="5807404" y="3902922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AB41CD53-423D-70DF-C02B-DA24EA329609}"/>
                </a:ext>
              </a:extLst>
            </p:cNvPr>
            <p:cNvSpPr/>
            <p:nvPr/>
          </p:nvSpPr>
          <p:spPr>
            <a:xfrm>
              <a:off x="5880156" y="3902922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80076A2D-6F22-4F5D-3F28-EEC27E00CB36}"/>
                </a:ext>
              </a:extLst>
            </p:cNvPr>
            <p:cNvSpPr/>
            <p:nvPr/>
          </p:nvSpPr>
          <p:spPr>
            <a:xfrm rot="179195">
              <a:off x="6981823" y="4336224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EAF3AB4C-21D7-1C85-EB1A-C43BF6202D8F}"/>
                </a:ext>
              </a:extLst>
            </p:cNvPr>
            <p:cNvSpPr/>
            <p:nvPr/>
          </p:nvSpPr>
          <p:spPr>
            <a:xfrm>
              <a:off x="6983322" y="4338691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7D5CE77F-28F0-7765-A63A-F32025D46257}"/>
                </a:ext>
              </a:extLst>
            </p:cNvPr>
            <p:cNvSpPr/>
            <p:nvPr/>
          </p:nvSpPr>
          <p:spPr>
            <a:xfrm rot="178852">
              <a:off x="7061630" y="4458057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B54A75E0-FA63-95C3-7244-95748504DA04}"/>
                </a:ext>
              </a:extLst>
            </p:cNvPr>
            <p:cNvSpPr/>
            <p:nvPr/>
          </p:nvSpPr>
          <p:spPr>
            <a:xfrm>
              <a:off x="7059275" y="4508769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A379BAC2-0204-DAD9-834D-6B9803058033}"/>
                </a:ext>
              </a:extLst>
            </p:cNvPr>
            <p:cNvSpPr/>
            <p:nvPr/>
          </p:nvSpPr>
          <p:spPr>
            <a:xfrm>
              <a:off x="7063732" y="4424016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E570E3DD-224B-BEBC-B0DF-192346695878}"/>
                </a:ext>
              </a:extLst>
            </p:cNvPr>
            <p:cNvSpPr/>
            <p:nvPr/>
          </p:nvSpPr>
          <p:spPr>
            <a:xfrm rot="179195">
              <a:off x="7066740" y="4338508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C8FEE9E6-A001-BA4F-5B52-15589F02A680}"/>
                </a:ext>
              </a:extLst>
            </p:cNvPr>
            <p:cNvSpPr/>
            <p:nvPr/>
          </p:nvSpPr>
          <p:spPr>
            <a:xfrm rot="94552">
              <a:off x="6767659" y="3435521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91B59BE4-2A92-7A8D-30A6-48F121C3DAD0}"/>
                </a:ext>
              </a:extLst>
            </p:cNvPr>
            <p:cNvSpPr/>
            <p:nvPr/>
          </p:nvSpPr>
          <p:spPr>
            <a:xfrm>
              <a:off x="6797413" y="3436235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BAC6A039-5D04-7693-A899-C32C6470CBC4}"/>
                </a:ext>
              </a:extLst>
            </p:cNvPr>
            <p:cNvSpPr/>
            <p:nvPr/>
          </p:nvSpPr>
          <p:spPr>
            <a:xfrm>
              <a:off x="6809129" y="3553850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C6FAB334-B34C-1222-6DDE-FBA787C07E67}"/>
                </a:ext>
              </a:extLst>
            </p:cNvPr>
            <p:cNvSpPr/>
            <p:nvPr/>
          </p:nvSpPr>
          <p:spPr>
            <a:xfrm rot="94208">
              <a:off x="6808576" y="3611046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A898083E-48E2-0F58-6180-C6BC5B08068B}"/>
                </a:ext>
              </a:extLst>
            </p:cNvPr>
            <p:cNvSpPr/>
            <p:nvPr/>
          </p:nvSpPr>
          <p:spPr>
            <a:xfrm>
              <a:off x="6810729" y="3524189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597F442D-1115-C9FE-800F-2F9DCB46348A}"/>
                </a:ext>
              </a:extLst>
            </p:cNvPr>
            <p:cNvSpPr/>
            <p:nvPr/>
          </p:nvSpPr>
          <p:spPr>
            <a:xfrm>
              <a:off x="6811243" y="3434121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3292F4AB-035B-F962-456B-A82565EB6CFD}"/>
                </a:ext>
              </a:extLst>
            </p:cNvPr>
            <p:cNvSpPr/>
            <p:nvPr/>
          </p:nvSpPr>
          <p:spPr>
            <a:xfrm>
              <a:off x="6797413" y="3998648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B45C6D22-1B38-33E6-6D0B-0D2A80CE2224}"/>
                </a:ext>
              </a:extLst>
            </p:cNvPr>
            <p:cNvSpPr/>
            <p:nvPr/>
          </p:nvSpPr>
          <p:spPr>
            <a:xfrm>
              <a:off x="6866450" y="4015736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570DE09A-AAAB-EEB7-D04E-2734C5CA67C7}"/>
                </a:ext>
              </a:extLst>
            </p:cNvPr>
            <p:cNvSpPr/>
            <p:nvPr/>
          </p:nvSpPr>
          <p:spPr>
            <a:xfrm>
              <a:off x="6995095" y="4166555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3F639A3E-7113-52BF-9691-D3D9B702890C}"/>
                </a:ext>
              </a:extLst>
            </p:cNvPr>
            <p:cNvSpPr/>
            <p:nvPr/>
          </p:nvSpPr>
          <p:spPr>
            <a:xfrm>
              <a:off x="7080134" y="4188787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F238D36E-CA63-88B9-F48D-12380900FE3B}"/>
                </a:ext>
              </a:extLst>
            </p:cNvPr>
            <p:cNvSpPr/>
            <p:nvPr/>
          </p:nvSpPr>
          <p:spPr>
            <a:xfrm rot="877195">
              <a:off x="7801301" y="4303759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A0AD5EE0-378C-FA1D-F3BF-46D94D124A9E}"/>
                </a:ext>
              </a:extLst>
            </p:cNvPr>
            <p:cNvSpPr/>
            <p:nvPr/>
          </p:nvSpPr>
          <p:spPr>
            <a:xfrm>
              <a:off x="7791938" y="4335776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BC427242-5838-9FBC-A9D6-4CE381A3C832}"/>
                </a:ext>
              </a:extLst>
            </p:cNvPr>
            <p:cNvSpPr/>
            <p:nvPr/>
          </p:nvSpPr>
          <p:spPr>
            <a:xfrm>
              <a:off x="7813254" y="4253709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164C7638-0CE2-B74B-6016-A35DCD37E085}"/>
                </a:ext>
              </a:extLst>
            </p:cNvPr>
            <p:cNvSpPr/>
            <p:nvPr/>
          </p:nvSpPr>
          <p:spPr>
            <a:xfrm>
              <a:off x="7817826" y="4166555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29D3E8AC-A3AF-7192-21A2-9A464CC3D726}"/>
                </a:ext>
              </a:extLst>
            </p:cNvPr>
            <p:cNvSpPr/>
            <p:nvPr/>
          </p:nvSpPr>
          <p:spPr>
            <a:xfrm>
              <a:off x="6546804" y="3456387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1A9508F2-96F8-B77F-E62E-38AE870FD7C3}"/>
                </a:ext>
              </a:extLst>
            </p:cNvPr>
            <p:cNvSpPr/>
            <p:nvPr/>
          </p:nvSpPr>
          <p:spPr>
            <a:xfrm>
              <a:off x="6419766" y="3833371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9735028E-302D-473F-D35B-0AA38E799527}"/>
                </a:ext>
              </a:extLst>
            </p:cNvPr>
            <p:cNvSpPr/>
            <p:nvPr/>
          </p:nvSpPr>
          <p:spPr>
            <a:xfrm>
              <a:off x="6506405" y="3837886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E2BB1F8E-959D-3C07-D251-7070EF839A6F}"/>
                </a:ext>
              </a:extLst>
            </p:cNvPr>
            <p:cNvSpPr/>
            <p:nvPr/>
          </p:nvSpPr>
          <p:spPr>
            <a:xfrm>
              <a:off x="6585787" y="3952986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33A406AE-0E98-575C-73FF-1D103AF7FCED}"/>
                </a:ext>
              </a:extLst>
            </p:cNvPr>
            <p:cNvSpPr/>
            <p:nvPr/>
          </p:nvSpPr>
          <p:spPr>
            <a:xfrm>
              <a:off x="6584529" y="4008021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0AE60F30-CE73-0F1C-09C3-E42964FB32AB}"/>
                </a:ext>
              </a:extLst>
            </p:cNvPr>
            <p:cNvSpPr/>
            <p:nvPr/>
          </p:nvSpPr>
          <p:spPr>
            <a:xfrm>
              <a:off x="6588930" y="3923325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E808E716-658E-37A8-A0D6-11916DAF0CC6}"/>
                </a:ext>
              </a:extLst>
            </p:cNvPr>
            <p:cNvSpPr/>
            <p:nvPr/>
          </p:nvSpPr>
          <p:spPr>
            <a:xfrm rot="179539">
              <a:off x="6592017" y="3837743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FE90677B-837E-C0C5-44D4-E46DEEDE715B}"/>
                </a:ext>
              </a:extLst>
            </p:cNvPr>
            <p:cNvSpPr/>
            <p:nvPr/>
          </p:nvSpPr>
          <p:spPr>
            <a:xfrm>
              <a:off x="5652242" y="5122961"/>
              <a:ext cx="2308860" cy="3257550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40467822-D907-A018-33E3-FC09C38BC03F}"/>
                </a:ext>
              </a:extLst>
            </p:cNvPr>
            <p:cNvSpPr/>
            <p:nvPr/>
          </p:nvSpPr>
          <p:spPr>
            <a:xfrm>
              <a:off x="5652242" y="580304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413C1632-76EB-81FB-94BD-9F5DF85118D6}"/>
                </a:ext>
              </a:extLst>
            </p:cNvPr>
            <p:cNvSpPr/>
            <p:nvPr/>
          </p:nvSpPr>
          <p:spPr>
            <a:xfrm>
              <a:off x="5652242" y="6380261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F30E067F-C6D1-C580-70AB-EAEB33F52320}"/>
                </a:ext>
              </a:extLst>
            </p:cNvPr>
            <p:cNvSpPr/>
            <p:nvPr/>
          </p:nvSpPr>
          <p:spPr>
            <a:xfrm>
              <a:off x="5652242" y="682031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BE5BFF3-B514-F5CD-04F7-87E0D560D9E2}"/>
                </a:ext>
              </a:extLst>
            </p:cNvPr>
            <p:cNvSpPr/>
            <p:nvPr/>
          </p:nvSpPr>
          <p:spPr>
            <a:xfrm>
              <a:off x="5652242" y="7260371"/>
              <a:ext cx="2308860" cy="342900"/>
            </a:xfrm>
            <a:custGeom>
              <a:avLst/>
              <a:gdLst>
                <a:gd name="connsiteX0" fmla="*/ 0 w 2308860"/>
                <a:gd name="connsiteY0" fmla="*/ 0 h 342900"/>
                <a:gd name="connsiteX1" fmla="*/ 2308860 w 2308860"/>
                <a:gd name="connsiteY1" fmla="*/ 0 h 342900"/>
                <a:gd name="connsiteX2" fmla="*/ 2308860 w 2308860"/>
                <a:gd name="connsiteY2" fmla="*/ 342900 h 342900"/>
                <a:gd name="connsiteX3" fmla="*/ 0 w 2308860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42900">
                  <a:moveTo>
                    <a:pt x="0" y="0"/>
                  </a:moveTo>
                  <a:lnTo>
                    <a:pt x="2308860" y="0"/>
                  </a:lnTo>
                  <a:lnTo>
                    <a:pt x="2308860" y="342900"/>
                  </a:lnTo>
                  <a:lnTo>
                    <a:pt x="0" y="34290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663" name="图片 662">
            <a:extLst>
              <a:ext uri="{FF2B5EF4-FFF2-40B4-BE49-F238E27FC236}">
                <a16:creationId xmlns:a16="http://schemas.microsoft.com/office/drawing/2014/main" id="{B296E528-8290-A668-2096-5B40F412B0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6564" y="4628600"/>
            <a:ext cx="2889382" cy="3215779"/>
          </a:xfrm>
          <a:prstGeom prst="rect">
            <a:avLst/>
          </a:prstGeom>
        </p:spPr>
      </p:pic>
      <p:pic>
        <p:nvPicPr>
          <p:cNvPr id="746" name="图片 745">
            <a:extLst>
              <a:ext uri="{FF2B5EF4-FFF2-40B4-BE49-F238E27FC236}">
                <a16:creationId xmlns:a16="http://schemas.microsoft.com/office/drawing/2014/main" id="{C9901356-C558-324C-0F32-DF1F538437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74" y="2260292"/>
            <a:ext cx="1883907" cy="3328587"/>
          </a:xfrm>
          <a:prstGeom prst="rect">
            <a:avLst/>
          </a:prstGeom>
        </p:spPr>
      </p:pic>
      <p:pic>
        <p:nvPicPr>
          <p:cNvPr id="747" name="图片 746">
            <a:extLst>
              <a:ext uri="{FF2B5EF4-FFF2-40B4-BE49-F238E27FC236}">
                <a16:creationId xmlns:a16="http://schemas.microsoft.com/office/drawing/2014/main" id="{9BADEC1D-275B-A76A-4D30-23829BCBBB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6777" y="4105855"/>
            <a:ext cx="954915" cy="1485763"/>
          </a:xfrm>
          <a:prstGeom prst="rect">
            <a:avLst/>
          </a:prstGeom>
        </p:spPr>
      </p:pic>
      <p:sp>
        <p:nvSpPr>
          <p:cNvPr id="750" name="任意多边形: 形状 749">
            <a:extLst>
              <a:ext uri="{FF2B5EF4-FFF2-40B4-BE49-F238E27FC236}">
                <a16:creationId xmlns:a16="http://schemas.microsoft.com/office/drawing/2014/main" id="{204A3C3F-D691-B0C7-A8E0-11F204CA02A6}"/>
              </a:ext>
            </a:extLst>
          </p:cNvPr>
          <p:cNvSpPr/>
          <p:nvPr/>
        </p:nvSpPr>
        <p:spPr>
          <a:xfrm>
            <a:off x="5374131" y="3923162"/>
            <a:ext cx="1443500" cy="2904829"/>
          </a:xfrm>
          <a:custGeom>
            <a:avLst/>
            <a:gdLst>
              <a:gd name="connsiteX0" fmla="*/ 80039 w 1443500"/>
              <a:gd name="connsiteY0" fmla="*/ -21 h 2904829"/>
              <a:gd name="connsiteX1" fmla="*/ -157 w 1443500"/>
              <a:gd name="connsiteY1" fmla="*/ 80175 h 2904829"/>
              <a:gd name="connsiteX2" fmla="*/ -157 w 1443500"/>
              <a:gd name="connsiteY2" fmla="*/ 2904808 h 2904829"/>
              <a:gd name="connsiteX3" fmla="*/ 189114 w 1443500"/>
              <a:gd name="connsiteY3" fmla="*/ 2904808 h 2904829"/>
              <a:gd name="connsiteX4" fmla="*/ 189114 w 1443500"/>
              <a:gd name="connsiteY4" fmla="*/ 2416639 h 2904829"/>
              <a:gd name="connsiteX5" fmla="*/ 1254072 w 1443500"/>
              <a:gd name="connsiteY5" fmla="*/ 2416639 h 2904829"/>
              <a:gd name="connsiteX6" fmla="*/ 1254072 w 1443500"/>
              <a:gd name="connsiteY6" fmla="*/ 2904808 h 2904829"/>
              <a:gd name="connsiteX7" fmla="*/ 1443344 w 1443500"/>
              <a:gd name="connsiteY7" fmla="*/ 2904808 h 2904829"/>
              <a:gd name="connsiteX8" fmla="*/ 1443344 w 1443500"/>
              <a:gd name="connsiteY8" fmla="*/ 80175 h 2904829"/>
              <a:gd name="connsiteX9" fmla="*/ 1363147 w 1443500"/>
              <a:gd name="connsiteY9" fmla="*/ -21 h 2904829"/>
              <a:gd name="connsiteX10" fmla="*/ 189119 w 1443500"/>
              <a:gd name="connsiteY10" fmla="*/ 191298 h 2904829"/>
              <a:gd name="connsiteX11" fmla="*/ 378391 w 1443500"/>
              <a:gd name="connsiteY11" fmla="*/ 191298 h 2904829"/>
              <a:gd name="connsiteX12" fmla="*/ 378391 w 1443500"/>
              <a:gd name="connsiteY12" fmla="*/ 1135052 h 2904829"/>
              <a:gd name="connsiteX13" fmla="*/ 189119 w 1443500"/>
              <a:gd name="connsiteY13" fmla="*/ 1135052 h 2904829"/>
              <a:gd name="connsiteX14" fmla="*/ 481022 w 1443500"/>
              <a:gd name="connsiteY14" fmla="*/ 191298 h 2904829"/>
              <a:gd name="connsiteX15" fmla="*/ 670294 w 1443500"/>
              <a:gd name="connsiteY15" fmla="*/ 191298 h 2904829"/>
              <a:gd name="connsiteX16" fmla="*/ 670294 w 1443500"/>
              <a:gd name="connsiteY16" fmla="*/ 1135052 h 2904829"/>
              <a:gd name="connsiteX17" fmla="*/ 481022 w 1443500"/>
              <a:gd name="connsiteY17" fmla="*/ 1135052 h 2904829"/>
              <a:gd name="connsiteX18" fmla="*/ 772891 w 1443500"/>
              <a:gd name="connsiteY18" fmla="*/ 191298 h 2904829"/>
              <a:gd name="connsiteX19" fmla="*/ 962162 w 1443500"/>
              <a:gd name="connsiteY19" fmla="*/ 191298 h 2904829"/>
              <a:gd name="connsiteX20" fmla="*/ 962162 w 1443500"/>
              <a:gd name="connsiteY20" fmla="*/ 1135052 h 2904829"/>
              <a:gd name="connsiteX21" fmla="*/ 772891 w 1443500"/>
              <a:gd name="connsiteY21" fmla="*/ 1135052 h 2904829"/>
              <a:gd name="connsiteX22" fmla="*/ 1064794 w 1443500"/>
              <a:gd name="connsiteY22" fmla="*/ 191298 h 2904829"/>
              <a:gd name="connsiteX23" fmla="*/ 1254065 w 1443500"/>
              <a:gd name="connsiteY23" fmla="*/ 191298 h 2904829"/>
              <a:gd name="connsiteX24" fmla="*/ 1254065 w 1443500"/>
              <a:gd name="connsiteY24" fmla="*/ 1135052 h 2904829"/>
              <a:gd name="connsiteX25" fmla="*/ 1064794 w 1443500"/>
              <a:gd name="connsiteY25" fmla="*/ 1135052 h 2904829"/>
              <a:gd name="connsiteX26" fmla="*/ 189107 w 1443500"/>
              <a:gd name="connsiteY26" fmla="*/ 1732813 h 2904829"/>
              <a:gd name="connsiteX27" fmla="*/ 1254065 w 1443500"/>
              <a:gd name="connsiteY27" fmla="*/ 1732813 h 2904829"/>
              <a:gd name="connsiteX28" fmla="*/ 1254065 w 1443500"/>
              <a:gd name="connsiteY28" fmla="*/ 2305723 h 2904829"/>
              <a:gd name="connsiteX29" fmla="*/ 189107 w 1443500"/>
              <a:gd name="connsiteY29" fmla="*/ 2305723 h 290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43500" h="2904829">
                <a:moveTo>
                  <a:pt x="80039" y="-21"/>
                </a:moveTo>
                <a:cubicBezTo>
                  <a:pt x="35610" y="-21"/>
                  <a:pt x="-157" y="35746"/>
                  <a:pt x="-157" y="80175"/>
                </a:cubicBezTo>
                <a:lnTo>
                  <a:pt x="-157" y="2904808"/>
                </a:lnTo>
                <a:lnTo>
                  <a:pt x="189114" y="2904808"/>
                </a:lnTo>
                <a:lnTo>
                  <a:pt x="189114" y="2416639"/>
                </a:lnTo>
                <a:lnTo>
                  <a:pt x="1254072" y="2416639"/>
                </a:lnTo>
                <a:lnTo>
                  <a:pt x="1254072" y="2904808"/>
                </a:lnTo>
                <a:lnTo>
                  <a:pt x="1443344" y="2904808"/>
                </a:lnTo>
                <a:lnTo>
                  <a:pt x="1443344" y="80175"/>
                </a:lnTo>
                <a:cubicBezTo>
                  <a:pt x="1443344" y="35746"/>
                  <a:pt x="1407577" y="-21"/>
                  <a:pt x="1363147" y="-21"/>
                </a:cubicBezTo>
                <a:close/>
                <a:moveTo>
                  <a:pt x="189119" y="191298"/>
                </a:moveTo>
                <a:lnTo>
                  <a:pt x="378391" y="191298"/>
                </a:lnTo>
                <a:lnTo>
                  <a:pt x="378391" y="1135052"/>
                </a:lnTo>
                <a:lnTo>
                  <a:pt x="189119" y="1135052"/>
                </a:lnTo>
                <a:close/>
                <a:moveTo>
                  <a:pt x="481022" y="191298"/>
                </a:moveTo>
                <a:lnTo>
                  <a:pt x="670294" y="191298"/>
                </a:lnTo>
                <a:lnTo>
                  <a:pt x="670294" y="1135052"/>
                </a:lnTo>
                <a:lnTo>
                  <a:pt x="481022" y="1135052"/>
                </a:lnTo>
                <a:close/>
                <a:moveTo>
                  <a:pt x="772891" y="191298"/>
                </a:moveTo>
                <a:lnTo>
                  <a:pt x="962162" y="191298"/>
                </a:lnTo>
                <a:lnTo>
                  <a:pt x="962162" y="1135052"/>
                </a:lnTo>
                <a:lnTo>
                  <a:pt x="772891" y="1135052"/>
                </a:lnTo>
                <a:close/>
                <a:moveTo>
                  <a:pt x="1064794" y="191298"/>
                </a:moveTo>
                <a:lnTo>
                  <a:pt x="1254065" y="191298"/>
                </a:lnTo>
                <a:lnTo>
                  <a:pt x="1254065" y="1135052"/>
                </a:lnTo>
                <a:lnTo>
                  <a:pt x="1064794" y="1135052"/>
                </a:lnTo>
                <a:close/>
                <a:moveTo>
                  <a:pt x="189107" y="1732813"/>
                </a:moveTo>
                <a:lnTo>
                  <a:pt x="1254065" y="1732813"/>
                </a:lnTo>
                <a:lnTo>
                  <a:pt x="1254065" y="2305723"/>
                </a:lnTo>
                <a:lnTo>
                  <a:pt x="189107" y="2305723"/>
                </a:lnTo>
                <a:close/>
              </a:path>
            </a:pathLst>
          </a:custGeom>
          <a:solidFill>
            <a:srgbClr val="241C1C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1" name="任意多边形: 形状 750">
            <a:extLst>
              <a:ext uri="{FF2B5EF4-FFF2-40B4-BE49-F238E27FC236}">
                <a16:creationId xmlns:a16="http://schemas.microsoft.com/office/drawing/2014/main" id="{198403E8-11C2-4897-8ECD-55DAA430FA14}"/>
              </a:ext>
            </a:extLst>
          </p:cNvPr>
          <p:cNvSpPr/>
          <p:nvPr/>
        </p:nvSpPr>
        <p:spPr>
          <a:xfrm>
            <a:off x="4303025" y="4866336"/>
            <a:ext cx="3375557" cy="1991664"/>
          </a:xfrm>
          <a:custGeom>
            <a:avLst/>
            <a:gdLst>
              <a:gd name="connsiteX0" fmla="*/ -157 w 3375557"/>
              <a:gd name="connsiteY0" fmla="*/ -21 h 1991664"/>
              <a:gd name="connsiteX1" fmla="*/ -157 w 3375557"/>
              <a:gd name="connsiteY1" fmla="*/ 1991643 h 1991664"/>
              <a:gd name="connsiteX2" fmla="*/ 258912 w 3375557"/>
              <a:gd name="connsiteY2" fmla="*/ 1991643 h 1991664"/>
              <a:gd name="connsiteX3" fmla="*/ 258912 w 3375557"/>
              <a:gd name="connsiteY3" fmla="*/ 1265457 h 1991664"/>
              <a:gd name="connsiteX4" fmla="*/ 3116298 w 3375557"/>
              <a:gd name="connsiteY4" fmla="*/ 1265457 h 1991664"/>
              <a:gd name="connsiteX5" fmla="*/ 3116298 w 3375557"/>
              <a:gd name="connsiteY5" fmla="*/ 1991643 h 1991664"/>
              <a:gd name="connsiteX6" fmla="*/ 3375401 w 3375557"/>
              <a:gd name="connsiteY6" fmla="*/ 1991643 h 1991664"/>
              <a:gd name="connsiteX7" fmla="*/ 3375401 w 3375557"/>
              <a:gd name="connsiteY7" fmla="*/ -21 h 1991664"/>
              <a:gd name="connsiteX8" fmla="*/ -146 w 3375557"/>
              <a:gd name="connsiteY8" fmla="*/ -21 h 199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5557" h="1991664">
                <a:moveTo>
                  <a:pt x="-157" y="-21"/>
                </a:moveTo>
                <a:lnTo>
                  <a:pt x="-157" y="1991643"/>
                </a:lnTo>
                <a:lnTo>
                  <a:pt x="258912" y="1991643"/>
                </a:lnTo>
                <a:lnTo>
                  <a:pt x="258912" y="1265457"/>
                </a:lnTo>
                <a:lnTo>
                  <a:pt x="3116298" y="1265457"/>
                </a:lnTo>
                <a:lnTo>
                  <a:pt x="3116298" y="1991643"/>
                </a:lnTo>
                <a:lnTo>
                  <a:pt x="3375401" y="1991643"/>
                </a:lnTo>
                <a:lnTo>
                  <a:pt x="3375401" y="-21"/>
                </a:lnTo>
                <a:lnTo>
                  <a:pt x="-146" y="-21"/>
                </a:lnTo>
                <a:close/>
              </a:path>
            </a:pathLst>
          </a:custGeom>
          <a:solidFill>
            <a:srgbClr val="A57136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2" name="任意多边形: 形状 751">
            <a:extLst>
              <a:ext uri="{FF2B5EF4-FFF2-40B4-BE49-F238E27FC236}">
                <a16:creationId xmlns:a16="http://schemas.microsoft.com/office/drawing/2014/main" id="{57CB56D8-17FB-B13E-545F-D0338DAFBF0B}"/>
              </a:ext>
            </a:extLst>
          </p:cNvPr>
          <p:cNvSpPr/>
          <p:nvPr/>
        </p:nvSpPr>
        <p:spPr>
          <a:xfrm>
            <a:off x="3865387" y="4831307"/>
            <a:ext cx="4250822" cy="95955"/>
          </a:xfrm>
          <a:custGeom>
            <a:avLst/>
            <a:gdLst>
              <a:gd name="connsiteX0" fmla="*/ -157 w 4250822"/>
              <a:gd name="connsiteY0" fmla="*/ -21 h 95955"/>
              <a:gd name="connsiteX1" fmla="*/ 4250666 w 4250822"/>
              <a:gd name="connsiteY1" fmla="*/ -21 h 95955"/>
              <a:gd name="connsiteX2" fmla="*/ 4250666 w 4250822"/>
              <a:gd name="connsiteY2" fmla="*/ 95934 h 95955"/>
              <a:gd name="connsiteX3" fmla="*/ -157 w 4250822"/>
              <a:gd name="connsiteY3" fmla="*/ 95934 h 9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0822" h="95955">
                <a:moveTo>
                  <a:pt x="-157" y="-21"/>
                </a:moveTo>
                <a:lnTo>
                  <a:pt x="4250666" y="-21"/>
                </a:lnTo>
                <a:lnTo>
                  <a:pt x="4250666" y="95934"/>
                </a:lnTo>
                <a:lnTo>
                  <a:pt x="-157" y="95934"/>
                </a:lnTo>
                <a:close/>
              </a:path>
            </a:pathLst>
          </a:custGeom>
          <a:solidFill>
            <a:srgbClr val="704D25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3" name="任意多边形: 形状 752">
            <a:extLst>
              <a:ext uri="{FF2B5EF4-FFF2-40B4-BE49-F238E27FC236}">
                <a16:creationId xmlns:a16="http://schemas.microsoft.com/office/drawing/2014/main" id="{EC8D11A1-ACD4-0CE4-739E-FDEB783AAE6A}"/>
              </a:ext>
            </a:extLst>
          </p:cNvPr>
          <p:cNvSpPr/>
          <p:nvPr/>
        </p:nvSpPr>
        <p:spPr>
          <a:xfrm>
            <a:off x="4562105" y="5091866"/>
            <a:ext cx="2857386" cy="730257"/>
          </a:xfrm>
          <a:custGeom>
            <a:avLst/>
            <a:gdLst>
              <a:gd name="connsiteX0" fmla="*/ -157 w 2857386"/>
              <a:gd name="connsiteY0" fmla="*/ -21 h 730257"/>
              <a:gd name="connsiteX1" fmla="*/ -157 w 2857386"/>
              <a:gd name="connsiteY1" fmla="*/ 730237 h 730257"/>
              <a:gd name="connsiteX2" fmla="*/ 2857229 w 2857386"/>
              <a:gd name="connsiteY2" fmla="*/ 730237 h 730257"/>
              <a:gd name="connsiteX3" fmla="*/ 2857229 w 2857386"/>
              <a:gd name="connsiteY3" fmla="*/ -21 h 730257"/>
              <a:gd name="connsiteX4" fmla="*/ -157 w 2857386"/>
              <a:gd name="connsiteY4" fmla="*/ -21 h 73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386" h="730257">
                <a:moveTo>
                  <a:pt x="-157" y="-21"/>
                </a:moveTo>
                <a:lnTo>
                  <a:pt x="-157" y="730237"/>
                </a:lnTo>
                <a:lnTo>
                  <a:pt x="2857229" y="730237"/>
                </a:lnTo>
                <a:lnTo>
                  <a:pt x="2857229" y="-21"/>
                </a:lnTo>
                <a:lnTo>
                  <a:pt x="-157" y="-21"/>
                </a:lnTo>
                <a:close/>
              </a:path>
            </a:pathLst>
          </a:custGeom>
          <a:solidFill>
            <a:srgbClr val="956631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54" name="图形 18">
            <a:extLst>
              <a:ext uri="{FF2B5EF4-FFF2-40B4-BE49-F238E27FC236}">
                <a16:creationId xmlns:a16="http://schemas.microsoft.com/office/drawing/2014/main" id="{8213A77D-C2AE-1F11-063C-2CADE8156217}"/>
              </a:ext>
            </a:extLst>
          </p:cNvPr>
          <p:cNvGrpSpPr/>
          <p:nvPr/>
        </p:nvGrpSpPr>
        <p:grpSpPr>
          <a:xfrm>
            <a:off x="4253243" y="3742814"/>
            <a:ext cx="387600" cy="1088095"/>
            <a:chOff x="4253243" y="3756568"/>
            <a:chExt cx="387600" cy="1088095"/>
          </a:xfrm>
        </p:grpSpPr>
        <p:grpSp>
          <p:nvGrpSpPr>
            <p:cNvPr id="755" name="图形 18">
              <a:extLst>
                <a:ext uri="{FF2B5EF4-FFF2-40B4-BE49-F238E27FC236}">
                  <a16:creationId xmlns:a16="http://schemas.microsoft.com/office/drawing/2014/main" id="{DAFD4F45-AEF5-B790-422E-762D6EEFB6FA}"/>
                </a:ext>
              </a:extLst>
            </p:cNvPr>
            <p:cNvGrpSpPr/>
            <p:nvPr/>
          </p:nvGrpSpPr>
          <p:grpSpPr>
            <a:xfrm>
              <a:off x="4408387" y="4301242"/>
              <a:ext cx="156022" cy="488981"/>
              <a:chOff x="4408387" y="4301242"/>
              <a:chExt cx="156022" cy="488981"/>
            </a:xfrm>
          </p:grpSpPr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28168686-9634-6E6A-09A4-F57538856CEB}"/>
                  </a:ext>
                </a:extLst>
              </p:cNvPr>
              <p:cNvSpPr/>
              <p:nvPr/>
            </p:nvSpPr>
            <p:spPr>
              <a:xfrm rot="588735">
                <a:off x="4500146" y="4396071"/>
                <a:ext cx="15729" cy="395707"/>
              </a:xfrm>
              <a:custGeom>
                <a:avLst/>
                <a:gdLst>
                  <a:gd name="connsiteX0" fmla="*/ 15661 w 15729"/>
                  <a:gd name="connsiteY0" fmla="*/ -81 h 395707"/>
                  <a:gd name="connsiteX1" fmla="*/ -69 w 15729"/>
                  <a:gd name="connsiteY1" fmla="*/ -81 h 395707"/>
                  <a:gd name="connsiteX2" fmla="*/ -69 w 15729"/>
                  <a:gd name="connsiteY2" fmla="*/ 395626 h 395707"/>
                  <a:gd name="connsiteX3" fmla="*/ 290 w 15729"/>
                  <a:gd name="connsiteY3" fmla="*/ 395626 h 395707"/>
                  <a:gd name="connsiteX4" fmla="*/ 15660 w 15729"/>
                  <a:gd name="connsiteY4" fmla="*/ 380257 h 395707"/>
                  <a:gd name="connsiteX5" fmla="*/ 15660 w 15729"/>
                  <a:gd name="connsiteY5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61" y="-81"/>
                    </a:moveTo>
                    <a:lnTo>
                      <a:pt x="-69" y="-81"/>
                    </a:lnTo>
                    <a:lnTo>
                      <a:pt x="-69" y="395626"/>
                    </a:lnTo>
                    <a:lnTo>
                      <a:pt x="290" y="395626"/>
                    </a:lnTo>
                    <a:cubicBezTo>
                      <a:pt x="8805" y="395626"/>
                      <a:pt x="15660" y="388772"/>
                      <a:pt x="15660" y="380257"/>
                    </a:cubicBezTo>
                    <a:lnTo>
                      <a:pt x="15660" y="-81"/>
                    </a:lnTo>
                    <a:close/>
                  </a:path>
                </a:pathLst>
              </a:custGeom>
              <a:solidFill>
                <a:srgbClr val="CCFF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E0AC135A-84E4-8856-4D6F-D0FC776BE06B}"/>
                  </a:ext>
                </a:extLst>
              </p:cNvPr>
              <p:cNvSpPr/>
              <p:nvPr/>
            </p:nvSpPr>
            <p:spPr>
              <a:xfrm rot="588735">
                <a:off x="4536527" y="4367840"/>
                <a:ext cx="15729" cy="31458"/>
              </a:xfrm>
              <a:custGeom>
                <a:avLst/>
                <a:gdLst>
                  <a:gd name="connsiteX0" fmla="*/ 15664 w 15729"/>
                  <a:gd name="connsiteY0" fmla="*/ -93 h 31458"/>
                  <a:gd name="connsiteX1" fmla="*/ -66 w 15729"/>
                  <a:gd name="connsiteY1" fmla="*/ -93 h 31458"/>
                  <a:gd name="connsiteX2" fmla="*/ -66 w 15729"/>
                  <a:gd name="connsiteY2" fmla="*/ 31366 h 31458"/>
                  <a:gd name="connsiteX3" fmla="*/ 15664 w 15729"/>
                  <a:gd name="connsiteY3" fmla="*/ 31366 h 31458"/>
                  <a:gd name="connsiteX4" fmla="*/ 15664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4" y="-93"/>
                    </a:moveTo>
                    <a:lnTo>
                      <a:pt x="-66" y="-93"/>
                    </a:lnTo>
                    <a:lnTo>
                      <a:pt x="-66" y="31366"/>
                    </a:lnTo>
                    <a:lnTo>
                      <a:pt x="15664" y="31366"/>
                    </a:lnTo>
                    <a:lnTo>
                      <a:pt x="15664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71228E28-2EE9-7F1E-4003-5B80E9568FC7}"/>
                  </a:ext>
                </a:extLst>
              </p:cNvPr>
              <p:cNvSpPr/>
              <p:nvPr/>
            </p:nvSpPr>
            <p:spPr>
              <a:xfrm rot="588735">
                <a:off x="4543750" y="4312185"/>
                <a:ext cx="15729" cy="56255"/>
              </a:xfrm>
              <a:custGeom>
                <a:avLst/>
                <a:gdLst>
                  <a:gd name="connsiteX0" fmla="*/ -65 w 15729"/>
                  <a:gd name="connsiteY0" fmla="*/ -95 h 56255"/>
                  <a:gd name="connsiteX1" fmla="*/ -65 w 15729"/>
                  <a:gd name="connsiteY1" fmla="*/ 56160 h 56255"/>
                  <a:gd name="connsiteX2" fmla="*/ 15665 w 15729"/>
                  <a:gd name="connsiteY2" fmla="*/ 56160 h 56255"/>
                  <a:gd name="connsiteX3" fmla="*/ 15665 w 15729"/>
                  <a:gd name="connsiteY3" fmla="*/ 15275 h 56255"/>
                  <a:gd name="connsiteX4" fmla="*/ 295 w 15729"/>
                  <a:gd name="connsiteY4" fmla="*/ -95 h 56255"/>
                  <a:gd name="connsiteX5" fmla="*/ -64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65" y="-95"/>
                    </a:moveTo>
                    <a:lnTo>
                      <a:pt x="-65" y="56160"/>
                    </a:lnTo>
                    <a:lnTo>
                      <a:pt x="15665" y="56160"/>
                    </a:lnTo>
                    <a:lnTo>
                      <a:pt x="15665" y="15275"/>
                    </a:lnTo>
                    <a:cubicBezTo>
                      <a:pt x="15665" y="6760"/>
                      <a:pt x="8810" y="-95"/>
                      <a:pt x="295" y="-95"/>
                    </a:cubicBezTo>
                    <a:lnTo>
                      <a:pt x="-64" y="-95"/>
                    </a:lnTo>
                    <a:close/>
                  </a:path>
                </a:pathLst>
              </a:custGeom>
              <a:solidFill>
                <a:srgbClr val="4D4D4D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78E17EF3-C4FA-C1D2-29EB-A2397581F733}"/>
                  </a:ext>
                </a:extLst>
              </p:cNvPr>
              <p:cNvSpPr/>
              <p:nvPr/>
            </p:nvSpPr>
            <p:spPr>
              <a:xfrm rot="588735">
                <a:off x="4441990" y="4386012"/>
                <a:ext cx="15729" cy="395707"/>
              </a:xfrm>
              <a:custGeom>
                <a:avLst/>
                <a:gdLst>
                  <a:gd name="connsiteX0" fmla="*/ 15658 w 15729"/>
                  <a:gd name="connsiteY0" fmla="*/ -82 h 395707"/>
                  <a:gd name="connsiteX1" fmla="*/ -72 w 15729"/>
                  <a:gd name="connsiteY1" fmla="*/ -82 h 395707"/>
                  <a:gd name="connsiteX2" fmla="*/ -72 w 15729"/>
                  <a:gd name="connsiteY2" fmla="*/ 380256 h 395707"/>
                  <a:gd name="connsiteX3" fmla="*/ 15298 w 15729"/>
                  <a:gd name="connsiteY3" fmla="*/ 395625 h 395707"/>
                  <a:gd name="connsiteX4" fmla="*/ 15658 w 15729"/>
                  <a:gd name="connsiteY4" fmla="*/ 395625 h 395707"/>
                  <a:gd name="connsiteX5" fmla="*/ 15658 w 15729"/>
                  <a:gd name="connsiteY5" fmla="*/ -82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58" y="-82"/>
                    </a:moveTo>
                    <a:lnTo>
                      <a:pt x="-72" y="-82"/>
                    </a:lnTo>
                    <a:lnTo>
                      <a:pt x="-72" y="380256"/>
                    </a:lnTo>
                    <a:cubicBezTo>
                      <a:pt x="-72" y="388771"/>
                      <a:pt x="6784" y="395625"/>
                      <a:pt x="15298" y="395625"/>
                    </a:cubicBezTo>
                    <a:lnTo>
                      <a:pt x="15658" y="395625"/>
                    </a:lnTo>
                    <a:lnTo>
                      <a:pt x="15658" y="-82"/>
                    </a:lnTo>
                    <a:close/>
                  </a:path>
                </a:pathLst>
              </a:custGeom>
              <a:solidFill>
                <a:srgbClr val="668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245B5B1D-25E8-E0F3-060A-E8E3A0A35ABD}"/>
                  </a:ext>
                </a:extLst>
              </p:cNvPr>
              <p:cNvSpPr/>
              <p:nvPr/>
            </p:nvSpPr>
            <p:spPr>
              <a:xfrm rot="588735">
                <a:off x="4478371" y="4357782"/>
                <a:ext cx="15729" cy="31458"/>
              </a:xfrm>
              <a:custGeom>
                <a:avLst/>
                <a:gdLst>
                  <a:gd name="connsiteX0" fmla="*/ 15661 w 15729"/>
                  <a:gd name="connsiteY0" fmla="*/ -93 h 31458"/>
                  <a:gd name="connsiteX1" fmla="*/ -69 w 15729"/>
                  <a:gd name="connsiteY1" fmla="*/ -93 h 31458"/>
                  <a:gd name="connsiteX2" fmla="*/ -69 w 15729"/>
                  <a:gd name="connsiteY2" fmla="*/ 31365 h 31458"/>
                  <a:gd name="connsiteX3" fmla="*/ 15661 w 15729"/>
                  <a:gd name="connsiteY3" fmla="*/ 31365 h 31458"/>
                  <a:gd name="connsiteX4" fmla="*/ 15661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1" y="-93"/>
                    </a:moveTo>
                    <a:lnTo>
                      <a:pt x="-69" y="-93"/>
                    </a:lnTo>
                    <a:lnTo>
                      <a:pt x="-69" y="31365"/>
                    </a:lnTo>
                    <a:lnTo>
                      <a:pt x="15661" y="31365"/>
                    </a:lnTo>
                    <a:lnTo>
                      <a:pt x="15661" y="-93"/>
                    </a:lnTo>
                    <a:close/>
                  </a:path>
                </a:pathLst>
              </a:custGeom>
              <a:solidFill>
                <a:srgbClr val="916F6F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89FB099F-FB21-F467-7095-EEEBA133FACE}"/>
                  </a:ext>
                </a:extLst>
              </p:cNvPr>
              <p:cNvSpPr/>
              <p:nvPr/>
            </p:nvSpPr>
            <p:spPr>
              <a:xfrm rot="588735">
                <a:off x="4485896" y="4302180"/>
                <a:ext cx="15729" cy="56255"/>
              </a:xfrm>
              <a:custGeom>
                <a:avLst/>
                <a:gdLst>
                  <a:gd name="connsiteX0" fmla="*/ 15301 w 15729"/>
                  <a:gd name="connsiteY0" fmla="*/ -96 h 56255"/>
                  <a:gd name="connsiteX1" fmla="*/ -68 w 15729"/>
                  <a:gd name="connsiteY1" fmla="*/ 15274 h 56255"/>
                  <a:gd name="connsiteX2" fmla="*/ -68 w 15729"/>
                  <a:gd name="connsiteY2" fmla="*/ 56159 h 56255"/>
                  <a:gd name="connsiteX3" fmla="*/ 15662 w 15729"/>
                  <a:gd name="connsiteY3" fmla="*/ 56159 h 56255"/>
                  <a:gd name="connsiteX4" fmla="*/ 15662 w 15729"/>
                  <a:gd name="connsiteY4" fmla="*/ -96 h 56255"/>
                  <a:gd name="connsiteX5" fmla="*/ 15302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1" y="-96"/>
                    </a:moveTo>
                    <a:cubicBezTo>
                      <a:pt x="6787" y="-96"/>
                      <a:pt x="-68" y="6759"/>
                      <a:pt x="-68" y="15274"/>
                    </a:cubicBezTo>
                    <a:lnTo>
                      <a:pt x="-68" y="56159"/>
                    </a:lnTo>
                    <a:lnTo>
                      <a:pt x="15662" y="56159"/>
                    </a:lnTo>
                    <a:lnTo>
                      <a:pt x="15662" y="-96"/>
                    </a:lnTo>
                    <a:lnTo>
                      <a:pt x="15302" y="-96"/>
                    </a:lnTo>
                    <a:close/>
                  </a:path>
                </a:pathLst>
              </a:custGeom>
              <a:solidFill>
                <a:srgbClr val="000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245BB9C8-3723-2659-D703-22FDEB798A08}"/>
                  </a:ext>
                </a:extLst>
              </p:cNvPr>
              <p:cNvSpPr/>
              <p:nvPr/>
            </p:nvSpPr>
            <p:spPr>
              <a:xfrm rot="588735">
                <a:off x="4457101" y="4391004"/>
                <a:ext cx="43225" cy="395707"/>
              </a:xfrm>
              <a:custGeom>
                <a:avLst/>
                <a:gdLst>
                  <a:gd name="connsiteX0" fmla="*/ 43155 w 43225"/>
                  <a:gd name="connsiteY0" fmla="*/ -81 h 395707"/>
                  <a:gd name="connsiteX1" fmla="*/ -70 w 43225"/>
                  <a:gd name="connsiteY1" fmla="*/ -81 h 395707"/>
                  <a:gd name="connsiteX2" fmla="*/ -70 w 43225"/>
                  <a:gd name="connsiteY2" fmla="*/ 395626 h 395707"/>
                  <a:gd name="connsiteX3" fmla="*/ 43155 w 43225"/>
                  <a:gd name="connsiteY3" fmla="*/ 395626 h 395707"/>
                  <a:gd name="connsiteX4" fmla="*/ 43155 w 43225"/>
                  <a:gd name="connsiteY4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7">
                    <a:moveTo>
                      <a:pt x="43155" y="-81"/>
                    </a:moveTo>
                    <a:lnTo>
                      <a:pt x="-70" y="-81"/>
                    </a:lnTo>
                    <a:lnTo>
                      <a:pt x="-70" y="395626"/>
                    </a:lnTo>
                    <a:lnTo>
                      <a:pt x="43155" y="395626"/>
                    </a:lnTo>
                    <a:lnTo>
                      <a:pt x="43155" y="-81"/>
                    </a:lnTo>
                    <a:close/>
                  </a:path>
                </a:pathLst>
              </a:custGeom>
              <a:solidFill>
                <a:srgbClr val="AAD4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87FECD7A-DAA8-624E-135A-1855EBC647AB}"/>
                  </a:ext>
                </a:extLst>
              </p:cNvPr>
              <p:cNvSpPr/>
              <p:nvPr/>
            </p:nvSpPr>
            <p:spPr>
              <a:xfrm rot="588735">
                <a:off x="4493482" y="4362773"/>
                <a:ext cx="43225" cy="31458"/>
              </a:xfrm>
              <a:custGeom>
                <a:avLst/>
                <a:gdLst>
                  <a:gd name="connsiteX0" fmla="*/ 43158 w 43225"/>
                  <a:gd name="connsiteY0" fmla="*/ -93 h 31458"/>
                  <a:gd name="connsiteX1" fmla="*/ -67 w 43225"/>
                  <a:gd name="connsiteY1" fmla="*/ -93 h 31458"/>
                  <a:gd name="connsiteX2" fmla="*/ -67 w 43225"/>
                  <a:gd name="connsiteY2" fmla="*/ 31366 h 31458"/>
                  <a:gd name="connsiteX3" fmla="*/ 43158 w 43225"/>
                  <a:gd name="connsiteY3" fmla="*/ 31366 h 31458"/>
                  <a:gd name="connsiteX4" fmla="*/ 43158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58" y="-93"/>
                    </a:moveTo>
                    <a:lnTo>
                      <a:pt x="-67" y="-93"/>
                    </a:lnTo>
                    <a:lnTo>
                      <a:pt x="-67" y="31366"/>
                    </a:lnTo>
                    <a:lnTo>
                      <a:pt x="43158" y="31366"/>
                    </a:lnTo>
                    <a:lnTo>
                      <a:pt x="43158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5B026715-DE0D-3486-D9C6-37ECE0D2E525}"/>
                  </a:ext>
                </a:extLst>
              </p:cNvPr>
              <p:cNvSpPr/>
              <p:nvPr/>
            </p:nvSpPr>
            <p:spPr>
              <a:xfrm rot="588735">
                <a:off x="4501143" y="4307194"/>
                <a:ext cx="43225" cy="56255"/>
              </a:xfrm>
              <a:custGeom>
                <a:avLst/>
                <a:gdLst>
                  <a:gd name="connsiteX0" fmla="*/ -67 w 43225"/>
                  <a:gd name="connsiteY0" fmla="*/ -95 h 56255"/>
                  <a:gd name="connsiteX1" fmla="*/ -67 w 43225"/>
                  <a:gd name="connsiteY1" fmla="*/ 56160 h 56255"/>
                  <a:gd name="connsiteX2" fmla="*/ 43159 w 43225"/>
                  <a:gd name="connsiteY2" fmla="*/ 56160 h 56255"/>
                  <a:gd name="connsiteX3" fmla="*/ 43159 w 43225"/>
                  <a:gd name="connsiteY3" fmla="*/ -95 h 56255"/>
                  <a:gd name="connsiteX4" fmla="*/ -67 w 43225"/>
                  <a:gd name="connsiteY4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7" y="-95"/>
                    </a:moveTo>
                    <a:lnTo>
                      <a:pt x="-67" y="56160"/>
                    </a:lnTo>
                    <a:lnTo>
                      <a:pt x="43159" y="56160"/>
                    </a:lnTo>
                    <a:lnTo>
                      <a:pt x="43159" y="-95"/>
                    </a:lnTo>
                    <a:lnTo>
                      <a:pt x="-67" y="-95"/>
                    </a:lnTo>
                    <a:close/>
                  </a:path>
                </a:pathLst>
              </a:custGeom>
              <a:solidFill>
                <a:srgbClr val="1A1A1A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6" name="图形 18">
              <a:extLst>
                <a:ext uri="{FF2B5EF4-FFF2-40B4-BE49-F238E27FC236}">
                  <a16:creationId xmlns:a16="http://schemas.microsoft.com/office/drawing/2014/main" id="{30A76C60-F0CC-161A-4C57-42C54C9C4056}"/>
                </a:ext>
              </a:extLst>
            </p:cNvPr>
            <p:cNvGrpSpPr/>
            <p:nvPr/>
          </p:nvGrpSpPr>
          <p:grpSpPr>
            <a:xfrm>
              <a:off x="4253243" y="4096278"/>
              <a:ext cx="127275" cy="462919"/>
              <a:chOff x="4253243" y="4096278"/>
              <a:chExt cx="127275" cy="462919"/>
            </a:xfrm>
          </p:grpSpPr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F7CEA114-C837-1D96-4D2A-6EE8C6194CFC}"/>
                  </a:ext>
                </a:extLst>
              </p:cNvPr>
              <p:cNvSpPr/>
              <p:nvPr/>
            </p:nvSpPr>
            <p:spPr>
              <a:xfrm rot="-679803">
                <a:off x="4258565" y="4099318"/>
                <a:ext cx="36681" cy="57820"/>
              </a:xfrm>
              <a:custGeom>
                <a:avLst/>
                <a:gdLst>
                  <a:gd name="connsiteX0" fmla="*/ 2561 w 36681"/>
                  <a:gd name="connsiteY0" fmla="*/ -105 h 57820"/>
                  <a:gd name="connsiteX1" fmla="*/ -79 w 36681"/>
                  <a:gd name="connsiteY1" fmla="*/ 2597 h 57820"/>
                  <a:gd name="connsiteX2" fmla="*/ -79 w 36681"/>
                  <a:gd name="connsiteY2" fmla="*/ 55010 h 57820"/>
                  <a:gd name="connsiteX3" fmla="*/ 2561 w 36681"/>
                  <a:gd name="connsiteY3" fmla="*/ 57712 h 57820"/>
                  <a:gd name="connsiteX4" fmla="*/ 33961 w 36681"/>
                  <a:gd name="connsiteY4" fmla="*/ 57712 h 57820"/>
                  <a:gd name="connsiteX5" fmla="*/ 36602 w 36681"/>
                  <a:gd name="connsiteY5" fmla="*/ 55010 h 57820"/>
                  <a:gd name="connsiteX6" fmla="*/ 36602 w 36681"/>
                  <a:gd name="connsiteY6" fmla="*/ 2594 h 57820"/>
                  <a:gd name="connsiteX7" fmla="*/ 33961 w 36681"/>
                  <a:gd name="connsiteY7" fmla="*/ -109 h 57820"/>
                  <a:gd name="connsiteX8" fmla="*/ 2561 w 36681"/>
                  <a:gd name="connsiteY8" fmla="*/ -109 h 5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681" h="57820">
                    <a:moveTo>
                      <a:pt x="2561" y="-105"/>
                    </a:moveTo>
                    <a:cubicBezTo>
                      <a:pt x="1064" y="-105"/>
                      <a:pt x="-79" y="1099"/>
                      <a:pt x="-79" y="2597"/>
                    </a:cubicBezTo>
                    <a:lnTo>
                      <a:pt x="-79" y="55010"/>
                    </a:lnTo>
                    <a:cubicBezTo>
                      <a:pt x="-79" y="56508"/>
                      <a:pt x="1067" y="57712"/>
                      <a:pt x="2561" y="57712"/>
                    </a:cubicBezTo>
                    <a:lnTo>
                      <a:pt x="33961" y="57712"/>
                    </a:lnTo>
                    <a:cubicBezTo>
                      <a:pt x="35458" y="57712"/>
                      <a:pt x="36602" y="56508"/>
                      <a:pt x="36602" y="55010"/>
                    </a:cubicBezTo>
                    <a:lnTo>
                      <a:pt x="36602" y="2594"/>
                    </a:lnTo>
                    <a:cubicBezTo>
                      <a:pt x="36602" y="1097"/>
                      <a:pt x="35455" y="-109"/>
                      <a:pt x="33961" y="-109"/>
                    </a:cubicBezTo>
                    <a:lnTo>
                      <a:pt x="2561" y="-109"/>
                    </a:lnTo>
                    <a:close/>
                  </a:path>
                </a:pathLst>
              </a:custGeom>
              <a:gradFill>
                <a:gsLst>
                  <a:gs pos="0">
                    <a:srgbClr val="C83737"/>
                  </a:gs>
                  <a:gs pos="18303">
                    <a:srgbClr val="D35F5F"/>
                  </a:gs>
                  <a:gs pos="35655">
                    <a:srgbClr val="DE8787"/>
                  </a:gs>
                  <a:gs pos="64720">
                    <a:srgbClr val="E9AFAF"/>
                  </a:gs>
                  <a:gs pos="100000">
                    <a:srgbClr val="F4D7D7"/>
                  </a:gs>
                </a:gsLst>
                <a:lin ang="21542710" scaled="1"/>
              </a:gra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B2C3C434-622E-D6B3-D221-55557E9F62D8}"/>
                  </a:ext>
                </a:extLst>
              </p:cNvPr>
              <p:cNvSpPr/>
              <p:nvPr/>
            </p:nvSpPr>
            <p:spPr>
              <a:xfrm rot="-679803">
                <a:off x="4332991" y="4177660"/>
                <a:ext cx="6904" cy="371206"/>
              </a:xfrm>
              <a:custGeom>
                <a:avLst/>
                <a:gdLst>
                  <a:gd name="connsiteX0" fmla="*/ 6830 w 6904"/>
                  <a:gd name="connsiteY0" fmla="*/ -96 h 371206"/>
                  <a:gd name="connsiteX1" fmla="*/ -75 w 6904"/>
                  <a:gd name="connsiteY1" fmla="*/ -96 h 371206"/>
                  <a:gd name="connsiteX2" fmla="*/ -75 w 6904"/>
                  <a:gd name="connsiteY2" fmla="*/ 371111 h 371206"/>
                  <a:gd name="connsiteX3" fmla="*/ 6830 w 6904"/>
                  <a:gd name="connsiteY3" fmla="*/ 364447 h 371206"/>
                  <a:gd name="connsiteX4" fmla="*/ 6830 w 6904"/>
                  <a:gd name="connsiteY4" fmla="*/ -90 h 37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371206">
                    <a:moveTo>
                      <a:pt x="6830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231" y="368535"/>
                      <a:pt x="6830" y="368123"/>
                      <a:pt x="6830" y="364447"/>
                    </a:cubicBezTo>
                    <a:lnTo>
                      <a:pt x="6830" y="-90"/>
                    </a:lnTo>
                    <a:close/>
                  </a:path>
                </a:pathLst>
              </a:custGeom>
              <a:solidFill>
                <a:srgbClr val="FFDD55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5B39A6BF-860F-B100-6B56-A59043AEE56A}"/>
                  </a:ext>
                </a:extLst>
              </p:cNvPr>
              <p:cNvSpPr/>
              <p:nvPr/>
            </p:nvSpPr>
            <p:spPr>
              <a:xfrm rot="-679803">
                <a:off x="4293810" y="4153882"/>
                <a:ext cx="6904" cy="27677"/>
              </a:xfrm>
              <a:custGeom>
                <a:avLst/>
                <a:gdLst>
                  <a:gd name="connsiteX0" fmla="*/ 6826 w 6904"/>
                  <a:gd name="connsiteY0" fmla="*/ -107 h 27677"/>
                  <a:gd name="connsiteX1" fmla="*/ -78 w 6904"/>
                  <a:gd name="connsiteY1" fmla="*/ -107 h 27677"/>
                  <a:gd name="connsiteX2" fmla="*/ -78 w 6904"/>
                  <a:gd name="connsiteY2" fmla="*/ 27571 h 27677"/>
                  <a:gd name="connsiteX3" fmla="*/ 6826 w 6904"/>
                  <a:gd name="connsiteY3" fmla="*/ 27571 h 27677"/>
                  <a:gd name="connsiteX4" fmla="*/ 6826 w 6904"/>
                  <a:gd name="connsiteY4" fmla="*/ -107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27677">
                    <a:moveTo>
                      <a:pt x="6826" y="-107"/>
                    </a:moveTo>
                    <a:lnTo>
                      <a:pt x="-78" y="-107"/>
                    </a:lnTo>
                    <a:lnTo>
                      <a:pt x="-78" y="27571"/>
                    </a:lnTo>
                    <a:lnTo>
                      <a:pt x="6826" y="27571"/>
                    </a:lnTo>
                    <a:lnTo>
                      <a:pt x="6826" y="-107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978D2ECC-C281-803E-AD90-1CFEFED99022}"/>
                  </a:ext>
                </a:extLst>
              </p:cNvPr>
              <p:cNvSpPr/>
              <p:nvPr/>
            </p:nvSpPr>
            <p:spPr>
              <a:xfrm rot="-679803">
                <a:off x="4308818" y="4182491"/>
                <a:ext cx="6964" cy="371207"/>
              </a:xfrm>
              <a:custGeom>
                <a:avLst/>
                <a:gdLst>
                  <a:gd name="connsiteX0" fmla="*/ 6888 w 6964"/>
                  <a:gd name="connsiteY0" fmla="*/ -89 h 371207"/>
                  <a:gd name="connsiteX1" fmla="*/ -76 w 6964"/>
                  <a:gd name="connsiteY1" fmla="*/ -89 h 371207"/>
                  <a:gd name="connsiteX2" fmla="*/ -76 w 6964"/>
                  <a:gd name="connsiteY2" fmla="*/ 364448 h 371207"/>
                  <a:gd name="connsiteX3" fmla="*/ 6888 w 6964"/>
                  <a:gd name="connsiteY3" fmla="*/ 371112 h 371207"/>
                  <a:gd name="connsiteX4" fmla="*/ 6888 w 6964"/>
                  <a:gd name="connsiteY4" fmla="*/ -96 h 37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371207">
                    <a:moveTo>
                      <a:pt x="6888" y="-89"/>
                    </a:moveTo>
                    <a:lnTo>
                      <a:pt x="-76" y="-89"/>
                    </a:lnTo>
                    <a:lnTo>
                      <a:pt x="-76" y="364448"/>
                    </a:lnTo>
                    <a:cubicBezTo>
                      <a:pt x="-76" y="368141"/>
                      <a:pt x="4565" y="368531"/>
                      <a:pt x="6888" y="371112"/>
                    </a:cubicBezTo>
                    <a:lnTo>
                      <a:pt x="6888" y="-96"/>
                    </a:lnTo>
                    <a:close/>
                  </a:path>
                </a:pathLst>
              </a:custGeom>
              <a:solidFill>
                <a:srgbClr val="D4AA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EDA54CF7-2D87-0F31-6A49-8547CE908B0B}"/>
                  </a:ext>
                </a:extLst>
              </p:cNvPr>
              <p:cNvSpPr/>
              <p:nvPr/>
            </p:nvSpPr>
            <p:spPr>
              <a:xfrm rot="-679803">
                <a:off x="4269639" y="4158719"/>
                <a:ext cx="6964" cy="27677"/>
              </a:xfrm>
              <a:custGeom>
                <a:avLst/>
                <a:gdLst>
                  <a:gd name="connsiteX0" fmla="*/ 6885 w 6964"/>
                  <a:gd name="connsiteY0" fmla="*/ -106 h 27677"/>
                  <a:gd name="connsiteX1" fmla="*/ -79 w 6964"/>
                  <a:gd name="connsiteY1" fmla="*/ -106 h 27677"/>
                  <a:gd name="connsiteX2" fmla="*/ -79 w 6964"/>
                  <a:gd name="connsiteY2" fmla="*/ 27571 h 27677"/>
                  <a:gd name="connsiteX3" fmla="*/ 6885 w 6964"/>
                  <a:gd name="connsiteY3" fmla="*/ 27571 h 27677"/>
                  <a:gd name="connsiteX4" fmla="*/ 6885 w 6964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27677">
                    <a:moveTo>
                      <a:pt x="6885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6885" y="27571"/>
                    </a:lnTo>
                    <a:lnTo>
                      <a:pt x="6885" y="-106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A0CF841D-CFE6-BB20-CD94-B383ED94E9F1}"/>
                  </a:ext>
                </a:extLst>
              </p:cNvPr>
              <p:cNvSpPr/>
              <p:nvPr/>
            </p:nvSpPr>
            <p:spPr>
              <a:xfrm rot="-679803">
                <a:off x="4316574" y="4179960"/>
                <a:ext cx="17590" cy="379312"/>
              </a:xfrm>
              <a:custGeom>
                <a:avLst/>
                <a:gdLst>
                  <a:gd name="connsiteX0" fmla="*/ 17515 w 17590"/>
                  <a:gd name="connsiteY0" fmla="*/ -96 h 379312"/>
                  <a:gd name="connsiteX1" fmla="*/ -75 w 17590"/>
                  <a:gd name="connsiteY1" fmla="*/ -96 h 379312"/>
                  <a:gd name="connsiteX2" fmla="*/ -75 w 17590"/>
                  <a:gd name="connsiteY2" fmla="*/ 371111 h 379312"/>
                  <a:gd name="connsiteX3" fmla="*/ 8330 w 17590"/>
                  <a:gd name="connsiteY3" fmla="*/ 379217 h 379312"/>
                  <a:gd name="connsiteX4" fmla="*/ 9049 w 17590"/>
                  <a:gd name="connsiteY4" fmla="*/ 379217 h 379312"/>
                  <a:gd name="connsiteX5" fmla="*/ 17514 w 17590"/>
                  <a:gd name="connsiteY5" fmla="*/ 371111 h 379312"/>
                  <a:gd name="connsiteX6" fmla="*/ 17514 w 17590"/>
                  <a:gd name="connsiteY6" fmla="*/ -96 h 37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0" h="379312">
                    <a:moveTo>
                      <a:pt x="17515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740" y="374238"/>
                      <a:pt x="3665" y="379217"/>
                      <a:pt x="8330" y="379217"/>
                    </a:cubicBezTo>
                    <a:lnTo>
                      <a:pt x="9049" y="379217"/>
                    </a:lnTo>
                    <a:cubicBezTo>
                      <a:pt x="13731" y="379217"/>
                      <a:pt x="14700" y="374258"/>
                      <a:pt x="17514" y="371111"/>
                    </a:cubicBezTo>
                    <a:lnTo>
                      <a:pt x="17514" y="-96"/>
                    </a:lnTo>
                    <a:close/>
                  </a:path>
                </a:pathLst>
              </a:custGeom>
              <a:solidFill>
                <a:srgbClr val="FFCC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EA2E2340-C1EA-7936-6BA7-03CE2F8E24ED}"/>
                  </a:ext>
                </a:extLst>
              </p:cNvPr>
              <p:cNvSpPr/>
              <p:nvPr/>
            </p:nvSpPr>
            <p:spPr>
              <a:xfrm rot="-679803">
                <a:off x="4276598" y="4156260"/>
                <a:ext cx="17590" cy="27677"/>
              </a:xfrm>
              <a:custGeom>
                <a:avLst/>
                <a:gdLst>
                  <a:gd name="connsiteX0" fmla="*/ 17511 w 17590"/>
                  <a:gd name="connsiteY0" fmla="*/ -106 h 27677"/>
                  <a:gd name="connsiteX1" fmla="*/ -79 w 17590"/>
                  <a:gd name="connsiteY1" fmla="*/ -106 h 27677"/>
                  <a:gd name="connsiteX2" fmla="*/ -79 w 17590"/>
                  <a:gd name="connsiteY2" fmla="*/ 27571 h 27677"/>
                  <a:gd name="connsiteX3" fmla="*/ 17511 w 17590"/>
                  <a:gd name="connsiteY3" fmla="*/ 27571 h 27677"/>
                  <a:gd name="connsiteX4" fmla="*/ 17511 w 17590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27677">
                    <a:moveTo>
                      <a:pt x="17511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17511" y="27571"/>
                    </a:lnTo>
                    <a:lnTo>
                      <a:pt x="17511" y="-106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76D94C7E-72A0-621C-4210-E8F8076AE7B4}"/>
                  </a:ext>
                </a:extLst>
              </p:cNvPr>
              <p:cNvSpPr/>
              <p:nvPr/>
            </p:nvSpPr>
            <p:spPr>
              <a:xfrm rot="-679803">
                <a:off x="4308102" y="4236382"/>
                <a:ext cx="6904" cy="5332"/>
              </a:xfrm>
              <a:custGeom>
                <a:avLst/>
                <a:gdLst>
                  <a:gd name="connsiteX0" fmla="*/ 6828 w 6904"/>
                  <a:gd name="connsiteY0" fmla="*/ -103 h 5332"/>
                  <a:gd name="connsiteX1" fmla="*/ -77 w 6904"/>
                  <a:gd name="connsiteY1" fmla="*/ -103 h 5332"/>
                  <a:gd name="connsiteX2" fmla="*/ -77 w 6904"/>
                  <a:gd name="connsiteY2" fmla="*/ 5229 h 5332"/>
                  <a:gd name="connsiteX3" fmla="*/ 6828 w 6904"/>
                  <a:gd name="connsiteY3" fmla="*/ 5229 h 5332"/>
                  <a:gd name="connsiteX4" fmla="*/ 6828 w 6904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5332">
                    <a:moveTo>
                      <a:pt x="6828" y="-103"/>
                    </a:moveTo>
                    <a:lnTo>
                      <a:pt x="-77" y="-103"/>
                    </a:lnTo>
                    <a:lnTo>
                      <a:pt x="-77" y="5229"/>
                    </a:lnTo>
                    <a:lnTo>
                      <a:pt x="6828" y="5229"/>
                    </a:lnTo>
                    <a:lnTo>
                      <a:pt x="6828" y="-103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77529F69-D787-8C67-60E7-D2DCEF207ABF}"/>
                  </a:ext>
                </a:extLst>
              </p:cNvPr>
              <p:cNvSpPr/>
              <p:nvPr/>
            </p:nvSpPr>
            <p:spPr>
              <a:xfrm rot="-679803">
                <a:off x="4283931" y="4241219"/>
                <a:ext cx="6964" cy="5332"/>
              </a:xfrm>
              <a:custGeom>
                <a:avLst/>
                <a:gdLst>
                  <a:gd name="connsiteX0" fmla="*/ 6886 w 6964"/>
                  <a:gd name="connsiteY0" fmla="*/ -102 h 5332"/>
                  <a:gd name="connsiteX1" fmla="*/ -78 w 6964"/>
                  <a:gd name="connsiteY1" fmla="*/ -102 h 5332"/>
                  <a:gd name="connsiteX2" fmla="*/ -78 w 6964"/>
                  <a:gd name="connsiteY2" fmla="*/ 5230 h 5332"/>
                  <a:gd name="connsiteX3" fmla="*/ 6886 w 6964"/>
                  <a:gd name="connsiteY3" fmla="*/ 5230 h 5332"/>
                  <a:gd name="connsiteX4" fmla="*/ 6886 w 6964"/>
                  <a:gd name="connsiteY4" fmla="*/ -102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5332">
                    <a:moveTo>
                      <a:pt x="6886" y="-102"/>
                    </a:moveTo>
                    <a:lnTo>
                      <a:pt x="-78" y="-102"/>
                    </a:lnTo>
                    <a:lnTo>
                      <a:pt x="-78" y="5230"/>
                    </a:lnTo>
                    <a:lnTo>
                      <a:pt x="6886" y="5230"/>
                    </a:lnTo>
                    <a:lnTo>
                      <a:pt x="6886" y="-102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0BE7AA40-EBB0-9741-2090-325ADE7694EA}"/>
                  </a:ext>
                </a:extLst>
              </p:cNvPr>
              <p:cNvSpPr/>
              <p:nvPr/>
            </p:nvSpPr>
            <p:spPr>
              <a:xfrm rot="-679803">
                <a:off x="4290889" y="4238760"/>
                <a:ext cx="17590" cy="5332"/>
              </a:xfrm>
              <a:custGeom>
                <a:avLst/>
                <a:gdLst>
                  <a:gd name="connsiteX0" fmla="*/ 17513 w 17590"/>
                  <a:gd name="connsiteY0" fmla="*/ -103 h 5332"/>
                  <a:gd name="connsiteX1" fmla="*/ -77 w 17590"/>
                  <a:gd name="connsiteY1" fmla="*/ -103 h 5332"/>
                  <a:gd name="connsiteX2" fmla="*/ -77 w 17590"/>
                  <a:gd name="connsiteY2" fmla="*/ 5230 h 5332"/>
                  <a:gd name="connsiteX3" fmla="*/ 17513 w 17590"/>
                  <a:gd name="connsiteY3" fmla="*/ 5230 h 5332"/>
                  <a:gd name="connsiteX4" fmla="*/ 17513 w 17590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5332">
                    <a:moveTo>
                      <a:pt x="17513" y="-103"/>
                    </a:moveTo>
                    <a:lnTo>
                      <a:pt x="-77" y="-103"/>
                    </a:lnTo>
                    <a:lnTo>
                      <a:pt x="-77" y="5230"/>
                    </a:lnTo>
                    <a:lnTo>
                      <a:pt x="17513" y="5230"/>
                    </a:lnTo>
                    <a:lnTo>
                      <a:pt x="17513" y="-103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7" name="图形 18">
              <a:extLst>
                <a:ext uri="{FF2B5EF4-FFF2-40B4-BE49-F238E27FC236}">
                  <a16:creationId xmlns:a16="http://schemas.microsoft.com/office/drawing/2014/main" id="{65CF83FF-0B75-5144-4493-F1A3A35346D6}"/>
                </a:ext>
              </a:extLst>
            </p:cNvPr>
            <p:cNvGrpSpPr/>
            <p:nvPr/>
          </p:nvGrpSpPr>
          <p:grpSpPr>
            <a:xfrm>
              <a:off x="4443549" y="4296362"/>
              <a:ext cx="197294" cy="486194"/>
              <a:chOff x="4443549" y="4296362"/>
              <a:chExt cx="197294" cy="486194"/>
            </a:xfrm>
          </p:grpSpPr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09827E81-9F47-4D44-BAC8-C030D45FAAB6}"/>
                  </a:ext>
                </a:extLst>
              </p:cNvPr>
              <p:cNvSpPr/>
              <p:nvPr/>
            </p:nvSpPr>
            <p:spPr>
              <a:xfrm rot="899999">
                <a:off x="4551499" y="4391553"/>
                <a:ext cx="15729" cy="395709"/>
              </a:xfrm>
              <a:custGeom>
                <a:avLst/>
                <a:gdLst>
                  <a:gd name="connsiteX0" fmla="*/ 15666 w 15729"/>
                  <a:gd name="connsiteY0" fmla="*/ -81 h 395709"/>
                  <a:gd name="connsiteX1" fmla="*/ -64 w 15729"/>
                  <a:gd name="connsiteY1" fmla="*/ -81 h 395709"/>
                  <a:gd name="connsiteX2" fmla="*/ -64 w 15729"/>
                  <a:gd name="connsiteY2" fmla="*/ 395628 h 395709"/>
                  <a:gd name="connsiteX3" fmla="*/ 295 w 15729"/>
                  <a:gd name="connsiteY3" fmla="*/ 395628 h 395709"/>
                  <a:gd name="connsiteX4" fmla="*/ 15665 w 15729"/>
                  <a:gd name="connsiteY4" fmla="*/ 380258 h 395709"/>
                  <a:gd name="connsiteX5" fmla="*/ 15665 w 15729"/>
                  <a:gd name="connsiteY5" fmla="*/ -81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6" y="-81"/>
                    </a:moveTo>
                    <a:lnTo>
                      <a:pt x="-64" y="-81"/>
                    </a:lnTo>
                    <a:lnTo>
                      <a:pt x="-64" y="395628"/>
                    </a:lnTo>
                    <a:lnTo>
                      <a:pt x="295" y="395628"/>
                    </a:lnTo>
                    <a:cubicBezTo>
                      <a:pt x="8810" y="395628"/>
                      <a:pt x="15665" y="388773"/>
                      <a:pt x="15665" y="380258"/>
                    </a:cubicBezTo>
                    <a:lnTo>
                      <a:pt x="15665" y="-81"/>
                    </a:lnTo>
                    <a:close/>
                  </a:path>
                </a:pathLst>
              </a:custGeom>
              <a:solidFill>
                <a:srgbClr val="FF5555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A52D4142-97D8-D207-8EE9-79EB3BE5C617}"/>
                  </a:ext>
                </a:extLst>
              </p:cNvPr>
              <p:cNvSpPr/>
              <p:nvPr/>
            </p:nvSpPr>
            <p:spPr>
              <a:xfrm rot="899999">
                <a:off x="4606751" y="4367473"/>
                <a:ext cx="15729" cy="31458"/>
              </a:xfrm>
              <a:custGeom>
                <a:avLst/>
                <a:gdLst>
                  <a:gd name="connsiteX0" fmla="*/ 15670 w 15729"/>
                  <a:gd name="connsiteY0" fmla="*/ -93 h 31458"/>
                  <a:gd name="connsiteX1" fmla="*/ -59 w 15729"/>
                  <a:gd name="connsiteY1" fmla="*/ -93 h 31458"/>
                  <a:gd name="connsiteX2" fmla="*/ -59 w 15729"/>
                  <a:gd name="connsiteY2" fmla="*/ 31366 h 31458"/>
                  <a:gd name="connsiteX3" fmla="*/ 15670 w 15729"/>
                  <a:gd name="connsiteY3" fmla="*/ 31366 h 31458"/>
                  <a:gd name="connsiteX4" fmla="*/ 15670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70" y="-93"/>
                    </a:moveTo>
                    <a:lnTo>
                      <a:pt x="-59" y="-93"/>
                    </a:lnTo>
                    <a:lnTo>
                      <a:pt x="-59" y="31366"/>
                    </a:lnTo>
                    <a:lnTo>
                      <a:pt x="15670" y="31366"/>
                    </a:lnTo>
                    <a:lnTo>
                      <a:pt x="15670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9B2A047B-FDF2-B804-EAFB-675648838406}"/>
                  </a:ext>
                </a:extLst>
              </p:cNvPr>
              <p:cNvSpPr/>
              <p:nvPr/>
            </p:nvSpPr>
            <p:spPr>
              <a:xfrm rot="899999">
                <a:off x="4617855" y="4312649"/>
                <a:ext cx="15729" cy="56255"/>
              </a:xfrm>
              <a:custGeom>
                <a:avLst/>
                <a:gdLst>
                  <a:gd name="connsiteX0" fmla="*/ -58 w 15729"/>
                  <a:gd name="connsiteY0" fmla="*/ -95 h 56255"/>
                  <a:gd name="connsiteX1" fmla="*/ -58 w 15729"/>
                  <a:gd name="connsiteY1" fmla="*/ 56161 h 56255"/>
                  <a:gd name="connsiteX2" fmla="*/ 15671 w 15729"/>
                  <a:gd name="connsiteY2" fmla="*/ 56161 h 56255"/>
                  <a:gd name="connsiteX3" fmla="*/ 15671 w 15729"/>
                  <a:gd name="connsiteY3" fmla="*/ 15275 h 56255"/>
                  <a:gd name="connsiteX4" fmla="*/ 302 w 15729"/>
                  <a:gd name="connsiteY4" fmla="*/ -95 h 56255"/>
                  <a:gd name="connsiteX5" fmla="*/ -58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58" y="-95"/>
                    </a:moveTo>
                    <a:lnTo>
                      <a:pt x="-58" y="56161"/>
                    </a:lnTo>
                    <a:lnTo>
                      <a:pt x="15671" y="56161"/>
                    </a:lnTo>
                    <a:lnTo>
                      <a:pt x="15671" y="15275"/>
                    </a:lnTo>
                    <a:cubicBezTo>
                      <a:pt x="15671" y="6760"/>
                      <a:pt x="8817" y="-95"/>
                      <a:pt x="302" y="-95"/>
                    </a:cubicBezTo>
                    <a:lnTo>
                      <a:pt x="-58" y="-95"/>
                    </a:lnTo>
                    <a:close/>
                  </a:path>
                </a:pathLst>
              </a:custGeom>
              <a:solidFill>
                <a:srgbClr val="784421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73D380B9-4431-9C0C-077B-33C3B16BBBBE}"/>
                  </a:ext>
                </a:extLst>
              </p:cNvPr>
              <p:cNvSpPr/>
              <p:nvPr/>
            </p:nvSpPr>
            <p:spPr>
              <a:xfrm rot="899999">
                <a:off x="4494490" y="4376278"/>
                <a:ext cx="15729" cy="395709"/>
              </a:xfrm>
              <a:custGeom>
                <a:avLst/>
                <a:gdLst>
                  <a:gd name="connsiteX0" fmla="*/ 15663 w 15729"/>
                  <a:gd name="connsiteY0" fmla="*/ -83 h 395709"/>
                  <a:gd name="connsiteX1" fmla="*/ -67 w 15729"/>
                  <a:gd name="connsiteY1" fmla="*/ -83 h 395709"/>
                  <a:gd name="connsiteX2" fmla="*/ -67 w 15729"/>
                  <a:gd name="connsiteY2" fmla="*/ 380257 h 395709"/>
                  <a:gd name="connsiteX3" fmla="*/ 15302 w 15729"/>
                  <a:gd name="connsiteY3" fmla="*/ 395627 h 395709"/>
                  <a:gd name="connsiteX4" fmla="*/ 15663 w 15729"/>
                  <a:gd name="connsiteY4" fmla="*/ 395627 h 395709"/>
                  <a:gd name="connsiteX5" fmla="*/ 15663 w 15729"/>
                  <a:gd name="connsiteY5" fmla="*/ -83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3" y="-83"/>
                    </a:moveTo>
                    <a:lnTo>
                      <a:pt x="-67" y="-83"/>
                    </a:lnTo>
                    <a:lnTo>
                      <a:pt x="-67" y="380257"/>
                    </a:lnTo>
                    <a:cubicBezTo>
                      <a:pt x="-67" y="388772"/>
                      <a:pt x="6788" y="395627"/>
                      <a:pt x="15302" y="395627"/>
                    </a:cubicBezTo>
                    <a:lnTo>
                      <a:pt x="15663" y="395627"/>
                    </a:lnTo>
                    <a:lnTo>
                      <a:pt x="15663" y="-83"/>
                    </a:lnTo>
                    <a:close/>
                  </a:path>
                </a:pathLst>
              </a:custGeom>
              <a:solidFill>
                <a:srgbClr val="AA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28C63F87-618F-9D7E-D327-9E25C82AD1A9}"/>
                  </a:ext>
                </a:extLst>
              </p:cNvPr>
              <p:cNvSpPr/>
              <p:nvPr/>
            </p:nvSpPr>
            <p:spPr>
              <a:xfrm rot="899999">
                <a:off x="4549742" y="4352198"/>
                <a:ext cx="15729" cy="31458"/>
              </a:xfrm>
              <a:custGeom>
                <a:avLst/>
                <a:gdLst>
                  <a:gd name="connsiteX0" fmla="*/ 15667 w 15729"/>
                  <a:gd name="connsiteY0" fmla="*/ -94 h 31458"/>
                  <a:gd name="connsiteX1" fmla="*/ -63 w 15729"/>
                  <a:gd name="connsiteY1" fmla="*/ -94 h 31458"/>
                  <a:gd name="connsiteX2" fmla="*/ -63 w 15729"/>
                  <a:gd name="connsiteY2" fmla="*/ 31365 h 31458"/>
                  <a:gd name="connsiteX3" fmla="*/ 15667 w 15729"/>
                  <a:gd name="connsiteY3" fmla="*/ 31365 h 31458"/>
                  <a:gd name="connsiteX4" fmla="*/ 15667 w 15729"/>
                  <a:gd name="connsiteY4" fmla="*/ -94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7" y="-94"/>
                    </a:moveTo>
                    <a:lnTo>
                      <a:pt x="-63" y="-94"/>
                    </a:lnTo>
                    <a:lnTo>
                      <a:pt x="-63" y="31365"/>
                    </a:lnTo>
                    <a:lnTo>
                      <a:pt x="15667" y="31365"/>
                    </a:lnTo>
                    <a:lnTo>
                      <a:pt x="15667" y="-94"/>
                    </a:lnTo>
                    <a:close/>
                  </a:path>
                </a:pathLst>
              </a:custGeom>
              <a:solidFill>
                <a:srgbClr val="916F6F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72259029-5474-227D-7355-549375ED5E39}"/>
                  </a:ext>
                </a:extLst>
              </p:cNvPr>
              <p:cNvSpPr/>
              <p:nvPr/>
            </p:nvSpPr>
            <p:spPr>
              <a:xfrm rot="899999">
                <a:off x="4561143" y="4297453"/>
                <a:ext cx="15729" cy="56255"/>
              </a:xfrm>
              <a:custGeom>
                <a:avLst/>
                <a:gdLst>
                  <a:gd name="connsiteX0" fmla="*/ 15308 w 15729"/>
                  <a:gd name="connsiteY0" fmla="*/ -96 h 56255"/>
                  <a:gd name="connsiteX1" fmla="*/ -62 w 15729"/>
                  <a:gd name="connsiteY1" fmla="*/ 15273 h 56255"/>
                  <a:gd name="connsiteX2" fmla="*/ -62 w 15729"/>
                  <a:gd name="connsiteY2" fmla="*/ 56159 h 56255"/>
                  <a:gd name="connsiteX3" fmla="*/ 15668 w 15729"/>
                  <a:gd name="connsiteY3" fmla="*/ 56159 h 56255"/>
                  <a:gd name="connsiteX4" fmla="*/ 15668 w 15729"/>
                  <a:gd name="connsiteY4" fmla="*/ -96 h 56255"/>
                  <a:gd name="connsiteX5" fmla="*/ 15309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8" y="-96"/>
                    </a:moveTo>
                    <a:cubicBezTo>
                      <a:pt x="6794" y="-96"/>
                      <a:pt x="-62" y="6758"/>
                      <a:pt x="-62" y="15273"/>
                    </a:cubicBezTo>
                    <a:lnTo>
                      <a:pt x="-62" y="56159"/>
                    </a:lnTo>
                    <a:lnTo>
                      <a:pt x="15668" y="56159"/>
                    </a:lnTo>
                    <a:lnTo>
                      <a:pt x="15668" y="-96"/>
                    </a:lnTo>
                    <a:lnTo>
                      <a:pt x="15309" y="-96"/>
                    </a:lnTo>
                    <a:close/>
                  </a:path>
                </a:pathLst>
              </a:custGeom>
              <a:solidFill>
                <a:srgbClr val="28170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D0E74E27-B680-E86A-EE24-67511F11CFDD}"/>
                  </a:ext>
                </a:extLst>
              </p:cNvPr>
              <p:cNvSpPr/>
              <p:nvPr/>
            </p:nvSpPr>
            <p:spPr>
              <a:xfrm rot="899999">
                <a:off x="4509031" y="4383858"/>
                <a:ext cx="43225" cy="395709"/>
              </a:xfrm>
              <a:custGeom>
                <a:avLst/>
                <a:gdLst>
                  <a:gd name="connsiteX0" fmla="*/ 43160 w 43225"/>
                  <a:gd name="connsiteY0" fmla="*/ -82 h 395709"/>
                  <a:gd name="connsiteX1" fmla="*/ -66 w 43225"/>
                  <a:gd name="connsiteY1" fmla="*/ -82 h 395709"/>
                  <a:gd name="connsiteX2" fmla="*/ -66 w 43225"/>
                  <a:gd name="connsiteY2" fmla="*/ 395627 h 395709"/>
                  <a:gd name="connsiteX3" fmla="*/ 43160 w 43225"/>
                  <a:gd name="connsiteY3" fmla="*/ 395627 h 395709"/>
                  <a:gd name="connsiteX4" fmla="*/ 43160 w 43225"/>
                  <a:gd name="connsiteY4" fmla="*/ -82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9">
                    <a:moveTo>
                      <a:pt x="43160" y="-82"/>
                    </a:moveTo>
                    <a:lnTo>
                      <a:pt x="-66" y="-82"/>
                    </a:lnTo>
                    <a:lnTo>
                      <a:pt x="-66" y="395627"/>
                    </a:lnTo>
                    <a:lnTo>
                      <a:pt x="43160" y="395627"/>
                    </a:lnTo>
                    <a:lnTo>
                      <a:pt x="43160" y="-82"/>
                    </a:lnTo>
                    <a:close/>
                  </a:path>
                </a:pathLst>
              </a:custGeom>
              <a:solidFill>
                <a:srgbClr val="FF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1C2F9E95-A77C-A474-F763-052B5B26A3EF}"/>
                  </a:ext>
                </a:extLst>
              </p:cNvPr>
              <p:cNvSpPr/>
              <p:nvPr/>
            </p:nvSpPr>
            <p:spPr>
              <a:xfrm rot="899999">
                <a:off x="4564284" y="4359778"/>
                <a:ext cx="43225" cy="31458"/>
              </a:xfrm>
              <a:custGeom>
                <a:avLst/>
                <a:gdLst>
                  <a:gd name="connsiteX0" fmla="*/ 43164 w 43225"/>
                  <a:gd name="connsiteY0" fmla="*/ -93 h 31458"/>
                  <a:gd name="connsiteX1" fmla="*/ -61 w 43225"/>
                  <a:gd name="connsiteY1" fmla="*/ -93 h 31458"/>
                  <a:gd name="connsiteX2" fmla="*/ -61 w 43225"/>
                  <a:gd name="connsiteY2" fmla="*/ 31366 h 31458"/>
                  <a:gd name="connsiteX3" fmla="*/ 43164 w 43225"/>
                  <a:gd name="connsiteY3" fmla="*/ 31366 h 31458"/>
                  <a:gd name="connsiteX4" fmla="*/ 43164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64" y="-93"/>
                    </a:moveTo>
                    <a:lnTo>
                      <a:pt x="-61" y="-93"/>
                    </a:lnTo>
                    <a:lnTo>
                      <a:pt x="-61" y="31366"/>
                    </a:lnTo>
                    <a:lnTo>
                      <a:pt x="43164" y="31366"/>
                    </a:lnTo>
                    <a:lnTo>
                      <a:pt x="43164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11004541-87ED-5717-694E-D9C07C804345}"/>
                  </a:ext>
                </a:extLst>
              </p:cNvPr>
              <p:cNvSpPr/>
              <p:nvPr/>
            </p:nvSpPr>
            <p:spPr>
              <a:xfrm rot="899999">
                <a:off x="4575818" y="4305069"/>
                <a:ext cx="43225" cy="56255"/>
              </a:xfrm>
              <a:custGeom>
                <a:avLst/>
                <a:gdLst>
                  <a:gd name="connsiteX0" fmla="*/ -60 w 43225"/>
                  <a:gd name="connsiteY0" fmla="*/ -96 h 56255"/>
                  <a:gd name="connsiteX1" fmla="*/ -60 w 43225"/>
                  <a:gd name="connsiteY1" fmla="*/ 56160 h 56255"/>
                  <a:gd name="connsiteX2" fmla="*/ 43165 w 43225"/>
                  <a:gd name="connsiteY2" fmla="*/ 56160 h 56255"/>
                  <a:gd name="connsiteX3" fmla="*/ 43165 w 43225"/>
                  <a:gd name="connsiteY3" fmla="*/ -96 h 56255"/>
                  <a:gd name="connsiteX4" fmla="*/ -60 w 43225"/>
                  <a:gd name="connsiteY4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0" y="-96"/>
                    </a:moveTo>
                    <a:lnTo>
                      <a:pt x="-60" y="56160"/>
                    </a:lnTo>
                    <a:lnTo>
                      <a:pt x="43165" y="56160"/>
                    </a:lnTo>
                    <a:lnTo>
                      <a:pt x="43165" y="-96"/>
                    </a:lnTo>
                    <a:lnTo>
                      <a:pt x="-60" y="-96"/>
                    </a:lnTo>
                    <a:close/>
                  </a:path>
                </a:pathLst>
              </a:custGeom>
              <a:solidFill>
                <a:srgbClr val="502D16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8" name="图形 18">
              <a:extLst>
                <a:ext uri="{FF2B5EF4-FFF2-40B4-BE49-F238E27FC236}">
                  <a16:creationId xmlns:a16="http://schemas.microsoft.com/office/drawing/2014/main" id="{7FEB3B23-AE46-F665-D3C1-E37E3C7AE1AC}"/>
                </a:ext>
              </a:extLst>
            </p:cNvPr>
            <p:cNvGrpSpPr/>
            <p:nvPr/>
          </p:nvGrpSpPr>
          <p:grpSpPr>
            <a:xfrm>
              <a:off x="4299928" y="3756568"/>
              <a:ext cx="162052" cy="743087"/>
              <a:chOff x="4299928" y="3756568"/>
              <a:chExt cx="162052" cy="743087"/>
            </a:xfrm>
          </p:grpSpPr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91297D61-BA00-99AF-C90A-7CC0214F68B4}"/>
                  </a:ext>
                </a:extLst>
              </p:cNvPr>
              <p:cNvSpPr/>
              <p:nvPr/>
            </p:nvSpPr>
            <p:spPr>
              <a:xfrm rot="5146925">
                <a:off x="4012459" y="4073972"/>
                <a:ext cx="736979" cy="108128"/>
              </a:xfrm>
              <a:custGeom>
                <a:avLst/>
                <a:gdLst>
                  <a:gd name="connsiteX0" fmla="*/ 1303 w 736979"/>
                  <a:gd name="connsiteY0" fmla="*/ -119 h 108128"/>
                  <a:gd name="connsiteX1" fmla="*/ -77 w 736979"/>
                  <a:gd name="connsiteY1" fmla="*/ 2582 h 108128"/>
                  <a:gd name="connsiteX2" fmla="*/ -77 w 736979"/>
                  <a:gd name="connsiteY2" fmla="*/ 35243 h 108128"/>
                  <a:gd name="connsiteX3" fmla="*/ 736896 w 736979"/>
                  <a:gd name="connsiteY3" fmla="*/ 35243 h 108128"/>
                  <a:gd name="connsiteX4" fmla="*/ 736896 w 736979"/>
                  <a:gd name="connsiteY4" fmla="*/ 2582 h 108128"/>
                  <a:gd name="connsiteX5" fmla="*/ 735516 w 736979"/>
                  <a:gd name="connsiteY5" fmla="*/ -119 h 108128"/>
                  <a:gd name="connsiteX6" fmla="*/ 1309 w 736979"/>
                  <a:gd name="connsiteY6" fmla="*/ -119 h 108128"/>
                  <a:gd name="connsiteX7" fmla="*/ -77 w 736979"/>
                  <a:gd name="connsiteY7" fmla="*/ 72646 h 108128"/>
                  <a:gd name="connsiteX8" fmla="*/ -77 w 736979"/>
                  <a:gd name="connsiteY8" fmla="*/ 105307 h 108128"/>
                  <a:gd name="connsiteX9" fmla="*/ 1303 w 736979"/>
                  <a:gd name="connsiteY9" fmla="*/ 108010 h 108128"/>
                  <a:gd name="connsiteX10" fmla="*/ 735511 w 736979"/>
                  <a:gd name="connsiteY10" fmla="*/ 108010 h 108128"/>
                  <a:gd name="connsiteX11" fmla="*/ 736891 w 736979"/>
                  <a:gd name="connsiteY11" fmla="*/ 105307 h 108128"/>
                  <a:gd name="connsiteX12" fmla="*/ 736891 w 736979"/>
                  <a:gd name="connsiteY12" fmla="*/ 72646 h 108128"/>
                  <a:gd name="connsiteX13" fmla="*/ -83 w 736979"/>
                  <a:gd name="connsiteY13" fmla="*/ 72646 h 10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6979" h="108128">
                    <a:moveTo>
                      <a:pt x="1303" y="-119"/>
                    </a:moveTo>
                    <a:cubicBezTo>
                      <a:pt x="538" y="-119"/>
                      <a:pt x="-77" y="1085"/>
                      <a:pt x="-77" y="2582"/>
                    </a:cubicBezTo>
                    <a:lnTo>
                      <a:pt x="-77" y="35243"/>
                    </a:lnTo>
                    <a:lnTo>
                      <a:pt x="736896" y="35243"/>
                    </a:lnTo>
                    <a:lnTo>
                      <a:pt x="736896" y="2582"/>
                    </a:lnTo>
                    <a:cubicBezTo>
                      <a:pt x="736896" y="1085"/>
                      <a:pt x="736282" y="-119"/>
                      <a:pt x="735516" y="-119"/>
                    </a:cubicBezTo>
                    <a:lnTo>
                      <a:pt x="1309" y="-119"/>
                    </a:lnTo>
                    <a:close/>
                    <a:moveTo>
                      <a:pt x="-77" y="72646"/>
                    </a:moveTo>
                    <a:lnTo>
                      <a:pt x="-77" y="105307"/>
                    </a:lnTo>
                    <a:cubicBezTo>
                      <a:pt x="-77" y="106804"/>
                      <a:pt x="538" y="108010"/>
                      <a:pt x="1303" y="108010"/>
                    </a:cubicBezTo>
                    <a:lnTo>
                      <a:pt x="735511" y="108010"/>
                    </a:lnTo>
                    <a:cubicBezTo>
                      <a:pt x="736275" y="108010"/>
                      <a:pt x="736891" y="106804"/>
                      <a:pt x="736891" y="105307"/>
                    </a:cubicBezTo>
                    <a:lnTo>
                      <a:pt x="736891" y="72646"/>
                    </a:lnTo>
                    <a:lnTo>
                      <a:pt x="-83" y="72646"/>
                    </a:lnTo>
                    <a:close/>
                  </a:path>
                </a:pathLst>
              </a:custGeom>
              <a:solidFill>
                <a:srgbClr val="E3E2DB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69F10B9B-9FF6-784A-7DBD-0CCCE5CBC2D8}"/>
                  </a:ext>
                </a:extLst>
              </p:cNvPr>
              <p:cNvSpPr/>
              <p:nvPr/>
            </p:nvSpPr>
            <p:spPr>
              <a:xfrm rot="5146925">
                <a:off x="4014011" y="4075448"/>
                <a:ext cx="734094" cy="108129"/>
              </a:xfrm>
              <a:custGeom>
                <a:avLst/>
                <a:gdLst>
                  <a:gd name="connsiteX0" fmla="*/ -83 w 734094"/>
                  <a:gd name="connsiteY0" fmla="*/ -118 h 108129"/>
                  <a:gd name="connsiteX1" fmla="*/ -83 w 734094"/>
                  <a:gd name="connsiteY1" fmla="*/ 17533 h 108129"/>
                  <a:gd name="connsiteX2" fmla="*/ 1900 w 734094"/>
                  <a:gd name="connsiteY2" fmla="*/ 17533 h 108129"/>
                  <a:gd name="connsiteX3" fmla="*/ 1900 w 734094"/>
                  <a:gd name="connsiteY3" fmla="*/ -118 h 108129"/>
                  <a:gd name="connsiteX4" fmla="*/ -83 w 734094"/>
                  <a:gd name="connsiteY4" fmla="*/ -118 h 108129"/>
                  <a:gd name="connsiteX5" fmla="*/ 9463 w 734094"/>
                  <a:gd name="connsiteY5" fmla="*/ -118 h 108129"/>
                  <a:gd name="connsiteX6" fmla="*/ 9463 w 734094"/>
                  <a:gd name="connsiteY6" fmla="*/ 17533 h 108129"/>
                  <a:gd name="connsiteX7" fmla="*/ 11446 w 734094"/>
                  <a:gd name="connsiteY7" fmla="*/ 17533 h 108129"/>
                  <a:gd name="connsiteX8" fmla="*/ 11446 w 734094"/>
                  <a:gd name="connsiteY8" fmla="*/ -118 h 108129"/>
                  <a:gd name="connsiteX9" fmla="*/ 9463 w 734094"/>
                  <a:gd name="connsiteY9" fmla="*/ -118 h 108129"/>
                  <a:gd name="connsiteX10" fmla="*/ 18948 w 734094"/>
                  <a:gd name="connsiteY10" fmla="*/ -118 h 108129"/>
                  <a:gd name="connsiteX11" fmla="*/ 18948 w 734094"/>
                  <a:gd name="connsiteY11" fmla="*/ 17533 h 108129"/>
                  <a:gd name="connsiteX12" fmla="*/ 20929 w 734094"/>
                  <a:gd name="connsiteY12" fmla="*/ 17533 h 108129"/>
                  <a:gd name="connsiteX13" fmla="*/ 20929 w 734094"/>
                  <a:gd name="connsiteY13" fmla="*/ -118 h 108129"/>
                  <a:gd name="connsiteX14" fmla="*/ 18948 w 734094"/>
                  <a:gd name="connsiteY14" fmla="*/ -118 h 108129"/>
                  <a:gd name="connsiteX15" fmla="*/ 28494 w 734094"/>
                  <a:gd name="connsiteY15" fmla="*/ -118 h 108129"/>
                  <a:gd name="connsiteX16" fmla="*/ 28494 w 734094"/>
                  <a:gd name="connsiteY16" fmla="*/ 17533 h 108129"/>
                  <a:gd name="connsiteX17" fmla="*/ 30416 w 734094"/>
                  <a:gd name="connsiteY17" fmla="*/ 17533 h 108129"/>
                  <a:gd name="connsiteX18" fmla="*/ 30416 w 734094"/>
                  <a:gd name="connsiteY18" fmla="*/ -118 h 108129"/>
                  <a:gd name="connsiteX19" fmla="*/ 28494 w 734094"/>
                  <a:gd name="connsiteY19" fmla="*/ -118 h 108129"/>
                  <a:gd name="connsiteX20" fmla="*/ 37980 w 734094"/>
                  <a:gd name="connsiteY20" fmla="*/ -118 h 108129"/>
                  <a:gd name="connsiteX21" fmla="*/ 37980 w 734094"/>
                  <a:gd name="connsiteY21" fmla="*/ 17533 h 108129"/>
                  <a:gd name="connsiteX22" fmla="*/ 39960 w 734094"/>
                  <a:gd name="connsiteY22" fmla="*/ 17533 h 108129"/>
                  <a:gd name="connsiteX23" fmla="*/ 39960 w 734094"/>
                  <a:gd name="connsiteY23" fmla="*/ -118 h 108129"/>
                  <a:gd name="connsiteX24" fmla="*/ 37980 w 734094"/>
                  <a:gd name="connsiteY24" fmla="*/ -118 h 108129"/>
                  <a:gd name="connsiteX25" fmla="*/ 47466 w 734094"/>
                  <a:gd name="connsiteY25" fmla="*/ -118 h 108129"/>
                  <a:gd name="connsiteX26" fmla="*/ 47466 w 734094"/>
                  <a:gd name="connsiteY26" fmla="*/ 17533 h 108129"/>
                  <a:gd name="connsiteX27" fmla="*/ 49449 w 734094"/>
                  <a:gd name="connsiteY27" fmla="*/ 17533 h 108129"/>
                  <a:gd name="connsiteX28" fmla="*/ 49449 w 734094"/>
                  <a:gd name="connsiteY28" fmla="*/ -118 h 108129"/>
                  <a:gd name="connsiteX29" fmla="*/ 47466 w 734094"/>
                  <a:gd name="connsiteY29" fmla="*/ -118 h 108129"/>
                  <a:gd name="connsiteX30" fmla="*/ 57012 w 734094"/>
                  <a:gd name="connsiteY30" fmla="*/ -118 h 108129"/>
                  <a:gd name="connsiteX31" fmla="*/ 57012 w 734094"/>
                  <a:gd name="connsiteY31" fmla="*/ 17533 h 108129"/>
                  <a:gd name="connsiteX32" fmla="*/ 58934 w 734094"/>
                  <a:gd name="connsiteY32" fmla="*/ 17533 h 108129"/>
                  <a:gd name="connsiteX33" fmla="*/ 58934 w 734094"/>
                  <a:gd name="connsiteY33" fmla="*/ -118 h 108129"/>
                  <a:gd name="connsiteX34" fmla="*/ 57012 w 734094"/>
                  <a:gd name="connsiteY34" fmla="*/ -118 h 108129"/>
                  <a:gd name="connsiteX35" fmla="*/ 66498 w 734094"/>
                  <a:gd name="connsiteY35" fmla="*/ -118 h 108129"/>
                  <a:gd name="connsiteX36" fmla="*/ 66498 w 734094"/>
                  <a:gd name="connsiteY36" fmla="*/ 17533 h 108129"/>
                  <a:gd name="connsiteX37" fmla="*/ 68481 w 734094"/>
                  <a:gd name="connsiteY37" fmla="*/ 17533 h 108129"/>
                  <a:gd name="connsiteX38" fmla="*/ 68481 w 734094"/>
                  <a:gd name="connsiteY38" fmla="*/ -118 h 108129"/>
                  <a:gd name="connsiteX39" fmla="*/ 66498 w 734094"/>
                  <a:gd name="connsiteY39" fmla="*/ -118 h 108129"/>
                  <a:gd name="connsiteX40" fmla="*/ 75984 w 734094"/>
                  <a:gd name="connsiteY40" fmla="*/ -118 h 108129"/>
                  <a:gd name="connsiteX41" fmla="*/ 75984 w 734094"/>
                  <a:gd name="connsiteY41" fmla="*/ 17533 h 108129"/>
                  <a:gd name="connsiteX42" fmla="*/ 77967 w 734094"/>
                  <a:gd name="connsiteY42" fmla="*/ 17533 h 108129"/>
                  <a:gd name="connsiteX43" fmla="*/ 77967 w 734094"/>
                  <a:gd name="connsiteY43" fmla="*/ -118 h 108129"/>
                  <a:gd name="connsiteX44" fmla="*/ 75984 w 734094"/>
                  <a:gd name="connsiteY44" fmla="*/ -118 h 108129"/>
                  <a:gd name="connsiteX45" fmla="*/ 85530 w 734094"/>
                  <a:gd name="connsiteY45" fmla="*/ -118 h 108129"/>
                  <a:gd name="connsiteX46" fmla="*/ 85530 w 734094"/>
                  <a:gd name="connsiteY46" fmla="*/ 17533 h 108129"/>
                  <a:gd name="connsiteX47" fmla="*/ 87451 w 734094"/>
                  <a:gd name="connsiteY47" fmla="*/ 17533 h 108129"/>
                  <a:gd name="connsiteX48" fmla="*/ 87451 w 734094"/>
                  <a:gd name="connsiteY48" fmla="*/ -118 h 108129"/>
                  <a:gd name="connsiteX49" fmla="*/ 85530 w 734094"/>
                  <a:gd name="connsiteY49" fmla="*/ -118 h 108129"/>
                  <a:gd name="connsiteX50" fmla="*/ 95016 w 734094"/>
                  <a:gd name="connsiteY50" fmla="*/ -118 h 108129"/>
                  <a:gd name="connsiteX51" fmla="*/ 95016 w 734094"/>
                  <a:gd name="connsiteY51" fmla="*/ 17533 h 108129"/>
                  <a:gd name="connsiteX52" fmla="*/ 96999 w 734094"/>
                  <a:gd name="connsiteY52" fmla="*/ 17533 h 108129"/>
                  <a:gd name="connsiteX53" fmla="*/ 96999 w 734094"/>
                  <a:gd name="connsiteY53" fmla="*/ -118 h 108129"/>
                  <a:gd name="connsiteX54" fmla="*/ 95016 w 734094"/>
                  <a:gd name="connsiteY54" fmla="*/ -118 h 108129"/>
                  <a:gd name="connsiteX55" fmla="*/ 104502 w 734094"/>
                  <a:gd name="connsiteY55" fmla="*/ -118 h 108129"/>
                  <a:gd name="connsiteX56" fmla="*/ 104502 w 734094"/>
                  <a:gd name="connsiteY56" fmla="*/ 17533 h 108129"/>
                  <a:gd name="connsiteX57" fmla="*/ 106485 w 734094"/>
                  <a:gd name="connsiteY57" fmla="*/ 17533 h 108129"/>
                  <a:gd name="connsiteX58" fmla="*/ 106485 w 734094"/>
                  <a:gd name="connsiteY58" fmla="*/ -118 h 108129"/>
                  <a:gd name="connsiteX59" fmla="*/ 104502 w 734094"/>
                  <a:gd name="connsiteY59" fmla="*/ -118 h 108129"/>
                  <a:gd name="connsiteX60" fmla="*/ 114048 w 734094"/>
                  <a:gd name="connsiteY60" fmla="*/ -118 h 108129"/>
                  <a:gd name="connsiteX61" fmla="*/ 114048 w 734094"/>
                  <a:gd name="connsiteY61" fmla="*/ 17533 h 108129"/>
                  <a:gd name="connsiteX62" fmla="*/ 116028 w 734094"/>
                  <a:gd name="connsiteY62" fmla="*/ 17533 h 108129"/>
                  <a:gd name="connsiteX63" fmla="*/ 116028 w 734094"/>
                  <a:gd name="connsiteY63" fmla="*/ -118 h 108129"/>
                  <a:gd name="connsiteX64" fmla="*/ 114048 w 734094"/>
                  <a:gd name="connsiteY64" fmla="*/ -118 h 108129"/>
                  <a:gd name="connsiteX65" fmla="*/ 123534 w 734094"/>
                  <a:gd name="connsiteY65" fmla="*/ -118 h 108129"/>
                  <a:gd name="connsiteX66" fmla="*/ 123534 w 734094"/>
                  <a:gd name="connsiteY66" fmla="*/ 17533 h 108129"/>
                  <a:gd name="connsiteX67" fmla="*/ 125517 w 734094"/>
                  <a:gd name="connsiteY67" fmla="*/ 17533 h 108129"/>
                  <a:gd name="connsiteX68" fmla="*/ 125517 w 734094"/>
                  <a:gd name="connsiteY68" fmla="*/ -118 h 108129"/>
                  <a:gd name="connsiteX69" fmla="*/ 123534 w 734094"/>
                  <a:gd name="connsiteY69" fmla="*/ -118 h 108129"/>
                  <a:gd name="connsiteX70" fmla="*/ 133080 w 734094"/>
                  <a:gd name="connsiteY70" fmla="*/ -118 h 108129"/>
                  <a:gd name="connsiteX71" fmla="*/ 133080 w 734094"/>
                  <a:gd name="connsiteY71" fmla="*/ 17533 h 108129"/>
                  <a:gd name="connsiteX72" fmla="*/ 135001 w 734094"/>
                  <a:gd name="connsiteY72" fmla="*/ 17533 h 108129"/>
                  <a:gd name="connsiteX73" fmla="*/ 135001 w 734094"/>
                  <a:gd name="connsiteY73" fmla="*/ -118 h 108129"/>
                  <a:gd name="connsiteX74" fmla="*/ 133080 w 734094"/>
                  <a:gd name="connsiteY74" fmla="*/ -118 h 108129"/>
                  <a:gd name="connsiteX75" fmla="*/ 142566 w 734094"/>
                  <a:gd name="connsiteY75" fmla="*/ -118 h 108129"/>
                  <a:gd name="connsiteX76" fmla="*/ 142566 w 734094"/>
                  <a:gd name="connsiteY76" fmla="*/ 17533 h 108129"/>
                  <a:gd name="connsiteX77" fmla="*/ 144549 w 734094"/>
                  <a:gd name="connsiteY77" fmla="*/ 17533 h 108129"/>
                  <a:gd name="connsiteX78" fmla="*/ 144549 w 734094"/>
                  <a:gd name="connsiteY78" fmla="*/ -118 h 108129"/>
                  <a:gd name="connsiteX79" fmla="*/ 142566 w 734094"/>
                  <a:gd name="connsiteY79" fmla="*/ -118 h 108129"/>
                  <a:gd name="connsiteX80" fmla="*/ 152052 w 734094"/>
                  <a:gd name="connsiteY80" fmla="*/ -118 h 108129"/>
                  <a:gd name="connsiteX81" fmla="*/ 152052 w 734094"/>
                  <a:gd name="connsiteY81" fmla="*/ 17533 h 108129"/>
                  <a:gd name="connsiteX82" fmla="*/ 154032 w 734094"/>
                  <a:gd name="connsiteY82" fmla="*/ 17533 h 108129"/>
                  <a:gd name="connsiteX83" fmla="*/ 154032 w 734094"/>
                  <a:gd name="connsiteY83" fmla="*/ -118 h 108129"/>
                  <a:gd name="connsiteX84" fmla="*/ 152052 w 734094"/>
                  <a:gd name="connsiteY84" fmla="*/ -118 h 108129"/>
                  <a:gd name="connsiteX85" fmla="*/ 161598 w 734094"/>
                  <a:gd name="connsiteY85" fmla="*/ -118 h 108129"/>
                  <a:gd name="connsiteX86" fmla="*/ 161598 w 734094"/>
                  <a:gd name="connsiteY86" fmla="*/ 17533 h 108129"/>
                  <a:gd name="connsiteX87" fmla="*/ 163519 w 734094"/>
                  <a:gd name="connsiteY87" fmla="*/ 17533 h 108129"/>
                  <a:gd name="connsiteX88" fmla="*/ 163519 w 734094"/>
                  <a:gd name="connsiteY88" fmla="*/ -118 h 108129"/>
                  <a:gd name="connsiteX89" fmla="*/ 161598 w 734094"/>
                  <a:gd name="connsiteY89" fmla="*/ -118 h 108129"/>
                  <a:gd name="connsiteX90" fmla="*/ 171084 w 734094"/>
                  <a:gd name="connsiteY90" fmla="*/ -118 h 108129"/>
                  <a:gd name="connsiteX91" fmla="*/ 171084 w 734094"/>
                  <a:gd name="connsiteY91" fmla="*/ 17533 h 108129"/>
                  <a:gd name="connsiteX92" fmla="*/ 173067 w 734094"/>
                  <a:gd name="connsiteY92" fmla="*/ 17533 h 108129"/>
                  <a:gd name="connsiteX93" fmla="*/ 173067 w 734094"/>
                  <a:gd name="connsiteY93" fmla="*/ -118 h 108129"/>
                  <a:gd name="connsiteX94" fmla="*/ 171084 w 734094"/>
                  <a:gd name="connsiteY94" fmla="*/ -118 h 108129"/>
                  <a:gd name="connsiteX95" fmla="*/ 180570 w 734094"/>
                  <a:gd name="connsiteY95" fmla="*/ -118 h 108129"/>
                  <a:gd name="connsiteX96" fmla="*/ 180570 w 734094"/>
                  <a:gd name="connsiteY96" fmla="*/ 17533 h 108129"/>
                  <a:gd name="connsiteX97" fmla="*/ 182549 w 734094"/>
                  <a:gd name="connsiteY97" fmla="*/ 17533 h 108129"/>
                  <a:gd name="connsiteX98" fmla="*/ 182549 w 734094"/>
                  <a:gd name="connsiteY98" fmla="*/ -118 h 108129"/>
                  <a:gd name="connsiteX99" fmla="*/ 180570 w 734094"/>
                  <a:gd name="connsiteY99" fmla="*/ -118 h 108129"/>
                  <a:gd name="connsiteX100" fmla="*/ 190116 w 734094"/>
                  <a:gd name="connsiteY100" fmla="*/ -118 h 108129"/>
                  <a:gd name="connsiteX101" fmla="*/ 190116 w 734094"/>
                  <a:gd name="connsiteY101" fmla="*/ 17533 h 108129"/>
                  <a:gd name="connsiteX102" fmla="*/ 192037 w 734094"/>
                  <a:gd name="connsiteY102" fmla="*/ 17533 h 108129"/>
                  <a:gd name="connsiteX103" fmla="*/ 192037 w 734094"/>
                  <a:gd name="connsiteY103" fmla="*/ -118 h 108129"/>
                  <a:gd name="connsiteX104" fmla="*/ 190116 w 734094"/>
                  <a:gd name="connsiteY104" fmla="*/ -118 h 108129"/>
                  <a:gd name="connsiteX105" fmla="*/ 199602 w 734094"/>
                  <a:gd name="connsiteY105" fmla="*/ -118 h 108129"/>
                  <a:gd name="connsiteX106" fmla="*/ 199602 w 734094"/>
                  <a:gd name="connsiteY106" fmla="*/ 17533 h 108129"/>
                  <a:gd name="connsiteX107" fmla="*/ 201585 w 734094"/>
                  <a:gd name="connsiteY107" fmla="*/ 17533 h 108129"/>
                  <a:gd name="connsiteX108" fmla="*/ 201585 w 734094"/>
                  <a:gd name="connsiteY108" fmla="*/ -118 h 108129"/>
                  <a:gd name="connsiteX109" fmla="*/ 199602 w 734094"/>
                  <a:gd name="connsiteY109" fmla="*/ -118 h 108129"/>
                  <a:gd name="connsiteX110" fmla="*/ 209088 w 734094"/>
                  <a:gd name="connsiteY110" fmla="*/ -118 h 108129"/>
                  <a:gd name="connsiteX111" fmla="*/ 209088 w 734094"/>
                  <a:gd name="connsiteY111" fmla="*/ 17533 h 108129"/>
                  <a:gd name="connsiteX112" fmla="*/ 211071 w 734094"/>
                  <a:gd name="connsiteY112" fmla="*/ 17533 h 108129"/>
                  <a:gd name="connsiteX113" fmla="*/ 211071 w 734094"/>
                  <a:gd name="connsiteY113" fmla="*/ -118 h 108129"/>
                  <a:gd name="connsiteX114" fmla="*/ 209088 w 734094"/>
                  <a:gd name="connsiteY114" fmla="*/ -118 h 108129"/>
                  <a:gd name="connsiteX115" fmla="*/ 218634 w 734094"/>
                  <a:gd name="connsiteY115" fmla="*/ -118 h 108129"/>
                  <a:gd name="connsiteX116" fmla="*/ 218634 w 734094"/>
                  <a:gd name="connsiteY116" fmla="*/ 17533 h 108129"/>
                  <a:gd name="connsiteX117" fmla="*/ 220617 w 734094"/>
                  <a:gd name="connsiteY117" fmla="*/ 17533 h 108129"/>
                  <a:gd name="connsiteX118" fmla="*/ 220617 w 734094"/>
                  <a:gd name="connsiteY118" fmla="*/ -118 h 108129"/>
                  <a:gd name="connsiteX119" fmla="*/ 218634 w 734094"/>
                  <a:gd name="connsiteY119" fmla="*/ -118 h 108129"/>
                  <a:gd name="connsiteX120" fmla="*/ 228120 w 734094"/>
                  <a:gd name="connsiteY120" fmla="*/ -118 h 108129"/>
                  <a:gd name="connsiteX121" fmla="*/ 228120 w 734094"/>
                  <a:gd name="connsiteY121" fmla="*/ 17533 h 108129"/>
                  <a:gd name="connsiteX122" fmla="*/ 230103 w 734094"/>
                  <a:gd name="connsiteY122" fmla="*/ 17533 h 108129"/>
                  <a:gd name="connsiteX123" fmla="*/ 230103 w 734094"/>
                  <a:gd name="connsiteY123" fmla="*/ -118 h 108129"/>
                  <a:gd name="connsiteX124" fmla="*/ 228120 w 734094"/>
                  <a:gd name="connsiteY124" fmla="*/ -118 h 108129"/>
                  <a:gd name="connsiteX125" fmla="*/ 237666 w 734094"/>
                  <a:gd name="connsiteY125" fmla="*/ -118 h 108129"/>
                  <a:gd name="connsiteX126" fmla="*/ 237666 w 734094"/>
                  <a:gd name="connsiteY126" fmla="*/ 17533 h 108129"/>
                  <a:gd name="connsiteX127" fmla="*/ 239587 w 734094"/>
                  <a:gd name="connsiteY127" fmla="*/ 17533 h 108129"/>
                  <a:gd name="connsiteX128" fmla="*/ 239587 w 734094"/>
                  <a:gd name="connsiteY128" fmla="*/ -118 h 108129"/>
                  <a:gd name="connsiteX129" fmla="*/ 237666 w 734094"/>
                  <a:gd name="connsiteY129" fmla="*/ -118 h 108129"/>
                  <a:gd name="connsiteX130" fmla="*/ 247151 w 734094"/>
                  <a:gd name="connsiteY130" fmla="*/ -118 h 108129"/>
                  <a:gd name="connsiteX131" fmla="*/ 247151 w 734094"/>
                  <a:gd name="connsiteY131" fmla="*/ 17533 h 108129"/>
                  <a:gd name="connsiteX132" fmla="*/ 249132 w 734094"/>
                  <a:gd name="connsiteY132" fmla="*/ 17533 h 108129"/>
                  <a:gd name="connsiteX133" fmla="*/ 249132 w 734094"/>
                  <a:gd name="connsiteY133" fmla="*/ -118 h 108129"/>
                  <a:gd name="connsiteX134" fmla="*/ 247151 w 734094"/>
                  <a:gd name="connsiteY134" fmla="*/ -118 h 108129"/>
                  <a:gd name="connsiteX135" fmla="*/ 256637 w 734094"/>
                  <a:gd name="connsiteY135" fmla="*/ -118 h 108129"/>
                  <a:gd name="connsiteX136" fmla="*/ 256637 w 734094"/>
                  <a:gd name="connsiteY136" fmla="*/ 17533 h 108129"/>
                  <a:gd name="connsiteX137" fmla="*/ 258621 w 734094"/>
                  <a:gd name="connsiteY137" fmla="*/ 17533 h 108129"/>
                  <a:gd name="connsiteX138" fmla="*/ 258621 w 734094"/>
                  <a:gd name="connsiteY138" fmla="*/ -118 h 108129"/>
                  <a:gd name="connsiteX139" fmla="*/ 256637 w 734094"/>
                  <a:gd name="connsiteY139" fmla="*/ -118 h 108129"/>
                  <a:gd name="connsiteX140" fmla="*/ 266183 w 734094"/>
                  <a:gd name="connsiteY140" fmla="*/ -118 h 108129"/>
                  <a:gd name="connsiteX141" fmla="*/ 266183 w 734094"/>
                  <a:gd name="connsiteY141" fmla="*/ 17533 h 108129"/>
                  <a:gd name="connsiteX142" fmla="*/ 268105 w 734094"/>
                  <a:gd name="connsiteY142" fmla="*/ 17533 h 108129"/>
                  <a:gd name="connsiteX143" fmla="*/ 268105 w 734094"/>
                  <a:gd name="connsiteY143" fmla="*/ -118 h 108129"/>
                  <a:gd name="connsiteX144" fmla="*/ 266183 w 734094"/>
                  <a:gd name="connsiteY144" fmla="*/ -118 h 108129"/>
                  <a:gd name="connsiteX145" fmla="*/ 275669 w 734094"/>
                  <a:gd name="connsiteY145" fmla="*/ -118 h 108129"/>
                  <a:gd name="connsiteX146" fmla="*/ 275669 w 734094"/>
                  <a:gd name="connsiteY146" fmla="*/ 17533 h 108129"/>
                  <a:gd name="connsiteX147" fmla="*/ 277649 w 734094"/>
                  <a:gd name="connsiteY147" fmla="*/ 17533 h 108129"/>
                  <a:gd name="connsiteX148" fmla="*/ 277649 w 734094"/>
                  <a:gd name="connsiteY148" fmla="*/ -118 h 108129"/>
                  <a:gd name="connsiteX149" fmla="*/ 275669 w 734094"/>
                  <a:gd name="connsiteY149" fmla="*/ -118 h 108129"/>
                  <a:gd name="connsiteX150" fmla="*/ 285155 w 734094"/>
                  <a:gd name="connsiteY150" fmla="*/ -118 h 108129"/>
                  <a:gd name="connsiteX151" fmla="*/ 285155 w 734094"/>
                  <a:gd name="connsiteY151" fmla="*/ 17533 h 108129"/>
                  <a:gd name="connsiteX152" fmla="*/ 287138 w 734094"/>
                  <a:gd name="connsiteY152" fmla="*/ 17533 h 108129"/>
                  <a:gd name="connsiteX153" fmla="*/ 287138 w 734094"/>
                  <a:gd name="connsiteY153" fmla="*/ -118 h 108129"/>
                  <a:gd name="connsiteX154" fmla="*/ 285155 w 734094"/>
                  <a:gd name="connsiteY154" fmla="*/ -118 h 108129"/>
                  <a:gd name="connsiteX155" fmla="*/ 294701 w 734094"/>
                  <a:gd name="connsiteY155" fmla="*/ -118 h 108129"/>
                  <a:gd name="connsiteX156" fmla="*/ 294701 w 734094"/>
                  <a:gd name="connsiteY156" fmla="*/ 17533 h 108129"/>
                  <a:gd name="connsiteX157" fmla="*/ 296623 w 734094"/>
                  <a:gd name="connsiteY157" fmla="*/ 17533 h 108129"/>
                  <a:gd name="connsiteX158" fmla="*/ 296623 w 734094"/>
                  <a:gd name="connsiteY158" fmla="*/ -118 h 108129"/>
                  <a:gd name="connsiteX159" fmla="*/ 294701 w 734094"/>
                  <a:gd name="connsiteY159" fmla="*/ -118 h 108129"/>
                  <a:gd name="connsiteX160" fmla="*/ 304187 w 734094"/>
                  <a:gd name="connsiteY160" fmla="*/ -118 h 108129"/>
                  <a:gd name="connsiteX161" fmla="*/ 304187 w 734094"/>
                  <a:gd name="connsiteY161" fmla="*/ 17533 h 108129"/>
                  <a:gd name="connsiteX162" fmla="*/ 306170 w 734094"/>
                  <a:gd name="connsiteY162" fmla="*/ 17533 h 108129"/>
                  <a:gd name="connsiteX163" fmla="*/ 306170 w 734094"/>
                  <a:gd name="connsiteY163" fmla="*/ -118 h 108129"/>
                  <a:gd name="connsiteX164" fmla="*/ 304187 w 734094"/>
                  <a:gd name="connsiteY164" fmla="*/ -118 h 108129"/>
                  <a:gd name="connsiteX165" fmla="*/ 313673 w 734094"/>
                  <a:gd name="connsiteY165" fmla="*/ -118 h 108129"/>
                  <a:gd name="connsiteX166" fmla="*/ 313673 w 734094"/>
                  <a:gd name="connsiteY166" fmla="*/ 17533 h 108129"/>
                  <a:gd name="connsiteX167" fmla="*/ 315653 w 734094"/>
                  <a:gd name="connsiteY167" fmla="*/ 17533 h 108129"/>
                  <a:gd name="connsiteX168" fmla="*/ 315653 w 734094"/>
                  <a:gd name="connsiteY168" fmla="*/ -118 h 108129"/>
                  <a:gd name="connsiteX169" fmla="*/ 313673 w 734094"/>
                  <a:gd name="connsiteY169" fmla="*/ -118 h 108129"/>
                  <a:gd name="connsiteX170" fmla="*/ 323219 w 734094"/>
                  <a:gd name="connsiteY170" fmla="*/ -118 h 108129"/>
                  <a:gd name="connsiteX171" fmla="*/ 323219 w 734094"/>
                  <a:gd name="connsiteY171" fmla="*/ 17533 h 108129"/>
                  <a:gd name="connsiteX172" fmla="*/ 325140 w 734094"/>
                  <a:gd name="connsiteY172" fmla="*/ 17533 h 108129"/>
                  <a:gd name="connsiteX173" fmla="*/ 325140 w 734094"/>
                  <a:gd name="connsiteY173" fmla="*/ -118 h 108129"/>
                  <a:gd name="connsiteX174" fmla="*/ 323219 w 734094"/>
                  <a:gd name="connsiteY174" fmla="*/ -118 h 108129"/>
                  <a:gd name="connsiteX175" fmla="*/ 332705 w 734094"/>
                  <a:gd name="connsiteY175" fmla="*/ -118 h 108129"/>
                  <a:gd name="connsiteX176" fmla="*/ 332705 w 734094"/>
                  <a:gd name="connsiteY176" fmla="*/ 17533 h 108129"/>
                  <a:gd name="connsiteX177" fmla="*/ 334688 w 734094"/>
                  <a:gd name="connsiteY177" fmla="*/ 17533 h 108129"/>
                  <a:gd name="connsiteX178" fmla="*/ 334688 w 734094"/>
                  <a:gd name="connsiteY178" fmla="*/ -118 h 108129"/>
                  <a:gd name="connsiteX179" fmla="*/ 332705 w 734094"/>
                  <a:gd name="connsiteY179" fmla="*/ -118 h 108129"/>
                  <a:gd name="connsiteX180" fmla="*/ 342191 w 734094"/>
                  <a:gd name="connsiteY180" fmla="*/ -118 h 108129"/>
                  <a:gd name="connsiteX181" fmla="*/ 342191 w 734094"/>
                  <a:gd name="connsiteY181" fmla="*/ 17533 h 108129"/>
                  <a:gd name="connsiteX182" fmla="*/ 344174 w 734094"/>
                  <a:gd name="connsiteY182" fmla="*/ 17533 h 108129"/>
                  <a:gd name="connsiteX183" fmla="*/ 344174 w 734094"/>
                  <a:gd name="connsiteY183" fmla="*/ -118 h 108129"/>
                  <a:gd name="connsiteX184" fmla="*/ 342191 w 734094"/>
                  <a:gd name="connsiteY184" fmla="*/ -118 h 108129"/>
                  <a:gd name="connsiteX185" fmla="*/ 351737 w 734094"/>
                  <a:gd name="connsiteY185" fmla="*/ -118 h 108129"/>
                  <a:gd name="connsiteX186" fmla="*/ 351737 w 734094"/>
                  <a:gd name="connsiteY186" fmla="*/ 17533 h 108129"/>
                  <a:gd name="connsiteX187" fmla="*/ 353720 w 734094"/>
                  <a:gd name="connsiteY187" fmla="*/ 17533 h 108129"/>
                  <a:gd name="connsiteX188" fmla="*/ 353720 w 734094"/>
                  <a:gd name="connsiteY188" fmla="*/ -118 h 108129"/>
                  <a:gd name="connsiteX189" fmla="*/ 351737 w 734094"/>
                  <a:gd name="connsiteY189" fmla="*/ -118 h 108129"/>
                  <a:gd name="connsiteX190" fmla="*/ 361223 w 734094"/>
                  <a:gd name="connsiteY190" fmla="*/ -118 h 108129"/>
                  <a:gd name="connsiteX191" fmla="*/ 361223 w 734094"/>
                  <a:gd name="connsiteY191" fmla="*/ 17533 h 108129"/>
                  <a:gd name="connsiteX192" fmla="*/ 363206 w 734094"/>
                  <a:gd name="connsiteY192" fmla="*/ 17533 h 108129"/>
                  <a:gd name="connsiteX193" fmla="*/ 363206 w 734094"/>
                  <a:gd name="connsiteY193" fmla="*/ -118 h 108129"/>
                  <a:gd name="connsiteX194" fmla="*/ 361223 w 734094"/>
                  <a:gd name="connsiteY194" fmla="*/ -118 h 108129"/>
                  <a:gd name="connsiteX195" fmla="*/ 370769 w 734094"/>
                  <a:gd name="connsiteY195" fmla="*/ -118 h 108129"/>
                  <a:gd name="connsiteX196" fmla="*/ 370769 w 734094"/>
                  <a:gd name="connsiteY196" fmla="*/ 17533 h 108129"/>
                  <a:gd name="connsiteX197" fmla="*/ 372690 w 734094"/>
                  <a:gd name="connsiteY197" fmla="*/ 17533 h 108129"/>
                  <a:gd name="connsiteX198" fmla="*/ 372690 w 734094"/>
                  <a:gd name="connsiteY198" fmla="*/ -118 h 108129"/>
                  <a:gd name="connsiteX199" fmla="*/ 370769 w 734094"/>
                  <a:gd name="connsiteY199" fmla="*/ -118 h 108129"/>
                  <a:gd name="connsiteX200" fmla="*/ 380255 w 734094"/>
                  <a:gd name="connsiteY200" fmla="*/ -118 h 108129"/>
                  <a:gd name="connsiteX201" fmla="*/ 380255 w 734094"/>
                  <a:gd name="connsiteY201" fmla="*/ 17533 h 108129"/>
                  <a:gd name="connsiteX202" fmla="*/ 382238 w 734094"/>
                  <a:gd name="connsiteY202" fmla="*/ 17533 h 108129"/>
                  <a:gd name="connsiteX203" fmla="*/ 382238 w 734094"/>
                  <a:gd name="connsiteY203" fmla="*/ -118 h 108129"/>
                  <a:gd name="connsiteX204" fmla="*/ 380255 w 734094"/>
                  <a:gd name="connsiteY204" fmla="*/ -118 h 108129"/>
                  <a:gd name="connsiteX205" fmla="*/ 389741 w 734094"/>
                  <a:gd name="connsiteY205" fmla="*/ -118 h 108129"/>
                  <a:gd name="connsiteX206" fmla="*/ 389741 w 734094"/>
                  <a:gd name="connsiteY206" fmla="*/ 17533 h 108129"/>
                  <a:gd name="connsiteX207" fmla="*/ 391721 w 734094"/>
                  <a:gd name="connsiteY207" fmla="*/ 17533 h 108129"/>
                  <a:gd name="connsiteX208" fmla="*/ 391721 w 734094"/>
                  <a:gd name="connsiteY208" fmla="*/ -118 h 108129"/>
                  <a:gd name="connsiteX209" fmla="*/ 389741 w 734094"/>
                  <a:gd name="connsiteY209" fmla="*/ -118 h 108129"/>
                  <a:gd name="connsiteX210" fmla="*/ 399287 w 734094"/>
                  <a:gd name="connsiteY210" fmla="*/ -118 h 108129"/>
                  <a:gd name="connsiteX211" fmla="*/ 399287 w 734094"/>
                  <a:gd name="connsiteY211" fmla="*/ 17533 h 108129"/>
                  <a:gd name="connsiteX212" fmla="*/ 401208 w 734094"/>
                  <a:gd name="connsiteY212" fmla="*/ 17533 h 108129"/>
                  <a:gd name="connsiteX213" fmla="*/ 401208 w 734094"/>
                  <a:gd name="connsiteY213" fmla="*/ -118 h 108129"/>
                  <a:gd name="connsiteX214" fmla="*/ 399287 w 734094"/>
                  <a:gd name="connsiteY214" fmla="*/ -118 h 108129"/>
                  <a:gd name="connsiteX215" fmla="*/ 408773 w 734094"/>
                  <a:gd name="connsiteY215" fmla="*/ -118 h 108129"/>
                  <a:gd name="connsiteX216" fmla="*/ 408773 w 734094"/>
                  <a:gd name="connsiteY216" fmla="*/ 17533 h 108129"/>
                  <a:gd name="connsiteX217" fmla="*/ 410752 w 734094"/>
                  <a:gd name="connsiteY217" fmla="*/ 17533 h 108129"/>
                  <a:gd name="connsiteX218" fmla="*/ 410752 w 734094"/>
                  <a:gd name="connsiteY218" fmla="*/ -118 h 108129"/>
                  <a:gd name="connsiteX219" fmla="*/ 408773 w 734094"/>
                  <a:gd name="connsiteY219" fmla="*/ -118 h 108129"/>
                  <a:gd name="connsiteX220" fmla="*/ 418259 w 734094"/>
                  <a:gd name="connsiteY220" fmla="*/ -118 h 108129"/>
                  <a:gd name="connsiteX221" fmla="*/ 418259 w 734094"/>
                  <a:gd name="connsiteY221" fmla="*/ 17533 h 108129"/>
                  <a:gd name="connsiteX222" fmla="*/ 420242 w 734094"/>
                  <a:gd name="connsiteY222" fmla="*/ 17533 h 108129"/>
                  <a:gd name="connsiteX223" fmla="*/ 420242 w 734094"/>
                  <a:gd name="connsiteY223" fmla="*/ -118 h 108129"/>
                  <a:gd name="connsiteX224" fmla="*/ 418259 w 734094"/>
                  <a:gd name="connsiteY224" fmla="*/ -118 h 108129"/>
                  <a:gd name="connsiteX225" fmla="*/ 427805 w 734094"/>
                  <a:gd name="connsiteY225" fmla="*/ -118 h 108129"/>
                  <a:gd name="connsiteX226" fmla="*/ 427805 w 734094"/>
                  <a:gd name="connsiteY226" fmla="*/ 17533 h 108129"/>
                  <a:gd name="connsiteX227" fmla="*/ 429726 w 734094"/>
                  <a:gd name="connsiteY227" fmla="*/ 17533 h 108129"/>
                  <a:gd name="connsiteX228" fmla="*/ 429726 w 734094"/>
                  <a:gd name="connsiteY228" fmla="*/ -118 h 108129"/>
                  <a:gd name="connsiteX229" fmla="*/ 427805 w 734094"/>
                  <a:gd name="connsiteY229" fmla="*/ -118 h 108129"/>
                  <a:gd name="connsiteX230" fmla="*/ 437291 w 734094"/>
                  <a:gd name="connsiteY230" fmla="*/ -118 h 108129"/>
                  <a:gd name="connsiteX231" fmla="*/ 437291 w 734094"/>
                  <a:gd name="connsiteY231" fmla="*/ 17533 h 108129"/>
                  <a:gd name="connsiteX232" fmla="*/ 439274 w 734094"/>
                  <a:gd name="connsiteY232" fmla="*/ 17533 h 108129"/>
                  <a:gd name="connsiteX233" fmla="*/ 439274 w 734094"/>
                  <a:gd name="connsiteY233" fmla="*/ -118 h 108129"/>
                  <a:gd name="connsiteX234" fmla="*/ 437291 w 734094"/>
                  <a:gd name="connsiteY234" fmla="*/ -118 h 108129"/>
                  <a:gd name="connsiteX235" fmla="*/ 446777 w 734094"/>
                  <a:gd name="connsiteY235" fmla="*/ -118 h 108129"/>
                  <a:gd name="connsiteX236" fmla="*/ 446777 w 734094"/>
                  <a:gd name="connsiteY236" fmla="*/ 17533 h 108129"/>
                  <a:gd name="connsiteX237" fmla="*/ 448760 w 734094"/>
                  <a:gd name="connsiteY237" fmla="*/ 17533 h 108129"/>
                  <a:gd name="connsiteX238" fmla="*/ 448760 w 734094"/>
                  <a:gd name="connsiteY238" fmla="*/ -118 h 108129"/>
                  <a:gd name="connsiteX239" fmla="*/ 446777 w 734094"/>
                  <a:gd name="connsiteY239" fmla="*/ -118 h 108129"/>
                  <a:gd name="connsiteX240" fmla="*/ 456323 w 734094"/>
                  <a:gd name="connsiteY240" fmla="*/ -118 h 108129"/>
                  <a:gd name="connsiteX241" fmla="*/ 456323 w 734094"/>
                  <a:gd name="connsiteY241" fmla="*/ 17533 h 108129"/>
                  <a:gd name="connsiteX242" fmla="*/ 458306 w 734094"/>
                  <a:gd name="connsiteY242" fmla="*/ 17533 h 108129"/>
                  <a:gd name="connsiteX243" fmla="*/ 458306 w 734094"/>
                  <a:gd name="connsiteY243" fmla="*/ -118 h 108129"/>
                  <a:gd name="connsiteX244" fmla="*/ 456323 w 734094"/>
                  <a:gd name="connsiteY244" fmla="*/ -118 h 108129"/>
                  <a:gd name="connsiteX245" fmla="*/ 465809 w 734094"/>
                  <a:gd name="connsiteY245" fmla="*/ -118 h 108129"/>
                  <a:gd name="connsiteX246" fmla="*/ 465809 w 734094"/>
                  <a:gd name="connsiteY246" fmla="*/ 17533 h 108129"/>
                  <a:gd name="connsiteX247" fmla="*/ 467792 w 734094"/>
                  <a:gd name="connsiteY247" fmla="*/ 17533 h 108129"/>
                  <a:gd name="connsiteX248" fmla="*/ 467792 w 734094"/>
                  <a:gd name="connsiteY248" fmla="*/ -118 h 108129"/>
                  <a:gd name="connsiteX249" fmla="*/ 465809 w 734094"/>
                  <a:gd name="connsiteY249" fmla="*/ -118 h 108129"/>
                  <a:gd name="connsiteX250" fmla="*/ 475354 w 734094"/>
                  <a:gd name="connsiteY250" fmla="*/ -118 h 108129"/>
                  <a:gd name="connsiteX251" fmla="*/ 475354 w 734094"/>
                  <a:gd name="connsiteY251" fmla="*/ 17533 h 108129"/>
                  <a:gd name="connsiteX252" fmla="*/ 477276 w 734094"/>
                  <a:gd name="connsiteY252" fmla="*/ 17533 h 108129"/>
                  <a:gd name="connsiteX253" fmla="*/ 477276 w 734094"/>
                  <a:gd name="connsiteY253" fmla="*/ -118 h 108129"/>
                  <a:gd name="connsiteX254" fmla="*/ 475354 w 734094"/>
                  <a:gd name="connsiteY254" fmla="*/ -118 h 108129"/>
                  <a:gd name="connsiteX255" fmla="*/ 484840 w 734094"/>
                  <a:gd name="connsiteY255" fmla="*/ -118 h 108129"/>
                  <a:gd name="connsiteX256" fmla="*/ 484840 w 734094"/>
                  <a:gd name="connsiteY256" fmla="*/ 17533 h 108129"/>
                  <a:gd name="connsiteX257" fmla="*/ 486821 w 734094"/>
                  <a:gd name="connsiteY257" fmla="*/ 17533 h 108129"/>
                  <a:gd name="connsiteX258" fmla="*/ 486821 w 734094"/>
                  <a:gd name="connsiteY258" fmla="*/ -118 h 108129"/>
                  <a:gd name="connsiteX259" fmla="*/ 484840 w 734094"/>
                  <a:gd name="connsiteY259" fmla="*/ -118 h 108129"/>
                  <a:gd name="connsiteX260" fmla="*/ 494326 w 734094"/>
                  <a:gd name="connsiteY260" fmla="*/ -118 h 108129"/>
                  <a:gd name="connsiteX261" fmla="*/ 494326 w 734094"/>
                  <a:gd name="connsiteY261" fmla="*/ 17533 h 108129"/>
                  <a:gd name="connsiteX262" fmla="*/ 496310 w 734094"/>
                  <a:gd name="connsiteY262" fmla="*/ 17533 h 108129"/>
                  <a:gd name="connsiteX263" fmla="*/ 496310 w 734094"/>
                  <a:gd name="connsiteY263" fmla="*/ -118 h 108129"/>
                  <a:gd name="connsiteX264" fmla="*/ 494326 w 734094"/>
                  <a:gd name="connsiteY264" fmla="*/ -118 h 108129"/>
                  <a:gd name="connsiteX265" fmla="*/ 503872 w 734094"/>
                  <a:gd name="connsiteY265" fmla="*/ -118 h 108129"/>
                  <a:gd name="connsiteX266" fmla="*/ 503872 w 734094"/>
                  <a:gd name="connsiteY266" fmla="*/ 17533 h 108129"/>
                  <a:gd name="connsiteX267" fmla="*/ 505794 w 734094"/>
                  <a:gd name="connsiteY267" fmla="*/ 17533 h 108129"/>
                  <a:gd name="connsiteX268" fmla="*/ 505794 w 734094"/>
                  <a:gd name="connsiteY268" fmla="*/ -118 h 108129"/>
                  <a:gd name="connsiteX269" fmla="*/ 503872 w 734094"/>
                  <a:gd name="connsiteY269" fmla="*/ -118 h 108129"/>
                  <a:gd name="connsiteX270" fmla="*/ 513358 w 734094"/>
                  <a:gd name="connsiteY270" fmla="*/ -118 h 108129"/>
                  <a:gd name="connsiteX271" fmla="*/ 513358 w 734094"/>
                  <a:gd name="connsiteY271" fmla="*/ 17533 h 108129"/>
                  <a:gd name="connsiteX272" fmla="*/ 515341 w 734094"/>
                  <a:gd name="connsiteY272" fmla="*/ 17533 h 108129"/>
                  <a:gd name="connsiteX273" fmla="*/ 515341 w 734094"/>
                  <a:gd name="connsiteY273" fmla="*/ -118 h 108129"/>
                  <a:gd name="connsiteX274" fmla="*/ 513358 w 734094"/>
                  <a:gd name="connsiteY274" fmla="*/ -118 h 108129"/>
                  <a:gd name="connsiteX275" fmla="*/ 522844 w 734094"/>
                  <a:gd name="connsiteY275" fmla="*/ -118 h 108129"/>
                  <a:gd name="connsiteX276" fmla="*/ 522844 w 734094"/>
                  <a:gd name="connsiteY276" fmla="*/ 17533 h 108129"/>
                  <a:gd name="connsiteX277" fmla="*/ 524825 w 734094"/>
                  <a:gd name="connsiteY277" fmla="*/ 17533 h 108129"/>
                  <a:gd name="connsiteX278" fmla="*/ 524825 w 734094"/>
                  <a:gd name="connsiteY278" fmla="*/ -118 h 108129"/>
                  <a:gd name="connsiteX279" fmla="*/ 522844 w 734094"/>
                  <a:gd name="connsiteY279" fmla="*/ -118 h 108129"/>
                  <a:gd name="connsiteX280" fmla="*/ 532390 w 734094"/>
                  <a:gd name="connsiteY280" fmla="*/ -118 h 108129"/>
                  <a:gd name="connsiteX281" fmla="*/ 532390 w 734094"/>
                  <a:gd name="connsiteY281" fmla="*/ 17533 h 108129"/>
                  <a:gd name="connsiteX282" fmla="*/ 534311 w 734094"/>
                  <a:gd name="connsiteY282" fmla="*/ 17533 h 108129"/>
                  <a:gd name="connsiteX283" fmla="*/ 534311 w 734094"/>
                  <a:gd name="connsiteY283" fmla="*/ -118 h 108129"/>
                  <a:gd name="connsiteX284" fmla="*/ 532390 w 734094"/>
                  <a:gd name="connsiteY284" fmla="*/ -118 h 108129"/>
                  <a:gd name="connsiteX285" fmla="*/ 541876 w 734094"/>
                  <a:gd name="connsiteY285" fmla="*/ -118 h 108129"/>
                  <a:gd name="connsiteX286" fmla="*/ 541876 w 734094"/>
                  <a:gd name="connsiteY286" fmla="*/ 17533 h 108129"/>
                  <a:gd name="connsiteX287" fmla="*/ 543859 w 734094"/>
                  <a:gd name="connsiteY287" fmla="*/ 17533 h 108129"/>
                  <a:gd name="connsiteX288" fmla="*/ 543859 w 734094"/>
                  <a:gd name="connsiteY288" fmla="*/ -118 h 108129"/>
                  <a:gd name="connsiteX289" fmla="*/ 541876 w 734094"/>
                  <a:gd name="connsiteY289" fmla="*/ -118 h 108129"/>
                  <a:gd name="connsiteX290" fmla="*/ 551362 w 734094"/>
                  <a:gd name="connsiteY290" fmla="*/ -118 h 108129"/>
                  <a:gd name="connsiteX291" fmla="*/ 551362 w 734094"/>
                  <a:gd name="connsiteY291" fmla="*/ 17533 h 108129"/>
                  <a:gd name="connsiteX292" fmla="*/ 553342 w 734094"/>
                  <a:gd name="connsiteY292" fmla="*/ 17533 h 108129"/>
                  <a:gd name="connsiteX293" fmla="*/ 553342 w 734094"/>
                  <a:gd name="connsiteY293" fmla="*/ -118 h 108129"/>
                  <a:gd name="connsiteX294" fmla="*/ 551362 w 734094"/>
                  <a:gd name="connsiteY294" fmla="*/ -118 h 108129"/>
                  <a:gd name="connsiteX295" fmla="*/ 560908 w 734094"/>
                  <a:gd name="connsiteY295" fmla="*/ -118 h 108129"/>
                  <a:gd name="connsiteX296" fmla="*/ 560908 w 734094"/>
                  <a:gd name="connsiteY296" fmla="*/ 17533 h 108129"/>
                  <a:gd name="connsiteX297" fmla="*/ 562829 w 734094"/>
                  <a:gd name="connsiteY297" fmla="*/ 17533 h 108129"/>
                  <a:gd name="connsiteX298" fmla="*/ 562829 w 734094"/>
                  <a:gd name="connsiteY298" fmla="*/ -118 h 108129"/>
                  <a:gd name="connsiteX299" fmla="*/ 560908 w 734094"/>
                  <a:gd name="connsiteY299" fmla="*/ -118 h 108129"/>
                  <a:gd name="connsiteX300" fmla="*/ 570394 w 734094"/>
                  <a:gd name="connsiteY300" fmla="*/ -118 h 108129"/>
                  <a:gd name="connsiteX301" fmla="*/ 570394 w 734094"/>
                  <a:gd name="connsiteY301" fmla="*/ 17533 h 108129"/>
                  <a:gd name="connsiteX302" fmla="*/ 572377 w 734094"/>
                  <a:gd name="connsiteY302" fmla="*/ 17533 h 108129"/>
                  <a:gd name="connsiteX303" fmla="*/ 572377 w 734094"/>
                  <a:gd name="connsiteY303" fmla="*/ -118 h 108129"/>
                  <a:gd name="connsiteX304" fmla="*/ 570394 w 734094"/>
                  <a:gd name="connsiteY304" fmla="*/ -118 h 108129"/>
                  <a:gd name="connsiteX305" fmla="*/ 579880 w 734094"/>
                  <a:gd name="connsiteY305" fmla="*/ -118 h 108129"/>
                  <a:gd name="connsiteX306" fmla="*/ 579880 w 734094"/>
                  <a:gd name="connsiteY306" fmla="*/ 17533 h 108129"/>
                  <a:gd name="connsiteX307" fmla="*/ 581863 w 734094"/>
                  <a:gd name="connsiteY307" fmla="*/ 17533 h 108129"/>
                  <a:gd name="connsiteX308" fmla="*/ 581863 w 734094"/>
                  <a:gd name="connsiteY308" fmla="*/ -118 h 108129"/>
                  <a:gd name="connsiteX309" fmla="*/ 579880 w 734094"/>
                  <a:gd name="connsiteY309" fmla="*/ -118 h 108129"/>
                  <a:gd name="connsiteX310" fmla="*/ 589426 w 734094"/>
                  <a:gd name="connsiteY310" fmla="*/ -118 h 108129"/>
                  <a:gd name="connsiteX311" fmla="*/ 589426 w 734094"/>
                  <a:gd name="connsiteY311" fmla="*/ 17533 h 108129"/>
                  <a:gd name="connsiteX312" fmla="*/ 591409 w 734094"/>
                  <a:gd name="connsiteY312" fmla="*/ 17533 h 108129"/>
                  <a:gd name="connsiteX313" fmla="*/ 591409 w 734094"/>
                  <a:gd name="connsiteY313" fmla="*/ -118 h 108129"/>
                  <a:gd name="connsiteX314" fmla="*/ 589426 w 734094"/>
                  <a:gd name="connsiteY314" fmla="*/ -118 h 108129"/>
                  <a:gd name="connsiteX315" fmla="*/ 598912 w 734094"/>
                  <a:gd name="connsiteY315" fmla="*/ -118 h 108129"/>
                  <a:gd name="connsiteX316" fmla="*/ 598912 w 734094"/>
                  <a:gd name="connsiteY316" fmla="*/ 17533 h 108129"/>
                  <a:gd name="connsiteX317" fmla="*/ 600895 w 734094"/>
                  <a:gd name="connsiteY317" fmla="*/ 17533 h 108129"/>
                  <a:gd name="connsiteX318" fmla="*/ 600895 w 734094"/>
                  <a:gd name="connsiteY318" fmla="*/ -118 h 108129"/>
                  <a:gd name="connsiteX319" fmla="*/ 598912 w 734094"/>
                  <a:gd name="connsiteY319" fmla="*/ -118 h 108129"/>
                  <a:gd name="connsiteX320" fmla="*/ 608458 w 734094"/>
                  <a:gd name="connsiteY320" fmla="*/ -118 h 108129"/>
                  <a:gd name="connsiteX321" fmla="*/ 608458 w 734094"/>
                  <a:gd name="connsiteY321" fmla="*/ 17533 h 108129"/>
                  <a:gd name="connsiteX322" fmla="*/ 610379 w 734094"/>
                  <a:gd name="connsiteY322" fmla="*/ 17533 h 108129"/>
                  <a:gd name="connsiteX323" fmla="*/ 610379 w 734094"/>
                  <a:gd name="connsiteY323" fmla="*/ -118 h 108129"/>
                  <a:gd name="connsiteX324" fmla="*/ 608458 w 734094"/>
                  <a:gd name="connsiteY324" fmla="*/ -118 h 108129"/>
                  <a:gd name="connsiteX325" fmla="*/ 617944 w 734094"/>
                  <a:gd name="connsiteY325" fmla="*/ -118 h 108129"/>
                  <a:gd name="connsiteX326" fmla="*/ 617944 w 734094"/>
                  <a:gd name="connsiteY326" fmla="*/ 17533 h 108129"/>
                  <a:gd name="connsiteX327" fmla="*/ 619924 w 734094"/>
                  <a:gd name="connsiteY327" fmla="*/ 17533 h 108129"/>
                  <a:gd name="connsiteX328" fmla="*/ 619924 w 734094"/>
                  <a:gd name="connsiteY328" fmla="*/ -118 h 108129"/>
                  <a:gd name="connsiteX329" fmla="*/ 617944 w 734094"/>
                  <a:gd name="connsiteY329" fmla="*/ -118 h 108129"/>
                  <a:gd name="connsiteX330" fmla="*/ 627430 w 734094"/>
                  <a:gd name="connsiteY330" fmla="*/ -118 h 108129"/>
                  <a:gd name="connsiteX331" fmla="*/ 627430 w 734094"/>
                  <a:gd name="connsiteY331" fmla="*/ 17533 h 108129"/>
                  <a:gd name="connsiteX332" fmla="*/ 629413 w 734094"/>
                  <a:gd name="connsiteY332" fmla="*/ 17533 h 108129"/>
                  <a:gd name="connsiteX333" fmla="*/ 629413 w 734094"/>
                  <a:gd name="connsiteY333" fmla="*/ -118 h 108129"/>
                  <a:gd name="connsiteX334" fmla="*/ 627430 w 734094"/>
                  <a:gd name="connsiteY334" fmla="*/ -118 h 108129"/>
                  <a:gd name="connsiteX335" fmla="*/ 636976 w 734094"/>
                  <a:gd name="connsiteY335" fmla="*/ -118 h 108129"/>
                  <a:gd name="connsiteX336" fmla="*/ 636976 w 734094"/>
                  <a:gd name="connsiteY336" fmla="*/ 17533 h 108129"/>
                  <a:gd name="connsiteX337" fmla="*/ 638897 w 734094"/>
                  <a:gd name="connsiteY337" fmla="*/ 17533 h 108129"/>
                  <a:gd name="connsiteX338" fmla="*/ 638897 w 734094"/>
                  <a:gd name="connsiteY338" fmla="*/ -118 h 108129"/>
                  <a:gd name="connsiteX339" fmla="*/ 636976 w 734094"/>
                  <a:gd name="connsiteY339" fmla="*/ -118 h 108129"/>
                  <a:gd name="connsiteX340" fmla="*/ 646462 w 734094"/>
                  <a:gd name="connsiteY340" fmla="*/ -118 h 108129"/>
                  <a:gd name="connsiteX341" fmla="*/ 646462 w 734094"/>
                  <a:gd name="connsiteY341" fmla="*/ 17533 h 108129"/>
                  <a:gd name="connsiteX342" fmla="*/ 648441 w 734094"/>
                  <a:gd name="connsiteY342" fmla="*/ 17533 h 108129"/>
                  <a:gd name="connsiteX343" fmla="*/ 648441 w 734094"/>
                  <a:gd name="connsiteY343" fmla="*/ -118 h 108129"/>
                  <a:gd name="connsiteX344" fmla="*/ 646462 w 734094"/>
                  <a:gd name="connsiteY344" fmla="*/ -118 h 108129"/>
                  <a:gd name="connsiteX345" fmla="*/ 655948 w 734094"/>
                  <a:gd name="connsiteY345" fmla="*/ -118 h 108129"/>
                  <a:gd name="connsiteX346" fmla="*/ 655948 w 734094"/>
                  <a:gd name="connsiteY346" fmla="*/ 17533 h 108129"/>
                  <a:gd name="connsiteX347" fmla="*/ 657931 w 734094"/>
                  <a:gd name="connsiteY347" fmla="*/ 17533 h 108129"/>
                  <a:gd name="connsiteX348" fmla="*/ 657931 w 734094"/>
                  <a:gd name="connsiteY348" fmla="*/ -118 h 108129"/>
                  <a:gd name="connsiteX349" fmla="*/ 655948 w 734094"/>
                  <a:gd name="connsiteY349" fmla="*/ -118 h 108129"/>
                  <a:gd name="connsiteX350" fmla="*/ 665494 w 734094"/>
                  <a:gd name="connsiteY350" fmla="*/ -118 h 108129"/>
                  <a:gd name="connsiteX351" fmla="*/ 665494 w 734094"/>
                  <a:gd name="connsiteY351" fmla="*/ 17533 h 108129"/>
                  <a:gd name="connsiteX352" fmla="*/ 667415 w 734094"/>
                  <a:gd name="connsiteY352" fmla="*/ 17533 h 108129"/>
                  <a:gd name="connsiteX353" fmla="*/ 667415 w 734094"/>
                  <a:gd name="connsiteY353" fmla="*/ -118 h 108129"/>
                  <a:gd name="connsiteX354" fmla="*/ 665494 w 734094"/>
                  <a:gd name="connsiteY354" fmla="*/ -118 h 108129"/>
                  <a:gd name="connsiteX355" fmla="*/ 674980 w 734094"/>
                  <a:gd name="connsiteY355" fmla="*/ -118 h 108129"/>
                  <a:gd name="connsiteX356" fmla="*/ 674980 w 734094"/>
                  <a:gd name="connsiteY356" fmla="*/ 17533 h 108129"/>
                  <a:gd name="connsiteX357" fmla="*/ 676963 w 734094"/>
                  <a:gd name="connsiteY357" fmla="*/ 17533 h 108129"/>
                  <a:gd name="connsiteX358" fmla="*/ 676963 w 734094"/>
                  <a:gd name="connsiteY358" fmla="*/ -118 h 108129"/>
                  <a:gd name="connsiteX359" fmla="*/ 674980 w 734094"/>
                  <a:gd name="connsiteY359" fmla="*/ -118 h 108129"/>
                  <a:gd name="connsiteX360" fmla="*/ 684466 w 734094"/>
                  <a:gd name="connsiteY360" fmla="*/ -118 h 108129"/>
                  <a:gd name="connsiteX361" fmla="*/ 684466 w 734094"/>
                  <a:gd name="connsiteY361" fmla="*/ 17533 h 108129"/>
                  <a:gd name="connsiteX362" fmla="*/ 686445 w 734094"/>
                  <a:gd name="connsiteY362" fmla="*/ 17533 h 108129"/>
                  <a:gd name="connsiteX363" fmla="*/ 686445 w 734094"/>
                  <a:gd name="connsiteY363" fmla="*/ -118 h 108129"/>
                  <a:gd name="connsiteX364" fmla="*/ 684466 w 734094"/>
                  <a:gd name="connsiteY364" fmla="*/ -118 h 108129"/>
                  <a:gd name="connsiteX365" fmla="*/ 694012 w 734094"/>
                  <a:gd name="connsiteY365" fmla="*/ -118 h 108129"/>
                  <a:gd name="connsiteX366" fmla="*/ 694012 w 734094"/>
                  <a:gd name="connsiteY366" fmla="*/ 17533 h 108129"/>
                  <a:gd name="connsiteX367" fmla="*/ 695995 w 734094"/>
                  <a:gd name="connsiteY367" fmla="*/ 17533 h 108129"/>
                  <a:gd name="connsiteX368" fmla="*/ 695995 w 734094"/>
                  <a:gd name="connsiteY368" fmla="*/ -118 h 108129"/>
                  <a:gd name="connsiteX369" fmla="*/ 694012 w 734094"/>
                  <a:gd name="connsiteY369" fmla="*/ -118 h 108129"/>
                  <a:gd name="connsiteX370" fmla="*/ 703497 w 734094"/>
                  <a:gd name="connsiteY370" fmla="*/ -118 h 108129"/>
                  <a:gd name="connsiteX371" fmla="*/ 703497 w 734094"/>
                  <a:gd name="connsiteY371" fmla="*/ 17533 h 108129"/>
                  <a:gd name="connsiteX372" fmla="*/ 705481 w 734094"/>
                  <a:gd name="connsiteY372" fmla="*/ 17533 h 108129"/>
                  <a:gd name="connsiteX373" fmla="*/ 705481 w 734094"/>
                  <a:gd name="connsiteY373" fmla="*/ -118 h 108129"/>
                  <a:gd name="connsiteX374" fmla="*/ 703497 w 734094"/>
                  <a:gd name="connsiteY374" fmla="*/ -118 h 108129"/>
                  <a:gd name="connsiteX375" fmla="*/ 713043 w 734094"/>
                  <a:gd name="connsiteY375" fmla="*/ -118 h 108129"/>
                  <a:gd name="connsiteX376" fmla="*/ 713043 w 734094"/>
                  <a:gd name="connsiteY376" fmla="*/ 17533 h 108129"/>
                  <a:gd name="connsiteX377" fmla="*/ 714965 w 734094"/>
                  <a:gd name="connsiteY377" fmla="*/ 17533 h 108129"/>
                  <a:gd name="connsiteX378" fmla="*/ 714965 w 734094"/>
                  <a:gd name="connsiteY378" fmla="*/ -118 h 108129"/>
                  <a:gd name="connsiteX379" fmla="*/ 713043 w 734094"/>
                  <a:gd name="connsiteY379" fmla="*/ -118 h 108129"/>
                  <a:gd name="connsiteX380" fmla="*/ 722529 w 734094"/>
                  <a:gd name="connsiteY380" fmla="*/ -118 h 108129"/>
                  <a:gd name="connsiteX381" fmla="*/ 722529 w 734094"/>
                  <a:gd name="connsiteY381" fmla="*/ 17533 h 108129"/>
                  <a:gd name="connsiteX382" fmla="*/ 724513 w 734094"/>
                  <a:gd name="connsiteY382" fmla="*/ 17533 h 108129"/>
                  <a:gd name="connsiteX383" fmla="*/ 724513 w 734094"/>
                  <a:gd name="connsiteY383" fmla="*/ -118 h 108129"/>
                  <a:gd name="connsiteX384" fmla="*/ 722529 w 734094"/>
                  <a:gd name="connsiteY384" fmla="*/ -118 h 108129"/>
                  <a:gd name="connsiteX385" fmla="*/ 732015 w 734094"/>
                  <a:gd name="connsiteY385" fmla="*/ -118 h 108129"/>
                  <a:gd name="connsiteX386" fmla="*/ 732015 w 734094"/>
                  <a:gd name="connsiteY386" fmla="*/ 17533 h 108129"/>
                  <a:gd name="connsiteX387" fmla="*/ 733998 w 734094"/>
                  <a:gd name="connsiteY387" fmla="*/ 17533 h 108129"/>
                  <a:gd name="connsiteX388" fmla="*/ 733998 w 734094"/>
                  <a:gd name="connsiteY388" fmla="*/ 1203 h 108129"/>
                  <a:gd name="connsiteX389" fmla="*/ 732618 w 734094"/>
                  <a:gd name="connsiteY389" fmla="*/ -119 h 108129"/>
                  <a:gd name="connsiteX390" fmla="*/ 732018 w 734094"/>
                  <a:gd name="connsiteY390" fmla="*/ -119 h 108129"/>
                  <a:gd name="connsiteX391" fmla="*/ -71 w 734094"/>
                  <a:gd name="connsiteY391" fmla="*/ 90360 h 108129"/>
                  <a:gd name="connsiteX392" fmla="*/ -71 w 734094"/>
                  <a:gd name="connsiteY392" fmla="*/ 108011 h 108129"/>
                  <a:gd name="connsiteX393" fmla="*/ 1912 w 734094"/>
                  <a:gd name="connsiteY393" fmla="*/ 108011 h 108129"/>
                  <a:gd name="connsiteX394" fmla="*/ 1912 w 734094"/>
                  <a:gd name="connsiteY394" fmla="*/ 90360 h 108129"/>
                  <a:gd name="connsiteX395" fmla="*/ -71 w 734094"/>
                  <a:gd name="connsiteY395" fmla="*/ 90360 h 108129"/>
                  <a:gd name="connsiteX396" fmla="*/ 9475 w 734094"/>
                  <a:gd name="connsiteY396" fmla="*/ 90360 h 108129"/>
                  <a:gd name="connsiteX397" fmla="*/ 9475 w 734094"/>
                  <a:gd name="connsiteY397" fmla="*/ 108011 h 108129"/>
                  <a:gd name="connsiteX398" fmla="*/ 11458 w 734094"/>
                  <a:gd name="connsiteY398" fmla="*/ 108011 h 108129"/>
                  <a:gd name="connsiteX399" fmla="*/ 11458 w 734094"/>
                  <a:gd name="connsiteY399" fmla="*/ 90360 h 108129"/>
                  <a:gd name="connsiteX400" fmla="*/ 9475 w 734094"/>
                  <a:gd name="connsiteY400" fmla="*/ 90360 h 108129"/>
                  <a:gd name="connsiteX401" fmla="*/ 18961 w 734094"/>
                  <a:gd name="connsiteY401" fmla="*/ 90360 h 108129"/>
                  <a:gd name="connsiteX402" fmla="*/ 18961 w 734094"/>
                  <a:gd name="connsiteY402" fmla="*/ 108011 h 108129"/>
                  <a:gd name="connsiteX403" fmla="*/ 20941 w 734094"/>
                  <a:gd name="connsiteY403" fmla="*/ 108011 h 108129"/>
                  <a:gd name="connsiteX404" fmla="*/ 20941 w 734094"/>
                  <a:gd name="connsiteY404" fmla="*/ 90360 h 108129"/>
                  <a:gd name="connsiteX405" fmla="*/ 18961 w 734094"/>
                  <a:gd name="connsiteY405" fmla="*/ 90360 h 108129"/>
                  <a:gd name="connsiteX406" fmla="*/ 28507 w 734094"/>
                  <a:gd name="connsiteY406" fmla="*/ 90360 h 108129"/>
                  <a:gd name="connsiteX407" fmla="*/ 28507 w 734094"/>
                  <a:gd name="connsiteY407" fmla="*/ 108011 h 108129"/>
                  <a:gd name="connsiteX408" fmla="*/ 30428 w 734094"/>
                  <a:gd name="connsiteY408" fmla="*/ 108011 h 108129"/>
                  <a:gd name="connsiteX409" fmla="*/ 30428 w 734094"/>
                  <a:gd name="connsiteY409" fmla="*/ 90360 h 108129"/>
                  <a:gd name="connsiteX410" fmla="*/ 28507 w 734094"/>
                  <a:gd name="connsiteY410" fmla="*/ 90360 h 108129"/>
                  <a:gd name="connsiteX411" fmla="*/ 37993 w 734094"/>
                  <a:gd name="connsiteY411" fmla="*/ 90360 h 108129"/>
                  <a:gd name="connsiteX412" fmla="*/ 37993 w 734094"/>
                  <a:gd name="connsiteY412" fmla="*/ 108011 h 108129"/>
                  <a:gd name="connsiteX413" fmla="*/ 39973 w 734094"/>
                  <a:gd name="connsiteY413" fmla="*/ 108011 h 108129"/>
                  <a:gd name="connsiteX414" fmla="*/ 39973 w 734094"/>
                  <a:gd name="connsiteY414" fmla="*/ 90360 h 108129"/>
                  <a:gd name="connsiteX415" fmla="*/ 37993 w 734094"/>
                  <a:gd name="connsiteY415" fmla="*/ 90360 h 108129"/>
                  <a:gd name="connsiteX416" fmla="*/ 47479 w 734094"/>
                  <a:gd name="connsiteY416" fmla="*/ 90360 h 108129"/>
                  <a:gd name="connsiteX417" fmla="*/ 47479 w 734094"/>
                  <a:gd name="connsiteY417" fmla="*/ 108011 h 108129"/>
                  <a:gd name="connsiteX418" fmla="*/ 49462 w 734094"/>
                  <a:gd name="connsiteY418" fmla="*/ 108011 h 108129"/>
                  <a:gd name="connsiteX419" fmla="*/ 49462 w 734094"/>
                  <a:gd name="connsiteY419" fmla="*/ 90360 h 108129"/>
                  <a:gd name="connsiteX420" fmla="*/ 47479 w 734094"/>
                  <a:gd name="connsiteY420" fmla="*/ 90360 h 108129"/>
                  <a:gd name="connsiteX421" fmla="*/ 57025 w 734094"/>
                  <a:gd name="connsiteY421" fmla="*/ 90360 h 108129"/>
                  <a:gd name="connsiteX422" fmla="*/ 57025 w 734094"/>
                  <a:gd name="connsiteY422" fmla="*/ 108011 h 108129"/>
                  <a:gd name="connsiteX423" fmla="*/ 58946 w 734094"/>
                  <a:gd name="connsiteY423" fmla="*/ 108011 h 108129"/>
                  <a:gd name="connsiteX424" fmla="*/ 58946 w 734094"/>
                  <a:gd name="connsiteY424" fmla="*/ 90360 h 108129"/>
                  <a:gd name="connsiteX425" fmla="*/ 57025 w 734094"/>
                  <a:gd name="connsiteY425" fmla="*/ 90360 h 108129"/>
                  <a:gd name="connsiteX426" fmla="*/ 66510 w 734094"/>
                  <a:gd name="connsiteY426" fmla="*/ 90360 h 108129"/>
                  <a:gd name="connsiteX427" fmla="*/ 66510 w 734094"/>
                  <a:gd name="connsiteY427" fmla="*/ 108011 h 108129"/>
                  <a:gd name="connsiteX428" fmla="*/ 68494 w 734094"/>
                  <a:gd name="connsiteY428" fmla="*/ 108011 h 108129"/>
                  <a:gd name="connsiteX429" fmla="*/ 68494 w 734094"/>
                  <a:gd name="connsiteY429" fmla="*/ 90360 h 108129"/>
                  <a:gd name="connsiteX430" fmla="*/ 66510 w 734094"/>
                  <a:gd name="connsiteY430" fmla="*/ 90360 h 108129"/>
                  <a:gd name="connsiteX431" fmla="*/ 75996 w 734094"/>
                  <a:gd name="connsiteY431" fmla="*/ 90360 h 108129"/>
                  <a:gd name="connsiteX432" fmla="*/ 75996 w 734094"/>
                  <a:gd name="connsiteY432" fmla="*/ 108011 h 108129"/>
                  <a:gd name="connsiteX433" fmla="*/ 77980 w 734094"/>
                  <a:gd name="connsiteY433" fmla="*/ 108011 h 108129"/>
                  <a:gd name="connsiteX434" fmla="*/ 77980 w 734094"/>
                  <a:gd name="connsiteY434" fmla="*/ 90360 h 108129"/>
                  <a:gd name="connsiteX435" fmla="*/ 75996 w 734094"/>
                  <a:gd name="connsiteY435" fmla="*/ 90360 h 108129"/>
                  <a:gd name="connsiteX436" fmla="*/ 85542 w 734094"/>
                  <a:gd name="connsiteY436" fmla="*/ 90360 h 108129"/>
                  <a:gd name="connsiteX437" fmla="*/ 85542 w 734094"/>
                  <a:gd name="connsiteY437" fmla="*/ 108011 h 108129"/>
                  <a:gd name="connsiteX438" fmla="*/ 87464 w 734094"/>
                  <a:gd name="connsiteY438" fmla="*/ 108011 h 108129"/>
                  <a:gd name="connsiteX439" fmla="*/ 87464 w 734094"/>
                  <a:gd name="connsiteY439" fmla="*/ 90360 h 108129"/>
                  <a:gd name="connsiteX440" fmla="*/ 85542 w 734094"/>
                  <a:gd name="connsiteY440" fmla="*/ 90360 h 108129"/>
                  <a:gd name="connsiteX441" fmla="*/ 95028 w 734094"/>
                  <a:gd name="connsiteY441" fmla="*/ 90360 h 108129"/>
                  <a:gd name="connsiteX442" fmla="*/ 95028 w 734094"/>
                  <a:gd name="connsiteY442" fmla="*/ 108011 h 108129"/>
                  <a:gd name="connsiteX443" fmla="*/ 97011 w 734094"/>
                  <a:gd name="connsiteY443" fmla="*/ 108011 h 108129"/>
                  <a:gd name="connsiteX444" fmla="*/ 97011 w 734094"/>
                  <a:gd name="connsiteY444" fmla="*/ 90360 h 108129"/>
                  <a:gd name="connsiteX445" fmla="*/ 95028 w 734094"/>
                  <a:gd name="connsiteY445" fmla="*/ 90360 h 108129"/>
                  <a:gd name="connsiteX446" fmla="*/ 104514 w 734094"/>
                  <a:gd name="connsiteY446" fmla="*/ 90360 h 108129"/>
                  <a:gd name="connsiteX447" fmla="*/ 104514 w 734094"/>
                  <a:gd name="connsiteY447" fmla="*/ 108011 h 108129"/>
                  <a:gd name="connsiteX448" fmla="*/ 106497 w 734094"/>
                  <a:gd name="connsiteY448" fmla="*/ 108011 h 108129"/>
                  <a:gd name="connsiteX449" fmla="*/ 106497 w 734094"/>
                  <a:gd name="connsiteY449" fmla="*/ 90360 h 108129"/>
                  <a:gd name="connsiteX450" fmla="*/ 104514 w 734094"/>
                  <a:gd name="connsiteY450" fmla="*/ 90360 h 108129"/>
                  <a:gd name="connsiteX451" fmla="*/ 114060 w 734094"/>
                  <a:gd name="connsiteY451" fmla="*/ 90360 h 108129"/>
                  <a:gd name="connsiteX452" fmla="*/ 114060 w 734094"/>
                  <a:gd name="connsiteY452" fmla="*/ 108011 h 108129"/>
                  <a:gd name="connsiteX453" fmla="*/ 116041 w 734094"/>
                  <a:gd name="connsiteY453" fmla="*/ 108011 h 108129"/>
                  <a:gd name="connsiteX454" fmla="*/ 116041 w 734094"/>
                  <a:gd name="connsiteY454" fmla="*/ 90360 h 108129"/>
                  <a:gd name="connsiteX455" fmla="*/ 114060 w 734094"/>
                  <a:gd name="connsiteY455" fmla="*/ 90360 h 108129"/>
                  <a:gd name="connsiteX456" fmla="*/ 123546 w 734094"/>
                  <a:gd name="connsiteY456" fmla="*/ 90360 h 108129"/>
                  <a:gd name="connsiteX457" fmla="*/ 123546 w 734094"/>
                  <a:gd name="connsiteY457" fmla="*/ 108011 h 108129"/>
                  <a:gd name="connsiteX458" fmla="*/ 125529 w 734094"/>
                  <a:gd name="connsiteY458" fmla="*/ 108011 h 108129"/>
                  <a:gd name="connsiteX459" fmla="*/ 125529 w 734094"/>
                  <a:gd name="connsiteY459" fmla="*/ 90360 h 108129"/>
                  <a:gd name="connsiteX460" fmla="*/ 123546 w 734094"/>
                  <a:gd name="connsiteY460" fmla="*/ 90360 h 108129"/>
                  <a:gd name="connsiteX461" fmla="*/ 133092 w 734094"/>
                  <a:gd name="connsiteY461" fmla="*/ 90360 h 108129"/>
                  <a:gd name="connsiteX462" fmla="*/ 133092 w 734094"/>
                  <a:gd name="connsiteY462" fmla="*/ 108011 h 108129"/>
                  <a:gd name="connsiteX463" fmla="*/ 135013 w 734094"/>
                  <a:gd name="connsiteY463" fmla="*/ 108011 h 108129"/>
                  <a:gd name="connsiteX464" fmla="*/ 135013 w 734094"/>
                  <a:gd name="connsiteY464" fmla="*/ 90360 h 108129"/>
                  <a:gd name="connsiteX465" fmla="*/ 133092 w 734094"/>
                  <a:gd name="connsiteY465" fmla="*/ 90360 h 108129"/>
                  <a:gd name="connsiteX466" fmla="*/ 142578 w 734094"/>
                  <a:gd name="connsiteY466" fmla="*/ 90360 h 108129"/>
                  <a:gd name="connsiteX467" fmla="*/ 142578 w 734094"/>
                  <a:gd name="connsiteY467" fmla="*/ 108011 h 108129"/>
                  <a:gd name="connsiteX468" fmla="*/ 144561 w 734094"/>
                  <a:gd name="connsiteY468" fmla="*/ 108011 h 108129"/>
                  <a:gd name="connsiteX469" fmla="*/ 144561 w 734094"/>
                  <a:gd name="connsiteY469" fmla="*/ 90360 h 108129"/>
                  <a:gd name="connsiteX470" fmla="*/ 142578 w 734094"/>
                  <a:gd name="connsiteY470" fmla="*/ 90360 h 108129"/>
                  <a:gd name="connsiteX471" fmla="*/ 152064 w 734094"/>
                  <a:gd name="connsiteY471" fmla="*/ 90360 h 108129"/>
                  <a:gd name="connsiteX472" fmla="*/ 152064 w 734094"/>
                  <a:gd name="connsiteY472" fmla="*/ 108011 h 108129"/>
                  <a:gd name="connsiteX473" fmla="*/ 154044 w 734094"/>
                  <a:gd name="connsiteY473" fmla="*/ 108011 h 108129"/>
                  <a:gd name="connsiteX474" fmla="*/ 154044 w 734094"/>
                  <a:gd name="connsiteY474" fmla="*/ 90360 h 108129"/>
                  <a:gd name="connsiteX475" fmla="*/ 152064 w 734094"/>
                  <a:gd name="connsiteY475" fmla="*/ 90360 h 108129"/>
                  <a:gd name="connsiteX476" fmla="*/ 161610 w 734094"/>
                  <a:gd name="connsiteY476" fmla="*/ 90360 h 108129"/>
                  <a:gd name="connsiteX477" fmla="*/ 161610 w 734094"/>
                  <a:gd name="connsiteY477" fmla="*/ 108011 h 108129"/>
                  <a:gd name="connsiteX478" fmla="*/ 163531 w 734094"/>
                  <a:gd name="connsiteY478" fmla="*/ 108011 h 108129"/>
                  <a:gd name="connsiteX479" fmla="*/ 163531 w 734094"/>
                  <a:gd name="connsiteY479" fmla="*/ 90360 h 108129"/>
                  <a:gd name="connsiteX480" fmla="*/ 161610 w 734094"/>
                  <a:gd name="connsiteY480" fmla="*/ 90360 h 108129"/>
                  <a:gd name="connsiteX481" fmla="*/ 171096 w 734094"/>
                  <a:gd name="connsiteY481" fmla="*/ 90360 h 108129"/>
                  <a:gd name="connsiteX482" fmla="*/ 171096 w 734094"/>
                  <a:gd name="connsiteY482" fmla="*/ 108011 h 108129"/>
                  <a:gd name="connsiteX483" fmla="*/ 173079 w 734094"/>
                  <a:gd name="connsiteY483" fmla="*/ 108011 h 108129"/>
                  <a:gd name="connsiteX484" fmla="*/ 173079 w 734094"/>
                  <a:gd name="connsiteY484" fmla="*/ 90360 h 108129"/>
                  <a:gd name="connsiteX485" fmla="*/ 171096 w 734094"/>
                  <a:gd name="connsiteY485" fmla="*/ 90360 h 108129"/>
                  <a:gd name="connsiteX486" fmla="*/ 180582 w 734094"/>
                  <a:gd name="connsiteY486" fmla="*/ 90360 h 108129"/>
                  <a:gd name="connsiteX487" fmla="*/ 180582 w 734094"/>
                  <a:gd name="connsiteY487" fmla="*/ 108011 h 108129"/>
                  <a:gd name="connsiteX488" fmla="*/ 182562 w 734094"/>
                  <a:gd name="connsiteY488" fmla="*/ 108011 h 108129"/>
                  <a:gd name="connsiteX489" fmla="*/ 182562 w 734094"/>
                  <a:gd name="connsiteY489" fmla="*/ 90360 h 108129"/>
                  <a:gd name="connsiteX490" fmla="*/ 180582 w 734094"/>
                  <a:gd name="connsiteY490" fmla="*/ 90360 h 108129"/>
                  <a:gd name="connsiteX491" fmla="*/ 190128 w 734094"/>
                  <a:gd name="connsiteY491" fmla="*/ 90360 h 108129"/>
                  <a:gd name="connsiteX492" fmla="*/ 190128 w 734094"/>
                  <a:gd name="connsiteY492" fmla="*/ 108011 h 108129"/>
                  <a:gd name="connsiteX493" fmla="*/ 192049 w 734094"/>
                  <a:gd name="connsiteY493" fmla="*/ 108011 h 108129"/>
                  <a:gd name="connsiteX494" fmla="*/ 192049 w 734094"/>
                  <a:gd name="connsiteY494" fmla="*/ 90360 h 108129"/>
                  <a:gd name="connsiteX495" fmla="*/ 190128 w 734094"/>
                  <a:gd name="connsiteY495" fmla="*/ 90360 h 108129"/>
                  <a:gd name="connsiteX496" fmla="*/ 199614 w 734094"/>
                  <a:gd name="connsiteY496" fmla="*/ 90360 h 108129"/>
                  <a:gd name="connsiteX497" fmla="*/ 199614 w 734094"/>
                  <a:gd name="connsiteY497" fmla="*/ 108011 h 108129"/>
                  <a:gd name="connsiteX498" fmla="*/ 201597 w 734094"/>
                  <a:gd name="connsiteY498" fmla="*/ 108011 h 108129"/>
                  <a:gd name="connsiteX499" fmla="*/ 201597 w 734094"/>
                  <a:gd name="connsiteY499" fmla="*/ 90360 h 108129"/>
                  <a:gd name="connsiteX500" fmla="*/ 199614 w 734094"/>
                  <a:gd name="connsiteY500" fmla="*/ 90360 h 108129"/>
                  <a:gd name="connsiteX501" fmla="*/ 209100 w 734094"/>
                  <a:gd name="connsiteY501" fmla="*/ 90360 h 108129"/>
                  <a:gd name="connsiteX502" fmla="*/ 209100 w 734094"/>
                  <a:gd name="connsiteY502" fmla="*/ 108011 h 108129"/>
                  <a:gd name="connsiteX503" fmla="*/ 211083 w 734094"/>
                  <a:gd name="connsiteY503" fmla="*/ 108011 h 108129"/>
                  <a:gd name="connsiteX504" fmla="*/ 211083 w 734094"/>
                  <a:gd name="connsiteY504" fmla="*/ 90360 h 108129"/>
                  <a:gd name="connsiteX505" fmla="*/ 209100 w 734094"/>
                  <a:gd name="connsiteY505" fmla="*/ 90360 h 108129"/>
                  <a:gd name="connsiteX506" fmla="*/ 218646 w 734094"/>
                  <a:gd name="connsiteY506" fmla="*/ 90360 h 108129"/>
                  <a:gd name="connsiteX507" fmla="*/ 218646 w 734094"/>
                  <a:gd name="connsiteY507" fmla="*/ 108011 h 108129"/>
                  <a:gd name="connsiteX508" fmla="*/ 220629 w 734094"/>
                  <a:gd name="connsiteY508" fmla="*/ 108011 h 108129"/>
                  <a:gd name="connsiteX509" fmla="*/ 220629 w 734094"/>
                  <a:gd name="connsiteY509" fmla="*/ 90360 h 108129"/>
                  <a:gd name="connsiteX510" fmla="*/ 218646 w 734094"/>
                  <a:gd name="connsiteY510" fmla="*/ 90360 h 108129"/>
                  <a:gd name="connsiteX511" fmla="*/ 228132 w 734094"/>
                  <a:gd name="connsiteY511" fmla="*/ 90360 h 108129"/>
                  <a:gd name="connsiteX512" fmla="*/ 228132 w 734094"/>
                  <a:gd name="connsiteY512" fmla="*/ 108011 h 108129"/>
                  <a:gd name="connsiteX513" fmla="*/ 230115 w 734094"/>
                  <a:gd name="connsiteY513" fmla="*/ 108011 h 108129"/>
                  <a:gd name="connsiteX514" fmla="*/ 230115 w 734094"/>
                  <a:gd name="connsiteY514" fmla="*/ 90360 h 108129"/>
                  <a:gd name="connsiteX515" fmla="*/ 228132 w 734094"/>
                  <a:gd name="connsiteY515" fmla="*/ 90360 h 108129"/>
                  <a:gd name="connsiteX516" fmla="*/ 237678 w 734094"/>
                  <a:gd name="connsiteY516" fmla="*/ 90360 h 108129"/>
                  <a:gd name="connsiteX517" fmla="*/ 237678 w 734094"/>
                  <a:gd name="connsiteY517" fmla="*/ 108011 h 108129"/>
                  <a:gd name="connsiteX518" fmla="*/ 239599 w 734094"/>
                  <a:gd name="connsiteY518" fmla="*/ 108011 h 108129"/>
                  <a:gd name="connsiteX519" fmla="*/ 239599 w 734094"/>
                  <a:gd name="connsiteY519" fmla="*/ 90360 h 108129"/>
                  <a:gd name="connsiteX520" fmla="*/ 237678 w 734094"/>
                  <a:gd name="connsiteY520" fmla="*/ 90360 h 108129"/>
                  <a:gd name="connsiteX521" fmla="*/ 247164 w 734094"/>
                  <a:gd name="connsiteY521" fmla="*/ 90360 h 108129"/>
                  <a:gd name="connsiteX522" fmla="*/ 247164 w 734094"/>
                  <a:gd name="connsiteY522" fmla="*/ 108011 h 108129"/>
                  <a:gd name="connsiteX523" fmla="*/ 249144 w 734094"/>
                  <a:gd name="connsiteY523" fmla="*/ 108011 h 108129"/>
                  <a:gd name="connsiteX524" fmla="*/ 249144 w 734094"/>
                  <a:gd name="connsiteY524" fmla="*/ 90360 h 108129"/>
                  <a:gd name="connsiteX525" fmla="*/ 247164 w 734094"/>
                  <a:gd name="connsiteY525" fmla="*/ 90360 h 108129"/>
                  <a:gd name="connsiteX526" fmla="*/ 256650 w 734094"/>
                  <a:gd name="connsiteY526" fmla="*/ 90360 h 108129"/>
                  <a:gd name="connsiteX527" fmla="*/ 256650 w 734094"/>
                  <a:gd name="connsiteY527" fmla="*/ 108011 h 108129"/>
                  <a:gd name="connsiteX528" fmla="*/ 258633 w 734094"/>
                  <a:gd name="connsiteY528" fmla="*/ 108011 h 108129"/>
                  <a:gd name="connsiteX529" fmla="*/ 258633 w 734094"/>
                  <a:gd name="connsiteY529" fmla="*/ 90360 h 108129"/>
                  <a:gd name="connsiteX530" fmla="*/ 256650 w 734094"/>
                  <a:gd name="connsiteY530" fmla="*/ 90360 h 108129"/>
                  <a:gd name="connsiteX531" fmla="*/ 266196 w 734094"/>
                  <a:gd name="connsiteY531" fmla="*/ 90360 h 108129"/>
                  <a:gd name="connsiteX532" fmla="*/ 266196 w 734094"/>
                  <a:gd name="connsiteY532" fmla="*/ 108011 h 108129"/>
                  <a:gd name="connsiteX533" fmla="*/ 268117 w 734094"/>
                  <a:gd name="connsiteY533" fmla="*/ 108011 h 108129"/>
                  <a:gd name="connsiteX534" fmla="*/ 268117 w 734094"/>
                  <a:gd name="connsiteY534" fmla="*/ 90360 h 108129"/>
                  <a:gd name="connsiteX535" fmla="*/ 266196 w 734094"/>
                  <a:gd name="connsiteY535" fmla="*/ 90360 h 108129"/>
                  <a:gd name="connsiteX536" fmla="*/ 275682 w 734094"/>
                  <a:gd name="connsiteY536" fmla="*/ 90360 h 108129"/>
                  <a:gd name="connsiteX537" fmla="*/ 275682 w 734094"/>
                  <a:gd name="connsiteY537" fmla="*/ 108011 h 108129"/>
                  <a:gd name="connsiteX538" fmla="*/ 277662 w 734094"/>
                  <a:gd name="connsiteY538" fmla="*/ 108011 h 108129"/>
                  <a:gd name="connsiteX539" fmla="*/ 277662 w 734094"/>
                  <a:gd name="connsiteY539" fmla="*/ 90360 h 108129"/>
                  <a:gd name="connsiteX540" fmla="*/ 275682 w 734094"/>
                  <a:gd name="connsiteY540" fmla="*/ 90360 h 108129"/>
                  <a:gd name="connsiteX541" fmla="*/ 285168 w 734094"/>
                  <a:gd name="connsiteY541" fmla="*/ 90360 h 108129"/>
                  <a:gd name="connsiteX542" fmla="*/ 285168 w 734094"/>
                  <a:gd name="connsiteY542" fmla="*/ 108011 h 108129"/>
                  <a:gd name="connsiteX543" fmla="*/ 287151 w 734094"/>
                  <a:gd name="connsiteY543" fmla="*/ 108011 h 108129"/>
                  <a:gd name="connsiteX544" fmla="*/ 287151 w 734094"/>
                  <a:gd name="connsiteY544" fmla="*/ 90360 h 108129"/>
                  <a:gd name="connsiteX545" fmla="*/ 285168 w 734094"/>
                  <a:gd name="connsiteY545" fmla="*/ 90360 h 108129"/>
                  <a:gd name="connsiteX546" fmla="*/ 294713 w 734094"/>
                  <a:gd name="connsiteY546" fmla="*/ 90360 h 108129"/>
                  <a:gd name="connsiteX547" fmla="*/ 294713 w 734094"/>
                  <a:gd name="connsiteY547" fmla="*/ 108011 h 108129"/>
                  <a:gd name="connsiteX548" fmla="*/ 296635 w 734094"/>
                  <a:gd name="connsiteY548" fmla="*/ 108011 h 108129"/>
                  <a:gd name="connsiteX549" fmla="*/ 296635 w 734094"/>
                  <a:gd name="connsiteY549" fmla="*/ 90360 h 108129"/>
                  <a:gd name="connsiteX550" fmla="*/ 294713 w 734094"/>
                  <a:gd name="connsiteY550" fmla="*/ 90360 h 108129"/>
                  <a:gd name="connsiteX551" fmla="*/ 304199 w 734094"/>
                  <a:gd name="connsiteY551" fmla="*/ 90360 h 108129"/>
                  <a:gd name="connsiteX552" fmla="*/ 304199 w 734094"/>
                  <a:gd name="connsiteY552" fmla="*/ 108011 h 108129"/>
                  <a:gd name="connsiteX553" fmla="*/ 306183 w 734094"/>
                  <a:gd name="connsiteY553" fmla="*/ 108011 h 108129"/>
                  <a:gd name="connsiteX554" fmla="*/ 306183 w 734094"/>
                  <a:gd name="connsiteY554" fmla="*/ 90360 h 108129"/>
                  <a:gd name="connsiteX555" fmla="*/ 304199 w 734094"/>
                  <a:gd name="connsiteY555" fmla="*/ 90360 h 108129"/>
                  <a:gd name="connsiteX556" fmla="*/ 313685 w 734094"/>
                  <a:gd name="connsiteY556" fmla="*/ 90360 h 108129"/>
                  <a:gd name="connsiteX557" fmla="*/ 313685 w 734094"/>
                  <a:gd name="connsiteY557" fmla="*/ 108011 h 108129"/>
                  <a:gd name="connsiteX558" fmla="*/ 315666 w 734094"/>
                  <a:gd name="connsiteY558" fmla="*/ 108011 h 108129"/>
                  <a:gd name="connsiteX559" fmla="*/ 315666 w 734094"/>
                  <a:gd name="connsiteY559" fmla="*/ 90360 h 108129"/>
                  <a:gd name="connsiteX560" fmla="*/ 313685 w 734094"/>
                  <a:gd name="connsiteY560" fmla="*/ 90360 h 108129"/>
                  <a:gd name="connsiteX561" fmla="*/ 323231 w 734094"/>
                  <a:gd name="connsiteY561" fmla="*/ 90360 h 108129"/>
                  <a:gd name="connsiteX562" fmla="*/ 323231 w 734094"/>
                  <a:gd name="connsiteY562" fmla="*/ 108011 h 108129"/>
                  <a:gd name="connsiteX563" fmla="*/ 325153 w 734094"/>
                  <a:gd name="connsiteY563" fmla="*/ 108011 h 108129"/>
                  <a:gd name="connsiteX564" fmla="*/ 325153 w 734094"/>
                  <a:gd name="connsiteY564" fmla="*/ 90360 h 108129"/>
                  <a:gd name="connsiteX565" fmla="*/ 323231 w 734094"/>
                  <a:gd name="connsiteY565" fmla="*/ 90360 h 108129"/>
                  <a:gd name="connsiteX566" fmla="*/ 332717 w 734094"/>
                  <a:gd name="connsiteY566" fmla="*/ 90360 h 108129"/>
                  <a:gd name="connsiteX567" fmla="*/ 332717 w 734094"/>
                  <a:gd name="connsiteY567" fmla="*/ 108011 h 108129"/>
                  <a:gd name="connsiteX568" fmla="*/ 334700 w 734094"/>
                  <a:gd name="connsiteY568" fmla="*/ 108011 h 108129"/>
                  <a:gd name="connsiteX569" fmla="*/ 334700 w 734094"/>
                  <a:gd name="connsiteY569" fmla="*/ 90360 h 108129"/>
                  <a:gd name="connsiteX570" fmla="*/ 332717 w 734094"/>
                  <a:gd name="connsiteY570" fmla="*/ 90360 h 108129"/>
                  <a:gd name="connsiteX571" fmla="*/ 342203 w 734094"/>
                  <a:gd name="connsiteY571" fmla="*/ 90360 h 108129"/>
                  <a:gd name="connsiteX572" fmla="*/ 342203 w 734094"/>
                  <a:gd name="connsiteY572" fmla="*/ 108011 h 108129"/>
                  <a:gd name="connsiteX573" fmla="*/ 344186 w 734094"/>
                  <a:gd name="connsiteY573" fmla="*/ 108011 h 108129"/>
                  <a:gd name="connsiteX574" fmla="*/ 344186 w 734094"/>
                  <a:gd name="connsiteY574" fmla="*/ 90360 h 108129"/>
                  <a:gd name="connsiteX575" fmla="*/ 342203 w 734094"/>
                  <a:gd name="connsiteY575" fmla="*/ 90360 h 108129"/>
                  <a:gd name="connsiteX576" fmla="*/ 351749 w 734094"/>
                  <a:gd name="connsiteY576" fmla="*/ 90360 h 108129"/>
                  <a:gd name="connsiteX577" fmla="*/ 351749 w 734094"/>
                  <a:gd name="connsiteY577" fmla="*/ 108011 h 108129"/>
                  <a:gd name="connsiteX578" fmla="*/ 353732 w 734094"/>
                  <a:gd name="connsiteY578" fmla="*/ 108011 h 108129"/>
                  <a:gd name="connsiteX579" fmla="*/ 353732 w 734094"/>
                  <a:gd name="connsiteY579" fmla="*/ 90360 h 108129"/>
                  <a:gd name="connsiteX580" fmla="*/ 351749 w 734094"/>
                  <a:gd name="connsiteY580" fmla="*/ 90360 h 108129"/>
                  <a:gd name="connsiteX581" fmla="*/ 361235 w 734094"/>
                  <a:gd name="connsiteY581" fmla="*/ 90360 h 108129"/>
                  <a:gd name="connsiteX582" fmla="*/ 361235 w 734094"/>
                  <a:gd name="connsiteY582" fmla="*/ 108011 h 108129"/>
                  <a:gd name="connsiteX583" fmla="*/ 363218 w 734094"/>
                  <a:gd name="connsiteY583" fmla="*/ 108011 h 108129"/>
                  <a:gd name="connsiteX584" fmla="*/ 363218 w 734094"/>
                  <a:gd name="connsiteY584" fmla="*/ 90360 h 108129"/>
                  <a:gd name="connsiteX585" fmla="*/ 361235 w 734094"/>
                  <a:gd name="connsiteY585" fmla="*/ 90360 h 108129"/>
                  <a:gd name="connsiteX586" fmla="*/ 370781 w 734094"/>
                  <a:gd name="connsiteY586" fmla="*/ 90360 h 108129"/>
                  <a:gd name="connsiteX587" fmla="*/ 370781 w 734094"/>
                  <a:gd name="connsiteY587" fmla="*/ 108011 h 108129"/>
                  <a:gd name="connsiteX588" fmla="*/ 372702 w 734094"/>
                  <a:gd name="connsiteY588" fmla="*/ 108011 h 108129"/>
                  <a:gd name="connsiteX589" fmla="*/ 372702 w 734094"/>
                  <a:gd name="connsiteY589" fmla="*/ 90360 h 108129"/>
                  <a:gd name="connsiteX590" fmla="*/ 370781 w 734094"/>
                  <a:gd name="connsiteY590" fmla="*/ 90360 h 108129"/>
                  <a:gd name="connsiteX591" fmla="*/ 380267 w 734094"/>
                  <a:gd name="connsiteY591" fmla="*/ 90360 h 108129"/>
                  <a:gd name="connsiteX592" fmla="*/ 380267 w 734094"/>
                  <a:gd name="connsiteY592" fmla="*/ 108011 h 108129"/>
                  <a:gd name="connsiteX593" fmla="*/ 382250 w 734094"/>
                  <a:gd name="connsiteY593" fmla="*/ 108011 h 108129"/>
                  <a:gd name="connsiteX594" fmla="*/ 382250 w 734094"/>
                  <a:gd name="connsiteY594" fmla="*/ 90360 h 108129"/>
                  <a:gd name="connsiteX595" fmla="*/ 380267 w 734094"/>
                  <a:gd name="connsiteY595" fmla="*/ 90360 h 108129"/>
                  <a:gd name="connsiteX596" fmla="*/ 389753 w 734094"/>
                  <a:gd name="connsiteY596" fmla="*/ 90360 h 108129"/>
                  <a:gd name="connsiteX597" fmla="*/ 389753 w 734094"/>
                  <a:gd name="connsiteY597" fmla="*/ 108011 h 108129"/>
                  <a:gd name="connsiteX598" fmla="*/ 391733 w 734094"/>
                  <a:gd name="connsiteY598" fmla="*/ 108011 h 108129"/>
                  <a:gd name="connsiteX599" fmla="*/ 391733 w 734094"/>
                  <a:gd name="connsiteY599" fmla="*/ 90360 h 108129"/>
                  <a:gd name="connsiteX600" fmla="*/ 389753 w 734094"/>
                  <a:gd name="connsiteY600" fmla="*/ 90360 h 108129"/>
                  <a:gd name="connsiteX601" fmla="*/ 399299 w 734094"/>
                  <a:gd name="connsiteY601" fmla="*/ 90360 h 108129"/>
                  <a:gd name="connsiteX602" fmla="*/ 399299 w 734094"/>
                  <a:gd name="connsiteY602" fmla="*/ 108011 h 108129"/>
                  <a:gd name="connsiteX603" fmla="*/ 401220 w 734094"/>
                  <a:gd name="connsiteY603" fmla="*/ 108011 h 108129"/>
                  <a:gd name="connsiteX604" fmla="*/ 401220 w 734094"/>
                  <a:gd name="connsiteY604" fmla="*/ 90360 h 108129"/>
                  <a:gd name="connsiteX605" fmla="*/ 399299 w 734094"/>
                  <a:gd name="connsiteY605" fmla="*/ 90360 h 108129"/>
                  <a:gd name="connsiteX606" fmla="*/ 408785 w 734094"/>
                  <a:gd name="connsiteY606" fmla="*/ 90360 h 108129"/>
                  <a:gd name="connsiteX607" fmla="*/ 408785 w 734094"/>
                  <a:gd name="connsiteY607" fmla="*/ 108011 h 108129"/>
                  <a:gd name="connsiteX608" fmla="*/ 410765 w 734094"/>
                  <a:gd name="connsiteY608" fmla="*/ 108011 h 108129"/>
                  <a:gd name="connsiteX609" fmla="*/ 410765 w 734094"/>
                  <a:gd name="connsiteY609" fmla="*/ 90360 h 108129"/>
                  <a:gd name="connsiteX610" fmla="*/ 408785 w 734094"/>
                  <a:gd name="connsiteY610" fmla="*/ 90360 h 108129"/>
                  <a:gd name="connsiteX611" fmla="*/ 418271 w 734094"/>
                  <a:gd name="connsiteY611" fmla="*/ 90360 h 108129"/>
                  <a:gd name="connsiteX612" fmla="*/ 418271 w 734094"/>
                  <a:gd name="connsiteY612" fmla="*/ 108011 h 108129"/>
                  <a:gd name="connsiteX613" fmla="*/ 420254 w 734094"/>
                  <a:gd name="connsiteY613" fmla="*/ 108011 h 108129"/>
                  <a:gd name="connsiteX614" fmla="*/ 420254 w 734094"/>
                  <a:gd name="connsiteY614" fmla="*/ 90360 h 108129"/>
                  <a:gd name="connsiteX615" fmla="*/ 418271 w 734094"/>
                  <a:gd name="connsiteY615" fmla="*/ 90360 h 108129"/>
                  <a:gd name="connsiteX616" fmla="*/ 427817 w 734094"/>
                  <a:gd name="connsiteY616" fmla="*/ 90360 h 108129"/>
                  <a:gd name="connsiteX617" fmla="*/ 427817 w 734094"/>
                  <a:gd name="connsiteY617" fmla="*/ 108011 h 108129"/>
                  <a:gd name="connsiteX618" fmla="*/ 429738 w 734094"/>
                  <a:gd name="connsiteY618" fmla="*/ 108011 h 108129"/>
                  <a:gd name="connsiteX619" fmla="*/ 429738 w 734094"/>
                  <a:gd name="connsiteY619" fmla="*/ 90360 h 108129"/>
                  <a:gd name="connsiteX620" fmla="*/ 427817 w 734094"/>
                  <a:gd name="connsiteY620" fmla="*/ 90360 h 108129"/>
                  <a:gd name="connsiteX621" fmla="*/ 437303 w 734094"/>
                  <a:gd name="connsiteY621" fmla="*/ 90360 h 108129"/>
                  <a:gd name="connsiteX622" fmla="*/ 437303 w 734094"/>
                  <a:gd name="connsiteY622" fmla="*/ 108011 h 108129"/>
                  <a:gd name="connsiteX623" fmla="*/ 439286 w 734094"/>
                  <a:gd name="connsiteY623" fmla="*/ 108011 h 108129"/>
                  <a:gd name="connsiteX624" fmla="*/ 439286 w 734094"/>
                  <a:gd name="connsiteY624" fmla="*/ 90360 h 108129"/>
                  <a:gd name="connsiteX625" fmla="*/ 437303 w 734094"/>
                  <a:gd name="connsiteY625" fmla="*/ 90360 h 108129"/>
                  <a:gd name="connsiteX626" fmla="*/ 446789 w 734094"/>
                  <a:gd name="connsiteY626" fmla="*/ 90360 h 108129"/>
                  <a:gd name="connsiteX627" fmla="*/ 446789 w 734094"/>
                  <a:gd name="connsiteY627" fmla="*/ 108011 h 108129"/>
                  <a:gd name="connsiteX628" fmla="*/ 448772 w 734094"/>
                  <a:gd name="connsiteY628" fmla="*/ 108011 h 108129"/>
                  <a:gd name="connsiteX629" fmla="*/ 448772 w 734094"/>
                  <a:gd name="connsiteY629" fmla="*/ 90360 h 108129"/>
                  <a:gd name="connsiteX630" fmla="*/ 446789 w 734094"/>
                  <a:gd name="connsiteY630" fmla="*/ 90360 h 108129"/>
                  <a:gd name="connsiteX631" fmla="*/ 456335 w 734094"/>
                  <a:gd name="connsiteY631" fmla="*/ 90360 h 108129"/>
                  <a:gd name="connsiteX632" fmla="*/ 456335 w 734094"/>
                  <a:gd name="connsiteY632" fmla="*/ 108011 h 108129"/>
                  <a:gd name="connsiteX633" fmla="*/ 458318 w 734094"/>
                  <a:gd name="connsiteY633" fmla="*/ 108011 h 108129"/>
                  <a:gd name="connsiteX634" fmla="*/ 458318 w 734094"/>
                  <a:gd name="connsiteY634" fmla="*/ 90360 h 108129"/>
                  <a:gd name="connsiteX635" fmla="*/ 456335 w 734094"/>
                  <a:gd name="connsiteY635" fmla="*/ 90360 h 108129"/>
                  <a:gd name="connsiteX636" fmla="*/ 465821 w 734094"/>
                  <a:gd name="connsiteY636" fmla="*/ 90360 h 108129"/>
                  <a:gd name="connsiteX637" fmla="*/ 465821 w 734094"/>
                  <a:gd name="connsiteY637" fmla="*/ 108011 h 108129"/>
                  <a:gd name="connsiteX638" fmla="*/ 467804 w 734094"/>
                  <a:gd name="connsiteY638" fmla="*/ 108011 h 108129"/>
                  <a:gd name="connsiteX639" fmla="*/ 467804 w 734094"/>
                  <a:gd name="connsiteY639" fmla="*/ 90360 h 108129"/>
                  <a:gd name="connsiteX640" fmla="*/ 465821 w 734094"/>
                  <a:gd name="connsiteY640" fmla="*/ 90360 h 108129"/>
                  <a:gd name="connsiteX641" fmla="*/ 475367 w 734094"/>
                  <a:gd name="connsiteY641" fmla="*/ 90360 h 108129"/>
                  <a:gd name="connsiteX642" fmla="*/ 475367 w 734094"/>
                  <a:gd name="connsiteY642" fmla="*/ 108011 h 108129"/>
                  <a:gd name="connsiteX643" fmla="*/ 477288 w 734094"/>
                  <a:gd name="connsiteY643" fmla="*/ 108011 h 108129"/>
                  <a:gd name="connsiteX644" fmla="*/ 477288 w 734094"/>
                  <a:gd name="connsiteY644" fmla="*/ 90360 h 108129"/>
                  <a:gd name="connsiteX645" fmla="*/ 475367 w 734094"/>
                  <a:gd name="connsiteY645" fmla="*/ 90360 h 108129"/>
                  <a:gd name="connsiteX646" fmla="*/ 484853 w 734094"/>
                  <a:gd name="connsiteY646" fmla="*/ 90360 h 108129"/>
                  <a:gd name="connsiteX647" fmla="*/ 484853 w 734094"/>
                  <a:gd name="connsiteY647" fmla="*/ 108011 h 108129"/>
                  <a:gd name="connsiteX648" fmla="*/ 486833 w 734094"/>
                  <a:gd name="connsiteY648" fmla="*/ 108011 h 108129"/>
                  <a:gd name="connsiteX649" fmla="*/ 486833 w 734094"/>
                  <a:gd name="connsiteY649" fmla="*/ 90360 h 108129"/>
                  <a:gd name="connsiteX650" fmla="*/ 484853 w 734094"/>
                  <a:gd name="connsiteY650" fmla="*/ 90360 h 108129"/>
                  <a:gd name="connsiteX651" fmla="*/ 494339 w 734094"/>
                  <a:gd name="connsiteY651" fmla="*/ 90360 h 108129"/>
                  <a:gd name="connsiteX652" fmla="*/ 494339 w 734094"/>
                  <a:gd name="connsiteY652" fmla="*/ 108011 h 108129"/>
                  <a:gd name="connsiteX653" fmla="*/ 496322 w 734094"/>
                  <a:gd name="connsiteY653" fmla="*/ 108011 h 108129"/>
                  <a:gd name="connsiteX654" fmla="*/ 496322 w 734094"/>
                  <a:gd name="connsiteY654" fmla="*/ 90360 h 108129"/>
                  <a:gd name="connsiteX655" fmla="*/ 494339 w 734094"/>
                  <a:gd name="connsiteY655" fmla="*/ 90360 h 108129"/>
                  <a:gd name="connsiteX656" fmla="*/ 503885 w 734094"/>
                  <a:gd name="connsiteY656" fmla="*/ 90360 h 108129"/>
                  <a:gd name="connsiteX657" fmla="*/ 503885 w 734094"/>
                  <a:gd name="connsiteY657" fmla="*/ 108011 h 108129"/>
                  <a:gd name="connsiteX658" fmla="*/ 505806 w 734094"/>
                  <a:gd name="connsiteY658" fmla="*/ 108011 h 108129"/>
                  <a:gd name="connsiteX659" fmla="*/ 505806 w 734094"/>
                  <a:gd name="connsiteY659" fmla="*/ 90360 h 108129"/>
                  <a:gd name="connsiteX660" fmla="*/ 503885 w 734094"/>
                  <a:gd name="connsiteY660" fmla="*/ 90360 h 108129"/>
                  <a:gd name="connsiteX661" fmla="*/ 513371 w 734094"/>
                  <a:gd name="connsiteY661" fmla="*/ 90360 h 108129"/>
                  <a:gd name="connsiteX662" fmla="*/ 513371 w 734094"/>
                  <a:gd name="connsiteY662" fmla="*/ 108011 h 108129"/>
                  <a:gd name="connsiteX663" fmla="*/ 515354 w 734094"/>
                  <a:gd name="connsiteY663" fmla="*/ 108011 h 108129"/>
                  <a:gd name="connsiteX664" fmla="*/ 515354 w 734094"/>
                  <a:gd name="connsiteY664" fmla="*/ 90360 h 108129"/>
                  <a:gd name="connsiteX665" fmla="*/ 513371 w 734094"/>
                  <a:gd name="connsiteY665" fmla="*/ 90360 h 108129"/>
                  <a:gd name="connsiteX666" fmla="*/ 522856 w 734094"/>
                  <a:gd name="connsiteY666" fmla="*/ 90360 h 108129"/>
                  <a:gd name="connsiteX667" fmla="*/ 522856 w 734094"/>
                  <a:gd name="connsiteY667" fmla="*/ 108011 h 108129"/>
                  <a:gd name="connsiteX668" fmla="*/ 524837 w 734094"/>
                  <a:gd name="connsiteY668" fmla="*/ 108011 h 108129"/>
                  <a:gd name="connsiteX669" fmla="*/ 524837 w 734094"/>
                  <a:gd name="connsiteY669" fmla="*/ 90360 h 108129"/>
                  <a:gd name="connsiteX670" fmla="*/ 522856 w 734094"/>
                  <a:gd name="connsiteY670" fmla="*/ 90360 h 108129"/>
                  <a:gd name="connsiteX671" fmla="*/ 532402 w 734094"/>
                  <a:gd name="connsiteY671" fmla="*/ 90360 h 108129"/>
                  <a:gd name="connsiteX672" fmla="*/ 532402 w 734094"/>
                  <a:gd name="connsiteY672" fmla="*/ 108011 h 108129"/>
                  <a:gd name="connsiteX673" fmla="*/ 534324 w 734094"/>
                  <a:gd name="connsiteY673" fmla="*/ 108011 h 108129"/>
                  <a:gd name="connsiteX674" fmla="*/ 534324 w 734094"/>
                  <a:gd name="connsiteY674" fmla="*/ 90360 h 108129"/>
                  <a:gd name="connsiteX675" fmla="*/ 532402 w 734094"/>
                  <a:gd name="connsiteY675" fmla="*/ 90360 h 108129"/>
                  <a:gd name="connsiteX676" fmla="*/ 541888 w 734094"/>
                  <a:gd name="connsiteY676" fmla="*/ 90360 h 108129"/>
                  <a:gd name="connsiteX677" fmla="*/ 541888 w 734094"/>
                  <a:gd name="connsiteY677" fmla="*/ 108011 h 108129"/>
                  <a:gd name="connsiteX678" fmla="*/ 543872 w 734094"/>
                  <a:gd name="connsiteY678" fmla="*/ 108011 h 108129"/>
                  <a:gd name="connsiteX679" fmla="*/ 543872 w 734094"/>
                  <a:gd name="connsiteY679" fmla="*/ 90360 h 108129"/>
                  <a:gd name="connsiteX680" fmla="*/ 541888 w 734094"/>
                  <a:gd name="connsiteY680" fmla="*/ 90360 h 108129"/>
                  <a:gd name="connsiteX681" fmla="*/ 551374 w 734094"/>
                  <a:gd name="connsiteY681" fmla="*/ 90360 h 108129"/>
                  <a:gd name="connsiteX682" fmla="*/ 551374 w 734094"/>
                  <a:gd name="connsiteY682" fmla="*/ 108011 h 108129"/>
                  <a:gd name="connsiteX683" fmla="*/ 553355 w 734094"/>
                  <a:gd name="connsiteY683" fmla="*/ 108011 h 108129"/>
                  <a:gd name="connsiteX684" fmla="*/ 553355 w 734094"/>
                  <a:gd name="connsiteY684" fmla="*/ 90360 h 108129"/>
                  <a:gd name="connsiteX685" fmla="*/ 551374 w 734094"/>
                  <a:gd name="connsiteY685" fmla="*/ 90360 h 108129"/>
                  <a:gd name="connsiteX686" fmla="*/ 560920 w 734094"/>
                  <a:gd name="connsiteY686" fmla="*/ 90360 h 108129"/>
                  <a:gd name="connsiteX687" fmla="*/ 560920 w 734094"/>
                  <a:gd name="connsiteY687" fmla="*/ 108011 h 108129"/>
                  <a:gd name="connsiteX688" fmla="*/ 562842 w 734094"/>
                  <a:gd name="connsiteY688" fmla="*/ 108011 h 108129"/>
                  <a:gd name="connsiteX689" fmla="*/ 562842 w 734094"/>
                  <a:gd name="connsiteY689" fmla="*/ 90360 h 108129"/>
                  <a:gd name="connsiteX690" fmla="*/ 560920 w 734094"/>
                  <a:gd name="connsiteY690" fmla="*/ 90360 h 108129"/>
                  <a:gd name="connsiteX691" fmla="*/ 570406 w 734094"/>
                  <a:gd name="connsiteY691" fmla="*/ 90360 h 108129"/>
                  <a:gd name="connsiteX692" fmla="*/ 570406 w 734094"/>
                  <a:gd name="connsiteY692" fmla="*/ 108011 h 108129"/>
                  <a:gd name="connsiteX693" fmla="*/ 572389 w 734094"/>
                  <a:gd name="connsiteY693" fmla="*/ 108011 h 108129"/>
                  <a:gd name="connsiteX694" fmla="*/ 572389 w 734094"/>
                  <a:gd name="connsiteY694" fmla="*/ 90360 h 108129"/>
                  <a:gd name="connsiteX695" fmla="*/ 570406 w 734094"/>
                  <a:gd name="connsiteY695" fmla="*/ 90360 h 108129"/>
                  <a:gd name="connsiteX696" fmla="*/ 579892 w 734094"/>
                  <a:gd name="connsiteY696" fmla="*/ 90360 h 108129"/>
                  <a:gd name="connsiteX697" fmla="*/ 579892 w 734094"/>
                  <a:gd name="connsiteY697" fmla="*/ 108011 h 108129"/>
                  <a:gd name="connsiteX698" fmla="*/ 581875 w 734094"/>
                  <a:gd name="connsiteY698" fmla="*/ 108011 h 108129"/>
                  <a:gd name="connsiteX699" fmla="*/ 581875 w 734094"/>
                  <a:gd name="connsiteY699" fmla="*/ 90360 h 108129"/>
                  <a:gd name="connsiteX700" fmla="*/ 579892 w 734094"/>
                  <a:gd name="connsiteY700" fmla="*/ 90360 h 108129"/>
                  <a:gd name="connsiteX701" fmla="*/ 589438 w 734094"/>
                  <a:gd name="connsiteY701" fmla="*/ 90360 h 108129"/>
                  <a:gd name="connsiteX702" fmla="*/ 589438 w 734094"/>
                  <a:gd name="connsiteY702" fmla="*/ 108011 h 108129"/>
                  <a:gd name="connsiteX703" fmla="*/ 591421 w 734094"/>
                  <a:gd name="connsiteY703" fmla="*/ 108011 h 108129"/>
                  <a:gd name="connsiteX704" fmla="*/ 591421 w 734094"/>
                  <a:gd name="connsiteY704" fmla="*/ 90360 h 108129"/>
                  <a:gd name="connsiteX705" fmla="*/ 589438 w 734094"/>
                  <a:gd name="connsiteY705" fmla="*/ 90360 h 108129"/>
                  <a:gd name="connsiteX706" fmla="*/ 598924 w 734094"/>
                  <a:gd name="connsiteY706" fmla="*/ 90360 h 108129"/>
                  <a:gd name="connsiteX707" fmla="*/ 598924 w 734094"/>
                  <a:gd name="connsiteY707" fmla="*/ 108011 h 108129"/>
                  <a:gd name="connsiteX708" fmla="*/ 600907 w 734094"/>
                  <a:gd name="connsiteY708" fmla="*/ 108011 h 108129"/>
                  <a:gd name="connsiteX709" fmla="*/ 600907 w 734094"/>
                  <a:gd name="connsiteY709" fmla="*/ 90360 h 108129"/>
                  <a:gd name="connsiteX710" fmla="*/ 598924 w 734094"/>
                  <a:gd name="connsiteY710" fmla="*/ 90360 h 108129"/>
                  <a:gd name="connsiteX711" fmla="*/ 608470 w 734094"/>
                  <a:gd name="connsiteY711" fmla="*/ 90360 h 108129"/>
                  <a:gd name="connsiteX712" fmla="*/ 608470 w 734094"/>
                  <a:gd name="connsiteY712" fmla="*/ 108011 h 108129"/>
                  <a:gd name="connsiteX713" fmla="*/ 610391 w 734094"/>
                  <a:gd name="connsiteY713" fmla="*/ 108011 h 108129"/>
                  <a:gd name="connsiteX714" fmla="*/ 610391 w 734094"/>
                  <a:gd name="connsiteY714" fmla="*/ 90360 h 108129"/>
                  <a:gd name="connsiteX715" fmla="*/ 608470 w 734094"/>
                  <a:gd name="connsiteY715" fmla="*/ 90360 h 108129"/>
                  <a:gd name="connsiteX716" fmla="*/ 617956 w 734094"/>
                  <a:gd name="connsiteY716" fmla="*/ 90360 h 108129"/>
                  <a:gd name="connsiteX717" fmla="*/ 617956 w 734094"/>
                  <a:gd name="connsiteY717" fmla="*/ 108011 h 108129"/>
                  <a:gd name="connsiteX718" fmla="*/ 619936 w 734094"/>
                  <a:gd name="connsiteY718" fmla="*/ 108011 h 108129"/>
                  <a:gd name="connsiteX719" fmla="*/ 619936 w 734094"/>
                  <a:gd name="connsiteY719" fmla="*/ 90360 h 108129"/>
                  <a:gd name="connsiteX720" fmla="*/ 617956 w 734094"/>
                  <a:gd name="connsiteY720" fmla="*/ 90360 h 108129"/>
                  <a:gd name="connsiteX721" fmla="*/ 627442 w 734094"/>
                  <a:gd name="connsiteY721" fmla="*/ 90360 h 108129"/>
                  <a:gd name="connsiteX722" fmla="*/ 627442 w 734094"/>
                  <a:gd name="connsiteY722" fmla="*/ 108011 h 108129"/>
                  <a:gd name="connsiteX723" fmla="*/ 629425 w 734094"/>
                  <a:gd name="connsiteY723" fmla="*/ 108011 h 108129"/>
                  <a:gd name="connsiteX724" fmla="*/ 629425 w 734094"/>
                  <a:gd name="connsiteY724" fmla="*/ 90360 h 108129"/>
                  <a:gd name="connsiteX725" fmla="*/ 627442 w 734094"/>
                  <a:gd name="connsiteY725" fmla="*/ 90360 h 108129"/>
                  <a:gd name="connsiteX726" fmla="*/ 636988 w 734094"/>
                  <a:gd name="connsiteY726" fmla="*/ 90360 h 108129"/>
                  <a:gd name="connsiteX727" fmla="*/ 636988 w 734094"/>
                  <a:gd name="connsiteY727" fmla="*/ 108011 h 108129"/>
                  <a:gd name="connsiteX728" fmla="*/ 638909 w 734094"/>
                  <a:gd name="connsiteY728" fmla="*/ 108011 h 108129"/>
                  <a:gd name="connsiteX729" fmla="*/ 638909 w 734094"/>
                  <a:gd name="connsiteY729" fmla="*/ 90360 h 108129"/>
                  <a:gd name="connsiteX730" fmla="*/ 636988 w 734094"/>
                  <a:gd name="connsiteY730" fmla="*/ 90360 h 108129"/>
                  <a:gd name="connsiteX731" fmla="*/ 646474 w 734094"/>
                  <a:gd name="connsiteY731" fmla="*/ 90360 h 108129"/>
                  <a:gd name="connsiteX732" fmla="*/ 646474 w 734094"/>
                  <a:gd name="connsiteY732" fmla="*/ 108011 h 108129"/>
                  <a:gd name="connsiteX733" fmla="*/ 648454 w 734094"/>
                  <a:gd name="connsiteY733" fmla="*/ 108011 h 108129"/>
                  <a:gd name="connsiteX734" fmla="*/ 648454 w 734094"/>
                  <a:gd name="connsiteY734" fmla="*/ 90360 h 108129"/>
                  <a:gd name="connsiteX735" fmla="*/ 646474 w 734094"/>
                  <a:gd name="connsiteY735" fmla="*/ 90360 h 108129"/>
                  <a:gd name="connsiteX736" fmla="*/ 655960 w 734094"/>
                  <a:gd name="connsiteY736" fmla="*/ 90360 h 108129"/>
                  <a:gd name="connsiteX737" fmla="*/ 655960 w 734094"/>
                  <a:gd name="connsiteY737" fmla="*/ 108011 h 108129"/>
                  <a:gd name="connsiteX738" fmla="*/ 657943 w 734094"/>
                  <a:gd name="connsiteY738" fmla="*/ 108011 h 108129"/>
                  <a:gd name="connsiteX739" fmla="*/ 657943 w 734094"/>
                  <a:gd name="connsiteY739" fmla="*/ 90360 h 108129"/>
                  <a:gd name="connsiteX740" fmla="*/ 655960 w 734094"/>
                  <a:gd name="connsiteY740" fmla="*/ 90360 h 108129"/>
                  <a:gd name="connsiteX741" fmla="*/ 665506 w 734094"/>
                  <a:gd name="connsiteY741" fmla="*/ 90360 h 108129"/>
                  <a:gd name="connsiteX742" fmla="*/ 665506 w 734094"/>
                  <a:gd name="connsiteY742" fmla="*/ 108011 h 108129"/>
                  <a:gd name="connsiteX743" fmla="*/ 667427 w 734094"/>
                  <a:gd name="connsiteY743" fmla="*/ 108011 h 108129"/>
                  <a:gd name="connsiteX744" fmla="*/ 667427 w 734094"/>
                  <a:gd name="connsiteY744" fmla="*/ 90360 h 108129"/>
                  <a:gd name="connsiteX745" fmla="*/ 665506 w 734094"/>
                  <a:gd name="connsiteY745" fmla="*/ 90360 h 108129"/>
                  <a:gd name="connsiteX746" fmla="*/ 674992 w 734094"/>
                  <a:gd name="connsiteY746" fmla="*/ 90360 h 108129"/>
                  <a:gd name="connsiteX747" fmla="*/ 674992 w 734094"/>
                  <a:gd name="connsiteY747" fmla="*/ 108011 h 108129"/>
                  <a:gd name="connsiteX748" fmla="*/ 676975 w 734094"/>
                  <a:gd name="connsiteY748" fmla="*/ 108011 h 108129"/>
                  <a:gd name="connsiteX749" fmla="*/ 676975 w 734094"/>
                  <a:gd name="connsiteY749" fmla="*/ 90360 h 108129"/>
                  <a:gd name="connsiteX750" fmla="*/ 674992 w 734094"/>
                  <a:gd name="connsiteY750" fmla="*/ 90360 h 108129"/>
                  <a:gd name="connsiteX751" fmla="*/ 684478 w 734094"/>
                  <a:gd name="connsiteY751" fmla="*/ 90360 h 108129"/>
                  <a:gd name="connsiteX752" fmla="*/ 684478 w 734094"/>
                  <a:gd name="connsiteY752" fmla="*/ 108011 h 108129"/>
                  <a:gd name="connsiteX753" fmla="*/ 686458 w 734094"/>
                  <a:gd name="connsiteY753" fmla="*/ 108011 h 108129"/>
                  <a:gd name="connsiteX754" fmla="*/ 686458 w 734094"/>
                  <a:gd name="connsiteY754" fmla="*/ 90360 h 108129"/>
                  <a:gd name="connsiteX755" fmla="*/ 684478 w 734094"/>
                  <a:gd name="connsiteY755" fmla="*/ 90360 h 108129"/>
                  <a:gd name="connsiteX756" fmla="*/ 694024 w 734094"/>
                  <a:gd name="connsiteY756" fmla="*/ 90360 h 108129"/>
                  <a:gd name="connsiteX757" fmla="*/ 694024 w 734094"/>
                  <a:gd name="connsiteY757" fmla="*/ 108011 h 108129"/>
                  <a:gd name="connsiteX758" fmla="*/ 696007 w 734094"/>
                  <a:gd name="connsiteY758" fmla="*/ 108011 h 108129"/>
                  <a:gd name="connsiteX759" fmla="*/ 696007 w 734094"/>
                  <a:gd name="connsiteY759" fmla="*/ 90360 h 108129"/>
                  <a:gd name="connsiteX760" fmla="*/ 694024 w 734094"/>
                  <a:gd name="connsiteY760" fmla="*/ 90360 h 108129"/>
                  <a:gd name="connsiteX761" fmla="*/ 703510 w 734094"/>
                  <a:gd name="connsiteY761" fmla="*/ 90360 h 108129"/>
                  <a:gd name="connsiteX762" fmla="*/ 703510 w 734094"/>
                  <a:gd name="connsiteY762" fmla="*/ 108011 h 108129"/>
                  <a:gd name="connsiteX763" fmla="*/ 705493 w 734094"/>
                  <a:gd name="connsiteY763" fmla="*/ 108011 h 108129"/>
                  <a:gd name="connsiteX764" fmla="*/ 705493 w 734094"/>
                  <a:gd name="connsiteY764" fmla="*/ 90360 h 108129"/>
                  <a:gd name="connsiteX765" fmla="*/ 703510 w 734094"/>
                  <a:gd name="connsiteY765" fmla="*/ 90360 h 108129"/>
                  <a:gd name="connsiteX766" fmla="*/ 713056 w 734094"/>
                  <a:gd name="connsiteY766" fmla="*/ 90360 h 108129"/>
                  <a:gd name="connsiteX767" fmla="*/ 713056 w 734094"/>
                  <a:gd name="connsiteY767" fmla="*/ 108011 h 108129"/>
                  <a:gd name="connsiteX768" fmla="*/ 714977 w 734094"/>
                  <a:gd name="connsiteY768" fmla="*/ 108011 h 108129"/>
                  <a:gd name="connsiteX769" fmla="*/ 714977 w 734094"/>
                  <a:gd name="connsiteY769" fmla="*/ 90360 h 108129"/>
                  <a:gd name="connsiteX770" fmla="*/ 713056 w 734094"/>
                  <a:gd name="connsiteY770" fmla="*/ 90360 h 108129"/>
                  <a:gd name="connsiteX771" fmla="*/ 722542 w 734094"/>
                  <a:gd name="connsiteY771" fmla="*/ 90360 h 108129"/>
                  <a:gd name="connsiteX772" fmla="*/ 722542 w 734094"/>
                  <a:gd name="connsiteY772" fmla="*/ 108011 h 108129"/>
                  <a:gd name="connsiteX773" fmla="*/ 724525 w 734094"/>
                  <a:gd name="connsiteY773" fmla="*/ 108011 h 108129"/>
                  <a:gd name="connsiteX774" fmla="*/ 724525 w 734094"/>
                  <a:gd name="connsiteY774" fmla="*/ 90360 h 108129"/>
                  <a:gd name="connsiteX775" fmla="*/ 722542 w 734094"/>
                  <a:gd name="connsiteY775" fmla="*/ 90360 h 108129"/>
                  <a:gd name="connsiteX776" fmla="*/ 732028 w 734094"/>
                  <a:gd name="connsiteY776" fmla="*/ 90360 h 108129"/>
                  <a:gd name="connsiteX777" fmla="*/ 732028 w 734094"/>
                  <a:gd name="connsiteY777" fmla="*/ 108011 h 108129"/>
                  <a:gd name="connsiteX778" fmla="*/ 734011 w 734094"/>
                  <a:gd name="connsiteY778" fmla="*/ 108011 h 108129"/>
                  <a:gd name="connsiteX779" fmla="*/ 734011 w 734094"/>
                  <a:gd name="connsiteY779" fmla="*/ 91680 h 108129"/>
                  <a:gd name="connsiteX780" fmla="*/ 732630 w 734094"/>
                  <a:gd name="connsiteY780" fmla="*/ 90359 h 108129"/>
                  <a:gd name="connsiteX781" fmla="*/ 732030 w 734094"/>
                  <a:gd name="connsiteY781" fmla="*/ 90359 h 108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734094" h="108129">
                    <a:moveTo>
                      <a:pt x="-83" y="-118"/>
                    </a:moveTo>
                    <a:lnTo>
                      <a:pt x="-83" y="17533"/>
                    </a:lnTo>
                    <a:lnTo>
                      <a:pt x="1900" y="17533"/>
                    </a:lnTo>
                    <a:lnTo>
                      <a:pt x="1900" y="-118"/>
                    </a:lnTo>
                    <a:lnTo>
                      <a:pt x="-83" y="-118"/>
                    </a:lnTo>
                    <a:close/>
                    <a:moveTo>
                      <a:pt x="9463" y="-118"/>
                    </a:moveTo>
                    <a:lnTo>
                      <a:pt x="9463" y="17533"/>
                    </a:lnTo>
                    <a:lnTo>
                      <a:pt x="11446" y="17533"/>
                    </a:lnTo>
                    <a:lnTo>
                      <a:pt x="11446" y="-118"/>
                    </a:lnTo>
                    <a:lnTo>
                      <a:pt x="9463" y="-118"/>
                    </a:lnTo>
                    <a:close/>
                    <a:moveTo>
                      <a:pt x="18948" y="-118"/>
                    </a:moveTo>
                    <a:lnTo>
                      <a:pt x="18948" y="17533"/>
                    </a:lnTo>
                    <a:lnTo>
                      <a:pt x="20929" y="17533"/>
                    </a:lnTo>
                    <a:lnTo>
                      <a:pt x="20929" y="-118"/>
                    </a:lnTo>
                    <a:lnTo>
                      <a:pt x="18948" y="-118"/>
                    </a:lnTo>
                    <a:close/>
                    <a:moveTo>
                      <a:pt x="28494" y="-118"/>
                    </a:moveTo>
                    <a:lnTo>
                      <a:pt x="28494" y="17533"/>
                    </a:lnTo>
                    <a:lnTo>
                      <a:pt x="30416" y="17533"/>
                    </a:lnTo>
                    <a:lnTo>
                      <a:pt x="30416" y="-118"/>
                    </a:lnTo>
                    <a:lnTo>
                      <a:pt x="28494" y="-118"/>
                    </a:lnTo>
                    <a:close/>
                    <a:moveTo>
                      <a:pt x="37980" y="-118"/>
                    </a:moveTo>
                    <a:lnTo>
                      <a:pt x="37980" y="17533"/>
                    </a:lnTo>
                    <a:lnTo>
                      <a:pt x="39960" y="17533"/>
                    </a:lnTo>
                    <a:lnTo>
                      <a:pt x="39960" y="-118"/>
                    </a:lnTo>
                    <a:lnTo>
                      <a:pt x="37980" y="-118"/>
                    </a:lnTo>
                    <a:close/>
                    <a:moveTo>
                      <a:pt x="47466" y="-118"/>
                    </a:moveTo>
                    <a:lnTo>
                      <a:pt x="47466" y="17533"/>
                    </a:lnTo>
                    <a:lnTo>
                      <a:pt x="49449" y="17533"/>
                    </a:lnTo>
                    <a:lnTo>
                      <a:pt x="49449" y="-118"/>
                    </a:lnTo>
                    <a:lnTo>
                      <a:pt x="47466" y="-118"/>
                    </a:lnTo>
                    <a:close/>
                    <a:moveTo>
                      <a:pt x="57012" y="-118"/>
                    </a:moveTo>
                    <a:lnTo>
                      <a:pt x="57012" y="17533"/>
                    </a:lnTo>
                    <a:lnTo>
                      <a:pt x="58934" y="17533"/>
                    </a:lnTo>
                    <a:lnTo>
                      <a:pt x="58934" y="-118"/>
                    </a:lnTo>
                    <a:lnTo>
                      <a:pt x="57012" y="-118"/>
                    </a:lnTo>
                    <a:close/>
                    <a:moveTo>
                      <a:pt x="66498" y="-118"/>
                    </a:moveTo>
                    <a:lnTo>
                      <a:pt x="66498" y="17533"/>
                    </a:lnTo>
                    <a:lnTo>
                      <a:pt x="68481" y="17533"/>
                    </a:lnTo>
                    <a:lnTo>
                      <a:pt x="68481" y="-118"/>
                    </a:lnTo>
                    <a:lnTo>
                      <a:pt x="66498" y="-118"/>
                    </a:lnTo>
                    <a:close/>
                    <a:moveTo>
                      <a:pt x="75984" y="-118"/>
                    </a:moveTo>
                    <a:lnTo>
                      <a:pt x="75984" y="17533"/>
                    </a:lnTo>
                    <a:lnTo>
                      <a:pt x="77967" y="17533"/>
                    </a:lnTo>
                    <a:lnTo>
                      <a:pt x="77967" y="-118"/>
                    </a:lnTo>
                    <a:lnTo>
                      <a:pt x="75984" y="-118"/>
                    </a:lnTo>
                    <a:close/>
                    <a:moveTo>
                      <a:pt x="85530" y="-118"/>
                    </a:moveTo>
                    <a:lnTo>
                      <a:pt x="85530" y="17533"/>
                    </a:lnTo>
                    <a:lnTo>
                      <a:pt x="87451" y="17533"/>
                    </a:lnTo>
                    <a:lnTo>
                      <a:pt x="87451" y="-118"/>
                    </a:lnTo>
                    <a:lnTo>
                      <a:pt x="85530" y="-118"/>
                    </a:lnTo>
                    <a:close/>
                    <a:moveTo>
                      <a:pt x="95016" y="-118"/>
                    </a:moveTo>
                    <a:lnTo>
                      <a:pt x="95016" y="17533"/>
                    </a:lnTo>
                    <a:lnTo>
                      <a:pt x="96999" y="17533"/>
                    </a:lnTo>
                    <a:lnTo>
                      <a:pt x="96999" y="-118"/>
                    </a:lnTo>
                    <a:lnTo>
                      <a:pt x="95016" y="-118"/>
                    </a:lnTo>
                    <a:close/>
                    <a:moveTo>
                      <a:pt x="104502" y="-118"/>
                    </a:moveTo>
                    <a:lnTo>
                      <a:pt x="104502" y="17533"/>
                    </a:lnTo>
                    <a:lnTo>
                      <a:pt x="106485" y="17533"/>
                    </a:lnTo>
                    <a:lnTo>
                      <a:pt x="106485" y="-118"/>
                    </a:lnTo>
                    <a:lnTo>
                      <a:pt x="104502" y="-118"/>
                    </a:lnTo>
                    <a:close/>
                    <a:moveTo>
                      <a:pt x="114048" y="-118"/>
                    </a:moveTo>
                    <a:lnTo>
                      <a:pt x="114048" y="17533"/>
                    </a:lnTo>
                    <a:lnTo>
                      <a:pt x="116028" y="17533"/>
                    </a:lnTo>
                    <a:lnTo>
                      <a:pt x="116028" y="-118"/>
                    </a:lnTo>
                    <a:lnTo>
                      <a:pt x="114048" y="-118"/>
                    </a:lnTo>
                    <a:close/>
                    <a:moveTo>
                      <a:pt x="123534" y="-118"/>
                    </a:moveTo>
                    <a:lnTo>
                      <a:pt x="123534" y="17533"/>
                    </a:lnTo>
                    <a:lnTo>
                      <a:pt x="125517" y="17533"/>
                    </a:lnTo>
                    <a:lnTo>
                      <a:pt x="125517" y="-118"/>
                    </a:lnTo>
                    <a:lnTo>
                      <a:pt x="123534" y="-118"/>
                    </a:lnTo>
                    <a:close/>
                    <a:moveTo>
                      <a:pt x="133080" y="-118"/>
                    </a:moveTo>
                    <a:lnTo>
                      <a:pt x="133080" y="17533"/>
                    </a:lnTo>
                    <a:lnTo>
                      <a:pt x="135001" y="17533"/>
                    </a:lnTo>
                    <a:lnTo>
                      <a:pt x="135001" y="-118"/>
                    </a:lnTo>
                    <a:lnTo>
                      <a:pt x="133080" y="-118"/>
                    </a:lnTo>
                    <a:close/>
                    <a:moveTo>
                      <a:pt x="142566" y="-118"/>
                    </a:moveTo>
                    <a:lnTo>
                      <a:pt x="142566" y="17533"/>
                    </a:lnTo>
                    <a:lnTo>
                      <a:pt x="144549" y="17533"/>
                    </a:lnTo>
                    <a:lnTo>
                      <a:pt x="144549" y="-118"/>
                    </a:lnTo>
                    <a:lnTo>
                      <a:pt x="142566" y="-118"/>
                    </a:lnTo>
                    <a:close/>
                    <a:moveTo>
                      <a:pt x="152052" y="-118"/>
                    </a:moveTo>
                    <a:lnTo>
                      <a:pt x="152052" y="17533"/>
                    </a:lnTo>
                    <a:lnTo>
                      <a:pt x="154032" y="17533"/>
                    </a:lnTo>
                    <a:lnTo>
                      <a:pt x="154032" y="-118"/>
                    </a:lnTo>
                    <a:lnTo>
                      <a:pt x="152052" y="-118"/>
                    </a:lnTo>
                    <a:close/>
                    <a:moveTo>
                      <a:pt x="161598" y="-118"/>
                    </a:moveTo>
                    <a:lnTo>
                      <a:pt x="161598" y="17533"/>
                    </a:lnTo>
                    <a:lnTo>
                      <a:pt x="163519" y="17533"/>
                    </a:lnTo>
                    <a:lnTo>
                      <a:pt x="163519" y="-118"/>
                    </a:lnTo>
                    <a:lnTo>
                      <a:pt x="161598" y="-118"/>
                    </a:lnTo>
                    <a:close/>
                    <a:moveTo>
                      <a:pt x="171084" y="-118"/>
                    </a:moveTo>
                    <a:lnTo>
                      <a:pt x="171084" y="17533"/>
                    </a:lnTo>
                    <a:lnTo>
                      <a:pt x="173067" y="17533"/>
                    </a:lnTo>
                    <a:lnTo>
                      <a:pt x="173067" y="-118"/>
                    </a:lnTo>
                    <a:lnTo>
                      <a:pt x="171084" y="-118"/>
                    </a:lnTo>
                    <a:close/>
                    <a:moveTo>
                      <a:pt x="180570" y="-118"/>
                    </a:moveTo>
                    <a:lnTo>
                      <a:pt x="180570" y="17533"/>
                    </a:lnTo>
                    <a:lnTo>
                      <a:pt x="182549" y="17533"/>
                    </a:lnTo>
                    <a:lnTo>
                      <a:pt x="182549" y="-118"/>
                    </a:lnTo>
                    <a:lnTo>
                      <a:pt x="180570" y="-118"/>
                    </a:lnTo>
                    <a:close/>
                    <a:moveTo>
                      <a:pt x="190116" y="-118"/>
                    </a:moveTo>
                    <a:lnTo>
                      <a:pt x="190116" y="17533"/>
                    </a:lnTo>
                    <a:lnTo>
                      <a:pt x="192037" y="17533"/>
                    </a:lnTo>
                    <a:lnTo>
                      <a:pt x="192037" y="-118"/>
                    </a:lnTo>
                    <a:lnTo>
                      <a:pt x="190116" y="-118"/>
                    </a:lnTo>
                    <a:close/>
                    <a:moveTo>
                      <a:pt x="199602" y="-118"/>
                    </a:moveTo>
                    <a:lnTo>
                      <a:pt x="199602" y="17533"/>
                    </a:lnTo>
                    <a:lnTo>
                      <a:pt x="201585" y="17533"/>
                    </a:lnTo>
                    <a:lnTo>
                      <a:pt x="201585" y="-118"/>
                    </a:lnTo>
                    <a:lnTo>
                      <a:pt x="199602" y="-118"/>
                    </a:lnTo>
                    <a:close/>
                    <a:moveTo>
                      <a:pt x="209088" y="-118"/>
                    </a:moveTo>
                    <a:lnTo>
                      <a:pt x="209088" y="17533"/>
                    </a:lnTo>
                    <a:lnTo>
                      <a:pt x="211071" y="17533"/>
                    </a:lnTo>
                    <a:lnTo>
                      <a:pt x="211071" y="-118"/>
                    </a:lnTo>
                    <a:lnTo>
                      <a:pt x="209088" y="-118"/>
                    </a:lnTo>
                    <a:close/>
                    <a:moveTo>
                      <a:pt x="218634" y="-118"/>
                    </a:moveTo>
                    <a:lnTo>
                      <a:pt x="218634" y="17533"/>
                    </a:lnTo>
                    <a:lnTo>
                      <a:pt x="220617" y="17533"/>
                    </a:lnTo>
                    <a:lnTo>
                      <a:pt x="220617" y="-118"/>
                    </a:lnTo>
                    <a:lnTo>
                      <a:pt x="218634" y="-118"/>
                    </a:lnTo>
                    <a:close/>
                    <a:moveTo>
                      <a:pt x="228120" y="-118"/>
                    </a:moveTo>
                    <a:lnTo>
                      <a:pt x="228120" y="17533"/>
                    </a:lnTo>
                    <a:lnTo>
                      <a:pt x="230103" y="17533"/>
                    </a:lnTo>
                    <a:lnTo>
                      <a:pt x="230103" y="-118"/>
                    </a:lnTo>
                    <a:lnTo>
                      <a:pt x="228120" y="-118"/>
                    </a:lnTo>
                    <a:close/>
                    <a:moveTo>
                      <a:pt x="237666" y="-118"/>
                    </a:moveTo>
                    <a:lnTo>
                      <a:pt x="237666" y="17533"/>
                    </a:lnTo>
                    <a:lnTo>
                      <a:pt x="239587" y="17533"/>
                    </a:lnTo>
                    <a:lnTo>
                      <a:pt x="239587" y="-118"/>
                    </a:lnTo>
                    <a:lnTo>
                      <a:pt x="237666" y="-118"/>
                    </a:lnTo>
                    <a:close/>
                    <a:moveTo>
                      <a:pt x="247151" y="-118"/>
                    </a:moveTo>
                    <a:lnTo>
                      <a:pt x="247151" y="17533"/>
                    </a:lnTo>
                    <a:lnTo>
                      <a:pt x="249132" y="17533"/>
                    </a:lnTo>
                    <a:lnTo>
                      <a:pt x="249132" y="-118"/>
                    </a:lnTo>
                    <a:lnTo>
                      <a:pt x="247151" y="-118"/>
                    </a:lnTo>
                    <a:close/>
                    <a:moveTo>
                      <a:pt x="256637" y="-118"/>
                    </a:moveTo>
                    <a:lnTo>
                      <a:pt x="256637" y="17533"/>
                    </a:lnTo>
                    <a:lnTo>
                      <a:pt x="258621" y="17533"/>
                    </a:lnTo>
                    <a:lnTo>
                      <a:pt x="258621" y="-118"/>
                    </a:lnTo>
                    <a:lnTo>
                      <a:pt x="256637" y="-118"/>
                    </a:lnTo>
                    <a:close/>
                    <a:moveTo>
                      <a:pt x="266183" y="-118"/>
                    </a:moveTo>
                    <a:lnTo>
                      <a:pt x="266183" y="17533"/>
                    </a:lnTo>
                    <a:lnTo>
                      <a:pt x="268105" y="17533"/>
                    </a:lnTo>
                    <a:lnTo>
                      <a:pt x="268105" y="-118"/>
                    </a:lnTo>
                    <a:lnTo>
                      <a:pt x="266183" y="-118"/>
                    </a:lnTo>
                    <a:close/>
                    <a:moveTo>
                      <a:pt x="275669" y="-118"/>
                    </a:moveTo>
                    <a:lnTo>
                      <a:pt x="275669" y="17533"/>
                    </a:lnTo>
                    <a:lnTo>
                      <a:pt x="277649" y="17533"/>
                    </a:lnTo>
                    <a:lnTo>
                      <a:pt x="277649" y="-118"/>
                    </a:lnTo>
                    <a:lnTo>
                      <a:pt x="275669" y="-118"/>
                    </a:lnTo>
                    <a:close/>
                    <a:moveTo>
                      <a:pt x="285155" y="-118"/>
                    </a:moveTo>
                    <a:lnTo>
                      <a:pt x="285155" y="17533"/>
                    </a:lnTo>
                    <a:lnTo>
                      <a:pt x="287138" y="17533"/>
                    </a:lnTo>
                    <a:lnTo>
                      <a:pt x="287138" y="-118"/>
                    </a:lnTo>
                    <a:lnTo>
                      <a:pt x="285155" y="-118"/>
                    </a:lnTo>
                    <a:close/>
                    <a:moveTo>
                      <a:pt x="294701" y="-118"/>
                    </a:moveTo>
                    <a:lnTo>
                      <a:pt x="294701" y="17533"/>
                    </a:lnTo>
                    <a:lnTo>
                      <a:pt x="296623" y="17533"/>
                    </a:lnTo>
                    <a:lnTo>
                      <a:pt x="296623" y="-118"/>
                    </a:lnTo>
                    <a:lnTo>
                      <a:pt x="294701" y="-118"/>
                    </a:lnTo>
                    <a:close/>
                    <a:moveTo>
                      <a:pt x="304187" y="-118"/>
                    </a:moveTo>
                    <a:lnTo>
                      <a:pt x="304187" y="17533"/>
                    </a:lnTo>
                    <a:lnTo>
                      <a:pt x="306170" y="17533"/>
                    </a:lnTo>
                    <a:lnTo>
                      <a:pt x="306170" y="-118"/>
                    </a:lnTo>
                    <a:lnTo>
                      <a:pt x="304187" y="-118"/>
                    </a:lnTo>
                    <a:close/>
                    <a:moveTo>
                      <a:pt x="313673" y="-118"/>
                    </a:moveTo>
                    <a:lnTo>
                      <a:pt x="313673" y="17533"/>
                    </a:lnTo>
                    <a:lnTo>
                      <a:pt x="315653" y="17533"/>
                    </a:lnTo>
                    <a:lnTo>
                      <a:pt x="315653" y="-118"/>
                    </a:lnTo>
                    <a:lnTo>
                      <a:pt x="313673" y="-118"/>
                    </a:lnTo>
                    <a:close/>
                    <a:moveTo>
                      <a:pt x="323219" y="-118"/>
                    </a:moveTo>
                    <a:lnTo>
                      <a:pt x="323219" y="17533"/>
                    </a:lnTo>
                    <a:lnTo>
                      <a:pt x="325140" y="17533"/>
                    </a:lnTo>
                    <a:lnTo>
                      <a:pt x="325140" y="-118"/>
                    </a:lnTo>
                    <a:lnTo>
                      <a:pt x="323219" y="-118"/>
                    </a:lnTo>
                    <a:close/>
                    <a:moveTo>
                      <a:pt x="332705" y="-118"/>
                    </a:moveTo>
                    <a:lnTo>
                      <a:pt x="332705" y="17533"/>
                    </a:lnTo>
                    <a:lnTo>
                      <a:pt x="334688" y="17533"/>
                    </a:lnTo>
                    <a:lnTo>
                      <a:pt x="334688" y="-118"/>
                    </a:lnTo>
                    <a:lnTo>
                      <a:pt x="332705" y="-118"/>
                    </a:lnTo>
                    <a:close/>
                    <a:moveTo>
                      <a:pt x="342191" y="-118"/>
                    </a:moveTo>
                    <a:lnTo>
                      <a:pt x="342191" y="17533"/>
                    </a:lnTo>
                    <a:lnTo>
                      <a:pt x="344174" y="17533"/>
                    </a:lnTo>
                    <a:lnTo>
                      <a:pt x="344174" y="-118"/>
                    </a:lnTo>
                    <a:lnTo>
                      <a:pt x="342191" y="-118"/>
                    </a:lnTo>
                    <a:close/>
                    <a:moveTo>
                      <a:pt x="351737" y="-118"/>
                    </a:moveTo>
                    <a:lnTo>
                      <a:pt x="351737" y="17533"/>
                    </a:lnTo>
                    <a:lnTo>
                      <a:pt x="353720" y="17533"/>
                    </a:lnTo>
                    <a:lnTo>
                      <a:pt x="353720" y="-118"/>
                    </a:lnTo>
                    <a:lnTo>
                      <a:pt x="351737" y="-118"/>
                    </a:lnTo>
                    <a:close/>
                    <a:moveTo>
                      <a:pt x="361223" y="-118"/>
                    </a:moveTo>
                    <a:lnTo>
                      <a:pt x="361223" y="17533"/>
                    </a:lnTo>
                    <a:lnTo>
                      <a:pt x="363206" y="17533"/>
                    </a:lnTo>
                    <a:lnTo>
                      <a:pt x="363206" y="-118"/>
                    </a:lnTo>
                    <a:lnTo>
                      <a:pt x="361223" y="-118"/>
                    </a:lnTo>
                    <a:close/>
                    <a:moveTo>
                      <a:pt x="370769" y="-118"/>
                    </a:moveTo>
                    <a:lnTo>
                      <a:pt x="370769" y="17533"/>
                    </a:lnTo>
                    <a:lnTo>
                      <a:pt x="372690" y="17533"/>
                    </a:lnTo>
                    <a:lnTo>
                      <a:pt x="372690" y="-118"/>
                    </a:lnTo>
                    <a:lnTo>
                      <a:pt x="370769" y="-118"/>
                    </a:lnTo>
                    <a:close/>
                    <a:moveTo>
                      <a:pt x="380255" y="-118"/>
                    </a:moveTo>
                    <a:lnTo>
                      <a:pt x="380255" y="17533"/>
                    </a:lnTo>
                    <a:lnTo>
                      <a:pt x="382238" y="17533"/>
                    </a:lnTo>
                    <a:lnTo>
                      <a:pt x="382238" y="-118"/>
                    </a:lnTo>
                    <a:lnTo>
                      <a:pt x="380255" y="-118"/>
                    </a:lnTo>
                    <a:close/>
                    <a:moveTo>
                      <a:pt x="389741" y="-118"/>
                    </a:moveTo>
                    <a:lnTo>
                      <a:pt x="389741" y="17533"/>
                    </a:lnTo>
                    <a:lnTo>
                      <a:pt x="391721" y="17533"/>
                    </a:lnTo>
                    <a:lnTo>
                      <a:pt x="391721" y="-118"/>
                    </a:lnTo>
                    <a:lnTo>
                      <a:pt x="389741" y="-118"/>
                    </a:lnTo>
                    <a:close/>
                    <a:moveTo>
                      <a:pt x="399287" y="-118"/>
                    </a:moveTo>
                    <a:lnTo>
                      <a:pt x="399287" y="17533"/>
                    </a:lnTo>
                    <a:lnTo>
                      <a:pt x="401208" y="17533"/>
                    </a:lnTo>
                    <a:lnTo>
                      <a:pt x="401208" y="-118"/>
                    </a:lnTo>
                    <a:lnTo>
                      <a:pt x="399287" y="-118"/>
                    </a:lnTo>
                    <a:close/>
                    <a:moveTo>
                      <a:pt x="408773" y="-118"/>
                    </a:moveTo>
                    <a:lnTo>
                      <a:pt x="408773" y="17533"/>
                    </a:lnTo>
                    <a:lnTo>
                      <a:pt x="410752" y="17533"/>
                    </a:lnTo>
                    <a:lnTo>
                      <a:pt x="410752" y="-118"/>
                    </a:lnTo>
                    <a:lnTo>
                      <a:pt x="408773" y="-118"/>
                    </a:lnTo>
                    <a:close/>
                    <a:moveTo>
                      <a:pt x="418259" y="-118"/>
                    </a:moveTo>
                    <a:lnTo>
                      <a:pt x="418259" y="17533"/>
                    </a:lnTo>
                    <a:lnTo>
                      <a:pt x="420242" y="17533"/>
                    </a:lnTo>
                    <a:lnTo>
                      <a:pt x="420242" y="-118"/>
                    </a:lnTo>
                    <a:lnTo>
                      <a:pt x="418259" y="-118"/>
                    </a:lnTo>
                    <a:close/>
                    <a:moveTo>
                      <a:pt x="427805" y="-118"/>
                    </a:moveTo>
                    <a:lnTo>
                      <a:pt x="427805" y="17533"/>
                    </a:lnTo>
                    <a:lnTo>
                      <a:pt x="429726" y="17533"/>
                    </a:lnTo>
                    <a:lnTo>
                      <a:pt x="429726" y="-118"/>
                    </a:lnTo>
                    <a:lnTo>
                      <a:pt x="427805" y="-118"/>
                    </a:lnTo>
                    <a:close/>
                    <a:moveTo>
                      <a:pt x="437291" y="-118"/>
                    </a:moveTo>
                    <a:lnTo>
                      <a:pt x="437291" y="17533"/>
                    </a:lnTo>
                    <a:lnTo>
                      <a:pt x="439274" y="17533"/>
                    </a:lnTo>
                    <a:lnTo>
                      <a:pt x="439274" y="-118"/>
                    </a:lnTo>
                    <a:lnTo>
                      <a:pt x="437291" y="-118"/>
                    </a:lnTo>
                    <a:close/>
                    <a:moveTo>
                      <a:pt x="446777" y="-118"/>
                    </a:moveTo>
                    <a:lnTo>
                      <a:pt x="446777" y="17533"/>
                    </a:lnTo>
                    <a:lnTo>
                      <a:pt x="448760" y="17533"/>
                    </a:lnTo>
                    <a:lnTo>
                      <a:pt x="448760" y="-118"/>
                    </a:lnTo>
                    <a:lnTo>
                      <a:pt x="446777" y="-118"/>
                    </a:lnTo>
                    <a:close/>
                    <a:moveTo>
                      <a:pt x="456323" y="-118"/>
                    </a:moveTo>
                    <a:lnTo>
                      <a:pt x="456323" y="17533"/>
                    </a:lnTo>
                    <a:lnTo>
                      <a:pt x="458306" y="17533"/>
                    </a:lnTo>
                    <a:lnTo>
                      <a:pt x="458306" y="-118"/>
                    </a:lnTo>
                    <a:lnTo>
                      <a:pt x="456323" y="-118"/>
                    </a:lnTo>
                    <a:close/>
                    <a:moveTo>
                      <a:pt x="465809" y="-118"/>
                    </a:moveTo>
                    <a:lnTo>
                      <a:pt x="465809" y="17533"/>
                    </a:lnTo>
                    <a:lnTo>
                      <a:pt x="467792" y="17533"/>
                    </a:lnTo>
                    <a:lnTo>
                      <a:pt x="467792" y="-118"/>
                    </a:lnTo>
                    <a:lnTo>
                      <a:pt x="465809" y="-118"/>
                    </a:lnTo>
                    <a:close/>
                    <a:moveTo>
                      <a:pt x="475354" y="-118"/>
                    </a:moveTo>
                    <a:lnTo>
                      <a:pt x="475354" y="17533"/>
                    </a:lnTo>
                    <a:lnTo>
                      <a:pt x="477276" y="17533"/>
                    </a:lnTo>
                    <a:lnTo>
                      <a:pt x="477276" y="-118"/>
                    </a:lnTo>
                    <a:lnTo>
                      <a:pt x="475354" y="-118"/>
                    </a:lnTo>
                    <a:close/>
                    <a:moveTo>
                      <a:pt x="484840" y="-118"/>
                    </a:moveTo>
                    <a:lnTo>
                      <a:pt x="484840" y="17533"/>
                    </a:lnTo>
                    <a:lnTo>
                      <a:pt x="486821" y="17533"/>
                    </a:lnTo>
                    <a:lnTo>
                      <a:pt x="486821" y="-118"/>
                    </a:lnTo>
                    <a:lnTo>
                      <a:pt x="484840" y="-118"/>
                    </a:lnTo>
                    <a:close/>
                    <a:moveTo>
                      <a:pt x="494326" y="-118"/>
                    </a:moveTo>
                    <a:lnTo>
                      <a:pt x="494326" y="17533"/>
                    </a:lnTo>
                    <a:lnTo>
                      <a:pt x="496310" y="17533"/>
                    </a:lnTo>
                    <a:lnTo>
                      <a:pt x="496310" y="-118"/>
                    </a:lnTo>
                    <a:lnTo>
                      <a:pt x="494326" y="-118"/>
                    </a:lnTo>
                    <a:close/>
                    <a:moveTo>
                      <a:pt x="503872" y="-118"/>
                    </a:moveTo>
                    <a:lnTo>
                      <a:pt x="503872" y="17533"/>
                    </a:lnTo>
                    <a:lnTo>
                      <a:pt x="505794" y="17533"/>
                    </a:lnTo>
                    <a:lnTo>
                      <a:pt x="505794" y="-118"/>
                    </a:lnTo>
                    <a:lnTo>
                      <a:pt x="503872" y="-118"/>
                    </a:lnTo>
                    <a:close/>
                    <a:moveTo>
                      <a:pt x="513358" y="-118"/>
                    </a:moveTo>
                    <a:lnTo>
                      <a:pt x="513358" y="17533"/>
                    </a:lnTo>
                    <a:lnTo>
                      <a:pt x="515341" y="17533"/>
                    </a:lnTo>
                    <a:lnTo>
                      <a:pt x="515341" y="-118"/>
                    </a:lnTo>
                    <a:lnTo>
                      <a:pt x="513358" y="-118"/>
                    </a:lnTo>
                    <a:close/>
                    <a:moveTo>
                      <a:pt x="522844" y="-118"/>
                    </a:moveTo>
                    <a:lnTo>
                      <a:pt x="522844" y="17533"/>
                    </a:lnTo>
                    <a:lnTo>
                      <a:pt x="524825" y="17533"/>
                    </a:lnTo>
                    <a:lnTo>
                      <a:pt x="524825" y="-118"/>
                    </a:lnTo>
                    <a:lnTo>
                      <a:pt x="522844" y="-118"/>
                    </a:lnTo>
                    <a:close/>
                    <a:moveTo>
                      <a:pt x="532390" y="-118"/>
                    </a:moveTo>
                    <a:lnTo>
                      <a:pt x="532390" y="17533"/>
                    </a:lnTo>
                    <a:lnTo>
                      <a:pt x="534311" y="17533"/>
                    </a:lnTo>
                    <a:lnTo>
                      <a:pt x="534311" y="-118"/>
                    </a:lnTo>
                    <a:lnTo>
                      <a:pt x="532390" y="-118"/>
                    </a:lnTo>
                    <a:close/>
                    <a:moveTo>
                      <a:pt x="541876" y="-118"/>
                    </a:moveTo>
                    <a:lnTo>
                      <a:pt x="541876" y="17533"/>
                    </a:lnTo>
                    <a:lnTo>
                      <a:pt x="543859" y="17533"/>
                    </a:lnTo>
                    <a:lnTo>
                      <a:pt x="543859" y="-118"/>
                    </a:lnTo>
                    <a:lnTo>
                      <a:pt x="541876" y="-118"/>
                    </a:lnTo>
                    <a:close/>
                    <a:moveTo>
                      <a:pt x="551362" y="-118"/>
                    </a:moveTo>
                    <a:lnTo>
                      <a:pt x="551362" y="17533"/>
                    </a:lnTo>
                    <a:lnTo>
                      <a:pt x="553342" y="17533"/>
                    </a:lnTo>
                    <a:lnTo>
                      <a:pt x="553342" y="-118"/>
                    </a:lnTo>
                    <a:lnTo>
                      <a:pt x="551362" y="-118"/>
                    </a:lnTo>
                    <a:close/>
                    <a:moveTo>
                      <a:pt x="560908" y="-118"/>
                    </a:moveTo>
                    <a:lnTo>
                      <a:pt x="560908" y="17533"/>
                    </a:lnTo>
                    <a:lnTo>
                      <a:pt x="562829" y="17533"/>
                    </a:lnTo>
                    <a:lnTo>
                      <a:pt x="562829" y="-118"/>
                    </a:lnTo>
                    <a:lnTo>
                      <a:pt x="560908" y="-118"/>
                    </a:lnTo>
                    <a:close/>
                    <a:moveTo>
                      <a:pt x="570394" y="-118"/>
                    </a:moveTo>
                    <a:lnTo>
                      <a:pt x="570394" y="17533"/>
                    </a:lnTo>
                    <a:lnTo>
                      <a:pt x="572377" y="17533"/>
                    </a:lnTo>
                    <a:lnTo>
                      <a:pt x="572377" y="-118"/>
                    </a:lnTo>
                    <a:lnTo>
                      <a:pt x="570394" y="-118"/>
                    </a:lnTo>
                    <a:close/>
                    <a:moveTo>
                      <a:pt x="579880" y="-118"/>
                    </a:moveTo>
                    <a:lnTo>
                      <a:pt x="579880" y="17533"/>
                    </a:lnTo>
                    <a:lnTo>
                      <a:pt x="581863" y="17533"/>
                    </a:lnTo>
                    <a:lnTo>
                      <a:pt x="581863" y="-118"/>
                    </a:lnTo>
                    <a:lnTo>
                      <a:pt x="579880" y="-118"/>
                    </a:lnTo>
                    <a:close/>
                    <a:moveTo>
                      <a:pt x="589426" y="-118"/>
                    </a:moveTo>
                    <a:lnTo>
                      <a:pt x="589426" y="17533"/>
                    </a:lnTo>
                    <a:lnTo>
                      <a:pt x="591409" y="17533"/>
                    </a:lnTo>
                    <a:lnTo>
                      <a:pt x="591409" y="-118"/>
                    </a:lnTo>
                    <a:lnTo>
                      <a:pt x="589426" y="-118"/>
                    </a:lnTo>
                    <a:close/>
                    <a:moveTo>
                      <a:pt x="598912" y="-118"/>
                    </a:moveTo>
                    <a:lnTo>
                      <a:pt x="598912" y="17533"/>
                    </a:lnTo>
                    <a:lnTo>
                      <a:pt x="600895" y="17533"/>
                    </a:lnTo>
                    <a:lnTo>
                      <a:pt x="600895" y="-118"/>
                    </a:lnTo>
                    <a:lnTo>
                      <a:pt x="598912" y="-118"/>
                    </a:lnTo>
                    <a:close/>
                    <a:moveTo>
                      <a:pt x="608458" y="-118"/>
                    </a:moveTo>
                    <a:lnTo>
                      <a:pt x="608458" y="17533"/>
                    </a:lnTo>
                    <a:lnTo>
                      <a:pt x="610379" y="17533"/>
                    </a:lnTo>
                    <a:lnTo>
                      <a:pt x="610379" y="-118"/>
                    </a:lnTo>
                    <a:lnTo>
                      <a:pt x="608458" y="-118"/>
                    </a:lnTo>
                    <a:close/>
                    <a:moveTo>
                      <a:pt x="617944" y="-118"/>
                    </a:moveTo>
                    <a:lnTo>
                      <a:pt x="617944" y="17533"/>
                    </a:lnTo>
                    <a:lnTo>
                      <a:pt x="619924" y="17533"/>
                    </a:lnTo>
                    <a:lnTo>
                      <a:pt x="619924" y="-118"/>
                    </a:lnTo>
                    <a:lnTo>
                      <a:pt x="617944" y="-118"/>
                    </a:lnTo>
                    <a:close/>
                    <a:moveTo>
                      <a:pt x="627430" y="-118"/>
                    </a:moveTo>
                    <a:lnTo>
                      <a:pt x="627430" y="17533"/>
                    </a:lnTo>
                    <a:lnTo>
                      <a:pt x="629413" y="17533"/>
                    </a:lnTo>
                    <a:lnTo>
                      <a:pt x="629413" y="-118"/>
                    </a:lnTo>
                    <a:lnTo>
                      <a:pt x="627430" y="-118"/>
                    </a:lnTo>
                    <a:close/>
                    <a:moveTo>
                      <a:pt x="636976" y="-118"/>
                    </a:moveTo>
                    <a:lnTo>
                      <a:pt x="636976" y="17533"/>
                    </a:lnTo>
                    <a:lnTo>
                      <a:pt x="638897" y="17533"/>
                    </a:lnTo>
                    <a:lnTo>
                      <a:pt x="638897" y="-118"/>
                    </a:lnTo>
                    <a:lnTo>
                      <a:pt x="636976" y="-118"/>
                    </a:lnTo>
                    <a:close/>
                    <a:moveTo>
                      <a:pt x="646462" y="-118"/>
                    </a:moveTo>
                    <a:lnTo>
                      <a:pt x="646462" y="17533"/>
                    </a:lnTo>
                    <a:lnTo>
                      <a:pt x="648441" y="17533"/>
                    </a:lnTo>
                    <a:lnTo>
                      <a:pt x="648441" y="-118"/>
                    </a:lnTo>
                    <a:lnTo>
                      <a:pt x="646462" y="-118"/>
                    </a:lnTo>
                    <a:close/>
                    <a:moveTo>
                      <a:pt x="655948" y="-118"/>
                    </a:moveTo>
                    <a:lnTo>
                      <a:pt x="655948" y="17533"/>
                    </a:lnTo>
                    <a:lnTo>
                      <a:pt x="657931" y="17533"/>
                    </a:lnTo>
                    <a:lnTo>
                      <a:pt x="657931" y="-118"/>
                    </a:lnTo>
                    <a:lnTo>
                      <a:pt x="655948" y="-118"/>
                    </a:lnTo>
                    <a:close/>
                    <a:moveTo>
                      <a:pt x="665494" y="-118"/>
                    </a:moveTo>
                    <a:lnTo>
                      <a:pt x="665494" y="17533"/>
                    </a:lnTo>
                    <a:lnTo>
                      <a:pt x="667415" y="17533"/>
                    </a:lnTo>
                    <a:lnTo>
                      <a:pt x="667415" y="-118"/>
                    </a:lnTo>
                    <a:lnTo>
                      <a:pt x="665494" y="-118"/>
                    </a:lnTo>
                    <a:close/>
                    <a:moveTo>
                      <a:pt x="674980" y="-118"/>
                    </a:moveTo>
                    <a:lnTo>
                      <a:pt x="674980" y="17533"/>
                    </a:lnTo>
                    <a:lnTo>
                      <a:pt x="676963" y="17533"/>
                    </a:lnTo>
                    <a:lnTo>
                      <a:pt x="676963" y="-118"/>
                    </a:lnTo>
                    <a:lnTo>
                      <a:pt x="674980" y="-118"/>
                    </a:lnTo>
                    <a:close/>
                    <a:moveTo>
                      <a:pt x="684466" y="-118"/>
                    </a:moveTo>
                    <a:lnTo>
                      <a:pt x="684466" y="17533"/>
                    </a:lnTo>
                    <a:lnTo>
                      <a:pt x="686445" y="17533"/>
                    </a:lnTo>
                    <a:lnTo>
                      <a:pt x="686445" y="-118"/>
                    </a:lnTo>
                    <a:lnTo>
                      <a:pt x="684466" y="-118"/>
                    </a:lnTo>
                    <a:close/>
                    <a:moveTo>
                      <a:pt x="694012" y="-118"/>
                    </a:moveTo>
                    <a:lnTo>
                      <a:pt x="694012" y="17533"/>
                    </a:lnTo>
                    <a:lnTo>
                      <a:pt x="695995" y="17533"/>
                    </a:lnTo>
                    <a:lnTo>
                      <a:pt x="695995" y="-118"/>
                    </a:lnTo>
                    <a:lnTo>
                      <a:pt x="694012" y="-118"/>
                    </a:lnTo>
                    <a:close/>
                    <a:moveTo>
                      <a:pt x="703497" y="-118"/>
                    </a:moveTo>
                    <a:lnTo>
                      <a:pt x="703497" y="17533"/>
                    </a:lnTo>
                    <a:lnTo>
                      <a:pt x="705481" y="17533"/>
                    </a:lnTo>
                    <a:lnTo>
                      <a:pt x="705481" y="-118"/>
                    </a:lnTo>
                    <a:lnTo>
                      <a:pt x="703497" y="-118"/>
                    </a:lnTo>
                    <a:close/>
                    <a:moveTo>
                      <a:pt x="713043" y="-118"/>
                    </a:moveTo>
                    <a:lnTo>
                      <a:pt x="713043" y="17533"/>
                    </a:lnTo>
                    <a:lnTo>
                      <a:pt x="714965" y="17533"/>
                    </a:lnTo>
                    <a:lnTo>
                      <a:pt x="714965" y="-118"/>
                    </a:lnTo>
                    <a:lnTo>
                      <a:pt x="713043" y="-118"/>
                    </a:lnTo>
                    <a:close/>
                    <a:moveTo>
                      <a:pt x="722529" y="-118"/>
                    </a:moveTo>
                    <a:lnTo>
                      <a:pt x="722529" y="17533"/>
                    </a:lnTo>
                    <a:lnTo>
                      <a:pt x="724513" y="17533"/>
                    </a:lnTo>
                    <a:lnTo>
                      <a:pt x="724513" y="-118"/>
                    </a:lnTo>
                    <a:lnTo>
                      <a:pt x="722529" y="-118"/>
                    </a:lnTo>
                    <a:close/>
                    <a:moveTo>
                      <a:pt x="732015" y="-118"/>
                    </a:moveTo>
                    <a:lnTo>
                      <a:pt x="732015" y="17533"/>
                    </a:lnTo>
                    <a:lnTo>
                      <a:pt x="733998" y="17533"/>
                    </a:lnTo>
                    <a:lnTo>
                      <a:pt x="733998" y="1203"/>
                    </a:lnTo>
                    <a:cubicBezTo>
                      <a:pt x="733998" y="456"/>
                      <a:pt x="733383" y="-119"/>
                      <a:pt x="732618" y="-119"/>
                    </a:cubicBezTo>
                    <a:lnTo>
                      <a:pt x="732018" y="-119"/>
                    </a:lnTo>
                    <a:close/>
                    <a:moveTo>
                      <a:pt x="-71" y="90360"/>
                    </a:moveTo>
                    <a:lnTo>
                      <a:pt x="-71" y="108011"/>
                    </a:lnTo>
                    <a:lnTo>
                      <a:pt x="1912" y="108011"/>
                    </a:lnTo>
                    <a:lnTo>
                      <a:pt x="1912" y="90360"/>
                    </a:lnTo>
                    <a:lnTo>
                      <a:pt x="-71" y="90360"/>
                    </a:lnTo>
                    <a:close/>
                    <a:moveTo>
                      <a:pt x="9475" y="90360"/>
                    </a:moveTo>
                    <a:lnTo>
                      <a:pt x="9475" y="108011"/>
                    </a:lnTo>
                    <a:lnTo>
                      <a:pt x="11458" y="108011"/>
                    </a:lnTo>
                    <a:lnTo>
                      <a:pt x="11458" y="90360"/>
                    </a:lnTo>
                    <a:lnTo>
                      <a:pt x="9475" y="90360"/>
                    </a:lnTo>
                    <a:close/>
                    <a:moveTo>
                      <a:pt x="18961" y="90360"/>
                    </a:moveTo>
                    <a:lnTo>
                      <a:pt x="18961" y="108011"/>
                    </a:lnTo>
                    <a:lnTo>
                      <a:pt x="20941" y="108011"/>
                    </a:lnTo>
                    <a:lnTo>
                      <a:pt x="20941" y="90360"/>
                    </a:lnTo>
                    <a:lnTo>
                      <a:pt x="18961" y="90360"/>
                    </a:lnTo>
                    <a:close/>
                    <a:moveTo>
                      <a:pt x="28507" y="90360"/>
                    </a:moveTo>
                    <a:lnTo>
                      <a:pt x="28507" y="108011"/>
                    </a:lnTo>
                    <a:lnTo>
                      <a:pt x="30428" y="108011"/>
                    </a:lnTo>
                    <a:lnTo>
                      <a:pt x="30428" y="90360"/>
                    </a:lnTo>
                    <a:lnTo>
                      <a:pt x="28507" y="90360"/>
                    </a:lnTo>
                    <a:close/>
                    <a:moveTo>
                      <a:pt x="37993" y="90360"/>
                    </a:moveTo>
                    <a:lnTo>
                      <a:pt x="37993" y="108011"/>
                    </a:lnTo>
                    <a:lnTo>
                      <a:pt x="39973" y="108011"/>
                    </a:lnTo>
                    <a:lnTo>
                      <a:pt x="39973" y="90360"/>
                    </a:lnTo>
                    <a:lnTo>
                      <a:pt x="37993" y="90360"/>
                    </a:lnTo>
                    <a:close/>
                    <a:moveTo>
                      <a:pt x="47479" y="90360"/>
                    </a:moveTo>
                    <a:lnTo>
                      <a:pt x="47479" y="108011"/>
                    </a:lnTo>
                    <a:lnTo>
                      <a:pt x="49462" y="108011"/>
                    </a:lnTo>
                    <a:lnTo>
                      <a:pt x="49462" y="90360"/>
                    </a:lnTo>
                    <a:lnTo>
                      <a:pt x="47479" y="90360"/>
                    </a:lnTo>
                    <a:close/>
                    <a:moveTo>
                      <a:pt x="57025" y="90360"/>
                    </a:moveTo>
                    <a:lnTo>
                      <a:pt x="57025" y="108011"/>
                    </a:lnTo>
                    <a:lnTo>
                      <a:pt x="58946" y="108011"/>
                    </a:lnTo>
                    <a:lnTo>
                      <a:pt x="58946" y="90360"/>
                    </a:lnTo>
                    <a:lnTo>
                      <a:pt x="57025" y="90360"/>
                    </a:lnTo>
                    <a:close/>
                    <a:moveTo>
                      <a:pt x="66510" y="90360"/>
                    </a:moveTo>
                    <a:lnTo>
                      <a:pt x="66510" y="108011"/>
                    </a:lnTo>
                    <a:lnTo>
                      <a:pt x="68494" y="108011"/>
                    </a:lnTo>
                    <a:lnTo>
                      <a:pt x="68494" y="90360"/>
                    </a:lnTo>
                    <a:lnTo>
                      <a:pt x="66510" y="90360"/>
                    </a:lnTo>
                    <a:close/>
                    <a:moveTo>
                      <a:pt x="75996" y="90360"/>
                    </a:moveTo>
                    <a:lnTo>
                      <a:pt x="75996" y="108011"/>
                    </a:lnTo>
                    <a:lnTo>
                      <a:pt x="77980" y="108011"/>
                    </a:lnTo>
                    <a:lnTo>
                      <a:pt x="77980" y="90360"/>
                    </a:lnTo>
                    <a:lnTo>
                      <a:pt x="75996" y="90360"/>
                    </a:lnTo>
                    <a:close/>
                    <a:moveTo>
                      <a:pt x="85542" y="90360"/>
                    </a:moveTo>
                    <a:lnTo>
                      <a:pt x="85542" y="108011"/>
                    </a:lnTo>
                    <a:lnTo>
                      <a:pt x="87464" y="108011"/>
                    </a:lnTo>
                    <a:lnTo>
                      <a:pt x="87464" y="90360"/>
                    </a:lnTo>
                    <a:lnTo>
                      <a:pt x="85542" y="90360"/>
                    </a:lnTo>
                    <a:close/>
                    <a:moveTo>
                      <a:pt x="95028" y="90360"/>
                    </a:moveTo>
                    <a:lnTo>
                      <a:pt x="95028" y="108011"/>
                    </a:lnTo>
                    <a:lnTo>
                      <a:pt x="97011" y="108011"/>
                    </a:lnTo>
                    <a:lnTo>
                      <a:pt x="97011" y="90360"/>
                    </a:lnTo>
                    <a:lnTo>
                      <a:pt x="95028" y="90360"/>
                    </a:lnTo>
                    <a:close/>
                    <a:moveTo>
                      <a:pt x="104514" y="90360"/>
                    </a:moveTo>
                    <a:lnTo>
                      <a:pt x="104514" y="108011"/>
                    </a:lnTo>
                    <a:lnTo>
                      <a:pt x="106497" y="108011"/>
                    </a:lnTo>
                    <a:lnTo>
                      <a:pt x="106497" y="90360"/>
                    </a:lnTo>
                    <a:lnTo>
                      <a:pt x="104514" y="90360"/>
                    </a:lnTo>
                    <a:close/>
                    <a:moveTo>
                      <a:pt x="114060" y="90360"/>
                    </a:moveTo>
                    <a:lnTo>
                      <a:pt x="114060" y="108011"/>
                    </a:lnTo>
                    <a:lnTo>
                      <a:pt x="116041" y="108011"/>
                    </a:lnTo>
                    <a:lnTo>
                      <a:pt x="116041" y="90360"/>
                    </a:lnTo>
                    <a:lnTo>
                      <a:pt x="114060" y="90360"/>
                    </a:lnTo>
                    <a:close/>
                    <a:moveTo>
                      <a:pt x="123546" y="90360"/>
                    </a:moveTo>
                    <a:lnTo>
                      <a:pt x="123546" y="108011"/>
                    </a:lnTo>
                    <a:lnTo>
                      <a:pt x="125529" y="108011"/>
                    </a:lnTo>
                    <a:lnTo>
                      <a:pt x="125529" y="90360"/>
                    </a:lnTo>
                    <a:lnTo>
                      <a:pt x="123546" y="90360"/>
                    </a:lnTo>
                    <a:close/>
                    <a:moveTo>
                      <a:pt x="133092" y="90360"/>
                    </a:moveTo>
                    <a:lnTo>
                      <a:pt x="133092" y="108011"/>
                    </a:lnTo>
                    <a:lnTo>
                      <a:pt x="135013" y="108011"/>
                    </a:lnTo>
                    <a:lnTo>
                      <a:pt x="135013" y="90360"/>
                    </a:lnTo>
                    <a:lnTo>
                      <a:pt x="133092" y="90360"/>
                    </a:lnTo>
                    <a:close/>
                    <a:moveTo>
                      <a:pt x="142578" y="90360"/>
                    </a:moveTo>
                    <a:lnTo>
                      <a:pt x="142578" y="108011"/>
                    </a:lnTo>
                    <a:lnTo>
                      <a:pt x="144561" y="108011"/>
                    </a:lnTo>
                    <a:lnTo>
                      <a:pt x="144561" y="90360"/>
                    </a:lnTo>
                    <a:lnTo>
                      <a:pt x="142578" y="90360"/>
                    </a:lnTo>
                    <a:close/>
                    <a:moveTo>
                      <a:pt x="152064" y="90360"/>
                    </a:moveTo>
                    <a:lnTo>
                      <a:pt x="152064" y="108011"/>
                    </a:lnTo>
                    <a:lnTo>
                      <a:pt x="154044" y="108011"/>
                    </a:lnTo>
                    <a:lnTo>
                      <a:pt x="154044" y="90360"/>
                    </a:lnTo>
                    <a:lnTo>
                      <a:pt x="152064" y="90360"/>
                    </a:lnTo>
                    <a:close/>
                    <a:moveTo>
                      <a:pt x="161610" y="90360"/>
                    </a:moveTo>
                    <a:lnTo>
                      <a:pt x="161610" y="108011"/>
                    </a:lnTo>
                    <a:lnTo>
                      <a:pt x="163531" y="108011"/>
                    </a:lnTo>
                    <a:lnTo>
                      <a:pt x="163531" y="90360"/>
                    </a:lnTo>
                    <a:lnTo>
                      <a:pt x="161610" y="90360"/>
                    </a:lnTo>
                    <a:close/>
                    <a:moveTo>
                      <a:pt x="171096" y="90360"/>
                    </a:moveTo>
                    <a:lnTo>
                      <a:pt x="171096" y="108011"/>
                    </a:lnTo>
                    <a:lnTo>
                      <a:pt x="173079" y="108011"/>
                    </a:lnTo>
                    <a:lnTo>
                      <a:pt x="173079" y="90360"/>
                    </a:lnTo>
                    <a:lnTo>
                      <a:pt x="171096" y="90360"/>
                    </a:lnTo>
                    <a:close/>
                    <a:moveTo>
                      <a:pt x="180582" y="90360"/>
                    </a:moveTo>
                    <a:lnTo>
                      <a:pt x="180582" y="108011"/>
                    </a:lnTo>
                    <a:lnTo>
                      <a:pt x="182562" y="108011"/>
                    </a:lnTo>
                    <a:lnTo>
                      <a:pt x="182562" y="90360"/>
                    </a:lnTo>
                    <a:lnTo>
                      <a:pt x="180582" y="90360"/>
                    </a:lnTo>
                    <a:close/>
                    <a:moveTo>
                      <a:pt x="190128" y="90360"/>
                    </a:moveTo>
                    <a:lnTo>
                      <a:pt x="190128" y="108011"/>
                    </a:lnTo>
                    <a:lnTo>
                      <a:pt x="192049" y="108011"/>
                    </a:lnTo>
                    <a:lnTo>
                      <a:pt x="192049" y="90360"/>
                    </a:lnTo>
                    <a:lnTo>
                      <a:pt x="190128" y="90360"/>
                    </a:lnTo>
                    <a:close/>
                    <a:moveTo>
                      <a:pt x="199614" y="90360"/>
                    </a:moveTo>
                    <a:lnTo>
                      <a:pt x="199614" y="108011"/>
                    </a:lnTo>
                    <a:lnTo>
                      <a:pt x="201597" y="108011"/>
                    </a:lnTo>
                    <a:lnTo>
                      <a:pt x="201597" y="90360"/>
                    </a:lnTo>
                    <a:lnTo>
                      <a:pt x="199614" y="90360"/>
                    </a:lnTo>
                    <a:close/>
                    <a:moveTo>
                      <a:pt x="209100" y="90360"/>
                    </a:moveTo>
                    <a:lnTo>
                      <a:pt x="209100" y="108011"/>
                    </a:lnTo>
                    <a:lnTo>
                      <a:pt x="211083" y="108011"/>
                    </a:lnTo>
                    <a:lnTo>
                      <a:pt x="211083" y="90360"/>
                    </a:lnTo>
                    <a:lnTo>
                      <a:pt x="209100" y="90360"/>
                    </a:lnTo>
                    <a:close/>
                    <a:moveTo>
                      <a:pt x="218646" y="90360"/>
                    </a:moveTo>
                    <a:lnTo>
                      <a:pt x="218646" y="108011"/>
                    </a:lnTo>
                    <a:lnTo>
                      <a:pt x="220629" y="108011"/>
                    </a:lnTo>
                    <a:lnTo>
                      <a:pt x="220629" y="90360"/>
                    </a:lnTo>
                    <a:lnTo>
                      <a:pt x="218646" y="90360"/>
                    </a:lnTo>
                    <a:close/>
                    <a:moveTo>
                      <a:pt x="228132" y="90360"/>
                    </a:moveTo>
                    <a:lnTo>
                      <a:pt x="228132" y="108011"/>
                    </a:lnTo>
                    <a:lnTo>
                      <a:pt x="230115" y="108011"/>
                    </a:lnTo>
                    <a:lnTo>
                      <a:pt x="230115" y="90360"/>
                    </a:lnTo>
                    <a:lnTo>
                      <a:pt x="228132" y="90360"/>
                    </a:lnTo>
                    <a:close/>
                    <a:moveTo>
                      <a:pt x="237678" y="90360"/>
                    </a:moveTo>
                    <a:lnTo>
                      <a:pt x="237678" y="108011"/>
                    </a:lnTo>
                    <a:lnTo>
                      <a:pt x="239599" y="108011"/>
                    </a:lnTo>
                    <a:lnTo>
                      <a:pt x="239599" y="90360"/>
                    </a:lnTo>
                    <a:lnTo>
                      <a:pt x="237678" y="90360"/>
                    </a:lnTo>
                    <a:close/>
                    <a:moveTo>
                      <a:pt x="247164" y="90360"/>
                    </a:moveTo>
                    <a:lnTo>
                      <a:pt x="247164" y="108011"/>
                    </a:lnTo>
                    <a:lnTo>
                      <a:pt x="249144" y="108011"/>
                    </a:lnTo>
                    <a:lnTo>
                      <a:pt x="249144" y="90360"/>
                    </a:lnTo>
                    <a:lnTo>
                      <a:pt x="247164" y="90360"/>
                    </a:lnTo>
                    <a:close/>
                    <a:moveTo>
                      <a:pt x="256650" y="90360"/>
                    </a:moveTo>
                    <a:lnTo>
                      <a:pt x="256650" y="108011"/>
                    </a:lnTo>
                    <a:lnTo>
                      <a:pt x="258633" y="108011"/>
                    </a:lnTo>
                    <a:lnTo>
                      <a:pt x="258633" y="90360"/>
                    </a:lnTo>
                    <a:lnTo>
                      <a:pt x="256650" y="90360"/>
                    </a:lnTo>
                    <a:close/>
                    <a:moveTo>
                      <a:pt x="266196" y="90360"/>
                    </a:moveTo>
                    <a:lnTo>
                      <a:pt x="266196" y="108011"/>
                    </a:lnTo>
                    <a:lnTo>
                      <a:pt x="268117" y="108011"/>
                    </a:lnTo>
                    <a:lnTo>
                      <a:pt x="268117" y="90360"/>
                    </a:lnTo>
                    <a:lnTo>
                      <a:pt x="266196" y="90360"/>
                    </a:lnTo>
                    <a:close/>
                    <a:moveTo>
                      <a:pt x="275682" y="90360"/>
                    </a:moveTo>
                    <a:lnTo>
                      <a:pt x="275682" y="108011"/>
                    </a:lnTo>
                    <a:lnTo>
                      <a:pt x="277662" y="108011"/>
                    </a:lnTo>
                    <a:lnTo>
                      <a:pt x="277662" y="90360"/>
                    </a:lnTo>
                    <a:lnTo>
                      <a:pt x="275682" y="90360"/>
                    </a:lnTo>
                    <a:close/>
                    <a:moveTo>
                      <a:pt x="285168" y="90360"/>
                    </a:moveTo>
                    <a:lnTo>
                      <a:pt x="285168" y="108011"/>
                    </a:lnTo>
                    <a:lnTo>
                      <a:pt x="287151" y="108011"/>
                    </a:lnTo>
                    <a:lnTo>
                      <a:pt x="287151" y="90360"/>
                    </a:lnTo>
                    <a:lnTo>
                      <a:pt x="285168" y="90360"/>
                    </a:lnTo>
                    <a:close/>
                    <a:moveTo>
                      <a:pt x="294713" y="90360"/>
                    </a:moveTo>
                    <a:lnTo>
                      <a:pt x="294713" y="108011"/>
                    </a:lnTo>
                    <a:lnTo>
                      <a:pt x="296635" y="108011"/>
                    </a:lnTo>
                    <a:lnTo>
                      <a:pt x="296635" y="90360"/>
                    </a:lnTo>
                    <a:lnTo>
                      <a:pt x="294713" y="90360"/>
                    </a:lnTo>
                    <a:close/>
                    <a:moveTo>
                      <a:pt x="304199" y="90360"/>
                    </a:moveTo>
                    <a:lnTo>
                      <a:pt x="304199" y="108011"/>
                    </a:lnTo>
                    <a:lnTo>
                      <a:pt x="306183" y="108011"/>
                    </a:lnTo>
                    <a:lnTo>
                      <a:pt x="306183" y="90360"/>
                    </a:lnTo>
                    <a:lnTo>
                      <a:pt x="304199" y="90360"/>
                    </a:lnTo>
                    <a:close/>
                    <a:moveTo>
                      <a:pt x="313685" y="90360"/>
                    </a:moveTo>
                    <a:lnTo>
                      <a:pt x="313685" y="108011"/>
                    </a:lnTo>
                    <a:lnTo>
                      <a:pt x="315666" y="108011"/>
                    </a:lnTo>
                    <a:lnTo>
                      <a:pt x="315666" y="90360"/>
                    </a:lnTo>
                    <a:lnTo>
                      <a:pt x="313685" y="90360"/>
                    </a:lnTo>
                    <a:close/>
                    <a:moveTo>
                      <a:pt x="323231" y="90360"/>
                    </a:moveTo>
                    <a:lnTo>
                      <a:pt x="323231" y="108011"/>
                    </a:lnTo>
                    <a:lnTo>
                      <a:pt x="325153" y="108011"/>
                    </a:lnTo>
                    <a:lnTo>
                      <a:pt x="325153" y="90360"/>
                    </a:lnTo>
                    <a:lnTo>
                      <a:pt x="323231" y="90360"/>
                    </a:lnTo>
                    <a:close/>
                    <a:moveTo>
                      <a:pt x="332717" y="90360"/>
                    </a:moveTo>
                    <a:lnTo>
                      <a:pt x="332717" y="108011"/>
                    </a:lnTo>
                    <a:lnTo>
                      <a:pt x="334700" y="108011"/>
                    </a:lnTo>
                    <a:lnTo>
                      <a:pt x="334700" y="90360"/>
                    </a:lnTo>
                    <a:lnTo>
                      <a:pt x="332717" y="90360"/>
                    </a:lnTo>
                    <a:close/>
                    <a:moveTo>
                      <a:pt x="342203" y="90360"/>
                    </a:moveTo>
                    <a:lnTo>
                      <a:pt x="342203" y="108011"/>
                    </a:lnTo>
                    <a:lnTo>
                      <a:pt x="344186" y="108011"/>
                    </a:lnTo>
                    <a:lnTo>
                      <a:pt x="344186" y="90360"/>
                    </a:lnTo>
                    <a:lnTo>
                      <a:pt x="342203" y="90360"/>
                    </a:lnTo>
                    <a:close/>
                    <a:moveTo>
                      <a:pt x="351749" y="90360"/>
                    </a:moveTo>
                    <a:lnTo>
                      <a:pt x="351749" y="108011"/>
                    </a:lnTo>
                    <a:lnTo>
                      <a:pt x="353732" y="108011"/>
                    </a:lnTo>
                    <a:lnTo>
                      <a:pt x="353732" y="90360"/>
                    </a:lnTo>
                    <a:lnTo>
                      <a:pt x="351749" y="90360"/>
                    </a:lnTo>
                    <a:close/>
                    <a:moveTo>
                      <a:pt x="361235" y="90360"/>
                    </a:moveTo>
                    <a:lnTo>
                      <a:pt x="361235" y="108011"/>
                    </a:lnTo>
                    <a:lnTo>
                      <a:pt x="363218" y="108011"/>
                    </a:lnTo>
                    <a:lnTo>
                      <a:pt x="363218" y="90360"/>
                    </a:lnTo>
                    <a:lnTo>
                      <a:pt x="361235" y="90360"/>
                    </a:lnTo>
                    <a:close/>
                    <a:moveTo>
                      <a:pt x="370781" y="90360"/>
                    </a:moveTo>
                    <a:lnTo>
                      <a:pt x="370781" y="108011"/>
                    </a:lnTo>
                    <a:lnTo>
                      <a:pt x="372702" y="108011"/>
                    </a:lnTo>
                    <a:lnTo>
                      <a:pt x="372702" y="90360"/>
                    </a:lnTo>
                    <a:lnTo>
                      <a:pt x="370781" y="90360"/>
                    </a:lnTo>
                    <a:close/>
                    <a:moveTo>
                      <a:pt x="380267" y="90360"/>
                    </a:moveTo>
                    <a:lnTo>
                      <a:pt x="380267" y="108011"/>
                    </a:lnTo>
                    <a:lnTo>
                      <a:pt x="382250" y="108011"/>
                    </a:lnTo>
                    <a:lnTo>
                      <a:pt x="382250" y="90360"/>
                    </a:lnTo>
                    <a:lnTo>
                      <a:pt x="380267" y="90360"/>
                    </a:lnTo>
                    <a:close/>
                    <a:moveTo>
                      <a:pt x="389753" y="90360"/>
                    </a:moveTo>
                    <a:lnTo>
                      <a:pt x="389753" y="108011"/>
                    </a:lnTo>
                    <a:lnTo>
                      <a:pt x="391733" y="108011"/>
                    </a:lnTo>
                    <a:lnTo>
                      <a:pt x="391733" y="90360"/>
                    </a:lnTo>
                    <a:lnTo>
                      <a:pt x="389753" y="90360"/>
                    </a:lnTo>
                    <a:close/>
                    <a:moveTo>
                      <a:pt x="399299" y="90360"/>
                    </a:moveTo>
                    <a:lnTo>
                      <a:pt x="399299" y="108011"/>
                    </a:lnTo>
                    <a:lnTo>
                      <a:pt x="401220" y="108011"/>
                    </a:lnTo>
                    <a:lnTo>
                      <a:pt x="401220" y="90360"/>
                    </a:lnTo>
                    <a:lnTo>
                      <a:pt x="399299" y="90360"/>
                    </a:lnTo>
                    <a:close/>
                    <a:moveTo>
                      <a:pt x="408785" y="90360"/>
                    </a:moveTo>
                    <a:lnTo>
                      <a:pt x="408785" y="108011"/>
                    </a:lnTo>
                    <a:lnTo>
                      <a:pt x="410765" y="108011"/>
                    </a:lnTo>
                    <a:lnTo>
                      <a:pt x="410765" y="90360"/>
                    </a:lnTo>
                    <a:lnTo>
                      <a:pt x="408785" y="90360"/>
                    </a:lnTo>
                    <a:close/>
                    <a:moveTo>
                      <a:pt x="418271" y="90360"/>
                    </a:moveTo>
                    <a:lnTo>
                      <a:pt x="418271" y="108011"/>
                    </a:lnTo>
                    <a:lnTo>
                      <a:pt x="420254" y="108011"/>
                    </a:lnTo>
                    <a:lnTo>
                      <a:pt x="420254" y="90360"/>
                    </a:lnTo>
                    <a:lnTo>
                      <a:pt x="418271" y="90360"/>
                    </a:lnTo>
                    <a:close/>
                    <a:moveTo>
                      <a:pt x="427817" y="90360"/>
                    </a:moveTo>
                    <a:lnTo>
                      <a:pt x="427817" y="108011"/>
                    </a:lnTo>
                    <a:lnTo>
                      <a:pt x="429738" y="108011"/>
                    </a:lnTo>
                    <a:lnTo>
                      <a:pt x="429738" y="90360"/>
                    </a:lnTo>
                    <a:lnTo>
                      <a:pt x="427817" y="90360"/>
                    </a:lnTo>
                    <a:close/>
                    <a:moveTo>
                      <a:pt x="437303" y="90360"/>
                    </a:moveTo>
                    <a:lnTo>
                      <a:pt x="437303" y="108011"/>
                    </a:lnTo>
                    <a:lnTo>
                      <a:pt x="439286" y="108011"/>
                    </a:lnTo>
                    <a:lnTo>
                      <a:pt x="439286" y="90360"/>
                    </a:lnTo>
                    <a:lnTo>
                      <a:pt x="437303" y="90360"/>
                    </a:lnTo>
                    <a:close/>
                    <a:moveTo>
                      <a:pt x="446789" y="90360"/>
                    </a:moveTo>
                    <a:lnTo>
                      <a:pt x="446789" y="108011"/>
                    </a:lnTo>
                    <a:lnTo>
                      <a:pt x="448772" y="108011"/>
                    </a:lnTo>
                    <a:lnTo>
                      <a:pt x="448772" y="90360"/>
                    </a:lnTo>
                    <a:lnTo>
                      <a:pt x="446789" y="90360"/>
                    </a:lnTo>
                    <a:close/>
                    <a:moveTo>
                      <a:pt x="456335" y="90360"/>
                    </a:moveTo>
                    <a:lnTo>
                      <a:pt x="456335" y="108011"/>
                    </a:lnTo>
                    <a:lnTo>
                      <a:pt x="458318" y="108011"/>
                    </a:lnTo>
                    <a:lnTo>
                      <a:pt x="458318" y="90360"/>
                    </a:lnTo>
                    <a:lnTo>
                      <a:pt x="456335" y="90360"/>
                    </a:lnTo>
                    <a:close/>
                    <a:moveTo>
                      <a:pt x="465821" y="90360"/>
                    </a:moveTo>
                    <a:lnTo>
                      <a:pt x="465821" y="108011"/>
                    </a:lnTo>
                    <a:lnTo>
                      <a:pt x="467804" y="108011"/>
                    </a:lnTo>
                    <a:lnTo>
                      <a:pt x="467804" y="90360"/>
                    </a:lnTo>
                    <a:lnTo>
                      <a:pt x="465821" y="90360"/>
                    </a:lnTo>
                    <a:close/>
                    <a:moveTo>
                      <a:pt x="475367" y="90360"/>
                    </a:moveTo>
                    <a:lnTo>
                      <a:pt x="475367" y="108011"/>
                    </a:lnTo>
                    <a:lnTo>
                      <a:pt x="477288" y="108011"/>
                    </a:lnTo>
                    <a:lnTo>
                      <a:pt x="477288" y="90360"/>
                    </a:lnTo>
                    <a:lnTo>
                      <a:pt x="475367" y="90360"/>
                    </a:lnTo>
                    <a:close/>
                    <a:moveTo>
                      <a:pt x="484853" y="90360"/>
                    </a:moveTo>
                    <a:lnTo>
                      <a:pt x="484853" y="108011"/>
                    </a:lnTo>
                    <a:lnTo>
                      <a:pt x="486833" y="108011"/>
                    </a:lnTo>
                    <a:lnTo>
                      <a:pt x="486833" y="90360"/>
                    </a:lnTo>
                    <a:lnTo>
                      <a:pt x="484853" y="90360"/>
                    </a:lnTo>
                    <a:close/>
                    <a:moveTo>
                      <a:pt x="494339" y="90360"/>
                    </a:moveTo>
                    <a:lnTo>
                      <a:pt x="494339" y="108011"/>
                    </a:lnTo>
                    <a:lnTo>
                      <a:pt x="496322" y="108011"/>
                    </a:lnTo>
                    <a:lnTo>
                      <a:pt x="496322" y="90360"/>
                    </a:lnTo>
                    <a:lnTo>
                      <a:pt x="494339" y="90360"/>
                    </a:lnTo>
                    <a:close/>
                    <a:moveTo>
                      <a:pt x="503885" y="90360"/>
                    </a:moveTo>
                    <a:lnTo>
                      <a:pt x="503885" y="108011"/>
                    </a:lnTo>
                    <a:lnTo>
                      <a:pt x="505806" y="108011"/>
                    </a:lnTo>
                    <a:lnTo>
                      <a:pt x="505806" y="90360"/>
                    </a:lnTo>
                    <a:lnTo>
                      <a:pt x="503885" y="90360"/>
                    </a:lnTo>
                    <a:close/>
                    <a:moveTo>
                      <a:pt x="513371" y="90360"/>
                    </a:moveTo>
                    <a:lnTo>
                      <a:pt x="513371" y="108011"/>
                    </a:lnTo>
                    <a:lnTo>
                      <a:pt x="515354" y="108011"/>
                    </a:lnTo>
                    <a:lnTo>
                      <a:pt x="515354" y="90360"/>
                    </a:lnTo>
                    <a:lnTo>
                      <a:pt x="513371" y="90360"/>
                    </a:lnTo>
                    <a:close/>
                    <a:moveTo>
                      <a:pt x="522856" y="90360"/>
                    </a:moveTo>
                    <a:lnTo>
                      <a:pt x="522856" y="108011"/>
                    </a:lnTo>
                    <a:lnTo>
                      <a:pt x="524837" y="108011"/>
                    </a:lnTo>
                    <a:lnTo>
                      <a:pt x="524837" y="90360"/>
                    </a:lnTo>
                    <a:lnTo>
                      <a:pt x="522856" y="90360"/>
                    </a:lnTo>
                    <a:close/>
                    <a:moveTo>
                      <a:pt x="532402" y="90360"/>
                    </a:moveTo>
                    <a:lnTo>
                      <a:pt x="532402" y="108011"/>
                    </a:lnTo>
                    <a:lnTo>
                      <a:pt x="534324" y="108011"/>
                    </a:lnTo>
                    <a:lnTo>
                      <a:pt x="534324" y="90360"/>
                    </a:lnTo>
                    <a:lnTo>
                      <a:pt x="532402" y="90360"/>
                    </a:lnTo>
                    <a:close/>
                    <a:moveTo>
                      <a:pt x="541888" y="90360"/>
                    </a:moveTo>
                    <a:lnTo>
                      <a:pt x="541888" y="108011"/>
                    </a:lnTo>
                    <a:lnTo>
                      <a:pt x="543872" y="108011"/>
                    </a:lnTo>
                    <a:lnTo>
                      <a:pt x="543872" y="90360"/>
                    </a:lnTo>
                    <a:lnTo>
                      <a:pt x="541888" y="90360"/>
                    </a:lnTo>
                    <a:close/>
                    <a:moveTo>
                      <a:pt x="551374" y="90360"/>
                    </a:moveTo>
                    <a:lnTo>
                      <a:pt x="551374" y="108011"/>
                    </a:lnTo>
                    <a:lnTo>
                      <a:pt x="553355" y="108011"/>
                    </a:lnTo>
                    <a:lnTo>
                      <a:pt x="553355" y="90360"/>
                    </a:lnTo>
                    <a:lnTo>
                      <a:pt x="551374" y="90360"/>
                    </a:lnTo>
                    <a:close/>
                    <a:moveTo>
                      <a:pt x="560920" y="90360"/>
                    </a:moveTo>
                    <a:lnTo>
                      <a:pt x="560920" y="108011"/>
                    </a:lnTo>
                    <a:lnTo>
                      <a:pt x="562842" y="108011"/>
                    </a:lnTo>
                    <a:lnTo>
                      <a:pt x="562842" y="90360"/>
                    </a:lnTo>
                    <a:lnTo>
                      <a:pt x="560920" y="90360"/>
                    </a:lnTo>
                    <a:close/>
                    <a:moveTo>
                      <a:pt x="570406" y="90360"/>
                    </a:moveTo>
                    <a:lnTo>
                      <a:pt x="570406" y="108011"/>
                    </a:lnTo>
                    <a:lnTo>
                      <a:pt x="572389" y="108011"/>
                    </a:lnTo>
                    <a:lnTo>
                      <a:pt x="572389" y="90360"/>
                    </a:lnTo>
                    <a:lnTo>
                      <a:pt x="570406" y="90360"/>
                    </a:lnTo>
                    <a:close/>
                    <a:moveTo>
                      <a:pt x="579892" y="90360"/>
                    </a:moveTo>
                    <a:lnTo>
                      <a:pt x="579892" y="108011"/>
                    </a:lnTo>
                    <a:lnTo>
                      <a:pt x="581875" y="108011"/>
                    </a:lnTo>
                    <a:lnTo>
                      <a:pt x="581875" y="90360"/>
                    </a:lnTo>
                    <a:lnTo>
                      <a:pt x="579892" y="90360"/>
                    </a:lnTo>
                    <a:close/>
                    <a:moveTo>
                      <a:pt x="589438" y="90360"/>
                    </a:moveTo>
                    <a:lnTo>
                      <a:pt x="589438" y="108011"/>
                    </a:lnTo>
                    <a:lnTo>
                      <a:pt x="591421" y="108011"/>
                    </a:lnTo>
                    <a:lnTo>
                      <a:pt x="591421" y="90360"/>
                    </a:lnTo>
                    <a:lnTo>
                      <a:pt x="589438" y="90360"/>
                    </a:lnTo>
                    <a:close/>
                    <a:moveTo>
                      <a:pt x="598924" y="90360"/>
                    </a:moveTo>
                    <a:lnTo>
                      <a:pt x="598924" y="108011"/>
                    </a:lnTo>
                    <a:lnTo>
                      <a:pt x="600907" y="108011"/>
                    </a:lnTo>
                    <a:lnTo>
                      <a:pt x="600907" y="90360"/>
                    </a:lnTo>
                    <a:lnTo>
                      <a:pt x="598924" y="90360"/>
                    </a:lnTo>
                    <a:close/>
                    <a:moveTo>
                      <a:pt x="608470" y="90360"/>
                    </a:moveTo>
                    <a:lnTo>
                      <a:pt x="608470" y="108011"/>
                    </a:lnTo>
                    <a:lnTo>
                      <a:pt x="610391" y="108011"/>
                    </a:lnTo>
                    <a:lnTo>
                      <a:pt x="610391" y="90360"/>
                    </a:lnTo>
                    <a:lnTo>
                      <a:pt x="608470" y="90360"/>
                    </a:lnTo>
                    <a:close/>
                    <a:moveTo>
                      <a:pt x="617956" y="90360"/>
                    </a:moveTo>
                    <a:lnTo>
                      <a:pt x="617956" y="108011"/>
                    </a:lnTo>
                    <a:lnTo>
                      <a:pt x="619936" y="108011"/>
                    </a:lnTo>
                    <a:lnTo>
                      <a:pt x="619936" y="90360"/>
                    </a:lnTo>
                    <a:lnTo>
                      <a:pt x="617956" y="90360"/>
                    </a:lnTo>
                    <a:close/>
                    <a:moveTo>
                      <a:pt x="627442" y="90360"/>
                    </a:moveTo>
                    <a:lnTo>
                      <a:pt x="627442" y="108011"/>
                    </a:lnTo>
                    <a:lnTo>
                      <a:pt x="629425" y="108011"/>
                    </a:lnTo>
                    <a:lnTo>
                      <a:pt x="629425" y="90360"/>
                    </a:lnTo>
                    <a:lnTo>
                      <a:pt x="627442" y="90360"/>
                    </a:lnTo>
                    <a:close/>
                    <a:moveTo>
                      <a:pt x="636988" y="90360"/>
                    </a:moveTo>
                    <a:lnTo>
                      <a:pt x="636988" y="108011"/>
                    </a:lnTo>
                    <a:lnTo>
                      <a:pt x="638909" y="108011"/>
                    </a:lnTo>
                    <a:lnTo>
                      <a:pt x="638909" y="90360"/>
                    </a:lnTo>
                    <a:lnTo>
                      <a:pt x="636988" y="90360"/>
                    </a:lnTo>
                    <a:close/>
                    <a:moveTo>
                      <a:pt x="646474" y="90360"/>
                    </a:moveTo>
                    <a:lnTo>
                      <a:pt x="646474" y="108011"/>
                    </a:lnTo>
                    <a:lnTo>
                      <a:pt x="648454" y="108011"/>
                    </a:lnTo>
                    <a:lnTo>
                      <a:pt x="648454" y="90360"/>
                    </a:lnTo>
                    <a:lnTo>
                      <a:pt x="646474" y="90360"/>
                    </a:lnTo>
                    <a:close/>
                    <a:moveTo>
                      <a:pt x="655960" y="90360"/>
                    </a:moveTo>
                    <a:lnTo>
                      <a:pt x="655960" y="108011"/>
                    </a:lnTo>
                    <a:lnTo>
                      <a:pt x="657943" y="108011"/>
                    </a:lnTo>
                    <a:lnTo>
                      <a:pt x="657943" y="90360"/>
                    </a:lnTo>
                    <a:lnTo>
                      <a:pt x="655960" y="90360"/>
                    </a:lnTo>
                    <a:close/>
                    <a:moveTo>
                      <a:pt x="665506" y="90360"/>
                    </a:moveTo>
                    <a:lnTo>
                      <a:pt x="665506" y="108011"/>
                    </a:lnTo>
                    <a:lnTo>
                      <a:pt x="667427" y="108011"/>
                    </a:lnTo>
                    <a:lnTo>
                      <a:pt x="667427" y="90360"/>
                    </a:lnTo>
                    <a:lnTo>
                      <a:pt x="665506" y="90360"/>
                    </a:lnTo>
                    <a:close/>
                    <a:moveTo>
                      <a:pt x="674992" y="90360"/>
                    </a:moveTo>
                    <a:lnTo>
                      <a:pt x="674992" y="108011"/>
                    </a:lnTo>
                    <a:lnTo>
                      <a:pt x="676975" y="108011"/>
                    </a:lnTo>
                    <a:lnTo>
                      <a:pt x="676975" y="90360"/>
                    </a:lnTo>
                    <a:lnTo>
                      <a:pt x="674992" y="90360"/>
                    </a:lnTo>
                    <a:close/>
                    <a:moveTo>
                      <a:pt x="684478" y="90360"/>
                    </a:moveTo>
                    <a:lnTo>
                      <a:pt x="684478" y="108011"/>
                    </a:lnTo>
                    <a:lnTo>
                      <a:pt x="686458" y="108011"/>
                    </a:lnTo>
                    <a:lnTo>
                      <a:pt x="686458" y="90360"/>
                    </a:lnTo>
                    <a:lnTo>
                      <a:pt x="684478" y="90360"/>
                    </a:lnTo>
                    <a:close/>
                    <a:moveTo>
                      <a:pt x="694024" y="90360"/>
                    </a:moveTo>
                    <a:lnTo>
                      <a:pt x="694024" y="108011"/>
                    </a:lnTo>
                    <a:lnTo>
                      <a:pt x="696007" y="108011"/>
                    </a:lnTo>
                    <a:lnTo>
                      <a:pt x="696007" y="90360"/>
                    </a:lnTo>
                    <a:lnTo>
                      <a:pt x="694024" y="90360"/>
                    </a:lnTo>
                    <a:close/>
                    <a:moveTo>
                      <a:pt x="703510" y="90360"/>
                    </a:moveTo>
                    <a:lnTo>
                      <a:pt x="703510" y="108011"/>
                    </a:lnTo>
                    <a:lnTo>
                      <a:pt x="705493" y="108011"/>
                    </a:lnTo>
                    <a:lnTo>
                      <a:pt x="705493" y="90360"/>
                    </a:lnTo>
                    <a:lnTo>
                      <a:pt x="703510" y="90360"/>
                    </a:lnTo>
                    <a:close/>
                    <a:moveTo>
                      <a:pt x="713056" y="90360"/>
                    </a:moveTo>
                    <a:lnTo>
                      <a:pt x="713056" y="108011"/>
                    </a:lnTo>
                    <a:lnTo>
                      <a:pt x="714977" y="108011"/>
                    </a:lnTo>
                    <a:lnTo>
                      <a:pt x="714977" y="90360"/>
                    </a:lnTo>
                    <a:lnTo>
                      <a:pt x="713056" y="90360"/>
                    </a:lnTo>
                    <a:close/>
                    <a:moveTo>
                      <a:pt x="722542" y="90360"/>
                    </a:moveTo>
                    <a:lnTo>
                      <a:pt x="722542" y="108011"/>
                    </a:lnTo>
                    <a:lnTo>
                      <a:pt x="724525" y="108011"/>
                    </a:lnTo>
                    <a:lnTo>
                      <a:pt x="724525" y="90360"/>
                    </a:lnTo>
                    <a:lnTo>
                      <a:pt x="722542" y="90360"/>
                    </a:lnTo>
                    <a:close/>
                    <a:moveTo>
                      <a:pt x="732028" y="90360"/>
                    </a:moveTo>
                    <a:lnTo>
                      <a:pt x="732028" y="108011"/>
                    </a:lnTo>
                    <a:lnTo>
                      <a:pt x="734011" y="108011"/>
                    </a:lnTo>
                    <a:lnTo>
                      <a:pt x="734011" y="91680"/>
                    </a:lnTo>
                    <a:cubicBezTo>
                      <a:pt x="734011" y="90934"/>
                      <a:pt x="733395" y="90359"/>
                      <a:pt x="732630" y="90359"/>
                    </a:cubicBezTo>
                    <a:lnTo>
                      <a:pt x="732030" y="90359"/>
                    </a:lnTo>
                    <a:close/>
                  </a:path>
                </a:pathLst>
              </a:custGeom>
              <a:solidFill>
                <a:srgbClr val="C8C4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6B00532F-DF6A-A826-A254-8800AA3E18AC}"/>
                  </a:ext>
                </a:extLst>
              </p:cNvPr>
              <p:cNvSpPr/>
              <p:nvPr/>
            </p:nvSpPr>
            <p:spPr>
              <a:xfrm rot="5146925">
                <a:off x="4012485" y="4109487"/>
                <a:ext cx="736973" cy="37403"/>
              </a:xfrm>
              <a:custGeom>
                <a:avLst/>
                <a:gdLst>
                  <a:gd name="connsiteX0" fmla="*/ -83 w 736973"/>
                  <a:gd name="connsiteY0" fmla="*/ -119 h 37403"/>
                  <a:gd name="connsiteX1" fmla="*/ -83 w 736973"/>
                  <a:gd name="connsiteY1" fmla="*/ 37284 h 37403"/>
                  <a:gd name="connsiteX2" fmla="*/ 736891 w 736973"/>
                  <a:gd name="connsiteY2" fmla="*/ 37284 h 37403"/>
                  <a:gd name="connsiteX3" fmla="*/ 736891 w 736973"/>
                  <a:gd name="connsiteY3" fmla="*/ -119 h 37403"/>
                  <a:gd name="connsiteX4" fmla="*/ -83 w 736973"/>
                  <a:gd name="connsiteY4" fmla="*/ -119 h 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973" h="37403">
                    <a:moveTo>
                      <a:pt x="-83" y="-119"/>
                    </a:moveTo>
                    <a:lnTo>
                      <a:pt x="-83" y="37284"/>
                    </a:lnTo>
                    <a:lnTo>
                      <a:pt x="736891" y="37284"/>
                    </a:lnTo>
                    <a:lnTo>
                      <a:pt x="736891" y="-119"/>
                    </a:lnTo>
                    <a:lnTo>
                      <a:pt x="-83" y="-119"/>
                    </a:lnTo>
                    <a:close/>
                  </a:path>
                </a:pathLst>
              </a:custGeom>
              <a:solidFill>
                <a:srgbClr val="C8C4B7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06F0E310-466B-6F0B-B792-718C7932839D}"/>
                </a:ext>
              </a:extLst>
            </p:cNvPr>
            <p:cNvSpPr/>
            <p:nvPr/>
          </p:nvSpPr>
          <p:spPr>
            <a:xfrm>
              <a:off x="4298345" y="4432023"/>
              <a:ext cx="52533" cy="412641"/>
            </a:xfrm>
            <a:custGeom>
              <a:avLst/>
              <a:gdLst>
                <a:gd name="connsiteX0" fmla="*/ 15309 w 52533"/>
                <a:gd name="connsiteY0" fmla="*/ -84 h 412641"/>
                <a:gd name="connsiteX1" fmla="*/ -61 w 52533"/>
                <a:gd name="connsiteY1" fmla="*/ 15285 h 412641"/>
                <a:gd name="connsiteX2" fmla="*/ -61 w 52533"/>
                <a:gd name="connsiteY2" fmla="*/ 19968 h 412641"/>
                <a:gd name="connsiteX3" fmla="*/ 52473 w 52533"/>
                <a:gd name="connsiteY3" fmla="*/ 19968 h 412641"/>
                <a:gd name="connsiteX4" fmla="*/ 52473 w 52533"/>
                <a:gd name="connsiteY4" fmla="*/ -84 h 412641"/>
                <a:gd name="connsiteX5" fmla="*/ 15309 w 52533"/>
                <a:gd name="connsiteY5" fmla="*/ -84 h 412641"/>
                <a:gd name="connsiteX6" fmla="*/ -61 w 52533"/>
                <a:gd name="connsiteY6" fmla="*/ 51428 h 412641"/>
                <a:gd name="connsiteX7" fmla="*/ -61 w 52533"/>
                <a:gd name="connsiteY7" fmla="*/ 82887 h 412641"/>
                <a:gd name="connsiteX8" fmla="*/ 52473 w 52533"/>
                <a:gd name="connsiteY8" fmla="*/ 82887 h 412641"/>
                <a:gd name="connsiteX9" fmla="*/ 52473 w 52533"/>
                <a:gd name="connsiteY9" fmla="*/ 51428 h 412641"/>
                <a:gd name="connsiteX10" fmla="*/ -61 w 52533"/>
                <a:gd name="connsiteY10" fmla="*/ 51428 h 412641"/>
                <a:gd name="connsiteX11" fmla="*/ -61 w 52533"/>
                <a:gd name="connsiteY11" fmla="*/ 251895 h 412641"/>
                <a:gd name="connsiteX12" fmla="*/ -61 w 52533"/>
                <a:gd name="connsiteY12" fmla="*/ 364466 h 412641"/>
                <a:gd name="connsiteX13" fmla="*/ 52473 w 52533"/>
                <a:gd name="connsiteY13" fmla="*/ 364466 h 412641"/>
                <a:gd name="connsiteX14" fmla="*/ 52473 w 52533"/>
                <a:gd name="connsiteY14" fmla="*/ 251895 h 412641"/>
                <a:gd name="connsiteX15" fmla="*/ -61 w 52533"/>
                <a:gd name="connsiteY15" fmla="*/ 251895 h 412641"/>
                <a:gd name="connsiteX16" fmla="*/ -61 w 52533"/>
                <a:gd name="connsiteY16" fmla="*/ 384099 h 412641"/>
                <a:gd name="connsiteX17" fmla="*/ -61 w 52533"/>
                <a:gd name="connsiteY17" fmla="*/ 397187 h 412641"/>
                <a:gd name="connsiteX18" fmla="*/ 15309 w 52533"/>
                <a:gd name="connsiteY18" fmla="*/ 412557 h 412641"/>
                <a:gd name="connsiteX19" fmla="*/ 52473 w 52533"/>
                <a:gd name="connsiteY19" fmla="*/ 412557 h 412641"/>
                <a:gd name="connsiteX20" fmla="*/ 52473 w 52533"/>
                <a:gd name="connsiteY20" fmla="*/ 384099 h 412641"/>
                <a:gd name="connsiteX21" fmla="*/ -61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15309" y="-84"/>
                  </a:moveTo>
                  <a:cubicBezTo>
                    <a:pt x="6794" y="-84"/>
                    <a:pt x="-61" y="6770"/>
                    <a:pt x="-61" y="15285"/>
                  </a:cubicBezTo>
                  <a:lnTo>
                    <a:pt x="-61" y="19968"/>
                  </a:lnTo>
                  <a:lnTo>
                    <a:pt x="52473" y="19968"/>
                  </a:lnTo>
                  <a:lnTo>
                    <a:pt x="52473" y="-84"/>
                  </a:lnTo>
                  <a:lnTo>
                    <a:pt x="15309" y="-84"/>
                  </a:lnTo>
                  <a:close/>
                  <a:moveTo>
                    <a:pt x="-61" y="51428"/>
                  </a:moveTo>
                  <a:lnTo>
                    <a:pt x="-61" y="82887"/>
                  </a:lnTo>
                  <a:lnTo>
                    <a:pt x="52473" y="82887"/>
                  </a:lnTo>
                  <a:lnTo>
                    <a:pt x="52473" y="51428"/>
                  </a:lnTo>
                  <a:lnTo>
                    <a:pt x="-61" y="51428"/>
                  </a:lnTo>
                  <a:close/>
                  <a:moveTo>
                    <a:pt x="-61" y="251895"/>
                  </a:moveTo>
                  <a:lnTo>
                    <a:pt x="-61" y="364466"/>
                  </a:lnTo>
                  <a:lnTo>
                    <a:pt x="52473" y="364466"/>
                  </a:lnTo>
                  <a:lnTo>
                    <a:pt x="52473" y="251895"/>
                  </a:lnTo>
                  <a:lnTo>
                    <a:pt x="-61" y="251895"/>
                  </a:lnTo>
                  <a:close/>
                  <a:moveTo>
                    <a:pt x="-61" y="384099"/>
                  </a:moveTo>
                  <a:lnTo>
                    <a:pt x="-61" y="397187"/>
                  </a:lnTo>
                  <a:cubicBezTo>
                    <a:pt x="-61" y="405701"/>
                    <a:pt x="6794" y="412557"/>
                    <a:pt x="15309" y="412557"/>
                  </a:cubicBezTo>
                  <a:lnTo>
                    <a:pt x="52473" y="412557"/>
                  </a:lnTo>
                  <a:lnTo>
                    <a:pt x="52473" y="384099"/>
                  </a:lnTo>
                  <a:lnTo>
                    <a:pt x="-61" y="384099"/>
                  </a:lnTo>
                  <a:close/>
                </a:path>
              </a:pathLst>
            </a:custGeom>
            <a:solidFill>
              <a:srgbClr val="D455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D13076CA-CBBA-2874-8CB5-4FEAFDF8CB71}"/>
                </a:ext>
              </a:extLst>
            </p:cNvPr>
            <p:cNvSpPr/>
            <p:nvPr/>
          </p:nvSpPr>
          <p:spPr>
            <a:xfrm>
              <a:off x="4350909" y="4432023"/>
              <a:ext cx="224062" cy="412641"/>
            </a:xfrm>
            <a:custGeom>
              <a:avLst/>
              <a:gdLst>
                <a:gd name="connsiteX0" fmla="*/ -53 w 224062"/>
                <a:gd name="connsiteY0" fmla="*/ -84 h 412641"/>
                <a:gd name="connsiteX1" fmla="*/ -53 w 224062"/>
                <a:gd name="connsiteY1" fmla="*/ 19968 h 412641"/>
                <a:gd name="connsiteX2" fmla="*/ 224010 w 224062"/>
                <a:gd name="connsiteY2" fmla="*/ 19968 h 412641"/>
                <a:gd name="connsiteX3" fmla="*/ 224010 w 224062"/>
                <a:gd name="connsiteY3" fmla="*/ -84 h 412641"/>
                <a:gd name="connsiteX4" fmla="*/ -53 w 224062"/>
                <a:gd name="connsiteY4" fmla="*/ -84 h 412641"/>
                <a:gd name="connsiteX5" fmla="*/ -53 w 224062"/>
                <a:gd name="connsiteY5" fmla="*/ 51428 h 412641"/>
                <a:gd name="connsiteX6" fmla="*/ -53 w 224062"/>
                <a:gd name="connsiteY6" fmla="*/ 82887 h 412641"/>
                <a:gd name="connsiteX7" fmla="*/ 224010 w 224062"/>
                <a:gd name="connsiteY7" fmla="*/ 82887 h 412641"/>
                <a:gd name="connsiteX8" fmla="*/ 224010 w 224062"/>
                <a:gd name="connsiteY8" fmla="*/ 51428 h 412641"/>
                <a:gd name="connsiteX9" fmla="*/ -53 w 224062"/>
                <a:gd name="connsiteY9" fmla="*/ 51428 h 412641"/>
                <a:gd name="connsiteX10" fmla="*/ -53 w 224062"/>
                <a:gd name="connsiteY10" fmla="*/ 251895 h 412641"/>
                <a:gd name="connsiteX11" fmla="*/ -53 w 224062"/>
                <a:gd name="connsiteY11" fmla="*/ 364466 h 412641"/>
                <a:gd name="connsiteX12" fmla="*/ 224010 w 224062"/>
                <a:gd name="connsiteY12" fmla="*/ 364466 h 412641"/>
                <a:gd name="connsiteX13" fmla="*/ 224010 w 224062"/>
                <a:gd name="connsiteY13" fmla="*/ 251895 h 412641"/>
                <a:gd name="connsiteX14" fmla="*/ -53 w 224062"/>
                <a:gd name="connsiteY14" fmla="*/ 251895 h 412641"/>
                <a:gd name="connsiteX15" fmla="*/ -53 w 224062"/>
                <a:gd name="connsiteY15" fmla="*/ 384099 h 412641"/>
                <a:gd name="connsiteX16" fmla="*/ -53 w 224062"/>
                <a:gd name="connsiteY16" fmla="*/ 412557 h 412641"/>
                <a:gd name="connsiteX17" fmla="*/ 224010 w 224062"/>
                <a:gd name="connsiteY17" fmla="*/ 412557 h 412641"/>
                <a:gd name="connsiteX18" fmla="*/ 224010 w 224062"/>
                <a:gd name="connsiteY18" fmla="*/ 384099 h 412641"/>
                <a:gd name="connsiteX19" fmla="*/ -53 w 224062"/>
                <a:gd name="connsiteY19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24062" h="412641">
                  <a:moveTo>
                    <a:pt x="-53" y="-84"/>
                  </a:moveTo>
                  <a:lnTo>
                    <a:pt x="-53" y="19968"/>
                  </a:lnTo>
                  <a:lnTo>
                    <a:pt x="224010" y="19968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51428"/>
                  </a:moveTo>
                  <a:lnTo>
                    <a:pt x="-53" y="82887"/>
                  </a:lnTo>
                  <a:lnTo>
                    <a:pt x="224010" y="82887"/>
                  </a:lnTo>
                  <a:lnTo>
                    <a:pt x="224010" y="51428"/>
                  </a:lnTo>
                  <a:lnTo>
                    <a:pt x="-53" y="51428"/>
                  </a:lnTo>
                  <a:close/>
                  <a:moveTo>
                    <a:pt x="-53" y="251895"/>
                  </a:moveTo>
                  <a:lnTo>
                    <a:pt x="-53" y="364466"/>
                  </a:lnTo>
                  <a:lnTo>
                    <a:pt x="224010" y="364466"/>
                  </a:lnTo>
                  <a:lnTo>
                    <a:pt x="224010" y="251895"/>
                  </a:lnTo>
                  <a:lnTo>
                    <a:pt x="-53" y="251895"/>
                  </a:lnTo>
                  <a:close/>
                  <a:moveTo>
                    <a:pt x="-53" y="384099"/>
                  </a:moveTo>
                  <a:lnTo>
                    <a:pt x="-53" y="412557"/>
                  </a:lnTo>
                  <a:lnTo>
                    <a:pt x="224010" y="412557"/>
                  </a:lnTo>
                  <a:lnTo>
                    <a:pt x="224010" y="384099"/>
                  </a:lnTo>
                  <a:lnTo>
                    <a:pt x="-53" y="384099"/>
                  </a:lnTo>
                  <a:close/>
                </a:path>
              </a:pathLst>
            </a:custGeom>
            <a:solidFill>
              <a:srgbClr val="FF66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CF453E62-89F8-DCE3-1655-A1E87FAA18B5}"/>
                </a:ext>
              </a:extLst>
            </p:cNvPr>
            <p:cNvSpPr/>
            <p:nvPr/>
          </p:nvSpPr>
          <p:spPr>
            <a:xfrm>
              <a:off x="4574999" y="4432023"/>
              <a:ext cx="52533" cy="412641"/>
            </a:xfrm>
            <a:custGeom>
              <a:avLst/>
              <a:gdLst>
                <a:gd name="connsiteX0" fmla="*/ -45 w 52533"/>
                <a:gd name="connsiteY0" fmla="*/ -84 h 412641"/>
                <a:gd name="connsiteX1" fmla="*/ -45 w 52533"/>
                <a:gd name="connsiteY1" fmla="*/ 19968 h 412641"/>
                <a:gd name="connsiteX2" fmla="*/ 52489 w 52533"/>
                <a:gd name="connsiteY2" fmla="*/ 19968 h 412641"/>
                <a:gd name="connsiteX3" fmla="*/ 52489 w 52533"/>
                <a:gd name="connsiteY3" fmla="*/ 15285 h 412641"/>
                <a:gd name="connsiteX4" fmla="*/ 37119 w 52533"/>
                <a:gd name="connsiteY4" fmla="*/ -84 h 412641"/>
                <a:gd name="connsiteX5" fmla="*/ -45 w 52533"/>
                <a:gd name="connsiteY5" fmla="*/ -84 h 412641"/>
                <a:gd name="connsiteX6" fmla="*/ -45 w 52533"/>
                <a:gd name="connsiteY6" fmla="*/ 51428 h 412641"/>
                <a:gd name="connsiteX7" fmla="*/ -45 w 52533"/>
                <a:gd name="connsiteY7" fmla="*/ 82887 h 412641"/>
                <a:gd name="connsiteX8" fmla="*/ 52489 w 52533"/>
                <a:gd name="connsiteY8" fmla="*/ 82887 h 412641"/>
                <a:gd name="connsiteX9" fmla="*/ 52489 w 52533"/>
                <a:gd name="connsiteY9" fmla="*/ 51428 h 412641"/>
                <a:gd name="connsiteX10" fmla="*/ -45 w 52533"/>
                <a:gd name="connsiteY10" fmla="*/ 51428 h 412641"/>
                <a:gd name="connsiteX11" fmla="*/ -45 w 52533"/>
                <a:gd name="connsiteY11" fmla="*/ 251895 h 412641"/>
                <a:gd name="connsiteX12" fmla="*/ -45 w 52533"/>
                <a:gd name="connsiteY12" fmla="*/ 364466 h 412641"/>
                <a:gd name="connsiteX13" fmla="*/ 52489 w 52533"/>
                <a:gd name="connsiteY13" fmla="*/ 364466 h 412641"/>
                <a:gd name="connsiteX14" fmla="*/ 52489 w 52533"/>
                <a:gd name="connsiteY14" fmla="*/ 251895 h 412641"/>
                <a:gd name="connsiteX15" fmla="*/ -45 w 52533"/>
                <a:gd name="connsiteY15" fmla="*/ 251895 h 412641"/>
                <a:gd name="connsiteX16" fmla="*/ -45 w 52533"/>
                <a:gd name="connsiteY16" fmla="*/ 384099 h 412641"/>
                <a:gd name="connsiteX17" fmla="*/ -45 w 52533"/>
                <a:gd name="connsiteY17" fmla="*/ 412557 h 412641"/>
                <a:gd name="connsiteX18" fmla="*/ 37119 w 52533"/>
                <a:gd name="connsiteY18" fmla="*/ 412557 h 412641"/>
                <a:gd name="connsiteX19" fmla="*/ 52489 w 52533"/>
                <a:gd name="connsiteY19" fmla="*/ 397187 h 412641"/>
                <a:gd name="connsiteX20" fmla="*/ 52489 w 52533"/>
                <a:gd name="connsiteY20" fmla="*/ 384099 h 412641"/>
                <a:gd name="connsiteX21" fmla="*/ -45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-45" y="-84"/>
                  </a:moveTo>
                  <a:lnTo>
                    <a:pt x="-45" y="19968"/>
                  </a:lnTo>
                  <a:lnTo>
                    <a:pt x="52489" y="19968"/>
                  </a:lnTo>
                  <a:lnTo>
                    <a:pt x="52489" y="15285"/>
                  </a:lnTo>
                  <a:cubicBezTo>
                    <a:pt x="52488" y="6770"/>
                    <a:pt x="45633" y="-84"/>
                    <a:pt x="37119" y="-84"/>
                  </a:cubicBezTo>
                  <a:lnTo>
                    <a:pt x="-45" y="-84"/>
                  </a:lnTo>
                  <a:close/>
                  <a:moveTo>
                    <a:pt x="-45" y="51428"/>
                  </a:moveTo>
                  <a:lnTo>
                    <a:pt x="-45" y="82887"/>
                  </a:lnTo>
                  <a:lnTo>
                    <a:pt x="52489" y="82887"/>
                  </a:lnTo>
                  <a:lnTo>
                    <a:pt x="52489" y="51428"/>
                  </a:lnTo>
                  <a:lnTo>
                    <a:pt x="-45" y="51428"/>
                  </a:lnTo>
                  <a:close/>
                  <a:moveTo>
                    <a:pt x="-45" y="251895"/>
                  </a:moveTo>
                  <a:lnTo>
                    <a:pt x="-45" y="364466"/>
                  </a:lnTo>
                  <a:lnTo>
                    <a:pt x="52489" y="364466"/>
                  </a:lnTo>
                  <a:lnTo>
                    <a:pt x="52489" y="251895"/>
                  </a:lnTo>
                  <a:lnTo>
                    <a:pt x="-45" y="251895"/>
                  </a:lnTo>
                  <a:close/>
                  <a:moveTo>
                    <a:pt x="-45" y="384099"/>
                  </a:moveTo>
                  <a:lnTo>
                    <a:pt x="-45" y="412557"/>
                  </a:lnTo>
                  <a:lnTo>
                    <a:pt x="37119" y="412557"/>
                  </a:lnTo>
                  <a:cubicBezTo>
                    <a:pt x="45633" y="412557"/>
                    <a:pt x="52488" y="405701"/>
                    <a:pt x="52489" y="397187"/>
                  </a:cubicBezTo>
                  <a:lnTo>
                    <a:pt x="52489" y="384099"/>
                  </a:lnTo>
                  <a:lnTo>
                    <a:pt x="-45" y="384099"/>
                  </a:lnTo>
                  <a:close/>
                </a:path>
              </a:pathLst>
            </a:custGeom>
            <a:solidFill>
              <a:srgbClr val="FF7F2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C085D12E-8D2A-1E98-14C0-D4E1EA089AA1}"/>
                </a:ext>
              </a:extLst>
            </p:cNvPr>
            <p:cNvSpPr/>
            <p:nvPr/>
          </p:nvSpPr>
          <p:spPr>
            <a:xfrm>
              <a:off x="4298345" y="4452311"/>
              <a:ext cx="52533" cy="364130"/>
            </a:xfrm>
            <a:custGeom>
              <a:avLst/>
              <a:gdLst>
                <a:gd name="connsiteX0" fmla="*/ -61 w 52533"/>
                <a:gd name="connsiteY0" fmla="*/ -84 h 364130"/>
                <a:gd name="connsiteX1" fmla="*/ -61 w 52533"/>
                <a:gd name="connsiteY1" fmla="*/ 31374 h 364130"/>
                <a:gd name="connsiteX2" fmla="*/ 52473 w 52533"/>
                <a:gd name="connsiteY2" fmla="*/ 31374 h 364130"/>
                <a:gd name="connsiteX3" fmla="*/ 52473 w 52533"/>
                <a:gd name="connsiteY3" fmla="*/ -84 h 364130"/>
                <a:gd name="connsiteX4" fmla="*/ -61 w 52533"/>
                <a:gd name="connsiteY4" fmla="*/ -84 h 364130"/>
                <a:gd name="connsiteX5" fmla="*/ -61 w 52533"/>
                <a:gd name="connsiteY5" fmla="*/ 62836 h 364130"/>
                <a:gd name="connsiteX6" fmla="*/ -61 w 52533"/>
                <a:gd name="connsiteY6" fmla="*/ 231840 h 364130"/>
                <a:gd name="connsiteX7" fmla="*/ 52473 w 52533"/>
                <a:gd name="connsiteY7" fmla="*/ 231840 h 364130"/>
                <a:gd name="connsiteX8" fmla="*/ 52473 w 52533"/>
                <a:gd name="connsiteY8" fmla="*/ 62836 h 364130"/>
                <a:gd name="connsiteX9" fmla="*/ -61 w 52533"/>
                <a:gd name="connsiteY9" fmla="*/ 62836 h 364130"/>
                <a:gd name="connsiteX10" fmla="*/ -61 w 52533"/>
                <a:gd name="connsiteY10" fmla="*/ 344414 h 364130"/>
                <a:gd name="connsiteX11" fmla="*/ -61 w 52533"/>
                <a:gd name="connsiteY11" fmla="*/ 364046 h 364130"/>
                <a:gd name="connsiteX12" fmla="*/ 52473 w 52533"/>
                <a:gd name="connsiteY12" fmla="*/ 364046 h 364130"/>
                <a:gd name="connsiteX13" fmla="*/ 52473 w 52533"/>
                <a:gd name="connsiteY13" fmla="*/ 344414 h 364130"/>
                <a:gd name="connsiteX14" fmla="*/ -61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61" y="-84"/>
                  </a:moveTo>
                  <a:lnTo>
                    <a:pt x="-61" y="31374"/>
                  </a:lnTo>
                  <a:lnTo>
                    <a:pt x="52473" y="31374"/>
                  </a:lnTo>
                  <a:lnTo>
                    <a:pt x="52473" y="-84"/>
                  </a:lnTo>
                  <a:lnTo>
                    <a:pt x="-61" y="-84"/>
                  </a:lnTo>
                  <a:close/>
                  <a:moveTo>
                    <a:pt x="-61" y="62836"/>
                  </a:moveTo>
                  <a:lnTo>
                    <a:pt x="-61" y="231840"/>
                  </a:lnTo>
                  <a:lnTo>
                    <a:pt x="52473" y="231840"/>
                  </a:lnTo>
                  <a:lnTo>
                    <a:pt x="52473" y="62836"/>
                  </a:lnTo>
                  <a:lnTo>
                    <a:pt x="-61" y="62836"/>
                  </a:lnTo>
                  <a:close/>
                  <a:moveTo>
                    <a:pt x="-61" y="344414"/>
                  </a:moveTo>
                  <a:lnTo>
                    <a:pt x="-61" y="364046"/>
                  </a:lnTo>
                  <a:lnTo>
                    <a:pt x="52473" y="364046"/>
                  </a:lnTo>
                  <a:lnTo>
                    <a:pt x="52473" y="344414"/>
                  </a:lnTo>
                  <a:lnTo>
                    <a:pt x="-61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03C7B6E9-B10D-898A-8867-62529D783FB7}"/>
                </a:ext>
              </a:extLst>
            </p:cNvPr>
            <p:cNvSpPr/>
            <p:nvPr/>
          </p:nvSpPr>
          <p:spPr>
            <a:xfrm>
              <a:off x="4350909" y="4452311"/>
              <a:ext cx="224062" cy="364130"/>
            </a:xfrm>
            <a:custGeom>
              <a:avLst/>
              <a:gdLst>
                <a:gd name="connsiteX0" fmla="*/ -53 w 224062"/>
                <a:gd name="connsiteY0" fmla="*/ -84 h 364130"/>
                <a:gd name="connsiteX1" fmla="*/ -53 w 224062"/>
                <a:gd name="connsiteY1" fmla="*/ 31374 h 364130"/>
                <a:gd name="connsiteX2" fmla="*/ 224010 w 224062"/>
                <a:gd name="connsiteY2" fmla="*/ 31374 h 364130"/>
                <a:gd name="connsiteX3" fmla="*/ 224010 w 224062"/>
                <a:gd name="connsiteY3" fmla="*/ -84 h 364130"/>
                <a:gd name="connsiteX4" fmla="*/ -53 w 224062"/>
                <a:gd name="connsiteY4" fmla="*/ -84 h 364130"/>
                <a:gd name="connsiteX5" fmla="*/ -53 w 224062"/>
                <a:gd name="connsiteY5" fmla="*/ 62836 h 364130"/>
                <a:gd name="connsiteX6" fmla="*/ -53 w 224062"/>
                <a:gd name="connsiteY6" fmla="*/ 231840 h 364130"/>
                <a:gd name="connsiteX7" fmla="*/ 224010 w 224062"/>
                <a:gd name="connsiteY7" fmla="*/ 231840 h 364130"/>
                <a:gd name="connsiteX8" fmla="*/ 224010 w 224062"/>
                <a:gd name="connsiteY8" fmla="*/ 62836 h 364130"/>
                <a:gd name="connsiteX9" fmla="*/ -53 w 224062"/>
                <a:gd name="connsiteY9" fmla="*/ 62836 h 364130"/>
                <a:gd name="connsiteX10" fmla="*/ -53 w 224062"/>
                <a:gd name="connsiteY10" fmla="*/ 344414 h 364130"/>
                <a:gd name="connsiteX11" fmla="*/ -53 w 224062"/>
                <a:gd name="connsiteY11" fmla="*/ 364046 h 364130"/>
                <a:gd name="connsiteX12" fmla="*/ 224010 w 224062"/>
                <a:gd name="connsiteY12" fmla="*/ 364046 h 364130"/>
                <a:gd name="connsiteX13" fmla="*/ 224010 w 224062"/>
                <a:gd name="connsiteY13" fmla="*/ 344414 h 364130"/>
                <a:gd name="connsiteX14" fmla="*/ -53 w 224062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062" h="364130">
                  <a:moveTo>
                    <a:pt x="-53" y="-84"/>
                  </a:moveTo>
                  <a:lnTo>
                    <a:pt x="-53" y="31374"/>
                  </a:lnTo>
                  <a:lnTo>
                    <a:pt x="224010" y="31374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62836"/>
                  </a:moveTo>
                  <a:lnTo>
                    <a:pt x="-53" y="231840"/>
                  </a:lnTo>
                  <a:lnTo>
                    <a:pt x="224010" y="231840"/>
                  </a:lnTo>
                  <a:lnTo>
                    <a:pt x="224010" y="62836"/>
                  </a:lnTo>
                  <a:lnTo>
                    <a:pt x="-53" y="62836"/>
                  </a:lnTo>
                  <a:close/>
                  <a:moveTo>
                    <a:pt x="-53" y="344414"/>
                  </a:moveTo>
                  <a:lnTo>
                    <a:pt x="-53" y="364046"/>
                  </a:lnTo>
                  <a:lnTo>
                    <a:pt x="224010" y="364046"/>
                  </a:lnTo>
                  <a:lnTo>
                    <a:pt x="224010" y="344414"/>
                  </a:lnTo>
                  <a:lnTo>
                    <a:pt x="-53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4AD9CA96-7F2C-EAC9-D6A5-79690A4F5B5B}"/>
                </a:ext>
              </a:extLst>
            </p:cNvPr>
            <p:cNvSpPr/>
            <p:nvPr/>
          </p:nvSpPr>
          <p:spPr>
            <a:xfrm>
              <a:off x="4574999" y="4452311"/>
              <a:ext cx="52533" cy="364130"/>
            </a:xfrm>
            <a:custGeom>
              <a:avLst/>
              <a:gdLst>
                <a:gd name="connsiteX0" fmla="*/ -45 w 52533"/>
                <a:gd name="connsiteY0" fmla="*/ -84 h 364130"/>
                <a:gd name="connsiteX1" fmla="*/ -45 w 52533"/>
                <a:gd name="connsiteY1" fmla="*/ 31374 h 364130"/>
                <a:gd name="connsiteX2" fmla="*/ 52489 w 52533"/>
                <a:gd name="connsiteY2" fmla="*/ 31374 h 364130"/>
                <a:gd name="connsiteX3" fmla="*/ 52489 w 52533"/>
                <a:gd name="connsiteY3" fmla="*/ -84 h 364130"/>
                <a:gd name="connsiteX4" fmla="*/ -45 w 52533"/>
                <a:gd name="connsiteY4" fmla="*/ -84 h 364130"/>
                <a:gd name="connsiteX5" fmla="*/ -45 w 52533"/>
                <a:gd name="connsiteY5" fmla="*/ 62836 h 364130"/>
                <a:gd name="connsiteX6" fmla="*/ -45 w 52533"/>
                <a:gd name="connsiteY6" fmla="*/ 231840 h 364130"/>
                <a:gd name="connsiteX7" fmla="*/ 52489 w 52533"/>
                <a:gd name="connsiteY7" fmla="*/ 231840 h 364130"/>
                <a:gd name="connsiteX8" fmla="*/ 52489 w 52533"/>
                <a:gd name="connsiteY8" fmla="*/ 62836 h 364130"/>
                <a:gd name="connsiteX9" fmla="*/ -45 w 52533"/>
                <a:gd name="connsiteY9" fmla="*/ 62836 h 364130"/>
                <a:gd name="connsiteX10" fmla="*/ -45 w 52533"/>
                <a:gd name="connsiteY10" fmla="*/ 344414 h 364130"/>
                <a:gd name="connsiteX11" fmla="*/ -45 w 52533"/>
                <a:gd name="connsiteY11" fmla="*/ 364046 h 364130"/>
                <a:gd name="connsiteX12" fmla="*/ 52489 w 52533"/>
                <a:gd name="connsiteY12" fmla="*/ 364046 h 364130"/>
                <a:gd name="connsiteX13" fmla="*/ 52489 w 52533"/>
                <a:gd name="connsiteY13" fmla="*/ 344414 h 364130"/>
                <a:gd name="connsiteX14" fmla="*/ -45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45" y="-84"/>
                  </a:moveTo>
                  <a:lnTo>
                    <a:pt x="-45" y="31374"/>
                  </a:lnTo>
                  <a:lnTo>
                    <a:pt x="52489" y="31374"/>
                  </a:lnTo>
                  <a:lnTo>
                    <a:pt x="52489" y="-84"/>
                  </a:lnTo>
                  <a:lnTo>
                    <a:pt x="-45" y="-84"/>
                  </a:lnTo>
                  <a:close/>
                  <a:moveTo>
                    <a:pt x="-45" y="62836"/>
                  </a:moveTo>
                  <a:lnTo>
                    <a:pt x="-45" y="231840"/>
                  </a:lnTo>
                  <a:lnTo>
                    <a:pt x="52489" y="231840"/>
                  </a:lnTo>
                  <a:lnTo>
                    <a:pt x="52489" y="62836"/>
                  </a:lnTo>
                  <a:lnTo>
                    <a:pt x="-45" y="62836"/>
                  </a:lnTo>
                  <a:close/>
                  <a:moveTo>
                    <a:pt x="-45" y="344414"/>
                  </a:moveTo>
                  <a:lnTo>
                    <a:pt x="-45" y="364046"/>
                  </a:lnTo>
                  <a:lnTo>
                    <a:pt x="52489" y="364046"/>
                  </a:lnTo>
                  <a:lnTo>
                    <a:pt x="52489" y="344414"/>
                  </a:lnTo>
                  <a:lnTo>
                    <a:pt x="-45" y="344414"/>
                  </a:lnTo>
                  <a:close/>
                </a:path>
              </a:pathLst>
            </a:custGeom>
            <a:solidFill>
              <a:srgbClr val="FFCCA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6" name="文本框 795">
            <a:extLst>
              <a:ext uri="{FF2B5EF4-FFF2-40B4-BE49-F238E27FC236}">
                <a16:creationId xmlns:a16="http://schemas.microsoft.com/office/drawing/2014/main" id="{822AC1B0-471C-FE19-29DB-66CD10A27FD7}"/>
              </a:ext>
            </a:extLst>
          </p:cNvPr>
          <p:cNvSpPr txBox="1"/>
          <p:nvPr/>
        </p:nvSpPr>
        <p:spPr>
          <a:xfrm>
            <a:off x="4976457" y="5234756"/>
            <a:ext cx="2028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五年级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班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19DE86EB-37C4-57DF-0984-988CC88CE0A1}"/>
              </a:ext>
            </a:extLst>
          </p:cNvPr>
          <p:cNvSpPr txBox="1"/>
          <p:nvPr/>
        </p:nvSpPr>
        <p:spPr>
          <a:xfrm>
            <a:off x="2870071" y="2551164"/>
            <a:ext cx="672857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4A1D350A-B80A-B724-8701-5A8071AA0F21}"/>
              </a:ext>
            </a:extLst>
          </p:cNvPr>
          <p:cNvGrpSpPr/>
          <p:nvPr/>
        </p:nvGrpSpPr>
        <p:grpSpPr>
          <a:xfrm>
            <a:off x="4820795" y="1978071"/>
            <a:ext cx="2349497" cy="431230"/>
            <a:chOff x="3408916" y="2702887"/>
            <a:chExt cx="2349497" cy="43123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0DD3A43-61B7-5BA6-5607-96A02FBD83B0}"/>
                </a:ext>
              </a:extLst>
            </p:cNvPr>
            <p:cNvSpPr txBox="1"/>
            <p:nvPr/>
          </p:nvSpPr>
          <p:spPr>
            <a:xfrm>
              <a:off x="3965308" y="2764785"/>
              <a:ext cx="179310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暑假的一些建议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97C0B89-08DF-F42F-A070-FEF0F29C56E5}"/>
                </a:ext>
              </a:extLst>
            </p:cNvPr>
            <p:cNvGrpSpPr/>
            <p:nvPr/>
          </p:nvGrpSpPr>
          <p:grpSpPr>
            <a:xfrm>
              <a:off x="3408916" y="2702887"/>
              <a:ext cx="459979" cy="404161"/>
              <a:chOff x="6208713" y="1243013"/>
              <a:chExt cx="706438" cy="620713"/>
            </a:xfrm>
            <a:solidFill>
              <a:schemeClr val="bg1"/>
            </a:solidFill>
          </p:grpSpPr>
          <p:sp>
            <p:nvSpPr>
              <p:cNvPr id="65" name="Freeform 804">
                <a:extLst>
                  <a:ext uri="{FF2B5EF4-FFF2-40B4-BE49-F238E27FC236}">
                    <a16:creationId xmlns:a16="http://schemas.microsoft.com/office/drawing/2014/main" id="{143B32D9-15D9-674A-D9C5-ED9C5B207C0A}"/>
                  </a:ext>
                </a:extLst>
              </p:cNvPr>
              <p:cNvSpPr/>
              <p:nvPr/>
            </p:nvSpPr>
            <p:spPr bwMode="auto">
              <a:xfrm>
                <a:off x="6270626" y="1622425"/>
                <a:ext cx="26988" cy="68263"/>
              </a:xfrm>
              <a:custGeom>
                <a:avLst/>
                <a:gdLst/>
                <a:ahLst/>
                <a:cxnLst>
                  <a:cxn ang="0">
                    <a:pos x="51" y="5"/>
                  </a:cxn>
                  <a:cxn ang="0">
                    <a:pos x="51" y="5"/>
                  </a:cxn>
                  <a:cxn ang="0">
                    <a:pos x="50" y="3"/>
                  </a:cxn>
                  <a:cxn ang="0">
                    <a:pos x="49" y="1"/>
                  </a:cxn>
                  <a:cxn ang="0">
                    <a:pos x="48" y="1"/>
                  </a:cxn>
                  <a:cxn ang="0">
                    <a:pos x="46" y="0"/>
                  </a:cxn>
                  <a:cxn ang="0">
                    <a:pos x="44" y="1"/>
                  </a:cxn>
                  <a:cxn ang="0">
                    <a:pos x="43" y="1"/>
                  </a:cxn>
                  <a:cxn ang="0">
                    <a:pos x="42" y="3"/>
                  </a:cxn>
                  <a:cxn ang="0">
                    <a:pos x="41" y="5"/>
                  </a:cxn>
                  <a:cxn ang="0">
                    <a:pos x="41" y="5"/>
                  </a:cxn>
                  <a:cxn ang="0">
                    <a:pos x="40" y="14"/>
                  </a:cxn>
                  <a:cxn ang="0">
                    <a:pos x="37" y="25"/>
                  </a:cxn>
                  <a:cxn ang="0">
                    <a:pos x="34" y="35"/>
                  </a:cxn>
                  <a:cxn ang="0">
                    <a:pos x="30" y="44"/>
                  </a:cxn>
                  <a:cxn ang="0">
                    <a:pos x="21" y="64"/>
                  </a:cxn>
                  <a:cxn ang="0">
                    <a:pos x="13" y="82"/>
                  </a:cxn>
                  <a:cxn ang="0">
                    <a:pos x="13" y="82"/>
                  </a:cxn>
                  <a:cxn ang="0">
                    <a:pos x="9" y="92"/>
                  </a:cxn>
                  <a:cxn ang="0">
                    <a:pos x="3" y="105"/>
                  </a:cxn>
                  <a:cxn ang="0">
                    <a:pos x="1" y="112"/>
                  </a:cxn>
                  <a:cxn ang="0">
                    <a:pos x="0" y="119"/>
                  </a:cxn>
                  <a:cxn ang="0">
                    <a:pos x="1" y="124"/>
                  </a:cxn>
                  <a:cxn ang="0">
                    <a:pos x="2" y="126"/>
                  </a:cxn>
                  <a:cxn ang="0">
                    <a:pos x="4" y="128"/>
                  </a:cxn>
                  <a:cxn ang="0">
                    <a:pos x="4" y="128"/>
                  </a:cxn>
                  <a:cxn ang="0">
                    <a:pos x="6" y="129"/>
                  </a:cxn>
                  <a:cxn ang="0">
                    <a:pos x="9" y="129"/>
                  </a:cxn>
                  <a:cxn ang="0">
                    <a:pos x="12" y="128"/>
                  </a:cxn>
                  <a:cxn ang="0">
                    <a:pos x="13" y="126"/>
                  </a:cxn>
                  <a:cxn ang="0">
                    <a:pos x="13" y="125"/>
                  </a:cxn>
                  <a:cxn ang="0">
                    <a:pos x="13" y="123"/>
                  </a:cxn>
                  <a:cxn ang="0">
                    <a:pos x="11" y="122"/>
                  </a:cxn>
                  <a:cxn ang="0">
                    <a:pos x="11" y="122"/>
                  </a:cxn>
                  <a:cxn ang="0">
                    <a:pos x="11" y="120"/>
                  </a:cxn>
                  <a:cxn ang="0">
                    <a:pos x="10" y="117"/>
                  </a:cxn>
                  <a:cxn ang="0">
                    <a:pos x="11" y="109"/>
                  </a:cxn>
                  <a:cxn ang="0">
                    <a:pos x="14" y="100"/>
                  </a:cxn>
                  <a:cxn ang="0">
                    <a:pos x="19" y="90"/>
                  </a:cxn>
                  <a:cxn ang="0">
                    <a:pos x="27" y="69"/>
                  </a:cxn>
                  <a:cxn ang="0">
                    <a:pos x="33" y="58"/>
                  </a:cxn>
                  <a:cxn ang="0">
                    <a:pos x="33" y="58"/>
                  </a:cxn>
                  <a:cxn ang="0">
                    <a:pos x="43" y="36"/>
                  </a:cxn>
                  <a:cxn ang="0">
                    <a:pos x="46" y="26"/>
                  </a:cxn>
                  <a:cxn ang="0">
                    <a:pos x="49" y="14"/>
                  </a:cxn>
                  <a:cxn ang="0">
                    <a:pos x="49" y="14"/>
                  </a:cxn>
                  <a:cxn ang="0">
                    <a:pos x="50" y="13"/>
                  </a:cxn>
                  <a:cxn ang="0">
                    <a:pos x="51" y="11"/>
                  </a:cxn>
                  <a:cxn ang="0">
                    <a:pos x="51" y="5"/>
                  </a:cxn>
                </a:cxnLst>
                <a:rect l="0" t="0" r="r" b="b"/>
                <a:pathLst>
                  <a:path w="51" h="129">
                    <a:moveTo>
                      <a:pt x="51" y="5"/>
                    </a:moveTo>
                    <a:lnTo>
                      <a:pt x="51" y="5"/>
                    </a:lnTo>
                    <a:lnTo>
                      <a:pt x="50" y="3"/>
                    </a:lnTo>
                    <a:lnTo>
                      <a:pt x="49" y="1"/>
                    </a:lnTo>
                    <a:lnTo>
                      <a:pt x="48" y="1"/>
                    </a:lnTo>
                    <a:lnTo>
                      <a:pt x="46" y="0"/>
                    </a:lnTo>
                    <a:lnTo>
                      <a:pt x="44" y="1"/>
                    </a:lnTo>
                    <a:lnTo>
                      <a:pt x="43" y="1"/>
                    </a:lnTo>
                    <a:lnTo>
                      <a:pt x="42" y="3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0" y="14"/>
                    </a:lnTo>
                    <a:lnTo>
                      <a:pt x="37" y="25"/>
                    </a:lnTo>
                    <a:lnTo>
                      <a:pt x="34" y="35"/>
                    </a:lnTo>
                    <a:lnTo>
                      <a:pt x="30" y="44"/>
                    </a:lnTo>
                    <a:lnTo>
                      <a:pt x="21" y="64"/>
                    </a:lnTo>
                    <a:lnTo>
                      <a:pt x="13" y="82"/>
                    </a:lnTo>
                    <a:lnTo>
                      <a:pt x="13" y="82"/>
                    </a:lnTo>
                    <a:lnTo>
                      <a:pt x="9" y="92"/>
                    </a:lnTo>
                    <a:lnTo>
                      <a:pt x="3" y="105"/>
                    </a:lnTo>
                    <a:lnTo>
                      <a:pt x="1" y="112"/>
                    </a:lnTo>
                    <a:lnTo>
                      <a:pt x="0" y="119"/>
                    </a:lnTo>
                    <a:lnTo>
                      <a:pt x="1" y="124"/>
                    </a:lnTo>
                    <a:lnTo>
                      <a:pt x="2" y="126"/>
                    </a:lnTo>
                    <a:lnTo>
                      <a:pt x="4" y="128"/>
                    </a:lnTo>
                    <a:lnTo>
                      <a:pt x="4" y="128"/>
                    </a:lnTo>
                    <a:lnTo>
                      <a:pt x="6" y="129"/>
                    </a:lnTo>
                    <a:lnTo>
                      <a:pt x="9" y="129"/>
                    </a:lnTo>
                    <a:lnTo>
                      <a:pt x="12" y="128"/>
                    </a:lnTo>
                    <a:lnTo>
                      <a:pt x="13" y="126"/>
                    </a:lnTo>
                    <a:lnTo>
                      <a:pt x="13" y="125"/>
                    </a:lnTo>
                    <a:lnTo>
                      <a:pt x="13" y="123"/>
                    </a:lnTo>
                    <a:lnTo>
                      <a:pt x="11" y="122"/>
                    </a:lnTo>
                    <a:lnTo>
                      <a:pt x="11" y="122"/>
                    </a:lnTo>
                    <a:lnTo>
                      <a:pt x="11" y="120"/>
                    </a:lnTo>
                    <a:lnTo>
                      <a:pt x="10" y="117"/>
                    </a:lnTo>
                    <a:lnTo>
                      <a:pt x="11" y="109"/>
                    </a:lnTo>
                    <a:lnTo>
                      <a:pt x="14" y="100"/>
                    </a:lnTo>
                    <a:lnTo>
                      <a:pt x="19" y="90"/>
                    </a:lnTo>
                    <a:lnTo>
                      <a:pt x="27" y="69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43" y="36"/>
                    </a:lnTo>
                    <a:lnTo>
                      <a:pt x="46" y="26"/>
                    </a:lnTo>
                    <a:lnTo>
                      <a:pt x="49" y="14"/>
                    </a:lnTo>
                    <a:lnTo>
                      <a:pt x="49" y="14"/>
                    </a:lnTo>
                    <a:lnTo>
                      <a:pt x="50" y="13"/>
                    </a:lnTo>
                    <a:lnTo>
                      <a:pt x="51" y="11"/>
                    </a:lnTo>
                    <a:lnTo>
                      <a:pt x="5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7" name="Freeform 805">
                <a:extLst>
                  <a:ext uri="{FF2B5EF4-FFF2-40B4-BE49-F238E27FC236}">
                    <a16:creationId xmlns:a16="http://schemas.microsoft.com/office/drawing/2014/main" id="{6874AD0B-C192-D9B9-2D91-31A433328403}"/>
                  </a:ext>
                </a:extLst>
              </p:cNvPr>
              <p:cNvSpPr/>
              <p:nvPr/>
            </p:nvSpPr>
            <p:spPr bwMode="auto">
              <a:xfrm>
                <a:off x="6315076" y="1671638"/>
                <a:ext cx="15875" cy="41275"/>
              </a:xfrm>
              <a:custGeom>
                <a:avLst/>
                <a:gdLst/>
                <a:ahLst/>
                <a:cxnLst>
                  <a:cxn ang="0">
                    <a:pos x="20" y="3"/>
                  </a:cxn>
                  <a:cxn ang="0">
                    <a:pos x="20" y="3"/>
                  </a:cxn>
                  <a:cxn ang="0">
                    <a:pos x="7" y="38"/>
                  </a:cxn>
                  <a:cxn ang="0">
                    <a:pos x="2" y="56"/>
                  </a:cxn>
                  <a:cxn ang="0">
                    <a:pos x="1" y="65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1" y="76"/>
                  </a:cxn>
                  <a:cxn ang="0">
                    <a:pos x="2" y="77"/>
                  </a:cxn>
                  <a:cxn ang="0">
                    <a:pos x="3" y="78"/>
                  </a:cxn>
                  <a:cxn ang="0">
                    <a:pos x="5" y="78"/>
                  </a:cxn>
                  <a:cxn ang="0">
                    <a:pos x="6" y="78"/>
                  </a:cxn>
                  <a:cxn ang="0">
                    <a:pos x="8" y="77"/>
                  </a:cxn>
                  <a:cxn ang="0">
                    <a:pos x="9" y="76"/>
                  </a:cxn>
                  <a:cxn ang="0">
                    <a:pos x="9" y="74"/>
                  </a:cxn>
                  <a:cxn ang="0">
                    <a:pos x="9" y="74"/>
                  </a:cxn>
                  <a:cxn ang="0">
                    <a:pos x="10" y="65"/>
                  </a:cxn>
                  <a:cxn ang="0">
                    <a:pos x="11" y="57"/>
                  </a:cxn>
                  <a:cxn ang="0">
                    <a:pos x="16" y="39"/>
                  </a:cxn>
                  <a:cxn ang="0">
                    <a:pos x="29" y="6"/>
                  </a:cxn>
                  <a:cxn ang="0">
                    <a:pos x="29" y="6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1"/>
                  </a:cxn>
                  <a:cxn ang="0">
                    <a:pos x="21" y="2"/>
                  </a:cxn>
                  <a:cxn ang="0">
                    <a:pos x="20" y="3"/>
                  </a:cxn>
                  <a:cxn ang="0">
                    <a:pos x="20" y="3"/>
                  </a:cxn>
                </a:cxnLst>
                <a:rect l="0" t="0" r="r" b="b"/>
                <a:pathLst>
                  <a:path w="29" h="78">
                    <a:moveTo>
                      <a:pt x="20" y="3"/>
                    </a:moveTo>
                    <a:lnTo>
                      <a:pt x="20" y="3"/>
                    </a:lnTo>
                    <a:lnTo>
                      <a:pt x="7" y="38"/>
                    </a:lnTo>
                    <a:lnTo>
                      <a:pt x="2" y="56"/>
                    </a:lnTo>
                    <a:lnTo>
                      <a:pt x="1" y="65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76"/>
                    </a:lnTo>
                    <a:lnTo>
                      <a:pt x="2" y="77"/>
                    </a:lnTo>
                    <a:lnTo>
                      <a:pt x="3" y="78"/>
                    </a:lnTo>
                    <a:lnTo>
                      <a:pt x="5" y="78"/>
                    </a:lnTo>
                    <a:lnTo>
                      <a:pt x="6" y="78"/>
                    </a:lnTo>
                    <a:lnTo>
                      <a:pt x="8" y="77"/>
                    </a:lnTo>
                    <a:lnTo>
                      <a:pt x="9" y="76"/>
                    </a:lnTo>
                    <a:lnTo>
                      <a:pt x="9" y="74"/>
                    </a:lnTo>
                    <a:lnTo>
                      <a:pt x="9" y="74"/>
                    </a:lnTo>
                    <a:lnTo>
                      <a:pt x="10" y="65"/>
                    </a:lnTo>
                    <a:lnTo>
                      <a:pt x="11" y="57"/>
                    </a:lnTo>
                    <a:lnTo>
                      <a:pt x="16" y="39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1"/>
                    </a:lnTo>
                    <a:lnTo>
                      <a:pt x="21" y="2"/>
                    </a:lnTo>
                    <a:lnTo>
                      <a:pt x="20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8" name="Freeform 806">
                <a:extLst>
                  <a:ext uri="{FF2B5EF4-FFF2-40B4-BE49-F238E27FC236}">
                    <a16:creationId xmlns:a16="http://schemas.microsoft.com/office/drawing/2014/main" id="{5DCC33DC-4062-6D86-909C-1A6B64FC6BBF}"/>
                  </a:ext>
                </a:extLst>
              </p:cNvPr>
              <p:cNvSpPr/>
              <p:nvPr/>
            </p:nvSpPr>
            <p:spPr bwMode="auto">
              <a:xfrm>
                <a:off x="6359526" y="1677988"/>
                <a:ext cx="20638" cy="69850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32" y="4"/>
                  </a:cxn>
                  <a:cxn ang="0">
                    <a:pos x="20" y="33"/>
                  </a:cxn>
                  <a:cxn ang="0">
                    <a:pos x="11" y="63"/>
                  </a:cxn>
                  <a:cxn ang="0">
                    <a:pos x="6" y="79"/>
                  </a:cxn>
                  <a:cxn ang="0">
                    <a:pos x="3" y="94"/>
                  </a:cxn>
                  <a:cxn ang="0">
                    <a:pos x="1" y="110"/>
                  </a:cxn>
                  <a:cxn ang="0">
                    <a:pos x="0" y="125"/>
                  </a:cxn>
                  <a:cxn ang="0">
                    <a:pos x="0" y="125"/>
                  </a:cxn>
                  <a:cxn ang="0">
                    <a:pos x="0" y="127"/>
                  </a:cxn>
                  <a:cxn ang="0">
                    <a:pos x="1" y="128"/>
                  </a:cxn>
                  <a:cxn ang="0">
                    <a:pos x="3" y="129"/>
                  </a:cxn>
                  <a:cxn ang="0">
                    <a:pos x="4" y="130"/>
                  </a:cxn>
                  <a:cxn ang="0">
                    <a:pos x="6" y="129"/>
                  </a:cxn>
                  <a:cxn ang="0">
                    <a:pos x="7" y="128"/>
                  </a:cxn>
                  <a:cxn ang="0">
                    <a:pos x="9" y="127"/>
                  </a:cxn>
                  <a:cxn ang="0">
                    <a:pos x="9" y="125"/>
                  </a:cxn>
                  <a:cxn ang="0">
                    <a:pos x="9" y="125"/>
                  </a:cxn>
                  <a:cxn ang="0">
                    <a:pos x="10" y="110"/>
                  </a:cxn>
                  <a:cxn ang="0">
                    <a:pos x="12" y="94"/>
                  </a:cxn>
                  <a:cxn ang="0">
                    <a:pos x="16" y="80"/>
                  </a:cxn>
                  <a:cxn ang="0">
                    <a:pos x="20" y="64"/>
                  </a:cxn>
                  <a:cxn ang="0">
                    <a:pos x="30" y="35"/>
                  </a:cxn>
                  <a:cxn ang="0">
                    <a:pos x="40" y="6"/>
                  </a:cxn>
                  <a:cxn ang="0">
                    <a:pos x="40" y="6"/>
                  </a:cxn>
                  <a:cxn ang="0">
                    <a:pos x="41" y="4"/>
                  </a:cxn>
                  <a:cxn ang="0">
                    <a:pos x="40" y="2"/>
                  </a:cxn>
                  <a:cxn ang="0">
                    <a:pos x="39" y="1"/>
                  </a:cxn>
                  <a:cxn ang="0">
                    <a:pos x="37" y="1"/>
                  </a:cxn>
                  <a:cxn ang="0">
                    <a:pos x="36" y="0"/>
                  </a:cxn>
                  <a:cxn ang="0">
                    <a:pos x="34" y="1"/>
                  </a:cxn>
                  <a:cxn ang="0">
                    <a:pos x="33" y="2"/>
                  </a:cxn>
                  <a:cxn ang="0">
                    <a:pos x="32" y="4"/>
                  </a:cxn>
                  <a:cxn ang="0">
                    <a:pos x="32" y="4"/>
                  </a:cxn>
                </a:cxnLst>
                <a:rect l="0" t="0" r="r" b="b"/>
                <a:pathLst>
                  <a:path w="41" h="130">
                    <a:moveTo>
                      <a:pt x="32" y="4"/>
                    </a:moveTo>
                    <a:lnTo>
                      <a:pt x="32" y="4"/>
                    </a:lnTo>
                    <a:lnTo>
                      <a:pt x="20" y="33"/>
                    </a:lnTo>
                    <a:lnTo>
                      <a:pt x="11" y="63"/>
                    </a:lnTo>
                    <a:lnTo>
                      <a:pt x="6" y="79"/>
                    </a:lnTo>
                    <a:lnTo>
                      <a:pt x="3" y="94"/>
                    </a:lnTo>
                    <a:lnTo>
                      <a:pt x="1" y="110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0" y="127"/>
                    </a:lnTo>
                    <a:lnTo>
                      <a:pt x="1" y="128"/>
                    </a:lnTo>
                    <a:lnTo>
                      <a:pt x="3" y="129"/>
                    </a:lnTo>
                    <a:lnTo>
                      <a:pt x="4" y="130"/>
                    </a:lnTo>
                    <a:lnTo>
                      <a:pt x="6" y="129"/>
                    </a:lnTo>
                    <a:lnTo>
                      <a:pt x="7" y="128"/>
                    </a:lnTo>
                    <a:lnTo>
                      <a:pt x="9" y="127"/>
                    </a:lnTo>
                    <a:lnTo>
                      <a:pt x="9" y="125"/>
                    </a:lnTo>
                    <a:lnTo>
                      <a:pt x="9" y="125"/>
                    </a:lnTo>
                    <a:lnTo>
                      <a:pt x="10" y="110"/>
                    </a:lnTo>
                    <a:lnTo>
                      <a:pt x="12" y="94"/>
                    </a:lnTo>
                    <a:lnTo>
                      <a:pt x="16" y="80"/>
                    </a:lnTo>
                    <a:lnTo>
                      <a:pt x="20" y="64"/>
                    </a:lnTo>
                    <a:lnTo>
                      <a:pt x="30" y="35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1" y="4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7" y="1"/>
                    </a:lnTo>
                    <a:lnTo>
                      <a:pt x="36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2" y="4"/>
                    </a:lnTo>
                    <a:lnTo>
                      <a:pt x="3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9" name="Freeform 807">
                <a:extLst>
                  <a:ext uri="{FF2B5EF4-FFF2-40B4-BE49-F238E27FC236}">
                    <a16:creationId xmlns:a16="http://schemas.microsoft.com/office/drawing/2014/main" id="{AA223D22-1731-EBD2-B158-0A6BE80B12A8}"/>
                  </a:ext>
                </a:extLst>
              </p:cNvPr>
              <p:cNvSpPr/>
              <p:nvPr/>
            </p:nvSpPr>
            <p:spPr bwMode="auto">
              <a:xfrm>
                <a:off x="6392863" y="1708150"/>
                <a:ext cx="20638" cy="55563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32" y="4"/>
                  </a:cxn>
                  <a:cxn ang="0">
                    <a:pos x="27" y="17"/>
                  </a:cxn>
                  <a:cxn ang="0">
                    <a:pos x="23" y="28"/>
                  </a:cxn>
                  <a:cxn ang="0">
                    <a:pos x="13" y="51"/>
                  </a:cxn>
                  <a:cxn ang="0">
                    <a:pos x="8" y="63"/>
                  </a:cxn>
                  <a:cxn ang="0">
                    <a:pos x="4" y="74"/>
                  </a:cxn>
                  <a:cxn ang="0">
                    <a:pos x="1" y="87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3" y="104"/>
                  </a:cxn>
                  <a:cxn ang="0">
                    <a:pos x="4" y="104"/>
                  </a:cxn>
                  <a:cxn ang="0">
                    <a:pos x="6" y="104"/>
                  </a:cxn>
                  <a:cxn ang="0">
                    <a:pos x="8" y="103"/>
                  </a:cxn>
                  <a:cxn ang="0">
                    <a:pos x="9" y="102"/>
                  </a:cxn>
                  <a:cxn ang="0">
                    <a:pos x="9" y="100"/>
                  </a:cxn>
                  <a:cxn ang="0">
                    <a:pos x="9" y="100"/>
                  </a:cxn>
                  <a:cxn ang="0">
                    <a:pos x="10" y="87"/>
                  </a:cxn>
                  <a:cxn ang="0">
                    <a:pos x="13" y="75"/>
                  </a:cxn>
                  <a:cxn ang="0">
                    <a:pos x="17" y="64"/>
                  </a:cxn>
                  <a:cxn ang="0">
                    <a:pos x="22" y="53"/>
                  </a:cxn>
                  <a:cxn ang="0">
                    <a:pos x="33" y="30"/>
                  </a:cxn>
                  <a:cxn ang="0">
                    <a:pos x="37" y="19"/>
                  </a:cxn>
                  <a:cxn ang="0">
                    <a:pos x="41" y="6"/>
                  </a:cxn>
                  <a:cxn ang="0">
                    <a:pos x="41" y="6"/>
                  </a:cxn>
                  <a:cxn ang="0">
                    <a:pos x="41" y="4"/>
                  </a:cxn>
                  <a:cxn ang="0">
                    <a:pos x="40" y="2"/>
                  </a:cxn>
                  <a:cxn ang="0">
                    <a:pos x="39" y="1"/>
                  </a:cxn>
                  <a:cxn ang="0">
                    <a:pos x="37" y="1"/>
                  </a:cxn>
                  <a:cxn ang="0">
                    <a:pos x="35" y="0"/>
                  </a:cxn>
                  <a:cxn ang="0">
                    <a:pos x="34" y="1"/>
                  </a:cxn>
                  <a:cxn ang="0">
                    <a:pos x="33" y="2"/>
                  </a:cxn>
                  <a:cxn ang="0">
                    <a:pos x="32" y="4"/>
                  </a:cxn>
                  <a:cxn ang="0">
                    <a:pos x="32" y="4"/>
                  </a:cxn>
                </a:cxnLst>
                <a:rect l="0" t="0" r="r" b="b"/>
                <a:pathLst>
                  <a:path w="41" h="104">
                    <a:moveTo>
                      <a:pt x="32" y="4"/>
                    </a:moveTo>
                    <a:lnTo>
                      <a:pt x="32" y="4"/>
                    </a:lnTo>
                    <a:lnTo>
                      <a:pt x="27" y="17"/>
                    </a:lnTo>
                    <a:lnTo>
                      <a:pt x="23" y="28"/>
                    </a:lnTo>
                    <a:lnTo>
                      <a:pt x="13" y="51"/>
                    </a:lnTo>
                    <a:lnTo>
                      <a:pt x="8" y="63"/>
                    </a:lnTo>
                    <a:lnTo>
                      <a:pt x="4" y="74"/>
                    </a:lnTo>
                    <a:lnTo>
                      <a:pt x="1" y="87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3" y="104"/>
                    </a:lnTo>
                    <a:lnTo>
                      <a:pt x="4" y="104"/>
                    </a:lnTo>
                    <a:lnTo>
                      <a:pt x="6" y="104"/>
                    </a:lnTo>
                    <a:lnTo>
                      <a:pt x="8" y="103"/>
                    </a:lnTo>
                    <a:lnTo>
                      <a:pt x="9" y="102"/>
                    </a:lnTo>
                    <a:lnTo>
                      <a:pt x="9" y="100"/>
                    </a:lnTo>
                    <a:lnTo>
                      <a:pt x="9" y="100"/>
                    </a:lnTo>
                    <a:lnTo>
                      <a:pt x="10" y="87"/>
                    </a:lnTo>
                    <a:lnTo>
                      <a:pt x="13" y="75"/>
                    </a:lnTo>
                    <a:lnTo>
                      <a:pt x="17" y="64"/>
                    </a:lnTo>
                    <a:lnTo>
                      <a:pt x="22" y="53"/>
                    </a:lnTo>
                    <a:lnTo>
                      <a:pt x="33" y="30"/>
                    </a:lnTo>
                    <a:lnTo>
                      <a:pt x="37" y="19"/>
                    </a:lnTo>
                    <a:lnTo>
                      <a:pt x="41" y="6"/>
                    </a:lnTo>
                    <a:lnTo>
                      <a:pt x="41" y="6"/>
                    </a:lnTo>
                    <a:lnTo>
                      <a:pt x="41" y="4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7" y="1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3" y="2"/>
                    </a:lnTo>
                    <a:lnTo>
                      <a:pt x="32" y="4"/>
                    </a:lnTo>
                    <a:lnTo>
                      <a:pt x="3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0" name="Freeform 809">
                <a:extLst>
                  <a:ext uri="{FF2B5EF4-FFF2-40B4-BE49-F238E27FC236}">
                    <a16:creationId xmlns:a16="http://schemas.microsoft.com/office/drawing/2014/main" id="{873C5F87-F71D-F504-2E34-A09DFD05FCA5}"/>
                  </a:ext>
                </a:extLst>
              </p:cNvPr>
              <p:cNvSpPr/>
              <p:nvPr/>
            </p:nvSpPr>
            <p:spPr bwMode="auto">
              <a:xfrm>
                <a:off x="6438900" y="1719263"/>
                <a:ext cx="31750" cy="65088"/>
              </a:xfrm>
              <a:custGeom>
                <a:avLst/>
                <a:gdLst/>
                <a:ahLst/>
                <a:cxnLst>
                  <a:cxn ang="0">
                    <a:pos x="51" y="2"/>
                  </a:cxn>
                  <a:cxn ang="0">
                    <a:pos x="51" y="2"/>
                  </a:cxn>
                  <a:cxn ang="0">
                    <a:pos x="37" y="25"/>
                  </a:cxn>
                  <a:cxn ang="0">
                    <a:pos x="25" y="44"/>
                  </a:cxn>
                  <a:cxn ang="0">
                    <a:pos x="14" y="64"/>
                  </a:cxn>
                  <a:cxn ang="0">
                    <a:pos x="6" y="83"/>
                  </a:cxn>
                  <a:cxn ang="0">
                    <a:pos x="2" y="93"/>
                  </a:cxn>
                  <a:cxn ang="0">
                    <a:pos x="0" y="101"/>
                  </a:cxn>
                  <a:cxn ang="0">
                    <a:pos x="0" y="108"/>
                  </a:cxn>
                  <a:cxn ang="0">
                    <a:pos x="1" y="114"/>
                  </a:cxn>
                  <a:cxn ang="0">
                    <a:pos x="2" y="116"/>
                  </a:cxn>
                  <a:cxn ang="0">
                    <a:pos x="5" y="119"/>
                  </a:cxn>
                  <a:cxn ang="0">
                    <a:pos x="7" y="120"/>
                  </a:cxn>
                  <a:cxn ang="0">
                    <a:pos x="10" y="123"/>
                  </a:cxn>
                  <a:cxn ang="0">
                    <a:pos x="10" y="123"/>
                  </a:cxn>
                  <a:cxn ang="0">
                    <a:pos x="12" y="123"/>
                  </a:cxn>
                  <a:cxn ang="0">
                    <a:pos x="14" y="123"/>
                  </a:cxn>
                  <a:cxn ang="0">
                    <a:pos x="15" y="120"/>
                  </a:cxn>
                  <a:cxn ang="0">
                    <a:pos x="16" y="119"/>
                  </a:cxn>
                  <a:cxn ang="0">
                    <a:pos x="15" y="115"/>
                  </a:cxn>
                  <a:cxn ang="0">
                    <a:pos x="14" y="114"/>
                  </a:cxn>
                  <a:cxn ang="0">
                    <a:pos x="13" y="113"/>
                  </a:cxn>
                  <a:cxn ang="0">
                    <a:pos x="13" y="113"/>
                  </a:cxn>
                  <a:cxn ang="0">
                    <a:pos x="11" y="112"/>
                  </a:cxn>
                  <a:cxn ang="0">
                    <a:pos x="10" y="111"/>
                  </a:cxn>
                  <a:cxn ang="0">
                    <a:pos x="10" y="107"/>
                  </a:cxn>
                  <a:cxn ang="0">
                    <a:pos x="10" y="102"/>
                  </a:cxn>
                  <a:cxn ang="0">
                    <a:pos x="12" y="96"/>
                  </a:cxn>
                  <a:cxn ang="0">
                    <a:pos x="18" y="80"/>
                  </a:cxn>
                  <a:cxn ang="0">
                    <a:pos x="27" y="62"/>
                  </a:cxn>
                  <a:cxn ang="0">
                    <a:pos x="47" y="27"/>
                  </a:cxn>
                  <a:cxn ang="0">
                    <a:pos x="59" y="7"/>
                  </a:cxn>
                  <a:cxn ang="0">
                    <a:pos x="59" y="7"/>
                  </a:cxn>
                  <a:cxn ang="0">
                    <a:pos x="60" y="5"/>
                  </a:cxn>
                  <a:cxn ang="0">
                    <a:pos x="59" y="3"/>
                  </a:cxn>
                  <a:cxn ang="0">
                    <a:pos x="59" y="1"/>
                  </a:cxn>
                  <a:cxn ang="0">
                    <a:pos x="57" y="0"/>
                  </a:cxn>
                  <a:cxn ang="0">
                    <a:pos x="56" y="0"/>
                  </a:cxn>
                  <a:cxn ang="0">
                    <a:pos x="54" y="0"/>
                  </a:cxn>
                  <a:cxn ang="0">
                    <a:pos x="52" y="0"/>
                  </a:cxn>
                  <a:cxn ang="0">
                    <a:pos x="51" y="2"/>
                  </a:cxn>
                  <a:cxn ang="0">
                    <a:pos x="51" y="2"/>
                  </a:cxn>
                </a:cxnLst>
                <a:rect l="0" t="0" r="r" b="b"/>
                <a:pathLst>
                  <a:path w="60" h="123">
                    <a:moveTo>
                      <a:pt x="51" y="2"/>
                    </a:moveTo>
                    <a:lnTo>
                      <a:pt x="51" y="2"/>
                    </a:lnTo>
                    <a:lnTo>
                      <a:pt x="37" y="25"/>
                    </a:lnTo>
                    <a:lnTo>
                      <a:pt x="25" y="44"/>
                    </a:lnTo>
                    <a:lnTo>
                      <a:pt x="14" y="64"/>
                    </a:lnTo>
                    <a:lnTo>
                      <a:pt x="6" y="83"/>
                    </a:lnTo>
                    <a:lnTo>
                      <a:pt x="2" y="93"/>
                    </a:lnTo>
                    <a:lnTo>
                      <a:pt x="0" y="101"/>
                    </a:lnTo>
                    <a:lnTo>
                      <a:pt x="0" y="108"/>
                    </a:lnTo>
                    <a:lnTo>
                      <a:pt x="1" y="114"/>
                    </a:lnTo>
                    <a:lnTo>
                      <a:pt x="2" y="116"/>
                    </a:lnTo>
                    <a:lnTo>
                      <a:pt x="5" y="119"/>
                    </a:lnTo>
                    <a:lnTo>
                      <a:pt x="7" y="120"/>
                    </a:lnTo>
                    <a:lnTo>
                      <a:pt x="10" y="123"/>
                    </a:lnTo>
                    <a:lnTo>
                      <a:pt x="10" y="123"/>
                    </a:lnTo>
                    <a:lnTo>
                      <a:pt x="12" y="123"/>
                    </a:lnTo>
                    <a:lnTo>
                      <a:pt x="14" y="123"/>
                    </a:lnTo>
                    <a:lnTo>
                      <a:pt x="15" y="120"/>
                    </a:lnTo>
                    <a:lnTo>
                      <a:pt x="16" y="119"/>
                    </a:lnTo>
                    <a:lnTo>
                      <a:pt x="15" y="115"/>
                    </a:lnTo>
                    <a:lnTo>
                      <a:pt x="14" y="114"/>
                    </a:lnTo>
                    <a:lnTo>
                      <a:pt x="13" y="113"/>
                    </a:lnTo>
                    <a:lnTo>
                      <a:pt x="13" y="113"/>
                    </a:lnTo>
                    <a:lnTo>
                      <a:pt x="11" y="112"/>
                    </a:lnTo>
                    <a:lnTo>
                      <a:pt x="10" y="111"/>
                    </a:lnTo>
                    <a:lnTo>
                      <a:pt x="10" y="107"/>
                    </a:lnTo>
                    <a:lnTo>
                      <a:pt x="10" y="102"/>
                    </a:lnTo>
                    <a:lnTo>
                      <a:pt x="12" y="96"/>
                    </a:lnTo>
                    <a:lnTo>
                      <a:pt x="18" y="80"/>
                    </a:lnTo>
                    <a:lnTo>
                      <a:pt x="27" y="62"/>
                    </a:lnTo>
                    <a:lnTo>
                      <a:pt x="47" y="27"/>
                    </a:lnTo>
                    <a:lnTo>
                      <a:pt x="59" y="7"/>
                    </a:lnTo>
                    <a:lnTo>
                      <a:pt x="59" y="7"/>
                    </a:lnTo>
                    <a:lnTo>
                      <a:pt x="60" y="5"/>
                    </a:lnTo>
                    <a:lnTo>
                      <a:pt x="59" y="3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51" y="2"/>
                    </a:lnTo>
                    <a:lnTo>
                      <a:pt x="5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1" name="Freeform 810">
                <a:extLst>
                  <a:ext uri="{FF2B5EF4-FFF2-40B4-BE49-F238E27FC236}">
                    <a16:creationId xmlns:a16="http://schemas.microsoft.com/office/drawing/2014/main" id="{0C3F995B-28F6-C794-656F-547B825CE343}"/>
                  </a:ext>
                </a:extLst>
              </p:cNvPr>
              <p:cNvSpPr/>
              <p:nvPr/>
            </p:nvSpPr>
            <p:spPr bwMode="auto">
              <a:xfrm>
                <a:off x="6478588" y="1731963"/>
                <a:ext cx="28575" cy="65088"/>
              </a:xfrm>
              <a:custGeom>
                <a:avLst/>
                <a:gdLst/>
                <a:ahLst/>
                <a:cxnLst>
                  <a:cxn ang="0">
                    <a:pos x="45" y="1"/>
                  </a:cxn>
                  <a:cxn ang="0">
                    <a:pos x="45" y="1"/>
                  </a:cxn>
                  <a:cxn ang="0">
                    <a:pos x="40" y="8"/>
                  </a:cxn>
                  <a:cxn ang="0">
                    <a:pos x="34" y="14"/>
                  </a:cxn>
                  <a:cxn ang="0">
                    <a:pos x="25" y="26"/>
                  </a:cxn>
                  <a:cxn ang="0">
                    <a:pos x="16" y="41"/>
                  </a:cxn>
                  <a:cxn ang="0">
                    <a:pos x="10" y="55"/>
                  </a:cxn>
                  <a:cxn ang="0">
                    <a:pos x="6" y="71"/>
                  </a:cxn>
                  <a:cxn ang="0">
                    <a:pos x="3" y="87"/>
                  </a:cxn>
                  <a:cxn ang="0">
                    <a:pos x="1" y="103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21"/>
                  </a:cxn>
                  <a:cxn ang="0">
                    <a:pos x="1" y="122"/>
                  </a:cxn>
                  <a:cxn ang="0">
                    <a:pos x="3" y="123"/>
                  </a:cxn>
                  <a:cxn ang="0">
                    <a:pos x="5" y="123"/>
                  </a:cxn>
                  <a:cxn ang="0">
                    <a:pos x="6" y="123"/>
                  </a:cxn>
                  <a:cxn ang="0">
                    <a:pos x="8" y="122"/>
                  </a:cxn>
                  <a:cxn ang="0">
                    <a:pos x="9" y="121"/>
                  </a:cxn>
                  <a:cxn ang="0">
                    <a:pos x="9" y="119"/>
                  </a:cxn>
                  <a:cxn ang="0">
                    <a:pos x="9" y="119"/>
                  </a:cxn>
                  <a:cxn ang="0">
                    <a:pos x="10" y="104"/>
                  </a:cxn>
                  <a:cxn ang="0">
                    <a:pos x="12" y="88"/>
                  </a:cxn>
                  <a:cxn ang="0">
                    <a:pos x="15" y="74"/>
                  </a:cxn>
                  <a:cxn ang="0">
                    <a:pos x="19" y="59"/>
                  </a:cxn>
                  <a:cxn ang="0">
                    <a:pos x="25" y="45"/>
                  </a:cxn>
                  <a:cxn ang="0">
                    <a:pos x="33" y="31"/>
                  </a:cxn>
                  <a:cxn ang="0">
                    <a:pos x="41" y="19"/>
                  </a:cxn>
                  <a:cxn ang="0">
                    <a:pos x="53" y="9"/>
                  </a:cxn>
                  <a:cxn ang="0">
                    <a:pos x="53" y="9"/>
                  </a:cxn>
                  <a:cxn ang="0">
                    <a:pos x="54" y="7"/>
                  </a:cxn>
                  <a:cxn ang="0">
                    <a:pos x="54" y="6"/>
                  </a:cxn>
                  <a:cxn ang="0">
                    <a:pos x="54" y="3"/>
                  </a:cxn>
                  <a:cxn ang="0">
                    <a:pos x="53" y="2"/>
                  </a:cxn>
                  <a:cxn ang="0">
                    <a:pos x="50" y="1"/>
                  </a:cxn>
                  <a:cxn ang="0">
                    <a:pos x="49" y="0"/>
                  </a:cxn>
                  <a:cxn ang="0">
                    <a:pos x="47" y="0"/>
                  </a:cxn>
                  <a:cxn ang="0">
                    <a:pos x="45" y="1"/>
                  </a:cxn>
                  <a:cxn ang="0">
                    <a:pos x="45" y="1"/>
                  </a:cxn>
                </a:cxnLst>
                <a:rect l="0" t="0" r="r" b="b"/>
                <a:pathLst>
                  <a:path w="54" h="123">
                    <a:moveTo>
                      <a:pt x="45" y="1"/>
                    </a:moveTo>
                    <a:lnTo>
                      <a:pt x="45" y="1"/>
                    </a:lnTo>
                    <a:lnTo>
                      <a:pt x="40" y="8"/>
                    </a:lnTo>
                    <a:lnTo>
                      <a:pt x="34" y="14"/>
                    </a:lnTo>
                    <a:lnTo>
                      <a:pt x="25" y="26"/>
                    </a:lnTo>
                    <a:lnTo>
                      <a:pt x="16" y="41"/>
                    </a:lnTo>
                    <a:lnTo>
                      <a:pt x="10" y="55"/>
                    </a:lnTo>
                    <a:lnTo>
                      <a:pt x="6" y="71"/>
                    </a:lnTo>
                    <a:lnTo>
                      <a:pt x="3" y="87"/>
                    </a:lnTo>
                    <a:lnTo>
                      <a:pt x="1" y="10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3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8" y="122"/>
                    </a:lnTo>
                    <a:lnTo>
                      <a:pt x="9" y="121"/>
                    </a:lnTo>
                    <a:lnTo>
                      <a:pt x="9" y="119"/>
                    </a:lnTo>
                    <a:lnTo>
                      <a:pt x="9" y="119"/>
                    </a:lnTo>
                    <a:lnTo>
                      <a:pt x="10" y="104"/>
                    </a:lnTo>
                    <a:lnTo>
                      <a:pt x="12" y="88"/>
                    </a:lnTo>
                    <a:lnTo>
                      <a:pt x="15" y="74"/>
                    </a:lnTo>
                    <a:lnTo>
                      <a:pt x="19" y="59"/>
                    </a:lnTo>
                    <a:lnTo>
                      <a:pt x="25" y="45"/>
                    </a:lnTo>
                    <a:lnTo>
                      <a:pt x="33" y="31"/>
                    </a:lnTo>
                    <a:lnTo>
                      <a:pt x="41" y="19"/>
                    </a:lnTo>
                    <a:lnTo>
                      <a:pt x="53" y="9"/>
                    </a:lnTo>
                    <a:lnTo>
                      <a:pt x="53" y="9"/>
                    </a:lnTo>
                    <a:lnTo>
                      <a:pt x="54" y="7"/>
                    </a:lnTo>
                    <a:lnTo>
                      <a:pt x="54" y="6"/>
                    </a:lnTo>
                    <a:lnTo>
                      <a:pt x="54" y="3"/>
                    </a:lnTo>
                    <a:lnTo>
                      <a:pt x="53" y="2"/>
                    </a:lnTo>
                    <a:lnTo>
                      <a:pt x="50" y="1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5" y="1"/>
                    </a:lnTo>
                    <a:lnTo>
                      <a:pt x="45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2" name="Freeform 811">
                <a:extLst>
                  <a:ext uri="{FF2B5EF4-FFF2-40B4-BE49-F238E27FC236}">
                    <a16:creationId xmlns:a16="http://schemas.microsoft.com/office/drawing/2014/main" id="{23AF74E3-FE01-C0EB-F057-D7DA5E20654D}"/>
                  </a:ext>
                </a:extLst>
              </p:cNvPr>
              <p:cNvSpPr/>
              <p:nvPr/>
            </p:nvSpPr>
            <p:spPr bwMode="auto">
              <a:xfrm>
                <a:off x="6523038" y="1739900"/>
                <a:ext cx="25400" cy="61913"/>
              </a:xfrm>
              <a:custGeom>
                <a:avLst/>
                <a:gdLst/>
                <a:ahLst/>
                <a:cxnLst>
                  <a:cxn ang="0">
                    <a:pos x="39" y="3"/>
                  </a:cxn>
                  <a:cxn ang="0">
                    <a:pos x="39" y="3"/>
                  </a:cxn>
                  <a:cxn ang="0">
                    <a:pos x="27" y="29"/>
                  </a:cxn>
                  <a:cxn ang="0">
                    <a:pos x="17" y="56"/>
                  </a:cxn>
                  <a:cxn ang="0">
                    <a:pos x="8" y="82"/>
                  </a:cxn>
                  <a:cxn ang="0">
                    <a:pos x="4" y="96"/>
                  </a:cxn>
                  <a:cxn ang="0">
                    <a:pos x="0" y="110"/>
                  </a:cxn>
                  <a:cxn ang="0">
                    <a:pos x="0" y="110"/>
                  </a:cxn>
                  <a:cxn ang="0">
                    <a:pos x="0" y="112"/>
                  </a:cxn>
                  <a:cxn ang="0">
                    <a:pos x="1" y="113"/>
                  </a:cxn>
                  <a:cxn ang="0">
                    <a:pos x="4" y="116"/>
                  </a:cxn>
                  <a:cxn ang="0">
                    <a:pos x="6" y="117"/>
                  </a:cxn>
                  <a:cxn ang="0">
                    <a:pos x="8" y="116"/>
                  </a:cxn>
                  <a:cxn ang="0">
                    <a:pos x="9" y="114"/>
                  </a:cxn>
                  <a:cxn ang="0">
                    <a:pos x="10" y="112"/>
                  </a:cxn>
                  <a:cxn ang="0">
                    <a:pos x="10" y="112"/>
                  </a:cxn>
                  <a:cxn ang="0">
                    <a:pos x="13" y="99"/>
                  </a:cxn>
                  <a:cxn ang="0">
                    <a:pos x="16" y="85"/>
                  </a:cxn>
                  <a:cxn ang="0">
                    <a:pos x="25" y="58"/>
                  </a:cxn>
                  <a:cxn ang="0">
                    <a:pos x="37" y="32"/>
                  </a:cxn>
                  <a:cxn ang="0">
                    <a:pos x="47" y="5"/>
                  </a:cxn>
                  <a:cxn ang="0">
                    <a:pos x="47" y="5"/>
                  </a:cxn>
                  <a:cxn ang="0">
                    <a:pos x="48" y="3"/>
                  </a:cxn>
                  <a:cxn ang="0">
                    <a:pos x="47" y="2"/>
                  </a:cxn>
                  <a:cxn ang="0">
                    <a:pos x="46" y="1"/>
                  </a:cxn>
                  <a:cxn ang="0">
                    <a:pos x="45" y="0"/>
                  </a:cxn>
                  <a:cxn ang="0">
                    <a:pos x="41" y="0"/>
                  </a:cxn>
                  <a:cxn ang="0">
                    <a:pos x="40" y="1"/>
                  </a:cxn>
                  <a:cxn ang="0">
                    <a:pos x="39" y="3"/>
                  </a:cxn>
                  <a:cxn ang="0">
                    <a:pos x="39" y="3"/>
                  </a:cxn>
                </a:cxnLst>
                <a:rect l="0" t="0" r="r" b="b"/>
                <a:pathLst>
                  <a:path w="48" h="117">
                    <a:moveTo>
                      <a:pt x="39" y="3"/>
                    </a:moveTo>
                    <a:lnTo>
                      <a:pt x="39" y="3"/>
                    </a:lnTo>
                    <a:lnTo>
                      <a:pt x="27" y="29"/>
                    </a:lnTo>
                    <a:lnTo>
                      <a:pt x="17" y="56"/>
                    </a:lnTo>
                    <a:lnTo>
                      <a:pt x="8" y="82"/>
                    </a:lnTo>
                    <a:lnTo>
                      <a:pt x="4" y="96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1" y="113"/>
                    </a:lnTo>
                    <a:lnTo>
                      <a:pt x="4" y="116"/>
                    </a:lnTo>
                    <a:lnTo>
                      <a:pt x="6" y="117"/>
                    </a:lnTo>
                    <a:lnTo>
                      <a:pt x="8" y="116"/>
                    </a:lnTo>
                    <a:lnTo>
                      <a:pt x="9" y="114"/>
                    </a:lnTo>
                    <a:lnTo>
                      <a:pt x="10" y="112"/>
                    </a:lnTo>
                    <a:lnTo>
                      <a:pt x="10" y="112"/>
                    </a:lnTo>
                    <a:lnTo>
                      <a:pt x="13" y="99"/>
                    </a:lnTo>
                    <a:lnTo>
                      <a:pt x="16" y="85"/>
                    </a:lnTo>
                    <a:lnTo>
                      <a:pt x="25" y="58"/>
                    </a:lnTo>
                    <a:lnTo>
                      <a:pt x="37" y="32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8" y="3"/>
                    </a:lnTo>
                    <a:lnTo>
                      <a:pt x="47" y="2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40" y="1"/>
                    </a:lnTo>
                    <a:lnTo>
                      <a:pt x="39" y="3"/>
                    </a:lnTo>
                    <a:lnTo>
                      <a:pt x="3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3" name="Freeform 812">
                <a:extLst>
                  <a:ext uri="{FF2B5EF4-FFF2-40B4-BE49-F238E27FC236}">
                    <a16:creationId xmlns:a16="http://schemas.microsoft.com/office/drawing/2014/main" id="{548DDB85-2689-98DD-1940-F35D785907E5}"/>
                  </a:ext>
                </a:extLst>
              </p:cNvPr>
              <p:cNvSpPr/>
              <p:nvPr/>
            </p:nvSpPr>
            <p:spPr bwMode="auto">
              <a:xfrm>
                <a:off x="6572250" y="1743075"/>
                <a:ext cx="28575" cy="61913"/>
              </a:xfrm>
              <a:custGeom>
                <a:avLst/>
                <a:gdLst/>
                <a:ahLst/>
                <a:cxnLst>
                  <a:cxn ang="0">
                    <a:pos x="45" y="2"/>
                  </a:cxn>
                  <a:cxn ang="0">
                    <a:pos x="45" y="2"/>
                  </a:cxn>
                  <a:cxn ang="0">
                    <a:pos x="37" y="14"/>
                  </a:cxn>
                  <a:cxn ang="0">
                    <a:pos x="28" y="27"/>
                  </a:cxn>
                  <a:cxn ang="0">
                    <a:pos x="22" y="40"/>
                  </a:cxn>
                  <a:cxn ang="0">
                    <a:pos x="16" y="54"/>
                  </a:cxn>
                  <a:cxn ang="0">
                    <a:pos x="11" y="67"/>
                  </a:cxn>
                  <a:cxn ang="0">
                    <a:pos x="7" y="82"/>
                  </a:cxn>
                  <a:cxn ang="0">
                    <a:pos x="3" y="96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0" y="114"/>
                  </a:cxn>
                  <a:cxn ang="0">
                    <a:pos x="3" y="116"/>
                  </a:cxn>
                  <a:cxn ang="0">
                    <a:pos x="6" y="117"/>
                  </a:cxn>
                  <a:cxn ang="0">
                    <a:pos x="8" y="115"/>
                  </a:cxn>
                  <a:cxn ang="0">
                    <a:pos x="14" y="108"/>
                  </a:cxn>
                  <a:cxn ang="0">
                    <a:pos x="14" y="108"/>
                  </a:cxn>
                  <a:cxn ang="0">
                    <a:pos x="16" y="106"/>
                  </a:cxn>
                  <a:cxn ang="0">
                    <a:pos x="15" y="104"/>
                  </a:cxn>
                  <a:cxn ang="0">
                    <a:pos x="14" y="102"/>
                  </a:cxn>
                  <a:cxn ang="0">
                    <a:pos x="12" y="101"/>
                  </a:cxn>
                  <a:cxn ang="0">
                    <a:pos x="12" y="101"/>
                  </a:cxn>
                  <a:cxn ang="0">
                    <a:pos x="18" y="75"/>
                  </a:cxn>
                  <a:cxn ang="0">
                    <a:pos x="22" y="63"/>
                  </a:cxn>
                  <a:cxn ang="0">
                    <a:pos x="27" y="52"/>
                  </a:cxn>
                  <a:cxn ang="0">
                    <a:pos x="33" y="39"/>
                  </a:cxn>
                  <a:cxn ang="0">
                    <a:pos x="39" y="28"/>
                  </a:cxn>
                  <a:cxn ang="0">
                    <a:pos x="45" y="18"/>
                  </a:cxn>
                  <a:cxn ang="0">
                    <a:pos x="53" y="6"/>
                  </a:cxn>
                  <a:cxn ang="0">
                    <a:pos x="53" y="6"/>
                  </a:cxn>
                  <a:cxn ang="0">
                    <a:pos x="54" y="5"/>
                  </a:cxn>
                  <a:cxn ang="0">
                    <a:pos x="54" y="3"/>
                  </a:cxn>
                  <a:cxn ang="0">
                    <a:pos x="53" y="2"/>
                  </a:cxn>
                  <a:cxn ang="0">
                    <a:pos x="52" y="1"/>
                  </a:cxn>
                  <a:cxn ang="0">
                    <a:pos x="48" y="0"/>
                  </a:cxn>
                  <a:cxn ang="0">
                    <a:pos x="46" y="0"/>
                  </a:cxn>
                  <a:cxn ang="0">
                    <a:pos x="45" y="2"/>
                  </a:cxn>
                  <a:cxn ang="0">
                    <a:pos x="45" y="2"/>
                  </a:cxn>
                </a:cxnLst>
                <a:rect l="0" t="0" r="r" b="b"/>
                <a:pathLst>
                  <a:path w="54" h="117">
                    <a:moveTo>
                      <a:pt x="45" y="2"/>
                    </a:moveTo>
                    <a:lnTo>
                      <a:pt x="45" y="2"/>
                    </a:lnTo>
                    <a:lnTo>
                      <a:pt x="37" y="14"/>
                    </a:lnTo>
                    <a:lnTo>
                      <a:pt x="28" y="27"/>
                    </a:lnTo>
                    <a:lnTo>
                      <a:pt x="22" y="40"/>
                    </a:lnTo>
                    <a:lnTo>
                      <a:pt x="16" y="54"/>
                    </a:lnTo>
                    <a:lnTo>
                      <a:pt x="11" y="67"/>
                    </a:lnTo>
                    <a:lnTo>
                      <a:pt x="7" y="82"/>
                    </a:lnTo>
                    <a:lnTo>
                      <a:pt x="3" y="96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4"/>
                    </a:lnTo>
                    <a:lnTo>
                      <a:pt x="3" y="116"/>
                    </a:lnTo>
                    <a:lnTo>
                      <a:pt x="6" y="117"/>
                    </a:lnTo>
                    <a:lnTo>
                      <a:pt x="8" y="115"/>
                    </a:lnTo>
                    <a:lnTo>
                      <a:pt x="14" y="108"/>
                    </a:lnTo>
                    <a:lnTo>
                      <a:pt x="14" y="108"/>
                    </a:lnTo>
                    <a:lnTo>
                      <a:pt x="16" y="106"/>
                    </a:lnTo>
                    <a:lnTo>
                      <a:pt x="15" y="104"/>
                    </a:lnTo>
                    <a:lnTo>
                      <a:pt x="14" y="102"/>
                    </a:lnTo>
                    <a:lnTo>
                      <a:pt x="12" y="101"/>
                    </a:lnTo>
                    <a:lnTo>
                      <a:pt x="12" y="101"/>
                    </a:lnTo>
                    <a:lnTo>
                      <a:pt x="18" y="75"/>
                    </a:lnTo>
                    <a:lnTo>
                      <a:pt x="22" y="63"/>
                    </a:lnTo>
                    <a:lnTo>
                      <a:pt x="27" y="52"/>
                    </a:lnTo>
                    <a:lnTo>
                      <a:pt x="33" y="39"/>
                    </a:lnTo>
                    <a:lnTo>
                      <a:pt x="39" y="28"/>
                    </a:lnTo>
                    <a:lnTo>
                      <a:pt x="45" y="18"/>
                    </a:lnTo>
                    <a:lnTo>
                      <a:pt x="53" y="6"/>
                    </a:lnTo>
                    <a:lnTo>
                      <a:pt x="53" y="6"/>
                    </a:lnTo>
                    <a:lnTo>
                      <a:pt x="54" y="5"/>
                    </a:lnTo>
                    <a:lnTo>
                      <a:pt x="54" y="3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5" y="2"/>
                    </a:lnTo>
                    <a:lnTo>
                      <a:pt x="45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4" name="Freeform 813">
                <a:extLst>
                  <a:ext uri="{FF2B5EF4-FFF2-40B4-BE49-F238E27FC236}">
                    <a16:creationId xmlns:a16="http://schemas.microsoft.com/office/drawing/2014/main" id="{01AE1801-84E2-DA5F-32F9-44E19517579C}"/>
                  </a:ext>
                </a:extLst>
              </p:cNvPr>
              <p:cNvSpPr/>
              <p:nvPr/>
            </p:nvSpPr>
            <p:spPr bwMode="auto">
              <a:xfrm>
                <a:off x="6629400" y="1741488"/>
                <a:ext cx="28575" cy="55563"/>
              </a:xfrm>
              <a:custGeom>
                <a:avLst/>
                <a:gdLst/>
                <a:ahLst/>
                <a:cxnLst>
                  <a:cxn ang="0">
                    <a:pos x="44" y="3"/>
                  </a:cxn>
                  <a:cxn ang="0">
                    <a:pos x="44" y="3"/>
                  </a:cxn>
                  <a:cxn ang="0">
                    <a:pos x="39" y="14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4" y="32"/>
                  </a:cxn>
                  <a:cxn ang="0">
                    <a:pos x="33" y="38"/>
                  </a:cxn>
                  <a:cxn ang="0">
                    <a:pos x="32" y="44"/>
                  </a:cxn>
                  <a:cxn ang="0">
                    <a:pos x="31" y="48"/>
                  </a:cxn>
                  <a:cxn ang="0">
                    <a:pos x="30" y="50"/>
                  </a:cxn>
                  <a:cxn ang="0">
                    <a:pos x="30" y="50"/>
                  </a:cxn>
                  <a:cxn ang="0">
                    <a:pos x="25" y="55"/>
                  </a:cxn>
                  <a:cxn ang="0">
                    <a:pos x="22" y="61"/>
                  </a:cxn>
                  <a:cxn ang="0">
                    <a:pos x="15" y="73"/>
                  </a:cxn>
                  <a:cxn ang="0">
                    <a:pos x="9" y="86"/>
                  </a:cxn>
                  <a:cxn ang="0">
                    <a:pos x="5" y="91"/>
                  </a:cxn>
                  <a:cxn ang="0">
                    <a:pos x="1" y="97"/>
                  </a:cxn>
                  <a:cxn ang="0">
                    <a:pos x="1" y="97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3" y="104"/>
                  </a:cxn>
                  <a:cxn ang="0">
                    <a:pos x="4" y="105"/>
                  </a:cxn>
                  <a:cxn ang="0">
                    <a:pos x="6" y="104"/>
                  </a:cxn>
                  <a:cxn ang="0">
                    <a:pos x="7" y="103"/>
                  </a:cxn>
                  <a:cxn ang="0">
                    <a:pos x="7" y="103"/>
                  </a:cxn>
                  <a:cxn ang="0">
                    <a:pos x="14" y="94"/>
                  </a:cxn>
                  <a:cxn ang="0">
                    <a:pos x="21" y="84"/>
                  </a:cxn>
                  <a:cxn ang="0">
                    <a:pos x="31" y="63"/>
                  </a:cxn>
                  <a:cxn ang="0">
                    <a:pos x="31" y="63"/>
                  </a:cxn>
                  <a:cxn ang="0">
                    <a:pos x="34" y="60"/>
                  </a:cxn>
                  <a:cxn ang="0">
                    <a:pos x="37" y="57"/>
                  </a:cxn>
                  <a:cxn ang="0">
                    <a:pos x="39" y="54"/>
                  </a:cxn>
                  <a:cxn ang="0">
                    <a:pos x="40" y="50"/>
                  </a:cxn>
                  <a:cxn ang="0">
                    <a:pos x="40" y="50"/>
                  </a:cxn>
                  <a:cxn ang="0">
                    <a:pos x="42" y="38"/>
                  </a:cxn>
                  <a:cxn ang="0">
                    <a:pos x="44" y="28"/>
                  </a:cxn>
                  <a:cxn ang="0">
                    <a:pos x="48" y="18"/>
                  </a:cxn>
                  <a:cxn ang="0">
                    <a:pos x="53" y="7"/>
                  </a:cxn>
                  <a:cxn ang="0">
                    <a:pos x="53" y="7"/>
                  </a:cxn>
                  <a:cxn ang="0">
                    <a:pos x="53" y="5"/>
                  </a:cxn>
                  <a:cxn ang="0">
                    <a:pos x="53" y="4"/>
                  </a:cxn>
                  <a:cxn ang="0">
                    <a:pos x="51" y="1"/>
                  </a:cxn>
                  <a:cxn ang="0">
                    <a:pos x="48" y="0"/>
                  </a:cxn>
                  <a:cxn ang="0">
                    <a:pos x="47" y="0"/>
                  </a:cxn>
                  <a:cxn ang="0">
                    <a:pos x="45" y="1"/>
                  </a:cxn>
                  <a:cxn ang="0">
                    <a:pos x="44" y="3"/>
                  </a:cxn>
                  <a:cxn ang="0">
                    <a:pos x="44" y="3"/>
                  </a:cxn>
                </a:cxnLst>
                <a:rect l="0" t="0" r="r" b="b"/>
                <a:pathLst>
                  <a:path w="53" h="105">
                    <a:moveTo>
                      <a:pt x="44" y="3"/>
                    </a:moveTo>
                    <a:lnTo>
                      <a:pt x="44" y="3"/>
                    </a:lnTo>
                    <a:lnTo>
                      <a:pt x="39" y="14"/>
                    </a:lnTo>
                    <a:lnTo>
                      <a:pt x="35" y="26"/>
                    </a:lnTo>
                    <a:lnTo>
                      <a:pt x="35" y="26"/>
                    </a:lnTo>
                    <a:lnTo>
                      <a:pt x="34" y="32"/>
                    </a:lnTo>
                    <a:lnTo>
                      <a:pt x="33" y="38"/>
                    </a:lnTo>
                    <a:lnTo>
                      <a:pt x="32" y="44"/>
                    </a:lnTo>
                    <a:lnTo>
                      <a:pt x="31" y="48"/>
                    </a:lnTo>
                    <a:lnTo>
                      <a:pt x="30" y="50"/>
                    </a:lnTo>
                    <a:lnTo>
                      <a:pt x="30" y="50"/>
                    </a:lnTo>
                    <a:lnTo>
                      <a:pt x="25" y="55"/>
                    </a:lnTo>
                    <a:lnTo>
                      <a:pt x="22" y="61"/>
                    </a:lnTo>
                    <a:lnTo>
                      <a:pt x="15" y="73"/>
                    </a:lnTo>
                    <a:lnTo>
                      <a:pt x="9" y="86"/>
                    </a:lnTo>
                    <a:lnTo>
                      <a:pt x="5" y="91"/>
                    </a:lnTo>
                    <a:lnTo>
                      <a:pt x="1" y="97"/>
                    </a:lnTo>
                    <a:lnTo>
                      <a:pt x="1" y="97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3" y="104"/>
                    </a:lnTo>
                    <a:lnTo>
                      <a:pt x="4" y="105"/>
                    </a:lnTo>
                    <a:lnTo>
                      <a:pt x="6" y="104"/>
                    </a:lnTo>
                    <a:lnTo>
                      <a:pt x="7" y="103"/>
                    </a:lnTo>
                    <a:lnTo>
                      <a:pt x="7" y="103"/>
                    </a:lnTo>
                    <a:lnTo>
                      <a:pt x="14" y="94"/>
                    </a:lnTo>
                    <a:lnTo>
                      <a:pt x="21" y="84"/>
                    </a:lnTo>
                    <a:lnTo>
                      <a:pt x="31" y="63"/>
                    </a:lnTo>
                    <a:lnTo>
                      <a:pt x="31" y="63"/>
                    </a:lnTo>
                    <a:lnTo>
                      <a:pt x="34" y="60"/>
                    </a:lnTo>
                    <a:lnTo>
                      <a:pt x="37" y="57"/>
                    </a:lnTo>
                    <a:lnTo>
                      <a:pt x="39" y="54"/>
                    </a:lnTo>
                    <a:lnTo>
                      <a:pt x="40" y="50"/>
                    </a:lnTo>
                    <a:lnTo>
                      <a:pt x="40" y="50"/>
                    </a:lnTo>
                    <a:lnTo>
                      <a:pt x="42" y="38"/>
                    </a:lnTo>
                    <a:lnTo>
                      <a:pt x="44" y="28"/>
                    </a:lnTo>
                    <a:lnTo>
                      <a:pt x="48" y="18"/>
                    </a:lnTo>
                    <a:lnTo>
                      <a:pt x="53" y="7"/>
                    </a:lnTo>
                    <a:lnTo>
                      <a:pt x="53" y="7"/>
                    </a:lnTo>
                    <a:lnTo>
                      <a:pt x="53" y="5"/>
                    </a:lnTo>
                    <a:lnTo>
                      <a:pt x="53" y="4"/>
                    </a:lnTo>
                    <a:lnTo>
                      <a:pt x="51" y="1"/>
                    </a:lnTo>
                    <a:lnTo>
                      <a:pt x="48" y="0"/>
                    </a:lnTo>
                    <a:lnTo>
                      <a:pt x="47" y="0"/>
                    </a:lnTo>
                    <a:lnTo>
                      <a:pt x="45" y="1"/>
                    </a:lnTo>
                    <a:lnTo>
                      <a:pt x="44" y="3"/>
                    </a:lnTo>
                    <a:lnTo>
                      <a:pt x="44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5" name="Freeform 814">
                <a:extLst>
                  <a:ext uri="{FF2B5EF4-FFF2-40B4-BE49-F238E27FC236}">
                    <a16:creationId xmlns:a16="http://schemas.microsoft.com/office/drawing/2014/main" id="{8C6E62F2-B58A-0F4B-81B5-5A7B687D081B}"/>
                  </a:ext>
                </a:extLst>
              </p:cNvPr>
              <p:cNvSpPr/>
              <p:nvPr/>
            </p:nvSpPr>
            <p:spPr bwMode="auto">
              <a:xfrm>
                <a:off x="6673850" y="1739900"/>
                <a:ext cx="20638" cy="53975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32" y="4"/>
                  </a:cxn>
                  <a:cxn ang="0">
                    <a:pos x="29" y="16"/>
                  </a:cxn>
                  <a:cxn ang="0">
                    <a:pos x="26" y="28"/>
                  </a:cxn>
                  <a:cxn ang="0">
                    <a:pos x="22" y="40"/>
                  </a:cxn>
                  <a:cxn ang="0">
                    <a:pos x="18" y="51"/>
                  </a:cxn>
                  <a:cxn ang="0">
                    <a:pos x="8" y="74"/>
                  </a:cxn>
                  <a:cxn ang="0">
                    <a:pos x="4" y="86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1" y="101"/>
                  </a:cxn>
                  <a:cxn ang="0">
                    <a:pos x="2" y="102"/>
                  </a:cxn>
                  <a:cxn ang="0">
                    <a:pos x="4" y="103"/>
                  </a:cxn>
                  <a:cxn ang="0">
                    <a:pos x="5" y="103"/>
                  </a:cxn>
                  <a:cxn ang="0">
                    <a:pos x="7" y="103"/>
                  </a:cxn>
                  <a:cxn ang="0">
                    <a:pos x="8" y="102"/>
                  </a:cxn>
                  <a:cxn ang="0">
                    <a:pos x="9" y="100"/>
                  </a:cxn>
                  <a:cxn ang="0">
                    <a:pos x="9" y="100"/>
                  </a:cxn>
                  <a:cxn ang="0">
                    <a:pos x="12" y="88"/>
                  </a:cxn>
                  <a:cxn ang="0">
                    <a:pos x="17" y="76"/>
                  </a:cxn>
                  <a:cxn ang="0">
                    <a:pos x="27" y="53"/>
                  </a:cxn>
                  <a:cxn ang="0">
                    <a:pos x="32" y="41"/>
                  </a:cxn>
                  <a:cxn ang="0">
                    <a:pos x="36" y="29"/>
                  </a:cxn>
                  <a:cxn ang="0">
                    <a:pos x="39" y="16"/>
                  </a:cxn>
                  <a:cxn ang="0">
                    <a:pos x="41" y="4"/>
                  </a:cxn>
                  <a:cxn ang="0">
                    <a:pos x="41" y="4"/>
                  </a:cxn>
                  <a:cxn ang="0">
                    <a:pos x="41" y="2"/>
                  </a:cxn>
                  <a:cxn ang="0">
                    <a:pos x="40" y="1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33" y="1"/>
                  </a:cxn>
                  <a:cxn ang="0">
                    <a:pos x="32" y="2"/>
                  </a:cxn>
                  <a:cxn ang="0">
                    <a:pos x="32" y="4"/>
                  </a:cxn>
                  <a:cxn ang="0">
                    <a:pos x="32" y="4"/>
                  </a:cxn>
                </a:cxnLst>
                <a:rect l="0" t="0" r="r" b="b"/>
                <a:pathLst>
                  <a:path w="41" h="103">
                    <a:moveTo>
                      <a:pt x="32" y="4"/>
                    </a:moveTo>
                    <a:lnTo>
                      <a:pt x="32" y="4"/>
                    </a:lnTo>
                    <a:lnTo>
                      <a:pt x="29" y="16"/>
                    </a:lnTo>
                    <a:lnTo>
                      <a:pt x="26" y="28"/>
                    </a:lnTo>
                    <a:lnTo>
                      <a:pt x="22" y="40"/>
                    </a:lnTo>
                    <a:lnTo>
                      <a:pt x="18" y="51"/>
                    </a:lnTo>
                    <a:lnTo>
                      <a:pt x="8" y="74"/>
                    </a:lnTo>
                    <a:lnTo>
                      <a:pt x="4" y="86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1" y="101"/>
                    </a:lnTo>
                    <a:lnTo>
                      <a:pt x="2" y="102"/>
                    </a:lnTo>
                    <a:lnTo>
                      <a:pt x="4" y="103"/>
                    </a:lnTo>
                    <a:lnTo>
                      <a:pt x="5" y="103"/>
                    </a:lnTo>
                    <a:lnTo>
                      <a:pt x="7" y="103"/>
                    </a:lnTo>
                    <a:lnTo>
                      <a:pt x="8" y="102"/>
                    </a:lnTo>
                    <a:lnTo>
                      <a:pt x="9" y="100"/>
                    </a:lnTo>
                    <a:lnTo>
                      <a:pt x="9" y="100"/>
                    </a:lnTo>
                    <a:lnTo>
                      <a:pt x="12" y="88"/>
                    </a:lnTo>
                    <a:lnTo>
                      <a:pt x="17" y="76"/>
                    </a:lnTo>
                    <a:lnTo>
                      <a:pt x="27" y="53"/>
                    </a:lnTo>
                    <a:lnTo>
                      <a:pt x="32" y="41"/>
                    </a:lnTo>
                    <a:lnTo>
                      <a:pt x="36" y="29"/>
                    </a:lnTo>
                    <a:lnTo>
                      <a:pt x="39" y="16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1"/>
                    </a:lnTo>
                    <a:lnTo>
                      <a:pt x="32" y="2"/>
                    </a:lnTo>
                    <a:lnTo>
                      <a:pt x="32" y="4"/>
                    </a:lnTo>
                    <a:lnTo>
                      <a:pt x="3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6" name="Freeform 815">
                <a:extLst>
                  <a:ext uri="{FF2B5EF4-FFF2-40B4-BE49-F238E27FC236}">
                    <a16:creationId xmlns:a16="http://schemas.microsoft.com/office/drawing/2014/main" id="{7025989B-7EDF-FA3F-F0E1-422EE5A45413}"/>
                  </a:ext>
                </a:extLst>
              </p:cNvPr>
              <p:cNvSpPr/>
              <p:nvPr/>
            </p:nvSpPr>
            <p:spPr bwMode="auto">
              <a:xfrm>
                <a:off x="6811963" y="1671638"/>
                <a:ext cx="9525" cy="38100"/>
              </a:xfrm>
              <a:custGeom>
                <a:avLst/>
                <a:gdLst/>
                <a:ahLst/>
                <a:cxnLst>
                  <a:cxn ang="0">
                    <a:pos x="11" y="58"/>
                  </a:cxn>
                  <a:cxn ang="0">
                    <a:pos x="11" y="58"/>
                  </a:cxn>
                  <a:cxn ang="0">
                    <a:pos x="10" y="51"/>
                  </a:cxn>
                  <a:cxn ang="0">
                    <a:pos x="9" y="44"/>
                  </a:cxn>
                  <a:cxn ang="0">
                    <a:pos x="10" y="33"/>
                  </a:cxn>
                  <a:cxn ang="0">
                    <a:pos x="10" y="33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1" y="3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3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20"/>
                  </a:cxn>
                  <a:cxn ang="0">
                    <a:pos x="0" y="40"/>
                  </a:cxn>
                  <a:cxn ang="0">
                    <a:pos x="0" y="50"/>
                  </a:cxn>
                  <a:cxn ang="0">
                    <a:pos x="2" y="59"/>
                  </a:cxn>
                  <a:cxn ang="0">
                    <a:pos x="3" y="63"/>
                  </a:cxn>
                  <a:cxn ang="0">
                    <a:pos x="5" y="66"/>
                  </a:cxn>
                  <a:cxn ang="0">
                    <a:pos x="7" y="69"/>
                  </a:cxn>
                  <a:cxn ang="0">
                    <a:pos x="11" y="72"/>
                  </a:cxn>
                  <a:cxn ang="0">
                    <a:pos x="11" y="72"/>
                  </a:cxn>
                  <a:cxn ang="0">
                    <a:pos x="13" y="72"/>
                  </a:cxn>
                  <a:cxn ang="0">
                    <a:pos x="15" y="72"/>
                  </a:cxn>
                  <a:cxn ang="0">
                    <a:pos x="17" y="70"/>
                  </a:cxn>
                  <a:cxn ang="0">
                    <a:pos x="17" y="68"/>
                  </a:cxn>
                  <a:cxn ang="0">
                    <a:pos x="17" y="62"/>
                  </a:cxn>
                  <a:cxn ang="0">
                    <a:pos x="17" y="62"/>
                  </a:cxn>
                  <a:cxn ang="0">
                    <a:pos x="17" y="59"/>
                  </a:cxn>
                  <a:cxn ang="0">
                    <a:pos x="15" y="58"/>
                  </a:cxn>
                  <a:cxn ang="0">
                    <a:pos x="13" y="57"/>
                  </a:cxn>
                  <a:cxn ang="0">
                    <a:pos x="11" y="58"/>
                  </a:cxn>
                  <a:cxn ang="0">
                    <a:pos x="11" y="58"/>
                  </a:cxn>
                </a:cxnLst>
                <a:rect l="0" t="0" r="r" b="b"/>
                <a:pathLst>
                  <a:path w="17" h="72">
                    <a:moveTo>
                      <a:pt x="11" y="58"/>
                    </a:moveTo>
                    <a:lnTo>
                      <a:pt x="11" y="58"/>
                    </a:lnTo>
                    <a:lnTo>
                      <a:pt x="10" y="51"/>
                    </a:lnTo>
                    <a:lnTo>
                      <a:pt x="9" y="44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1" y="2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2" y="59"/>
                    </a:lnTo>
                    <a:lnTo>
                      <a:pt x="3" y="63"/>
                    </a:lnTo>
                    <a:lnTo>
                      <a:pt x="5" y="66"/>
                    </a:lnTo>
                    <a:lnTo>
                      <a:pt x="7" y="69"/>
                    </a:lnTo>
                    <a:lnTo>
                      <a:pt x="11" y="72"/>
                    </a:lnTo>
                    <a:lnTo>
                      <a:pt x="11" y="72"/>
                    </a:lnTo>
                    <a:lnTo>
                      <a:pt x="13" y="72"/>
                    </a:lnTo>
                    <a:lnTo>
                      <a:pt x="15" y="72"/>
                    </a:lnTo>
                    <a:lnTo>
                      <a:pt x="17" y="70"/>
                    </a:lnTo>
                    <a:lnTo>
                      <a:pt x="17" y="68"/>
                    </a:lnTo>
                    <a:lnTo>
                      <a:pt x="17" y="62"/>
                    </a:lnTo>
                    <a:lnTo>
                      <a:pt x="17" y="62"/>
                    </a:lnTo>
                    <a:lnTo>
                      <a:pt x="17" y="59"/>
                    </a:lnTo>
                    <a:lnTo>
                      <a:pt x="15" y="58"/>
                    </a:lnTo>
                    <a:lnTo>
                      <a:pt x="13" y="57"/>
                    </a:lnTo>
                    <a:lnTo>
                      <a:pt x="11" y="58"/>
                    </a:lnTo>
                    <a:lnTo>
                      <a:pt x="11" y="5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7" name="Freeform 816">
                <a:extLst>
                  <a:ext uri="{FF2B5EF4-FFF2-40B4-BE49-F238E27FC236}">
                    <a16:creationId xmlns:a16="http://schemas.microsoft.com/office/drawing/2014/main" id="{EE01ADAC-5005-B52A-BE0A-A980F9B5E938}"/>
                  </a:ext>
                </a:extLst>
              </p:cNvPr>
              <p:cNvSpPr/>
              <p:nvPr/>
            </p:nvSpPr>
            <p:spPr bwMode="auto">
              <a:xfrm>
                <a:off x="6843713" y="1644650"/>
                <a:ext cx="22225" cy="55563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3" y="1"/>
                  </a:cxn>
                  <a:cxn ang="0">
                    <a:pos x="29" y="6"/>
                  </a:cxn>
                  <a:cxn ang="0">
                    <a:pos x="26" y="12"/>
                  </a:cxn>
                  <a:cxn ang="0">
                    <a:pos x="20" y="23"/>
                  </a:cxn>
                  <a:cxn ang="0">
                    <a:pos x="16" y="35"/>
                  </a:cxn>
                  <a:cxn ang="0">
                    <a:pos x="13" y="48"/>
                  </a:cxn>
                  <a:cxn ang="0">
                    <a:pos x="8" y="73"/>
                  </a:cxn>
                  <a:cxn ang="0">
                    <a:pos x="5" y="86"/>
                  </a:cxn>
                  <a:cxn ang="0">
                    <a:pos x="1" y="97"/>
                  </a:cxn>
                  <a:cxn ang="0">
                    <a:pos x="1" y="97"/>
                  </a:cxn>
                  <a:cxn ang="0">
                    <a:pos x="0" y="99"/>
                  </a:cxn>
                  <a:cxn ang="0">
                    <a:pos x="1" y="101"/>
                  </a:cxn>
                  <a:cxn ang="0">
                    <a:pos x="3" y="103"/>
                  </a:cxn>
                  <a:cxn ang="0">
                    <a:pos x="5" y="104"/>
                  </a:cxn>
                  <a:cxn ang="0">
                    <a:pos x="6" y="104"/>
                  </a:cxn>
                  <a:cxn ang="0">
                    <a:pos x="8" y="103"/>
                  </a:cxn>
                  <a:cxn ang="0">
                    <a:pos x="9" y="102"/>
                  </a:cxn>
                  <a:cxn ang="0">
                    <a:pos x="9" y="102"/>
                  </a:cxn>
                  <a:cxn ang="0">
                    <a:pos x="13" y="91"/>
                  </a:cxn>
                  <a:cxn ang="0">
                    <a:pos x="17" y="81"/>
                  </a:cxn>
                  <a:cxn ang="0">
                    <a:pos x="23" y="58"/>
                  </a:cxn>
                  <a:cxn ang="0">
                    <a:pos x="23" y="58"/>
                  </a:cxn>
                  <a:cxn ang="0">
                    <a:pos x="25" y="45"/>
                  </a:cxn>
                  <a:cxn ang="0">
                    <a:pos x="28" y="32"/>
                  </a:cxn>
                  <a:cxn ang="0">
                    <a:pos x="30" y="26"/>
                  </a:cxn>
                  <a:cxn ang="0">
                    <a:pos x="33" y="20"/>
                  </a:cxn>
                  <a:cxn ang="0">
                    <a:pos x="36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41" y="6"/>
                  </a:cxn>
                  <a:cxn ang="0">
                    <a:pos x="41" y="4"/>
                  </a:cxn>
                  <a:cxn ang="0">
                    <a:pos x="40" y="3"/>
                  </a:cxn>
                  <a:cxn ang="0">
                    <a:pos x="39" y="1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33" y="1"/>
                  </a:cxn>
                  <a:cxn ang="0">
                    <a:pos x="33" y="1"/>
                  </a:cxn>
                </a:cxnLst>
                <a:rect l="0" t="0" r="r" b="b"/>
                <a:pathLst>
                  <a:path w="41" h="104">
                    <a:moveTo>
                      <a:pt x="33" y="1"/>
                    </a:moveTo>
                    <a:lnTo>
                      <a:pt x="33" y="1"/>
                    </a:lnTo>
                    <a:lnTo>
                      <a:pt x="29" y="6"/>
                    </a:lnTo>
                    <a:lnTo>
                      <a:pt x="26" y="12"/>
                    </a:lnTo>
                    <a:lnTo>
                      <a:pt x="20" y="23"/>
                    </a:lnTo>
                    <a:lnTo>
                      <a:pt x="16" y="35"/>
                    </a:lnTo>
                    <a:lnTo>
                      <a:pt x="13" y="48"/>
                    </a:lnTo>
                    <a:lnTo>
                      <a:pt x="8" y="73"/>
                    </a:lnTo>
                    <a:lnTo>
                      <a:pt x="5" y="86"/>
                    </a:lnTo>
                    <a:lnTo>
                      <a:pt x="1" y="97"/>
                    </a:lnTo>
                    <a:lnTo>
                      <a:pt x="1" y="97"/>
                    </a:lnTo>
                    <a:lnTo>
                      <a:pt x="0" y="99"/>
                    </a:lnTo>
                    <a:lnTo>
                      <a:pt x="1" y="101"/>
                    </a:lnTo>
                    <a:lnTo>
                      <a:pt x="3" y="103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8" y="103"/>
                    </a:lnTo>
                    <a:lnTo>
                      <a:pt x="9" y="102"/>
                    </a:lnTo>
                    <a:lnTo>
                      <a:pt x="9" y="102"/>
                    </a:lnTo>
                    <a:lnTo>
                      <a:pt x="13" y="91"/>
                    </a:lnTo>
                    <a:lnTo>
                      <a:pt x="17" y="81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25" y="45"/>
                    </a:lnTo>
                    <a:lnTo>
                      <a:pt x="28" y="32"/>
                    </a:lnTo>
                    <a:lnTo>
                      <a:pt x="30" y="26"/>
                    </a:lnTo>
                    <a:lnTo>
                      <a:pt x="33" y="20"/>
                    </a:lnTo>
                    <a:lnTo>
                      <a:pt x="36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1" y="6"/>
                    </a:lnTo>
                    <a:lnTo>
                      <a:pt x="41" y="4"/>
                    </a:lnTo>
                    <a:lnTo>
                      <a:pt x="40" y="3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1"/>
                    </a:lnTo>
                    <a:lnTo>
                      <a:pt x="3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8" name="Freeform 817">
                <a:extLst>
                  <a:ext uri="{FF2B5EF4-FFF2-40B4-BE49-F238E27FC236}">
                    <a16:creationId xmlns:a16="http://schemas.microsoft.com/office/drawing/2014/main" id="{6D78222F-06E6-BD88-362E-66C52DBB07A3}"/>
                  </a:ext>
                </a:extLst>
              </p:cNvPr>
              <p:cNvSpPr/>
              <p:nvPr/>
            </p:nvSpPr>
            <p:spPr bwMode="auto">
              <a:xfrm>
                <a:off x="6719888" y="1743075"/>
                <a:ext cx="9525" cy="47625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16" y="4"/>
                  </a:cxn>
                  <a:cxn ang="0">
                    <a:pos x="16" y="2"/>
                  </a:cxn>
                  <a:cxn ang="0">
                    <a:pos x="15" y="1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8" y="25"/>
                  </a:cxn>
                  <a:cxn ang="0">
                    <a:pos x="8" y="44"/>
                  </a:cxn>
                  <a:cxn ang="0">
                    <a:pos x="8" y="55"/>
                  </a:cxn>
                  <a:cxn ang="0">
                    <a:pos x="7" y="65"/>
                  </a:cxn>
                  <a:cxn ang="0">
                    <a:pos x="4" y="74"/>
                  </a:cxn>
                  <a:cxn ang="0">
                    <a:pos x="0" y="84"/>
                  </a:cxn>
                  <a:cxn ang="0">
                    <a:pos x="0" y="84"/>
                  </a:cxn>
                  <a:cxn ang="0">
                    <a:pos x="0" y="86"/>
                  </a:cxn>
                  <a:cxn ang="0">
                    <a:pos x="0" y="88"/>
                  </a:cxn>
                  <a:cxn ang="0">
                    <a:pos x="3" y="91"/>
                  </a:cxn>
                  <a:cxn ang="0">
                    <a:pos x="4" y="91"/>
                  </a:cxn>
                  <a:cxn ang="0">
                    <a:pos x="7" y="91"/>
                  </a:cxn>
                  <a:cxn ang="0">
                    <a:pos x="8" y="91"/>
                  </a:cxn>
                  <a:cxn ang="0">
                    <a:pos x="9" y="89"/>
                  </a:cxn>
                  <a:cxn ang="0">
                    <a:pos x="9" y="89"/>
                  </a:cxn>
                  <a:cxn ang="0">
                    <a:pos x="13" y="79"/>
                  </a:cxn>
                  <a:cxn ang="0">
                    <a:pos x="15" y="68"/>
                  </a:cxn>
                  <a:cxn ang="0">
                    <a:pos x="17" y="58"/>
                  </a:cxn>
                  <a:cxn ang="0">
                    <a:pos x="17" y="48"/>
                  </a:cxn>
                  <a:cxn ang="0">
                    <a:pos x="17" y="26"/>
                  </a:cxn>
                  <a:cxn ang="0">
                    <a:pos x="16" y="4"/>
                  </a:cxn>
                  <a:cxn ang="0">
                    <a:pos x="16" y="4"/>
                  </a:cxn>
                </a:cxnLst>
                <a:rect l="0" t="0" r="r" b="b"/>
                <a:pathLst>
                  <a:path w="17" h="91">
                    <a:moveTo>
                      <a:pt x="16" y="4"/>
                    </a:moveTo>
                    <a:lnTo>
                      <a:pt x="16" y="4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8" y="25"/>
                    </a:lnTo>
                    <a:lnTo>
                      <a:pt x="8" y="44"/>
                    </a:lnTo>
                    <a:lnTo>
                      <a:pt x="8" y="55"/>
                    </a:lnTo>
                    <a:lnTo>
                      <a:pt x="7" y="65"/>
                    </a:lnTo>
                    <a:lnTo>
                      <a:pt x="4" y="7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6"/>
                    </a:lnTo>
                    <a:lnTo>
                      <a:pt x="0" y="88"/>
                    </a:lnTo>
                    <a:lnTo>
                      <a:pt x="3" y="91"/>
                    </a:lnTo>
                    <a:lnTo>
                      <a:pt x="4" y="91"/>
                    </a:lnTo>
                    <a:lnTo>
                      <a:pt x="7" y="91"/>
                    </a:lnTo>
                    <a:lnTo>
                      <a:pt x="8" y="91"/>
                    </a:lnTo>
                    <a:lnTo>
                      <a:pt x="9" y="89"/>
                    </a:lnTo>
                    <a:lnTo>
                      <a:pt x="9" y="89"/>
                    </a:lnTo>
                    <a:lnTo>
                      <a:pt x="13" y="79"/>
                    </a:lnTo>
                    <a:lnTo>
                      <a:pt x="15" y="68"/>
                    </a:lnTo>
                    <a:lnTo>
                      <a:pt x="17" y="58"/>
                    </a:lnTo>
                    <a:lnTo>
                      <a:pt x="17" y="48"/>
                    </a:lnTo>
                    <a:lnTo>
                      <a:pt x="17" y="26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9" name="Freeform 818">
                <a:extLst>
                  <a:ext uri="{FF2B5EF4-FFF2-40B4-BE49-F238E27FC236}">
                    <a16:creationId xmlns:a16="http://schemas.microsoft.com/office/drawing/2014/main" id="{FC008AE5-E4B5-753C-3E6A-370B9F5A758B}"/>
                  </a:ext>
                </a:extLst>
              </p:cNvPr>
              <p:cNvSpPr/>
              <p:nvPr/>
            </p:nvSpPr>
            <p:spPr bwMode="auto">
              <a:xfrm>
                <a:off x="6754813" y="1758950"/>
                <a:ext cx="12700" cy="49213"/>
              </a:xfrm>
              <a:custGeom>
                <a:avLst/>
                <a:gdLst/>
                <a:ahLst/>
                <a:cxnLst>
                  <a:cxn ang="0">
                    <a:pos x="24" y="5"/>
                  </a:cxn>
                  <a:cxn ang="0">
                    <a:pos x="24" y="5"/>
                  </a:cxn>
                  <a:cxn ang="0">
                    <a:pos x="24" y="3"/>
                  </a:cxn>
                  <a:cxn ang="0">
                    <a:pos x="23" y="1"/>
                  </a:cxn>
                  <a:cxn ang="0">
                    <a:pos x="22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7" y="1"/>
                  </a:cxn>
                  <a:cxn ang="0">
                    <a:pos x="16" y="3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18"/>
                  </a:cxn>
                  <a:cxn ang="0">
                    <a:pos x="13" y="30"/>
                  </a:cxn>
                  <a:cxn ang="0">
                    <a:pos x="11" y="42"/>
                  </a:cxn>
                  <a:cxn ang="0">
                    <a:pos x="8" y="55"/>
                  </a:cxn>
                  <a:cxn ang="0">
                    <a:pos x="8" y="55"/>
                  </a:cxn>
                  <a:cxn ang="0">
                    <a:pos x="5" y="63"/>
                  </a:cxn>
                  <a:cxn ang="0">
                    <a:pos x="2" y="72"/>
                  </a:cxn>
                  <a:cxn ang="0">
                    <a:pos x="0" y="76"/>
                  </a:cxn>
                  <a:cxn ang="0">
                    <a:pos x="0" y="82"/>
                  </a:cxn>
                  <a:cxn ang="0">
                    <a:pos x="2" y="86"/>
                  </a:cxn>
                  <a:cxn ang="0">
                    <a:pos x="4" y="90"/>
                  </a:cxn>
                  <a:cxn ang="0">
                    <a:pos x="4" y="90"/>
                  </a:cxn>
                  <a:cxn ang="0">
                    <a:pos x="5" y="91"/>
                  </a:cxn>
                  <a:cxn ang="0">
                    <a:pos x="7" y="92"/>
                  </a:cxn>
                  <a:cxn ang="0">
                    <a:pos x="8" y="92"/>
                  </a:cxn>
                  <a:cxn ang="0">
                    <a:pos x="10" y="91"/>
                  </a:cxn>
                  <a:cxn ang="0">
                    <a:pos x="11" y="90"/>
                  </a:cxn>
                  <a:cxn ang="0">
                    <a:pos x="12" y="88"/>
                  </a:cxn>
                  <a:cxn ang="0">
                    <a:pos x="12" y="87"/>
                  </a:cxn>
                  <a:cxn ang="0">
                    <a:pos x="12" y="85"/>
                  </a:cxn>
                  <a:cxn ang="0">
                    <a:pos x="12" y="85"/>
                  </a:cxn>
                  <a:cxn ang="0">
                    <a:pos x="10" y="82"/>
                  </a:cxn>
                  <a:cxn ang="0">
                    <a:pos x="10" y="77"/>
                  </a:cxn>
                  <a:cxn ang="0">
                    <a:pos x="11" y="72"/>
                  </a:cxn>
                  <a:cxn ang="0">
                    <a:pos x="13" y="68"/>
                  </a:cxn>
                  <a:cxn ang="0">
                    <a:pos x="16" y="59"/>
                  </a:cxn>
                  <a:cxn ang="0">
                    <a:pos x="18" y="51"/>
                  </a:cxn>
                  <a:cxn ang="0">
                    <a:pos x="18" y="51"/>
                  </a:cxn>
                  <a:cxn ang="0">
                    <a:pos x="20" y="39"/>
                  </a:cxn>
                  <a:cxn ang="0">
                    <a:pos x="22" y="28"/>
                  </a:cxn>
                  <a:cxn ang="0">
                    <a:pos x="24" y="17"/>
                  </a:cxn>
                  <a:cxn ang="0">
                    <a:pos x="24" y="5"/>
                  </a:cxn>
                  <a:cxn ang="0">
                    <a:pos x="24" y="5"/>
                  </a:cxn>
                </a:cxnLst>
                <a:rect l="0" t="0" r="r" b="b"/>
                <a:pathLst>
                  <a:path w="24" h="92">
                    <a:moveTo>
                      <a:pt x="24" y="5"/>
                    </a:moveTo>
                    <a:lnTo>
                      <a:pt x="24" y="5"/>
                    </a:lnTo>
                    <a:lnTo>
                      <a:pt x="24" y="3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18"/>
                    </a:lnTo>
                    <a:lnTo>
                      <a:pt x="13" y="30"/>
                    </a:lnTo>
                    <a:lnTo>
                      <a:pt x="11" y="42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5" y="63"/>
                    </a:lnTo>
                    <a:lnTo>
                      <a:pt x="2" y="72"/>
                    </a:lnTo>
                    <a:lnTo>
                      <a:pt x="0" y="76"/>
                    </a:lnTo>
                    <a:lnTo>
                      <a:pt x="0" y="82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4" y="90"/>
                    </a:lnTo>
                    <a:lnTo>
                      <a:pt x="5" y="91"/>
                    </a:lnTo>
                    <a:lnTo>
                      <a:pt x="7" y="92"/>
                    </a:lnTo>
                    <a:lnTo>
                      <a:pt x="8" y="92"/>
                    </a:lnTo>
                    <a:lnTo>
                      <a:pt x="10" y="91"/>
                    </a:lnTo>
                    <a:lnTo>
                      <a:pt x="11" y="90"/>
                    </a:lnTo>
                    <a:lnTo>
                      <a:pt x="12" y="88"/>
                    </a:lnTo>
                    <a:lnTo>
                      <a:pt x="12" y="87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0" y="82"/>
                    </a:lnTo>
                    <a:lnTo>
                      <a:pt x="10" y="77"/>
                    </a:lnTo>
                    <a:lnTo>
                      <a:pt x="11" y="72"/>
                    </a:lnTo>
                    <a:lnTo>
                      <a:pt x="13" y="68"/>
                    </a:lnTo>
                    <a:lnTo>
                      <a:pt x="16" y="59"/>
                    </a:lnTo>
                    <a:lnTo>
                      <a:pt x="18" y="51"/>
                    </a:lnTo>
                    <a:lnTo>
                      <a:pt x="18" y="51"/>
                    </a:lnTo>
                    <a:lnTo>
                      <a:pt x="20" y="39"/>
                    </a:lnTo>
                    <a:lnTo>
                      <a:pt x="22" y="28"/>
                    </a:lnTo>
                    <a:lnTo>
                      <a:pt x="24" y="17"/>
                    </a:lnTo>
                    <a:lnTo>
                      <a:pt x="24" y="5"/>
                    </a:lnTo>
                    <a:lnTo>
                      <a:pt x="24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0" name="Freeform 821">
                <a:extLst>
                  <a:ext uri="{FF2B5EF4-FFF2-40B4-BE49-F238E27FC236}">
                    <a16:creationId xmlns:a16="http://schemas.microsoft.com/office/drawing/2014/main" id="{E382DD0F-6782-B8A6-F1E5-7370C3CD9374}"/>
                  </a:ext>
                </a:extLst>
              </p:cNvPr>
              <p:cNvSpPr/>
              <p:nvPr/>
            </p:nvSpPr>
            <p:spPr bwMode="auto">
              <a:xfrm>
                <a:off x="6418263" y="1346200"/>
                <a:ext cx="39688" cy="65088"/>
              </a:xfrm>
              <a:custGeom>
                <a:avLst/>
                <a:gdLst/>
                <a:ahLst/>
                <a:cxnLst>
                  <a:cxn ang="0">
                    <a:pos x="63" y="3"/>
                  </a:cxn>
                  <a:cxn ang="0">
                    <a:pos x="63" y="3"/>
                  </a:cxn>
                  <a:cxn ang="0">
                    <a:pos x="61" y="12"/>
                  </a:cxn>
                  <a:cxn ang="0">
                    <a:pos x="59" y="19"/>
                  </a:cxn>
                  <a:cxn ang="0">
                    <a:pos x="52" y="33"/>
                  </a:cxn>
                  <a:cxn ang="0">
                    <a:pos x="43" y="48"/>
                  </a:cxn>
                  <a:cxn ang="0">
                    <a:pos x="33" y="61"/>
                  </a:cxn>
                  <a:cxn ang="0">
                    <a:pos x="24" y="75"/>
                  </a:cxn>
                  <a:cxn ang="0">
                    <a:pos x="15" y="88"/>
                  </a:cxn>
                  <a:cxn ang="0">
                    <a:pos x="6" y="102"/>
                  </a:cxn>
                  <a:cxn ang="0">
                    <a:pos x="3" y="110"/>
                  </a:cxn>
                  <a:cxn ang="0">
                    <a:pos x="0" y="117"/>
                  </a:cxn>
                  <a:cxn ang="0">
                    <a:pos x="0" y="117"/>
                  </a:cxn>
                  <a:cxn ang="0">
                    <a:pos x="0" y="119"/>
                  </a:cxn>
                  <a:cxn ang="0">
                    <a:pos x="0" y="121"/>
                  </a:cxn>
                  <a:cxn ang="0">
                    <a:pos x="2" y="122"/>
                  </a:cxn>
                  <a:cxn ang="0">
                    <a:pos x="3" y="123"/>
                  </a:cxn>
                  <a:cxn ang="0">
                    <a:pos x="5" y="123"/>
                  </a:cxn>
                  <a:cxn ang="0">
                    <a:pos x="6" y="123"/>
                  </a:cxn>
                  <a:cxn ang="0">
                    <a:pos x="8" y="121"/>
                  </a:cxn>
                  <a:cxn ang="0">
                    <a:pos x="10" y="120"/>
                  </a:cxn>
                  <a:cxn ang="0">
                    <a:pos x="10" y="120"/>
                  </a:cxn>
                  <a:cxn ang="0">
                    <a:pos x="13" y="112"/>
                  </a:cxn>
                  <a:cxn ang="0">
                    <a:pos x="16" y="105"/>
                  </a:cxn>
                  <a:cxn ang="0">
                    <a:pos x="24" y="90"/>
                  </a:cxn>
                  <a:cxn ang="0">
                    <a:pos x="33" y="77"/>
                  </a:cxn>
                  <a:cxn ang="0">
                    <a:pos x="43" y="63"/>
                  </a:cxn>
                  <a:cxn ang="0">
                    <a:pos x="52" y="50"/>
                  </a:cxn>
                  <a:cxn ang="0">
                    <a:pos x="61" y="36"/>
                  </a:cxn>
                  <a:cxn ang="0">
                    <a:pos x="67" y="22"/>
                  </a:cxn>
                  <a:cxn ang="0">
                    <a:pos x="70" y="14"/>
                  </a:cxn>
                  <a:cxn ang="0">
                    <a:pos x="73" y="6"/>
                  </a:cxn>
                  <a:cxn ang="0">
                    <a:pos x="73" y="6"/>
                  </a:cxn>
                  <a:cxn ang="0">
                    <a:pos x="73" y="4"/>
                  </a:cxn>
                  <a:cxn ang="0">
                    <a:pos x="71" y="2"/>
                  </a:cxn>
                  <a:cxn ang="0">
                    <a:pos x="70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5" y="0"/>
                  </a:cxn>
                  <a:cxn ang="0">
                    <a:pos x="64" y="1"/>
                  </a:cxn>
                  <a:cxn ang="0">
                    <a:pos x="63" y="3"/>
                  </a:cxn>
                  <a:cxn ang="0">
                    <a:pos x="63" y="3"/>
                  </a:cxn>
                </a:cxnLst>
                <a:rect l="0" t="0" r="r" b="b"/>
                <a:pathLst>
                  <a:path w="73" h="123">
                    <a:moveTo>
                      <a:pt x="63" y="3"/>
                    </a:moveTo>
                    <a:lnTo>
                      <a:pt x="63" y="3"/>
                    </a:lnTo>
                    <a:lnTo>
                      <a:pt x="61" y="12"/>
                    </a:lnTo>
                    <a:lnTo>
                      <a:pt x="59" y="19"/>
                    </a:lnTo>
                    <a:lnTo>
                      <a:pt x="52" y="33"/>
                    </a:lnTo>
                    <a:lnTo>
                      <a:pt x="43" y="48"/>
                    </a:lnTo>
                    <a:lnTo>
                      <a:pt x="33" y="61"/>
                    </a:lnTo>
                    <a:lnTo>
                      <a:pt x="24" y="75"/>
                    </a:lnTo>
                    <a:lnTo>
                      <a:pt x="15" y="88"/>
                    </a:lnTo>
                    <a:lnTo>
                      <a:pt x="6" y="102"/>
                    </a:lnTo>
                    <a:lnTo>
                      <a:pt x="3" y="110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0" y="119"/>
                    </a:lnTo>
                    <a:lnTo>
                      <a:pt x="0" y="121"/>
                    </a:lnTo>
                    <a:lnTo>
                      <a:pt x="2" y="122"/>
                    </a:lnTo>
                    <a:lnTo>
                      <a:pt x="3" y="123"/>
                    </a:lnTo>
                    <a:lnTo>
                      <a:pt x="5" y="123"/>
                    </a:lnTo>
                    <a:lnTo>
                      <a:pt x="6" y="123"/>
                    </a:lnTo>
                    <a:lnTo>
                      <a:pt x="8" y="121"/>
                    </a:lnTo>
                    <a:lnTo>
                      <a:pt x="10" y="120"/>
                    </a:lnTo>
                    <a:lnTo>
                      <a:pt x="10" y="120"/>
                    </a:lnTo>
                    <a:lnTo>
                      <a:pt x="13" y="112"/>
                    </a:lnTo>
                    <a:lnTo>
                      <a:pt x="16" y="105"/>
                    </a:lnTo>
                    <a:lnTo>
                      <a:pt x="24" y="90"/>
                    </a:lnTo>
                    <a:lnTo>
                      <a:pt x="33" y="77"/>
                    </a:lnTo>
                    <a:lnTo>
                      <a:pt x="43" y="63"/>
                    </a:lnTo>
                    <a:lnTo>
                      <a:pt x="52" y="50"/>
                    </a:lnTo>
                    <a:lnTo>
                      <a:pt x="61" y="36"/>
                    </a:lnTo>
                    <a:lnTo>
                      <a:pt x="67" y="22"/>
                    </a:lnTo>
                    <a:lnTo>
                      <a:pt x="70" y="14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73" y="4"/>
                    </a:lnTo>
                    <a:lnTo>
                      <a:pt x="71" y="2"/>
                    </a:lnTo>
                    <a:lnTo>
                      <a:pt x="70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63" y="3"/>
                    </a:lnTo>
                    <a:lnTo>
                      <a:pt x="6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1" name="Freeform 822">
                <a:extLst>
                  <a:ext uri="{FF2B5EF4-FFF2-40B4-BE49-F238E27FC236}">
                    <a16:creationId xmlns:a16="http://schemas.microsoft.com/office/drawing/2014/main" id="{0F737B33-3776-53D8-5304-F34A545DD1EF}"/>
                  </a:ext>
                </a:extLst>
              </p:cNvPr>
              <p:cNvSpPr/>
              <p:nvPr/>
            </p:nvSpPr>
            <p:spPr bwMode="auto">
              <a:xfrm>
                <a:off x="6462713" y="1366838"/>
                <a:ext cx="34925" cy="50800"/>
              </a:xfrm>
              <a:custGeom>
                <a:avLst/>
                <a:gdLst/>
                <a:ahLst/>
                <a:cxnLst>
                  <a:cxn ang="0">
                    <a:pos x="58" y="2"/>
                  </a:cxn>
                  <a:cxn ang="0">
                    <a:pos x="58" y="2"/>
                  </a:cxn>
                  <a:cxn ang="0">
                    <a:pos x="42" y="24"/>
                  </a:cxn>
                  <a:cxn ang="0">
                    <a:pos x="29" y="46"/>
                  </a:cxn>
                  <a:cxn ang="0">
                    <a:pos x="1" y="90"/>
                  </a:cxn>
                  <a:cxn ang="0">
                    <a:pos x="1" y="90"/>
                  </a:cxn>
                  <a:cxn ang="0">
                    <a:pos x="0" y="92"/>
                  </a:cxn>
                  <a:cxn ang="0">
                    <a:pos x="1" y="94"/>
                  </a:cxn>
                  <a:cxn ang="0">
                    <a:pos x="1" y="95"/>
                  </a:cxn>
                  <a:cxn ang="0">
                    <a:pos x="3" y="97"/>
                  </a:cxn>
                  <a:cxn ang="0">
                    <a:pos x="4" y="97"/>
                  </a:cxn>
                  <a:cxn ang="0">
                    <a:pos x="6" y="97"/>
                  </a:cxn>
                  <a:cxn ang="0">
                    <a:pos x="8" y="97"/>
                  </a:cxn>
                  <a:cxn ang="0">
                    <a:pos x="9" y="95"/>
                  </a:cxn>
                  <a:cxn ang="0">
                    <a:pos x="9" y="95"/>
                  </a:cxn>
                  <a:cxn ang="0">
                    <a:pos x="37" y="51"/>
                  </a:cxn>
                  <a:cxn ang="0">
                    <a:pos x="50" y="28"/>
                  </a:cxn>
                  <a:cxn ang="0">
                    <a:pos x="66" y="7"/>
                  </a:cxn>
                  <a:cxn ang="0">
                    <a:pos x="66" y="7"/>
                  </a:cxn>
                  <a:cxn ang="0">
                    <a:pos x="67" y="6"/>
                  </a:cxn>
                  <a:cxn ang="0">
                    <a:pos x="67" y="3"/>
                  </a:cxn>
                  <a:cxn ang="0">
                    <a:pos x="66" y="2"/>
                  </a:cxn>
                  <a:cxn ang="0">
                    <a:pos x="65" y="1"/>
                  </a:cxn>
                  <a:cxn ang="0">
                    <a:pos x="61" y="0"/>
                  </a:cxn>
                  <a:cxn ang="0">
                    <a:pos x="60" y="0"/>
                  </a:cxn>
                  <a:cxn ang="0">
                    <a:pos x="58" y="2"/>
                  </a:cxn>
                  <a:cxn ang="0">
                    <a:pos x="58" y="2"/>
                  </a:cxn>
                </a:cxnLst>
                <a:rect l="0" t="0" r="r" b="b"/>
                <a:pathLst>
                  <a:path w="67" h="97">
                    <a:moveTo>
                      <a:pt x="58" y="2"/>
                    </a:moveTo>
                    <a:lnTo>
                      <a:pt x="58" y="2"/>
                    </a:lnTo>
                    <a:lnTo>
                      <a:pt x="42" y="24"/>
                    </a:lnTo>
                    <a:lnTo>
                      <a:pt x="29" y="46"/>
                    </a:lnTo>
                    <a:lnTo>
                      <a:pt x="1" y="90"/>
                    </a:lnTo>
                    <a:lnTo>
                      <a:pt x="1" y="90"/>
                    </a:lnTo>
                    <a:lnTo>
                      <a:pt x="0" y="92"/>
                    </a:lnTo>
                    <a:lnTo>
                      <a:pt x="1" y="94"/>
                    </a:lnTo>
                    <a:lnTo>
                      <a:pt x="1" y="95"/>
                    </a:lnTo>
                    <a:lnTo>
                      <a:pt x="3" y="97"/>
                    </a:lnTo>
                    <a:lnTo>
                      <a:pt x="4" y="97"/>
                    </a:lnTo>
                    <a:lnTo>
                      <a:pt x="6" y="97"/>
                    </a:lnTo>
                    <a:lnTo>
                      <a:pt x="8" y="97"/>
                    </a:lnTo>
                    <a:lnTo>
                      <a:pt x="9" y="95"/>
                    </a:lnTo>
                    <a:lnTo>
                      <a:pt x="9" y="95"/>
                    </a:lnTo>
                    <a:lnTo>
                      <a:pt x="37" y="51"/>
                    </a:lnTo>
                    <a:lnTo>
                      <a:pt x="50" y="28"/>
                    </a:lnTo>
                    <a:lnTo>
                      <a:pt x="66" y="7"/>
                    </a:lnTo>
                    <a:lnTo>
                      <a:pt x="66" y="7"/>
                    </a:lnTo>
                    <a:lnTo>
                      <a:pt x="67" y="6"/>
                    </a:lnTo>
                    <a:lnTo>
                      <a:pt x="67" y="3"/>
                    </a:lnTo>
                    <a:lnTo>
                      <a:pt x="66" y="2"/>
                    </a:lnTo>
                    <a:lnTo>
                      <a:pt x="65" y="1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8" y="2"/>
                    </a:lnTo>
                    <a:lnTo>
                      <a:pt x="5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2" name="Freeform 823">
                <a:extLst>
                  <a:ext uri="{FF2B5EF4-FFF2-40B4-BE49-F238E27FC236}">
                    <a16:creationId xmlns:a16="http://schemas.microsoft.com/office/drawing/2014/main" id="{C87F6841-B05F-E709-90BA-6FE0A3754EB2}"/>
                  </a:ext>
                </a:extLst>
              </p:cNvPr>
              <p:cNvSpPr/>
              <p:nvPr/>
            </p:nvSpPr>
            <p:spPr bwMode="auto">
              <a:xfrm>
                <a:off x="6569075" y="1604963"/>
                <a:ext cx="28575" cy="68263"/>
              </a:xfrm>
              <a:custGeom>
                <a:avLst/>
                <a:gdLst/>
                <a:ahLst/>
                <a:cxnLst>
                  <a:cxn ang="0">
                    <a:pos x="45" y="3"/>
                  </a:cxn>
                  <a:cxn ang="0">
                    <a:pos x="45" y="3"/>
                  </a:cxn>
                  <a:cxn ang="0">
                    <a:pos x="43" y="10"/>
                  </a:cxn>
                  <a:cxn ang="0">
                    <a:pos x="40" y="16"/>
                  </a:cxn>
                  <a:cxn ang="0">
                    <a:pos x="32" y="29"/>
                  </a:cxn>
                  <a:cxn ang="0">
                    <a:pos x="25" y="41"/>
                  </a:cxn>
                  <a:cxn ang="0">
                    <a:pos x="22" y="47"/>
                  </a:cxn>
                  <a:cxn ang="0">
                    <a:pos x="20" y="53"/>
                  </a:cxn>
                  <a:cxn ang="0">
                    <a:pos x="20" y="53"/>
                  </a:cxn>
                  <a:cxn ang="0">
                    <a:pos x="14" y="71"/>
                  </a:cxn>
                  <a:cxn ang="0">
                    <a:pos x="9" y="89"/>
                  </a:cxn>
                  <a:cxn ang="0">
                    <a:pos x="3" y="106"/>
                  </a:cxn>
                  <a:cxn ang="0">
                    <a:pos x="1" y="115"/>
                  </a:cxn>
                  <a:cxn ang="0">
                    <a:pos x="0" y="125"/>
                  </a:cxn>
                  <a:cxn ang="0">
                    <a:pos x="0" y="125"/>
                  </a:cxn>
                  <a:cxn ang="0">
                    <a:pos x="1" y="127"/>
                  </a:cxn>
                  <a:cxn ang="0">
                    <a:pos x="2" y="128"/>
                  </a:cxn>
                  <a:cxn ang="0">
                    <a:pos x="3" y="129"/>
                  </a:cxn>
                  <a:cxn ang="0">
                    <a:pos x="5" y="129"/>
                  </a:cxn>
                  <a:cxn ang="0">
                    <a:pos x="6" y="129"/>
                  </a:cxn>
                  <a:cxn ang="0">
                    <a:pos x="9" y="128"/>
                  </a:cxn>
                  <a:cxn ang="0">
                    <a:pos x="10" y="127"/>
                  </a:cxn>
                  <a:cxn ang="0">
                    <a:pos x="10" y="125"/>
                  </a:cxn>
                  <a:cxn ang="0">
                    <a:pos x="10" y="125"/>
                  </a:cxn>
                  <a:cxn ang="0">
                    <a:pos x="12" y="108"/>
                  </a:cxn>
                  <a:cxn ang="0">
                    <a:pos x="16" y="93"/>
                  </a:cxn>
                  <a:cxn ang="0">
                    <a:pos x="21" y="78"/>
                  </a:cxn>
                  <a:cxn ang="0">
                    <a:pos x="28" y="64"/>
                  </a:cxn>
                  <a:cxn ang="0">
                    <a:pos x="42" y="35"/>
                  </a:cxn>
                  <a:cxn ang="0">
                    <a:pos x="49" y="20"/>
                  </a:cxn>
                  <a:cxn ang="0">
                    <a:pos x="54" y="6"/>
                  </a:cxn>
                  <a:cxn ang="0">
                    <a:pos x="54" y="6"/>
                  </a:cxn>
                  <a:cxn ang="0">
                    <a:pos x="54" y="4"/>
                  </a:cxn>
                  <a:cxn ang="0">
                    <a:pos x="54" y="2"/>
                  </a:cxn>
                  <a:cxn ang="0">
                    <a:pos x="53" y="1"/>
                  </a:cxn>
                  <a:cxn ang="0">
                    <a:pos x="51" y="0"/>
                  </a:cxn>
                  <a:cxn ang="0">
                    <a:pos x="49" y="0"/>
                  </a:cxn>
                  <a:cxn ang="0">
                    <a:pos x="48" y="1"/>
                  </a:cxn>
                  <a:cxn ang="0">
                    <a:pos x="46" y="2"/>
                  </a:cxn>
                  <a:cxn ang="0">
                    <a:pos x="45" y="3"/>
                  </a:cxn>
                  <a:cxn ang="0">
                    <a:pos x="45" y="3"/>
                  </a:cxn>
                </a:cxnLst>
                <a:rect l="0" t="0" r="r" b="b"/>
                <a:pathLst>
                  <a:path w="54" h="129">
                    <a:moveTo>
                      <a:pt x="45" y="3"/>
                    </a:moveTo>
                    <a:lnTo>
                      <a:pt x="45" y="3"/>
                    </a:lnTo>
                    <a:lnTo>
                      <a:pt x="43" y="10"/>
                    </a:lnTo>
                    <a:lnTo>
                      <a:pt x="40" y="16"/>
                    </a:lnTo>
                    <a:lnTo>
                      <a:pt x="32" y="29"/>
                    </a:lnTo>
                    <a:lnTo>
                      <a:pt x="25" y="41"/>
                    </a:lnTo>
                    <a:lnTo>
                      <a:pt x="22" y="47"/>
                    </a:lnTo>
                    <a:lnTo>
                      <a:pt x="20" y="53"/>
                    </a:lnTo>
                    <a:lnTo>
                      <a:pt x="20" y="53"/>
                    </a:lnTo>
                    <a:lnTo>
                      <a:pt x="14" y="71"/>
                    </a:lnTo>
                    <a:lnTo>
                      <a:pt x="9" y="89"/>
                    </a:lnTo>
                    <a:lnTo>
                      <a:pt x="3" y="106"/>
                    </a:lnTo>
                    <a:lnTo>
                      <a:pt x="1" y="115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1" y="127"/>
                    </a:lnTo>
                    <a:lnTo>
                      <a:pt x="2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6" y="129"/>
                    </a:lnTo>
                    <a:lnTo>
                      <a:pt x="9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5"/>
                    </a:lnTo>
                    <a:lnTo>
                      <a:pt x="12" y="108"/>
                    </a:lnTo>
                    <a:lnTo>
                      <a:pt x="16" y="93"/>
                    </a:lnTo>
                    <a:lnTo>
                      <a:pt x="21" y="78"/>
                    </a:lnTo>
                    <a:lnTo>
                      <a:pt x="28" y="64"/>
                    </a:lnTo>
                    <a:lnTo>
                      <a:pt x="42" y="35"/>
                    </a:lnTo>
                    <a:lnTo>
                      <a:pt x="49" y="20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4" y="4"/>
                    </a:lnTo>
                    <a:lnTo>
                      <a:pt x="54" y="2"/>
                    </a:lnTo>
                    <a:lnTo>
                      <a:pt x="53" y="1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48" y="1"/>
                    </a:lnTo>
                    <a:lnTo>
                      <a:pt x="46" y="2"/>
                    </a:lnTo>
                    <a:lnTo>
                      <a:pt x="45" y="3"/>
                    </a:lnTo>
                    <a:lnTo>
                      <a:pt x="45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3" name="Freeform 824">
                <a:extLst>
                  <a:ext uri="{FF2B5EF4-FFF2-40B4-BE49-F238E27FC236}">
                    <a16:creationId xmlns:a16="http://schemas.microsoft.com/office/drawing/2014/main" id="{4848EEBC-5DB0-C7D0-4014-BD24E64413E0}"/>
                  </a:ext>
                </a:extLst>
              </p:cNvPr>
              <p:cNvSpPr/>
              <p:nvPr/>
            </p:nvSpPr>
            <p:spPr bwMode="auto">
              <a:xfrm>
                <a:off x="6619875" y="1614488"/>
                <a:ext cx="25400" cy="44450"/>
              </a:xfrm>
              <a:custGeom>
                <a:avLst/>
                <a:gdLst/>
                <a:ahLst/>
                <a:cxnLst>
                  <a:cxn ang="0">
                    <a:pos x="40" y="2"/>
                  </a:cxn>
                  <a:cxn ang="0">
                    <a:pos x="40" y="2"/>
                  </a:cxn>
                  <a:cxn ang="0">
                    <a:pos x="32" y="11"/>
                  </a:cxn>
                  <a:cxn ang="0">
                    <a:pos x="25" y="19"/>
                  </a:cxn>
                  <a:cxn ang="0">
                    <a:pos x="19" y="28"/>
                  </a:cxn>
                  <a:cxn ang="0">
                    <a:pos x="13" y="39"/>
                  </a:cxn>
                  <a:cxn ang="0">
                    <a:pos x="8" y="49"/>
                  </a:cxn>
                  <a:cxn ang="0">
                    <a:pos x="4" y="59"/>
                  </a:cxn>
                  <a:cxn ang="0">
                    <a:pos x="1" y="71"/>
                  </a:cxn>
                  <a:cxn ang="0">
                    <a:pos x="0" y="81"/>
                  </a:cxn>
                  <a:cxn ang="0">
                    <a:pos x="0" y="81"/>
                  </a:cxn>
                  <a:cxn ang="0">
                    <a:pos x="0" y="83"/>
                  </a:cxn>
                  <a:cxn ang="0">
                    <a:pos x="1" y="85"/>
                  </a:cxn>
                  <a:cxn ang="0">
                    <a:pos x="3" y="86"/>
                  </a:cxn>
                  <a:cxn ang="0">
                    <a:pos x="5" y="86"/>
                  </a:cxn>
                  <a:cxn ang="0">
                    <a:pos x="6" y="86"/>
                  </a:cxn>
                  <a:cxn ang="0">
                    <a:pos x="9" y="85"/>
                  </a:cxn>
                  <a:cxn ang="0">
                    <a:pos x="10" y="83"/>
                  </a:cxn>
                  <a:cxn ang="0">
                    <a:pos x="10" y="81"/>
                  </a:cxn>
                  <a:cxn ang="0">
                    <a:pos x="10" y="81"/>
                  </a:cxn>
                  <a:cxn ang="0">
                    <a:pos x="11" y="71"/>
                  </a:cxn>
                  <a:cxn ang="0">
                    <a:pos x="14" y="61"/>
                  </a:cxn>
                  <a:cxn ang="0">
                    <a:pos x="17" y="51"/>
                  </a:cxn>
                  <a:cxn ang="0">
                    <a:pos x="22" y="42"/>
                  </a:cxn>
                  <a:cxn ang="0">
                    <a:pos x="27" y="33"/>
                  </a:cxn>
                  <a:cxn ang="0">
                    <a:pos x="33" y="24"/>
                  </a:cxn>
                  <a:cxn ang="0">
                    <a:pos x="40" y="16"/>
                  </a:cxn>
                  <a:cxn ang="0">
                    <a:pos x="47" y="9"/>
                  </a:cxn>
                  <a:cxn ang="0">
                    <a:pos x="47" y="9"/>
                  </a:cxn>
                  <a:cxn ang="0">
                    <a:pos x="48" y="8"/>
                  </a:cxn>
                  <a:cxn ang="0">
                    <a:pos x="48" y="5"/>
                  </a:cxn>
                  <a:cxn ang="0">
                    <a:pos x="47" y="3"/>
                  </a:cxn>
                  <a:cxn ang="0">
                    <a:pos x="46" y="2"/>
                  </a:cxn>
                  <a:cxn ang="0">
                    <a:pos x="45" y="1"/>
                  </a:cxn>
                  <a:cxn ang="0">
                    <a:pos x="43" y="0"/>
                  </a:cxn>
                  <a:cxn ang="0">
                    <a:pos x="42" y="1"/>
                  </a:cxn>
                  <a:cxn ang="0">
                    <a:pos x="40" y="2"/>
                  </a:cxn>
                  <a:cxn ang="0">
                    <a:pos x="40" y="2"/>
                  </a:cxn>
                </a:cxnLst>
                <a:rect l="0" t="0" r="r" b="b"/>
                <a:pathLst>
                  <a:path w="48" h="86">
                    <a:moveTo>
                      <a:pt x="40" y="2"/>
                    </a:moveTo>
                    <a:lnTo>
                      <a:pt x="40" y="2"/>
                    </a:lnTo>
                    <a:lnTo>
                      <a:pt x="32" y="11"/>
                    </a:lnTo>
                    <a:lnTo>
                      <a:pt x="25" y="19"/>
                    </a:lnTo>
                    <a:lnTo>
                      <a:pt x="19" y="28"/>
                    </a:lnTo>
                    <a:lnTo>
                      <a:pt x="13" y="39"/>
                    </a:lnTo>
                    <a:lnTo>
                      <a:pt x="8" y="49"/>
                    </a:lnTo>
                    <a:lnTo>
                      <a:pt x="4" y="59"/>
                    </a:lnTo>
                    <a:lnTo>
                      <a:pt x="1" y="71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83"/>
                    </a:lnTo>
                    <a:lnTo>
                      <a:pt x="1" y="85"/>
                    </a:lnTo>
                    <a:lnTo>
                      <a:pt x="3" y="86"/>
                    </a:lnTo>
                    <a:lnTo>
                      <a:pt x="5" y="86"/>
                    </a:lnTo>
                    <a:lnTo>
                      <a:pt x="6" y="86"/>
                    </a:lnTo>
                    <a:lnTo>
                      <a:pt x="9" y="85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10" y="81"/>
                    </a:lnTo>
                    <a:lnTo>
                      <a:pt x="11" y="71"/>
                    </a:lnTo>
                    <a:lnTo>
                      <a:pt x="14" y="61"/>
                    </a:lnTo>
                    <a:lnTo>
                      <a:pt x="17" y="51"/>
                    </a:lnTo>
                    <a:lnTo>
                      <a:pt x="22" y="42"/>
                    </a:lnTo>
                    <a:lnTo>
                      <a:pt x="27" y="33"/>
                    </a:lnTo>
                    <a:lnTo>
                      <a:pt x="33" y="24"/>
                    </a:lnTo>
                    <a:lnTo>
                      <a:pt x="40" y="16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8" y="8"/>
                    </a:lnTo>
                    <a:lnTo>
                      <a:pt x="48" y="5"/>
                    </a:lnTo>
                    <a:lnTo>
                      <a:pt x="47" y="3"/>
                    </a:lnTo>
                    <a:lnTo>
                      <a:pt x="46" y="2"/>
                    </a:lnTo>
                    <a:lnTo>
                      <a:pt x="45" y="1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0" y="2"/>
                    </a:lnTo>
                    <a:lnTo>
                      <a:pt x="4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4" name="Freeform 825">
                <a:extLst>
                  <a:ext uri="{FF2B5EF4-FFF2-40B4-BE49-F238E27FC236}">
                    <a16:creationId xmlns:a16="http://schemas.microsoft.com/office/drawing/2014/main" id="{BF92E127-3C0B-A915-79D2-D149D83CD071}"/>
                  </a:ext>
                </a:extLst>
              </p:cNvPr>
              <p:cNvSpPr/>
              <p:nvPr/>
            </p:nvSpPr>
            <p:spPr bwMode="auto">
              <a:xfrm>
                <a:off x="6659563" y="1624013"/>
                <a:ext cx="28575" cy="46038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44" y="2"/>
                  </a:cxn>
                  <a:cxn ang="0">
                    <a:pos x="38" y="10"/>
                  </a:cxn>
                  <a:cxn ang="0">
                    <a:pos x="32" y="17"/>
                  </a:cxn>
                  <a:cxn ang="0">
                    <a:pos x="25" y="26"/>
                  </a:cxn>
                  <a:cxn ang="0">
                    <a:pos x="19" y="34"/>
                  </a:cxn>
                  <a:cxn ang="0">
                    <a:pos x="19" y="34"/>
                  </a:cxn>
                  <a:cxn ang="0">
                    <a:pos x="13" y="44"/>
                  </a:cxn>
                  <a:cxn ang="0">
                    <a:pos x="9" y="56"/>
                  </a:cxn>
                  <a:cxn ang="0">
                    <a:pos x="5" y="67"/>
                  </a:cxn>
                  <a:cxn ang="0">
                    <a:pos x="0" y="77"/>
                  </a:cxn>
                  <a:cxn ang="0">
                    <a:pos x="0" y="77"/>
                  </a:cxn>
                  <a:cxn ang="0">
                    <a:pos x="0" y="79"/>
                  </a:cxn>
                  <a:cxn ang="0">
                    <a:pos x="0" y="82"/>
                  </a:cxn>
                  <a:cxn ang="0">
                    <a:pos x="2" y="85"/>
                  </a:cxn>
                  <a:cxn ang="0">
                    <a:pos x="4" y="85"/>
                  </a:cxn>
                  <a:cxn ang="0">
                    <a:pos x="5" y="85"/>
                  </a:cxn>
                  <a:cxn ang="0">
                    <a:pos x="7" y="85"/>
                  </a:cxn>
                  <a:cxn ang="0">
                    <a:pos x="8" y="83"/>
                  </a:cxn>
                  <a:cxn ang="0">
                    <a:pos x="8" y="83"/>
                  </a:cxn>
                  <a:cxn ang="0">
                    <a:pos x="16" y="63"/>
                  </a:cxn>
                  <a:cxn ang="0">
                    <a:pos x="26" y="42"/>
                  </a:cxn>
                  <a:cxn ang="0">
                    <a:pos x="26" y="42"/>
                  </a:cxn>
                  <a:cxn ang="0">
                    <a:pos x="28" y="37"/>
                  </a:cxn>
                  <a:cxn ang="0">
                    <a:pos x="31" y="33"/>
                  </a:cxn>
                  <a:cxn ang="0">
                    <a:pos x="38" y="25"/>
                  </a:cxn>
                  <a:cxn ang="0">
                    <a:pos x="46" y="15"/>
                  </a:cxn>
                  <a:cxn ang="0">
                    <a:pos x="52" y="7"/>
                  </a:cxn>
                  <a:cxn ang="0">
                    <a:pos x="52" y="7"/>
                  </a:cxn>
                  <a:cxn ang="0">
                    <a:pos x="53" y="5"/>
                  </a:cxn>
                  <a:cxn ang="0">
                    <a:pos x="52" y="3"/>
                  </a:cxn>
                  <a:cxn ang="0">
                    <a:pos x="52" y="2"/>
                  </a:cxn>
                  <a:cxn ang="0">
                    <a:pos x="50" y="0"/>
                  </a:cxn>
                  <a:cxn ang="0">
                    <a:pos x="49" y="0"/>
                  </a:cxn>
                  <a:cxn ang="0">
                    <a:pos x="47" y="0"/>
                  </a:cxn>
                  <a:cxn ang="0">
                    <a:pos x="45" y="1"/>
                  </a:cxn>
                  <a:cxn ang="0">
                    <a:pos x="44" y="2"/>
                  </a:cxn>
                  <a:cxn ang="0">
                    <a:pos x="44" y="2"/>
                  </a:cxn>
                </a:cxnLst>
                <a:rect l="0" t="0" r="r" b="b"/>
                <a:pathLst>
                  <a:path w="53" h="85">
                    <a:moveTo>
                      <a:pt x="44" y="2"/>
                    </a:moveTo>
                    <a:lnTo>
                      <a:pt x="44" y="2"/>
                    </a:lnTo>
                    <a:lnTo>
                      <a:pt x="38" y="10"/>
                    </a:lnTo>
                    <a:lnTo>
                      <a:pt x="32" y="17"/>
                    </a:lnTo>
                    <a:lnTo>
                      <a:pt x="25" y="26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3" y="44"/>
                    </a:lnTo>
                    <a:lnTo>
                      <a:pt x="9" y="56"/>
                    </a:lnTo>
                    <a:lnTo>
                      <a:pt x="5" y="67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79"/>
                    </a:lnTo>
                    <a:lnTo>
                      <a:pt x="0" y="82"/>
                    </a:lnTo>
                    <a:lnTo>
                      <a:pt x="2" y="85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7" y="85"/>
                    </a:lnTo>
                    <a:lnTo>
                      <a:pt x="8" y="83"/>
                    </a:lnTo>
                    <a:lnTo>
                      <a:pt x="8" y="83"/>
                    </a:lnTo>
                    <a:lnTo>
                      <a:pt x="16" y="63"/>
                    </a:lnTo>
                    <a:lnTo>
                      <a:pt x="26" y="42"/>
                    </a:lnTo>
                    <a:lnTo>
                      <a:pt x="26" y="42"/>
                    </a:lnTo>
                    <a:lnTo>
                      <a:pt x="28" y="37"/>
                    </a:lnTo>
                    <a:lnTo>
                      <a:pt x="31" y="33"/>
                    </a:lnTo>
                    <a:lnTo>
                      <a:pt x="38" y="25"/>
                    </a:lnTo>
                    <a:lnTo>
                      <a:pt x="46" y="15"/>
                    </a:lnTo>
                    <a:lnTo>
                      <a:pt x="52" y="7"/>
                    </a:lnTo>
                    <a:lnTo>
                      <a:pt x="52" y="7"/>
                    </a:lnTo>
                    <a:lnTo>
                      <a:pt x="53" y="5"/>
                    </a:lnTo>
                    <a:lnTo>
                      <a:pt x="52" y="3"/>
                    </a:lnTo>
                    <a:lnTo>
                      <a:pt x="52" y="2"/>
                    </a:lnTo>
                    <a:lnTo>
                      <a:pt x="50" y="0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5" y="1"/>
                    </a:lnTo>
                    <a:lnTo>
                      <a:pt x="44" y="2"/>
                    </a:lnTo>
                    <a:lnTo>
                      <a:pt x="4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6" name="Freeform 826">
                <a:extLst>
                  <a:ext uri="{FF2B5EF4-FFF2-40B4-BE49-F238E27FC236}">
                    <a16:creationId xmlns:a16="http://schemas.microsoft.com/office/drawing/2014/main" id="{859C8B5E-E97F-CF43-A484-F5D9B24B5091}"/>
                  </a:ext>
                </a:extLst>
              </p:cNvPr>
              <p:cNvSpPr/>
              <p:nvPr/>
            </p:nvSpPr>
            <p:spPr bwMode="auto">
              <a:xfrm>
                <a:off x="6746875" y="1463675"/>
                <a:ext cx="23813" cy="41275"/>
              </a:xfrm>
              <a:custGeom>
                <a:avLst/>
                <a:gdLst/>
                <a:ahLst/>
                <a:cxnLst>
                  <a:cxn ang="0">
                    <a:pos x="39" y="1"/>
                  </a:cxn>
                  <a:cxn ang="0">
                    <a:pos x="39" y="1"/>
                  </a:cxn>
                  <a:cxn ang="0">
                    <a:pos x="32" y="10"/>
                  </a:cxn>
                  <a:cxn ang="0">
                    <a:pos x="27" y="18"/>
                  </a:cxn>
                  <a:cxn ang="0">
                    <a:pos x="22" y="27"/>
                  </a:cxn>
                  <a:cxn ang="0">
                    <a:pos x="18" y="35"/>
                  </a:cxn>
                  <a:cxn ang="0">
                    <a:pos x="9" y="54"/>
                  </a:cxn>
                  <a:cxn ang="0">
                    <a:pos x="5" y="63"/>
                  </a:cxn>
                  <a:cxn ang="0">
                    <a:pos x="0" y="73"/>
                  </a:cxn>
                  <a:cxn ang="0">
                    <a:pos x="0" y="73"/>
                  </a:cxn>
                  <a:cxn ang="0">
                    <a:pos x="0" y="74"/>
                  </a:cxn>
                  <a:cxn ang="0">
                    <a:pos x="0" y="76"/>
                  </a:cxn>
                  <a:cxn ang="0">
                    <a:pos x="1" y="78"/>
                  </a:cxn>
                  <a:cxn ang="0">
                    <a:pos x="2" y="79"/>
                  </a:cxn>
                  <a:cxn ang="0">
                    <a:pos x="3" y="79"/>
                  </a:cxn>
                  <a:cxn ang="0">
                    <a:pos x="5" y="79"/>
                  </a:cxn>
                  <a:cxn ang="0">
                    <a:pos x="7" y="79"/>
                  </a:cxn>
                  <a:cxn ang="0">
                    <a:pos x="8" y="77"/>
                  </a:cxn>
                  <a:cxn ang="0">
                    <a:pos x="8" y="77"/>
                  </a:cxn>
                  <a:cxn ang="0">
                    <a:pos x="13" y="68"/>
                  </a:cxn>
                  <a:cxn ang="0">
                    <a:pos x="18" y="59"/>
                  </a:cxn>
                  <a:cxn ang="0">
                    <a:pos x="26" y="42"/>
                  </a:cxn>
                  <a:cxn ang="0">
                    <a:pos x="30" y="32"/>
                  </a:cxn>
                  <a:cxn ang="0">
                    <a:pos x="34" y="24"/>
                  </a:cxn>
                  <a:cxn ang="0">
                    <a:pos x="39" y="16"/>
                  </a:cxn>
                  <a:cxn ang="0">
                    <a:pos x="45" y="8"/>
                  </a:cxn>
                  <a:cxn ang="0">
                    <a:pos x="45" y="8"/>
                  </a:cxn>
                  <a:cxn ang="0">
                    <a:pos x="46" y="6"/>
                  </a:cxn>
                  <a:cxn ang="0">
                    <a:pos x="46" y="4"/>
                  </a:cxn>
                  <a:cxn ang="0">
                    <a:pos x="46" y="3"/>
                  </a:cxn>
                  <a:cxn ang="0">
                    <a:pos x="45" y="1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40" y="0"/>
                  </a:cxn>
                  <a:cxn ang="0">
                    <a:pos x="39" y="1"/>
                  </a:cxn>
                  <a:cxn ang="0">
                    <a:pos x="39" y="1"/>
                  </a:cxn>
                </a:cxnLst>
                <a:rect l="0" t="0" r="r" b="b"/>
                <a:pathLst>
                  <a:path w="46" h="79">
                    <a:moveTo>
                      <a:pt x="39" y="1"/>
                    </a:moveTo>
                    <a:lnTo>
                      <a:pt x="39" y="1"/>
                    </a:lnTo>
                    <a:lnTo>
                      <a:pt x="32" y="10"/>
                    </a:lnTo>
                    <a:lnTo>
                      <a:pt x="27" y="18"/>
                    </a:lnTo>
                    <a:lnTo>
                      <a:pt x="22" y="27"/>
                    </a:lnTo>
                    <a:lnTo>
                      <a:pt x="18" y="35"/>
                    </a:lnTo>
                    <a:lnTo>
                      <a:pt x="9" y="54"/>
                    </a:lnTo>
                    <a:lnTo>
                      <a:pt x="5" y="63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1" y="78"/>
                    </a:lnTo>
                    <a:lnTo>
                      <a:pt x="2" y="79"/>
                    </a:lnTo>
                    <a:lnTo>
                      <a:pt x="3" y="79"/>
                    </a:lnTo>
                    <a:lnTo>
                      <a:pt x="5" y="79"/>
                    </a:lnTo>
                    <a:lnTo>
                      <a:pt x="7" y="79"/>
                    </a:lnTo>
                    <a:lnTo>
                      <a:pt x="8" y="77"/>
                    </a:lnTo>
                    <a:lnTo>
                      <a:pt x="8" y="77"/>
                    </a:lnTo>
                    <a:lnTo>
                      <a:pt x="13" y="68"/>
                    </a:lnTo>
                    <a:lnTo>
                      <a:pt x="18" y="59"/>
                    </a:lnTo>
                    <a:lnTo>
                      <a:pt x="26" y="42"/>
                    </a:lnTo>
                    <a:lnTo>
                      <a:pt x="30" y="32"/>
                    </a:lnTo>
                    <a:lnTo>
                      <a:pt x="34" y="24"/>
                    </a:lnTo>
                    <a:lnTo>
                      <a:pt x="39" y="16"/>
                    </a:lnTo>
                    <a:lnTo>
                      <a:pt x="45" y="8"/>
                    </a:lnTo>
                    <a:lnTo>
                      <a:pt x="45" y="8"/>
                    </a:lnTo>
                    <a:lnTo>
                      <a:pt x="46" y="6"/>
                    </a:lnTo>
                    <a:lnTo>
                      <a:pt x="46" y="4"/>
                    </a:lnTo>
                    <a:lnTo>
                      <a:pt x="46" y="3"/>
                    </a:lnTo>
                    <a:lnTo>
                      <a:pt x="45" y="1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9" y="1"/>
                    </a:lnTo>
                    <a:lnTo>
                      <a:pt x="39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7" name="Freeform 827">
                <a:extLst>
                  <a:ext uri="{FF2B5EF4-FFF2-40B4-BE49-F238E27FC236}">
                    <a16:creationId xmlns:a16="http://schemas.microsoft.com/office/drawing/2014/main" id="{43943A4D-D1C7-0115-FBF8-B2B28B16654F}"/>
                  </a:ext>
                </a:extLst>
              </p:cNvPr>
              <p:cNvSpPr/>
              <p:nvPr/>
            </p:nvSpPr>
            <p:spPr bwMode="auto">
              <a:xfrm>
                <a:off x="6792913" y="1493838"/>
                <a:ext cx="9525" cy="7938"/>
              </a:xfrm>
              <a:custGeom>
                <a:avLst/>
                <a:gdLst/>
                <a:ahLst/>
                <a:cxnLst>
                  <a:cxn ang="0">
                    <a:pos x="8" y="1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1" y="9"/>
                  </a:cxn>
                  <a:cxn ang="0">
                    <a:pos x="0" y="11"/>
                  </a:cxn>
                  <a:cxn ang="0">
                    <a:pos x="1" y="13"/>
                  </a:cxn>
                  <a:cxn ang="0">
                    <a:pos x="2" y="14"/>
                  </a:cxn>
                  <a:cxn ang="0">
                    <a:pos x="3" y="16"/>
                  </a:cxn>
                  <a:cxn ang="0">
                    <a:pos x="5" y="16"/>
                  </a:cxn>
                  <a:cxn ang="0">
                    <a:pos x="7" y="16"/>
                  </a:cxn>
                  <a:cxn ang="0">
                    <a:pos x="8" y="14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15" y="6"/>
                  </a:cxn>
                  <a:cxn ang="0">
                    <a:pos x="16" y="5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8" y="1"/>
                  </a:cxn>
                </a:cxnLst>
                <a:rect l="0" t="0" r="r" b="b"/>
                <a:pathLst>
                  <a:path w="16" h="16">
                    <a:moveTo>
                      <a:pt x="8" y="1"/>
                    </a:moveTo>
                    <a:lnTo>
                      <a:pt x="2" y="8"/>
                    </a:lnTo>
                    <a:lnTo>
                      <a:pt x="2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5" y="6"/>
                    </a:lnTo>
                    <a:lnTo>
                      <a:pt x="16" y="5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8" name="Freeform 828">
                <a:extLst>
                  <a:ext uri="{FF2B5EF4-FFF2-40B4-BE49-F238E27FC236}">
                    <a16:creationId xmlns:a16="http://schemas.microsoft.com/office/drawing/2014/main" id="{7E13EABB-8F2C-8144-82E1-334A90B168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8713" y="1243013"/>
                <a:ext cx="706438" cy="620713"/>
              </a:xfrm>
              <a:custGeom>
                <a:avLst/>
                <a:gdLst/>
                <a:ahLst/>
                <a:cxnLst>
                  <a:cxn ang="0">
                    <a:pos x="1208" y="1175"/>
                  </a:cxn>
                  <a:cxn ang="0">
                    <a:pos x="1095" y="1131"/>
                  </a:cxn>
                  <a:cxn ang="0">
                    <a:pos x="938" y="1062"/>
                  </a:cxn>
                  <a:cxn ang="0">
                    <a:pos x="899" y="1051"/>
                  </a:cxn>
                  <a:cxn ang="0">
                    <a:pos x="728" y="1088"/>
                  </a:cxn>
                  <a:cxn ang="0">
                    <a:pos x="531" y="1080"/>
                  </a:cxn>
                  <a:cxn ang="0">
                    <a:pos x="322" y="1026"/>
                  </a:cxn>
                  <a:cxn ang="0">
                    <a:pos x="161" y="920"/>
                  </a:cxn>
                  <a:cxn ang="0">
                    <a:pos x="51" y="762"/>
                  </a:cxn>
                  <a:cxn ang="0">
                    <a:pos x="8" y="609"/>
                  </a:cxn>
                  <a:cxn ang="0">
                    <a:pos x="4" y="424"/>
                  </a:cxn>
                  <a:cxn ang="0">
                    <a:pos x="39" y="285"/>
                  </a:cxn>
                  <a:cxn ang="0">
                    <a:pos x="97" y="185"/>
                  </a:cxn>
                  <a:cxn ang="0">
                    <a:pos x="167" y="114"/>
                  </a:cxn>
                  <a:cxn ang="0">
                    <a:pos x="255" y="62"/>
                  </a:cxn>
                  <a:cxn ang="0">
                    <a:pos x="439" y="14"/>
                  </a:cxn>
                  <a:cxn ang="0">
                    <a:pos x="700" y="5"/>
                  </a:cxn>
                  <a:cxn ang="0">
                    <a:pos x="714" y="7"/>
                  </a:cxn>
                  <a:cxn ang="0">
                    <a:pos x="803" y="0"/>
                  </a:cxn>
                  <a:cxn ang="0">
                    <a:pos x="994" y="43"/>
                  </a:cxn>
                  <a:cxn ang="0">
                    <a:pos x="1175" y="156"/>
                  </a:cxn>
                  <a:cxn ang="0">
                    <a:pos x="1247" y="243"/>
                  </a:cxn>
                  <a:cxn ang="0">
                    <a:pos x="1289" y="328"/>
                  </a:cxn>
                  <a:cxn ang="0">
                    <a:pos x="1324" y="456"/>
                  </a:cxn>
                  <a:cxn ang="0">
                    <a:pos x="1336" y="593"/>
                  </a:cxn>
                  <a:cxn ang="0">
                    <a:pos x="1319" y="726"/>
                  </a:cxn>
                  <a:cxn ang="0">
                    <a:pos x="1266" y="842"/>
                  </a:cxn>
                  <a:cxn ang="0">
                    <a:pos x="1204" y="907"/>
                  </a:cxn>
                  <a:cxn ang="0">
                    <a:pos x="1205" y="990"/>
                  </a:cxn>
                  <a:cxn ang="0">
                    <a:pos x="1239" y="1150"/>
                  </a:cxn>
                  <a:cxn ang="0">
                    <a:pos x="1234" y="1167"/>
                  </a:cxn>
                  <a:cxn ang="0">
                    <a:pos x="912" y="999"/>
                  </a:cxn>
                  <a:cxn ang="0">
                    <a:pos x="967" y="1032"/>
                  </a:cxn>
                  <a:cxn ang="0">
                    <a:pos x="1119" y="1098"/>
                  </a:cxn>
                  <a:cxn ang="0">
                    <a:pos x="1181" y="1067"/>
                  </a:cxn>
                  <a:cxn ang="0">
                    <a:pos x="1156" y="912"/>
                  </a:cxn>
                  <a:cxn ang="0">
                    <a:pos x="1170" y="893"/>
                  </a:cxn>
                  <a:cxn ang="0">
                    <a:pos x="1193" y="864"/>
                  </a:cxn>
                  <a:cxn ang="0">
                    <a:pos x="1262" y="762"/>
                  </a:cxn>
                  <a:cxn ang="0">
                    <a:pos x="1294" y="636"/>
                  </a:cxn>
                  <a:cxn ang="0">
                    <a:pos x="1293" y="502"/>
                  </a:cxn>
                  <a:cxn ang="0">
                    <a:pos x="1265" y="373"/>
                  </a:cxn>
                  <a:cxn ang="0">
                    <a:pos x="1214" y="265"/>
                  </a:cxn>
                  <a:cxn ang="0">
                    <a:pos x="1124" y="168"/>
                  </a:cxn>
                  <a:cxn ang="0">
                    <a:pos x="962" y="75"/>
                  </a:cxn>
                  <a:cxn ang="0">
                    <a:pos x="786" y="39"/>
                  </a:cxn>
                  <a:cxn ang="0">
                    <a:pos x="705" y="49"/>
                  </a:cxn>
                  <a:cxn ang="0">
                    <a:pos x="686" y="45"/>
                  </a:cxn>
                  <a:cxn ang="0">
                    <a:pos x="459" y="52"/>
                  </a:cxn>
                  <a:cxn ang="0">
                    <a:pos x="295" y="89"/>
                  </a:cxn>
                  <a:cxn ang="0">
                    <a:pos x="184" y="153"/>
                  </a:cxn>
                  <a:cxn ang="0">
                    <a:pos x="109" y="238"/>
                  </a:cxn>
                  <a:cxn ang="0">
                    <a:pos x="62" y="340"/>
                  </a:cxn>
                  <a:cxn ang="0">
                    <a:pos x="40" y="448"/>
                  </a:cxn>
                  <a:cxn ang="0">
                    <a:pos x="55" y="647"/>
                  </a:cxn>
                  <a:cxn ang="0">
                    <a:pos x="121" y="805"/>
                  </a:cxn>
                  <a:cxn ang="0">
                    <a:pos x="251" y="941"/>
                  </a:cxn>
                  <a:cxn ang="0">
                    <a:pos x="434" y="1017"/>
                  </a:cxn>
                  <a:cxn ang="0">
                    <a:pos x="592" y="1043"/>
                  </a:cxn>
                  <a:cxn ang="0">
                    <a:pos x="736" y="1045"/>
                  </a:cxn>
                  <a:cxn ang="0">
                    <a:pos x="890" y="1012"/>
                  </a:cxn>
                  <a:cxn ang="0">
                    <a:pos x="900" y="1005"/>
                  </a:cxn>
                </a:cxnLst>
                <a:rect l="0" t="0" r="r" b="b"/>
                <a:pathLst>
                  <a:path w="1336" h="1175">
                    <a:moveTo>
                      <a:pt x="1214" y="1175"/>
                    </a:moveTo>
                    <a:lnTo>
                      <a:pt x="1214" y="1175"/>
                    </a:lnTo>
                    <a:lnTo>
                      <a:pt x="1210" y="1175"/>
                    </a:lnTo>
                    <a:lnTo>
                      <a:pt x="1209" y="1175"/>
                    </a:lnTo>
                    <a:lnTo>
                      <a:pt x="1208" y="1175"/>
                    </a:lnTo>
                    <a:lnTo>
                      <a:pt x="1208" y="1175"/>
                    </a:lnTo>
                    <a:lnTo>
                      <a:pt x="1202" y="1174"/>
                    </a:lnTo>
                    <a:lnTo>
                      <a:pt x="1198" y="1173"/>
                    </a:lnTo>
                    <a:lnTo>
                      <a:pt x="1198" y="1173"/>
                    </a:lnTo>
                    <a:lnTo>
                      <a:pt x="1172" y="1162"/>
                    </a:lnTo>
                    <a:lnTo>
                      <a:pt x="1147" y="1152"/>
                    </a:lnTo>
                    <a:lnTo>
                      <a:pt x="1095" y="1131"/>
                    </a:lnTo>
                    <a:lnTo>
                      <a:pt x="1095" y="1131"/>
                    </a:lnTo>
                    <a:lnTo>
                      <a:pt x="1050" y="1113"/>
                    </a:lnTo>
                    <a:lnTo>
                      <a:pt x="1005" y="1095"/>
                    </a:lnTo>
                    <a:lnTo>
                      <a:pt x="982" y="1084"/>
                    </a:lnTo>
                    <a:lnTo>
                      <a:pt x="960" y="1073"/>
                    </a:lnTo>
                    <a:lnTo>
                      <a:pt x="938" y="1062"/>
                    </a:lnTo>
                    <a:lnTo>
                      <a:pt x="918" y="1048"/>
                    </a:lnTo>
                    <a:lnTo>
                      <a:pt x="911" y="1044"/>
                    </a:lnTo>
                    <a:lnTo>
                      <a:pt x="904" y="1048"/>
                    </a:lnTo>
                    <a:lnTo>
                      <a:pt x="904" y="1048"/>
                    </a:lnTo>
                    <a:lnTo>
                      <a:pt x="899" y="1051"/>
                    </a:lnTo>
                    <a:lnTo>
                      <a:pt x="899" y="1051"/>
                    </a:lnTo>
                    <a:lnTo>
                      <a:pt x="873" y="1061"/>
                    </a:lnTo>
                    <a:lnTo>
                      <a:pt x="847" y="1068"/>
                    </a:lnTo>
                    <a:lnTo>
                      <a:pt x="819" y="1075"/>
                    </a:lnTo>
                    <a:lnTo>
                      <a:pt x="789" y="1080"/>
                    </a:lnTo>
                    <a:lnTo>
                      <a:pt x="759" y="1084"/>
                    </a:lnTo>
                    <a:lnTo>
                      <a:pt x="728" y="1088"/>
                    </a:lnTo>
                    <a:lnTo>
                      <a:pt x="696" y="1090"/>
                    </a:lnTo>
                    <a:lnTo>
                      <a:pt x="664" y="1090"/>
                    </a:lnTo>
                    <a:lnTo>
                      <a:pt x="664" y="1090"/>
                    </a:lnTo>
                    <a:lnTo>
                      <a:pt x="620" y="1089"/>
                    </a:lnTo>
                    <a:lnTo>
                      <a:pt x="576" y="1086"/>
                    </a:lnTo>
                    <a:lnTo>
                      <a:pt x="531" y="1080"/>
                    </a:lnTo>
                    <a:lnTo>
                      <a:pt x="488" y="1073"/>
                    </a:lnTo>
                    <a:lnTo>
                      <a:pt x="445" y="1064"/>
                    </a:lnTo>
                    <a:lnTo>
                      <a:pt x="402" y="1052"/>
                    </a:lnTo>
                    <a:lnTo>
                      <a:pt x="361" y="1040"/>
                    </a:lnTo>
                    <a:lnTo>
                      <a:pt x="322" y="1026"/>
                    </a:lnTo>
                    <a:lnTo>
                      <a:pt x="322" y="1026"/>
                    </a:lnTo>
                    <a:lnTo>
                      <a:pt x="292" y="1012"/>
                    </a:lnTo>
                    <a:lnTo>
                      <a:pt x="263" y="997"/>
                    </a:lnTo>
                    <a:lnTo>
                      <a:pt x="235" y="980"/>
                    </a:lnTo>
                    <a:lnTo>
                      <a:pt x="209" y="962"/>
                    </a:lnTo>
                    <a:lnTo>
                      <a:pt x="184" y="942"/>
                    </a:lnTo>
                    <a:lnTo>
                      <a:pt x="161" y="920"/>
                    </a:lnTo>
                    <a:lnTo>
                      <a:pt x="138" y="898"/>
                    </a:lnTo>
                    <a:lnTo>
                      <a:pt x="117" y="873"/>
                    </a:lnTo>
                    <a:lnTo>
                      <a:pt x="99" y="847"/>
                    </a:lnTo>
                    <a:lnTo>
                      <a:pt x="81" y="820"/>
                    </a:lnTo>
                    <a:lnTo>
                      <a:pt x="66" y="792"/>
                    </a:lnTo>
                    <a:lnTo>
                      <a:pt x="51" y="762"/>
                    </a:lnTo>
                    <a:lnTo>
                      <a:pt x="39" y="732"/>
                    </a:lnTo>
                    <a:lnTo>
                      <a:pt x="28" y="700"/>
                    </a:lnTo>
                    <a:lnTo>
                      <a:pt x="19" y="668"/>
                    </a:lnTo>
                    <a:lnTo>
                      <a:pt x="12" y="634"/>
                    </a:lnTo>
                    <a:lnTo>
                      <a:pt x="12" y="634"/>
                    </a:lnTo>
                    <a:lnTo>
                      <a:pt x="8" y="609"/>
                    </a:lnTo>
                    <a:lnTo>
                      <a:pt x="5" y="582"/>
                    </a:lnTo>
                    <a:lnTo>
                      <a:pt x="2" y="554"/>
                    </a:lnTo>
                    <a:lnTo>
                      <a:pt x="1" y="524"/>
                    </a:lnTo>
                    <a:lnTo>
                      <a:pt x="0" y="492"/>
                    </a:lnTo>
                    <a:lnTo>
                      <a:pt x="1" y="459"/>
                    </a:lnTo>
                    <a:lnTo>
                      <a:pt x="4" y="424"/>
                    </a:lnTo>
                    <a:lnTo>
                      <a:pt x="9" y="389"/>
                    </a:lnTo>
                    <a:lnTo>
                      <a:pt x="16" y="354"/>
                    </a:lnTo>
                    <a:lnTo>
                      <a:pt x="21" y="337"/>
                    </a:lnTo>
                    <a:lnTo>
                      <a:pt x="26" y="320"/>
                    </a:lnTo>
                    <a:lnTo>
                      <a:pt x="33" y="303"/>
                    </a:lnTo>
                    <a:lnTo>
                      <a:pt x="39" y="285"/>
                    </a:lnTo>
                    <a:lnTo>
                      <a:pt x="46" y="267"/>
                    </a:lnTo>
                    <a:lnTo>
                      <a:pt x="54" y="251"/>
                    </a:lnTo>
                    <a:lnTo>
                      <a:pt x="64" y="234"/>
                    </a:lnTo>
                    <a:lnTo>
                      <a:pt x="74" y="218"/>
                    </a:lnTo>
                    <a:lnTo>
                      <a:pt x="84" y="201"/>
                    </a:lnTo>
                    <a:lnTo>
                      <a:pt x="97" y="185"/>
                    </a:lnTo>
                    <a:lnTo>
                      <a:pt x="109" y="169"/>
                    </a:lnTo>
                    <a:lnTo>
                      <a:pt x="123" y="154"/>
                    </a:lnTo>
                    <a:lnTo>
                      <a:pt x="138" y="139"/>
                    </a:lnTo>
                    <a:lnTo>
                      <a:pt x="153" y="125"/>
                    </a:lnTo>
                    <a:lnTo>
                      <a:pt x="153" y="125"/>
                    </a:lnTo>
                    <a:lnTo>
                      <a:pt x="167" y="114"/>
                    </a:lnTo>
                    <a:lnTo>
                      <a:pt x="180" y="103"/>
                    </a:lnTo>
                    <a:lnTo>
                      <a:pt x="195" y="94"/>
                    </a:lnTo>
                    <a:lnTo>
                      <a:pt x="209" y="86"/>
                    </a:lnTo>
                    <a:lnTo>
                      <a:pt x="224" y="76"/>
                    </a:lnTo>
                    <a:lnTo>
                      <a:pt x="239" y="69"/>
                    </a:lnTo>
                    <a:lnTo>
                      <a:pt x="255" y="62"/>
                    </a:lnTo>
                    <a:lnTo>
                      <a:pt x="270" y="56"/>
                    </a:lnTo>
                    <a:lnTo>
                      <a:pt x="303" y="43"/>
                    </a:lnTo>
                    <a:lnTo>
                      <a:pt x="336" y="34"/>
                    </a:lnTo>
                    <a:lnTo>
                      <a:pt x="369" y="26"/>
                    </a:lnTo>
                    <a:lnTo>
                      <a:pt x="403" y="20"/>
                    </a:lnTo>
                    <a:lnTo>
                      <a:pt x="439" y="14"/>
                    </a:lnTo>
                    <a:lnTo>
                      <a:pt x="473" y="11"/>
                    </a:lnTo>
                    <a:lnTo>
                      <a:pt x="507" y="8"/>
                    </a:lnTo>
                    <a:lnTo>
                      <a:pt x="541" y="6"/>
                    </a:lnTo>
                    <a:lnTo>
                      <a:pt x="607" y="5"/>
                    </a:lnTo>
                    <a:lnTo>
                      <a:pt x="669" y="5"/>
                    </a:lnTo>
                    <a:lnTo>
                      <a:pt x="700" y="5"/>
                    </a:lnTo>
                    <a:lnTo>
                      <a:pt x="700" y="5"/>
                    </a:lnTo>
                    <a:lnTo>
                      <a:pt x="704" y="5"/>
                    </a:lnTo>
                    <a:lnTo>
                      <a:pt x="708" y="6"/>
                    </a:lnTo>
                    <a:lnTo>
                      <a:pt x="711" y="7"/>
                    </a:lnTo>
                    <a:lnTo>
                      <a:pt x="714" y="7"/>
                    </a:lnTo>
                    <a:lnTo>
                      <a:pt x="714" y="7"/>
                    </a:lnTo>
                    <a:lnTo>
                      <a:pt x="732" y="4"/>
                    </a:lnTo>
                    <a:lnTo>
                      <a:pt x="749" y="2"/>
                    </a:lnTo>
                    <a:lnTo>
                      <a:pt x="768" y="1"/>
                    </a:lnTo>
                    <a:lnTo>
                      <a:pt x="787" y="0"/>
                    </a:lnTo>
                    <a:lnTo>
                      <a:pt x="787" y="0"/>
                    </a:lnTo>
                    <a:lnTo>
                      <a:pt x="803" y="0"/>
                    </a:lnTo>
                    <a:lnTo>
                      <a:pt x="821" y="1"/>
                    </a:lnTo>
                    <a:lnTo>
                      <a:pt x="856" y="5"/>
                    </a:lnTo>
                    <a:lnTo>
                      <a:pt x="891" y="11"/>
                    </a:lnTo>
                    <a:lnTo>
                      <a:pt x="926" y="21"/>
                    </a:lnTo>
                    <a:lnTo>
                      <a:pt x="960" y="31"/>
                    </a:lnTo>
                    <a:lnTo>
                      <a:pt x="994" y="43"/>
                    </a:lnTo>
                    <a:lnTo>
                      <a:pt x="1028" y="59"/>
                    </a:lnTo>
                    <a:lnTo>
                      <a:pt x="1060" y="75"/>
                    </a:lnTo>
                    <a:lnTo>
                      <a:pt x="1091" y="93"/>
                    </a:lnTo>
                    <a:lnTo>
                      <a:pt x="1121" y="112"/>
                    </a:lnTo>
                    <a:lnTo>
                      <a:pt x="1149" y="134"/>
                    </a:lnTo>
                    <a:lnTo>
                      <a:pt x="1175" y="156"/>
                    </a:lnTo>
                    <a:lnTo>
                      <a:pt x="1199" y="180"/>
                    </a:lnTo>
                    <a:lnTo>
                      <a:pt x="1210" y="192"/>
                    </a:lnTo>
                    <a:lnTo>
                      <a:pt x="1220" y="204"/>
                    </a:lnTo>
                    <a:lnTo>
                      <a:pt x="1230" y="217"/>
                    </a:lnTo>
                    <a:lnTo>
                      <a:pt x="1239" y="229"/>
                    </a:lnTo>
                    <a:lnTo>
                      <a:pt x="1247" y="243"/>
                    </a:lnTo>
                    <a:lnTo>
                      <a:pt x="1256" y="255"/>
                    </a:lnTo>
                    <a:lnTo>
                      <a:pt x="1256" y="255"/>
                    </a:lnTo>
                    <a:lnTo>
                      <a:pt x="1264" y="273"/>
                    </a:lnTo>
                    <a:lnTo>
                      <a:pt x="1272" y="290"/>
                    </a:lnTo>
                    <a:lnTo>
                      <a:pt x="1280" y="310"/>
                    </a:lnTo>
                    <a:lnTo>
                      <a:pt x="1289" y="328"/>
                    </a:lnTo>
                    <a:lnTo>
                      <a:pt x="1296" y="349"/>
                    </a:lnTo>
                    <a:lnTo>
                      <a:pt x="1302" y="370"/>
                    </a:lnTo>
                    <a:lnTo>
                      <a:pt x="1308" y="390"/>
                    </a:lnTo>
                    <a:lnTo>
                      <a:pt x="1314" y="412"/>
                    </a:lnTo>
                    <a:lnTo>
                      <a:pt x="1320" y="434"/>
                    </a:lnTo>
                    <a:lnTo>
                      <a:pt x="1324" y="456"/>
                    </a:lnTo>
                    <a:lnTo>
                      <a:pt x="1328" y="478"/>
                    </a:lnTo>
                    <a:lnTo>
                      <a:pt x="1331" y="501"/>
                    </a:lnTo>
                    <a:lnTo>
                      <a:pt x="1333" y="524"/>
                    </a:lnTo>
                    <a:lnTo>
                      <a:pt x="1335" y="547"/>
                    </a:lnTo>
                    <a:lnTo>
                      <a:pt x="1336" y="570"/>
                    </a:lnTo>
                    <a:lnTo>
                      <a:pt x="1336" y="593"/>
                    </a:lnTo>
                    <a:lnTo>
                      <a:pt x="1335" y="616"/>
                    </a:lnTo>
                    <a:lnTo>
                      <a:pt x="1334" y="638"/>
                    </a:lnTo>
                    <a:lnTo>
                      <a:pt x="1332" y="660"/>
                    </a:lnTo>
                    <a:lnTo>
                      <a:pt x="1328" y="683"/>
                    </a:lnTo>
                    <a:lnTo>
                      <a:pt x="1324" y="704"/>
                    </a:lnTo>
                    <a:lnTo>
                      <a:pt x="1319" y="726"/>
                    </a:lnTo>
                    <a:lnTo>
                      <a:pt x="1312" y="747"/>
                    </a:lnTo>
                    <a:lnTo>
                      <a:pt x="1305" y="767"/>
                    </a:lnTo>
                    <a:lnTo>
                      <a:pt x="1297" y="787"/>
                    </a:lnTo>
                    <a:lnTo>
                      <a:pt x="1288" y="806"/>
                    </a:lnTo>
                    <a:lnTo>
                      <a:pt x="1277" y="824"/>
                    </a:lnTo>
                    <a:lnTo>
                      <a:pt x="1266" y="842"/>
                    </a:lnTo>
                    <a:lnTo>
                      <a:pt x="1253" y="859"/>
                    </a:lnTo>
                    <a:lnTo>
                      <a:pt x="1239" y="875"/>
                    </a:lnTo>
                    <a:lnTo>
                      <a:pt x="1225" y="890"/>
                    </a:lnTo>
                    <a:lnTo>
                      <a:pt x="1208" y="904"/>
                    </a:lnTo>
                    <a:lnTo>
                      <a:pt x="1208" y="904"/>
                    </a:lnTo>
                    <a:lnTo>
                      <a:pt x="1204" y="907"/>
                    </a:lnTo>
                    <a:lnTo>
                      <a:pt x="1197" y="911"/>
                    </a:lnTo>
                    <a:lnTo>
                      <a:pt x="1197" y="918"/>
                    </a:lnTo>
                    <a:lnTo>
                      <a:pt x="1197" y="918"/>
                    </a:lnTo>
                    <a:lnTo>
                      <a:pt x="1198" y="937"/>
                    </a:lnTo>
                    <a:lnTo>
                      <a:pt x="1200" y="954"/>
                    </a:lnTo>
                    <a:lnTo>
                      <a:pt x="1205" y="990"/>
                    </a:lnTo>
                    <a:lnTo>
                      <a:pt x="1212" y="1026"/>
                    </a:lnTo>
                    <a:lnTo>
                      <a:pt x="1220" y="1061"/>
                    </a:lnTo>
                    <a:lnTo>
                      <a:pt x="1220" y="1061"/>
                    </a:lnTo>
                    <a:lnTo>
                      <a:pt x="1231" y="1104"/>
                    </a:lnTo>
                    <a:lnTo>
                      <a:pt x="1235" y="1127"/>
                    </a:lnTo>
                    <a:lnTo>
                      <a:pt x="1239" y="1150"/>
                    </a:lnTo>
                    <a:lnTo>
                      <a:pt x="1239" y="1150"/>
                    </a:lnTo>
                    <a:lnTo>
                      <a:pt x="1239" y="1154"/>
                    </a:lnTo>
                    <a:lnTo>
                      <a:pt x="1238" y="1159"/>
                    </a:lnTo>
                    <a:lnTo>
                      <a:pt x="1236" y="1163"/>
                    </a:lnTo>
                    <a:lnTo>
                      <a:pt x="1234" y="1167"/>
                    </a:lnTo>
                    <a:lnTo>
                      <a:pt x="1234" y="1167"/>
                    </a:lnTo>
                    <a:lnTo>
                      <a:pt x="1230" y="1170"/>
                    </a:lnTo>
                    <a:lnTo>
                      <a:pt x="1225" y="1173"/>
                    </a:lnTo>
                    <a:lnTo>
                      <a:pt x="1219" y="1175"/>
                    </a:lnTo>
                    <a:lnTo>
                      <a:pt x="1214" y="1175"/>
                    </a:lnTo>
                    <a:lnTo>
                      <a:pt x="1214" y="1175"/>
                    </a:lnTo>
                    <a:close/>
                    <a:moveTo>
                      <a:pt x="912" y="999"/>
                    </a:moveTo>
                    <a:lnTo>
                      <a:pt x="912" y="999"/>
                    </a:lnTo>
                    <a:lnTo>
                      <a:pt x="916" y="1000"/>
                    </a:lnTo>
                    <a:lnTo>
                      <a:pt x="920" y="1003"/>
                    </a:lnTo>
                    <a:lnTo>
                      <a:pt x="920" y="1003"/>
                    </a:lnTo>
                    <a:lnTo>
                      <a:pt x="944" y="1018"/>
                    </a:lnTo>
                    <a:lnTo>
                      <a:pt x="967" y="1032"/>
                    </a:lnTo>
                    <a:lnTo>
                      <a:pt x="992" y="1045"/>
                    </a:lnTo>
                    <a:lnTo>
                      <a:pt x="1017" y="1057"/>
                    </a:lnTo>
                    <a:lnTo>
                      <a:pt x="1043" y="1068"/>
                    </a:lnTo>
                    <a:lnTo>
                      <a:pt x="1069" y="1078"/>
                    </a:lnTo>
                    <a:lnTo>
                      <a:pt x="1119" y="1098"/>
                    </a:lnTo>
                    <a:lnTo>
                      <a:pt x="1119" y="1098"/>
                    </a:lnTo>
                    <a:lnTo>
                      <a:pt x="1173" y="1120"/>
                    </a:lnTo>
                    <a:lnTo>
                      <a:pt x="1195" y="1128"/>
                    </a:lnTo>
                    <a:lnTo>
                      <a:pt x="1189" y="1105"/>
                    </a:lnTo>
                    <a:lnTo>
                      <a:pt x="1189" y="1105"/>
                    </a:lnTo>
                    <a:lnTo>
                      <a:pt x="1181" y="1067"/>
                    </a:lnTo>
                    <a:lnTo>
                      <a:pt x="1181" y="1067"/>
                    </a:lnTo>
                    <a:lnTo>
                      <a:pt x="1172" y="1029"/>
                    </a:lnTo>
                    <a:lnTo>
                      <a:pt x="1165" y="990"/>
                    </a:lnTo>
                    <a:lnTo>
                      <a:pt x="1162" y="971"/>
                    </a:lnTo>
                    <a:lnTo>
                      <a:pt x="1158" y="951"/>
                    </a:lnTo>
                    <a:lnTo>
                      <a:pt x="1157" y="932"/>
                    </a:lnTo>
                    <a:lnTo>
                      <a:pt x="1156" y="912"/>
                    </a:lnTo>
                    <a:lnTo>
                      <a:pt x="1156" y="912"/>
                    </a:lnTo>
                    <a:lnTo>
                      <a:pt x="1156" y="907"/>
                    </a:lnTo>
                    <a:lnTo>
                      <a:pt x="1158" y="903"/>
                    </a:lnTo>
                    <a:lnTo>
                      <a:pt x="1161" y="899"/>
                    </a:lnTo>
                    <a:lnTo>
                      <a:pt x="1165" y="896"/>
                    </a:lnTo>
                    <a:lnTo>
                      <a:pt x="1170" y="893"/>
                    </a:lnTo>
                    <a:lnTo>
                      <a:pt x="1171" y="887"/>
                    </a:lnTo>
                    <a:lnTo>
                      <a:pt x="1171" y="887"/>
                    </a:lnTo>
                    <a:lnTo>
                      <a:pt x="1173" y="882"/>
                    </a:lnTo>
                    <a:lnTo>
                      <a:pt x="1177" y="878"/>
                    </a:lnTo>
                    <a:lnTo>
                      <a:pt x="1177" y="878"/>
                    </a:lnTo>
                    <a:lnTo>
                      <a:pt x="1193" y="864"/>
                    </a:lnTo>
                    <a:lnTo>
                      <a:pt x="1207" y="849"/>
                    </a:lnTo>
                    <a:lnTo>
                      <a:pt x="1220" y="833"/>
                    </a:lnTo>
                    <a:lnTo>
                      <a:pt x="1233" y="817"/>
                    </a:lnTo>
                    <a:lnTo>
                      <a:pt x="1243" y="799"/>
                    </a:lnTo>
                    <a:lnTo>
                      <a:pt x="1253" y="782"/>
                    </a:lnTo>
                    <a:lnTo>
                      <a:pt x="1262" y="762"/>
                    </a:lnTo>
                    <a:lnTo>
                      <a:pt x="1270" y="743"/>
                    </a:lnTo>
                    <a:lnTo>
                      <a:pt x="1276" y="723"/>
                    </a:lnTo>
                    <a:lnTo>
                      <a:pt x="1282" y="701"/>
                    </a:lnTo>
                    <a:lnTo>
                      <a:pt x="1287" y="681"/>
                    </a:lnTo>
                    <a:lnTo>
                      <a:pt x="1291" y="659"/>
                    </a:lnTo>
                    <a:lnTo>
                      <a:pt x="1294" y="636"/>
                    </a:lnTo>
                    <a:lnTo>
                      <a:pt x="1296" y="614"/>
                    </a:lnTo>
                    <a:lnTo>
                      <a:pt x="1297" y="592"/>
                    </a:lnTo>
                    <a:lnTo>
                      <a:pt x="1297" y="569"/>
                    </a:lnTo>
                    <a:lnTo>
                      <a:pt x="1296" y="546"/>
                    </a:lnTo>
                    <a:lnTo>
                      <a:pt x="1295" y="525"/>
                    </a:lnTo>
                    <a:lnTo>
                      <a:pt x="1293" y="502"/>
                    </a:lnTo>
                    <a:lnTo>
                      <a:pt x="1290" y="479"/>
                    </a:lnTo>
                    <a:lnTo>
                      <a:pt x="1286" y="457"/>
                    </a:lnTo>
                    <a:lnTo>
                      <a:pt x="1281" y="436"/>
                    </a:lnTo>
                    <a:lnTo>
                      <a:pt x="1276" y="414"/>
                    </a:lnTo>
                    <a:lnTo>
                      <a:pt x="1271" y="393"/>
                    </a:lnTo>
                    <a:lnTo>
                      <a:pt x="1265" y="373"/>
                    </a:lnTo>
                    <a:lnTo>
                      <a:pt x="1258" y="353"/>
                    </a:lnTo>
                    <a:lnTo>
                      <a:pt x="1250" y="334"/>
                    </a:lnTo>
                    <a:lnTo>
                      <a:pt x="1242" y="316"/>
                    </a:lnTo>
                    <a:lnTo>
                      <a:pt x="1233" y="298"/>
                    </a:lnTo>
                    <a:lnTo>
                      <a:pt x="1225" y="281"/>
                    </a:lnTo>
                    <a:lnTo>
                      <a:pt x="1214" y="265"/>
                    </a:lnTo>
                    <a:lnTo>
                      <a:pt x="1205" y="251"/>
                    </a:lnTo>
                    <a:lnTo>
                      <a:pt x="1205" y="251"/>
                    </a:lnTo>
                    <a:lnTo>
                      <a:pt x="1187" y="229"/>
                    </a:lnTo>
                    <a:lnTo>
                      <a:pt x="1169" y="208"/>
                    </a:lnTo>
                    <a:lnTo>
                      <a:pt x="1147" y="187"/>
                    </a:lnTo>
                    <a:lnTo>
                      <a:pt x="1124" y="168"/>
                    </a:lnTo>
                    <a:lnTo>
                      <a:pt x="1101" y="150"/>
                    </a:lnTo>
                    <a:lnTo>
                      <a:pt x="1075" y="132"/>
                    </a:lnTo>
                    <a:lnTo>
                      <a:pt x="1048" y="116"/>
                    </a:lnTo>
                    <a:lnTo>
                      <a:pt x="1020" y="101"/>
                    </a:lnTo>
                    <a:lnTo>
                      <a:pt x="991" y="88"/>
                    </a:lnTo>
                    <a:lnTo>
                      <a:pt x="962" y="75"/>
                    </a:lnTo>
                    <a:lnTo>
                      <a:pt x="932" y="65"/>
                    </a:lnTo>
                    <a:lnTo>
                      <a:pt x="902" y="56"/>
                    </a:lnTo>
                    <a:lnTo>
                      <a:pt x="872" y="49"/>
                    </a:lnTo>
                    <a:lnTo>
                      <a:pt x="843" y="44"/>
                    </a:lnTo>
                    <a:lnTo>
                      <a:pt x="815" y="41"/>
                    </a:lnTo>
                    <a:lnTo>
                      <a:pt x="786" y="39"/>
                    </a:lnTo>
                    <a:lnTo>
                      <a:pt x="786" y="39"/>
                    </a:lnTo>
                    <a:lnTo>
                      <a:pt x="765" y="40"/>
                    </a:lnTo>
                    <a:lnTo>
                      <a:pt x="744" y="42"/>
                    </a:lnTo>
                    <a:lnTo>
                      <a:pt x="725" y="45"/>
                    </a:lnTo>
                    <a:lnTo>
                      <a:pt x="705" y="49"/>
                    </a:lnTo>
                    <a:lnTo>
                      <a:pt x="705" y="49"/>
                    </a:lnTo>
                    <a:lnTo>
                      <a:pt x="700" y="50"/>
                    </a:lnTo>
                    <a:lnTo>
                      <a:pt x="700" y="50"/>
                    </a:lnTo>
                    <a:lnTo>
                      <a:pt x="695" y="49"/>
                    </a:lnTo>
                    <a:lnTo>
                      <a:pt x="690" y="47"/>
                    </a:lnTo>
                    <a:lnTo>
                      <a:pt x="686" y="45"/>
                    </a:lnTo>
                    <a:lnTo>
                      <a:pt x="686" y="45"/>
                    </a:lnTo>
                    <a:lnTo>
                      <a:pt x="633" y="44"/>
                    </a:lnTo>
                    <a:lnTo>
                      <a:pt x="633" y="44"/>
                    </a:lnTo>
                    <a:lnTo>
                      <a:pt x="575" y="45"/>
                    </a:lnTo>
                    <a:lnTo>
                      <a:pt x="516" y="47"/>
                    </a:lnTo>
                    <a:lnTo>
                      <a:pt x="488" y="49"/>
                    </a:lnTo>
                    <a:lnTo>
                      <a:pt x="459" y="52"/>
                    </a:lnTo>
                    <a:lnTo>
                      <a:pt x="430" y="56"/>
                    </a:lnTo>
                    <a:lnTo>
                      <a:pt x="402" y="60"/>
                    </a:lnTo>
                    <a:lnTo>
                      <a:pt x="374" y="65"/>
                    </a:lnTo>
                    <a:lnTo>
                      <a:pt x="348" y="71"/>
                    </a:lnTo>
                    <a:lnTo>
                      <a:pt x="321" y="79"/>
                    </a:lnTo>
                    <a:lnTo>
                      <a:pt x="295" y="89"/>
                    </a:lnTo>
                    <a:lnTo>
                      <a:pt x="270" y="99"/>
                    </a:lnTo>
                    <a:lnTo>
                      <a:pt x="245" y="111"/>
                    </a:lnTo>
                    <a:lnTo>
                      <a:pt x="223" y="125"/>
                    </a:lnTo>
                    <a:lnTo>
                      <a:pt x="200" y="140"/>
                    </a:lnTo>
                    <a:lnTo>
                      <a:pt x="200" y="140"/>
                    </a:lnTo>
                    <a:lnTo>
                      <a:pt x="184" y="153"/>
                    </a:lnTo>
                    <a:lnTo>
                      <a:pt x="169" y="165"/>
                    </a:lnTo>
                    <a:lnTo>
                      <a:pt x="156" y="179"/>
                    </a:lnTo>
                    <a:lnTo>
                      <a:pt x="142" y="193"/>
                    </a:lnTo>
                    <a:lnTo>
                      <a:pt x="131" y="208"/>
                    </a:lnTo>
                    <a:lnTo>
                      <a:pt x="119" y="223"/>
                    </a:lnTo>
                    <a:lnTo>
                      <a:pt x="109" y="238"/>
                    </a:lnTo>
                    <a:lnTo>
                      <a:pt x="99" y="254"/>
                    </a:lnTo>
                    <a:lnTo>
                      <a:pt x="90" y="271"/>
                    </a:lnTo>
                    <a:lnTo>
                      <a:pt x="82" y="287"/>
                    </a:lnTo>
                    <a:lnTo>
                      <a:pt x="74" y="305"/>
                    </a:lnTo>
                    <a:lnTo>
                      <a:pt x="68" y="321"/>
                    </a:lnTo>
                    <a:lnTo>
                      <a:pt x="62" y="340"/>
                    </a:lnTo>
                    <a:lnTo>
                      <a:pt x="56" y="357"/>
                    </a:lnTo>
                    <a:lnTo>
                      <a:pt x="52" y="375"/>
                    </a:lnTo>
                    <a:lnTo>
                      <a:pt x="48" y="393"/>
                    </a:lnTo>
                    <a:lnTo>
                      <a:pt x="45" y="412"/>
                    </a:lnTo>
                    <a:lnTo>
                      <a:pt x="42" y="431"/>
                    </a:lnTo>
                    <a:lnTo>
                      <a:pt x="40" y="448"/>
                    </a:lnTo>
                    <a:lnTo>
                      <a:pt x="39" y="467"/>
                    </a:lnTo>
                    <a:lnTo>
                      <a:pt x="38" y="504"/>
                    </a:lnTo>
                    <a:lnTo>
                      <a:pt x="39" y="541"/>
                    </a:lnTo>
                    <a:lnTo>
                      <a:pt x="43" y="577"/>
                    </a:lnTo>
                    <a:lnTo>
                      <a:pt x="48" y="612"/>
                    </a:lnTo>
                    <a:lnTo>
                      <a:pt x="55" y="647"/>
                    </a:lnTo>
                    <a:lnTo>
                      <a:pt x="65" y="679"/>
                    </a:lnTo>
                    <a:lnTo>
                      <a:pt x="65" y="679"/>
                    </a:lnTo>
                    <a:lnTo>
                      <a:pt x="77" y="713"/>
                    </a:lnTo>
                    <a:lnTo>
                      <a:pt x="90" y="745"/>
                    </a:lnTo>
                    <a:lnTo>
                      <a:pt x="105" y="776"/>
                    </a:lnTo>
                    <a:lnTo>
                      <a:pt x="121" y="805"/>
                    </a:lnTo>
                    <a:lnTo>
                      <a:pt x="139" y="831"/>
                    </a:lnTo>
                    <a:lnTo>
                      <a:pt x="159" y="856"/>
                    </a:lnTo>
                    <a:lnTo>
                      <a:pt x="179" y="880"/>
                    </a:lnTo>
                    <a:lnTo>
                      <a:pt x="201" y="902"/>
                    </a:lnTo>
                    <a:lnTo>
                      <a:pt x="225" y="922"/>
                    </a:lnTo>
                    <a:lnTo>
                      <a:pt x="251" y="941"/>
                    </a:lnTo>
                    <a:lnTo>
                      <a:pt x="277" y="957"/>
                    </a:lnTo>
                    <a:lnTo>
                      <a:pt x="305" y="973"/>
                    </a:lnTo>
                    <a:lnTo>
                      <a:pt x="335" y="986"/>
                    </a:lnTo>
                    <a:lnTo>
                      <a:pt x="367" y="998"/>
                    </a:lnTo>
                    <a:lnTo>
                      <a:pt x="400" y="1008"/>
                    </a:lnTo>
                    <a:lnTo>
                      <a:pt x="434" y="1017"/>
                    </a:lnTo>
                    <a:lnTo>
                      <a:pt x="434" y="1017"/>
                    </a:lnTo>
                    <a:lnTo>
                      <a:pt x="468" y="1025"/>
                    </a:lnTo>
                    <a:lnTo>
                      <a:pt x="500" y="1031"/>
                    </a:lnTo>
                    <a:lnTo>
                      <a:pt x="533" y="1036"/>
                    </a:lnTo>
                    <a:lnTo>
                      <a:pt x="562" y="1040"/>
                    </a:lnTo>
                    <a:lnTo>
                      <a:pt x="592" y="1043"/>
                    </a:lnTo>
                    <a:lnTo>
                      <a:pt x="622" y="1045"/>
                    </a:lnTo>
                    <a:lnTo>
                      <a:pt x="650" y="1046"/>
                    </a:lnTo>
                    <a:lnTo>
                      <a:pt x="678" y="1047"/>
                    </a:lnTo>
                    <a:lnTo>
                      <a:pt x="678" y="1047"/>
                    </a:lnTo>
                    <a:lnTo>
                      <a:pt x="707" y="1046"/>
                    </a:lnTo>
                    <a:lnTo>
                      <a:pt x="736" y="1045"/>
                    </a:lnTo>
                    <a:lnTo>
                      <a:pt x="764" y="1042"/>
                    </a:lnTo>
                    <a:lnTo>
                      <a:pt x="791" y="1038"/>
                    </a:lnTo>
                    <a:lnTo>
                      <a:pt x="817" y="1033"/>
                    </a:lnTo>
                    <a:lnTo>
                      <a:pt x="842" y="1028"/>
                    </a:lnTo>
                    <a:lnTo>
                      <a:pt x="866" y="1020"/>
                    </a:lnTo>
                    <a:lnTo>
                      <a:pt x="890" y="1012"/>
                    </a:lnTo>
                    <a:lnTo>
                      <a:pt x="890" y="1012"/>
                    </a:lnTo>
                    <a:lnTo>
                      <a:pt x="892" y="1011"/>
                    </a:lnTo>
                    <a:lnTo>
                      <a:pt x="895" y="1010"/>
                    </a:lnTo>
                    <a:lnTo>
                      <a:pt x="897" y="1007"/>
                    </a:lnTo>
                    <a:lnTo>
                      <a:pt x="897" y="1007"/>
                    </a:lnTo>
                    <a:lnTo>
                      <a:pt x="900" y="1005"/>
                    </a:lnTo>
                    <a:lnTo>
                      <a:pt x="903" y="1002"/>
                    </a:lnTo>
                    <a:lnTo>
                      <a:pt x="912" y="999"/>
                    </a:lnTo>
                    <a:lnTo>
                      <a:pt x="912" y="99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9" name="Freeform 829">
                <a:extLst>
                  <a:ext uri="{FF2B5EF4-FFF2-40B4-BE49-F238E27FC236}">
                    <a16:creationId xmlns:a16="http://schemas.microsoft.com/office/drawing/2014/main" id="{7B3F4B34-D49F-9526-27BC-C4BAD99502FC}"/>
                  </a:ext>
                </a:extLst>
              </p:cNvPr>
              <p:cNvSpPr/>
              <p:nvPr/>
            </p:nvSpPr>
            <p:spPr bwMode="auto">
              <a:xfrm>
                <a:off x="6411913" y="1501775"/>
                <a:ext cx="71438" cy="65088"/>
              </a:xfrm>
              <a:custGeom>
                <a:avLst/>
                <a:gdLst/>
                <a:ahLst/>
                <a:cxnLst>
                  <a:cxn ang="0">
                    <a:pos x="76" y="123"/>
                  </a:cxn>
                  <a:cxn ang="0">
                    <a:pos x="76" y="123"/>
                  </a:cxn>
                  <a:cxn ang="0">
                    <a:pos x="71" y="123"/>
                  </a:cxn>
                  <a:cxn ang="0">
                    <a:pos x="66" y="122"/>
                  </a:cxn>
                  <a:cxn ang="0">
                    <a:pos x="64" y="121"/>
                  </a:cxn>
                  <a:cxn ang="0">
                    <a:pos x="64" y="121"/>
                  </a:cxn>
                  <a:cxn ang="0">
                    <a:pos x="57" y="121"/>
                  </a:cxn>
                  <a:cxn ang="0">
                    <a:pos x="57" y="121"/>
                  </a:cxn>
                  <a:cxn ang="0">
                    <a:pos x="55" y="121"/>
                  </a:cxn>
                  <a:cxn ang="0">
                    <a:pos x="55" y="121"/>
                  </a:cxn>
                  <a:cxn ang="0">
                    <a:pos x="45" y="119"/>
                  </a:cxn>
                  <a:cxn ang="0">
                    <a:pos x="36" y="115"/>
                  </a:cxn>
                  <a:cxn ang="0">
                    <a:pos x="27" y="110"/>
                  </a:cxn>
                  <a:cxn ang="0">
                    <a:pos x="19" y="104"/>
                  </a:cxn>
                  <a:cxn ang="0">
                    <a:pos x="13" y="98"/>
                  </a:cxn>
                  <a:cxn ang="0">
                    <a:pos x="8" y="89"/>
                  </a:cxn>
                  <a:cxn ang="0">
                    <a:pos x="4" y="81"/>
                  </a:cxn>
                  <a:cxn ang="0">
                    <a:pos x="1" y="73"/>
                  </a:cxn>
                  <a:cxn ang="0">
                    <a:pos x="1" y="73"/>
                  </a:cxn>
                  <a:cxn ang="0">
                    <a:pos x="0" y="63"/>
                  </a:cxn>
                  <a:cxn ang="0">
                    <a:pos x="1" y="53"/>
                  </a:cxn>
                  <a:cxn ang="0">
                    <a:pos x="2" y="44"/>
                  </a:cxn>
                  <a:cxn ang="0">
                    <a:pos x="5" y="36"/>
                  </a:cxn>
                  <a:cxn ang="0">
                    <a:pos x="9" y="27"/>
                  </a:cxn>
                  <a:cxn ang="0">
                    <a:pos x="13" y="20"/>
                  </a:cxn>
                  <a:cxn ang="0">
                    <a:pos x="19" y="14"/>
                  </a:cxn>
                  <a:cxn ang="0">
                    <a:pos x="27" y="8"/>
                  </a:cxn>
                  <a:cxn ang="0">
                    <a:pos x="27" y="8"/>
                  </a:cxn>
                  <a:cxn ang="0">
                    <a:pos x="33" y="5"/>
                  </a:cxn>
                  <a:cxn ang="0">
                    <a:pos x="40" y="2"/>
                  </a:cxn>
                  <a:cxn ang="0">
                    <a:pos x="47" y="1"/>
                  </a:cxn>
                  <a:cxn ang="0">
                    <a:pos x="56" y="0"/>
                  </a:cxn>
                  <a:cxn ang="0">
                    <a:pos x="56" y="0"/>
                  </a:cxn>
                  <a:cxn ang="0">
                    <a:pos x="64" y="1"/>
                  </a:cxn>
                  <a:cxn ang="0">
                    <a:pos x="72" y="3"/>
                  </a:cxn>
                  <a:cxn ang="0">
                    <a:pos x="80" y="6"/>
                  </a:cxn>
                  <a:cxn ang="0">
                    <a:pos x="89" y="9"/>
                  </a:cxn>
                  <a:cxn ang="0">
                    <a:pos x="89" y="9"/>
                  </a:cxn>
                  <a:cxn ang="0">
                    <a:pos x="99" y="15"/>
                  </a:cxn>
                  <a:cxn ang="0">
                    <a:pos x="108" y="22"/>
                  </a:cxn>
                  <a:cxn ang="0">
                    <a:pos x="118" y="31"/>
                  </a:cxn>
                  <a:cxn ang="0">
                    <a:pos x="125" y="40"/>
                  </a:cxn>
                  <a:cxn ang="0">
                    <a:pos x="130" y="49"/>
                  </a:cxn>
                  <a:cxn ang="0">
                    <a:pos x="132" y="54"/>
                  </a:cxn>
                  <a:cxn ang="0">
                    <a:pos x="134" y="59"/>
                  </a:cxn>
                  <a:cxn ang="0">
                    <a:pos x="134" y="65"/>
                  </a:cxn>
                  <a:cxn ang="0">
                    <a:pos x="134" y="70"/>
                  </a:cxn>
                  <a:cxn ang="0">
                    <a:pos x="134" y="75"/>
                  </a:cxn>
                  <a:cxn ang="0">
                    <a:pos x="132" y="80"/>
                  </a:cxn>
                  <a:cxn ang="0">
                    <a:pos x="132" y="80"/>
                  </a:cxn>
                  <a:cxn ang="0">
                    <a:pos x="128" y="88"/>
                  </a:cxn>
                  <a:cxn ang="0">
                    <a:pos x="123" y="96"/>
                  </a:cxn>
                  <a:cxn ang="0">
                    <a:pos x="116" y="103"/>
                  </a:cxn>
                  <a:cxn ang="0">
                    <a:pos x="109" y="110"/>
                  </a:cxn>
                  <a:cxn ang="0">
                    <a:pos x="101" y="115"/>
                  </a:cxn>
                  <a:cxn ang="0">
                    <a:pos x="93" y="120"/>
                  </a:cxn>
                  <a:cxn ang="0">
                    <a:pos x="84" y="122"/>
                  </a:cxn>
                  <a:cxn ang="0">
                    <a:pos x="76" y="123"/>
                  </a:cxn>
                  <a:cxn ang="0">
                    <a:pos x="76" y="123"/>
                  </a:cxn>
                </a:cxnLst>
                <a:rect l="0" t="0" r="r" b="b"/>
                <a:pathLst>
                  <a:path w="134" h="123">
                    <a:moveTo>
                      <a:pt x="76" y="123"/>
                    </a:moveTo>
                    <a:lnTo>
                      <a:pt x="76" y="123"/>
                    </a:lnTo>
                    <a:lnTo>
                      <a:pt x="71" y="123"/>
                    </a:lnTo>
                    <a:lnTo>
                      <a:pt x="66" y="122"/>
                    </a:lnTo>
                    <a:lnTo>
                      <a:pt x="64" y="121"/>
                    </a:lnTo>
                    <a:lnTo>
                      <a:pt x="64" y="121"/>
                    </a:lnTo>
                    <a:lnTo>
                      <a:pt x="57" y="121"/>
                    </a:lnTo>
                    <a:lnTo>
                      <a:pt x="57" y="121"/>
                    </a:lnTo>
                    <a:lnTo>
                      <a:pt x="55" y="121"/>
                    </a:lnTo>
                    <a:lnTo>
                      <a:pt x="55" y="121"/>
                    </a:lnTo>
                    <a:lnTo>
                      <a:pt x="45" y="119"/>
                    </a:lnTo>
                    <a:lnTo>
                      <a:pt x="36" y="115"/>
                    </a:lnTo>
                    <a:lnTo>
                      <a:pt x="27" y="110"/>
                    </a:lnTo>
                    <a:lnTo>
                      <a:pt x="19" y="104"/>
                    </a:lnTo>
                    <a:lnTo>
                      <a:pt x="13" y="98"/>
                    </a:lnTo>
                    <a:lnTo>
                      <a:pt x="8" y="89"/>
                    </a:lnTo>
                    <a:lnTo>
                      <a:pt x="4" y="81"/>
                    </a:lnTo>
                    <a:lnTo>
                      <a:pt x="1" y="73"/>
                    </a:lnTo>
                    <a:lnTo>
                      <a:pt x="1" y="73"/>
                    </a:lnTo>
                    <a:lnTo>
                      <a:pt x="0" y="63"/>
                    </a:lnTo>
                    <a:lnTo>
                      <a:pt x="1" y="53"/>
                    </a:lnTo>
                    <a:lnTo>
                      <a:pt x="2" y="44"/>
                    </a:lnTo>
                    <a:lnTo>
                      <a:pt x="5" y="36"/>
                    </a:lnTo>
                    <a:lnTo>
                      <a:pt x="9" y="27"/>
                    </a:lnTo>
                    <a:lnTo>
                      <a:pt x="13" y="20"/>
                    </a:lnTo>
                    <a:lnTo>
                      <a:pt x="19" y="14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33" y="5"/>
                    </a:lnTo>
                    <a:lnTo>
                      <a:pt x="40" y="2"/>
                    </a:lnTo>
                    <a:lnTo>
                      <a:pt x="47" y="1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64" y="1"/>
                    </a:lnTo>
                    <a:lnTo>
                      <a:pt x="72" y="3"/>
                    </a:lnTo>
                    <a:lnTo>
                      <a:pt x="80" y="6"/>
                    </a:lnTo>
                    <a:lnTo>
                      <a:pt x="89" y="9"/>
                    </a:lnTo>
                    <a:lnTo>
                      <a:pt x="89" y="9"/>
                    </a:lnTo>
                    <a:lnTo>
                      <a:pt x="99" y="15"/>
                    </a:lnTo>
                    <a:lnTo>
                      <a:pt x="108" y="22"/>
                    </a:lnTo>
                    <a:lnTo>
                      <a:pt x="118" y="31"/>
                    </a:lnTo>
                    <a:lnTo>
                      <a:pt x="125" y="40"/>
                    </a:lnTo>
                    <a:lnTo>
                      <a:pt x="130" y="49"/>
                    </a:lnTo>
                    <a:lnTo>
                      <a:pt x="132" y="54"/>
                    </a:lnTo>
                    <a:lnTo>
                      <a:pt x="134" y="59"/>
                    </a:lnTo>
                    <a:lnTo>
                      <a:pt x="134" y="65"/>
                    </a:lnTo>
                    <a:lnTo>
                      <a:pt x="134" y="70"/>
                    </a:lnTo>
                    <a:lnTo>
                      <a:pt x="134" y="75"/>
                    </a:lnTo>
                    <a:lnTo>
                      <a:pt x="132" y="80"/>
                    </a:lnTo>
                    <a:lnTo>
                      <a:pt x="132" y="80"/>
                    </a:lnTo>
                    <a:lnTo>
                      <a:pt x="128" y="88"/>
                    </a:lnTo>
                    <a:lnTo>
                      <a:pt x="123" y="96"/>
                    </a:lnTo>
                    <a:lnTo>
                      <a:pt x="116" y="103"/>
                    </a:lnTo>
                    <a:lnTo>
                      <a:pt x="109" y="110"/>
                    </a:lnTo>
                    <a:lnTo>
                      <a:pt x="101" y="115"/>
                    </a:lnTo>
                    <a:lnTo>
                      <a:pt x="93" y="120"/>
                    </a:lnTo>
                    <a:lnTo>
                      <a:pt x="84" y="122"/>
                    </a:lnTo>
                    <a:lnTo>
                      <a:pt x="76" y="123"/>
                    </a:lnTo>
                    <a:lnTo>
                      <a:pt x="76" y="1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0" name="Freeform 830">
                <a:extLst>
                  <a:ext uri="{FF2B5EF4-FFF2-40B4-BE49-F238E27FC236}">
                    <a16:creationId xmlns:a16="http://schemas.microsoft.com/office/drawing/2014/main" id="{BB06027F-F96D-EF77-65AA-7C4217B88738}"/>
                  </a:ext>
                </a:extLst>
              </p:cNvPr>
              <p:cNvSpPr/>
              <p:nvPr/>
            </p:nvSpPr>
            <p:spPr bwMode="auto">
              <a:xfrm>
                <a:off x="6535738" y="1511300"/>
                <a:ext cx="63500" cy="57150"/>
              </a:xfrm>
              <a:custGeom>
                <a:avLst/>
                <a:gdLst/>
                <a:ahLst/>
                <a:cxnLst>
                  <a:cxn ang="0">
                    <a:pos x="66" y="110"/>
                  </a:cxn>
                  <a:cxn ang="0">
                    <a:pos x="46" y="106"/>
                  </a:cxn>
                  <a:cxn ang="0">
                    <a:pos x="44" y="106"/>
                  </a:cxn>
                  <a:cxn ang="0">
                    <a:pos x="42" y="106"/>
                  </a:cxn>
                  <a:cxn ang="0">
                    <a:pos x="38" y="106"/>
                  </a:cxn>
                  <a:cxn ang="0">
                    <a:pos x="33" y="104"/>
                  </a:cxn>
                  <a:cxn ang="0">
                    <a:pos x="29" y="100"/>
                  </a:cxn>
                  <a:cxn ang="0">
                    <a:pos x="28" y="99"/>
                  </a:cxn>
                  <a:cxn ang="0">
                    <a:pos x="11" y="83"/>
                  </a:cxn>
                  <a:cxn ang="0">
                    <a:pos x="1" y="62"/>
                  </a:cxn>
                  <a:cxn ang="0">
                    <a:pos x="0" y="52"/>
                  </a:cxn>
                  <a:cxn ang="0">
                    <a:pos x="3" y="33"/>
                  </a:cxn>
                  <a:cxn ang="0">
                    <a:pos x="7" y="26"/>
                  </a:cxn>
                  <a:cxn ang="0">
                    <a:pos x="15" y="18"/>
                  </a:cxn>
                  <a:cxn ang="0">
                    <a:pos x="35" y="5"/>
                  </a:cxn>
                  <a:cxn ang="0">
                    <a:pos x="49" y="1"/>
                  </a:cxn>
                  <a:cxn ang="0">
                    <a:pos x="58" y="0"/>
                  </a:cxn>
                  <a:cxn ang="0">
                    <a:pos x="61" y="0"/>
                  </a:cxn>
                  <a:cxn ang="0">
                    <a:pos x="63" y="0"/>
                  </a:cxn>
                  <a:cxn ang="0">
                    <a:pos x="80" y="1"/>
                  </a:cxn>
                  <a:cxn ang="0">
                    <a:pos x="89" y="4"/>
                  </a:cxn>
                  <a:cxn ang="0">
                    <a:pos x="102" y="11"/>
                  </a:cxn>
                  <a:cxn ang="0">
                    <a:pos x="112" y="21"/>
                  </a:cxn>
                  <a:cxn ang="0">
                    <a:pos x="119" y="35"/>
                  </a:cxn>
                  <a:cxn ang="0">
                    <a:pos x="120" y="43"/>
                  </a:cxn>
                  <a:cxn ang="0">
                    <a:pos x="120" y="60"/>
                  </a:cxn>
                  <a:cxn ang="0">
                    <a:pos x="116" y="76"/>
                  </a:cxn>
                  <a:cxn ang="0">
                    <a:pos x="109" y="91"/>
                  </a:cxn>
                  <a:cxn ang="0">
                    <a:pos x="99" y="100"/>
                  </a:cxn>
                  <a:cxn ang="0">
                    <a:pos x="99" y="103"/>
                  </a:cxn>
                  <a:cxn ang="0">
                    <a:pos x="93" y="105"/>
                  </a:cxn>
                  <a:cxn ang="0">
                    <a:pos x="85" y="109"/>
                  </a:cxn>
                  <a:cxn ang="0">
                    <a:pos x="76" y="109"/>
                  </a:cxn>
                  <a:cxn ang="0">
                    <a:pos x="66" y="110"/>
                  </a:cxn>
                </a:cxnLst>
                <a:rect l="0" t="0" r="r" b="b"/>
                <a:pathLst>
                  <a:path w="121" h="110">
                    <a:moveTo>
                      <a:pt x="66" y="110"/>
                    </a:moveTo>
                    <a:lnTo>
                      <a:pt x="66" y="110"/>
                    </a:lnTo>
                    <a:lnTo>
                      <a:pt x="56" y="109"/>
                    </a:lnTo>
                    <a:lnTo>
                      <a:pt x="46" y="106"/>
                    </a:lnTo>
                    <a:lnTo>
                      <a:pt x="46" y="106"/>
                    </a:lnTo>
                    <a:lnTo>
                      <a:pt x="44" y="106"/>
                    </a:lnTo>
                    <a:lnTo>
                      <a:pt x="42" y="106"/>
                    </a:lnTo>
                    <a:lnTo>
                      <a:pt x="42" y="106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6" y="105"/>
                    </a:lnTo>
                    <a:lnTo>
                      <a:pt x="33" y="104"/>
                    </a:lnTo>
                    <a:lnTo>
                      <a:pt x="29" y="100"/>
                    </a:lnTo>
                    <a:lnTo>
                      <a:pt x="29" y="100"/>
                    </a:lnTo>
                    <a:lnTo>
                      <a:pt x="28" y="99"/>
                    </a:lnTo>
                    <a:lnTo>
                      <a:pt x="28" y="99"/>
                    </a:lnTo>
                    <a:lnTo>
                      <a:pt x="18" y="92"/>
                    </a:lnTo>
                    <a:lnTo>
                      <a:pt x="11" y="83"/>
                    </a:lnTo>
                    <a:lnTo>
                      <a:pt x="4" y="73"/>
                    </a:lnTo>
                    <a:lnTo>
                      <a:pt x="1" y="62"/>
                    </a:lnTo>
                    <a:lnTo>
                      <a:pt x="1" y="62"/>
                    </a:lnTo>
                    <a:lnTo>
                      <a:pt x="0" y="52"/>
                    </a:lnTo>
                    <a:lnTo>
                      <a:pt x="0" y="42"/>
                    </a:lnTo>
                    <a:lnTo>
                      <a:pt x="3" y="33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11" y="21"/>
                    </a:lnTo>
                    <a:lnTo>
                      <a:pt x="15" y="18"/>
                    </a:lnTo>
                    <a:lnTo>
                      <a:pt x="24" y="10"/>
                    </a:lnTo>
                    <a:lnTo>
                      <a:pt x="35" y="5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54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61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71" y="0"/>
                    </a:lnTo>
                    <a:lnTo>
                      <a:pt x="80" y="1"/>
                    </a:lnTo>
                    <a:lnTo>
                      <a:pt x="80" y="1"/>
                    </a:lnTo>
                    <a:lnTo>
                      <a:pt x="89" y="4"/>
                    </a:lnTo>
                    <a:lnTo>
                      <a:pt x="96" y="7"/>
                    </a:lnTo>
                    <a:lnTo>
                      <a:pt x="102" y="11"/>
                    </a:lnTo>
                    <a:lnTo>
                      <a:pt x="108" y="16"/>
                    </a:lnTo>
                    <a:lnTo>
                      <a:pt x="112" y="21"/>
                    </a:lnTo>
                    <a:lnTo>
                      <a:pt x="115" y="25"/>
                    </a:lnTo>
                    <a:lnTo>
                      <a:pt x="119" y="35"/>
                    </a:lnTo>
                    <a:lnTo>
                      <a:pt x="119" y="35"/>
                    </a:lnTo>
                    <a:lnTo>
                      <a:pt x="120" y="43"/>
                    </a:lnTo>
                    <a:lnTo>
                      <a:pt x="121" y="52"/>
                    </a:lnTo>
                    <a:lnTo>
                      <a:pt x="120" y="60"/>
                    </a:lnTo>
                    <a:lnTo>
                      <a:pt x="119" y="68"/>
                    </a:lnTo>
                    <a:lnTo>
                      <a:pt x="116" y="76"/>
                    </a:lnTo>
                    <a:lnTo>
                      <a:pt x="113" y="84"/>
                    </a:lnTo>
                    <a:lnTo>
                      <a:pt x="109" y="91"/>
                    </a:lnTo>
                    <a:lnTo>
                      <a:pt x="104" y="97"/>
                    </a:lnTo>
                    <a:lnTo>
                      <a:pt x="99" y="100"/>
                    </a:lnTo>
                    <a:lnTo>
                      <a:pt x="99" y="103"/>
                    </a:lnTo>
                    <a:lnTo>
                      <a:pt x="99" y="103"/>
                    </a:lnTo>
                    <a:lnTo>
                      <a:pt x="97" y="103"/>
                    </a:lnTo>
                    <a:lnTo>
                      <a:pt x="93" y="105"/>
                    </a:lnTo>
                    <a:lnTo>
                      <a:pt x="93" y="105"/>
                    </a:lnTo>
                    <a:lnTo>
                      <a:pt x="85" y="109"/>
                    </a:lnTo>
                    <a:lnTo>
                      <a:pt x="77" y="109"/>
                    </a:lnTo>
                    <a:lnTo>
                      <a:pt x="76" y="109"/>
                    </a:lnTo>
                    <a:lnTo>
                      <a:pt x="76" y="109"/>
                    </a:lnTo>
                    <a:lnTo>
                      <a:pt x="66" y="110"/>
                    </a:lnTo>
                    <a:lnTo>
                      <a:pt x="66" y="11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1" name="Freeform 831">
                <a:extLst>
                  <a:ext uri="{FF2B5EF4-FFF2-40B4-BE49-F238E27FC236}">
                    <a16:creationId xmlns:a16="http://schemas.microsoft.com/office/drawing/2014/main" id="{47FFD342-F073-9156-CBDE-6957C133C1A6}"/>
                  </a:ext>
                </a:extLst>
              </p:cNvPr>
              <p:cNvSpPr/>
              <p:nvPr/>
            </p:nvSpPr>
            <p:spPr bwMode="auto">
              <a:xfrm>
                <a:off x="6656388" y="1506538"/>
                <a:ext cx="73025" cy="68263"/>
              </a:xfrm>
              <a:custGeom>
                <a:avLst/>
                <a:gdLst/>
                <a:ahLst/>
                <a:cxnLst>
                  <a:cxn ang="0">
                    <a:pos x="62" y="128"/>
                  </a:cxn>
                  <a:cxn ang="0">
                    <a:pos x="46" y="124"/>
                  </a:cxn>
                  <a:cxn ang="0">
                    <a:pos x="42" y="122"/>
                  </a:cxn>
                  <a:cxn ang="0">
                    <a:pos x="30" y="109"/>
                  </a:cxn>
                  <a:cxn ang="0">
                    <a:pos x="18" y="85"/>
                  </a:cxn>
                  <a:cxn ang="0">
                    <a:pos x="15" y="79"/>
                  </a:cxn>
                  <a:cxn ang="0">
                    <a:pos x="11" y="75"/>
                  </a:cxn>
                  <a:cxn ang="0">
                    <a:pos x="4" y="64"/>
                  </a:cxn>
                  <a:cxn ang="0">
                    <a:pos x="0" y="51"/>
                  </a:cxn>
                  <a:cxn ang="0">
                    <a:pos x="3" y="39"/>
                  </a:cxn>
                  <a:cxn ang="0">
                    <a:pos x="6" y="34"/>
                  </a:cxn>
                  <a:cxn ang="0">
                    <a:pos x="18" y="20"/>
                  </a:cxn>
                  <a:cxn ang="0">
                    <a:pos x="35" y="10"/>
                  </a:cxn>
                  <a:cxn ang="0">
                    <a:pos x="53" y="3"/>
                  </a:cxn>
                  <a:cxn ang="0">
                    <a:pos x="72" y="0"/>
                  </a:cxn>
                  <a:cxn ang="0">
                    <a:pos x="80" y="1"/>
                  </a:cxn>
                  <a:cxn ang="0">
                    <a:pos x="94" y="6"/>
                  </a:cxn>
                  <a:cxn ang="0">
                    <a:pos x="102" y="13"/>
                  </a:cxn>
                  <a:cxn ang="0">
                    <a:pos x="105" y="14"/>
                  </a:cxn>
                  <a:cxn ang="0">
                    <a:pos x="114" y="18"/>
                  </a:cxn>
                  <a:cxn ang="0">
                    <a:pos x="122" y="26"/>
                  </a:cxn>
                  <a:cxn ang="0">
                    <a:pos x="135" y="45"/>
                  </a:cxn>
                  <a:cxn ang="0">
                    <a:pos x="138" y="56"/>
                  </a:cxn>
                  <a:cxn ang="0">
                    <a:pos x="139" y="70"/>
                  </a:cxn>
                  <a:cxn ang="0">
                    <a:pos x="136" y="81"/>
                  </a:cxn>
                  <a:cxn ang="0">
                    <a:pos x="134" y="86"/>
                  </a:cxn>
                  <a:cxn ang="0">
                    <a:pos x="120" y="98"/>
                  </a:cxn>
                  <a:cxn ang="0">
                    <a:pos x="104" y="104"/>
                  </a:cxn>
                  <a:cxn ang="0">
                    <a:pos x="96" y="109"/>
                  </a:cxn>
                  <a:cxn ang="0">
                    <a:pos x="90" y="116"/>
                  </a:cxn>
                  <a:cxn ang="0">
                    <a:pos x="84" y="121"/>
                  </a:cxn>
                  <a:cxn ang="0">
                    <a:pos x="70" y="128"/>
                  </a:cxn>
                  <a:cxn ang="0">
                    <a:pos x="62" y="128"/>
                  </a:cxn>
                </a:cxnLst>
                <a:rect l="0" t="0" r="r" b="b"/>
                <a:pathLst>
                  <a:path w="139" h="128">
                    <a:moveTo>
                      <a:pt x="62" y="128"/>
                    </a:moveTo>
                    <a:lnTo>
                      <a:pt x="62" y="128"/>
                    </a:lnTo>
                    <a:lnTo>
                      <a:pt x="54" y="127"/>
                    </a:lnTo>
                    <a:lnTo>
                      <a:pt x="46" y="124"/>
                    </a:lnTo>
                    <a:lnTo>
                      <a:pt x="46" y="124"/>
                    </a:lnTo>
                    <a:lnTo>
                      <a:pt x="42" y="122"/>
                    </a:lnTo>
                    <a:lnTo>
                      <a:pt x="38" y="118"/>
                    </a:lnTo>
                    <a:lnTo>
                      <a:pt x="30" y="109"/>
                    </a:lnTo>
                    <a:lnTo>
                      <a:pt x="24" y="98"/>
                    </a:lnTo>
                    <a:lnTo>
                      <a:pt x="18" y="85"/>
                    </a:lnTo>
                    <a:lnTo>
                      <a:pt x="17" y="81"/>
                    </a:lnTo>
                    <a:lnTo>
                      <a:pt x="15" y="79"/>
                    </a:lnTo>
                    <a:lnTo>
                      <a:pt x="15" y="79"/>
                    </a:lnTo>
                    <a:lnTo>
                      <a:pt x="11" y="75"/>
                    </a:lnTo>
                    <a:lnTo>
                      <a:pt x="7" y="70"/>
                    </a:lnTo>
                    <a:lnTo>
                      <a:pt x="4" y="64"/>
                    </a:lnTo>
                    <a:lnTo>
                      <a:pt x="2" y="58"/>
                    </a:lnTo>
                    <a:lnTo>
                      <a:pt x="0" y="51"/>
                    </a:lnTo>
                    <a:lnTo>
                      <a:pt x="0" y="45"/>
                    </a:lnTo>
                    <a:lnTo>
                      <a:pt x="3" y="39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11" y="27"/>
                    </a:lnTo>
                    <a:lnTo>
                      <a:pt x="18" y="20"/>
                    </a:lnTo>
                    <a:lnTo>
                      <a:pt x="26" y="15"/>
                    </a:lnTo>
                    <a:lnTo>
                      <a:pt x="35" y="10"/>
                    </a:lnTo>
                    <a:lnTo>
                      <a:pt x="44" y="6"/>
                    </a:lnTo>
                    <a:lnTo>
                      <a:pt x="53" y="3"/>
                    </a:lnTo>
                    <a:lnTo>
                      <a:pt x="62" y="1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80" y="1"/>
                    </a:lnTo>
                    <a:lnTo>
                      <a:pt x="87" y="3"/>
                    </a:lnTo>
                    <a:lnTo>
                      <a:pt x="94" y="6"/>
                    </a:lnTo>
                    <a:lnTo>
                      <a:pt x="100" y="11"/>
                    </a:lnTo>
                    <a:lnTo>
                      <a:pt x="102" y="13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14" y="18"/>
                    </a:lnTo>
                    <a:lnTo>
                      <a:pt x="114" y="18"/>
                    </a:lnTo>
                    <a:lnTo>
                      <a:pt x="118" y="22"/>
                    </a:lnTo>
                    <a:lnTo>
                      <a:pt x="122" y="26"/>
                    </a:lnTo>
                    <a:lnTo>
                      <a:pt x="130" y="35"/>
                    </a:lnTo>
                    <a:lnTo>
                      <a:pt x="135" y="45"/>
                    </a:lnTo>
                    <a:lnTo>
                      <a:pt x="138" y="56"/>
                    </a:lnTo>
                    <a:lnTo>
                      <a:pt x="138" y="56"/>
                    </a:lnTo>
                    <a:lnTo>
                      <a:pt x="139" y="63"/>
                    </a:lnTo>
                    <a:lnTo>
                      <a:pt x="139" y="70"/>
                    </a:lnTo>
                    <a:lnTo>
                      <a:pt x="137" y="78"/>
                    </a:lnTo>
                    <a:lnTo>
                      <a:pt x="136" y="81"/>
                    </a:lnTo>
                    <a:lnTo>
                      <a:pt x="134" y="86"/>
                    </a:lnTo>
                    <a:lnTo>
                      <a:pt x="134" y="86"/>
                    </a:lnTo>
                    <a:lnTo>
                      <a:pt x="128" y="92"/>
                    </a:lnTo>
                    <a:lnTo>
                      <a:pt x="120" y="98"/>
                    </a:lnTo>
                    <a:lnTo>
                      <a:pt x="113" y="101"/>
                    </a:lnTo>
                    <a:lnTo>
                      <a:pt x="104" y="104"/>
                    </a:lnTo>
                    <a:lnTo>
                      <a:pt x="99" y="105"/>
                    </a:lnTo>
                    <a:lnTo>
                      <a:pt x="96" y="109"/>
                    </a:lnTo>
                    <a:lnTo>
                      <a:pt x="96" y="109"/>
                    </a:lnTo>
                    <a:lnTo>
                      <a:pt x="90" y="116"/>
                    </a:lnTo>
                    <a:lnTo>
                      <a:pt x="90" y="116"/>
                    </a:lnTo>
                    <a:lnTo>
                      <a:pt x="84" y="121"/>
                    </a:lnTo>
                    <a:lnTo>
                      <a:pt x="78" y="125"/>
                    </a:lnTo>
                    <a:lnTo>
                      <a:pt x="70" y="128"/>
                    </a:lnTo>
                    <a:lnTo>
                      <a:pt x="62" y="128"/>
                    </a:lnTo>
                    <a:lnTo>
                      <a:pt x="62" y="12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986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1435DD1-C5E9-A12F-755C-7CDC0B082741}"/>
              </a:ext>
            </a:extLst>
          </p:cNvPr>
          <p:cNvSpPr txBox="1"/>
          <p:nvPr/>
        </p:nvSpPr>
        <p:spPr>
          <a:xfrm>
            <a:off x="960672" y="344873"/>
            <a:ext cx="17931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暑假的一些建议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E151331-F591-7B35-CB17-0CE1ADABCF15}"/>
              </a:ext>
            </a:extLst>
          </p:cNvPr>
          <p:cNvGrpSpPr/>
          <p:nvPr/>
        </p:nvGrpSpPr>
        <p:grpSpPr>
          <a:xfrm>
            <a:off x="404280" y="282975"/>
            <a:ext cx="459979" cy="404161"/>
            <a:chOff x="6208713" y="1243013"/>
            <a:chExt cx="706438" cy="62071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" name="Freeform 804">
              <a:extLst>
                <a:ext uri="{FF2B5EF4-FFF2-40B4-BE49-F238E27FC236}">
                  <a16:creationId xmlns:a16="http://schemas.microsoft.com/office/drawing/2014/main" id="{21A45F3A-D7DA-C635-1510-3055985083A8}"/>
                </a:ext>
              </a:extLst>
            </p:cNvPr>
            <p:cNvSpPr/>
            <p:nvPr/>
          </p:nvSpPr>
          <p:spPr bwMode="auto">
            <a:xfrm>
              <a:off x="6270626" y="1622425"/>
              <a:ext cx="26988" cy="68263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0" y="3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14"/>
                </a:cxn>
                <a:cxn ang="0">
                  <a:pos x="37" y="25"/>
                </a:cxn>
                <a:cxn ang="0">
                  <a:pos x="34" y="35"/>
                </a:cxn>
                <a:cxn ang="0">
                  <a:pos x="30" y="44"/>
                </a:cxn>
                <a:cxn ang="0">
                  <a:pos x="21" y="64"/>
                </a:cxn>
                <a:cxn ang="0">
                  <a:pos x="13" y="82"/>
                </a:cxn>
                <a:cxn ang="0">
                  <a:pos x="13" y="82"/>
                </a:cxn>
                <a:cxn ang="0">
                  <a:pos x="9" y="92"/>
                </a:cxn>
                <a:cxn ang="0">
                  <a:pos x="3" y="105"/>
                </a:cxn>
                <a:cxn ang="0">
                  <a:pos x="1" y="112"/>
                </a:cxn>
                <a:cxn ang="0">
                  <a:pos x="0" y="119"/>
                </a:cxn>
                <a:cxn ang="0">
                  <a:pos x="1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4" y="128"/>
                </a:cxn>
                <a:cxn ang="0">
                  <a:pos x="6" y="129"/>
                </a:cxn>
                <a:cxn ang="0">
                  <a:pos x="9" y="129"/>
                </a:cxn>
                <a:cxn ang="0">
                  <a:pos x="12" y="128"/>
                </a:cxn>
                <a:cxn ang="0">
                  <a:pos x="13" y="126"/>
                </a:cxn>
                <a:cxn ang="0">
                  <a:pos x="13" y="125"/>
                </a:cxn>
                <a:cxn ang="0">
                  <a:pos x="13" y="123"/>
                </a:cxn>
                <a:cxn ang="0">
                  <a:pos x="11" y="122"/>
                </a:cxn>
                <a:cxn ang="0">
                  <a:pos x="11" y="122"/>
                </a:cxn>
                <a:cxn ang="0">
                  <a:pos x="11" y="120"/>
                </a:cxn>
                <a:cxn ang="0">
                  <a:pos x="10" y="117"/>
                </a:cxn>
                <a:cxn ang="0">
                  <a:pos x="11" y="109"/>
                </a:cxn>
                <a:cxn ang="0">
                  <a:pos x="14" y="100"/>
                </a:cxn>
                <a:cxn ang="0">
                  <a:pos x="19" y="90"/>
                </a:cxn>
                <a:cxn ang="0">
                  <a:pos x="27" y="69"/>
                </a:cxn>
                <a:cxn ang="0">
                  <a:pos x="33" y="58"/>
                </a:cxn>
                <a:cxn ang="0">
                  <a:pos x="33" y="58"/>
                </a:cxn>
                <a:cxn ang="0">
                  <a:pos x="43" y="36"/>
                </a:cxn>
                <a:cxn ang="0">
                  <a:pos x="46" y="26"/>
                </a:cxn>
                <a:cxn ang="0">
                  <a:pos x="49" y="14"/>
                </a:cxn>
                <a:cxn ang="0">
                  <a:pos x="49" y="14"/>
                </a:cxn>
                <a:cxn ang="0">
                  <a:pos x="50" y="13"/>
                </a:cxn>
                <a:cxn ang="0">
                  <a:pos x="51" y="11"/>
                </a:cxn>
                <a:cxn ang="0">
                  <a:pos x="51" y="5"/>
                </a:cxn>
              </a:cxnLst>
              <a:rect l="0" t="0" r="r" b="b"/>
              <a:pathLst>
                <a:path w="51" h="129">
                  <a:moveTo>
                    <a:pt x="51" y="5"/>
                  </a:moveTo>
                  <a:lnTo>
                    <a:pt x="51" y="5"/>
                  </a:lnTo>
                  <a:lnTo>
                    <a:pt x="50" y="3"/>
                  </a:lnTo>
                  <a:lnTo>
                    <a:pt x="49" y="1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14"/>
                  </a:lnTo>
                  <a:lnTo>
                    <a:pt x="37" y="25"/>
                  </a:lnTo>
                  <a:lnTo>
                    <a:pt x="34" y="35"/>
                  </a:lnTo>
                  <a:lnTo>
                    <a:pt x="30" y="44"/>
                  </a:lnTo>
                  <a:lnTo>
                    <a:pt x="21" y="64"/>
                  </a:lnTo>
                  <a:lnTo>
                    <a:pt x="13" y="82"/>
                  </a:lnTo>
                  <a:lnTo>
                    <a:pt x="13" y="82"/>
                  </a:lnTo>
                  <a:lnTo>
                    <a:pt x="9" y="92"/>
                  </a:lnTo>
                  <a:lnTo>
                    <a:pt x="3" y="105"/>
                  </a:lnTo>
                  <a:lnTo>
                    <a:pt x="1" y="112"/>
                  </a:lnTo>
                  <a:lnTo>
                    <a:pt x="0" y="119"/>
                  </a:lnTo>
                  <a:lnTo>
                    <a:pt x="1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6" y="129"/>
                  </a:lnTo>
                  <a:lnTo>
                    <a:pt x="9" y="129"/>
                  </a:lnTo>
                  <a:lnTo>
                    <a:pt x="12" y="128"/>
                  </a:lnTo>
                  <a:lnTo>
                    <a:pt x="13" y="126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1" y="120"/>
                  </a:lnTo>
                  <a:lnTo>
                    <a:pt x="10" y="117"/>
                  </a:lnTo>
                  <a:lnTo>
                    <a:pt x="11" y="109"/>
                  </a:lnTo>
                  <a:lnTo>
                    <a:pt x="14" y="100"/>
                  </a:lnTo>
                  <a:lnTo>
                    <a:pt x="19" y="90"/>
                  </a:lnTo>
                  <a:lnTo>
                    <a:pt x="27" y="69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43" y="36"/>
                  </a:lnTo>
                  <a:lnTo>
                    <a:pt x="46" y="2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50" y="13"/>
                  </a:lnTo>
                  <a:lnTo>
                    <a:pt x="51" y="11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805">
              <a:extLst>
                <a:ext uri="{FF2B5EF4-FFF2-40B4-BE49-F238E27FC236}">
                  <a16:creationId xmlns:a16="http://schemas.microsoft.com/office/drawing/2014/main" id="{999A0539-2369-3F98-B3C5-C6A3B842AF38}"/>
                </a:ext>
              </a:extLst>
            </p:cNvPr>
            <p:cNvSpPr/>
            <p:nvPr/>
          </p:nvSpPr>
          <p:spPr bwMode="auto">
            <a:xfrm>
              <a:off x="6315076" y="1671638"/>
              <a:ext cx="15875" cy="41275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7" y="38"/>
                </a:cxn>
                <a:cxn ang="0">
                  <a:pos x="2" y="56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76"/>
                </a:cxn>
                <a:cxn ang="0">
                  <a:pos x="2" y="77"/>
                </a:cxn>
                <a:cxn ang="0">
                  <a:pos x="3" y="78"/>
                </a:cxn>
                <a:cxn ang="0">
                  <a:pos x="5" y="78"/>
                </a:cxn>
                <a:cxn ang="0">
                  <a:pos x="6" y="78"/>
                </a:cxn>
                <a:cxn ang="0">
                  <a:pos x="8" y="77"/>
                </a:cxn>
                <a:cxn ang="0">
                  <a:pos x="9" y="76"/>
                </a:cxn>
                <a:cxn ang="0">
                  <a:pos x="9" y="74"/>
                </a:cxn>
                <a:cxn ang="0">
                  <a:pos x="9" y="74"/>
                </a:cxn>
                <a:cxn ang="0">
                  <a:pos x="10" y="65"/>
                </a:cxn>
                <a:cxn ang="0">
                  <a:pos x="11" y="57"/>
                </a:cxn>
                <a:cxn ang="0">
                  <a:pos x="16" y="39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78">
                  <a:moveTo>
                    <a:pt x="20" y="3"/>
                  </a:moveTo>
                  <a:lnTo>
                    <a:pt x="20" y="3"/>
                  </a:lnTo>
                  <a:lnTo>
                    <a:pt x="7" y="38"/>
                  </a:lnTo>
                  <a:lnTo>
                    <a:pt x="2" y="56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76"/>
                  </a:lnTo>
                  <a:lnTo>
                    <a:pt x="2" y="77"/>
                  </a:lnTo>
                  <a:lnTo>
                    <a:pt x="3" y="78"/>
                  </a:lnTo>
                  <a:lnTo>
                    <a:pt x="5" y="78"/>
                  </a:lnTo>
                  <a:lnTo>
                    <a:pt x="6" y="78"/>
                  </a:lnTo>
                  <a:lnTo>
                    <a:pt x="8" y="77"/>
                  </a:lnTo>
                  <a:lnTo>
                    <a:pt x="9" y="76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0" y="65"/>
                  </a:lnTo>
                  <a:lnTo>
                    <a:pt x="11" y="57"/>
                  </a:lnTo>
                  <a:lnTo>
                    <a:pt x="16" y="39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806">
              <a:extLst>
                <a:ext uri="{FF2B5EF4-FFF2-40B4-BE49-F238E27FC236}">
                  <a16:creationId xmlns:a16="http://schemas.microsoft.com/office/drawing/2014/main" id="{5EFC470D-3C35-1E5C-06B4-FBEAD8373781}"/>
                </a:ext>
              </a:extLst>
            </p:cNvPr>
            <p:cNvSpPr/>
            <p:nvPr/>
          </p:nvSpPr>
          <p:spPr bwMode="auto">
            <a:xfrm>
              <a:off x="6359526" y="1677988"/>
              <a:ext cx="20638" cy="6985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0" y="33"/>
                </a:cxn>
                <a:cxn ang="0">
                  <a:pos x="11" y="63"/>
                </a:cxn>
                <a:cxn ang="0">
                  <a:pos x="6" y="79"/>
                </a:cxn>
                <a:cxn ang="0">
                  <a:pos x="3" y="94"/>
                </a:cxn>
                <a:cxn ang="0">
                  <a:pos x="1" y="110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0" y="127"/>
                </a:cxn>
                <a:cxn ang="0">
                  <a:pos x="1" y="128"/>
                </a:cxn>
                <a:cxn ang="0">
                  <a:pos x="3" y="129"/>
                </a:cxn>
                <a:cxn ang="0">
                  <a:pos x="4" y="130"/>
                </a:cxn>
                <a:cxn ang="0">
                  <a:pos x="6" y="129"/>
                </a:cxn>
                <a:cxn ang="0">
                  <a:pos x="7" y="128"/>
                </a:cxn>
                <a:cxn ang="0">
                  <a:pos x="9" y="127"/>
                </a:cxn>
                <a:cxn ang="0">
                  <a:pos x="9" y="125"/>
                </a:cxn>
                <a:cxn ang="0">
                  <a:pos x="9" y="125"/>
                </a:cxn>
                <a:cxn ang="0">
                  <a:pos x="10" y="110"/>
                </a:cxn>
                <a:cxn ang="0">
                  <a:pos x="12" y="94"/>
                </a:cxn>
                <a:cxn ang="0">
                  <a:pos x="16" y="80"/>
                </a:cxn>
                <a:cxn ang="0">
                  <a:pos x="20" y="64"/>
                </a:cxn>
                <a:cxn ang="0">
                  <a:pos x="30" y="35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30">
                  <a:moveTo>
                    <a:pt x="32" y="4"/>
                  </a:moveTo>
                  <a:lnTo>
                    <a:pt x="32" y="4"/>
                  </a:lnTo>
                  <a:lnTo>
                    <a:pt x="20" y="33"/>
                  </a:lnTo>
                  <a:lnTo>
                    <a:pt x="11" y="63"/>
                  </a:lnTo>
                  <a:lnTo>
                    <a:pt x="6" y="79"/>
                  </a:lnTo>
                  <a:lnTo>
                    <a:pt x="3" y="94"/>
                  </a:lnTo>
                  <a:lnTo>
                    <a:pt x="1" y="110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7"/>
                  </a:lnTo>
                  <a:lnTo>
                    <a:pt x="1" y="128"/>
                  </a:lnTo>
                  <a:lnTo>
                    <a:pt x="3" y="129"/>
                  </a:lnTo>
                  <a:lnTo>
                    <a:pt x="4" y="130"/>
                  </a:lnTo>
                  <a:lnTo>
                    <a:pt x="6" y="129"/>
                  </a:lnTo>
                  <a:lnTo>
                    <a:pt x="7" y="128"/>
                  </a:lnTo>
                  <a:lnTo>
                    <a:pt x="9" y="127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10" y="110"/>
                  </a:lnTo>
                  <a:lnTo>
                    <a:pt x="12" y="94"/>
                  </a:lnTo>
                  <a:lnTo>
                    <a:pt x="16" y="80"/>
                  </a:lnTo>
                  <a:lnTo>
                    <a:pt x="20" y="64"/>
                  </a:lnTo>
                  <a:lnTo>
                    <a:pt x="30" y="35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807">
              <a:extLst>
                <a:ext uri="{FF2B5EF4-FFF2-40B4-BE49-F238E27FC236}">
                  <a16:creationId xmlns:a16="http://schemas.microsoft.com/office/drawing/2014/main" id="{6F6245DC-22BC-D8A5-4C49-59A1B0EABE4F}"/>
                </a:ext>
              </a:extLst>
            </p:cNvPr>
            <p:cNvSpPr/>
            <p:nvPr/>
          </p:nvSpPr>
          <p:spPr bwMode="auto">
            <a:xfrm>
              <a:off x="6392863" y="1708150"/>
              <a:ext cx="20638" cy="55563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7" y="17"/>
                </a:cxn>
                <a:cxn ang="0">
                  <a:pos x="23" y="28"/>
                </a:cxn>
                <a:cxn ang="0">
                  <a:pos x="13" y="51"/>
                </a:cxn>
                <a:cxn ang="0">
                  <a:pos x="8" y="63"/>
                </a:cxn>
                <a:cxn ang="0">
                  <a:pos x="4" y="74"/>
                </a:cxn>
                <a:cxn ang="0">
                  <a:pos x="1" y="8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0" y="87"/>
                </a:cxn>
                <a:cxn ang="0">
                  <a:pos x="13" y="75"/>
                </a:cxn>
                <a:cxn ang="0">
                  <a:pos x="17" y="64"/>
                </a:cxn>
                <a:cxn ang="0">
                  <a:pos x="22" y="53"/>
                </a:cxn>
                <a:cxn ang="0">
                  <a:pos x="33" y="30"/>
                </a:cxn>
                <a:cxn ang="0">
                  <a:pos x="37" y="19"/>
                </a:cxn>
                <a:cxn ang="0">
                  <a:pos x="41" y="6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4">
                  <a:moveTo>
                    <a:pt x="32" y="4"/>
                  </a:moveTo>
                  <a:lnTo>
                    <a:pt x="32" y="4"/>
                  </a:lnTo>
                  <a:lnTo>
                    <a:pt x="27" y="17"/>
                  </a:lnTo>
                  <a:lnTo>
                    <a:pt x="23" y="28"/>
                  </a:lnTo>
                  <a:lnTo>
                    <a:pt x="13" y="51"/>
                  </a:lnTo>
                  <a:lnTo>
                    <a:pt x="8" y="63"/>
                  </a:lnTo>
                  <a:lnTo>
                    <a:pt x="4" y="74"/>
                  </a:lnTo>
                  <a:lnTo>
                    <a:pt x="1" y="8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0" y="87"/>
                  </a:lnTo>
                  <a:lnTo>
                    <a:pt x="13" y="75"/>
                  </a:lnTo>
                  <a:lnTo>
                    <a:pt x="17" y="64"/>
                  </a:lnTo>
                  <a:lnTo>
                    <a:pt x="22" y="53"/>
                  </a:lnTo>
                  <a:lnTo>
                    <a:pt x="33" y="30"/>
                  </a:lnTo>
                  <a:lnTo>
                    <a:pt x="37" y="19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809">
              <a:extLst>
                <a:ext uri="{FF2B5EF4-FFF2-40B4-BE49-F238E27FC236}">
                  <a16:creationId xmlns:a16="http://schemas.microsoft.com/office/drawing/2014/main" id="{BD27A7C4-E9F9-972B-65EC-205233092097}"/>
                </a:ext>
              </a:extLst>
            </p:cNvPr>
            <p:cNvSpPr/>
            <p:nvPr/>
          </p:nvSpPr>
          <p:spPr bwMode="auto">
            <a:xfrm>
              <a:off x="6438900" y="1719263"/>
              <a:ext cx="31750" cy="65088"/>
            </a:xfrm>
            <a:custGeom>
              <a:avLst/>
              <a:gdLst/>
              <a:ahLst/>
              <a:cxnLst>
                <a:cxn ang="0">
                  <a:pos x="51" y="2"/>
                </a:cxn>
                <a:cxn ang="0">
                  <a:pos x="51" y="2"/>
                </a:cxn>
                <a:cxn ang="0">
                  <a:pos x="37" y="25"/>
                </a:cxn>
                <a:cxn ang="0">
                  <a:pos x="25" y="44"/>
                </a:cxn>
                <a:cxn ang="0">
                  <a:pos x="14" y="64"/>
                </a:cxn>
                <a:cxn ang="0">
                  <a:pos x="6" y="83"/>
                </a:cxn>
                <a:cxn ang="0">
                  <a:pos x="2" y="93"/>
                </a:cxn>
                <a:cxn ang="0">
                  <a:pos x="0" y="101"/>
                </a:cxn>
                <a:cxn ang="0">
                  <a:pos x="0" y="108"/>
                </a:cxn>
                <a:cxn ang="0">
                  <a:pos x="1" y="114"/>
                </a:cxn>
                <a:cxn ang="0">
                  <a:pos x="2" y="116"/>
                </a:cxn>
                <a:cxn ang="0">
                  <a:pos x="5" y="119"/>
                </a:cxn>
                <a:cxn ang="0">
                  <a:pos x="7" y="120"/>
                </a:cxn>
                <a:cxn ang="0">
                  <a:pos x="10" y="123"/>
                </a:cxn>
                <a:cxn ang="0">
                  <a:pos x="10" y="123"/>
                </a:cxn>
                <a:cxn ang="0">
                  <a:pos x="12" y="123"/>
                </a:cxn>
                <a:cxn ang="0">
                  <a:pos x="14" y="123"/>
                </a:cxn>
                <a:cxn ang="0">
                  <a:pos x="15" y="120"/>
                </a:cxn>
                <a:cxn ang="0">
                  <a:pos x="16" y="119"/>
                </a:cxn>
                <a:cxn ang="0">
                  <a:pos x="15" y="115"/>
                </a:cxn>
                <a:cxn ang="0">
                  <a:pos x="14" y="114"/>
                </a:cxn>
                <a:cxn ang="0">
                  <a:pos x="13" y="113"/>
                </a:cxn>
                <a:cxn ang="0">
                  <a:pos x="13" y="113"/>
                </a:cxn>
                <a:cxn ang="0">
                  <a:pos x="11" y="112"/>
                </a:cxn>
                <a:cxn ang="0">
                  <a:pos x="10" y="111"/>
                </a:cxn>
                <a:cxn ang="0">
                  <a:pos x="10" y="107"/>
                </a:cxn>
                <a:cxn ang="0">
                  <a:pos x="10" y="102"/>
                </a:cxn>
                <a:cxn ang="0">
                  <a:pos x="12" y="96"/>
                </a:cxn>
                <a:cxn ang="0">
                  <a:pos x="18" y="80"/>
                </a:cxn>
                <a:cxn ang="0">
                  <a:pos x="27" y="62"/>
                </a:cxn>
                <a:cxn ang="0">
                  <a:pos x="47" y="2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60" y="5"/>
                </a:cxn>
                <a:cxn ang="0">
                  <a:pos x="59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2"/>
                </a:cxn>
                <a:cxn ang="0">
                  <a:pos x="51" y="2"/>
                </a:cxn>
              </a:cxnLst>
              <a:rect l="0" t="0" r="r" b="b"/>
              <a:pathLst>
                <a:path w="60" h="123">
                  <a:moveTo>
                    <a:pt x="51" y="2"/>
                  </a:moveTo>
                  <a:lnTo>
                    <a:pt x="51" y="2"/>
                  </a:lnTo>
                  <a:lnTo>
                    <a:pt x="37" y="25"/>
                  </a:lnTo>
                  <a:lnTo>
                    <a:pt x="25" y="44"/>
                  </a:lnTo>
                  <a:lnTo>
                    <a:pt x="14" y="64"/>
                  </a:lnTo>
                  <a:lnTo>
                    <a:pt x="6" y="83"/>
                  </a:lnTo>
                  <a:lnTo>
                    <a:pt x="2" y="93"/>
                  </a:lnTo>
                  <a:lnTo>
                    <a:pt x="0" y="101"/>
                  </a:lnTo>
                  <a:lnTo>
                    <a:pt x="0" y="108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5" y="119"/>
                  </a:lnTo>
                  <a:lnTo>
                    <a:pt x="7" y="120"/>
                  </a:lnTo>
                  <a:lnTo>
                    <a:pt x="10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4" y="123"/>
                  </a:lnTo>
                  <a:lnTo>
                    <a:pt x="15" y="120"/>
                  </a:lnTo>
                  <a:lnTo>
                    <a:pt x="16" y="119"/>
                  </a:lnTo>
                  <a:lnTo>
                    <a:pt x="15" y="115"/>
                  </a:lnTo>
                  <a:lnTo>
                    <a:pt x="14" y="114"/>
                  </a:lnTo>
                  <a:lnTo>
                    <a:pt x="13" y="113"/>
                  </a:lnTo>
                  <a:lnTo>
                    <a:pt x="13" y="113"/>
                  </a:lnTo>
                  <a:lnTo>
                    <a:pt x="11" y="112"/>
                  </a:lnTo>
                  <a:lnTo>
                    <a:pt x="10" y="111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2" y="96"/>
                  </a:lnTo>
                  <a:lnTo>
                    <a:pt x="18" y="80"/>
                  </a:lnTo>
                  <a:lnTo>
                    <a:pt x="27" y="62"/>
                  </a:lnTo>
                  <a:lnTo>
                    <a:pt x="47" y="2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60" y="5"/>
                  </a:lnTo>
                  <a:lnTo>
                    <a:pt x="59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2"/>
                  </a:lnTo>
                  <a:lnTo>
                    <a:pt x="5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810">
              <a:extLst>
                <a:ext uri="{FF2B5EF4-FFF2-40B4-BE49-F238E27FC236}">
                  <a16:creationId xmlns:a16="http://schemas.microsoft.com/office/drawing/2014/main" id="{F12E2382-75F1-4E62-53BB-1B4E272D4AB7}"/>
                </a:ext>
              </a:extLst>
            </p:cNvPr>
            <p:cNvSpPr/>
            <p:nvPr/>
          </p:nvSpPr>
          <p:spPr bwMode="auto">
            <a:xfrm>
              <a:off x="6478588" y="1731963"/>
              <a:ext cx="28575" cy="65088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5" y="1"/>
                </a:cxn>
                <a:cxn ang="0">
                  <a:pos x="40" y="8"/>
                </a:cxn>
                <a:cxn ang="0">
                  <a:pos x="34" y="14"/>
                </a:cxn>
                <a:cxn ang="0">
                  <a:pos x="25" y="26"/>
                </a:cxn>
                <a:cxn ang="0">
                  <a:pos x="16" y="41"/>
                </a:cxn>
                <a:cxn ang="0">
                  <a:pos x="10" y="55"/>
                </a:cxn>
                <a:cxn ang="0">
                  <a:pos x="6" y="71"/>
                </a:cxn>
                <a:cxn ang="0">
                  <a:pos x="3" y="87"/>
                </a:cxn>
                <a:cxn ang="0">
                  <a:pos x="1" y="103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119"/>
                </a:cxn>
                <a:cxn ang="0">
                  <a:pos x="10" y="104"/>
                </a:cxn>
                <a:cxn ang="0">
                  <a:pos x="12" y="88"/>
                </a:cxn>
                <a:cxn ang="0">
                  <a:pos x="15" y="74"/>
                </a:cxn>
                <a:cxn ang="0">
                  <a:pos x="19" y="59"/>
                </a:cxn>
                <a:cxn ang="0">
                  <a:pos x="25" y="45"/>
                </a:cxn>
                <a:cxn ang="0">
                  <a:pos x="33" y="31"/>
                </a:cxn>
                <a:cxn ang="0">
                  <a:pos x="41" y="19"/>
                </a:cxn>
                <a:cxn ang="0">
                  <a:pos x="53" y="9"/>
                </a:cxn>
                <a:cxn ang="0">
                  <a:pos x="53" y="9"/>
                </a:cxn>
                <a:cxn ang="0">
                  <a:pos x="54" y="7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0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5" y="1"/>
                </a:cxn>
              </a:cxnLst>
              <a:rect l="0" t="0" r="r" b="b"/>
              <a:pathLst>
                <a:path w="54" h="123">
                  <a:moveTo>
                    <a:pt x="45" y="1"/>
                  </a:moveTo>
                  <a:lnTo>
                    <a:pt x="45" y="1"/>
                  </a:lnTo>
                  <a:lnTo>
                    <a:pt x="40" y="8"/>
                  </a:lnTo>
                  <a:lnTo>
                    <a:pt x="34" y="14"/>
                  </a:lnTo>
                  <a:lnTo>
                    <a:pt x="25" y="26"/>
                  </a:lnTo>
                  <a:lnTo>
                    <a:pt x="16" y="41"/>
                  </a:lnTo>
                  <a:lnTo>
                    <a:pt x="10" y="55"/>
                  </a:lnTo>
                  <a:lnTo>
                    <a:pt x="6" y="71"/>
                  </a:lnTo>
                  <a:lnTo>
                    <a:pt x="3" y="87"/>
                  </a:lnTo>
                  <a:lnTo>
                    <a:pt x="1" y="10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119"/>
                  </a:lnTo>
                  <a:lnTo>
                    <a:pt x="10" y="104"/>
                  </a:lnTo>
                  <a:lnTo>
                    <a:pt x="12" y="88"/>
                  </a:lnTo>
                  <a:lnTo>
                    <a:pt x="15" y="74"/>
                  </a:lnTo>
                  <a:lnTo>
                    <a:pt x="19" y="59"/>
                  </a:lnTo>
                  <a:lnTo>
                    <a:pt x="25" y="45"/>
                  </a:lnTo>
                  <a:lnTo>
                    <a:pt x="33" y="31"/>
                  </a:lnTo>
                  <a:lnTo>
                    <a:pt x="41" y="1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4" y="7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0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811">
              <a:extLst>
                <a:ext uri="{FF2B5EF4-FFF2-40B4-BE49-F238E27FC236}">
                  <a16:creationId xmlns:a16="http://schemas.microsoft.com/office/drawing/2014/main" id="{81A23F8E-6E05-8E89-0F2C-DF91E23BB5F0}"/>
                </a:ext>
              </a:extLst>
            </p:cNvPr>
            <p:cNvSpPr/>
            <p:nvPr/>
          </p:nvSpPr>
          <p:spPr bwMode="auto">
            <a:xfrm>
              <a:off x="6523038" y="1739900"/>
              <a:ext cx="25400" cy="6191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27" y="29"/>
                </a:cxn>
                <a:cxn ang="0">
                  <a:pos x="17" y="56"/>
                </a:cxn>
                <a:cxn ang="0">
                  <a:pos x="8" y="82"/>
                </a:cxn>
                <a:cxn ang="0">
                  <a:pos x="4" y="96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4" y="116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3" y="99"/>
                </a:cxn>
                <a:cxn ang="0">
                  <a:pos x="16" y="85"/>
                </a:cxn>
                <a:cxn ang="0">
                  <a:pos x="25" y="58"/>
                </a:cxn>
                <a:cxn ang="0">
                  <a:pos x="37" y="32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117">
                  <a:moveTo>
                    <a:pt x="39" y="3"/>
                  </a:moveTo>
                  <a:lnTo>
                    <a:pt x="39" y="3"/>
                  </a:lnTo>
                  <a:lnTo>
                    <a:pt x="27" y="29"/>
                  </a:lnTo>
                  <a:lnTo>
                    <a:pt x="17" y="56"/>
                  </a:lnTo>
                  <a:lnTo>
                    <a:pt x="8" y="82"/>
                  </a:lnTo>
                  <a:lnTo>
                    <a:pt x="4" y="9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3" y="99"/>
                  </a:lnTo>
                  <a:lnTo>
                    <a:pt x="16" y="85"/>
                  </a:lnTo>
                  <a:lnTo>
                    <a:pt x="25" y="58"/>
                  </a:lnTo>
                  <a:lnTo>
                    <a:pt x="37" y="32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812">
              <a:extLst>
                <a:ext uri="{FF2B5EF4-FFF2-40B4-BE49-F238E27FC236}">
                  <a16:creationId xmlns:a16="http://schemas.microsoft.com/office/drawing/2014/main" id="{513E804A-E20E-2F76-183B-25910CCFDEB9}"/>
                </a:ext>
              </a:extLst>
            </p:cNvPr>
            <p:cNvSpPr/>
            <p:nvPr/>
          </p:nvSpPr>
          <p:spPr bwMode="auto">
            <a:xfrm>
              <a:off x="6572250" y="1743075"/>
              <a:ext cx="28575" cy="61913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7" y="14"/>
                </a:cxn>
                <a:cxn ang="0">
                  <a:pos x="28" y="27"/>
                </a:cxn>
                <a:cxn ang="0">
                  <a:pos x="22" y="40"/>
                </a:cxn>
                <a:cxn ang="0">
                  <a:pos x="16" y="54"/>
                </a:cxn>
                <a:cxn ang="0">
                  <a:pos x="11" y="67"/>
                </a:cxn>
                <a:cxn ang="0">
                  <a:pos x="7" y="82"/>
                </a:cxn>
                <a:cxn ang="0">
                  <a:pos x="3" y="96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3" y="116"/>
                </a:cxn>
                <a:cxn ang="0">
                  <a:pos x="6" y="117"/>
                </a:cxn>
                <a:cxn ang="0">
                  <a:pos x="8" y="115"/>
                </a:cxn>
                <a:cxn ang="0">
                  <a:pos x="14" y="108"/>
                </a:cxn>
                <a:cxn ang="0">
                  <a:pos x="14" y="108"/>
                </a:cxn>
                <a:cxn ang="0">
                  <a:pos x="16" y="106"/>
                </a:cxn>
                <a:cxn ang="0">
                  <a:pos x="15" y="104"/>
                </a:cxn>
                <a:cxn ang="0">
                  <a:pos x="14" y="102"/>
                </a:cxn>
                <a:cxn ang="0">
                  <a:pos x="12" y="101"/>
                </a:cxn>
                <a:cxn ang="0">
                  <a:pos x="12" y="101"/>
                </a:cxn>
                <a:cxn ang="0">
                  <a:pos x="18" y="75"/>
                </a:cxn>
                <a:cxn ang="0">
                  <a:pos x="22" y="63"/>
                </a:cxn>
                <a:cxn ang="0">
                  <a:pos x="27" y="52"/>
                </a:cxn>
                <a:cxn ang="0">
                  <a:pos x="33" y="39"/>
                </a:cxn>
                <a:cxn ang="0">
                  <a:pos x="39" y="28"/>
                </a:cxn>
                <a:cxn ang="0">
                  <a:pos x="45" y="18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2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4" h="117">
                  <a:moveTo>
                    <a:pt x="45" y="2"/>
                  </a:moveTo>
                  <a:lnTo>
                    <a:pt x="45" y="2"/>
                  </a:lnTo>
                  <a:lnTo>
                    <a:pt x="37" y="14"/>
                  </a:lnTo>
                  <a:lnTo>
                    <a:pt x="28" y="27"/>
                  </a:lnTo>
                  <a:lnTo>
                    <a:pt x="22" y="40"/>
                  </a:lnTo>
                  <a:lnTo>
                    <a:pt x="16" y="54"/>
                  </a:lnTo>
                  <a:lnTo>
                    <a:pt x="11" y="67"/>
                  </a:lnTo>
                  <a:lnTo>
                    <a:pt x="7" y="82"/>
                  </a:lnTo>
                  <a:lnTo>
                    <a:pt x="3" y="96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3" y="116"/>
                  </a:lnTo>
                  <a:lnTo>
                    <a:pt x="6" y="117"/>
                  </a:lnTo>
                  <a:lnTo>
                    <a:pt x="8" y="115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6" y="106"/>
                  </a:lnTo>
                  <a:lnTo>
                    <a:pt x="15" y="104"/>
                  </a:lnTo>
                  <a:lnTo>
                    <a:pt x="14" y="102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8" y="75"/>
                  </a:lnTo>
                  <a:lnTo>
                    <a:pt x="22" y="63"/>
                  </a:lnTo>
                  <a:lnTo>
                    <a:pt x="27" y="52"/>
                  </a:lnTo>
                  <a:lnTo>
                    <a:pt x="33" y="39"/>
                  </a:lnTo>
                  <a:lnTo>
                    <a:pt x="39" y="28"/>
                  </a:lnTo>
                  <a:lnTo>
                    <a:pt x="45" y="18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2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813">
              <a:extLst>
                <a:ext uri="{FF2B5EF4-FFF2-40B4-BE49-F238E27FC236}">
                  <a16:creationId xmlns:a16="http://schemas.microsoft.com/office/drawing/2014/main" id="{1B44D576-7B85-CD50-F37F-B69B26605F9C}"/>
                </a:ext>
              </a:extLst>
            </p:cNvPr>
            <p:cNvSpPr/>
            <p:nvPr/>
          </p:nvSpPr>
          <p:spPr bwMode="auto">
            <a:xfrm>
              <a:off x="6629400" y="1741488"/>
              <a:ext cx="28575" cy="55563"/>
            </a:xfrm>
            <a:custGeom>
              <a:avLst/>
              <a:gdLst/>
              <a:ahLst/>
              <a:cxnLst>
                <a:cxn ang="0">
                  <a:pos x="44" y="3"/>
                </a:cxn>
                <a:cxn ang="0">
                  <a:pos x="44" y="3"/>
                </a:cxn>
                <a:cxn ang="0">
                  <a:pos x="39" y="14"/>
                </a:cxn>
                <a:cxn ang="0">
                  <a:pos x="35" y="26"/>
                </a:cxn>
                <a:cxn ang="0">
                  <a:pos x="35" y="26"/>
                </a:cxn>
                <a:cxn ang="0">
                  <a:pos x="34" y="32"/>
                </a:cxn>
                <a:cxn ang="0">
                  <a:pos x="33" y="38"/>
                </a:cxn>
                <a:cxn ang="0">
                  <a:pos x="32" y="44"/>
                </a:cxn>
                <a:cxn ang="0">
                  <a:pos x="31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25" y="55"/>
                </a:cxn>
                <a:cxn ang="0">
                  <a:pos x="22" y="61"/>
                </a:cxn>
                <a:cxn ang="0">
                  <a:pos x="15" y="73"/>
                </a:cxn>
                <a:cxn ang="0">
                  <a:pos x="9" y="86"/>
                </a:cxn>
                <a:cxn ang="0">
                  <a:pos x="5" y="91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7" y="103"/>
                </a:cxn>
                <a:cxn ang="0">
                  <a:pos x="14" y="94"/>
                </a:cxn>
                <a:cxn ang="0">
                  <a:pos x="21" y="84"/>
                </a:cxn>
                <a:cxn ang="0">
                  <a:pos x="31" y="63"/>
                </a:cxn>
                <a:cxn ang="0">
                  <a:pos x="31" y="63"/>
                </a:cxn>
                <a:cxn ang="0">
                  <a:pos x="34" y="60"/>
                </a:cxn>
                <a:cxn ang="0">
                  <a:pos x="37" y="57"/>
                </a:cxn>
                <a:cxn ang="0">
                  <a:pos x="39" y="54"/>
                </a:cxn>
                <a:cxn ang="0">
                  <a:pos x="40" y="50"/>
                </a:cxn>
                <a:cxn ang="0">
                  <a:pos x="40" y="50"/>
                </a:cxn>
                <a:cxn ang="0">
                  <a:pos x="42" y="38"/>
                </a:cxn>
                <a:cxn ang="0">
                  <a:pos x="44" y="28"/>
                </a:cxn>
                <a:cxn ang="0">
                  <a:pos x="48" y="18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4"/>
                </a:cxn>
                <a:cxn ang="0">
                  <a:pos x="51" y="1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3"/>
                </a:cxn>
              </a:cxnLst>
              <a:rect l="0" t="0" r="r" b="b"/>
              <a:pathLst>
                <a:path w="53" h="105">
                  <a:moveTo>
                    <a:pt x="44" y="3"/>
                  </a:moveTo>
                  <a:lnTo>
                    <a:pt x="44" y="3"/>
                  </a:lnTo>
                  <a:lnTo>
                    <a:pt x="39" y="14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4" y="32"/>
                  </a:lnTo>
                  <a:lnTo>
                    <a:pt x="33" y="38"/>
                  </a:lnTo>
                  <a:lnTo>
                    <a:pt x="32" y="44"/>
                  </a:lnTo>
                  <a:lnTo>
                    <a:pt x="31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5" y="55"/>
                  </a:lnTo>
                  <a:lnTo>
                    <a:pt x="22" y="61"/>
                  </a:lnTo>
                  <a:lnTo>
                    <a:pt x="15" y="73"/>
                  </a:lnTo>
                  <a:lnTo>
                    <a:pt x="9" y="86"/>
                  </a:lnTo>
                  <a:lnTo>
                    <a:pt x="5" y="91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7" y="103"/>
                  </a:lnTo>
                  <a:lnTo>
                    <a:pt x="14" y="94"/>
                  </a:lnTo>
                  <a:lnTo>
                    <a:pt x="21" y="84"/>
                  </a:lnTo>
                  <a:lnTo>
                    <a:pt x="31" y="63"/>
                  </a:lnTo>
                  <a:lnTo>
                    <a:pt x="31" y="63"/>
                  </a:lnTo>
                  <a:lnTo>
                    <a:pt x="34" y="60"/>
                  </a:lnTo>
                  <a:lnTo>
                    <a:pt x="37" y="57"/>
                  </a:lnTo>
                  <a:lnTo>
                    <a:pt x="39" y="5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2" y="38"/>
                  </a:lnTo>
                  <a:lnTo>
                    <a:pt x="44" y="28"/>
                  </a:lnTo>
                  <a:lnTo>
                    <a:pt x="48" y="18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814">
              <a:extLst>
                <a:ext uri="{FF2B5EF4-FFF2-40B4-BE49-F238E27FC236}">
                  <a16:creationId xmlns:a16="http://schemas.microsoft.com/office/drawing/2014/main" id="{81746C5A-7471-78EE-010C-7FC037A3D9A8}"/>
                </a:ext>
              </a:extLst>
            </p:cNvPr>
            <p:cNvSpPr/>
            <p:nvPr/>
          </p:nvSpPr>
          <p:spPr bwMode="auto">
            <a:xfrm>
              <a:off x="6673850" y="1739900"/>
              <a:ext cx="20638" cy="53975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9" y="16"/>
                </a:cxn>
                <a:cxn ang="0">
                  <a:pos x="26" y="28"/>
                </a:cxn>
                <a:cxn ang="0">
                  <a:pos x="22" y="40"/>
                </a:cxn>
                <a:cxn ang="0">
                  <a:pos x="18" y="51"/>
                </a:cxn>
                <a:cxn ang="0">
                  <a:pos x="8" y="74"/>
                </a:cxn>
                <a:cxn ang="0">
                  <a:pos x="4" y="86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1" y="101"/>
                </a:cxn>
                <a:cxn ang="0">
                  <a:pos x="2" y="102"/>
                </a:cxn>
                <a:cxn ang="0">
                  <a:pos x="4" y="103"/>
                </a:cxn>
                <a:cxn ang="0">
                  <a:pos x="5" y="103"/>
                </a:cxn>
                <a:cxn ang="0">
                  <a:pos x="7" y="103"/>
                </a:cxn>
                <a:cxn ang="0">
                  <a:pos x="8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2" y="88"/>
                </a:cxn>
                <a:cxn ang="0">
                  <a:pos x="17" y="76"/>
                </a:cxn>
                <a:cxn ang="0">
                  <a:pos x="27" y="53"/>
                </a:cxn>
                <a:cxn ang="0">
                  <a:pos x="32" y="41"/>
                </a:cxn>
                <a:cxn ang="0">
                  <a:pos x="36" y="29"/>
                </a:cxn>
                <a:cxn ang="0">
                  <a:pos x="39" y="16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3">
                  <a:moveTo>
                    <a:pt x="32" y="4"/>
                  </a:moveTo>
                  <a:lnTo>
                    <a:pt x="32" y="4"/>
                  </a:lnTo>
                  <a:lnTo>
                    <a:pt x="29" y="16"/>
                  </a:lnTo>
                  <a:lnTo>
                    <a:pt x="26" y="28"/>
                  </a:lnTo>
                  <a:lnTo>
                    <a:pt x="22" y="40"/>
                  </a:lnTo>
                  <a:lnTo>
                    <a:pt x="18" y="51"/>
                  </a:lnTo>
                  <a:lnTo>
                    <a:pt x="8" y="74"/>
                  </a:lnTo>
                  <a:lnTo>
                    <a:pt x="4" y="86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1" y="101"/>
                  </a:lnTo>
                  <a:lnTo>
                    <a:pt x="2" y="102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7" y="103"/>
                  </a:lnTo>
                  <a:lnTo>
                    <a:pt x="8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7" y="53"/>
                  </a:lnTo>
                  <a:lnTo>
                    <a:pt x="32" y="41"/>
                  </a:lnTo>
                  <a:lnTo>
                    <a:pt x="36" y="29"/>
                  </a:lnTo>
                  <a:lnTo>
                    <a:pt x="39" y="16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815">
              <a:extLst>
                <a:ext uri="{FF2B5EF4-FFF2-40B4-BE49-F238E27FC236}">
                  <a16:creationId xmlns:a16="http://schemas.microsoft.com/office/drawing/2014/main" id="{5896EB38-95A1-6BA7-153A-546B777DF626}"/>
                </a:ext>
              </a:extLst>
            </p:cNvPr>
            <p:cNvSpPr/>
            <p:nvPr/>
          </p:nvSpPr>
          <p:spPr bwMode="auto">
            <a:xfrm>
              <a:off x="6811963" y="1671638"/>
              <a:ext cx="9525" cy="38100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11" y="58"/>
                </a:cxn>
                <a:cxn ang="0">
                  <a:pos x="10" y="51"/>
                </a:cxn>
                <a:cxn ang="0">
                  <a:pos x="9" y="44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" y="2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2" y="59"/>
                </a:cxn>
                <a:cxn ang="0">
                  <a:pos x="3" y="63"/>
                </a:cxn>
                <a:cxn ang="0">
                  <a:pos x="5" y="66"/>
                </a:cxn>
                <a:cxn ang="0">
                  <a:pos x="7" y="69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3" y="72"/>
                </a:cxn>
                <a:cxn ang="0">
                  <a:pos x="15" y="72"/>
                </a:cxn>
                <a:cxn ang="0">
                  <a:pos x="17" y="70"/>
                </a:cxn>
                <a:cxn ang="0">
                  <a:pos x="17" y="68"/>
                </a:cxn>
                <a:cxn ang="0">
                  <a:pos x="17" y="62"/>
                </a:cxn>
                <a:cxn ang="0">
                  <a:pos x="17" y="62"/>
                </a:cxn>
                <a:cxn ang="0">
                  <a:pos x="17" y="59"/>
                </a:cxn>
                <a:cxn ang="0">
                  <a:pos x="15" y="58"/>
                </a:cxn>
                <a:cxn ang="0">
                  <a:pos x="13" y="57"/>
                </a:cxn>
                <a:cxn ang="0">
                  <a:pos x="11" y="58"/>
                </a:cxn>
                <a:cxn ang="0">
                  <a:pos x="11" y="58"/>
                </a:cxn>
              </a:cxnLst>
              <a:rect l="0" t="0" r="r" b="b"/>
              <a:pathLst>
                <a:path w="17" h="72">
                  <a:moveTo>
                    <a:pt x="11" y="58"/>
                  </a:moveTo>
                  <a:lnTo>
                    <a:pt x="11" y="58"/>
                  </a:lnTo>
                  <a:lnTo>
                    <a:pt x="10" y="51"/>
                  </a:lnTo>
                  <a:lnTo>
                    <a:pt x="9" y="44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2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2" y="59"/>
                  </a:lnTo>
                  <a:lnTo>
                    <a:pt x="3" y="63"/>
                  </a:lnTo>
                  <a:lnTo>
                    <a:pt x="5" y="66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3" y="72"/>
                  </a:lnTo>
                  <a:lnTo>
                    <a:pt x="15" y="72"/>
                  </a:lnTo>
                  <a:lnTo>
                    <a:pt x="17" y="70"/>
                  </a:lnTo>
                  <a:lnTo>
                    <a:pt x="17" y="68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17" y="59"/>
                  </a:lnTo>
                  <a:lnTo>
                    <a:pt x="15" y="58"/>
                  </a:lnTo>
                  <a:lnTo>
                    <a:pt x="13" y="57"/>
                  </a:lnTo>
                  <a:lnTo>
                    <a:pt x="11" y="58"/>
                  </a:lnTo>
                  <a:lnTo>
                    <a:pt x="11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816">
              <a:extLst>
                <a:ext uri="{FF2B5EF4-FFF2-40B4-BE49-F238E27FC236}">
                  <a16:creationId xmlns:a16="http://schemas.microsoft.com/office/drawing/2014/main" id="{0754E060-653A-16AA-4858-F6B23FEF59DC}"/>
                </a:ext>
              </a:extLst>
            </p:cNvPr>
            <p:cNvSpPr/>
            <p:nvPr/>
          </p:nvSpPr>
          <p:spPr bwMode="auto">
            <a:xfrm>
              <a:off x="6843713" y="1644650"/>
              <a:ext cx="22225" cy="555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9" y="6"/>
                </a:cxn>
                <a:cxn ang="0">
                  <a:pos x="26" y="12"/>
                </a:cxn>
                <a:cxn ang="0">
                  <a:pos x="20" y="23"/>
                </a:cxn>
                <a:cxn ang="0">
                  <a:pos x="16" y="35"/>
                </a:cxn>
                <a:cxn ang="0">
                  <a:pos x="13" y="48"/>
                </a:cxn>
                <a:cxn ang="0">
                  <a:pos x="8" y="73"/>
                </a:cxn>
                <a:cxn ang="0">
                  <a:pos x="5" y="86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1" y="101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3" y="91"/>
                </a:cxn>
                <a:cxn ang="0">
                  <a:pos x="17" y="81"/>
                </a:cxn>
                <a:cxn ang="0">
                  <a:pos x="23" y="58"/>
                </a:cxn>
                <a:cxn ang="0">
                  <a:pos x="23" y="58"/>
                </a:cxn>
                <a:cxn ang="0">
                  <a:pos x="25" y="45"/>
                </a:cxn>
                <a:cxn ang="0">
                  <a:pos x="28" y="32"/>
                </a:cxn>
                <a:cxn ang="0">
                  <a:pos x="30" y="26"/>
                </a:cxn>
                <a:cxn ang="0">
                  <a:pos x="33" y="20"/>
                </a:cxn>
                <a:cxn ang="0">
                  <a:pos x="36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104">
                  <a:moveTo>
                    <a:pt x="33" y="1"/>
                  </a:moveTo>
                  <a:lnTo>
                    <a:pt x="33" y="1"/>
                  </a:lnTo>
                  <a:lnTo>
                    <a:pt x="29" y="6"/>
                  </a:lnTo>
                  <a:lnTo>
                    <a:pt x="26" y="12"/>
                  </a:lnTo>
                  <a:lnTo>
                    <a:pt x="20" y="23"/>
                  </a:lnTo>
                  <a:lnTo>
                    <a:pt x="16" y="35"/>
                  </a:lnTo>
                  <a:lnTo>
                    <a:pt x="13" y="48"/>
                  </a:lnTo>
                  <a:lnTo>
                    <a:pt x="8" y="73"/>
                  </a:lnTo>
                  <a:lnTo>
                    <a:pt x="5" y="86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3" y="91"/>
                  </a:lnTo>
                  <a:lnTo>
                    <a:pt x="17" y="81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5" y="45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3" y="20"/>
                  </a:lnTo>
                  <a:lnTo>
                    <a:pt x="36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817">
              <a:extLst>
                <a:ext uri="{FF2B5EF4-FFF2-40B4-BE49-F238E27FC236}">
                  <a16:creationId xmlns:a16="http://schemas.microsoft.com/office/drawing/2014/main" id="{5EA3C31F-AF8E-FB95-1BDC-9702CCD41023}"/>
                </a:ext>
              </a:extLst>
            </p:cNvPr>
            <p:cNvSpPr/>
            <p:nvPr/>
          </p:nvSpPr>
          <p:spPr bwMode="auto">
            <a:xfrm>
              <a:off x="6719888" y="1743075"/>
              <a:ext cx="9525" cy="47625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8" y="25"/>
                </a:cxn>
                <a:cxn ang="0">
                  <a:pos x="8" y="44"/>
                </a:cxn>
                <a:cxn ang="0">
                  <a:pos x="8" y="55"/>
                </a:cxn>
                <a:cxn ang="0">
                  <a:pos x="7" y="65"/>
                </a:cxn>
                <a:cxn ang="0">
                  <a:pos x="4" y="74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3" y="91"/>
                </a:cxn>
                <a:cxn ang="0">
                  <a:pos x="4" y="91"/>
                </a:cxn>
                <a:cxn ang="0">
                  <a:pos x="7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3" y="79"/>
                </a:cxn>
                <a:cxn ang="0">
                  <a:pos x="15" y="68"/>
                </a:cxn>
                <a:cxn ang="0">
                  <a:pos x="17" y="58"/>
                </a:cxn>
                <a:cxn ang="0">
                  <a:pos x="17" y="48"/>
                </a:cxn>
                <a:cxn ang="0">
                  <a:pos x="17" y="26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17" h="91">
                  <a:moveTo>
                    <a:pt x="16" y="4"/>
                  </a:moveTo>
                  <a:lnTo>
                    <a:pt x="16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lnTo>
                    <a:pt x="8" y="25"/>
                  </a:lnTo>
                  <a:lnTo>
                    <a:pt x="8" y="44"/>
                  </a:lnTo>
                  <a:lnTo>
                    <a:pt x="8" y="55"/>
                  </a:lnTo>
                  <a:lnTo>
                    <a:pt x="7" y="65"/>
                  </a:lnTo>
                  <a:lnTo>
                    <a:pt x="4" y="7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3" y="91"/>
                  </a:lnTo>
                  <a:lnTo>
                    <a:pt x="4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3" y="79"/>
                  </a:lnTo>
                  <a:lnTo>
                    <a:pt x="15" y="68"/>
                  </a:lnTo>
                  <a:lnTo>
                    <a:pt x="17" y="58"/>
                  </a:lnTo>
                  <a:lnTo>
                    <a:pt x="17" y="48"/>
                  </a:lnTo>
                  <a:lnTo>
                    <a:pt x="17" y="2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818">
              <a:extLst>
                <a:ext uri="{FF2B5EF4-FFF2-40B4-BE49-F238E27FC236}">
                  <a16:creationId xmlns:a16="http://schemas.microsoft.com/office/drawing/2014/main" id="{37972832-D24D-B5B2-5C3E-EA3704422551}"/>
                </a:ext>
              </a:extLst>
            </p:cNvPr>
            <p:cNvSpPr/>
            <p:nvPr/>
          </p:nvSpPr>
          <p:spPr bwMode="auto">
            <a:xfrm>
              <a:off x="6754813" y="1758950"/>
              <a:ext cx="12700" cy="49213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4" y="3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3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18"/>
                </a:cxn>
                <a:cxn ang="0">
                  <a:pos x="13" y="30"/>
                </a:cxn>
                <a:cxn ang="0">
                  <a:pos x="11" y="42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5" y="63"/>
                </a:cxn>
                <a:cxn ang="0">
                  <a:pos x="2" y="72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6"/>
                </a:cxn>
                <a:cxn ang="0">
                  <a:pos x="4" y="90"/>
                </a:cxn>
                <a:cxn ang="0">
                  <a:pos x="4" y="90"/>
                </a:cxn>
                <a:cxn ang="0">
                  <a:pos x="5" y="91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0" y="91"/>
                </a:cxn>
                <a:cxn ang="0">
                  <a:pos x="11" y="90"/>
                </a:cxn>
                <a:cxn ang="0">
                  <a:pos x="12" y="88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0" y="82"/>
                </a:cxn>
                <a:cxn ang="0">
                  <a:pos x="10" y="77"/>
                </a:cxn>
                <a:cxn ang="0">
                  <a:pos x="11" y="72"/>
                </a:cxn>
                <a:cxn ang="0">
                  <a:pos x="13" y="68"/>
                </a:cxn>
                <a:cxn ang="0">
                  <a:pos x="16" y="59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20" y="39"/>
                </a:cxn>
                <a:cxn ang="0">
                  <a:pos x="22" y="28"/>
                </a:cxn>
                <a:cxn ang="0">
                  <a:pos x="24" y="17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24" h="92">
                  <a:moveTo>
                    <a:pt x="24" y="5"/>
                  </a:moveTo>
                  <a:lnTo>
                    <a:pt x="24" y="5"/>
                  </a:lnTo>
                  <a:lnTo>
                    <a:pt x="24" y="3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18"/>
                  </a:lnTo>
                  <a:lnTo>
                    <a:pt x="13" y="30"/>
                  </a:lnTo>
                  <a:lnTo>
                    <a:pt x="11" y="42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5" y="91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0" y="91"/>
                  </a:lnTo>
                  <a:lnTo>
                    <a:pt x="11" y="90"/>
                  </a:lnTo>
                  <a:lnTo>
                    <a:pt x="12" y="88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0" y="82"/>
                  </a:lnTo>
                  <a:lnTo>
                    <a:pt x="10" y="77"/>
                  </a:lnTo>
                  <a:lnTo>
                    <a:pt x="11" y="72"/>
                  </a:lnTo>
                  <a:lnTo>
                    <a:pt x="13" y="68"/>
                  </a:lnTo>
                  <a:lnTo>
                    <a:pt x="16" y="59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0" y="39"/>
                  </a:lnTo>
                  <a:lnTo>
                    <a:pt x="22" y="28"/>
                  </a:lnTo>
                  <a:lnTo>
                    <a:pt x="24" y="17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821">
              <a:extLst>
                <a:ext uri="{FF2B5EF4-FFF2-40B4-BE49-F238E27FC236}">
                  <a16:creationId xmlns:a16="http://schemas.microsoft.com/office/drawing/2014/main" id="{F406EA28-99A1-769F-B32F-7D7762B29128}"/>
                </a:ext>
              </a:extLst>
            </p:cNvPr>
            <p:cNvSpPr/>
            <p:nvPr/>
          </p:nvSpPr>
          <p:spPr bwMode="auto">
            <a:xfrm>
              <a:off x="6418263" y="1346200"/>
              <a:ext cx="39688" cy="65088"/>
            </a:xfrm>
            <a:custGeom>
              <a:avLst/>
              <a:gdLst/>
              <a:ahLst/>
              <a:cxnLst>
                <a:cxn ang="0">
                  <a:pos x="63" y="3"/>
                </a:cxn>
                <a:cxn ang="0">
                  <a:pos x="63" y="3"/>
                </a:cxn>
                <a:cxn ang="0">
                  <a:pos x="61" y="12"/>
                </a:cxn>
                <a:cxn ang="0">
                  <a:pos x="59" y="19"/>
                </a:cxn>
                <a:cxn ang="0">
                  <a:pos x="52" y="33"/>
                </a:cxn>
                <a:cxn ang="0">
                  <a:pos x="43" y="48"/>
                </a:cxn>
                <a:cxn ang="0">
                  <a:pos x="33" y="61"/>
                </a:cxn>
                <a:cxn ang="0">
                  <a:pos x="24" y="75"/>
                </a:cxn>
                <a:cxn ang="0">
                  <a:pos x="15" y="88"/>
                </a:cxn>
                <a:cxn ang="0">
                  <a:pos x="6" y="102"/>
                </a:cxn>
                <a:cxn ang="0">
                  <a:pos x="3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2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1"/>
                </a:cxn>
                <a:cxn ang="0">
                  <a:pos x="10" y="120"/>
                </a:cxn>
                <a:cxn ang="0">
                  <a:pos x="10" y="120"/>
                </a:cxn>
                <a:cxn ang="0">
                  <a:pos x="13" y="112"/>
                </a:cxn>
                <a:cxn ang="0">
                  <a:pos x="16" y="105"/>
                </a:cxn>
                <a:cxn ang="0">
                  <a:pos x="24" y="90"/>
                </a:cxn>
                <a:cxn ang="0">
                  <a:pos x="33" y="77"/>
                </a:cxn>
                <a:cxn ang="0">
                  <a:pos x="43" y="63"/>
                </a:cxn>
                <a:cxn ang="0">
                  <a:pos x="52" y="50"/>
                </a:cxn>
                <a:cxn ang="0">
                  <a:pos x="61" y="36"/>
                </a:cxn>
                <a:cxn ang="0">
                  <a:pos x="67" y="22"/>
                </a:cxn>
                <a:cxn ang="0">
                  <a:pos x="70" y="14"/>
                </a:cxn>
                <a:cxn ang="0">
                  <a:pos x="73" y="6"/>
                </a:cxn>
                <a:cxn ang="0">
                  <a:pos x="73" y="6"/>
                </a:cxn>
                <a:cxn ang="0">
                  <a:pos x="73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0"/>
                </a:cxn>
                <a:cxn ang="0">
                  <a:pos x="64" y="1"/>
                </a:cxn>
                <a:cxn ang="0">
                  <a:pos x="63" y="3"/>
                </a:cxn>
                <a:cxn ang="0">
                  <a:pos x="63" y="3"/>
                </a:cxn>
              </a:cxnLst>
              <a:rect l="0" t="0" r="r" b="b"/>
              <a:pathLst>
                <a:path w="73" h="123">
                  <a:moveTo>
                    <a:pt x="63" y="3"/>
                  </a:moveTo>
                  <a:lnTo>
                    <a:pt x="63" y="3"/>
                  </a:lnTo>
                  <a:lnTo>
                    <a:pt x="61" y="12"/>
                  </a:lnTo>
                  <a:lnTo>
                    <a:pt x="59" y="19"/>
                  </a:lnTo>
                  <a:lnTo>
                    <a:pt x="52" y="33"/>
                  </a:lnTo>
                  <a:lnTo>
                    <a:pt x="43" y="48"/>
                  </a:lnTo>
                  <a:lnTo>
                    <a:pt x="33" y="61"/>
                  </a:lnTo>
                  <a:lnTo>
                    <a:pt x="24" y="75"/>
                  </a:lnTo>
                  <a:lnTo>
                    <a:pt x="15" y="88"/>
                  </a:lnTo>
                  <a:lnTo>
                    <a:pt x="6" y="102"/>
                  </a:lnTo>
                  <a:lnTo>
                    <a:pt x="3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2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1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13" y="112"/>
                  </a:lnTo>
                  <a:lnTo>
                    <a:pt x="16" y="105"/>
                  </a:lnTo>
                  <a:lnTo>
                    <a:pt x="24" y="90"/>
                  </a:lnTo>
                  <a:lnTo>
                    <a:pt x="33" y="77"/>
                  </a:lnTo>
                  <a:lnTo>
                    <a:pt x="43" y="63"/>
                  </a:lnTo>
                  <a:lnTo>
                    <a:pt x="52" y="50"/>
                  </a:lnTo>
                  <a:lnTo>
                    <a:pt x="61" y="36"/>
                  </a:lnTo>
                  <a:lnTo>
                    <a:pt x="67" y="22"/>
                  </a:lnTo>
                  <a:lnTo>
                    <a:pt x="70" y="14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63" y="3"/>
                  </a:lnTo>
                  <a:lnTo>
                    <a:pt x="6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822">
              <a:extLst>
                <a:ext uri="{FF2B5EF4-FFF2-40B4-BE49-F238E27FC236}">
                  <a16:creationId xmlns:a16="http://schemas.microsoft.com/office/drawing/2014/main" id="{E9E79B06-8DF6-2CCC-45FA-61C507373B53}"/>
                </a:ext>
              </a:extLst>
            </p:cNvPr>
            <p:cNvSpPr/>
            <p:nvPr/>
          </p:nvSpPr>
          <p:spPr bwMode="auto">
            <a:xfrm>
              <a:off x="6462713" y="1366838"/>
              <a:ext cx="34925" cy="50800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42" y="24"/>
                </a:cxn>
                <a:cxn ang="0">
                  <a:pos x="29" y="46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1" y="94"/>
                </a:cxn>
                <a:cxn ang="0">
                  <a:pos x="1" y="95"/>
                </a:cxn>
                <a:cxn ang="0">
                  <a:pos x="3" y="97"/>
                </a:cxn>
                <a:cxn ang="0">
                  <a:pos x="4" y="97"/>
                </a:cxn>
                <a:cxn ang="0">
                  <a:pos x="6" y="97"/>
                </a:cxn>
                <a:cxn ang="0">
                  <a:pos x="8" y="97"/>
                </a:cxn>
                <a:cxn ang="0">
                  <a:pos x="9" y="95"/>
                </a:cxn>
                <a:cxn ang="0">
                  <a:pos x="9" y="95"/>
                </a:cxn>
                <a:cxn ang="0">
                  <a:pos x="37" y="51"/>
                </a:cxn>
                <a:cxn ang="0">
                  <a:pos x="50" y="28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7" y="3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97">
                  <a:moveTo>
                    <a:pt x="58" y="2"/>
                  </a:moveTo>
                  <a:lnTo>
                    <a:pt x="58" y="2"/>
                  </a:lnTo>
                  <a:lnTo>
                    <a:pt x="42" y="24"/>
                  </a:lnTo>
                  <a:lnTo>
                    <a:pt x="29" y="46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3" y="97"/>
                  </a:lnTo>
                  <a:lnTo>
                    <a:pt x="4" y="97"/>
                  </a:lnTo>
                  <a:lnTo>
                    <a:pt x="6" y="97"/>
                  </a:lnTo>
                  <a:lnTo>
                    <a:pt x="8" y="97"/>
                  </a:lnTo>
                  <a:lnTo>
                    <a:pt x="9" y="95"/>
                  </a:lnTo>
                  <a:lnTo>
                    <a:pt x="9" y="95"/>
                  </a:lnTo>
                  <a:lnTo>
                    <a:pt x="37" y="51"/>
                  </a:lnTo>
                  <a:lnTo>
                    <a:pt x="50" y="28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7" y="3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823">
              <a:extLst>
                <a:ext uri="{FF2B5EF4-FFF2-40B4-BE49-F238E27FC236}">
                  <a16:creationId xmlns:a16="http://schemas.microsoft.com/office/drawing/2014/main" id="{8EA15066-9CB2-2E30-4531-62D6F1D09944}"/>
                </a:ext>
              </a:extLst>
            </p:cNvPr>
            <p:cNvSpPr/>
            <p:nvPr/>
          </p:nvSpPr>
          <p:spPr bwMode="auto">
            <a:xfrm>
              <a:off x="6569075" y="1604963"/>
              <a:ext cx="28575" cy="68263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3"/>
                </a:cxn>
                <a:cxn ang="0">
                  <a:pos x="43" y="10"/>
                </a:cxn>
                <a:cxn ang="0">
                  <a:pos x="40" y="16"/>
                </a:cxn>
                <a:cxn ang="0">
                  <a:pos x="32" y="29"/>
                </a:cxn>
                <a:cxn ang="0">
                  <a:pos x="25" y="41"/>
                </a:cxn>
                <a:cxn ang="0">
                  <a:pos x="22" y="47"/>
                </a:cxn>
                <a:cxn ang="0">
                  <a:pos x="20" y="53"/>
                </a:cxn>
                <a:cxn ang="0">
                  <a:pos x="20" y="53"/>
                </a:cxn>
                <a:cxn ang="0">
                  <a:pos x="14" y="71"/>
                </a:cxn>
                <a:cxn ang="0">
                  <a:pos x="9" y="89"/>
                </a:cxn>
                <a:cxn ang="0">
                  <a:pos x="3" y="106"/>
                </a:cxn>
                <a:cxn ang="0">
                  <a:pos x="1" y="115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1" y="127"/>
                </a:cxn>
                <a:cxn ang="0">
                  <a:pos x="2" y="128"/>
                </a:cxn>
                <a:cxn ang="0">
                  <a:pos x="3" y="129"/>
                </a:cxn>
                <a:cxn ang="0">
                  <a:pos x="5" y="129"/>
                </a:cxn>
                <a:cxn ang="0">
                  <a:pos x="6" y="129"/>
                </a:cxn>
                <a:cxn ang="0">
                  <a:pos x="9" y="128"/>
                </a:cxn>
                <a:cxn ang="0">
                  <a:pos x="10" y="127"/>
                </a:cxn>
                <a:cxn ang="0">
                  <a:pos x="10" y="125"/>
                </a:cxn>
                <a:cxn ang="0">
                  <a:pos x="10" y="125"/>
                </a:cxn>
                <a:cxn ang="0">
                  <a:pos x="12" y="108"/>
                </a:cxn>
                <a:cxn ang="0">
                  <a:pos x="16" y="93"/>
                </a:cxn>
                <a:cxn ang="0">
                  <a:pos x="21" y="78"/>
                </a:cxn>
                <a:cxn ang="0">
                  <a:pos x="28" y="64"/>
                </a:cxn>
                <a:cxn ang="0">
                  <a:pos x="42" y="35"/>
                </a:cxn>
                <a:cxn ang="0">
                  <a:pos x="49" y="2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2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1"/>
                </a:cxn>
                <a:cxn ang="0">
                  <a:pos x="46" y="2"/>
                </a:cxn>
                <a:cxn ang="0">
                  <a:pos x="45" y="3"/>
                </a:cxn>
                <a:cxn ang="0">
                  <a:pos x="45" y="3"/>
                </a:cxn>
              </a:cxnLst>
              <a:rect l="0" t="0" r="r" b="b"/>
              <a:pathLst>
                <a:path w="54" h="129">
                  <a:moveTo>
                    <a:pt x="45" y="3"/>
                  </a:moveTo>
                  <a:lnTo>
                    <a:pt x="45" y="3"/>
                  </a:lnTo>
                  <a:lnTo>
                    <a:pt x="43" y="10"/>
                  </a:lnTo>
                  <a:lnTo>
                    <a:pt x="40" y="16"/>
                  </a:lnTo>
                  <a:lnTo>
                    <a:pt x="32" y="29"/>
                  </a:lnTo>
                  <a:lnTo>
                    <a:pt x="25" y="41"/>
                  </a:lnTo>
                  <a:lnTo>
                    <a:pt x="22" y="47"/>
                  </a:lnTo>
                  <a:lnTo>
                    <a:pt x="20" y="53"/>
                  </a:lnTo>
                  <a:lnTo>
                    <a:pt x="20" y="53"/>
                  </a:lnTo>
                  <a:lnTo>
                    <a:pt x="14" y="71"/>
                  </a:lnTo>
                  <a:lnTo>
                    <a:pt x="9" y="89"/>
                  </a:lnTo>
                  <a:lnTo>
                    <a:pt x="3" y="106"/>
                  </a:lnTo>
                  <a:lnTo>
                    <a:pt x="1" y="115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1" y="127"/>
                  </a:lnTo>
                  <a:lnTo>
                    <a:pt x="2" y="128"/>
                  </a:lnTo>
                  <a:lnTo>
                    <a:pt x="3" y="129"/>
                  </a:lnTo>
                  <a:lnTo>
                    <a:pt x="5" y="129"/>
                  </a:lnTo>
                  <a:lnTo>
                    <a:pt x="6" y="129"/>
                  </a:lnTo>
                  <a:lnTo>
                    <a:pt x="9" y="128"/>
                  </a:lnTo>
                  <a:lnTo>
                    <a:pt x="10" y="127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2" y="108"/>
                  </a:lnTo>
                  <a:lnTo>
                    <a:pt x="16" y="93"/>
                  </a:lnTo>
                  <a:lnTo>
                    <a:pt x="21" y="78"/>
                  </a:lnTo>
                  <a:lnTo>
                    <a:pt x="28" y="64"/>
                  </a:lnTo>
                  <a:lnTo>
                    <a:pt x="42" y="35"/>
                  </a:lnTo>
                  <a:lnTo>
                    <a:pt x="49" y="2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2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1"/>
                  </a:lnTo>
                  <a:lnTo>
                    <a:pt x="46" y="2"/>
                  </a:lnTo>
                  <a:lnTo>
                    <a:pt x="45" y="3"/>
                  </a:lnTo>
                  <a:lnTo>
                    <a:pt x="4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824">
              <a:extLst>
                <a:ext uri="{FF2B5EF4-FFF2-40B4-BE49-F238E27FC236}">
                  <a16:creationId xmlns:a16="http://schemas.microsoft.com/office/drawing/2014/main" id="{65D61528-CE5C-5FE5-19F2-FC3DB32672E7}"/>
                </a:ext>
              </a:extLst>
            </p:cNvPr>
            <p:cNvSpPr/>
            <p:nvPr/>
          </p:nvSpPr>
          <p:spPr bwMode="auto">
            <a:xfrm>
              <a:off x="6619875" y="1614488"/>
              <a:ext cx="25400" cy="44450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40" y="2"/>
                </a:cxn>
                <a:cxn ang="0">
                  <a:pos x="32" y="11"/>
                </a:cxn>
                <a:cxn ang="0">
                  <a:pos x="25" y="19"/>
                </a:cxn>
                <a:cxn ang="0">
                  <a:pos x="19" y="28"/>
                </a:cxn>
                <a:cxn ang="0">
                  <a:pos x="13" y="39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71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3" y="86"/>
                </a:cxn>
                <a:cxn ang="0">
                  <a:pos x="5" y="86"/>
                </a:cxn>
                <a:cxn ang="0">
                  <a:pos x="6" y="86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1" y="71"/>
                </a:cxn>
                <a:cxn ang="0">
                  <a:pos x="14" y="61"/>
                </a:cxn>
                <a:cxn ang="0">
                  <a:pos x="17" y="51"/>
                </a:cxn>
                <a:cxn ang="0">
                  <a:pos x="22" y="42"/>
                </a:cxn>
                <a:cxn ang="0">
                  <a:pos x="27" y="33"/>
                </a:cxn>
                <a:cxn ang="0">
                  <a:pos x="33" y="24"/>
                </a:cxn>
                <a:cxn ang="0">
                  <a:pos x="40" y="16"/>
                </a:cxn>
                <a:cxn ang="0">
                  <a:pos x="47" y="9"/>
                </a:cxn>
                <a:cxn ang="0">
                  <a:pos x="47" y="9"/>
                </a:cxn>
                <a:cxn ang="0">
                  <a:pos x="48" y="8"/>
                </a:cxn>
                <a:cxn ang="0">
                  <a:pos x="48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0" y="2"/>
                </a:cxn>
                <a:cxn ang="0">
                  <a:pos x="40" y="2"/>
                </a:cxn>
              </a:cxnLst>
              <a:rect l="0" t="0" r="r" b="b"/>
              <a:pathLst>
                <a:path w="48" h="86">
                  <a:moveTo>
                    <a:pt x="40" y="2"/>
                  </a:moveTo>
                  <a:lnTo>
                    <a:pt x="40" y="2"/>
                  </a:lnTo>
                  <a:lnTo>
                    <a:pt x="32" y="11"/>
                  </a:lnTo>
                  <a:lnTo>
                    <a:pt x="25" y="19"/>
                  </a:lnTo>
                  <a:lnTo>
                    <a:pt x="19" y="28"/>
                  </a:lnTo>
                  <a:lnTo>
                    <a:pt x="13" y="39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7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3" y="86"/>
                  </a:lnTo>
                  <a:lnTo>
                    <a:pt x="5" y="86"/>
                  </a:lnTo>
                  <a:lnTo>
                    <a:pt x="6" y="86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1" y="71"/>
                  </a:lnTo>
                  <a:lnTo>
                    <a:pt x="14" y="61"/>
                  </a:lnTo>
                  <a:lnTo>
                    <a:pt x="17" y="51"/>
                  </a:lnTo>
                  <a:lnTo>
                    <a:pt x="22" y="42"/>
                  </a:lnTo>
                  <a:lnTo>
                    <a:pt x="27" y="33"/>
                  </a:lnTo>
                  <a:lnTo>
                    <a:pt x="33" y="24"/>
                  </a:lnTo>
                  <a:lnTo>
                    <a:pt x="40" y="16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48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0" y="2"/>
                  </a:lnTo>
                  <a:lnTo>
                    <a:pt x="4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825">
              <a:extLst>
                <a:ext uri="{FF2B5EF4-FFF2-40B4-BE49-F238E27FC236}">
                  <a16:creationId xmlns:a16="http://schemas.microsoft.com/office/drawing/2014/main" id="{13A3A793-BDA4-81EC-FFEA-928497B27229}"/>
                </a:ext>
              </a:extLst>
            </p:cNvPr>
            <p:cNvSpPr/>
            <p:nvPr/>
          </p:nvSpPr>
          <p:spPr bwMode="auto">
            <a:xfrm>
              <a:off x="6659563" y="1624013"/>
              <a:ext cx="28575" cy="46038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8" y="10"/>
                </a:cxn>
                <a:cxn ang="0">
                  <a:pos x="32" y="17"/>
                </a:cxn>
                <a:cxn ang="0">
                  <a:pos x="25" y="26"/>
                </a:cxn>
                <a:cxn ang="0">
                  <a:pos x="19" y="34"/>
                </a:cxn>
                <a:cxn ang="0">
                  <a:pos x="19" y="34"/>
                </a:cxn>
                <a:cxn ang="0">
                  <a:pos x="13" y="44"/>
                </a:cxn>
                <a:cxn ang="0">
                  <a:pos x="9" y="56"/>
                </a:cxn>
                <a:cxn ang="0">
                  <a:pos x="5" y="67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63"/>
                </a:cxn>
                <a:cxn ang="0">
                  <a:pos x="26" y="42"/>
                </a:cxn>
                <a:cxn ang="0">
                  <a:pos x="26" y="42"/>
                </a:cxn>
                <a:cxn ang="0">
                  <a:pos x="28" y="37"/>
                </a:cxn>
                <a:cxn ang="0">
                  <a:pos x="31" y="33"/>
                </a:cxn>
                <a:cxn ang="0">
                  <a:pos x="38" y="25"/>
                </a:cxn>
                <a:cxn ang="0">
                  <a:pos x="46" y="15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85">
                  <a:moveTo>
                    <a:pt x="44" y="2"/>
                  </a:moveTo>
                  <a:lnTo>
                    <a:pt x="44" y="2"/>
                  </a:lnTo>
                  <a:lnTo>
                    <a:pt x="38" y="10"/>
                  </a:lnTo>
                  <a:lnTo>
                    <a:pt x="32" y="17"/>
                  </a:lnTo>
                  <a:lnTo>
                    <a:pt x="25" y="26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3" y="44"/>
                  </a:lnTo>
                  <a:lnTo>
                    <a:pt x="9" y="56"/>
                  </a:lnTo>
                  <a:lnTo>
                    <a:pt x="5" y="6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16" y="63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37"/>
                  </a:lnTo>
                  <a:lnTo>
                    <a:pt x="31" y="33"/>
                  </a:lnTo>
                  <a:lnTo>
                    <a:pt x="38" y="25"/>
                  </a:lnTo>
                  <a:lnTo>
                    <a:pt x="46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826">
              <a:extLst>
                <a:ext uri="{FF2B5EF4-FFF2-40B4-BE49-F238E27FC236}">
                  <a16:creationId xmlns:a16="http://schemas.microsoft.com/office/drawing/2014/main" id="{2FE2694F-8DB9-DC0B-FEE5-77733F5A4AFD}"/>
                </a:ext>
              </a:extLst>
            </p:cNvPr>
            <p:cNvSpPr/>
            <p:nvPr/>
          </p:nvSpPr>
          <p:spPr bwMode="auto">
            <a:xfrm>
              <a:off x="6746875" y="1463675"/>
              <a:ext cx="23813" cy="41275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32" y="10"/>
                </a:cxn>
                <a:cxn ang="0">
                  <a:pos x="27" y="18"/>
                </a:cxn>
                <a:cxn ang="0">
                  <a:pos x="22" y="27"/>
                </a:cxn>
                <a:cxn ang="0">
                  <a:pos x="18" y="35"/>
                </a:cxn>
                <a:cxn ang="0">
                  <a:pos x="9" y="54"/>
                </a:cxn>
                <a:cxn ang="0">
                  <a:pos x="5" y="6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7"/>
                </a:cxn>
                <a:cxn ang="0">
                  <a:pos x="8" y="77"/>
                </a:cxn>
                <a:cxn ang="0">
                  <a:pos x="13" y="68"/>
                </a:cxn>
                <a:cxn ang="0">
                  <a:pos x="18" y="59"/>
                </a:cxn>
                <a:cxn ang="0">
                  <a:pos x="26" y="42"/>
                </a:cxn>
                <a:cxn ang="0">
                  <a:pos x="30" y="32"/>
                </a:cxn>
                <a:cxn ang="0">
                  <a:pos x="34" y="24"/>
                </a:cxn>
                <a:cxn ang="0">
                  <a:pos x="39" y="16"/>
                </a:cxn>
                <a:cxn ang="0">
                  <a:pos x="45" y="8"/>
                </a:cxn>
                <a:cxn ang="0">
                  <a:pos x="45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6" y="3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6" h="79">
                  <a:moveTo>
                    <a:pt x="39" y="1"/>
                  </a:moveTo>
                  <a:lnTo>
                    <a:pt x="39" y="1"/>
                  </a:lnTo>
                  <a:lnTo>
                    <a:pt x="32" y="10"/>
                  </a:lnTo>
                  <a:lnTo>
                    <a:pt x="27" y="18"/>
                  </a:lnTo>
                  <a:lnTo>
                    <a:pt x="22" y="27"/>
                  </a:lnTo>
                  <a:lnTo>
                    <a:pt x="18" y="35"/>
                  </a:lnTo>
                  <a:lnTo>
                    <a:pt x="9" y="54"/>
                  </a:lnTo>
                  <a:lnTo>
                    <a:pt x="5" y="6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68"/>
                  </a:lnTo>
                  <a:lnTo>
                    <a:pt x="18" y="59"/>
                  </a:lnTo>
                  <a:lnTo>
                    <a:pt x="26" y="42"/>
                  </a:lnTo>
                  <a:lnTo>
                    <a:pt x="30" y="32"/>
                  </a:lnTo>
                  <a:lnTo>
                    <a:pt x="34" y="24"/>
                  </a:lnTo>
                  <a:lnTo>
                    <a:pt x="39" y="16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6" y="3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827">
              <a:extLst>
                <a:ext uri="{FF2B5EF4-FFF2-40B4-BE49-F238E27FC236}">
                  <a16:creationId xmlns:a16="http://schemas.microsoft.com/office/drawing/2014/main" id="{5D778EFE-C082-BE8A-D18F-5AFE9D471F67}"/>
                </a:ext>
              </a:extLst>
            </p:cNvPr>
            <p:cNvSpPr/>
            <p:nvPr/>
          </p:nvSpPr>
          <p:spPr bwMode="auto">
            <a:xfrm>
              <a:off x="6792913" y="1493838"/>
              <a:ext cx="9525" cy="793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3" y="16"/>
                </a:cxn>
                <a:cxn ang="0">
                  <a:pos x="5" y="16"/>
                </a:cxn>
                <a:cxn ang="0">
                  <a:pos x="7" y="16"/>
                </a:cxn>
                <a:cxn ang="0">
                  <a:pos x="8" y="14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5" y="6"/>
                </a:cxn>
                <a:cxn ang="0">
                  <a:pos x="16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8" y="1"/>
                </a:cxn>
              </a:cxnLst>
              <a:rect l="0" t="0" r="r" b="b"/>
              <a:pathLst>
                <a:path w="16" h="16">
                  <a:moveTo>
                    <a:pt x="8" y="1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6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828">
              <a:extLst>
                <a:ext uri="{FF2B5EF4-FFF2-40B4-BE49-F238E27FC236}">
                  <a16:creationId xmlns:a16="http://schemas.microsoft.com/office/drawing/2014/main" id="{3D7DE82E-71DC-A82F-E2DF-511D1D064D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8713" y="1243013"/>
              <a:ext cx="706438" cy="620713"/>
            </a:xfrm>
            <a:custGeom>
              <a:avLst/>
              <a:gdLst/>
              <a:ahLst/>
              <a:cxnLst>
                <a:cxn ang="0">
                  <a:pos x="1208" y="1175"/>
                </a:cxn>
                <a:cxn ang="0">
                  <a:pos x="1095" y="1131"/>
                </a:cxn>
                <a:cxn ang="0">
                  <a:pos x="938" y="1062"/>
                </a:cxn>
                <a:cxn ang="0">
                  <a:pos x="899" y="1051"/>
                </a:cxn>
                <a:cxn ang="0">
                  <a:pos x="728" y="1088"/>
                </a:cxn>
                <a:cxn ang="0">
                  <a:pos x="531" y="1080"/>
                </a:cxn>
                <a:cxn ang="0">
                  <a:pos x="322" y="1026"/>
                </a:cxn>
                <a:cxn ang="0">
                  <a:pos x="161" y="920"/>
                </a:cxn>
                <a:cxn ang="0">
                  <a:pos x="51" y="762"/>
                </a:cxn>
                <a:cxn ang="0">
                  <a:pos x="8" y="609"/>
                </a:cxn>
                <a:cxn ang="0">
                  <a:pos x="4" y="424"/>
                </a:cxn>
                <a:cxn ang="0">
                  <a:pos x="39" y="285"/>
                </a:cxn>
                <a:cxn ang="0">
                  <a:pos x="97" y="185"/>
                </a:cxn>
                <a:cxn ang="0">
                  <a:pos x="167" y="114"/>
                </a:cxn>
                <a:cxn ang="0">
                  <a:pos x="255" y="62"/>
                </a:cxn>
                <a:cxn ang="0">
                  <a:pos x="439" y="14"/>
                </a:cxn>
                <a:cxn ang="0">
                  <a:pos x="700" y="5"/>
                </a:cxn>
                <a:cxn ang="0">
                  <a:pos x="714" y="7"/>
                </a:cxn>
                <a:cxn ang="0">
                  <a:pos x="803" y="0"/>
                </a:cxn>
                <a:cxn ang="0">
                  <a:pos x="994" y="43"/>
                </a:cxn>
                <a:cxn ang="0">
                  <a:pos x="1175" y="156"/>
                </a:cxn>
                <a:cxn ang="0">
                  <a:pos x="1247" y="243"/>
                </a:cxn>
                <a:cxn ang="0">
                  <a:pos x="1289" y="328"/>
                </a:cxn>
                <a:cxn ang="0">
                  <a:pos x="1324" y="456"/>
                </a:cxn>
                <a:cxn ang="0">
                  <a:pos x="1336" y="593"/>
                </a:cxn>
                <a:cxn ang="0">
                  <a:pos x="1319" y="726"/>
                </a:cxn>
                <a:cxn ang="0">
                  <a:pos x="1266" y="842"/>
                </a:cxn>
                <a:cxn ang="0">
                  <a:pos x="1204" y="907"/>
                </a:cxn>
                <a:cxn ang="0">
                  <a:pos x="1205" y="990"/>
                </a:cxn>
                <a:cxn ang="0">
                  <a:pos x="1239" y="1150"/>
                </a:cxn>
                <a:cxn ang="0">
                  <a:pos x="1234" y="1167"/>
                </a:cxn>
                <a:cxn ang="0">
                  <a:pos x="912" y="999"/>
                </a:cxn>
                <a:cxn ang="0">
                  <a:pos x="967" y="1032"/>
                </a:cxn>
                <a:cxn ang="0">
                  <a:pos x="1119" y="1098"/>
                </a:cxn>
                <a:cxn ang="0">
                  <a:pos x="1181" y="1067"/>
                </a:cxn>
                <a:cxn ang="0">
                  <a:pos x="1156" y="912"/>
                </a:cxn>
                <a:cxn ang="0">
                  <a:pos x="1170" y="893"/>
                </a:cxn>
                <a:cxn ang="0">
                  <a:pos x="1193" y="864"/>
                </a:cxn>
                <a:cxn ang="0">
                  <a:pos x="1262" y="762"/>
                </a:cxn>
                <a:cxn ang="0">
                  <a:pos x="1294" y="636"/>
                </a:cxn>
                <a:cxn ang="0">
                  <a:pos x="1293" y="502"/>
                </a:cxn>
                <a:cxn ang="0">
                  <a:pos x="1265" y="373"/>
                </a:cxn>
                <a:cxn ang="0">
                  <a:pos x="1214" y="265"/>
                </a:cxn>
                <a:cxn ang="0">
                  <a:pos x="1124" y="168"/>
                </a:cxn>
                <a:cxn ang="0">
                  <a:pos x="962" y="75"/>
                </a:cxn>
                <a:cxn ang="0">
                  <a:pos x="786" y="39"/>
                </a:cxn>
                <a:cxn ang="0">
                  <a:pos x="705" y="49"/>
                </a:cxn>
                <a:cxn ang="0">
                  <a:pos x="686" y="45"/>
                </a:cxn>
                <a:cxn ang="0">
                  <a:pos x="459" y="52"/>
                </a:cxn>
                <a:cxn ang="0">
                  <a:pos x="295" y="89"/>
                </a:cxn>
                <a:cxn ang="0">
                  <a:pos x="184" y="153"/>
                </a:cxn>
                <a:cxn ang="0">
                  <a:pos x="109" y="238"/>
                </a:cxn>
                <a:cxn ang="0">
                  <a:pos x="62" y="340"/>
                </a:cxn>
                <a:cxn ang="0">
                  <a:pos x="40" y="448"/>
                </a:cxn>
                <a:cxn ang="0">
                  <a:pos x="55" y="647"/>
                </a:cxn>
                <a:cxn ang="0">
                  <a:pos x="121" y="805"/>
                </a:cxn>
                <a:cxn ang="0">
                  <a:pos x="251" y="941"/>
                </a:cxn>
                <a:cxn ang="0">
                  <a:pos x="434" y="1017"/>
                </a:cxn>
                <a:cxn ang="0">
                  <a:pos x="592" y="1043"/>
                </a:cxn>
                <a:cxn ang="0">
                  <a:pos x="736" y="1045"/>
                </a:cxn>
                <a:cxn ang="0">
                  <a:pos x="890" y="1012"/>
                </a:cxn>
                <a:cxn ang="0">
                  <a:pos x="900" y="1005"/>
                </a:cxn>
              </a:cxnLst>
              <a:rect l="0" t="0" r="r" b="b"/>
              <a:pathLst>
                <a:path w="1336" h="1175">
                  <a:moveTo>
                    <a:pt x="1214" y="1175"/>
                  </a:moveTo>
                  <a:lnTo>
                    <a:pt x="1214" y="1175"/>
                  </a:lnTo>
                  <a:lnTo>
                    <a:pt x="1210" y="1175"/>
                  </a:lnTo>
                  <a:lnTo>
                    <a:pt x="1209" y="1175"/>
                  </a:lnTo>
                  <a:lnTo>
                    <a:pt x="1208" y="1175"/>
                  </a:lnTo>
                  <a:lnTo>
                    <a:pt x="1208" y="1175"/>
                  </a:lnTo>
                  <a:lnTo>
                    <a:pt x="1202" y="1174"/>
                  </a:lnTo>
                  <a:lnTo>
                    <a:pt x="1198" y="1173"/>
                  </a:lnTo>
                  <a:lnTo>
                    <a:pt x="1198" y="1173"/>
                  </a:lnTo>
                  <a:lnTo>
                    <a:pt x="1172" y="1162"/>
                  </a:lnTo>
                  <a:lnTo>
                    <a:pt x="1147" y="1152"/>
                  </a:lnTo>
                  <a:lnTo>
                    <a:pt x="1095" y="1131"/>
                  </a:lnTo>
                  <a:lnTo>
                    <a:pt x="1095" y="1131"/>
                  </a:lnTo>
                  <a:lnTo>
                    <a:pt x="1050" y="1113"/>
                  </a:lnTo>
                  <a:lnTo>
                    <a:pt x="1005" y="1095"/>
                  </a:lnTo>
                  <a:lnTo>
                    <a:pt x="982" y="1084"/>
                  </a:lnTo>
                  <a:lnTo>
                    <a:pt x="960" y="1073"/>
                  </a:lnTo>
                  <a:lnTo>
                    <a:pt x="938" y="1062"/>
                  </a:lnTo>
                  <a:lnTo>
                    <a:pt x="918" y="1048"/>
                  </a:lnTo>
                  <a:lnTo>
                    <a:pt x="911" y="1044"/>
                  </a:lnTo>
                  <a:lnTo>
                    <a:pt x="904" y="1048"/>
                  </a:lnTo>
                  <a:lnTo>
                    <a:pt x="904" y="1048"/>
                  </a:lnTo>
                  <a:lnTo>
                    <a:pt x="899" y="1051"/>
                  </a:lnTo>
                  <a:lnTo>
                    <a:pt x="899" y="1051"/>
                  </a:lnTo>
                  <a:lnTo>
                    <a:pt x="873" y="1061"/>
                  </a:lnTo>
                  <a:lnTo>
                    <a:pt x="847" y="1068"/>
                  </a:lnTo>
                  <a:lnTo>
                    <a:pt x="819" y="1075"/>
                  </a:lnTo>
                  <a:lnTo>
                    <a:pt x="789" y="1080"/>
                  </a:lnTo>
                  <a:lnTo>
                    <a:pt x="759" y="1084"/>
                  </a:lnTo>
                  <a:lnTo>
                    <a:pt x="728" y="1088"/>
                  </a:lnTo>
                  <a:lnTo>
                    <a:pt x="696" y="1090"/>
                  </a:lnTo>
                  <a:lnTo>
                    <a:pt x="664" y="1090"/>
                  </a:lnTo>
                  <a:lnTo>
                    <a:pt x="664" y="1090"/>
                  </a:lnTo>
                  <a:lnTo>
                    <a:pt x="620" y="1089"/>
                  </a:lnTo>
                  <a:lnTo>
                    <a:pt x="576" y="1086"/>
                  </a:lnTo>
                  <a:lnTo>
                    <a:pt x="531" y="1080"/>
                  </a:lnTo>
                  <a:lnTo>
                    <a:pt x="488" y="1073"/>
                  </a:lnTo>
                  <a:lnTo>
                    <a:pt x="445" y="1064"/>
                  </a:lnTo>
                  <a:lnTo>
                    <a:pt x="402" y="1052"/>
                  </a:lnTo>
                  <a:lnTo>
                    <a:pt x="361" y="1040"/>
                  </a:lnTo>
                  <a:lnTo>
                    <a:pt x="322" y="1026"/>
                  </a:lnTo>
                  <a:lnTo>
                    <a:pt x="322" y="1026"/>
                  </a:lnTo>
                  <a:lnTo>
                    <a:pt x="292" y="1012"/>
                  </a:lnTo>
                  <a:lnTo>
                    <a:pt x="263" y="997"/>
                  </a:lnTo>
                  <a:lnTo>
                    <a:pt x="235" y="980"/>
                  </a:lnTo>
                  <a:lnTo>
                    <a:pt x="209" y="962"/>
                  </a:lnTo>
                  <a:lnTo>
                    <a:pt x="184" y="942"/>
                  </a:lnTo>
                  <a:lnTo>
                    <a:pt x="161" y="920"/>
                  </a:lnTo>
                  <a:lnTo>
                    <a:pt x="138" y="898"/>
                  </a:lnTo>
                  <a:lnTo>
                    <a:pt x="117" y="873"/>
                  </a:lnTo>
                  <a:lnTo>
                    <a:pt x="99" y="847"/>
                  </a:lnTo>
                  <a:lnTo>
                    <a:pt x="81" y="820"/>
                  </a:lnTo>
                  <a:lnTo>
                    <a:pt x="66" y="792"/>
                  </a:lnTo>
                  <a:lnTo>
                    <a:pt x="51" y="762"/>
                  </a:lnTo>
                  <a:lnTo>
                    <a:pt x="39" y="732"/>
                  </a:lnTo>
                  <a:lnTo>
                    <a:pt x="28" y="700"/>
                  </a:lnTo>
                  <a:lnTo>
                    <a:pt x="19" y="668"/>
                  </a:lnTo>
                  <a:lnTo>
                    <a:pt x="12" y="634"/>
                  </a:lnTo>
                  <a:lnTo>
                    <a:pt x="12" y="634"/>
                  </a:lnTo>
                  <a:lnTo>
                    <a:pt x="8" y="609"/>
                  </a:lnTo>
                  <a:lnTo>
                    <a:pt x="5" y="582"/>
                  </a:lnTo>
                  <a:lnTo>
                    <a:pt x="2" y="554"/>
                  </a:lnTo>
                  <a:lnTo>
                    <a:pt x="1" y="524"/>
                  </a:lnTo>
                  <a:lnTo>
                    <a:pt x="0" y="492"/>
                  </a:lnTo>
                  <a:lnTo>
                    <a:pt x="1" y="459"/>
                  </a:lnTo>
                  <a:lnTo>
                    <a:pt x="4" y="424"/>
                  </a:lnTo>
                  <a:lnTo>
                    <a:pt x="9" y="389"/>
                  </a:lnTo>
                  <a:lnTo>
                    <a:pt x="16" y="354"/>
                  </a:lnTo>
                  <a:lnTo>
                    <a:pt x="21" y="337"/>
                  </a:lnTo>
                  <a:lnTo>
                    <a:pt x="26" y="320"/>
                  </a:lnTo>
                  <a:lnTo>
                    <a:pt x="33" y="303"/>
                  </a:lnTo>
                  <a:lnTo>
                    <a:pt x="39" y="285"/>
                  </a:lnTo>
                  <a:lnTo>
                    <a:pt x="46" y="267"/>
                  </a:lnTo>
                  <a:lnTo>
                    <a:pt x="54" y="251"/>
                  </a:lnTo>
                  <a:lnTo>
                    <a:pt x="64" y="234"/>
                  </a:lnTo>
                  <a:lnTo>
                    <a:pt x="74" y="218"/>
                  </a:lnTo>
                  <a:lnTo>
                    <a:pt x="84" y="201"/>
                  </a:lnTo>
                  <a:lnTo>
                    <a:pt x="97" y="185"/>
                  </a:lnTo>
                  <a:lnTo>
                    <a:pt x="109" y="169"/>
                  </a:lnTo>
                  <a:lnTo>
                    <a:pt x="123" y="154"/>
                  </a:lnTo>
                  <a:lnTo>
                    <a:pt x="138" y="139"/>
                  </a:lnTo>
                  <a:lnTo>
                    <a:pt x="153" y="125"/>
                  </a:lnTo>
                  <a:lnTo>
                    <a:pt x="153" y="125"/>
                  </a:lnTo>
                  <a:lnTo>
                    <a:pt x="167" y="114"/>
                  </a:lnTo>
                  <a:lnTo>
                    <a:pt x="180" y="103"/>
                  </a:lnTo>
                  <a:lnTo>
                    <a:pt x="195" y="94"/>
                  </a:lnTo>
                  <a:lnTo>
                    <a:pt x="209" y="86"/>
                  </a:lnTo>
                  <a:lnTo>
                    <a:pt x="224" y="76"/>
                  </a:lnTo>
                  <a:lnTo>
                    <a:pt x="239" y="69"/>
                  </a:lnTo>
                  <a:lnTo>
                    <a:pt x="255" y="62"/>
                  </a:lnTo>
                  <a:lnTo>
                    <a:pt x="270" y="56"/>
                  </a:lnTo>
                  <a:lnTo>
                    <a:pt x="303" y="43"/>
                  </a:lnTo>
                  <a:lnTo>
                    <a:pt x="336" y="34"/>
                  </a:lnTo>
                  <a:lnTo>
                    <a:pt x="369" y="26"/>
                  </a:lnTo>
                  <a:lnTo>
                    <a:pt x="403" y="20"/>
                  </a:lnTo>
                  <a:lnTo>
                    <a:pt x="439" y="14"/>
                  </a:lnTo>
                  <a:lnTo>
                    <a:pt x="473" y="11"/>
                  </a:lnTo>
                  <a:lnTo>
                    <a:pt x="507" y="8"/>
                  </a:lnTo>
                  <a:lnTo>
                    <a:pt x="541" y="6"/>
                  </a:lnTo>
                  <a:lnTo>
                    <a:pt x="607" y="5"/>
                  </a:lnTo>
                  <a:lnTo>
                    <a:pt x="669" y="5"/>
                  </a:lnTo>
                  <a:lnTo>
                    <a:pt x="700" y="5"/>
                  </a:lnTo>
                  <a:lnTo>
                    <a:pt x="700" y="5"/>
                  </a:lnTo>
                  <a:lnTo>
                    <a:pt x="704" y="5"/>
                  </a:lnTo>
                  <a:lnTo>
                    <a:pt x="708" y="6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4" y="7"/>
                  </a:lnTo>
                  <a:lnTo>
                    <a:pt x="732" y="4"/>
                  </a:lnTo>
                  <a:lnTo>
                    <a:pt x="749" y="2"/>
                  </a:lnTo>
                  <a:lnTo>
                    <a:pt x="768" y="1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803" y="0"/>
                  </a:lnTo>
                  <a:lnTo>
                    <a:pt x="821" y="1"/>
                  </a:lnTo>
                  <a:lnTo>
                    <a:pt x="856" y="5"/>
                  </a:lnTo>
                  <a:lnTo>
                    <a:pt x="891" y="11"/>
                  </a:lnTo>
                  <a:lnTo>
                    <a:pt x="926" y="21"/>
                  </a:lnTo>
                  <a:lnTo>
                    <a:pt x="960" y="31"/>
                  </a:lnTo>
                  <a:lnTo>
                    <a:pt x="994" y="43"/>
                  </a:lnTo>
                  <a:lnTo>
                    <a:pt x="1028" y="59"/>
                  </a:lnTo>
                  <a:lnTo>
                    <a:pt x="1060" y="75"/>
                  </a:lnTo>
                  <a:lnTo>
                    <a:pt x="1091" y="93"/>
                  </a:lnTo>
                  <a:lnTo>
                    <a:pt x="1121" y="112"/>
                  </a:lnTo>
                  <a:lnTo>
                    <a:pt x="1149" y="134"/>
                  </a:lnTo>
                  <a:lnTo>
                    <a:pt x="1175" y="156"/>
                  </a:lnTo>
                  <a:lnTo>
                    <a:pt x="1199" y="180"/>
                  </a:lnTo>
                  <a:lnTo>
                    <a:pt x="1210" y="192"/>
                  </a:lnTo>
                  <a:lnTo>
                    <a:pt x="1220" y="204"/>
                  </a:lnTo>
                  <a:lnTo>
                    <a:pt x="1230" y="217"/>
                  </a:lnTo>
                  <a:lnTo>
                    <a:pt x="1239" y="229"/>
                  </a:lnTo>
                  <a:lnTo>
                    <a:pt x="1247" y="243"/>
                  </a:lnTo>
                  <a:lnTo>
                    <a:pt x="1256" y="255"/>
                  </a:lnTo>
                  <a:lnTo>
                    <a:pt x="1256" y="255"/>
                  </a:lnTo>
                  <a:lnTo>
                    <a:pt x="1264" y="273"/>
                  </a:lnTo>
                  <a:lnTo>
                    <a:pt x="1272" y="290"/>
                  </a:lnTo>
                  <a:lnTo>
                    <a:pt x="1280" y="310"/>
                  </a:lnTo>
                  <a:lnTo>
                    <a:pt x="1289" y="328"/>
                  </a:lnTo>
                  <a:lnTo>
                    <a:pt x="1296" y="349"/>
                  </a:lnTo>
                  <a:lnTo>
                    <a:pt x="1302" y="370"/>
                  </a:lnTo>
                  <a:lnTo>
                    <a:pt x="1308" y="390"/>
                  </a:lnTo>
                  <a:lnTo>
                    <a:pt x="1314" y="412"/>
                  </a:lnTo>
                  <a:lnTo>
                    <a:pt x="1320" y="434"/>
                  </a:lnTo>
                  <a:lnTo>
                    <a:pt x="1324" y="456"/>
                  </a:lnTo>
                  <a:lnTo>
                    <a:pt x="1328" y="478"/>
                  </a:lnTo>
                  <a:lnTo>
                    <a:pt x="1331" y="501"/>
                  </a:lnTo>
                  <a:lnTo>
                    <a:pt x="1333" y="524"/>
                  </a:lnTo>
                  <a:lnTo>
                    <a:pt x="1335" y="547"/>
                  </a:lnTo>
                  <a:lnTo>
                    <a:pt x="1336" y="570"/>
                  </a:lnTo>
                  <a:lnTo>
                    <a:pt x="1336" y="593"/>
                  </a:lnTo>
                  <a:lnTo>
                    <a:pt x="1335" y="616"/>
                  </a:lnTo>
                  <a:lnTo>
                    <a:pt x="1334" y="638"/>
                  </a:lnTo>
                  <a:lnTo>
                    <a:pt x="1332" y="660"/>
                  </a:lnTo>
                  <a:lnTo>
                    <a:pt x="1328" y="683"/>
                  </a:lnTo>
                  <a:lnTo>
                    <a:pt x="1324" y="704"/>
                  </a:lnTo>
                  <a:lnTo>
                    <a:pt x="1319" y="726"/>
                  </a:lnTo>
                  <a:lnTo>
                    <a:pt x="1312" y="747"/>
                  </a:lnTo>
                  <a:lnTo>
                    <a:pt x="1305" y="767"/>
                  </a:lnTo>
                  <a:lnTo>
                    <a:pt x="1297" y="787"/>
                  </a:lnTo>
                  <a:lnTo>
                    <a:pt x="1288" y="806"/>
                  </a:lnTo>
                  <a:lnTo>
                    <a:pt x="1277" y="824"/>
                  </a:lnTo>
                  <a:lnTo>
                    <a:pt x="1266" y="842"/>
                  </a:lnTo>
                  <a:lnTo>
                    <a:pt x="1253" y="859"/>
                  </a:lnTo>
                  <a:lnTo>
                    <a:pt x="1239" y="875"/>
                  </a:lnTo>
                  <a:lnTo>
                    <a:pt x="1225" y="890"/>
                  </a:lnTo>
                  <a:lnTo>
                    <a:pt x="1208" y="904"/>
                  </a:lnTo>
                  <a:lnTo>
                    <a:pt x="1208" y="904"/>
                  </a:lnTo>
                  <a:lnTo>
                    <a:pt x="1204" y="907"/>
                  </a:lnTo>
                  <a:lnTo>
                    <a:pt x="1197" y="911"/>
                  </a:lnTo>
                  <a:lnTo>
                    <a:pt x="1197" y="918"/>
                  </a:lnTo>
                  <a:lnTo>
                    <a:pt x="1197" y="918"/>
                  </a:lnTo>
                  <a:lnTo>
                    <a:pt x="1198" y="937"/>
                  </a:lnTo>
                  <a:lnTo>
                    <a:pt x="1200" y="954"/>
                  </a:lnTo>
                  <a:lnTo>
                    <a:pt x="1205" y="990"/>
                  </a:lnTo>
                  <a:lnTo>
                    <a:pt x="1212" y="1026"/>
                  </a:lnTo>
                  <a:lnTo>
                    <a:pt x="1220" y="1061"/>
                  </a:lnTo>
                  <a:lnTo>
                    <a:pt x="1220" y="1061"/>
                  </a:lnTo>
                  <a:lnTo>
                    <a:pt x="1231" y="1104"/>
                  </a:lnTo>
                  <a:lnTo>
                    <a:pt x="1235" y="1127"/>
                  </a:lnTo>
                  <a:lnTo>
                    <a:pt x="1239" y="1150"/>
                  </a:lnTo>
                  <a:lnTo>
                    <a:pt x="1239" y="1150"/>
                  </a:lnTo>
                  <a:lnTo>
                    <a:pt x="1239" y="1154"/>
                  </a:lnTo>
                  <a:lnTo>
                    <a:pt x="1238" y="1159"/>
                  </a:lnTo>
                  <a:lnTo>
                    <a:pt x="1236" y="1163"/>
                  </a:lnTo>
                  <a:lnTo>
                    <a:pt x="1234" y="1167"/>
                  </a:lnTo>
                  <a:lnTo>
                    <a:pt x="1234" y="1167"/>
                  </a:lnTo>
                  <a:lnTo>
                    <a:pt x="1230" y="1170"/>
                  </a:lnTo>
                  <a:lnTo>
                    <a:pt x="1225" y="1173"/>
                  </a:lnTo>
                  <a:lnTo>
                    <a:pt x="1219" y="1175"/>
                  </a:lnTo>
                  <a:lnTo>
                    <a:pt x="1214" y="1175"/>
                  </a:lnTo>
                  <a:lnTo>
                    <a:pt x="1214" y="1175"/>
                  </a:lnTo>
                  <a:close/>
                  <a:moveTo>
                    <a:pt x="912" y="999"/>
                  </a:moveTo>
                  <a:lnTo>
                    <a:pt x="912" y="999"/>
                  </a:lnTo>
                  <a:lnTo>
                    <a:pt x="916" y="1000"/>
                  </a:lnTo>
                  <a:lnTo>
                    <a:pt x="920" y="1003"/>
                  </a:lnTo>
                  <a:lnTo>
                    <a:pt x="920" y="1003"/>
                  </a:lnTo>
                  <a:lnTo>
                    <a:pt x="944" y="1018"/>
                  </a:lnTo>
                  <a:lnTo>
                    <a:pt x="967" y="1032"/>
                  </a:lnTo>
                  <a:lnTo>
                    <a:pt x="992" y="1045"/>
                  </a:lnTo>
                  <a:lnTo>
                    <a:pt x="1017" y="1057"/>
                  </a:lnTo>
                  <a:lnTo>
                    <a:pt x="1043" y="1068"/>
                  </a:lnTo>
                  <a:lnTo>
                    <a:pt x="1069" y="1078"/>
                  </a:lnTo>
                  <a:lnTo>
                    <a:pt x="1119" y="1098"/>
                  </a:lnTo>
                  <a:lnTo>
                    <a:pt x="1119" y="1098"/>
                  </a:lnTo>
                  <a:lnTo>
                    <a:pt x="1173" y="1120"/>
                  </a:lnTo>
                  <a:lnTo>
                    <a:pt x="1195" y="1128"/>
                  </a:lnTo>
                  <a:lnTo>
                    <a:pt x="1189" y="1105"/>
                  </a:lnTo>
                  <a:lnTo>
                    <a:pt x="1189" y="1105"/>
                  </a:lnTo>
                  <a:lnTo>
                    <a:pt x="1181" y="1067"/>
                  </a:lnTo>
                  <a:lnTo>
                    <a:pt x="1181" y="1067"/>
                  </a:lnTo>
                  <a:lnTo>
                    <a:pt x="1172" y="1029"/>
                  </a:lnTo>
                  <a:lnTo>
                    <a:pt x="1165" y="990"/>
                  </a:lnTo>
                  <a:lnTo>
                    <a:pt x="1162" y="971"/>
                  </a:lnTo>
                  <a:lnTo>
                    <a:pt x="1158" y="951"/>
                  </a:lnTo>
                  <a:lnTo>
                    <a:pt x="1157" y="932"/>
                  </a:lnTo>
                  <a:lnTo>
                    <a:pt x="1156" y="912"/>
                  </a:lnTo>
                  <a:lnTo>
                    <a:pt x="1156" y="912"/>
                  </a:lnTo>
                  <a:lnTo>
                    <a:pt x="1156" y="907"/>
                  </a:lnTo>
                  <a:lnTo>
                    <a:pt x="1158" y="903"/>
                  </a:lnTo>
                  <a:lnTo>
                    <a:pt x="1161" y="899"/>
                  </a:lnTo>
                  <a:lnTo>
                    <a:pt x="1165" y="896"/>
                  </a:lnTo>
                  <a:lnTo>
                    <a:pt x="1170" y="893"/>
                  </a:lnTo>
                  <a:lnTo>
                    <a:pt x="1171" y="887"/>
                  </a:lnTo>
                  <a:lnTo>
                    <a:pt x="1171" y="887"/>
                  </a:lnTo>
                  <a:lnTo>
                    <a:pt x="1173" y="882"/>
                  </a:lnTo>
                  <a:lnTo>
                    <a:pt x="1177" y="878"/>
                  </a:lnTo>
                  <a:lnTo>
                    <a:pt x="1177" y="878"/>
                  </a:lnTo>
                  <a:lnTo>
                    <a:pt x="1193" y="864"/>
                  </a:lnTo>
                  <a:lnTo>
                    <a:pt x="1207" y="849"/>
                  </a:lnTo>
                  <a:lnTo>
                    <a:pt x="1220" y="833"/>
                  </a:lnTo>
                  <a:lnTo>
                    <a:pt x="1233" y="817"/>
                  </a:lnTo>
                  <a:lnTo>
                    <a:pt x="1243" y="799"/>
                  </a:lnTo>
                  <a:lnTo>
                    <a:pt x="1253" y="782"/>
                  </a:lnTo>
                  <a:lnTo>
                    <a:pt x="1262" y="762"/>
                  </a:lnTo>
                  <a:lnTo>
                    <a:pt x="1270" y="743"/>
                  </a:lnTo>
                  <a:lnTo>
                    <a:pt x="1276" y="723"/>
                  </a:lnTo>
                  <a:lnTo>
                    <a:pt x="1282" y="701"/>
                  </a:lnTo>
                  <a:lnTo>
                    <a:pt x="1287" y="681"/>
                  </a:lnTo>
                  <a:lnTo>
                    <a:pt x="1291" y="659"/>
                  </a:lnTo>
                  <a:lnTo>
                    <a:pt x="1294" y="636"/>
                  </a:lnTo>
                  <a:lnTo>
                    <a:pt x="1296" y="614"/>
                  </a:lnTo>
                  <a:lnTo>
                    <a:pt x="1297" y="592"/>
                  </a:lnTo>
                  <a:lnTo>
                    <a:pt x="1297" y="569"/>
                  </a:lnTo>
                  <a:lnTo>
                    <a:pt x="1296" y="546"/>
                  </a:lnTo>
                  <a:lnTo>
                    <a:pt x="1295" y="525"/>
                  </a:lnTo>
                  <a:lnTo>
                    <a:pt x="1293" y="502"/>
                  </a:lnTo>
                  <a:lnTo>
                    <a:pt x="1290" y="479"/>
                  </a:lnTo>
                  <a:lnTo>
                    <a:pt x="1286" y="457"/>
                  </a:lnTo>
                  <a:lnTo>
                    <a:pt x="1281" y="436"/>
                  </a:lnTo>
                  <a:lnTo>
                    <a:pt x="1276" y="414"/>
                  </a:lnTo>
                  <a:lnTo>
                    <a:pt x="1271" y="393"/>
                  </a:lnTo>
                  <a:lnTo>
                    <a:pt x="1265" y="373"/>
                  </a:lnTo>
                  <a:lnTo>
                    <a:pt x="1258" y="353"/>
                  </a:lnTo>
                  <a:lnTo>
                    <a:pt x="1250" y="334"/>
                  </a:lnTo>
                  <a:lnTo>
                    <a:pt x="1242" y="316"/>
                  </a:lnTo>
                  <a:lnTo>
                    <a:pt x="1233" y="298"/>
                  </a:lnTo>
                  <a:lnTo>
                    <a:pt x="1225" y="281"/>
                  </a:lnTo>
                  <a:lnTo>
                    <a:pt x="1214" y="265"/>
                  </a:lnTo>
                  <a:lnTo>
                    <a:pt x="1205" y="251"/>
                  </a:lnTo>
                  <a:lnTo>
                    <a:pt x="1205" y="251"/>
                  </a:lnTo>
                  <a:lnTo>
                    <a:pt x="1187" y="229"/>
                  </a:lnTo>
                  <a:lnTo>
                    <a:pt x="1169" y="208"/>
                  </a:lnTo>
                  <a:lnTo>
                    <a:pt x="1147" y="187"/>
                  </a:lnTo>
                  <a:lnTo>
                    <a:pt x="1124" y="168"/>
                  </a:lnTo>
                  <a:lnTo>
                    <a:pt x="1101" y="150"/>
                  </a:lnTo>
                  <a:lnTo>
                    <a:pt x="1075" y="132"/>
                  </a:lnTo>
                  <a:lnTo>
                    <a:pt x="1048" y="116"/>
                  </a:lnTo>
                  <a:lnTo>
                    <a:pt x="1020" y="101"/>
                  </a:lnTo>
                  <a:lnTo>
                    <a:pt x="991" y="88"/>
                  </a:lnTo>
                  <a:lnTo>
                    <a:pt x="962" y="75"/>
                  </a:lnTo>
                  <a:lnTo>
                    <a:pt x="932" y="65"/>
                  </a:lnTo>
                  <a:lnTo>
                    <a:pt x="902" y="56"/>
                  </a:lnTo>
                  <a:lnTo>
                    <a:pt x="872" y="49"/>
                  </a:lnTo>
                  <a:lnTo>
                    <a:pt x="843" y="44"/>
                  </a:lnTo>
                  <a:lnTo>
                    <a:pt x="815" y="41"/>
                  </a:lnTo>
                  <a:lnTo>
                    <a:pt x="786" y="39"/>
                  </a:lnTo>
                  <a:lnTo>
                    <a:pt x="786" y="39"/>
                  </a:lnTo>
                  <a:lnTo>
                    <a:pt x="765" y="40"/>
                  </a:lnTo>
                  <a:lnTo>
                    <a:pt x="744" y="42"/>
                  </a:lnTo>
                  <a:lnTo>
                    <a:pt x="725" y="45"/>
                  </a:lnTo>
                  <a:lnTo>
                    <a:pt x="705" y="49"/>
                  </a:lnTo>
                  <a:lnTo>
                    <a:pt x="705" y="49"/>
                  </a:lnTo>
                  <a:lnTo>
                    <a:pt x="700" y="50"/>
                  </a:lnTo>
                  <a:lnTo>
                    <a:pt x="700" y="50"/>
                  </a:lnTo>
                  <a:lnTo>
                    <a:pt x="695" y="49"/>
                  </a:lnTo>
                  <a:lnTo>
                    <a:pt x="690" y="47"/>
                  </a:lnTo>
                  <a:lnTo>
                    <a:pt x="686" y="45"/>
                  </a:lnTo>
                  <a:lnTo>
                    <a:pt x="686" y="45"/>
                  </a:lnTo>
                  <a:lnTo>
                    <a:pt x="633" y="44"/>
                  </a:lnTo>
                  <a:lnTo>
                    <a:pt x="633" y="44"/>
                  </a:lnTo>
                  <a:lnTo>
                    <a:pt x="575" y="45"/>
                  </a:lnTo>
                  <a:lnTo>
                    <a:pt x="516" y="47"/>
                  </a:lnTo>
                  <a:lnTo>
                    <a:pt x="488" y="49"/>
                  </a:lnTo>
                  <a:lnTo>
                    <a:pt x="459" y="52"/>
                  </a:lnTo>
                  <a:lnTo>
                    <a:pt x="430" y="56"/>
                  </a:lnTo>
                  <a:lnTo>
                    <a:pt x="402" y="60"/>
                  </a:lnTo>
                  <a:lnTo>
                    <a:pt x="374" y="65"/>
                  </a:lnTo>
                  <a:lnTo>
                    <a:pt x="348" y="71"/>
                  </a:lnTo>
                  <a:lnTo>
                    <a:pt x="321" y="79"/>
                  </a:lnTo>
                  <a:lnTo>
                    <a:pt x="295" y="89"/>
                  </a:lnTo>
                  <a:lnTo>
                    <a:pt x="270" y="99"/>
                  </a:lnTo>
                  <a:lnTo>
                    <a:pt x="245" y="111"/>
                  </a:lnTo>
                  <a:lnTo>
                    <a:pt x="223" y="125"/>
                  </a:lnTo>
                  <a:lnTo>
                    <a:pt x="200" y="140"/>
                  </a:lnTo>
                  <a:lnTo>
                    <a:pt x="200" y="140"/>
                  </a:lnTo>
                  <a:lnTo>
                    <a:pt x="184" y="153"/>
                  </a:lnTo>
                  <a:lnTo>
                    <a:pt x="169" y="165"/>
                  </a:lnTo>
                  <a:lnTo>
                    <a:pt x="156" y="179"/>
                  </a:lnTo>
                  <a:lnTo>
                    <a:pt x="142" y="193"/>
                  </a:lnTo>
                  <a:lnTo>
                    <a:pt x="131" y="208"/>
                  </a:lnTo>
                  <a:lnTo>
                    <a:pt x="119" y="223"/>
                  </a:lnTo>
                  <a:lnTo>
                    <a:pt x="109" y="238"/>
                  </a:lnTo>
                  <a:lnTo>
                    <a:pt x="99" y="254"/>
                  </a:lnTo>
                  <a:lnTo>
                    <a:pt x="90" y="271"/>
                  </a:lnTo>
                  <a:lnTo>
                    <a:pt x="82" y="287"/>
                  </a:lnTo>
                  <a:lnTo>
                    <a:pt x="74" y="305"/>
                  </a:lnTo>
                  <a:lnTo>
                    <a:pt x="68" y="321"/>
                  </a:lnTo>
                  <a:lnTo>
                    <a:pt x="62" y="340"/>
                  </a:lnTo>
                  <a:lnTo>
                    <a:pt x="56" y="357"/>
                  </a:lnTo>
                  <a:lnTo>
                    <a:pt x="52" y="375"/>
                  </a:lnTo>
                  <a:lnTo>
                    <a:pt x="48" y="393"/>
                  </a:lnTo>
                  <a:lnTo>
                    <a:pt x="45" y="412"/>
                  </a:lnTo>
                  <a:lnTo>
                    <a:pt x="42" y="431"/>
                  </a:lnTo>
                  <a:lnTo>
                    <a:pt x="40" y="448"/>
                  </a:lnTo>
                  <a:lnTo>
                    <a:pt x="39" y="467"/>
                  </a:lnTo>
                  <a:lnTo>
                    <a:pt x="38" y="504"/>
                  </a:lnTo>
                  <a:lnTo>
                    <a:pt x="39" y="541"/>
                  </a:lnTo>
                  <a:lnTo>
                    <a:pt x="43" y="577"/>
                  </a:lnTo>
                  <a:lnTo>
                    <a:pt x="48" y="612"/>
                  </a:lnTo>
                  <a:lnTo>
                    <a:pt x="55" y="647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7" y="713"/>
                  </a:lnTo>
                  <a:lnTo>
                    <a:pt x="90" y="745"/>
                  </a:lnTo>
                  <a:lnTo>
                    <a:pt x="105" y="776"/>
                  </a:lnTo>
                  <a:lnTo>
                    <a:pt x="121" y="805"/>
                  </a:lnTo>
                  <a:lnTo>
                    <a:pt x="139" y="831"/>
                  </a:lnTo>
                  <a:lnTo>
                    <a:pt x="159" y="856"/>
                  </a:lnTo>
                  <a:lnTo>
                    <a:pt x="179" y="880"/>
                  </a:lnTo>
                  <a:lnTo>
                    <a:pt x="201" y="902"/>
                  </a:lnTo>
                  <a:lnTo>
                    <a:pt x="225" y="922"/>
                  </a:lnTo>
                  <a:lnTo>
                    <a:pt x="251" y="941"/>
                  </a:lnTo>
                  <a:lnTo>
                    <a:pt x="277" y="957"/>
                  </a:lnTo>
                  <a:lnTo>
                    <a:pt x="305" y="973"/>
                  </a:lnTo>
                  <a:lnTo>
                    <a:pt x="335" y="986"/>
                  </a:lnTo>
                  <a:lnTo>
                    <a:pt x="367" y="998"/>
                  </a:lnTo>
                  <a:lnTo>
                    <a:pt x="400" y="1008"/>
                  </a:lnTo>
                  <a:lnTo>
                    <a:pt x="434" y="1017"/>
                  </a:lnTo>
                  <a:lnTo>
                    <a:pt x="434" y="1017"/>
                  </a:lnTo>
                  <a:lnTo>
                    <a:pt x="468" y="1025"/>
                  </a:lnTo>
                  <a:lnTo>
                    <a:pt x="500" y="1031"/>
                  </a:lnTo>
                  <a:lnTo>
                    <a:pt x="533" y="1036"/>
                  </a:lnTo>
                  <a:lnTo>
                    <a:pt x="562" y="1040"/>
                  </a:lnTo>
                  <a:lnTo>
                    <a:pt x="592" y="1043"/>
                  </a:lnTo>
                  <a:lnTo>
                    <a:pt x="622" y="1045"/>
                  </a:lnTo>
                  <a:lnTo>
                    <a:pt x="650" y="1046"/>
                  </a:lnTo>
                  <a:lnTo>
                    <a:pt x="678" y="1047"/>
                  </a:lnTo>
                  <a:lnTo>
                    <a:pt x="678" y="1047"/>
                  </a:lnTo>
                  <a:lnTo>
                    <a:pt x="707" y="1046"/>
                  </a:lnTo>
                  <a:lnTo>
                    <a:pt x="736" y="1045"/>
                  </a:lnTo>
                  <a:lnTo>
                    <a:pt x="764" y="1042"/>
                  </a:lnTo>
                  <a:lnTo>
                    <a:pt x="791" y="1038"/>
                  </a:lnTo>
                  <a:lnTo>
                    <a:pt x="817" y="1033"/>
                  </a:lnTo>
                  <a:lnTo>
                    <a:pt x="842" y="1028"/>
                  </a:lnTo>
                  <a:lnTo>
                    <a:pt x="866" y="102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2" y="1011"/>
                  </a:lnTo>
                  <a:lnTo>
                    <a:pt x="895" y="1010"/>
                  </a:lnTo>
                  <a:lnTo>
                    <a:pt x="897" y="1007"/>
                  </a:lnTo>
                  <a:lnTo>
                    <a:pt x="897" y="1007"/>
                  </a:lnTo>
                  <a:lnTo>
                    <a:pt x="900" y="1005"/>
                  </a:lnTo>
                  <a:lnTo>
                    <a:pt x="903" y="1002"/>
                  </a:lnTo>
                  <a:lnTo>
                    <a:pt x="912" y="999"/>
                  </a:lnTo>
                  <a:lnTo>
                    <a:pt x="912" y="9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29">
              <a:extLst>
                <a:ext uri="{FF2B5EF4-FFF2-40B4-BE49-F238E27FC236}">
                  <a16:creationId xmlns:a16="http://schemas.microsoft.com/office/drawing/2014/main" id="{6BAECDC4-CBDF-D2BF-AD69-443FA8F9356D}"/>
                </a:ext>
              </a:extLst>
            </p:cNvPr>
            <p:cNvSpPr/>
            <p:nvPr/>
          </p:nvSpPr>
          <p:spPr bwMode="auto">
            <a:xfrm>
              <a:off x="6411913" y="1501775"/>
              <a:ext cx="71438" cy="65088"/>
            </a:xfrm>
            <a:custGeom>
              <a:avLst/>
              <a:gdLst/>
              <a:ahLst/>
              <a:cxnLst>
                <a:cxn ang="0">
                  <a:pos x="76" y="123"/>
                </a:cxn>
                <a:cxn ang="0">
                  <a:pos x="76" y="123"/>
                </a:cxn>
                <a:cxn ang="0">
                  <a:pos x="71" y="123"/>
                </a:cxn>
                <a:cxn ang="0">
                  <a:pos x="66" y="122"/>
                </a:cxn>
                <a:cxn ang="0">
                  <a:pos x="64" y="121"/>
                </a:cxn>
                <a:cxn ang="0">
                  <a:pos x="64" y="121"/>
                </a:cxn>
                <a:cxn ang="0">
                  <a:pos x="57" y="121"/>
                </a:cxn>
                <a:cxn ang="0">
                  <a:pos x="57" y="121"/>
                </a:cxn>
                <a:cxn ang="0">
                  <a:pos x="55" y="121"/>
                </a:cxn>
                <a:cxn ang="0">
                  <a:pos x="55" y="121"/>
                </a:cxn>
                <a:cxn ang="0">
                  <a:pos x="45" y="119"/>
                </a:cxn>
                <a:cxn ang="0">
                  <a:pos x="36" y="115"/>
                </a:cxn>
                <a:cxn ang="0">
                  <a:pos x="27" y="110"/>
                </a:cxn>
                <a:cxn ang="0">
                  <a:pos x="19" y="104"/>
                </a:cxn>
                <a:cxn ang="0">
                  <a:pos x="13" y="98"/>
                </a:cxn>
                <a:cxn ang="0">
                  <a:pos x="8" y="89"/>
                </a:cxn>
                <a:cxn ang="0">
                  <a:pos x="4" y="81"/>
                </a:cxn>
                <a:cxn ang="0">
                  <a:pos x="1" y="73"/>
                </a:cxn>
                <a:cxn ang="0">
                  <a:pos x="1" y="73"/>
                </a:cxn>
                <a:cxn ang="0">
                  <a:pos x="0" y="63"/>
                </a:cxn>
                <a:cxn ang="0">
                  <a:pos x="1" y="53"/>
                </a:cxn>
                <a:cxn ang="0">
                  <a:pos x="2" y="44"/>
                </a:cxn>
                <a:cxn ang="0">
                  <a:pos x="5" y="36"/>
                </a:cxn>
                <a:cxn ang="0">
                  <a:pos x="9" y="27"/>
                </a:cxn>
                <a:cxn ang="0">
                  <a:pos x="13" y="20"/>
                </a:cxn>
                <a:cxn ang="0">
                  <a:pos x="19" y="14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33" y="5"/>
                </a:cxn>
                <a:cxn ang="0">
                  <a:pos x="40" y="2"/>
                </a:cxn>
                <a:cxn ang="0">
                  <a:pos x="47" y="1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1"/>
                </a:cxn>
                <a:cxn ang="0">
                  <a:pos x="72" y="3"/>
                </a:cxn>
                <a:cxn ang="0">
                  <a:pos x="80" y="6"/>
                </a:cxn>
                <a:cxn ang="0">
                  <a:pos x="89" y="9"/>
                </a:cxn>
                <a:cxn ang="0">
                  <a:pos x="89" y="9"/>
                </a:cxn>
                <a:cxn ang="0">
                  <a:pos x="99" y="15"/>
                </a:cxn>
                <a:cxn ang="0">
                  <a:pos x="108" y="22"/>
                </a:cxn>
                <a:cxn ang="0">
                  <a:pos x="118" y="31"/>
                </a:cxn>
                <a:cxn ang="0">
                  <a:pos x="125" y="40"/>
                </a:cxn>
                <a:cxn ang="0">
                  <a:pos x="130" y="49"/>
                </a:cxn>
                <a:cxn ang="0">
                  <a:pos x="132" y="54"/>
                </a:cxn>
                <a:cxn ang="0">
                  <a:pos x="134" y="59"/>
                </a:cxn>
                <a:cxn ang="0">
                  <a:pos x="134" y="65"/>
                </a:cxn>
                <a:cxn ang="0">
                  <a:pos x="134" y="70"/>
                </a:cxn>
                <a:cxn ang="0">
                  <a:pos x="134" y="75"/>
                </a:cxn>
                <a:cxn ang="0">
                  <a:pos x="132" y="80"/>
                </a:cxn>
                <a:cxn ang="0">
                  <a:pos x="132" y="80"/>
                </a:cxn>
                <a:cxn ang="0">
                  <a:pos x="128" y="88"/>
                </a:cxn>
                <a:cxn ang="0">
                  <a:pos x="123" y="96"/>
                </a:cxn>
                <a:cxn ang="0">
                  <a:pos x="116" y="103"/>
                </a:cxn>
                <a:cxn ang="0">
                  <a:pos x="109" y="110"/>
                </a:cxn>
                <a:cxn ang="0">
                  <a:pos x="101" y="115"/>
                </a:cxn>
                <a:cxn ang="0">
                  <a:pos x="93" y="120"/>
                </a:cxn>
                <a:cxn ang="0">
                  <a:pos x="84" y="122"/>
                </a:cxn>
                <a:cxn ang="0">
                  <a:pos x="76" y="123"/>
                </a:cxn>
                <a:cxn ang="0">
                  <a:pos x="76" y="123"/>
                </a:cxn>
              </a:cxnLst>
              <a:rect l="0" t="0" r="r" b="b"/>
              <a:pathLst>
                <a:path w="134" h="123">
                  <a:moveTo>
                    <a:pt x="76" y="123"/>
                  </a:moveTo>
                  <a:lnTo>
                    <a:pt x="76" y="123"/>
                  </a:lnTo>
                  <a:lnTo>
                    <a:pt x="71" y="123"/>
                  </a:lnTo>
                  <a:lnTo>
                    <a:pt x="66" y="122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5" y="119"/>
                  </a:lnTo>
                  <a:lnTo>
                    <a:pt x="36" y="115"/>
                  </a:lnTo>
                  <a:lnTo>
                    <a:pt x="27" y="110"/>
                  </a:lnTo>
                  <a:lnTo>
                    <a:pt x="19" y="104"/>
                  </a:lnTo>
                  <a:lnTo>
                    <a:pt x="13" y="98"/>
                  </a:lnTo>
                  <a:lnTo>
                    <a:pt x="8" y="89"/>
                  </a:lnTo>
                  <a:lnTo>
                    <a:pt x="4" y="81"/>
                  </a:lnTo>
                  <a:lnTo>
                    <a:pt x="1" y="73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3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3" y="20"/>
                  </a:lnTo>
                  <a:lnTo>
                    <a:pt x="19" y="14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3" y="5"/>
                  </a:lnTo>
                  <a:lnTo>
                    <a:pt x="40" y="2"/>
                  </a:lnTo>
                  <a:lnTo>
                    <a:pt x="47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1"/>
                  </a:lnTo>
                  <a:lnTo>
                    <a:pt x="72" y="3"/>
                  </a:lnTo>
                  <a:lnTo>
                    <a:pt x="80" y="6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99" y="15"/>
                  </a:lnTo>
                  <a:lnTo>
                    <a:pt x="108" y="22"/>
                  </a:lnTo>
                  <a:lnTo>
                    <a:pt x="118" y="31"/>
                  </a:lnTo>
                  <a:lnTo>
                    <a:pt x="125" y="40"/>
                  </a:lnTo>
                  <a:lnTo>
                    <a:pt x="130" y="49"/>
                  </a:lnTo>
                  <a:lnTo>
                    <a:pt x="132" y="54"/>
                  </a:lnTo>
                  <a:lnTo>
                    <a:pt x="134" y="59"/>
                  </a:lnTo>
                  <a:lnTo>
                    <a:pt x="134" y="65"/>
                  </a:lnTo>
                  <a:lnTo>
                    <a:pt x="134" y="70"/>
                  </a:lnTo>
                  <a:lnTo>
                    <a:pt x="134" y="75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28" y="88"/>
                  </a:lnTo>
                  <a:lnTo>
                    <a:pt x="123" y="96"/>
                  </a:lnTo>
                  <a:lnTo>
                    <a:pt x="116" y="103"/>
                  </a:lnTo>
                  <a:lnTo>
                    <a:pt x="109" y="110"/>
                  </a:lnTo>
                  <a:lnTo>
                    <a:pt x="101" y="115"/>
                  </a:lnTo>
                  <a:lnTo>
                    <a:pt x="93" y="120"/>
                  </a:lnTo>
                  <a:lnTo>
                    <a:pt x="84" y="122"/>
                  </a:lnTo>
                  <a:lnTo>
                    <a:pt x="76" y="123"/>
                  </a:lnTo>
                  <a:lnTo>
                    <a:pt x="76" y="1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830">
              <a:extLst>
                <a:ext uri="{FF2B5EF4-FFF2-40B4-BE49-F238E27FC236}">
                  <a16:creationId xmlns:a16="http://schemas.microsoft.com/office/drawing/2014/main" id="{AE170F22-B86A-39E8-39B5-5CFCEBBC5EF1}"/>
                </a:ext>
              </a:extLst>
            </p:cNvPr>
            <p:cNvSpPr/>
            <p:nvPr/>
          </p:nvSpPr>
          <p:spPr bwMode="auto">
            <a:xfrm>
              <a:off x="6535738" y="1511300"/>
              <a:ext cx="63500" cy="57150"/>
            </a:xfrm>
            <a:custGeom>
              <a:avLst/>
              <a:gdLst/>
              <a:ahLst/>
              <a:cxnLst>
                <a:cxn ang="0">
                  <a:pos x="66" y="110"/>
                </a:cxn>
                <a:cxn ang="0">
                  <a:pos x="46" y="106"/>
                </a:cxn>
                <a:cxn ang="0">
                  <a:pos x="44" y="106"/>
                </a:cxn>
                <a:cxn ang="0">
                  <a:pos x="42" y="106"/>
                </a:cxn>
                <a:cxn ang="0">
                  <a:pos x="38" y="106"/>
                </a:cxn>
                <a:cxn ang="0">
                  <a:pos x="33" y="104"/>
                </a:cxn>
                <a:cxn ang="0">
                  <a:pos x="29" y="100"/>
                </a:cxn>
                <a:cxn ang="0">
                  <a:pos x="28" y="99"/>
                </a:cxn>
                <a:cxn ang="0">
                  <a:pos x="11" y="83"/>
                </a:cxn>
                <a:cxn ang="0">
                  <a:pos x="1" y="62"/>
                </a:cxn>
                <a:cxn ang="0">
                  <a:pos x="0" y="52"/>
                </a:cxn>
                <a:cxn ang="0">
                  <a:pos x="3" y="33"/>
                </a:cxn>
                <a:cxn ang="0">
                  <a:pos x="7" y="26"/>
                </a:cxn>
                <a:cxn ang="0">
                  <a:pos x="15" y="18"/>
                </a:cxn>
                <a:cxn ang="0">
                  <a:pos x="35" y="5"/>
                </a:cxn>
                <a:cxn ang="0">
                  <a:pos x="49" y="1"/>
                </a:cxn>
                <a:cxn ang="0">
                  <a:pos x="58" y="0"/>
                </a:cxn>
                <a:cxn ang="0">
                  <a:pos x="61" y="0"/>
                </a:cxn>
                <a:cxn ang="0">
                  <a:pos x="63" y="0"/>
                </a:cxn>
                <a:cxn ang="0">
                  <a:pos x="80" y="1"/>
                </a:cxn>
                <a:cxn ang="0">
                  <a:pos x="89" y="4"/>
                </a:cxn>
                <a:cxn ang="0">
                  <a:pos x="102" y="11"/>
                </a:cxn>
                <a:cxn ang="0">
                  <a:pos x="112" y="21"/>
                </a:cxn>
                <a:cxn ang="0">
                  <a:pos x="119" y="35"/>
                </a:cxn>
                <a:cxn ang="0">
                  <a:pos x="120" y="43"/>
                </a:cxn>
                <a:cxn ang="0">
                  <a:pos x="120" y="60"/>
                </a:cxn>
                <a:cxn ang="0">
                  <a:pos x="116" y="76"/>
                </a:cxn>
                <a:cxn ang="0">
                  <a:pos x="109" y="91"/>
                </a:cxn>
                <a:cxn ang="0">
                  <a:pos x="99" y="100"/>
                </a:cxn>
                <a:cxn ang="0">
                  <a:pos x="99" y="103"/>
                </a:cxn>
                <a:cxn ang="0">
                  <a:pos x="93" y="105"/>
                </a:cxn>
                <a:cxn ang="0">
                  <a:pos x="85" y="109"/>
                </a:cxn>
                <a:cxn ang="0">
                  <a:pos x="76" y="109"/>
                </a:cxn>
                <a:cxn ang="0">
                  <a:pos x="66" y="110"/>
                </a:cxn>
              </a:cxnLst>
              <a:rect l="0" t="0" r="r" b="b"/>
              <a:pathLst>
                <a:path w="121" h="110">
                  <a:moveTo>
                    <a:pt x="66" y="110"/>
                  </a:moveTo>
                  <a:lnTo>
                    <a:pt x="66" y="110"/>
                  </a:lnTo>
                  <a:lnTo>
                    <a:pt x="56" y="109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4" y="106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36" y="105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18" y="92"/>
                  </a:lnTo>
                  <a:lnTo>
                    <a:pt x="11" y="83"/>
                  </a:lnTo>
                  <a:lnTo>
                    <a:pt x="4" y="7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3" y="3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24" y="10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9" y="4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8" y="16"/>
                  </a:lnTo>
                  <a:lnTo>
                    <a:pt x="112" y="21"/>
                  </a:lnTo>
                  <a:lnTo>
                    <a:pt x="115" y="2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20" y="43"/>
                  </a:lnTo>
                  <a:lnTo>
                    <a:pt x="121" y="52"/>
                  </a:lnTo>
                  <a:lnTo>
                    <a:pt x="120" y="60"/>
                  </a:lnTo>
                  <a:lnTo>
                    <a:pt x="119" y="68"/>
                  </a:lnTo>
                  <a:lnTo>
                    <a:pt x="116" y="76"/>
                  </a:lnTo>
                  <a:lnTo>
                    <a:pt x="113" y="84"/>
                  </a:lnTo>
                  <a:lnTo>
                    <a:pt x="109" y="91"/>
                  </a:lnTo>
                  <a:lnTo>
                    <a:pt x="104" y="97"/>
                  </a:lnTo>
                  <a:lnTo>
                    <a:pt x="99" y="100"/>
                  </a:lnTo>
                  <a:lnTo>
                    <a:pt x="99" y="103"/>
                  </a:lnTo>
                  <a:lnTo>
                    <a:pt x="99" y="103"/>
                  </a:lnTo>
                  <a:lnTo>
                    <a:pt x="97" y="103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85" y="109"/>
                  </a:lnTo>
                  <a:lnTo>
                    <a:pt x="77" y="109"/>
                  </a:lnTo>
                  <a:lnTo>
                    <a:pt x="76" y="109"/>
                  </a:lnTo>
                  <a:lnTo>
                    <a:pt x="76" y="109"/>
                  </a:lnTo>
                  <a:lnTo>
                    <a:pt x="66" y="110"/>
                  </a:lnTo>
                  <a:lnTo>
                    <a:pt x="66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831">
              <a:extLst>
                <a:ext uri="{FF2B5EF4-FFF2-40B4-BE49-F238E27FC236}">
                  <a16:creationId xmlns:a16="http://schemas.microsoft.com/office/drawing/2014/main" id="{E19ADAB2-AE56-0A6C-24E9-AA8EF61D1791}"/>
                </a:ext>
              </a:extLst>
            </p:cNvPr>
            <p:cNvSpPr/>
            <p:nvPr/>
          </p:nvSpPr>
          <p:spPr bwMode="auto">
            <a:xfrm>
              <a:off x="6656388" y="1506538"/>
              <a:ext cx="73025" cy="68263"/>
            </a:xfrm>
            <a:custGeom>
              <a:avLst/>
              <a:gdLst/>
              <a:ahLst/>
              <a:cxnLst>
                <a:cxn ang="0">
                  <a:pos x="62" y="128"/>
                </a:cxn>
                <a:cxn ang="0">
                  <a:pos x="46" y="124"/>
                </a:cxn>
                <a:cxn ang="0">
                  <a:pos x="42" y="122"/>
                </a:cxn>
                <a:cxn ang="0">
                  <a:pos x="30" y="109"/>
                </a:cxn>
                <a:cxn ang="0">
                  <a:pos x="18" y="85"/>
                </a:cxn>
                <a:cxn ang="0">
                  <a:pos x="15" y="79"/>
                </a:cxn>
                <a:cxn ang="0">
                  <a:pos x="11" y="75"/>
                </a:cxn>
                <a:cxn ang="0">
                  <a:pos x="4" y="64"/>
                </a:cxn>
                <a:cxn ang="0">
                  <a:pos x="0" y="51"/>
                </a:cxn>
                <a:cxn ang="0">
                  <a:pos x="3" y="39"/>
                </a:cxn>
                <a:cxn ang="0">
                  <a:pos x="6" y="34"/>
                </a:cxn>
                <a:cxn ang="0">
                  <a:pos x="18" y="20"/>
                </a:cxn>
                <a:cxn ang="0">
                  <a:pos x="35" y="10"/>
                </a:cxn>
                <a:cxn ang="0">
                  <a:pos x="53" y="3"/>
                </a:cxn>
                <a:cxn ang="0">
                  <a:pos x="72" y="0"/>
                </a:cxn>
                <a:cxn ang="0">
                  <a:pos x="80" y="1"/>
                </a:cxn>
                <a:cxn ang="0">
                  <a:pos x="94" y="6"/>
                </a:cxn>
                <a:cxn ang="0">
                  <a:pos x="102" y="13"/>
                </a:cxn>
                <a:cxn ang="0">
                  <a:pos x="105" y="14"/>
                </a:cxn>
                <a:cxn ang="0">
                  <a:pos x="114" y="18"/>
                </a:cxn>
                <a:cxn ang="0">
                  <a:pos x="122" y="26"/>
                </a:cxn>
                <a:cxn ang="0">
                  <a:pos x="135" y="45"/>
                </a:cxn>
                <a:cxn ang="0">
                  <a:pos x="138" y="56"/>
                </a:cxn>
                <a:cxn ang="0">
                  <a:pos x="139" y="70"/>
                </a:cxn>
                <a:cxn ang="0">
                  <a:pos x="136" y="81"/>
                </a:cxn>
                <a:cxn ang="0">
                  <a:pos x="134" y="86"/>
                </a:cxn>
                <a:cxn ang="0">
                  <a:pos x="120" y="98"/>
                </a:cxn>
                <a:cxn ang="0">
                  <a:pos x="104" y="104"/>
                </a:cxn>
                <a:cxn ang="0">
                  <a:pos x="96" y="109"/>
                </a:cxn>
                <a:cxn ang="0">
                  <a:pos x="90" y="116"/>
                </a:cxn>
                <a:cxn ang="0">
                  <a:pos x="84" y="121"/>
                </a:cxn>
                <a:cxn ang="0">
                  <a:pos x="70" y="128"/>
                </a:cxn>
                <a:cxn ang="0">
                  <a:pos x="62" y="128"/>
                </a:cxn>
              </a:cxnLst>
              <a:rect l="0" t="0" r="r" b="b"/>
              <a:pathLst>
                <a:path w="139" h="128">
                  <a:moveTo>
                    <a:pt x="62" y="128"/>
                  </a:moveTo>
                  <a:lnTo>
                    <a:pt x="62" y="128"/>
                  </a:lnTo>
                  <a:lnTo>
                    <a:pt x="54" y="127"/>
                  </a:lnTo>
                  <a:lnTo>
                    <a:pt x="46" y="124"/>
                  </a:lnTo>
                  <a:lnTo>
                    <a:pt x="46" y="124"/>
                  </a:lnTo>
                  <a:lnTo>
                    <a:pt x="42" y="122"/>
                  </a:lnTo>
                  <a:lnTo>
                    <a:pt x="38" y="118"/>
                  </a:lnTo>
                  <a:lnTo>
                    <a:pt x="30" y="109"/>
                  </a:lnTo>
                  <a:lnTo>
                    <a:pt x="24" y="98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9"/>
                  </a:lnTo>
                  <a:lnTo>
                    <a:pt x="15" y="79"/>
                  </a:lnTo>
                  <a:lnTo>
                    <a:pt x="11" y="75"/>
                  </a:lnTo>
                  <a:lnTo>
                    <a:pt x="7" y="70"/>
                  </a:lnTo>
                  <a:lnTo>
                    <a:pt x="4" y="64"/>
                  </a:lnTo>
                  <a:lnTo>
                    <a:pt x="2" y="58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1" y="27"/>
                  </a:lnTo>
                  <a:lnTo>
                    <a:pt x="18" y="20"/>
                  </a:lnTo>
                  <a:lnTo>
                    <a:pt x="26" y="15"/>
                  </a:lnTo>
                  <a:lnTo>
                    <a:pt x="35" y="10"/>
                  </a:lnTo>
                  <a:lnTo>
                    <a:pt x="44" y="6"/>
                  </a:lnTo>
                  <a:lnTo>
                    <a:pt x="53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1"/>
                  </a:lnTo>
                  <a:lnTo>
                    <a:pt x="87" y="3"/>
                  </a:lnTo>
                  <a:lnTo>
                    <a:pt x="94" y="6"/>
                  </a:lnTo>
                  <a:lnTo>
                    <a:pt x="100" y="11"/>
                  </a:lnTo>
                  <a:lnTo>
                    <a:pt x="102" y="13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8" y="22"/>
                  </a:lnTo>
                  <a:lnTo>
                    <a:pt x="122" y="26"/>
                  </a:lnTo>
                  <a:lnTo>
                    <a:pt x="130" y="35"/>
                  </a:lnTo>
                  <a:lnTo>
                    <a:pt x="135" y="45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9" y="63"/>
                  </a:lnTo>
                  <a:lnTo>
                    <a:pt x="139" y="70"/>
                  </a:lnTo>
                  <a:lnTo>
                    <a:pt x="137" y="78"/>
                  </a:lnTo>
                  <a:lnTo>
                    <a:pt x="136" y="81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28" y="92"/>
                  </a:lnTo>
                  <a:lnTo>
                    <a:pt x="120" y="98"/>
                  </a:lnTo>
                  <a:lnTo>
                    <a:pt x="113" y="101"/>
                  </a:lnTo>
                  <a:lnTo>
                    <a:pt x="104" y="104"/>
                  </a:lnTo>
                  <a:lnTo>
                    <a:pt x="99" y="105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84" y="121"/>
                  </a:lnTo>
                  <a:lnTo>
                    <a:pt x="78" y="125"/>
                  </a:lnTo>
                  <a:lnTo>
                    <a:pt x="70" y="128"/>
                  </a:lnTo>
                  <a:lnTo>
                    <a:pt x="62" y="128"/>
                  </a:lnTo>
                  <a:lnTo>
                    <a:pt x="62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62" name="图片 61">
            <a:extLst>
              <a:ext uri="{FF2B5EF4-FFF2-40B4-BE49-F238E27FC236}">
                <a16:creationId xmlns:a16="http://schemas.microsoft.com/office/drawing/2014/main" id="{240455BE-3D1D-E4A8-89B0-2B12802EE0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103" y="825840"/>
            <a:ext cx="6396747" cy="5464629"/>
          </a:xfrm>
          <a:prstGeom prst="rect">
            <a:avLst/>
          </a:pr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id="{AACADEA4-7621-C72D-4403-D4D9AB4C5C60}"/>
              </a:ext>
            </a:extLst>
          </p:cNvPr>
          <p:cNvSpPr txBox="1"/>
          <p:nvPr/>
        </p:nvSpPr>
        <p:spPr>
          <a:xfrm rot="21420968">
            <a:off x="1690461" y="1958092"/>
            <a:ext cx="3941535" cy="1758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725260BB-9B90-B094-051B-903552B25DC7}"/>
              </a:ext>
            </a:extLst>
          </p:cNvPr>
          <p:cNvSpPr/>
          <p:nvPr/>
        </p:nvSpPr>
        <p:spPr>
          <a:xfrm>
            <a:off x="7101562" y="1687597"/>
            <a:ext cx="508000" cy="508000"/>
          </a:xfrm>
          <a:prstGeom prst="ellipse">
            <a:avLst/>
          </a:prstGeom>
          <a:solidFill>
            <a:srgbClr val="52BA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01</a:t>
            </a:r>
            <a:endParaRPr lang="zh-CN" altLang="en-US" sz="1200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092F88C-0AA0-382D-777E-C8096D01FB9E}"/>
              </a:ext>
            </a:extLst>
          </p:cNvPr>
          <p:cNvSpPr txBox="1"/>
          <p:nvPr/>
        </p:nvSpPr>
        <p:spPr>
          <a:xfrm>
            <a:off x="7609562" y="1663144"/>
            <a:ext cx="1476381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8A284DF9-E673-4BCD-5F3C-202C0C6EAE63}"/>
              </a:ext>
            </a:extLst>
          </p:cNvPr>
          <p:cNvSpPr/>
          <p:nvPr/>
        </p:nvSpPr>
        <p:spPr>
          <a:xfrm>
            <a:off x="7101562" y="2848574"/>
            <a:ext cx="508000" cy="50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03</a:t>
            </a:r>
            <a:endParaRPr lang="zh-CN" altLang="en-US" sz="1200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F27905C2-BE73-6AD1-C662-7D85F66F4185}"/>
              </a:ext>
            </a:extLst>
          </p:cNvPr>
          <p:cNvSpPr txBox="1"/>
          <p:nvPr/>
        </p:nvSpPr>
        <p:spPr>
          <a:xfrm>
            <a:off x="7609562" y="2824121"/>
            <a:ext cx="1476381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CDF3F0EE-F49F-29A5-9193-06AB3F16B9CD}"/>
              </a:ext>
            </a:extLst>
          </p:cNvPr>
          <p:cNvSpPr/>
          <p:nvPr/>
        </p:nvSpPr>
        <p:spPr>
          <a:xfrm>
            <a:off x="9298452" y="1687597"/>
            <a:ext cx="508000" cy="508000"/>
          </a:xfrm>
          <a:prstGeom prst="ellipse">
            <a:avLst/>
          </a:prstGeom>
          <a:solidFill>
            <a:srgbClr val="F49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02</a:t>
            </a:r>
            <a:endParaRPr lang="zh-CN" altLang="en-US" sz="1200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B54AFF58-D181-6FF6-76A4-11468EEA41BC}"/>
              </a:ext>
            </a:extLst>
          </p:cNvPr>
          <p:cNvSpPr txBox="1"/>
          <p:nvPr/>
        </p:nvSpPr>
        <p:spPr>
          <a:xfrm>
            <a:off x="9806452" y="1663144"/>
            <a:ext cx="1476381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CCCFADC4-11CD-6256-C51C-FB289CCAE03B}"/>
              </a:ext>
            </a:extLst>
          </p:cNvPr>
          <p:cNvSpPr/>
          <p:nvPr/>
        </p:nvSpPr>
        <p:spPr>
          <a:xfrm>
            <a:off x="9298452" y="2848574"/>
            <a:ext cx="508000" cy="50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04</a:t>
            </a:r>
            <a:endParaRPr lang="zh-CN" altLang="en-US" sz="1200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7E7B26C-7FCD-66F8-2B54-5B7E37087B86}"/>
              </a:ext>
            </a:extLst>
          </p:cNvPr>
          <p:cNvSpPr txBox="1"/>
          <p:nvPr/>
        </p:nvSpPr>
        <p:spPr>
          <a:xfrm>
            <a:off x="9806452" y="2824121"/>
            <a:ext cx="1476381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15072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1435DD1-C5E9-A12F-755C-7CDC0B082741}"/>
              </a:ext>
            </a:extLst>
          </p:cNvPr>
          <p:cNvSpPr txBox="1"/>
          <p:nvPr/>
        </p:nvSpPr>
        <p:spPr>
          <a:xfrm>
            <a:off x="960672" y="344873"/>
            <a:ext cx="17931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暑假的一些建议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E151331-F591-7B35-CB17-0CE1ADABCF15}"/>
              </a:ext>
            </a:extLst>
          </p:cNvPr>
          <p:cNvGrpSpPr/>
          <p:nvPr/>
        </p:nvGrpSpPr>
        <p:grpSpPr>
          <a:xfrm>
            <a:off x="404280" y="282975"/>
            <a:ext cx="459979" cy="404161"/>
            <a:chOff x="6208713" y="1243013"/>
            <a:chExt cx="706438" cy="62071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" name="Freeform 804">
              <a:extLst>
                <a:ext uri="{FF2B5EF4-FFF2-40B4-BE49-F238E27FC236}">
                  <a16:creationId xmlns:a16="http://schemas.microsoft.com/office/drawing/2014/main" id="{21A45F3A-D7DA-C635-1510-3055985083A8}"/>
                </a:ext>
              </a:extLst>
            </p:cNvPr>
            <p:cNvSpPr/>
            <p:nvPr/>
          </p:nvSpPr>
          <p:spPr bwMode="auto">
            <a:xfrm>
              <a:off x="6270626" y="1622425"/>
              <a:ext cx="26988" cy="68263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0" y="3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14"/>
                </a:cxn>
                <a:cxn ang="0">
                  <a:pos x="37" y="25"/>
                </a:cxn>
                <a:cxn ang="0">
                  <a:pos x="34" y="35"/>
                </a:cxn>
                <a:cxn ang="0">
                  <a:pos x="30" y="44"/>
                </a:cxn>
                <a:cxn ang="0">
                  <a:pos x="21" y="64"/>
                </a:cxn>
                <a:cxn ang="0">
                  <a:pos x="13" y="82"/>
                </a:cxn>
                <a:cxn ang="0">
                  <a:pos x="13" y="82"/>
                </a:cxn>
                <a:cxn ang="0">
                  <a:pos x="9" y="92"/>
                </a:cxn>
                <a:cxn ang="0">
                  <a:pos x="3" y="105"/>
                </a:cxn>
                <a:cxn ang="0">
                  <a:pos x="1" y="112"/>
                </a:cxn>
                <a:cxn ang="0">
                  <a:pos x="0" y="119"/>
                </a:cxn>
                <a:cxn ang="0">
                  <a:pos x="1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4" y="128"/>
                </a:cxn>
                <a:cxn ang="0">
                  <a:pos x="6" y="129"/>
                </a:cxn>
                <a:cxn ang="0">
                  <a:pos x="9" y="129"/>
                </a:cxn>
                <a:cxn ang="0">
                  <a:pos x="12" y="128"/>
                </a:cxn>
                <a:cxn ang="0">
                  <a:pos x="13" y="126"/>
                </a:cxn>
                <a:cxn ang="0">
                  <a:pos x="13" y="125"/>
                </a:cxn>
                <a:cxn ang="0">
                  <a:pos x="13" y="123"/>
                </a:cxn>
                <a:cxn ang="0">
                  <a:pos x="11" y="122"/>
                </a:cxn>
                <a:cxn ang="0">
                  <a:pos x="11" y="122"/>
                </a:cxn>
                <a:cxn ang="0">
                  <a:pos x="11" y="120"/>
                </a:cxn>
                <a:cxn ang="0">
                  <a:pos x="10" y="117"/>
                </a:cxn>
                <a:cxn ang="0">
                  <a:pos x="11" y="109"/>
                </a:cxn>
                <a:cxn ang="0">
                  <a:pos x="14" y="100"/>
                </a:cxn>
                <a:cxn ang="0">
                  <a:pos x="19" y="90"/>
                </a:cxn>
                <a:cxn ang="0">
                  <a:pos x="27" y="69"/>
                </a:cxn>
                <a:cxn ang="0">
                  <a:pos x="33" y="58"/>
                </a:cxn>
                <a:cxn ang="0">
                  <a:pos x="33" y="58"/>
                </a:cxn>
                <a:cxn ang="0">
                  <a:pos x="43" y="36"/>
                </a:cxn>
                <a:cxn ang="0">
                  <a:pos x="46" y="26"/>
                </a:cxn>
                <a:cxn ang="0">
                  <a:pos x="49" y="14"/>
                </a:cxn>
                <a:cxn ang="0">
                  <a:pos x="49" y="14"/>
                </a:cxn>
                <a:cxn ang="0">
                  <a:pos x="50" y="13"/>
                </a:cxn>
                <a:cxn ang="0">
                  <a:pos x="51" y="11"/>
                </a:cxn>
                <a:cxn ang="0">
                  <a:pos x="51" y="5"/>
                </a:cxn>
              </a:cxnLst>
              <a:rect l="0" t="0" r="r" b="b"/>
              <a:pathLst>
                <a:path w="51" h="129">
                  <a:moveTo>
                    <a:pt x="51" y="5"/>
                  </a:moveTo>
                  <a:lnTo>
                    <a:pt x="51" y="5"/>
                  </a:lnTo>
                  <a:lnTo>
                    <a:pt x="50" y="3"/>
                  </a:lnTo>
                  <a:lnTo>
                    <a:pt x="49" y="1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14"/>
                  </a:lnTo>
                  <a:lnTo>
                    <a:pt x="37" y="25"/>
                  </a:lnTo>
                  <a:lnTo>
                    <a:pt x="34" y="35"/>
                  </a:lnTo>
                  <a:lnTo>
                    <a:pt x="30" y="44"/>
                  </a:lnTo>
                  <a:lnTo>
                    <a:pt x="21" y="64"/>
                  </a:lnTo>
                  <a:lnTo>
                    <a:pt x="13" y="82"/>
                  </a:lnTo>
                  <a:lnTo>
                    <a:pt x="13" y="82"/>
                  </a:lnTo>
                  <a:lnTo>
                    <a:pt x="9" y="92"/>
                  </a:lnTo>
                  <a:lnTo>
                    <a:pt x="3" y="105"/>
                  </a:lnTo>
                  <a:lnTo>
                    <a:pt x="1" y="112"/>
                  </a:lnTo>
                  <a:lnTo>
                    <a:pt x="0" y="119"/>
                  </a:lnTo>
                  <a:lnTo>
                    <a:pt x="1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6" y="129"/>
                  </a:lnTo>
                  <a:lnTo>
                    <a:pt x="9" y="129"/>
                  </a:lnTo>
                  <a:lnTo>
                    <a:pt x="12" y="128"/>
                  </a:lnTo>
                  <a:lnTo>
                    <a:pt x="13" y="126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1" y="120"/>
                  </a:lnTo>
                  <a:lnTo>
                    <a:pt x="10" y="117"/>
                  </a:lnTo>
                  <a:lnTo>
                    <a:pt x="11" y="109"/>
                  </a:lnTo>
                  <a:lnTo>
                    <a:pt x="14" y="100"/>
                  </a:lnTo>
                  <a:lnTo>
                    <a:pt x="19" y="90"/>
                  </a:lnTo>
                  <a:lnTo>
                    <a:pt x="27" y="69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43" y="36"/>
                  </a:lnTo>
                  <a:lnTo>
                    <a:pt x="46" y="2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50" y="13"/>
                  </a:lnTo>
                  <a:lnTo>
                    <a:pt x="51" y="11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805">
              <a:extLst>
                <a:ext uri="{FF2B5EF4-FFF2-40B4-BE49-F238E27FC236}">
                  <a16:creationId xmlns:a16="http://schemas.microsoft.com/office/drawing/2014/main" id="{999A0539-2369-3F98-B3C5-C6A3B842AF38}"/>
                </a:ext>
              </a:extLst>
            </p:cNvPr>
            <p:cNvSpPr/>
            <p:nvPr/>
          </p:nvSpPr>
          <p:spPr bwMode="auto">
            <a:xfrm>
              <a:off x="6315076" y="1671638"/>
              <a:ext cx="15875" cy="41275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7" y="38"/>
                </a:cxn>
                <a:cxn ang="0">
                  <a:pos x="2" y="56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76"/>
                </a:cxn>
                <a:cxn ang="0">
                  <a:pos x="2" y="77"/>
                </a:cxn>
                <a:cxn ang="0">
                  <a:pos x="3" y="78"/>
                </a:cxn>
                <a:cxn ang="0">
                  <a:pos x="5" y="78"/>
                </a:cxn>
                <a:cxn ang="0">
                  <a:pos x="6" y="78"/>
                </a:cxn>
                <a:cxn ang="0">
                  <a:pos x="8" y="77"/>
                </a:cxn>
                <a:cxn ang="0">
                  <a:pos x="9" y="76"/>
                </a:cxn>
                <a:cxn ang="0">
                  <a:pos x="9" y="74"/>
                </a:cxn>
                <a:cxn ang="0">
                  <a:pos x="9" y="74"/>
                </a:cxn>
                <a:cxn ang="0">
                  <a:pos x="10" y="65"/>
                </a:cxn>
                <a:cxn ang="0">
                  <a:pos x="11" y="57"/>
                </a:cxn>
                <a:cxn ang="0">
                  <a:pos x="16" y="39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78">
                  <a:moveTo>
                    <a:pt x="20" y="3"/>
                  </a:moveTo>
                  <a:lnTo>
                    <a:pt x="20" y="3"/>
                  </a:lnTo>
                  <a:lnTo>
                    <a:pt x="7" y="38"/>
                  </a:lnTo>
                  <a:lnTo>
                    <a:pt x="2" y="56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76"/>
                  </a:lnTo>
                  <a:lnTo>
                    <a:pt x="2" y="77"/>
                  </a:lnTo>
                  <a:lnTo>
                    <a:pt x="3" y="78"/>
                  </a:lnTo>
                  <a:lnTo>
                    <a:pt x="5" y="78"/>
                  </a:lnTo>
                  <a:lnTo>
                    <a:pt x="6" y="78"/>
                  </a:lnTo>
                  <a:lnTo>
                    <a:pt x="8" y="77"/>
                  </a:lnTo>
                  <a:lnTo>
                    <a:pt x="9" y="76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0" y="65"/>
                  </a:lnTo>
                  <a:lnTo>
                    <a:pt x="11" y="57"/>
                  </a:lnTo>
                  <a:lnTo>
                    <a:pt x="16" y="39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806">
              <a:extLst>
                <a:ext uri="{FF2B5EF4-FFF2-40B4-BE49-F238E27FC236}">
                  <a16:creationId xmlns:a16="http://schemas.microsoft.com/office/drawing/2014/main" id="{5EFC470D-3C35-1E5C-06B4-FBEAD8373781}"/>
                </a:ext>
              </a:extLst>
            </p:cNvPr>
            <p:cNvSpPr/>
            <p:nvPr/>
          </p:nvSpPr>
          <p:spPr bwMode="auto">
            <a:xfrm>
              <a:off x="6359526" y="1677988"/>
              <a:ext cx="20638" cy="6985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0" y="33"/>
                </a:cxn>
                <a:cxn ang="0">
                  <a:pos x="11" y="63"/>
                </a:cxn>
                <a:cxn ang="0">
                  <a:pos x="6" y="79"/>
                </a:cxn>
                <a:cxn ang="0">
                  <a:pos x="3" y="94"/>
                </a:cxn>
                <a:cxn ang="0">
                  <a:pos x="1" y="110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0" y="127"/>
                </a:cxn>
                <a:cxn ang="0">
                  <a:pos x="1" y="128"/>
                </a:cxn>
                <a:cxn ang="0">
                  <a:pos x="3" y="129"/>
                </a:cxn>
                <a:cxn ang="0">
                  <a:pos x="4" y="130"/>
                </a:cxn>
                <a:cxn ang="0">
                  <a:pos x="6" y="129"/>
                </a:cxn>
                <a:cxn ang="0">
                  <a:pos x="7" y="128"/>
                </a:cxn>
                <a:cxn ang="0">
                  <a:pos x="9" y="127"/>
                </a:cxn>
                <a:cxn ang="0">
                  <a:pos x="9" y="125"/>
                </a:cxn>
                <a:cxn ang="0">
                  <a:pos x="9" y="125"/>
                </a:cxn>
                <a:cxn ang="0">
                  <a:pos x="10" y="110"/>
                </a:cxn>
                <a:cxn ang="0">
                  <a:pos x="12" y="94"/>
                </a:cxn>
                <a:cxn ang="0">
                  <a:pos x="16" y="80"/>
                </a:cxn>
                <a:cxn ang="0">
                  <a:pos x="20" y="64"/>
                </a:cxn>
                <a:cxn ang="0">
                  <a:pos x="30" y="35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30">
                  <a:moveTo>
                    <a:pt x="32" y="4"/>
                  </a:moveTo>
                  <a:lnTo>
                    <a:pt x="32" y="4"/>
                  </a:lnTo>
                  <a:lnTo>
                    <a:pt x="20" y="33"/>
                  </a:lnTo>
                  <a:lnTo>
                    <a:pt x="11" y="63"/>
                  </a:lnTo>
                  <a:lnTo>
                    <a:pt x="6" y="79"/>
                  </a:lnTo>
                  <a:lnTo>
                    <a:pt x="3" y="94"/>
                  </a:lnTo>
                  <a:lnTo>
                    <a:pt x="1" y="110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7"/>
                  </a:lnTo>
                  <a:lnTo>
                    <a:pt x="1" y="128"/>
                  </a:lnTo>
                  <a:lnTo>
                    <a:pt x="3" y="129"/>
                  </a:lnTo>
                  <a:lnTo>
                    <a:pt x="4" y="130"/>
                  </a:lnTo>
                  <a:lnTo>
                    <a:pt x="6" y="129"/>
                  </a:lnTo>
                  <a:lnTo>
                    <a:pt x="7" y="128"/>
                  </a:lnTo>
                  <a:lnTo>
                    <a:pt x="9" y="127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10" y="110"/>
                  </a:lnTo>
                  <a:lnTo>
                    <a:pt x="12" y="94"/>
                  </a:lnTo>
                  <a:lnTo>
                    <a:pt x="16" y="80"/>
                  </a:lnTo>
                  <a:lnTo>
                    <a:pt x="20" y="64"/>
                  </a:lnTo>
                  <a:lnTo>
                    <a:pt x="30" y="35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807">
              <a:extLst>
                <a:ext uri="{FF2B5EF4-FFF2-40B4-BE49-F238E27FC236}">
                  <a16:creationId xmlns:a16="http://schemas.microsoft.com/office/drawing/2014/main" id="{6F6245DC-22BC-D8A5-4C49-59A1B0EABE4F}"/>
                </a:ext>
              </a:extLst>
            </p:cNvPr>
            <p:cNvSpPr/>
            <p:nvPr/>
          </p:nvSpPr>
          <p:spPr bwMode="auto">
            <a:xfrm>
              <a:off x="6392863" y="1708150"/>
              <a:ext cx="20638" cy="55563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7" y="17"/>
                </a:cxn>
                <a:cxn ang="0">
                  <a:pos x="23" y="28"/>
                </a:cxn>
                <a:cxn ang="0">
                  <a:pos x="13" y="51"/>
                </a:cxn>
                <a:cxn ang="0">
                  <a:pos x="8" y="63"/>
                </a:cxn>
                <a:cxn ang="0">
                  <a:pos x="4" y="74"/>
                </a:cxn>
                <a:cxn ang="0">
                  <a:pos x="1" y="8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0" y="87"/>
                </a:cxn>
                <a:cxn ang="0">
                  <a:pos x="13" y="75"/>
                </a:cxn>
                <a:cxn ang="0">
                  <a:pos x="17" y="64"/>
                </a:cxn>
                <a:cxn ang="0">
                  <a:pos x="22" y="53"/>
                </a:cxn>
                <a:cxn ang="0">
                  <a:pos x="33" y="30"/>
                </a:cxn>
                <a:cxn ang="0">
                  <a:pos x="37" y="19"/>
                </a:cxn>
                <a:cxn ang="0">
                  <a:pos x="41" y="6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4">
                  <a:moveTo>
                    <a:pt x="32" y="4"/>
                  </a:moveTo>
                  <a:lnTo>
                    <a:pt x="32" y="4"/>
                  </a:lnTo>
                  <a:lnTo>
                    <a:pt x="27" y="17"/>
                  </a:lnTo>
                  <a:lnTo>
                    <a:pt x="23" y="28"/>
                  </a:lnTo>
                  <a:lnTo>
                    <a:pt x="13" y="51"/>
                  </a:lnTo>
                  <a:lnTo>
                    <a:pt x="8" y="63"/>
                  </a:lnTo>
                  <a:lnTo>
                    <a:pt x="4" y="74"/>
                  </a:lnTo>
                  <a:lnTo>
                    <a:pt x="1" y="8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0" y="87"/>
                  </a:lnTo>
                  <a:lnTo>
                    <a:pt x="13" y="75"/>
                  </a:lnTo>
                  <a:lnTo>
                    <a:pt x="17" y="64"/>
                  </a:lnTo>
                  <a:lnTo>
                    <a:pt x="22" y="53"/>
                  </a:lnTo>
                  <a:lnTo>
                    <a:pt x="33" y="30"/>
                  </a:lnTo>
                  <a:lnTo>
                    <a:pt x="37" y="19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809">
              <a:extLst>
                <a:ext uri="{FF2B5EF4-FFF2-40B4-BE49-F238E27FC236}">
                  <a16:creationId xmlns:a16="http://schemas.microsoft.com/office/drawing/2014/main" id="{BD27A7C4-E9F9-972B-65EC-205233092097}"/>
                </a:ext>
              </a:extLst>
            </p:cNvPr>
            <p:cNvSpPr/>
            <p:nvPr/>
          </p:nvSpPr>
          <p:spPr bwMode="auto">
            <a:xfrm>
              <a:off x="6438900" y="1719263"/>
              <a:ext cx="31750" cy="65088"/>
            </a:xfrm>
            <a:custGeom>
              <a:avLst/>
              <a:gdLst/>
              <a:ahLst/>
              <a:cxnLst>
                <a:cxn ang="0">
                  <a:pos x="51" y="2"/>
                </a:cxn>
                <a:cxn ang="0">
                  <a:pos x="51" y="2"/>
                </a:cxn>
                <a:cxn ang="0">
                  <a:pos x="37" y="25"/>
                </a:cxn>
                <a:cxn ang="0">
                  <a:pos x="25" y="44"/>
                </a:cxn>
                <a:cxn ang="0">
                  <a:pos x="14" y="64"/>
                </a:cxn>
                <a:cxn ang="0">
                  <a:pos x="6" y="83"/>
                </a:cxn>
                <a:cxn ang="0">
                  <a:pos x="2" y="93"/>
                </a:cxn>
                <a:cxn ang="0">
                  <a:pos x="0" y="101"/>
                </a:cxn>
                <a:cxn ang="0">
                  <a:pos x="0" y="108"/>
                </a:cxn>
                <a:cxn ang="0">
                  <a:pos x="1" y="114"/>
                </a:cxn>
                <a:cxn ang="0">
                  <a:pos x="2" y="116"/>
                </a:cxn>
                <a:cxn ang="0">
                  <a:pos x="5" y="119"/>
                </a:cxn>
                <a:cxn ang="0">
                  <a:pos x="7" y="120"/>
                </a:cxn>
                <a:cxn ang="0">
                  <a:pos x="10" y="123"/>
                </a:cxn>
                <a:cxn ang="0">
                  <a:pos x="10" y="123"/>
                </a:cxn>
                <a:cxn ang="0">
                  <a:pos x="12" y="123"/>
                </a:cxn>
                <a:cxn ang="0">
                  <a:pos x="14" y="123"/>
                </a:cxn>
                <a:cxn ang="0">
                  <a:pos x="15" y="120"/>
                </a:cxn>
                <a:cxn ang="0">
                  <a:pos x="16" y="119"/>
                </a:cxn>
                <a:cxn ang="0">
                  <a:pos x="15" y="115"/>
                </a:cxn>
                <a:cxn ang="0">
                  <a:pos x="14" y="114"/>
                </a:cxn>
                <a:cxn ang="0">
                  <a:pos x="13" y="113"/>
                </a:cxn>
                <a:cxn ang="0">
                  <a:pos x="13" y="113"/>
                </a:cxn>
                <a:cxn ang="0">
                  <a:pos x="11" y="112"/>
                </a:cxn>
                <a:cxn ang="0">
                  <a:pos x="10" y="111"/>
                </a:cxn>
                <a:cxn ang="0">
                  <a:pos x="10" y="107"/>
                </a:cxn>
                <a:cxn ang="0">
                  <a:pos x="10" y="102"/>
                </a:cxn>
                <a:cxn ang="0">
                  <a:pos x="12" y="96"/>
                </a:cxn>
                <a:cxn ang="0">
                  <a:pos x="18" y="80"/>
                </a:cxn>
                <a:cxn ang="0">
                  <a:pos x="27" y="62"/>
                </a:cxn>
                <a:cxn ang="0">
                  <a:pos x="47" y="2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60" y="5"/>
                </a:cxn>
                <a:cxn ang="0">
                  <a:pos x="59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2"/>
                </a:cxn>
                <a:cxn ang="0">
                  <a:pos x="51" y="2"/>
                </a:cxn>
              </a:cxnLst>
              <a:rect l="0" t="0" r="r" b="b"/>
              <a:pathLst>
                <a:path w="60" h="123">
                  <a:moveTo>
                    <a:pt x="51" y="2"/>
                  </a:moveTo>
                  <a:lnTo>
                    <a:pt x="51" y="2"/>
                  </a:lnTo>
                  <a:lnTo>
                    <a:pt x="37" y="25"/>
                  </a:lnTo>
                  <a:lnTo>
                    <a:pt x="25" y="44"/>
                  </a:lnTo>
                  <a:lnTo>
                    <a:pt x="14" y="64"/>
                  </a:lnTo>
                  <a:lnTo>
                    <a:pt x="6" y="83"/>
                  </a:lnTo>
                  <a:lnTo>
                    <a:pt x="2" y="93"/>
                  </a:lnTo>
                  <a:lnTo>
                    <a:pt x="0" y="101"/>
                  </a:lnTo>
                  <a:lnTo>
                    <a:pt x="0" y="108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5" y="119"/>
                  </a:lnTo>
                  <a:lnTo>
                    <a:pt x="7" y="120"/>
                  </a:lnTo>
                  <a:lnTo>
                    <a:pt x="10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4" y="123"/>
                  </a:lnTo>
                  <a:lnTo>
                    <a:pt x="15" y="120"/>
                  </a:lnTo>
                  <a:lnTo>
                    <a:pt x="16" y="119"/>
                  </a:lnTo>
                  <a:lnTo>
                    <a:pt x="15" y="115"/>
                  </a:lnTo>
                  <a:lnTo>
                    <a:pt x="14" y="114"/>
                  </a:lnTo>
                  <a:lnTo>
                    <a:pt x="13" y="113"/>
                  </a:lnTo>
                  <a:lnTo>
                    <a:pt x="13" y="113"/>
                  </a:lnTo>
                  <a:lnTo>
                    <a:pt x="11" y="112"/>
                  </a:lnTo>
                  <a:lnTo>
                    <a:pt x="10" y="111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2" y="96"/>
                  </a:lnTo>
                  <a:lnTo>
                    <a:pt x="18" y="80"/>
                  </a:lnTo>
                  <a:lnTo>
                    <a:pt x="27" y="62"/>
                  </a:lnTo>
                  <a:lnTo>
                    <a:pt x="47" y="2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60" y="5"/>
                  </a:lnTo>
                  <a:lnTo>
                    <a:pt x="59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2"/>
                  </a:lnTo>
                  <a:lnTo>
                    <a:pt x="5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810">
              <a:extLst>
                <a:ext uri="{FF2B5EF4-FFF2-40B4-BE49-F238E27FC236}">
                  <a16:creationId xmlns:a16="http://schemas.microsoft.com/office/drawing/2014/main" id="{F12E2382-75F1-4E62-53BB-1B4E272D4AB7}"/>
                </a:ext>
              </a:extLst>
            </p:cNvPr>
            <p:cNvSpPr/>
            <p:nvPr/>
          </p:nvSpPr>
          <p:spPr bwMode="auto">
            <a:xfrm>
              <a:off x="6478588" y="1731963"/>
              <a:ext cx="28575" cy="65088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5" y="1"/>
                </a:cxn>
                <a:cxn ang="0">
                  <a:pos x="40" y="8"/>
                </a:cxn>
                <a:cxn ang="0">
                  <a:pos x="34" y="14"/>
                </a:cxn>
                <a:cxn ang="0">
                  <a:pos x="25" y="26"/>
                </a:cxn>
                <a:cxn ang="0">
                  <a:pos x="16" y="41"/>
                </a:cxn>
                <a:cxn ang="0">
                  <a:pos x="10" y="55"/>
                </a:cxn>
                <a:cxn ang="0">
                  <a:pos x="6" y="71"/>
                </a:cxn>
                <a:cxn ang="0">
                  <a:pos x="3" y="87"/>
                </a:cxn>
                <a:cxn ang="0">
                  <a:pos x="1" y="103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119"/>
                </a:cxn>
                <a:cxn ang="0">
                  <a:pos x="10" y="104"/>
                </a:cxn>
                <a:cxn ang="0">
                  <a:pos x="12" y="88"/>
                </a:cxn>
                <a:cxn ang="0">
                  <a:pos x="15" y="74"/>
                </a:cxn>
                <a:cxn ang="0">
                  <a:pos x="19" y="59"/>
                </a:cxn>
                <a:cxn ang="0">
                  <a:pos x="25" y="45"/>
                </a:cxn>
                <a:cxn ang="0">
                  <a:pos x="33" y="31"/>
                </a:cxn>
                <a:cxn ang="0">
                  <a:pos x="41" y="19"/>
                </a:cxn>
                <a:cxn ang="0">
                  <a:pos x="53" y="9"/>
                </a:cxn>
                <a:cxn ang="0">
                  <a:pos x="53" y="9"/>
                </a:cxn>
                <a:cxn ang="0">
                  <a:pos x="54" y="7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0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5" y="1"/>
                </a:cxn>
              </a:cxnLst>
              <a:rect l="0" t="0" r="r" b="b"/>
              <a:pathLst>
                <a:path w="54" h="123">
                  <a:moveTo>
                    <a:pt x="45" y="1"/>
                  </a:moveTo>
                  <a:lnTo>
                    <a:pt x="45" y="1"/>
                  </a:lnTo>
                  <a:lnTo>
                    <a:pt x="40" y="8"/>
                  </a:lnTo>
                  <a:lnTo>
                    <a:pt x="34" y="14"/>
                  </a:lnTo>
                  <a:lnTo>
                    <a:pt x="25" y="26"/>
                  </a:lnTo>
                  <a:lnTo>
                    <a:pt x="16" y="41"/>
                  </a:lnTo>
                  <a:lnTo>
                    <a:pt x="10" y="55"/>
                  </a:lnTo>
                  <a:lnTo>
                    <a:pt x="6" y="71"/>
                  </a:lnTo>
                  <a:lnTo>
                    <a:pt x="3" y="87"/>
                  </a:lnTo>
                  <a:lnTo>
                    <a:pt x="1" y="10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119"/>
                  </a:lnTo>
                  <a:lnTo>
                    <a:pt x="10" y="104"/>
                  </a:lnTo>
                  <a:lnTo>
                    <a:pt x="12" y="88"/>
                  </a:lnTo>
                  <a:lnTo>
                    <a:pt x="15" y="74"/>
                  </a:lnTo>
                  <a:lnTo>
                    <a:pt x="19" y="59"/>
                  </a:lnTo>
                  <a:lnTo>
                    <a:pt x="25" y="45"/>
                  </a:lnTo>
                  <a:lnTo>
                    <a:pt x="33" y="31"/>
                  </a:lnTo>
                  <a:lnTo>
                    <a:pt x="41" y="1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4" y="7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0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811">
              <a:extLst>
                <a:ext uri="{FF2B5EF4-FFF2-40B4-BE49-F238E27FC236}">
                  <a16:creationId xmlns:a16="http://schemas.microsoft.com/office/drawing/2014/main" id="{81A23F8E-6E05-8E89-0F2C-DF91E23BB5F0}"/>
                </a:ext>
              </a:extLst>
            </p:cNvPr>
            <p:cNvSpPr/>
            <p:nvPr/>
          </p:nvSpPr>
          <p:spPr bwMode="auto">
            <a:xfrm>
              <a:off x="6523038" y="1739900"/>
              <a:ext cx="25400" cy="6191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27" y="29"/>
                </a:cxn>
                <a:cxn ang="0">
                  <a:pos x="17" y="56"/>
                </a:cxn>
                <a:cxn ang="0">
                  <a:pos x="8" y="82"/>
                </a:cxn>
                <a:cxn ang="0">
                  <a:pos x="4" y="96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4" y="116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3" y="99"/>
                </a:cxn>
                <a:cxn ang="0">
                  <a:pos x="16" y="85"/>
                </a:cxn>
                <a:cxn ang="0">
                  <a:pos x="25" y="58"/>
                </a:cxn>
                <a:cxn ang="0">
                  <a:pos x="37" y="32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117">
                  <a:moveTo>
                    <a:pt x="39" y="3"/>
                  </a:moveTo>
                  <a:lnTo>
                    <a:pt x="39" y="3"/>
                  </a:lnTo>
                  <a:lnTo>
                    <a:pt x="27" y="29"/>
                  </a:lnTo>
                  <a:lnTo>
                    <a:pt x="17" y="56"/>
                  </a:lnTo>
                  <a:lnTo>
                    <a:pt x="8" y="82"/>
                  </a:lnTo>
                  <a:lnTo>
                    <a:pt x="4" y="9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3" y="99"/>
                  </a:lnTo>
                  <a:lnTo>
                    <a:pt x="16" y="85"/>
                  </a:lnTo>
                  <a:lnTo>
                    <a:pt x="25" y="58"/>
                  </a:lnTo>
                  <a:lnTo>
                    <a:pt x="37" y="32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812">
              <a:extLst>
                <a:ext uri="{FF2B5EF4-FFF2-40B4-BE49-F238E27FC236}">
                  <a16:creationId xmlns:a16="http://schemas.microsoft.com/office/drawing/2014/main" id="{513E804A-E20E-2F76-183B-25910CCFDEB9}"/>
                </a:ext>
              </a:extLst>
            </p:cNvPr>
            <p:cNvSpPr/>
            <p:nvPr/>
          </p:nvSpPr>
          <p:spPr bwMode="auto">
            <a:xfrm>
              <a:off x="6572250" y="1743075"/>
              <a:ext cx="28575" cy="61913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7" y="14"/>
                </a:cxn>
                <a:cxn ang="0">
                  <a:pos x="28" y="27"/>
                </a:cxn>
                <a:cxn ang="0">
                  <a:pos x="22" y="40"/>
                </a:cxn>
                <a:cxn ang="0">
                  <a:pos x="16" y="54"/>
                </a:cxn>
                <a:cxn ang="0">
                  <a:pos x="11" y="67"/>
                </a:cxn>
                <a:cxn ang="0">
                  <a:pos x="7" y="82"/>
                </a:cxn>
                <a:cxn ang="0">
                  <a:pos x="3" y="96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3" y="116"/>
                </a:cxn>
                <a:cxn ang="0">
                  <a:pos x="6" y="117"/>
                </a:cxn>
                <a:cxn ang="0">
                  <a:pos x="8" y="115"/>
                </a:cxn>
                <a:cxn ang="0">
                  <a:pos x="14" y="108"/>
                </a:cxn>
                <a:cxn ang="0">
                  <a:pos x="14" y="108"/>
                </a:cxn>
                <a:cxn ang="0">
                  <a:pos x="16" y="106"/>
                </a:cxn>
                <a:cxn ang="0">
                  <a:pos x="15" y="104"/>
                </a:cxn>
                <a:cxn ang="0">
                  <a:pos x="14" y="102"/>
                </a:cxn>
                <a:cxn ang="0">
                  <a:pos x="12" y="101"/>
                </a:cxn>
                <a:cxn ang="0">
                  <a:pos x="12" y="101"/>
                </a:cxn>
                <a:cxn ang="0">
                  <a:pos x="18" y="75"/>
                </a:cxn>
                <a:cxn ang="0">
                  <a:pos x="22" y="63"/>
                </a:cxn>
                <a:cxn ang="0">
                  <a:pos x="27" y="52"/>
                </a:cxn>
                <a:cxn ang="0">
                  <a:pos x="33" y="39"/>
                </a:cxn>
                <a:cxn ang="0">
                  <a:pos x="39" y="28"/>
                </a:cxn>
                <a:cxn ang="0">
                  <a:pos x="45" y="18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2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4" h="117">
                  <a:moveTo>
                    <a:pt x="45" y="2"/>
                  </a:moveTo>
                  <a:lnTo>
                    <a:pt x="45" y="2"/>
                  </a:lnTo>
                  <a:lnTo>
                    <a:pt x="37" y="14"/>
                  </a:lnTo>
                  <a:lnTo>
                    <a:pt x="28" y="27"/>
                  </a:lnTo>
                  <a:lnTo>
                    <a:pt x="22" y="40"/>
                  </a:lnTo>
                  <a:lnTo>
                    <a:pt x="16" y="54"/>
                  </a:lnTo>
                  <a:lnTo>
                    <a:pt x="11" y="67"/>
                  </a:lnTo>
                  <a:lnTo>
                    <a:pt x="7" y="82"/>
                  </a:lnTo>
                  <a:lnTo>
                    <a:pt x="3" y="96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3" y="116"/>
                  </a:lnTo>
                  <a:lnTo>
                    <a:pt x="6" y="117"/>
                  </a:lnTo>
                  <a:lnTo>
                    <a:pt x="8" y="115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6" y="106"/>
                  </a:lnTo>
                  <a:lnTo>
                    <a:pt x="15" y="104"/>
                  </a:lnTo>
                  <a:lnTo>
                    <a:pt x="14" y="102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8" y="75"/>
                  </a:lnTo>
                  <a:lnTo>
                    <a:pt x="22" y="63"/>
                  </a:lnTo>
                  <a:lnTo>
                    <a:pt x="27" y="52"/>
                  </a:lnTo>
                  <a:lnTo>
                    <a:pt x="33" y="39"/>
                  </a:lnTo>
                  <a:lnTo>
                    <a:pt x="39" y="28"/>
                  </a:lnTo>
                  <a:lnTo>
                    <a:pt x="45" y="18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2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813">
              <a:extLst>
                <a:ext uri="{FF2B5EF4-FFF2-40B4-BE49-F238E27FC236}">
                  <a16:creationId xmlns:a16="http://schemas.microsoft.com/office/drawing/2014/main" id="{1B44D576-7B85-CD50-F37F-B69B26605F9C}"/>
                </a:ext>
              </a:extLst>
            </p:cNvPr>
            <p:cNvSpPr/>
            <p:nvPr/>
          </p:nvSpPr>
          <p:spPr bwMode="auto">
            <a:xfrm>
              <a:off x="6629400" y="1741488"/>
              <a:ext cx="28575" cy="55563"/>
            </a:xfrm>
            <a:custGeom>
              <a:avLst/>
              <a:gdLst/>
              <a:ahLst/>
              <a:cxnLst>
                <a:cxn ang="0">
                  <a:pos x="44" y="3"/>
                </a:cxn>
                <a:cxn ang="0">
                  <a:pos x="44" y="3"/>
                </a:cxn>
                <a:cxn ang="0">
                  <a:pos x="39" y="14"/>
                </a:cxn>
                <a:cxn ang="0">
                  <a:pos x="35" y="26"/>
                </a:cxn>
                <a:cxn ang="0">
                  <a:pos x="35" y="26"/>
                </a:cxn>
                <a:cxn ang="0">
                  <a:pos x="34" y="32"/>
                </a:cxn>
                <a:cxn ang="0">
                  <a:pos x="33" y="38"/>
                </a:cxn>
                <a:cxn ang="0">
                  <a:pos x="32" y="44"/>
                </a:cxn>
                <a:cxn ang="0">
                  <a:pos x="31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25" y="55"/>
                </a:cxn>
                <a:cxn ang="0">
                  <a:pos x="22" y="61"/>
                </a:cxn>
                <a:cxn ang="0">
                  <a:pos x="15" y="73"/>
                </a:cxn>
                <a:cxn ang="0">
                  <a:pos x="9" y="86"/>
                </a:cxn>
                <a:cxn ang="0">
                  <a:pos x="5" y="91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7" y="103"/>
                </a:cxn>
                <a:cxn ang="0">
                  <a:pos x="14" y="94"/>
                </a:cxn>
                <a:cxn ang="0">
                  <a:pos x="21" y="84"/>
                </a:cxn>
                <a:cxn ang="0">
                  <a:pos x="31" y="63"/>
                </a:cxn>
                <a:cxn ang="0">
                  <a:pos x="31" y="63"/>
                </a:cxn>
                <a:cxn ang="0">
                  <a:pos x="34" y="60"/>
                </a:cxn>
                <a:cxn ang="0">
                  <a:pos x="37" y="57"/>
                </a:cxn>
                <a:cxn ang="0">
                  <a:pos x="39" y="54"/>
                </a:cxn>
                <a:cxn ang="0">
                  <a:pos x="40" y="50"/>
                </a:cxn>
                <a:cxn ang="0">
                  <a:pos x="40" y="50"/>
                </a:cxn>
                <a:cxn ang="0">
                  <a:pos x="42" y="38"/>
                </a:cxn>
                <a:cxn ang="0">
                  <a:pos x="44" y="28"/>
                </a:cxn>
                <a:cxn ang="0">
                  <a:pos x="48" y="18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4"/>
                </a:cxn>
                <a:cxn ang="0">
                  <a:pos x="51" y="1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3"/>
                </a:cxn>
              </a:cxnLst>
              <a:rect l="0" t="0" r="r" b="b"/>
              <a:pathLst>
                <a:path w="53" h="105">
                  <a:moveTo>
                    <a:pt x="44" y="3"/>
                  </a:moveTo>
                  <a:lnTo>
                    <a:pt x="44" y="3"/>
                  </a:lnTo>
                  <a:lnTo>
                    <a:pt x="39" y="14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4" y="32"/>
                  </a:lnTo>
                  <a:lnTo>
                    <a:pt x="33" y="38"/>
                  </a:lnTo>
                  <a:lnTo>
                    <a:pt x="32" y="44"/>
                  </a:lnTo>
                  <a:lnTo>
                    <a:pt x="31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5" y="55"/>
                  </a:lnTo>
                  <a:lnTo>
                    <a:pt x="22" y="61"/>
                  </a:lnTo>
                  <a:lnTo>
                    <a:pt x="15" y="73"/>
                  </a:lnTo>
                  <a:lnTo>
                    <a:pt x="9" y="86"/>
                  </a:lnTo>
                  <a:lnTo>
                    <a:pt x="5" y="91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7" y="103"/>
                  </a:lnTo>
                  <a:lnTo>
                    <a:pt x="14" y="94"/>
                  </a:lnTo>
                  <a:lnTo>
                    <a:pt x="21" y="84"/>
                  </a:lnTo>
                  <a:lnTo>
                    <a:pt x="31" y="63"/>
                  </a:lnTo>
                  <a:lnTo>
                    <a:pt x="31" y="63"/>
                  </a:lnTo>
                  <a:lnTo>
                    <a:pt x="34" y="60"/>
                  </a:lnTo>
                  <a:lnTo>
                    <a:pt x="37" y="57"/>
                  </a:lnTo>
                  <a:lnTo>
                    <a:pt x="39" y="5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2" y="38"/>
                  </a:lnTo>
                  <a:lnTo>
                    <a:pt x="44" y="28"/>
                  </a:lnTo>
                  <a:lnTo>
                    <a:pt x="48" y="18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814">
              <a:extLst>
                <a:ext uri="{FF2B5EF4-FFF2-40B4-BE49-F238E27FC236}">
                  <a16:creationId xmlns:a16="http://schemas.microsoft.com/office/drawing/2014/main" id="{81746C5A-7471-78EE-010C-7FC037A3D9A8}"/>
                </a:ext>
              </a:extLst>
            </p:cNvPr>
            <p:cNvSpPr/>
            <p:nvPr/>
          </p:nvSpPr>
          <p:spPr bwMode="auto">
            <a:xfrm>
              <a:off x="6673850" y="1739900"/>
              <a:ext cx="20638" cy="53975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9" y="16"/>
                </a:cxn>
                <a:cxn ang="0">
                  <a:pos x="26" y="28"/>
                </a:cxn>
                <a:cxn ang="0">
                  <a:pos x="22" y="40"/>
                </a:cxn>
                <a:cxn ang="0">
                  <a:pos x="18" y="51"/>
                </a:cxn>
                <a:cxn ang="0">
                  <a:pos x="8" y="74"/>
                </a:cxn>
                <a:cxn ang="0">
                  <a:pos x="4" y="86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1" y="101"/>
                </a:cxn>
                <a:cxn ang="0">
                  <a:pos x="2" y="102"/>
                </a:cxn>
                <a:cxn ang="0">
                  <a:pos x="4" y="103"/>
                </a:cxn>
                <a:cxn ang="0">
                  <a:pos x="5" y="103"/>
                </a:cxn>
                <a:cxn ang="0">
                  <a:pos x="7" y="103"/>
                </a:cxn>
                <a:cxn ang="0">
                  <a:pos x="8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2" y="88"/>
                </a:cxn>
                <a:cxn ang="0">
                  <a:pos x="17" y="76"/>
                </a:cxn>
                <a:cxn ang="0">
                  <a:pos x="27" y="53"/>
                </a:cxn>
                <a:cxn ang="0">
                  <a:pos x="32" y="41"/>
                </a:cxn>
                <a:cxn ang="0">
                  <a:pos x="36" y="29"/>
                </a:cxn>
                <a:cxn ang="0">
                  <a:pos x="39" y="16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3">
                  <a:moveTo>
                    <a:pt x="32" y="4"/>
                  </a:moveTo>
                  <a:lnTo>
                    <a:pt x="32" y="4"/>
                  </a:lnTo>
                  <a:lnTo>
                    <a:pt x="29" y="16"/>
                  </a:lnTo>
                  <a:lnTo>
                    <a:pt x="26" y="28"/>
                  </a:lnTo>
                  <a:lnTo>
                    <a:pt x="22" y="40"/>
                  </a:lnTo>
                  <a:lnTo>
                    <a:pt x="18" y="51"/>
                  </a:lnTo>
                  <a:lnTo>
                    <a:pt x="8" y="74"/>
                  </a:lnTo>
                  <a:lnTo>
                    <a:pt x="4" y="86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1" y="101"/>
                  </a:lnTo>
                  <a:lnTo>
                    <a:pt x="2" y="102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7" y="103"/>
                  </a:lnTo>
                  <a:lnTo>
                    <a:pt x="8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7" y="53"/>
                  </a:lnTo>
                  <a:lnTo>
                    <a:pt x="32" y="41"/>
                  </a:lnTo>
                  <a:lnTo>
                    <a:pt x="36" y="29"/>
                  </a:lnTo>
                  <a:lnTo>
                    <a:pt x="39" y="16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815">
              <a:extLst>
                <a:ext uri="{FF2B5EF4-FFF2-40B4-BE49-F238E27FC236}">
                  <a16:creationId xmlns:a16="http://schemas.microsoft.com/office/drawing/2014/main" id="{5896EB38-95A1-6BA7-153A-546B777DF626}"/>
                </a:ext>
              </a:extLst>
            </p:cNvPr>
            <p:cNvSpPr/>
            <p:nvPr/>
          </p:nvSpPr>
          <p:spPr bwMode="auto">
            <a:xfrm>
              <a:off x="6811963" y="1671638"/>
              <a:ext cx="9525" cy="38100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11" y="58"/>
                </a:cxn>
                <a:cxn ang="0">
                  <a:pos x="10" y="51"/>
                </a:cxn>
                <a:cxn ang="0">
                  <a:pos x="9" y="44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" y="2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2" y="59"/>
                </a:cxn>
                <a:cxn ang="0">
                  <a:pos x="3" y="63"/>
                </a:cxn>
                <a:cxn ang="0">
                  <a:pos x="5" y="66"/>
                </a:cxn>
                <a:cxn ang="0">
                  <a:pos x="7" y="69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3" y="72"/>
                </a:cxn>
                <a:cxn ang="0">
                  <a:pos x="15" y="72"/>
                </a:cxn>
                <a:cxn ang="0">
                  <a:pos x="17" y="70"/>
                </a:cxn>
                <a:cxn ang="0">
                  <a:pos x="17" y="68"/>
                </a:cxn>
                <a:cxn ang="0">
                  <a:pos x="17" y="62"/>
                </a:cxn>
                <a:cxn ang="0">
                  <a:pos x="17" y="62"/>
                </a:cxn>
                <a:cxn ang="0">
                  <a:pos x="17" y="59"/>
                </a:cxn>
                <a:cxn ang="0">
                  <a:pos x="15" y="58"/>
                </a:cxn>
                <a:cxn ang="0">
                  <a:pos x="13" y="57"/>
                </a:cxn>
                <a:cxn ang="0">
                  <a:pos x="11" y="58"/>
                </a:cxn>
                <a:cxn ang="0">
                  <a:pos x="11" y="58"/>
                </a:cxn>
              </a:cxnLst>
              <a:rect l="0" t="0" r="r" b="b"/>
              <a:pathLst>
                <a:path w="17" h="72">
                  <a:moveTo>
                    <a:pt x="11" y="58"/>
                  </a:moveTo>
                  <a:lnTo>
                    <a:pt x="11" y="58"/>
                  </a:lnTo>
                  <a:lnTo>
                    <a:pt x="10" y="51"/>
                  </a:lnTo>
                  <a:lnTo>
                    <a:pt x="9" y="44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2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2" y="59"/>
                  </a:lnTo>
                  <a:lnTo>
                    <a:pt x="3" y="63"/>
                  </a:lnTo>
                  <a:lnTo>
                    <a:pt x="5" y="66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3" y="72"/>
                  </a:lnTo>
                  <a:lnTo>
                    <a:pt x="15" y="72"/>
                  </a:lnTo>
                  <a:lnTo>
                    <a:pt x="17" y="70"/>
                  </a:lnTo>
                  <a:lnTo>
                    <a:pt x="17" y="68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17" y="59"/>
                  </a:lnTo>
                  <a:lnTo>
                    <a:pt x="15" y="58"/>
                  </a:lnTo>
                  <a:lnTo>
                    <a:pt x="13" y="57"/>
                  </a:lnTo>
                  <a:lnTo>
                    <a:pt x="11" y="58"/>
                  </a:lnTo>
                  <a:lnTo>
                    <a:pt x="11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816">
              <a:extLst>
                <a:ext uri="{FF2B5EF4-FFF2-40B4-BE49-F238E27FC236}">
                  <a16:creationId xmlns:a16="http://schemas.microsoft.com/office/drawing/2014/main" id="{0754E060-653A-16AA-4858-F6B23FEF59DC}"/>
                </a:ext>
              </a:extLst>
            </p:cNvPr>
            <p:cNvSpPr/>
            <p:nvPr/>
          </p:nvSpPr>
          <p:spPr bwMode="auto">
            <a:xfrm>
              <a:off x="6843713" y="1644650"/>
              <a:ext cx="22225" cy="555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9" y="6"/>
                </a:cxn>
                <a:cxn ang="0">
                  <a:pos x="26" y="12"/>
                </a:cxn>
                <a:cxn ang="0">
                  <a:pos x="20" y="23"/>
                </a:cxn>
                <a:cxn ang="0">
                  <a:pos x="16" y="35"/>
                </a:cxn>
                <a:cxn ang="0">
                  <a:pos x="13" y="48"/>
                </a:cxn>
                <a:cxn ang="0">
                  <a:pos x="8" y="73"/>
                </a:cxn>
                <a:cxn ang="0">
                  <a:pos x="5" y="86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1" y="101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3" y="91"/>
                </a:cxn>
                <a:cxn ang="0">
                  <a:pos x="17" y="81"/>
                </a:cxn>
                <a:cxn ang="0">
                  <a:pos x="23" y="58"/>
                </a:cxn>
                <a:cxn ang="0">
                  <a:pos x="23" y="58"/>
                </a:cxn>
                <a:cxn ang="0">
                  <a:pos x="25" y="45"/>
                </a:cxn>
                <a:cxn ang="0">
                  <a:pos x="28" y="32"/>
                </a:cxn>
                <a:cxn ang="0">
                  <a:pos x="30" y="26"/>
                </a:cxn>
                <a:cxn ang="0">
                  <a:pos x="33" y="20"/>
                </a:cxn>
                <a:cxn ang="0">
                  <a:pos x="36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104">
                  <a:moveTo>
                    <a:pt x="33" y="1"/>
                  </a:moveTo>
                  <a:lnTo>
                    <a:pt x="33" y="1"/>
                  </a:lnTo>
                  <a:lnTo>
                    <a:pt x="29" y="6"/>
                  </a:lnTo>
                  <a:lnTo>
                    <a:pt x="26" y="12"/>
                  </a:lnTo>
                  <a:lnTo>
                    <a:pt x="20" y="23"/>
                  </a:lnTo>
                  <a:lnTo>
                    <a:pt x="16" y="35"/>
                  </a:lnTo>
                  <a:lnTo>
                    <a:pt x="13" y="48"/>
                  </a:lnTo>
                  <a:lnTo>
                    <a:pt x="8" y="73"/>
                  </a:lnTo>
                  <a:lnTo>
                    <a:pt x="5" y="86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3" y="91"/>
                  </a:lnTo>
                  <a:lnTo>
                    <a:pt x="17" y="81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5" y="45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3" y="20"/>
                  </a:lnTo>
                  <a:lnTo>
                    <a:pt x="36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817">
              <a:extLst>
                <a:ext uri="{FF2B5EF4-FFF2-40B4-BE49-F238E27FC236}">
                  <a16:creationId xmlns:a16="http://schemas.microsoft.com/office/drawing/2014/main" id="{5EA3C31F-AF8E-FB95-1BDC-9702CCD41023}"/>
                </a:ext>
              </a:extLst>
            </p:cNvPr>
            <p:cNvSpPr/>
            <p:nvPr/>
          </p:nvSpPr>
          <p:spPr bwMode="auto">
            <a:xfrm>
              <a:off x="6719888" y="1743075"/>
              <a:ext cx="9525" cy="47625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8" y="25"/>
                </a:cxn>
                <a:cxn ang="0">
                  <a:pos x="8" y="44"/>
                </a:cxn>
                <a:cxn ang="0">
                  <a:pos x="8" y="55"/>
                </a:cxn>
                <a:cxn ang="0">
                  <a:pos x="7" y="65"/>
                </a:cxn>
                <a:cxn ang="0">
                  <a:pos x="4" y="74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3" y="91"/>
                </a:cxn>
                <a:cxn ang="0">
                  <a:pos x="4" y="91"/>
                </a:cxn>
                <a:cxn ang="0">
                  <a:pos x="7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3" y="79"/>
                </a:cxn>
                <a:cxn ang="0">
                  <a:pos x="15" y="68"/>
                </a:cxn>
                <a:cxn ang="0">
                  <a:pos x="17" y="58"/>
                </a:cxn>
                <a:cxn ang="0">
                  <a:pos x="17" y="48"/>
                </a:cxn>
                <a:cxn ang="0">
                  <a:pos x="17" y="26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17" h="91">
                  <a:moveTo>
                    <a:pt x="16" y="4"/>
                  </a:moveTo>
                  <a:lnTo>
                    <a:pt x="16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lnTo>
                    <a:pt x="8" y="25"/>
                  </a:lnTo>
                  <a:lnTo>
                    <a:pt x="8" y="44"/>
                  </a:lnTo>
                  <a:lnTo>
                    <a:pt x="8" y="55"/>
                  </a:lnTo>
                  <a:lnTo>
                    <a:pt x="7" y="65"/>
                  </a:lnTo>
                  <a:lnTo>
                    <a:pt x="4" y="7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3" y="91"/>
                  </a:lnTo>
                  <a:lnTo>
                    <a:pt x="4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3" y="79"/>
                  </a:lnTo>
                  <a:lnTo>
                    <a:pt x="15" y="68"/>
                  </a:lnTo>
                  <a:lnTo>
                    <a:pt x="17" y="58"/>
                  </a:lnTo>
                  <a:lnTo>
                    <a:pt x="17" y="48"/>
                  </a:lnTo>
                  <a:lnTo>
                    <a:pt x="17" y="2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818">
              <a:extLst>
                <a:ext uri="{FF2B5EF4-FFF2-40B4-BE49-F238E27FC236}">
                  <a16:creationId xmlns:a16="http://schemas.microsoft.com/office/drawing/2014/main" id="{37972832-D24D-B5B2-5C3E-EA3704422551}"/>
                </a:ext>
              </a:extLst>
            </p:cNvPr>
            <p:cNvSpPr/>
            <p:nvPr/>
          </p:nvSpPr>
          <p:spPr bwMode="auto">
            <a:xfrm>
              <a:off x="6754813" y="1758950"/>
              <a:ext cx="12700" cy="49213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4" y="3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3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18"/>
                </a:cxn>
                <a:cxn ang="0">
                  <a:pos x="13" y="30"/>
                </a:cxn>
                <a:cxn ang="0">
                  <a:pos x="11" y="42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5" y="63"/>
                </a:cxn>
                <a:cxn ang="0">
                  <a:pos x="2" y="72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6"/>
                </a:cxn>
                <a:cxn ang="0">
                  <a:pos x="4" y="90"/>
                </a:cxn>
                <a:cxn ang="0">
                  <a:pos x="4" y="90"/>
                </a:cxn>
                <a:cxn ang="0">
                  <a:pos x="5" y="91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0" y="91"/>
                </a:cxn>
                <a:cxn ang="0">
                  <a:pos x="11" y="90"/>
                </a:cxn>
                <a:cxn ang="0">
                  <a:pos x="12" y="88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0" y="82"/>
                </a:cxn>
                <a:cxn ang="0">
                  <a:pos x="10" y="77"/>
                </a:cxn>
                <a:cxn ang="0">
                  <a:pos x="11" y="72"/>
                </a:cxn>
                <a:cxn ang="0">
                  <a:pos x="13" y="68"/>
                </a:cxn>
                <a:cxn ang="0">
                  <a:pos x="16" y="59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20" y="39"/>
                </a:cxn>
                <a:cxn ang="0">
                  <a:pos x="22" y="28"/>
                </a:cxn>
                <a:cxn ang="0">
                  <a:pos x="24" y="17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24" h="92">
                  <a:moveTo>
                    <a:pt x="24" y="5"/>
                  </a:moveTo>
                  <a:lnTo>
                    <a:pt x="24" y="5"/>
                  </a:lnTo>
                  <a:lnTo>
                    <a:pt x="24" y="3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18"/>
                  </a:lnTo>
                  <a:lnTo>
                    <a:pt x="13" y="30"/>
                  </a:lnTo>
                  <a:lnTo>
                    <a:pt x="11" y="42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5" y="91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0" y="91"/>
                  </a:lnTo>
                  <a:lnTo>
                    <a:pt x="11" y="90"/>
                  </a:lnTo>
                  <a:lnTo>
                    <a:pt x="12" y="88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0" y="82"/>
                  </a:lnTo>
                  <a:lnTo>
                    <a:pt x="10" y="77"/>
                  </a:lnTo>
                  <a:lnTo>
                    <a:pt x="11" y="72"/>
                  </a:lnTo>
                  <a:lnTo>
                    <a:pt x="13" y="68"/>
                  </a:lnTo>
                  <a:lnTo>
                    <a:pt x="16" y="59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0" y="39"/>
                  </a:lnTo>
                  <a:lnTo>
                    <a:pt x="22" y="28"/>
                  </a:lnTo>
                  <a:lnTo>
                    <a:pt x="24" y="17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821">
              <a:extLst>
                <a:ext uri="{FF2B5EF4-FFF2-40B4-BE49-F238E27FC236}">
                  <a16:creationId xmlns:a16="http://schemas.microsoft.com/office/drawing/2014/main" id="{F406EA28-99A1-769F-B32F-7D7762B29128}"/>
                </a:ext>
              </a:extLst>
            </p:cNvPr>
            <p:cNvSpPr/>
            <p:nvPr/>
          </p:nvSpPr>
          <p:spPr bwMode="auto">
            <a:xfrm>
              <a:off x="6418263" y="1346200"/>
              <a:ext cx="39688" cy="65088"/>
            </a:xfrm>
            <a:custGeom>
              <a:avLst/>
              <a:gdLst/>
              <a:ahLst/>
              <a:cxnLst>
                <a:cxn ang="0">
                  <a:pos x="63" y="3"/>
                </a:cxn>
                <a:cxn ang="0">
                  <a:pos x="63" y="3"/>
                </a:cxn>
                <a:cxn ang="0">
                  <a:pos x="61" y="12"/>
                </a:cxn>
                <a:cxn ang="0">
                  <a:pos x="59" y="19"/>
                </a:cxn>
                <a:cxn ang="0">
                  <a:pos x="52" y="33"/>
                </a:cxn>
                <a:cxn ang="0">
                  <a:pos x="43" y="48"/>
                </a:cxn>
                <a:cxn ang="0">
                  <a:pos x="33" y="61"/>
                </a:cxn>
                <a:cxn ang="0">
                  <a:pos x="24" y="75"/>
                </a:cxn>
                <a:cxn ang="0">
                  <a:pos x="15" y="88"/>
                </a:cxn>
                <a:cxn ang="0">
                  <a:pos x="6" y="102"/>
                </a:cxn>
                <a:cxn ang="0">
                  <a:pos x="3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2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1"/>
                </a:cxn>
                <a:cxn ang="0">
                  <a:pos x="10" y="120"/>
                </a:cxn>
                <a:cxn ang="0">
                  <a:pos x="10" y="120"/>
                </a:cxn>
                <a:cxn ang="0">
                  <a:pos x="13" y="112"/>
                </a:cxn>
                <a:cxn ang="0">
                  <a:pos x="16" y="105"/>
                </a:cxn>
                <a:cxn ang="0">
                  <a:pos x="24" y="90"/>
                </a:cxn>
                <a:cxn ang="0">
                  <a:pos x="33" y="77"/>
                </a:cxn>
                <a:cxn ang="0">
                  <a:pos x="43" y="63"/>
                </a:cxn>
                <a:cxn ang="0">
                  <a:pos x="52" y="50"/>
                </a:cxn>
                <a:cxn ang="0">
                  <a:pos x="61" y="36"/>
                </a:cxn>
                <a:cxn ang="0">
                  <a:pos x="67" y="22"/>
                </a:cxn>
                <a:cxn ang="0">
                  <a:pos x="70" y="14"/>
                </a:cxn>
                <a:cxn ang="0">
                  <a:pos x="73" y="6"/>
                </a:cxn>
                <a:cxn ang="0">
                  <a:pos x="73" y="6"/>
                </a:cxn>
                <a:cxn ang="0">
                  <a:pos x="73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0"/>
                </a:cxn>
                <a:cxn ang="0">
                  <a:pos x="64" y="1"/>
                </a:cxn>
                <a:cxn ang="0">
                  <a:pos x="63" y="3"/>
                </a:cxn>
                <a:cxn ang="0">
                  <a:pos x="63" y="3"/>
                </a:cxn>
              </a:cxnLst>
              <a:rect l="0" t="0" r="r" b="b"/>
              <a:pathLst>
                <a:path w="73" h="123">
                  <a:moveTo>
                    <a:pt x="63" y="3"/>
                  </a:moveTo>
                  <a:lnTo>
                    <a:pt x="63" y="3"/>
                  </a:lnTo>
                  <a:lnTo>
                    <a:pt x="61" y="12"/>
                  </a:lnTo>
                  <a:lnTo>
                    <a:pt x="59" y="19"/>
                  </a:lnTo>
                  <a:lnTo>
                    <a:pt x="52" y="33"/>
                  </a:lnTo>
                  <a:lnTo>
                    <a:pt x="43" y="48"/>
                  </a:lnTo>
                  <a:lnTo>
                    <a:pt x="33" y="61"/>
                  </a:lnTo>
                  <a:lnTo>
                    <a:pt x="24" y="75"/>
                  </a:lnTo>
                  <a:lnTo>
                    <a:pt x="15" y="88"/>
                  </a:lnTo>
                  <a:lnTo>
                    <a:pt x="6" y="102"/>
                  </a:lnTo>
                  <a:lnTo>
                    <a:pt x="3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2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1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13" y="112"/>
                  </a:lnTo>
                  <a:lnTo>
                    <a:pt x="16" y="105"/>
                  </a:lnTo>
                  <a:lnTo>
                    <a:pt x="24" y="90"/>
                  </a:lnTo>
                  <a:lnTo>
                    <a:pt x="33" y="77"/>
                  </a:lnTo>
                  <a:lnTo>
                    <a:pt x="43" y="63"/>
                  </a:lnTo>
                  <a:lnTo>
                    <a:pt x="52" y="50"/>
                  </a:lnTo>
                  <a:lnTo>
                    <a:pt x="61" y="36"/>
                  </a:lnTo>
                  <a:lnTo>
                    <a:pt x="67" y="22"/>
                  </a:lnTo>
                  <a:lnTo>
                    <a:pt x="70" y="14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63" y="3"/>
                  </a:lnTo>
                  <a:lnTo>
                    <a:pt x="6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822">
              <a:extLst>
                <a:ext uri="{FF2B5EF4-FFF2-40B4-BE49-F238E27FC236}">
                  <a16:creationId xmlns:a16="http://schemas.microsoft.com/office/drawing/2014/main" id="{E9E79B06-8DF6-2CCC-45FA-61C507373B53}"/>
                </a:ext>
              </a:extLst>
            </p:cNvPr>
            <p:cNvSpPr/>
            <p:nvPr/>
          </p:nvSpPr>
          <p:spPr bwMode="auto">
            <a:xfrm>
              <a:off x="6462713" y="1366838"/>
              <a:ext cx="34925" cy="50800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42" y="24"/>
                </a:cxn>
                <a:cxn ang="0">
                  <a:pos x="29" y="46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1" y="94"/>
                </a:cxn>
                <a:cxn ang="0">
                  <a:pos x="1" y="95"/>
                </a:cxn>
                <a:cxn ang="0">
                  <a:pos x="3" y="97"/>
                </a:cxn>
                <a:cxn ang="0">
                  <a:pos x="4" y="97"/>
                </a:cxn>
                <a:cxn ang="0">
                  <a:pos x="6" y="97"/>
                </a:cxn>
                <a:cxn ang="0">
                  <a:pos x="8" y="97"/>
                </a:cxn>
                <a:cxn ang="0">
                  <a:pos x="9" y="95"/>
                </a:cxn>
                <a:cxn ang="0">
                  <a:pos x="9" y="95"/>
                </a:cxn>
                <a:cxn ang="0">
                  <a:pos x="37" y="51"/>
                </a:cxn>
                <a:cxn ang="0">
                  <a:pos x="50" y="28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7" y="3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97">
                  <a:moveTo>
                    <a:pt x="58" y="2"/>
                  </a:moveTo>
                  <a:lnTo>
                    <a:pt x="58" y="2"/>
                  </a:lnTo>
                  <a:lnTo>
                    <a:pt x="42" y="24"/>
                  </a:lnTo>
                  <a:lnTo>
                    <a:pt x="29" y="46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3" y="97"/>
                  </a:lnTo>
                  <a:lnTo>
                    <a:pt x="4" y="97"/>
                  </a:lnTo>
                  <a:lnTo>
                    <a:pt x="6" y="97"/>
                  </a:lnTo>
                  <a:lnTo>
                    <a:pt x="8" y="97"/>
                  </a:lnTo>
                  <a:lnTo>
                    <a:pt x="9" y="95"/>
                  </a:lnTo>
                  <a:lnTo>
                    <a:pt x="9" y="95"/>
                  </a:lnTo>
                  <a:lnTo>
                    <a:pt x="37" y="51"/>
                  </a:lnTo>
                  <a:lnTo>
                    <a:pt x="50" y="28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7" y="3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823">
              <a:extLst>
                <a:ext uri="{FF2B5EF4-FFF2-40B4-BE49-F238E27FC236}">
                  <a16:creationId xmlns:a16="http://schemas.microsoft.com/office/drawing/2014/main" id="{8EA15066-9CB2-2E30-4531-62D6F1D09944}"/>
                </a:ext>
              </a:extLst>
            </p:cNvPr>
            <p:cNvSpPr/>
            <p:nvPr/>
          </p:nvSpPr>
          <p:spPr bwMode="auto">
            <a:xfrm>
              <a:off x="6569075" y="1604963"/>
              <a:ext cx="28575" cy="68263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3"/>
                </a:cxn>
                <a:cxn ang="0">
                  <a:pos x="43" y="10"/>
                </a:cxn>
                <a:cxn ang="0">
                  <a:pos x="40" y="16"/>
                </a:cxn>
                <a:cxn ang="0">
                  <a:pos x="32" y="29"/>
                </a:cxn>
                <a:cxn ang="0">
                  <a:pos x="25" y="41"/>
                </a:cxn>
                <a:cxn ang="0">
                  <a:pos x="22" y="47"/>
                </a:cxn>
                <a:cxn ang="0">
                  <a:pos x="20" y="53"/>
                </a:cxn>
                <a:cxn ang="0">
                  <a:pos x="20" y="53"/>
                </a:cxn>
                <a:cxn ang="0">
                  <a:pos x="14" y="71"/>
                </a:cxn>
                <a:cxn ang="0">
                  <a:pos x="9" y="89"/>
                </a:cxn>
                <a:cxn ang="0">
                  <a:pos x="3" y="106"/>
                </a:cxn>
                <a:cxn ang="0">
                  <a:pos x="1" y="115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1" y="127"/>
                </a:cxn>
                <a:cxn ang="0">
                  <a:pos x="2" y="128"/>
                </a:cxn>
                <a:cxn ang="0">
                  <a:pos x="3" y="129"/>
                </a:cxn>
                <a:cxn ang="0">
                  <a:pos x="5" y="129"/>
                </a:cxn>
                <a:cxn ang="0">
                  <a:pos x="6" y="129"/>
                </a:cxn>
                <a:cxn ang="0">
                  <a:pos x="9" y="128"/>
                </a:cxn>
                <a:cxn ang="0">
                  <a:pos x="10" y="127"/>
                </a:cxn>
                <a:cxn ang="0">
                  <a:pos x="10" y="125"/>
                </a:cxn>
                <a:cxn ang="0">
                  <a:pos x="10" y="125"/>
                </a:cxn>
                <a:cxn ang="0">
                  <a:pos x="12" y="108"/>
                </a:cxn>
                <a:cxn ang="0">
                  <a:pos x="16" y="93"/>
                </a:cxn>
                <a:cxn ang="0">
                  <a:pos x="21" y="78"/>
                </a:cxn>
                <a:cxn ang="0">
                  <a:pos x="28" y="64"/>
                </a:cxn>
                <a:cxn ang="0">
                  <a:pos x="42" y="35"/>
                </a:cxn>
                <a:cxn ang="0">
                  <a:pos x="49" y="2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2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1"/>
                </a:cxn>
                <a:cxn ang="0">
                  <a:pos x="46" y="2"/>
                </a:cxn>
                <a:cxn ang="0">
                  <a:pos x="45" y="3"/>
                </a:cxn>
                <a:cxn ang="0">
                  <a:pos x="45" y="3"/>
                </a:cxn>
              </a:cxnLst>
              <a:rect l="0" t="0" r="r" b="b"/>
              <a:pathLst>
                <a:path w="54" h="129">
                  <a:moveTo>
                    <a:pt x="45" y="3"/>
                  </a:moveTo>
                  <a:lnTo>
                    <a:pt x="45" y="3"/>
                  </a:lnTo>
                  <a:lnTo>
                    <a:pt x="43" y="10"/>
                  </a:lnTo>
                  <a:lnTo>
                    <a:pt x="40" y="16"/>
                  </a:lnTo>
                  <a:lnTo>
                    <a:pt x="32" y="29"/>
                  </a:lnTo>
                  <a:lnTo>
                    <a:pt x="25" y="41"/>
                  </a:lnTo>
                  <a:lnTo>
                    <a:pt x="22" y="47"/>
                  </a:lnTo>
                  <a:lnTo>
                    <a:pt x="20" y="53"/>
                  </a:lnTo>
                  <a:lnTo>
                    <a:pt x="20" y="53"/>
                  </a:lnTo>
                  <a:lnTo>
                    <a:pt x="14" y="71"/>
                  </a:lnTo>
                  <a:lnTo>
                    <a:pt x="9" y="89"/>
                  </a:lnTo>
                  <a:lnTo>
                    <a:pt x="3" y="106"/>
                  </a:lnTo>
                  <a:lnTo>
                    <a:pt x="1" y="115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1" y="127"/>
                  </a:lnTo>
                  <a:lnTo>
                    <a:pt x="2" y="128"/>
                  </a:lnTo>
                  <a:lnTo>
                    <a:pt x="3" y="129"/>
                  </a:lnTo>
                  <a:lnTo>
                    <a:pt x="5" y="129"/>
                  </a:lnTo>
                  <a:lnTo>
                    <a:pt x="6" y="129"/>
                  </a:lnTo>
                  <a:lnTo>
                    <a:pt x="9" y="128"/>
                  </a:lnTo>
                  <a:lnTo>
                    <a:pt x="10" y="127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2" y="108"/>
                  </a:lnTo>
                  <a:lnTo>
                    <a:pt x="16" y="93"/>
                  </a:lnTo>
                  <a:lnTo>
                    <a:pt x="21" y="78"/>
                  </a:lnTo>
                  <a:lnTo>
                    <a:pt x="28" y="64"/>
                  </a:lnTo>
                  <a:lnTo>
                    <a:pt x="42" y="35"/>
                  </a:lnTo>
                  <a:lnTo>
                    <a:pt x="49" y="2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2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1"/>
                  </a:lnTo>
                  <a:lnTo>
                    <a:pt x="46" y="2"/>
                  </a:lnTo>
                  <a:lnTo>
                    <a:pt x="45" y="3"/>
                  </a:lnTo>
                  <a:lnTo>
                    <a:pt x="4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824">
              <a:extLst>
                <a:ext uri="{FF2B5EF4-FFF2-40B4-BE49-F238E27FC236}">
                  <a16:creationId xmlns:a16="http://schemas.microsoft.com/office/drawing/2014/main" id="{65D61528-CE5C-5FE5-19F2-FC3DB32672E7}"/>
                </a:ext>
              </a:extLst>
            </p:cNvPr>
            <p:cNvSpPr/>
            <p:nvPr/>
          </p:nvSpPr>
          <p:spPr bwMode="auto">
            <a:xfrm>
              <a:off x="6619875" y="1614488"/>
              <a:ext cx="25400" cy="44450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40" y="2"/>
                </a:cxn>
                <a:cxn ang="0">
                  <a:pos x="32" y="11"/>
                </a:cxn>
                <a:cxn ang="0">
                  <a:pos x="25" y="19"/>
                </a:cxn>
                <a:cxn ang="0">
                  <a:pos x="19" y="28"/>
                </a:cxn>
                <a:cxn ang="0">
                  <a:pos x="13" y="39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71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3" y="86"/>
                </a:cxn>
                <a:cxn ang="0">
                  <a:pos x="5" y="86"/>
                </a:cxn>
                <a:cxn ang="0">
                  <a:pos x="6" y="86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1" y="71"/>
                </a:cxn>
                <a:cxn ang="0">
                  <a:pos x="14" y="61"/>
                </a:cxn>
                <a:cxn ang="0">
                  <a:pos x="17" y="51"/>
                </a:cxn>
                <a:cxn ang="0">
                  <a:pos x="22" y="42"/>
                </a:cxn>
                <a:cxn ang="0">
                  <a:pos x="27" y="33"/>
                </a:cxn>
                <a:cxn ang="0">
                  <a:pos x="33" y="24"/>
                </a:cxn>
                <a:cxn ang="0">
                  <a:pos x="40" y="16"/>
                </a:cxn>
                <a:cxn ang="0">
                  <a:pos x="47" y="9"/>
                </a:cxn>
                <a:cxn ang="0">
                  <a:pos x="47" y="9"/>
                </a:cxn>
                <a:cxn ang="0">
                  <a:pos x="48" y="8"/>
                </a:cxn>
                <a:cxn ang="0">
                  <a:pos x="48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0" y="2"/>
                </a:cxn>
                <a:cxn ang="0">
                  <a:pos x="40" y="2"/>
                </a:cxn>
              </a:cxnLst>
              <a:rect l="0" t="0" r="r" b="b"/>
              <a:pathLst>
                <a:path w="48" h="86">
                  <a:moveTo>
                    <a:pt x="40" y="2"/>
                  </a:moveTo>
                  <a:lnTo>
                    <a:pt x="40" y="2"/>
                  </a:lnTo>
                  <a:lnTo>
                    <a:pt x="32" y="11"/>
                  </a:lnTo>
                  <a:lnTo>
                    <a:pt x="25" y="19"/>
                  </a:lnTo>
                  <a:lnTo>
                    <a:pt x="19" y="28"/>
                  </a:lnTo>
                  <a:lnTo>
                    <a:pt x="13" y="39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7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3" y="86"/>
                  </a:lnTo>
                  <a:lnTo>
                    <a:pt x="5" y="86"/>
                  </a:lnTo>
                  <a:lnTo>
                    <a:pt x="6" y="86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1" y="71"/>
                  </a:lnTo>
                  <a:lnTo>
                    <a:pt x="14" y="61"/>
                  </a:lnTo>
                  <a:lnTo>
                    <a:pt x="17" y="51"/>
                  </a:lnTo>
                  <a:lnTo>
                    <a:pt x="22" y="42"/>
                  </a:lnTo>
                  <a:lnTo>
                    <a:pt x="27" y="33"/>
                  </a:lnTo>
                  <a:lnTo>
                    <a:pt x="33" y="24"/>
                  </a:lnTo>
                  <a:lnTo>
                    <a:pt x="40" y="16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48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0" y="2"/>
                  </a:lnTo>
                  <a:lnTo>
                    <a:pt x="4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825">
              <a:extLst>
                <a:ext uri="{FF2B5EF4-FFF2-40B4-BE49-F238E27FC236}">
                  <a16:creationId xmlns:a16="http://schemas.microsoft.com/office/drawing/2014/main" id="{13A3A793-BDA4-81EC-FFEA-928497B27229}"/>
                </a:ext>
              </a:extLst>
            </p:cNvPr>
            <p:cNvSpPr/>
            <p:nvPr/>
          </p:nvSpPr>
          <p:spPr bwMode="auto">
            <a:xfrm>
              <a:off x="6659563" y="1624013"/>
              <a:ext cx="28575" cy="46038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8" y="10"/>
                </a:cxn>
                <a:cxn ang="0">
                  <a:pos x="32" y="17"/>
                </a:cxn>
                <a:cxn ang="0">
                  <a:pos x="25" y="26"/>
                </a:cxn>
                <a:cxn ang="0">
                  <a:pos x="19" y="34"/>
                </a:cxn>
                <a:cxn ang="0">
                  <a:pos x="19" y="34"/>
                </a:cxn>
                <a:cxn ang="0">
                  <a:pos x="13" y="44"/>
                </a:cxn>
                <a:cxn ang="0">
                  <a:pos x="9" y="56"/>
                </a:cxn>
                <a:cxn ang="0">
                  <a:pos x="5" y="67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63"/>
                </a:cxn>
                <a:cxn ang="0">
                  <a:pos x="26" y="42"/>
                </a:cxn>
                <a:cxn ang="0">
                  <a:pos x="26" y="42"/>
                </a:cxn>
                <a:cxn ang="0">
                  <a:pos x="28" y="37"/>
                </a:cxn>
                <a:cxn ang="0">
                  <a:pos x="31" y="33"/>
                </a:cxn>
                <a:cxn ang="0">
                  <a:pos x="38" y="25"/>
                </a:cxn>
                <a:cxn ang="0">
                  <a:pos x="46" y="15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85">
                  <a:moveTo>
                    <a:pt x="44" y="2"/>
                  </a:moveTo>
                  <a:lnTo>
                    <a:pt x="44" y="2"/>
                  </a:lnTo>
                  <a:lnTo>
                    <a:pt x="38" y="10"/>
                  </a:lnTo>
                  <a:lnTo>
                    <a:pt x="32" y="17"/>
                  </a:lnTo>
                  <a:lnTo>
                    <a:pt x="25" y="26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3" y="44"/>
                  </a:lnTo>
                  <a:lnTo>
                    <a:pt x="9" y="56"/>
                  </a:lnTo>
                  <a:lnTo>
                    <a:pt x="5" y="6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16" y="63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37"/>
                  </a:lnTo>
                  <a:lnTo>
                    <a:pt x="31" y="33"/>
                  </a:lnTo>
                  <a:lnTo>
                    <a:pt x="38" y="25"/>
                  </a:lnTo>
                  <a:lnTo>
                    <a:pt x="46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826">
              <a:extLst>
                <a:ext uri="{FF2B5EF4-FFF2-40B4-BE49-F238E27FC236}">
                  <a16:creationId xmlns:a16="http://schemas.microsoft.com/office/drawing/2014/main" id="{2FE2694F-8DB9-DC0B-FEE5-77733F5A4AFD}"/>
                </a:ext>
              </a:extLst>
            </p:cNvPr>
            <p:cNvSpPr/>
            <p:nvPr/>
          </p:nvSpPr>
          <p:spPr bwMode="auto">
            <a:xfrm>
              <a:off x="6746875" y="1463675"/>
              <a:ext cx="23813" cy="41275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32" y="10"/>
                </a:cxn>
                <a:cxn ang="0">
                  <a:pos x="27" y="18"/>
                </a:cxn>
                <a:cxn ang="0">
                  <a:pos x="22" y="27"/>
                </a:cxn>
                <a:cxn ang="0">
                  <a:pos x="18" y="35"/>
                </a:cxn>
                <a:cxn ang="0">
                  <a:pos x="9" y="54"/>
                </a:cxn>
                <a:cxn ang="0">
                  <a:pos x="5" y="6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7"/>
                </a:cxn>
                <a:cxn ang="0">
                  <a:pos x="8" y="77"/>
                </a:cxn>
                <a:cxn ang="0">
                  <a:pos x="13" y="68"/>
                </a:cxn>
                <a:cxn ang="0">
                  <a:pos x="18" y="59"/>
                </a:cxn>
                <a:cxn ang="0">
                  <a:pos x="26" y="42"/>
                </a:cxn>
                <a:cxn ang="0">
                  <a:pos x="30" y="32"/>
                </a:cxn>
                <a:cxn ang="0">
                  <a:pos x="34" y="24"/>
                </a:cxn>
                <a:cxn ang="0">
                  <a:pos x="39" y="16"/>
                </a:cxn>
                <a:cxn ang="0">
                  <a:pos x="45" y="8"/>
                </a:cxn>
                <a:cxn ang="0">
                  <a:pos x="45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6" y="3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6" h="79">
                  <a:moveTo>
                    <a:pt x="39" y="1"/>
                  </a:moveTo>
                  <a:lnTo>
                    <a:pt x="39" y="1"/>
                  </a:lnTo>
                  <a:lnTo>
                    <a:pt x="32" y="10"/>
                  </a:lnTo>
                  <a:lnTo>
                    <a:pt x="27" y="18"/>
                  </a:lnTo>
                  <a:lnTo>
                    <a:pt x="22" y="27"/>
                  </a:lnTo>
                  <a:lnTo>
                    <a:pt x="18" y="35"/>
                  </a:lnTo>
                  <a:lnTo>
                    <a:pt x="9" y="54"/>
                  </a:lnTo>
                  <a:lnTo>
                    <a:pt x="5" y="6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68"/>
                  </a:lnTo>
                  <a:lnTo>
                    <a:pt x="18" y="59"/>
                  </a:lnTo>
                  <a:lnTo>
                    <a:pt x="26" y="42"/>
                  </a:lnTo>
                  <a:lnTo>
                    <a:pt x="30" y="32"/>
                  </a:lnTo>
                  <a:lnTo>
                    <a:pt x="34" y="24"/>
                  </a:lnTo>
                  <a:lnTo>
                    <a:pt x="39" y="16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6" y="3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827">
              <a:extLst>
                <a:ext uri="{FF2B5EF4-FFF2-40B4-BE49-F238E27FC236}">
                  <a16:creationId xmlns:a16="http://schemas.microsoft.com/office/drawing/2014/main" id="{5D778EFE-C082-BE8A-D18F-5AFE9D471F67}"/>
                </a:ext>
              </a:extLst>
            </p:cNvPr>
            <p:cNvSpPr/>
            <p:nvPr/>
          </p:nvSpPr>
          <p:spPr bwMode="auto">
            <a:xfrm>
              <a:off x="6792913" y="1493838"/>
              <a:ext cx="9525" cy="793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3" y="16"/>
                </a:cxn>
                <a:cxn ang="0">
                  <a:pos x="5" y="16"/>
                </a:cxn>
                <a:cxn ang="0">
                  <a:pos x="7" y="16"/>
                </a:cxn>
                <a:cxn ang="0">
                  <a:pos x="8" y="14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5" y="6"/>
                </a:cxn>
                <a:cxn ang="0">
                  <a:pos x="16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8" y="1"/>
                </a:cxn>
              </a:cxnLst>
              <a:rect l="0" t="0" r="r" b="b"/>
              <a:pathLst>
                <a:path w="16" h="16">
                  <a:moveTo>
                    <a:pt x="8" y="1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6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828">
              <a:extLst>
                <a:ext uri="{FF2B5EF4-FFF2-40B4-BE49-F238E27FC236}">
                  <a16:creationId xmlns:a16="http://schemas.microsoft.com/office/drawing/2014/main" id="{3D7DE82E-71DC-A82F-E2DF-511D1D064D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8713" y="1243013"/>
              <a:ext cx="706438" cy="620713"/>
            </a:xfrm>
            <a:custGeom>
              <a:avLst/>
              <a:gdLst/>
              <a:ahLst/>
              <a:cxnLst>
                <a:cxn ang="0">
                  <a:pos x="1208" y="1175"/>
                </a:cxn>
                <a:cxn ang="0">
                  <a:pos x="1095" y="1131"/>
                </a:cxn>
                <a:cxn ang="0">
                  <a:pos x="938" y="1062"/>
                </a:cxn>
                <a:cxn ang="0">
                  <a:pos x="899" y="1051"/>
                </a:cxn>
                <a:cxn ang="0">
                  <a:pos x="728" y="1088"/>
                </a:cxn>
                <a:cxn ang="0">
                  <a:pos x="531" y="1080"/>
                </a:cxn>
                <a:cxn ang="0">
                  <a:pos x="322" y="1026"/>
                </a:cxn>
                <a:cxn ang="0">
                  <a:pos x="161" y="920"/>
                </a:cxn>
                <a:cxn ang="0">
                  <a:pos x="51" y="762"/>
                </a:cxn>
                <a:cxn ang="0">
                  <a:pos x="8" y="609"/>
                </a:cxn>
                <a:cxn ang="0">
                  <a:pos x="4" y="424"/>
                </a:cxn>
                <a:cxn ang="0">
                  <a:pos x="39" y="285"/>
                </a:cxn>
                <a:cxn ang="0">
                  <a:pos x="97" y="185"/>
                </a:cxn>
                <a:cxn ang="0">
                  <a:pos x="167" y="114"/>
                </a:cxn>
                <a:cxn ang="0">
                  <a:pos x="255" y="62"/>
                </a:cxn>
                <a:cxn ang="0">
                  <a:pos x="439" y="14"/>
                </a:cxn>
                <a:cxn ang="0">
                  <a:pos x="700" y="5"/>
                </a:cxn>
                <a:cxn ang="0">
                  <a:pos x="714" y="7"/>
                </a:cxn>
                <a:cxn ang="0">
                  <a:pos x="803" y="0"/>
                </a:cxn>
                <a:cxn ang="0">
                  <a:pos x="994" y="43"/>
                </a:cxn>
                <a:cxn ang="0">
                  <a:pos x="1175" y="156"/>
                </a:cxn>
                <a:cxn ang="0">
                  <a:pos x="1247" y="243"/>
                </a:cxn>
                <a:cxn ang="0">
                  <a:pos x="1289" y="328"/>
                </a:cxn>
                <a:cxn ang="0">
                  <a:pos x="1324" y="456"/>
                </a:cxn>
                <a:cxn ang="0">
                  <a:pos x="1336" y="593"/>
                </a:cxn>
                <a:cxn ang="0">
                  <a:pos x="1319" y="726"/>
                </a:cxn>
                <a:cxn ang="0">
                  <a:pos x="1266" y="842"/>
                </a:cxn>
                <a:cxn ang="0">
                  <a:pos x="1204" y="907"/>
                </a:cxn>
                <a:cxn ang="0">
                  <a:pos x="1205" y="990"/>
                </a:cxn>
                <a:cxn ang="0">
                  <a:pos x="1239" y="1150"/>
                </a:cxn>
                <a:cxn ang="0">
                  <a:pos x="1234" y="1167"/>
                </a:cxn>
                <a:cxn ang="0">
                  <a:pos x="912" y="999"/>
                </a:cxn>
                <a:cxn ang="0">
                  <a:pos x="967" y="1032"/>
                </a:cxn>
                <a:cxn ang="0">
                  <a:pos x="1119" y="1098"/>
                </a:cxn>
                <a:cxn ang="0">
                  <a:pos x="1181" y="1067"/>
                </a:cxn>
                <a:cxn ang="0">
                  <a:pos x="1156" y="912"/>
                </a:cxn>
                <a:cxn ang="0">
                  <a:pos x="1170" y="893"/>
                </a:cxn>
                <a:cxn ang="0">
                  <a:pos x="1193" y="864"/>
                </a:cxn>
                <a:cxn ang="0">
                  <a:pos x="1262" y="762"/>
                </a:cxn>
                <a:cxn ang="0">
                  <a:pos x="1294" y="636"/>
                </a:cxn>
                <a:cxn ang="0">
                  <a:pos x="1293" y="502"/>
                </a:cxn>
                <a:cxn ang="0">
                  <a:pos x="1265" y="373"/>
                </a:cxn>
                <a:cxn ang="0">
                  <a:pos x="1214" y="265"/>
                </a:cxn>
                <a:cxn ang="0">
                  <a:pos x="1124" y="168"/>
                </a:cxn>
                <a:cxn ang="0">
                  <a:pos x="962" y="75"/>
                </a:cxn>
                <a:cxn ang="0">
                  <a:pos x="786" y="39"/>
                </a:cxn>
                <a:cxn ang="0">
                  <a:pos x="705" y="49"/>
                </a:cxn>
                <a:cxn ang="0">
                  <a:pos x="686" y="45"/>
                </a:cxn>
                <a:cxn ang="0">
                  <a:pos x="459" y="52"/>
                </a:cxn>
                <a:cxn ang="0">
                  <a:pos x="295" y="89"/>
                </a:cxn>
                <a:cxn ang="0">
                  <a:pos x="184" y="153"/>
                </a:cxn>
                <a:cxn ang="0">
                  <a:pos x="109" y="238"/>
                </a:cxn>
                <a:cxn ang="0">
                  <a:pos x="62" y="340"/>
                </a:cxn>
                <a:cxn ang="0">
                  <a:pos x="40" y="448"/>
                </a:cxn>
                <a:cxn ang="0">
                  <a:pos x="55" y="647"/>
                </a:cxn>
                <a:cxn ang="0">
                  <a:pos x="121" y="805"/>
                </a:cxn>
                <a:cxn ang="0">
                  <a:pos x="251" y="941"/>
                </a:cxn>
                <a:cxn ang="0">
                  <a:pos x="434" y="1017"/>
                </a:cxn>
                <a:cxn ang="0">
                  <a:pos x="592" y="1043"/>
                </a:cxn>
                <a:cxn ang="0">
                  <a:pos x="736" y="1045"/>
                </a:cxn>
                <a:cxn ang="0">
                  <a:pos x="890" y="1012"/>
                </a:cxn>
                <a:cxn ang="0">
                  <a:pos x="900" y="1005"/>
                </a:cxn>
              </a:cxnLst>
              <a:rect l="0" t="0" r="r" b="b"/>
              <a:pathLst>
                <a:path w="1336" h="1175">
                  <a:moveTo>
                    <a:pt x="1214" y="1175"/>
                  </a:moveTo>
                  <a:lnTo>
                    <a:pt x="1214" y="1175"/>
                  </a:lnTo>
                  <a:lnTo>
                    <a:pt x="1210" y="1175"/>
                  </a:lnTo>
                  <a:lnTo>
                    <a:pt x="1209" y="1175"/>
                  </a:lnTo>
                  <a:lnTo>
                    <a:pt x="1208" y="1175"/>
                  </a:lnTo>
                  <a:lnTo>
                    <a:pt x="1208" y="1175"/>
                  </a:lnTo>
                  <a:lnTo>
                    <a:pt x="1202" y="1174"/>
                  </a:lnTo>
                  <a:lnTo>
                    <a:pt x="1198" y="1173"/>
                  </a:lnTo>
                  <a:lnTo>
                    <a:pt x="1198" y="1173"/>
                  </a:lnTo>
                  <a:lnTo>
                    <a:pt x="1172" y="1162"/>
                  </a:lnTo>
                  <a:lnTo>
                    <a:pt x="1147" y="1152"/>
                  </a:lnTo>
                  <a:lnTo>
                    <a:pt x="1095" y="1131"/>
                  </a:lnTo>
                  <a:lnTo>
                    <a:pt x="1095" y="1131"/>
                  </a:lnTo>
                  <a:lnTo>
                    <a:pt x="1050" y="1113"/>
                  </a:lnTo>
                  <a:lnTo>
                    <a:pt x="1005" y="1095"/>
                  </a:lnTo>
                  <a:lnTo>
                    <a:pt x="982" y="1084"/>
                  </a:lnTo>
                  <a:lnTo>
                    <a:pt x="960" y="1073"/>
                  </a:lnTo>
                  <a:lnTo>
                    <a:pt x="938" y="1062"/>
                  </a:lnTo>
                  <a:lnTo>
                    <a:pt x="918" y="1048"/>
                  </a:lnTo>
                  <a:lnTo>
                    <a:pt x="911" y="1044"/>
                  </a:lnTo>
                  <a:lnTo>
                    <a:pt x="904" y="1048"/>
                  </a:lnTo>
                  <a:lnTo>
                    <a:pt x="904" y="1048"/>
                  </a:lnTo>
                  <a:lnTo>
                    <a:pt x="899" y="1051"/>
                  </a:lnTo>
                  <a:lnTo>
                    <a:pt x="899" y="1051"/>
                  </a:lnTo>
                  <a:lnTo>
                    <a:pt x="873" y="1061"/>
                  </a:lnTo>
                  <a:lnTo>
                    <a:pt x="847" y="1068"/>
                  </a:lnTo>
                  <a:lnTo>
                    <a:pt x="819" y="1075"/>
                  </a:lnTo>
                  <a:lnTo>
                    <a:pt x="789" y="1080"/>
                  </a:lnTo>
                  <a:lnTo>
                    <a:pt x="759" y="1084"/>
                  </a:lnTo>
                  <a:lnTo>
                    <a:pt x="728" y="1088"/>
                  </a:lnTo>
                  <a:lnTo>
                    <a:pt x="696" y="1090"/>
                  </a:lnTo>
                  <a:lnTo>
                    <a:pt x="664" y="1090"/>
                  </a:lnTo>
                  <a:lnTo>
                    <a:pt x="664" y="1090"/>
                  </a:lnTo>
                  <a:lnTo>
                    <a:pt x="620" y="1089"/>
                  </a:lnTo>
                  <a:lnTo>
                    <a:pt x="576" y="1086"/>
                  </a:lnTo>
                  <a:lnTo>
                    <a:pt x="531" y="1080"/>
                  </a:lnTo>
                  <a:lnTo>
                    <a:pt x="488" y="1073"/>
                  </a:lnTo>
                  <a:lnTo>
                    <a:pt x="445" y="1064"/>
                  </a:lnTo>
                  <a:lnTo>
                    <a:pt x="402" y="1052"/>
                  </a:lnTo>
                  <a:lnTo>
                    <a:pt x="361" y="1040"/>
                  </a:lnTo>
                  <a:lnTo>
                    <a:pt x="322" y="1026"/>
                  </a:lnTo>
                  <a:lnTo>
                    <a:pt x="322" y="1026"/>
                  </a:lnTo>
                  <a:lnTo>
                    <a:pt x="292" y="1012"/>
                  </a:lnTo>
                  <a:lnTo>
                    <a:pt x="263" y="997"/>
                  </a:lnTo>
                  <a:lnTo>
                    <a:pt x="235" y="980"/>
                  </a:lnTo>
                  <a:lnTo>
                    <a:pt x="209" y="962"/>
                  </a:lnTo>
                  <a:lnTo>
                    <a:pt x="184" y="942"/>
                  </a:lnTo>
                  <a:lnTo>
                    <a:pt x="161" y="920"/>
                  </a:lnTo>
                  <a:lnTo>
                    <a:pt x="138" y="898"/>
                  </a:lnTo>
                  <a:lnTo>
                    <a:pt x="117" y="873"/>
                  </a:lnTo>
                  <a:lnTo>
                    <a:pt x="99" y="847"/>
                  </a:lnTo>
                  <a:lnTo>
                    <a:pt x="81" y="820"/>
                  </a:lnTo>
                  <a:lnTo>
                    <a:pt x="66" y="792"/>
                  </a:lnTo>
                  <a:lnTo>
                    <a:pt x="51" y="762"/>
                  </a:lnTo>
                  <a:lnTo>
                    <a:pt x="39" y="732"/>
                  </a:lnTo>
                  <a:lnTo>
                    <a:pt x="28" y="700"/>
                  </a:lnTo>
                  <a:lnTo>
                    <a:pt x="19" y="668"/>
                  </a:lnTo>
                  <a:lnTo>
                    <a:pt x="12" y="634"/>
                  </a:lnTo>
                  <a:lnTo>
                    <a:pt x="12" y="634"/>
                  </a:lnTo>
                  <a:lnTo>
                    <a:pt x="8" y="609"/>
                  </a:lnTo>
                  <a:lnTo>
                    <a:pt x="5" y="582"/>
                  </a:lnTo>
                  <a:lnTo>
                    <a:pt x="2" y="554"/>
                  </a:lnTo>
                  <a:lnTo>
                    <a:pt x="1" y="524"/>
                  </a:lnTo>
                  <a:lnTo>
                    <a:pt x="0" y="492"/>
                  </a:lnTo>
                  <a:lnTo>
                    <a:pt x="1" y="459"/>
                  </a:lnTo>
                  <a:lnTo>
                    <a:pt x="4" y="424"/>
                  </a:lnTo>
                  <a:lnTo>
                    <a:pt x="9" y="389"/>
                  </a:lnTo>
                  <a:lnTo>
                    <a:pt x="16" y="354"/>
                  </a:lnTo>
                  <a:lnTo>
                    <a:pt x="21" y="337"/>
                  </a:lnTo>
                  <a:lnTo>
                    <a:pt x="26" y="320"/>
                  </a:lnTo>
                  <a:lnTo>
                    <a:pt x="33" y="303"/>
                  </a:lnTo>
                  <a:lnTo>
                    <a:pt x="39" y="285"/>
                  </a:lnTo>
                  <a:lnTo>
                    <a:pt x="46" y="267"/>
                  </a:lnTo>
                  <a:lnTo>
                    <a:pt x="54" y="251"/>
                  </a:lnTo>
                  <a:lnTo>
                    <a:pt x="64" y="234"/>
                  </a:lnTo>
                  <a:lnTo>
                    <a:pt x="74" y="218"/>
                  </a:lnTo>
                  <a:lnTo>
                    <a:pt x="84" y="201"/>
                  </a:lnTo>
                  <a:lnTo>
                    <a:pt x="97" y="185"/>
                  </a:lnTo>
                  <a:lnTo>
                    <a:pt x="109" y="169"/>
                  </a:lnTo>
                  <a:lnTo>
                    <a:pt x="123" y="154"/>
                  </a:lnTo>
                  <a:lnTo>
                    <a:pt x="138" y="139"/>
                  </a:lnTo>
                  <a:lnTo>
                    <a:pt x="153" y="125"/>
                  </a:lnTo>
                  <a:lnTo>
                    <a:pt x="153" y="125"/>
                  </a:lnTo>
                  <a:lnTo>
                    <a:pt x="167" y="114"/>
                  </a:lnTo>
                  <a:lnTo>
                    <a:pt x="180" y="103"/>
                  </a:lnTo>
                  <a:lnTo>
                    <a:pt x="195" y="94"/>
                  </a:lnTo>
                  <a:lnTo>
                    <a:pt x="209" y="86"/>
                  </a:lnTo>
                  <a:lnTo>
                    <a:pt x="224" y="76"/>
                  </a:lnTo>
                  <a:lnTo>
                    <a:pt x="239" y="69"/>
                  </a:lnTo>
                  <a:lnTo>
                    <a:pt x="255" y="62"/>
                  </a:lnTo>
                  <a:lnTo>
                    <a:pt x="270" y="56"/>
                  </a:lnTo>
                  <a:lnTo>
                    <a:pt x="303" y="43"/>
                  </a:lnTo>
                  <a:lnTo>
                    <a:pt x="336" y="34"/>
                  </a:lnTo>
                  <a:lnTo>
                    <a:pt x="369" y="26"/>
                  </a:lnTo>
                  <a:lnTo>
                    <a:pt x="403" y="20"/>
                  </a:lnTo>
                  <a:lnTo>
                    <a:pt x="439" y="14"/>
                  </a:lnTo>
                  <a:lnTo>
                    <a:pt x="473" y="11"/>
                  </a:lnTo>
                  <a:lnTo>
                    <a:pt x="507" y="8"/>
                  </a:lnTo>
                  <a:lnTo>
                    <a:pt x="541" y="6"/>
                  </a:lnTo>
                  <a:lnTo>
                    <a:pt x="607" y="5"/>
                  </a:lnTo>
                  <a:lnTo>
                    <a:pt x="669" y="5"/>
                  </a:lnTo>
                  <a:lnTo>
                    <a:pt x="700" y="5"/>
                  </a:lnTo>
                  <a:lnTo>
                    <a:pt x="700" y="5"/>
                  </a:lnTo>
                  <a:lnTo>
                    <a:pt x="704" y="5"/>
                  </a:lnTo>
                  <a:lnTo>
                    <a:pt x="708" y="6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4" y="7"/>
                  </a:lnTo>
                  <a:lnTo>
                    <a:pt x="732" y="4"/>
                  </a:lnTo>
                  <a:lnTo>
                    <a:pt x="749" y="2"/>
                  </a:lnTo>
                  <a:lnTo>
                    <a:pt x="768" y="1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803" y="0"/>
                  </a:lnTo>
                  <a:lnTo>
                    <a:pt x="821" y="1"/>
                  </a:lnTo>
                  <a:lnTo>
                    <a:pt x="856" y="5"/>
                  </a:lnTo>
                  <a:lnTo>
                    <a:pt x="891" y="11"/>
                  </a:lnTo>
                  <a:lnTo>
                    <a:pt x="926" y="21"/>
                  </a:lnTo>
                  <a:lnTo>
                    <a:pt x="960" y="31"/>
                  </a:lnTo>
                  <a:lnTo>
                    <a:pt x="994" y="43"/>
                  </a:lnTo>
                  <a:lnTo>
                    <a:pt x="1028" y="59"/>
                  </a:lnTo>
                  <a:lnTo>
                    <a:pt x="1060" y="75"/>
                  </a:lnTo>
                  <a:lnTo>
                    <a:pt x="1091" y="93"/>
                  </a:lnTo>
                  <a:lnTo>
                    <a:pt x="1121" y="112"/>
                  </a:lnTo>
                  <a:lnTo>
                    <a:pt x="1149" y="134"/>
                  </a:lnTo>
                  <a:lnTo>
                    <a:pt x="1175" y="156"/>
                  </a:lnTo>
                  <a:lnTo>
                    <a:pt x="1199" y="180"/>
                  </a:lnTo>
                  <a:lnTo>
                    <a:pt x="1210" y="192"/>
                  </a:lnTo>
                  <a:lnTo>
                    <a:pt x="1220" y="204"/>
                  </a:lnTo>
                  <a:lnTo>
                    <a:pt x="1230" y="217"/>
                  </a:lnTo>
                  <a:lnTo>
                    <a:pt x="1239" y="229"/>
                  </a:lnTo>
                  <a:lnTo>
                    <a:pt x="1247" y="243"/>
                  </a:lnTo>
                  <a:lnTo>
                    <a:pt x="1256" y="255"/>
                  </a:lnTo>
                  <a:lnTo>
                    <a:pt x="1256" y="255"/>
                  </a:lnTo>
                  <a:lnTo>
                    <a:pt x="1264" y="273"/>
                  </a:lnTo>
                  <a:lnTo>
                    <a:pt x="1272" y="290"/>
                  </a:lnTo>
                  <a:lnTo>
                    <a:pt x="1280" y="310"/>
                  </a:lnTo>
                  <a:lnTo>
                    <a:pt x="1289" y="328"/>
                  </a:lnTo>
                  <a:lnTo>
                    <a:pt x="1296" y="349"/>
                  </a:lnTo>
                  <a:lnTo>
                    <a:pt x="1302" y="370"/>
                  </a:lnTo>
                  <a:lnTo>
                    <a:pt x="1308" y="390"/>
                  </a:lnTo>
                  <a:lnTo>
                    <a:pt x="1314" y="412"/>
                  </a:lnTo>
                  <a:lnTo>
                    <a:pt x="1320" y="434"/>
                  </a:lnTo>
                  <a:lnTo>
                    <a:pt x="1324" y="456"/>
                  </a:lnTo>
                  <a:lnTo>
                    <a:pt x="1328" y="478"/>
                  </a:lnTo>
                  <a:lnTo>
                    <a:pt x="1331" y="501"/>
                  </a:lnTo>
                  <a:lnTo>
                    <a:pt x="1333" y="524"/>
                  </a:lnTo>
                  <a:lnTo>
                    <a:pt x="1335" y="547"/>
                  </a:lnTo>
                  <a:lnTo>
                    <a:pt x="1336" y="570"/>
                  </a:lnTo>
                  <a:lnTo>
                    <a:pt x="1336" y="593"/>
                  </a:lnTo>
                  <a:lnTo>
                    <a:pt x="1335" y="616"/>
                  </a:lnTo>
                  <a:lnTo>
                    <a:pt x="1334" y="638"/>
                  </a:lnTo>
                  <a:lnTo>
                    <a:pt x="1332" y="660"/>
                  </a:lnTo>
                  <a:lnTo>
                    <a:pt x="1328" y="683"/>
                  </a:lnTo>
                  <a:lnTo>
                    <a:pt x="1324" y="704"/>
                  </a:lnTo>
                  <a:lnTo>
                    <a:pt x="1319" y="726"/>
                  </a:lnTo>
                  <a:lnTo>
                    <a:pt x="1312" y="747"/>
                  </a:lnTo>
                  <a:lnTo>
                    <a:pt x="1305" y="767"/>
                  </a:lnTo>
                  <a:lnTo>
                    <a:pt x="1297" y="787"/>
                  </a:lnTo>
                  <a:lnTo>
                    <a:pt x="1288" y="806"/>
                  </a:lnTo>
                  <a:lnTo>
                    <a:pt x="1277" y="824"/>
                  </a:lnTo>
                  <a:lnTo>
                    <a:pt x="1266" y="842"/>
                  </a:lnTo>
                  <a:lnTo>
                    <a:pt x="1253" y="859"/>
                  </a:lnTo>
                  <a:lnTo>
                    <a:pt x="1239" y="875"/>
                  </a:lnTo>
                  <a:lnTo>
                    <a:pt x="1225" y="890"/>
                  </a:lnTo>
                  <a:lnTo>
                    <a:pt x="1208" y="904"/>
                  </a:lnTo>
                  <a:lnTo>
                    <a:pt x="1208" y="904"/>
                  </a:lnTo>
                  <a:lnTo>
                    <a:pt x="1204" y="907"/>
                  </a:lnTo>
                  <a:lnTo>
                    <a:pt x="1197" y="911"/>
                  </a:lnTo>
                  <a:lnTo>
                    <a:pt x="1197" y="918"/>
                  </a:lnTo>
                  <a:lnTo>
                    <a:pt x="1197" y="918"/>
                  </a:lnTo>
                  <a:lnTo>
                    <a:pt x="1198" y="937"/>
                  </a:lnTo>
                  <a:lnTo>
                    <a:pt x="1200" y="954"/>
                  </a:lnTo>
                  <a:lnTo>
                    <a:pt x="1205" y="990"/>
                  </a:lnTo>
                  <a:lnTo>
                    <a:pt x="1212" y="1026"/>
                  </a:lnTo>
                  <a:lnTo>
                    <a:pt x="1220" y="1061"/>
                  </a:lnTo>
                  <a:lnTo>
                    <a:pt x="1220" y="1061"/>
                  </a:lnTo>
                  <a:lnTo>
                    <a:pt x="1231" y="1104"/>
                  </a:lnTo>
                  <a:lnTo>
                    <a:pt x="1235" y="1127"/>
                  </a:lnTo>
                  <a:lnTo>
                    <a:pt x="1239" y="1150"/>
                  </a:lnTo>
                  <a:lnTo>
                    <a:pt x="1239" y="1150"/>
                  </a:lnTo>
                  <a:lnTo>
                    <a:pt x="1239" y="1154"/>
                  </a:lnTo>
                  <a:lnTo>
                    <a:pt x="1238" y="1159"/>
                  </a:lnTo>
                  <a:lnTo>
                    <a:pt x="1236" y="1163"/>
                  </a:lnTo>
                  <a:lnTo>
                    <a:pt x="1234" y="1167"/>
                  </a:lnTo>
                  <a:lnTo>
                    <a:pt x="1234" y="1167"/>
                  </a:lnTo>
                  <a:lnTo>
                    <a:pt x="1230" y="1170"/>
                  </a:lnTo>
                  <a:lnTo>
                    <a:pt x="1225" y="1173"/>
                  </a:lnTo>
                  <a:lnTo>
                    <a:pt x="1219" y="1175"/>
                  </a:lnTo>
                  <a:lnTo>
                    <a:pt x="1214" y="1175"/>
                  </a:lnTo>
                  <a:lnTo>
                    <a:pt x="1214" y="1175"/>
                  </a:lnTo>
                  <a:close/>
                  <a:moveTo>
                    <a:pt x="912" y="999"/>
                  </a:moveTo>
                  <a:lnTo>
                    <a:pt x="912" y="999"/>
                  </a:lnTo>
                  <a:lnTo>
                    <a:pt x="916" y="1000"/>
                  </a:lnTo>
                  <a:lnTo>
                    <a:pt x="920" y="1003"/>
                  </a:lnTo>
                  <a:lnTo>
                    <a:pt x="920" y="1003"/>
                  </a:lnTo>
                  <a:lnTo>
                    <a:pt x="944" y="1018"/>
                  </a:lnTo>
                  <a:lnTo>
                    <a:pt x="967" y="1032"/>
                  </a:lnTo>
                  <a:lnTo>
                    <a:pt x="992" y="1045"/>
                  </a:lnTo>
                  <a:lnTo>
                    <a:pt x="1017" y="1057"/>
                  </a:lnTo>
                  <a:lnTo>
                    <a:pt x="1043" y="1068"/>
                  </a:lnTo>
                  <a:lnTo>
                    <a:pt x="1069" y="1078"/>
                  </a:lnTo>
                  <a:lnTo>
                    <a:pt x="1119" y="1098"/>
                  </a:lnTo>
                  <a:lnTo>
                    <a:pt x="1119" y="1098"/>
                  </a:lnTo>
                  <a:lnTo>
                    <a:pt x="1173" y="1120"/>
                  </a:lnTo>
                  <a:lnTo>
                    <a:pt x="1195" y="1128"/>
                  </a:lnTo>
                  <a:lnTo>
                    <a:pt x="1189" y="1105"/>
                  </a:lnTo>
                  <a:lnTo>
                    <a:pt x="1189" y="1105"/>
                  </a:lnTo>
                  <a:lnTo>
                    <a:pt x="1181" y="1067"/>
                  </a:lnTo>
                  <a:lnTo>
                    <a:pt x="1181" y="1067"/>
                  </a:lnTo>
                  <a:lnTo>
                    <a:pt x="1172" y="1029"/>
                  </a:lnTo>
                  <a:lnTo>
                    <a:pt x="1165" y="990"/>
                  </a:lnTo>
                  <a:lnTo>
                    <a:pt x="1162" y="971"/>
                  </a:lnTo>
                  <a:lnTo>
                    <a:pt x="1158" y="951"/>
                  </a:lnTo>
                  <a:lnTo>
                    <a:pt x="1157" y="932"/>
                  </a:lnTo>
                  <a:lnTo>
                    <a:pt x="1156" y="912"/>
                  </a:lnTo>
                  <a:lnTo>
                    <a:pt x="1156" y="912"/>
                  </a:lnTo>
                  <a:lnTo>
                    <a:pt x="1156" y="907"/>
                  </a:lnTo>
                  <a:lnTo>
                    <a:pt x="1158" y="903"/>
                  </a:lnTo>
                  <a:lnTo>
                    <a:pt x="1161" y="899"/>
                  </a:lnTo>
                  <a:lnTo>
                    <a:pt x="1165" y="896"/>
                  </a:lnTo>
                  <a:lnTo>
                    <a:pt x="1170" y="893"/>
                  </a:lnTo>
                  <a:lnTo>
                    <a:pt x="1171" y="887"/>
                  </a:lnTo>
                  <a:lnTo>
                    <a:pt x="1171" y="887"/>
                  </a:lnTo>
                  <a:lnTo>
                    <a:pt x="1173" y="882"/>
                  </a:lnTo>
                  <a:lnTo>
                    <a:pt x="1177" y="878"/>
                  </a:lnTo>
                  <a:lnTo>
                    <a:pt x="1177" y="878"/>
                  </a:lnTo>
                  <a:lnTo>
                    <a:pt x="1193" y="864"/>
                  </a:lnTo>
                  <a:lnTo>
                    <a:pt x="1207" y="849"/>
                  </a:lnTo>
                  <a:lnTo>
                    <a:pt x="1220" y="833"/>
                  </a:lnTo>
                  <a:lnTo>
                    <a:pt x="1233" y="817"/>
                  </a:lnTo>
                  <a:lnTo>
                    <a:pt x="1243" y="799"/>
                  </a:lnTo>
                  <a:lnTo>
                    <a:pt x="1253" y="782"/>
                  </a:lnTo>
                  <a:lnTo>
                    <a:pt x="1262" y="762"/>
                  </a:lnTo>
                  <a:lnTo>
                    <a:pt x="1270" y="743"/>
                  </a:lnTo>
                  <a:lnTo>
                    <a:pt x="1276" y="723"/>
                  </a:lnTo>
                  <a:lnTo>
                    <a:pt x="1282" y="701"/>
                  </a:lnTo>
                  <a:lnTo>
                    <a:pt x="1287" y="681"/>
                  </a:lnTo>
                  <a:lnTo>
                    <a:pt x="1291" y="659"/>
                  </a:lnTo>
                  <a:lnTo>
                    <a:pt x="1294" y="636"/>
                  </a:lnTo>
                  <a:lnTo>
                    <a:pt x="1296" y="614"/>
                  </a:lnTo>
                  <a:lnTo>
                    <a:pt x="1297" y="592"/>
                  </a:lnTo>
                  <a:lnTo>
                    <a:pt x="1297" y="569"/>
                  </a:lnTo>
                  <a:lnTo>
                    <a:pt x="1296" y="546"/>
                  </a:lnTo>
                  <a:lnTo>
                    <a:pt x="1295" y="525"/>
                  </a:lnTo>
                  <a:lnTo>
                    <a:pt x="1293" y="502"/>
                  </a:lnTo>
                  <a:lnTo>
                    <a:pt x="1290" y="479"/>
                  </a:lnTo>
                  <a:lnTo>
                    <a:pt x="1286" y="457"/>
                  </a:lnTo>
                  <a:lnTo>
                    <a:pt x="1281" y="436"/>
                  </a:lnTo>
                  <a:lnTo>
                    <a:pt x="1276" y="414"/>
                  </a:lnTo>
                  <a:lnTo>
                    <a:pt x="1271" y="393"/>
                  </a:lnTo>
                  <a:lnTo>
                    <a:pt x="1265" y="373"/>
                  </a:lnTo>
                  <a:lnTo>
                    <a:pt x="1258" y="353"/>
                  </a:lnTo>
                  <a:lnTo>
                    <a:pt x="1250" y="334"/>
                  </a:lnTo>
                  <a:lnTo>
                    <a:pt x="1242" y="316"/>
                  </a:lnTo>
                  <a:lnTo>
                    <a:pt x="1233" y="298"/>
                  </a:lnTo>
                  <a:lnTo>
                    <a:pt x="1225" y="281"/>
                  </a:lnTo>
                  <a:lnTo>
                    <a:pt x="1214" y="265"/>
                  </a:lnTo>
                  <a:lnTo>
                    <a:pt x="1205" y="251"/>
                  </a:lnTo>
                  <a:lnTo>
                    <a:pt x="1205" y="251"/>
                  </a:lnTo>
                  <a:lnTo>
                    <a:pt x="1187" y="229"/>
                  </a:lnTo>
                  <a:lnTo>
                    <a:pt x="1169" y="208"/>
                  </a:lnTo>
                  <a:lnTo>
                    <a:pt x="1147" y="187"/>
                  </a:lnTo>
                  <a:lnTo>
                    <a:pt x="1124" y="168"/>
                  </a:lnTo>
                  <a:lnTo>
                    <a:pt x="1101" y="150"/>
                  </a:lnTo>
                  <a:lnTo>
                    <a:pt x="1075" y="132"/>
                  </a:lnTo>
                  <a:lnTo>
                    <a:pt x="1048" y="116"/>
                  </a:lnTo>
                  <a:lnTo>
                    <a:pt x="1020" y="101"/>
                  </a:lnTo>
                  <a:lnTo>
                    <a:pt x="991" y="88"/>
                  </a:lnTo>
                  <a:lnTo>
                    <a:pt x="962" y="75"/>
                  </a:lnTo>
                  <a:lnTo>
                    <a:pt x="932" y="65"/>
                  </a:lnTo>
                  <a:lnTo>
                    <a:pt x="902" y="56"/>
                  </a:lnTo>
                  <a:lnTo>
                    <a:pt x="872" y="49"/>
                  </a:lnTo>
                  <a:lnTo>
                    <a:pt x="843" y="44"/>
                  </a:lnTo>
                  <a:lnTo>
                    <a:pt x="815" y="41"/>
                  </a:lnTo>
                  <a:lnTo>
                    <a:pt x="786" y="39"/>
                  </a:lnTo>
                  <a:lnTo>
                    <a:pt x="786" y="39"/>
                  </a:lnTo>
                  <a:lnTo>
                    <a:pt x="765" y="40"/>
                  </a:lnTo>
                  <a:lnTo>
                    <a:pt x="744" y="42"/>
                  </a:lnTo>
                  <a:lnTo>
                    <a:pt x="725" y="45"/>
                  </a:lnTo>
                  <a:lnTo>
                    <a:pt x="705" y="49"/>
                  </a:lnTo>
                  <a:lnTo>
                    <a:pt x="705" y="49"/>
                  </a:lnTo>
                  <a:lnTo>
                    <a:pt x="700" y="50"/>
                  </a:lnTo>
                  <a:lnTo>
                    <a:pt x="700" y="50"/>
                  </a:lnTo>
                  <a:lnTo>
                    <a:pt x="695" y="49"/>
                  </a:lnTo>
                  <a:lnTo>
                    <a:pt x="690" y="47"/>
                  </a:lnTo>
                  <a:lnTo>
                    <a:pt x="686" y="45"/>
                  </a:lnTo>
                  <a:lnTo>
                    <a:pt x="686" y="45"/>
                  </a:lnTo>
                  <a:lnTo>
                    <a:pt x="633" y="44"/>
                  </a:lnTo>
                  <a:lnTo>
                    <a:pt x="633" y="44"/>
                  </a:lnTo>
                  <a:lnTo>
                    <a:pt x="575" y="45"/>
                  </a:lnTo>
                  <a:lnTo>
                    <a:pt x="516" y="47"/>
                  </a:lnTo>
                  <a:lnTo>
                    <a:pt x="488" y="49"/>
                  </a:lnTo>
                  <a:lnTo>
                    <a:pt x="459" y="52"/>
                  </a:lnTo>
                  <a:lnTo>
                    <a:pt x="430" y="56"/>
                  </a:lnTo>
                  <a:lnTo>
                    <a:pt x="402" y="60"/>
                  </a:lnTo>
                  <a:lnTo>
                    <a:pt x="374" y="65"/>
                  </a:lnTo>
                  <a:lnTo>
                    <a:pt x="348" y="71"/>
                  </a:lnTo>
                  <a:lnTo>
                    <a:pt x="321" y="79"/>
                  </a:lnTo>
                  <a:lnTo>
                    <a:pt x="295" y="89"/>
                  </a:lnTo>
                  <a:lnTo>
                    <a:pt x="270" y="99"/>
                  </a:lnTo>
                  <a:lnTo>
                    <a:pt x="245" y="111"/>
                  </a:lnTo>
                  <a:lnTo>
                    <a:pt x="223" y="125"/>
                  </a:lnTo>
                  <a:lnTo>
                    <a:pt x="200" y="140"/>
                  </a:lnTo>
                  <a:lnTo>
                    <a:pt x="200" y="140"/>
                  </a:lnTo>
                  <a:lnTo>
                    <a:pt x="184" y="153"/>
                  </a:lnTo>
                  <a:lnTo>
                    <a:pt x="169" y="165"/>
                  </a:lnTo>
                  <a:lnTo>
                    <a:pt x="156" y="179"/>
                  </a:lnTo>
                  <a:lnTo>
                    <a:pt x="142" y="193"/>
                  </a:lnTo>
                  <a:lnTo>
                    <a:pt x="131" y="208"/>
                  </a:lnTo>
                  <a:lnTo>
                    <a:pt x="119" y="223"/>
                  </a:lnTo>
                  <a:lnTo>
                    <a:pt x="109" y="238"/>
                  </a:lnTo>
                  <a:lnTo>
                    <a:pt x="99" y="254"/>
                  </a:lnTo>
                  <a:lnTo>
                    <a:pt x="90" y="271"/>
                  </a:lnTo>
                  <a:lnTo>
                    <a:pt x="82" y="287"/>
                  </a:lnTo>
                  <a:lnTo>
                    <a:pt x="74" y="305"/>
                  </a:lnTo>
                  <a:lnTo>
                    <a:pt x="68" y="321"/>
                  </a:lnTo>
                  <a:lnTo>
                    <a:pt x="62" y="340"/>
                  </a:lnTo>
                  <a:lnTo>
                    <a:pt x="56" y="357"/>
                  </a:lnTo>
                  <a:lnTo>
                    <a:pt x="52" y="375"/>
                  </a:lnTo>
                  <a:lnTo>
                    <a:pt x="48" y="393"/>
                  </a:lnTo>
                  <a:lnTo>
                    <a:pt x="45" y="412"/>
                  </a:lnTo>
                  <a:lnTo>
                    <a:pt x="42" y="431"/>
                  </a:lnTo>
                  <a:lnTo>
                    <a:pt x="40" y="448"/>
                  </a:lnTo>
                  <a:lnTo>
                    <a:pt x="39" y="467"/>
                  </a:lnTo>
                  <a:lnTo>
                    <a:pt x="38" y="504"/>
                  </a:lnTo>
                  <a:lnTo>
                    <a:pt x="39" y="541"/>
                  </a:lnTo>
                  <a:lnTo>
                    <a:pt x="43" y="577"/>
                  </a:lnTo>
                  <a:lnTo>
                    <a:pt x="48" y="612"/>
                  </a:lnTo>
                  <a:lnTo>
                    <a:pt x="55" y="647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7" y="713"/>
                  </a:lnTo>
                  <a:lnTo>
                    <a:pt x="90" y="745"/>
                  </a:lnTo>
                  <a:lnTo>
                    <a:pt x="105" y="776"/>
                  </a:lnTo>
                  <a:lnTo>
                    <a:pt x="121" y="805"/>
                  </a:lnTo>
                  <a:lnTo>
                    <a:pt x="139" y="831"/>
                  </a:lnTo>
                  <a:lnTo>
                    <a:pt x="159" y="856"/>
                  </a:lnTo>
                  <a:lnTo>
                    <a:pt x="179" y="880"/>
                  </a:lnTo>
                  <a:lnTo>
                    <a:pt x="201" y="902"/>
                  </a:lnTo>
                  <a:lnTo>
                    <a:pt x="225" y="922"/>
                  </a:lnTo>
                  <a:lnTo>
                    <a:pt x="251" y="941"/>
                  </a:lnTo>
                  <a:lnTo>
                    <a:pt x="277" y="957"/>
                  </a:lnTo>
                  <a:lnTo>
                    <a:pt x="305" y="973"/>
                  </a:lnTo>
                  <a:lnTo>
                    <a:pt x="335" y="986"/>
                  </a:lnTo>
                  <a:lnTo>
                    <a:pt x="367" y="998"/>
                  </a:lnTo>
                  <a:lnTo>
                    <a:pt x="400" y="1008"/>
                  </a:lnTo>
                  <a:lnTo>
                    <a:pt x="434" y="1017"/>
                  </a:lnTo>
                  <a:lnTo>
                    <a:pt x="434" y="1017"/>
                  </a:lnTo>
                  <a:lnTo>
                    <a:pt x="468" y="1025"/>
                  </a:lnTo>
                  <a:lnTo>
                    <a:pt x="500" y="1031"/>
                  </a:lnTo>
                  <a:lnTo>
                    <a:pt x="533" y="1036"/>
                  </a:lnTo>
                  <a:lnTo>
                    <a:pt x="562" y="1040"/>
                  </a:lnTo>
                  <a:lnTo>
                    <a:pt x="592" y="1043"/>
                  </a:lnTo>
                  <a:lnTo>
                    <a:pt x="622" y="1045"/>
                  </a:lnTo>
                  <a:lnTo>
                    <a:pt x="650" y="1046"/>
                  </a:lnTo>
                  <a:lnTo>
                    <a:pt x="678" y="1047"/>
                  </a:lnTo>
                  <a:lnTo>
                    <a:pt x="678" y="1047"/>
                  </a:lnTo>
                  <a:lnTo>
                    <a:pt x="707" y="1046"/>
                  </a:lnTo>
                  <a:lnTo>
                    <a:pt x="736" y="1045"/>
                  </a:lnTo>
                  <a:lnTo>
                    <a:pt x="764" y="1042"/>
                  </a:lnTo>
                  <a:lnTo>
                    <a:pt x="791" y="1038"/>
                  </a:lnTo>
                  <a:lnTo>
                    <a:pt x="817" y="1033"/>
                  </a:lnTo>
                  <a:lnTo>
                    <a:pt x="842" y="1028"/>
                  </a:lnTo>
                  <a:lnTo>
                    <a:pt x="866" y="102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2" y="1011"/>
                  </a:lnTo>
                  <a:lnTo>
                    <a:pt x="895" y="1010"/>
                  </a:lnTo>
                  <a:lnTo>
                    <a:pt x="897" y="1007"/>
                  </a:lnTo>
                  <a:lnTo>
                    <a:pt x="897" y="1007"/>
                  </a:lnTo>
                  <a:lnTo>
                    <a:pt x="900" y="1005"/>
                  </a:lnTo>
                  <a:lnTo>
                    <a:pt x="903" y="1002"/>
                  </a:lnTo>
                  <a:lnTo>
                    <a:pt x="912" y="999"/>
                  </a:lnTo>
                  <a:lnTo>
                    <a:pt x="912" y="9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29">
              <a:extLst>
                <a:ext uri="{FF2B5EF4-FFF2-40B4-BE49-F238E27FC236}">
                  <a16:creationId xmlns:a16="http://schemas.microsoft.com/office/drawing/2014/main" id="{6BAECDC4-CBDF-D2BF-AD69-443FA8F9356D}"/>
                </a:ext>
              </a:extLst>
            </p:cNvPr>
            <p:cNvSpPr/>
            <p:nvPr/>
          </p:nvSpPr>
          <p:spPr bwMode="auto">
            <a:xfrm>
              <a:off x="6411913" y="1501775"/>
              <a:ext cx="71438" cy="65088"/>
            </a:xfrm>
            <a:custGeom>
              <a:avLst/>
              <a:gdLst/>
              <a:ahLst/>
              <a:cxnLst>
                <a:cxn ang="0">
                  <a:pos x="76" y="123"/>
                </a:cxn>
                <a:cxn ang="0">
                  <a:pos x="76" y="123"/>
                </a:cxn>
                <a:cxn ang="0">
                  <a:pos x="71" y="123"/>
                </a:cxn>
                <a:cxn ang="0">
                  <a:pos x="66" y="122"/>
                </a:cxn>
                <a:cxn ang="0">
                  <a:pos x="64" y="121"/>
                </a:cxn>
                <a:cxn ang="0">
                  <a:pos x="64" y="121"/>
                </a:cxn>
                <a:cxn ang="0">
                  <a:pos x="57" y="121"/>
                </a:cxn>
                <a:cxn ang="0">
                  <a:pos x="57" y="121"/>
                </a:cxn>
                <a:cxn ang="0">
                  <a:pos x="55" y="121"/>
                </a:cxn>
                <a:cxn ang="0">
                  <a:pos x="55" y="121"/>
                </a:cxn>
                <a:cxn ang="0">
                  <a:pos x="45" y="119"/>
                </a:cxn>
                <a:cxn ang="0">
                  <a:pos x="36" y="115"/>
                </a:cxn>
                <a:cxn ang="0">
                  <a:pos x="27" y="110"/>
                </a:cxn>
                <a:cxn ang="0">
                  <a:pos x="19" y="104"/>
                </a:cxn>
                <a:cxn ang="0">
                  <a:pos x="13" y="98"/>
                </a:cxn>
                <a:cxn ang="0">
                  <a:pos x="8" y="89"/>
                </a:cxn>
                <a:cxn ang="0">
                  <a:pos x="4" y="81"/>
                </a:cxn>
                <a:cxn ang="0">
                  <a:pos x="1" y="73"/>
                </a:cxn>
                <a:cxn ang="0">
                  <a:pos x="1" y="73"/>
                </a:cxn>
                <a:cxn ang="0">
                  <a:pos x="0" y="63"/>
                </a:cxn>
                <a:cxn ang="0">
                  <a:pos x="1" y="53"/>
                </a:cxn>
                <a:cxn ang="0">
                  <a:pos x="2" y="44"/>
                </a:cxn>
                <a:cxn ang="0">
                  <a:pos x="5" y="36"/>
                </a:cxn>
                <a:cxn ang="0">
                  <a:pos x="9" y="27"/>
                </a:cxn>
                <a:cxn ang="0">
                  <a:pos x="13" y="20"/>
                </a:cxn>
                <a:cxn ang="0">
                  <a:pos x="19" y="14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33" y="5"/>
                </a:cxn>
                <a:cxn ang="0">
                  <a:pos x="40" y="2"/>
                </a:cxn>
                <a:cxn ang="0">
                  <a:pos x="47" y="1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1"/>
                </a:cxn>
                <a:cxn ang="0">
                  <a:pos x="72" y="3"/>
                </a:cxn>
                <a:cxn ang="0">
                  <a:pos x="80" y="6"/>
                </a:cxn>
                <a:cxn ang="0">
                  <a:pos x="89" y="9"/>
                </a:cxn>
                <a:cxn ang="0">
                  <a:pos x="89" y="9"/>
                </a:cxn>
                <a:cxn ang="0">
                  <a:pos x="99" y="15"/>
                </a:cxn>
                <a:cxn ang="0">
                  <a:pos x="108" y="22"/>
                </a:cxn>
                <a:cxn ang="0">
                  <a:pos x="118" y="31"/>
                </a:cxn>
                <a:cxn ang="0">
                  <a:pos x="125" y="40"/>
                </a:cxn>
                <a:cxn ang="0">
                  <a:pos x="130" y="49"/>
                </a:cxn>
                <a:cxn ang="0">
                  <a:pos x="132" y="54"/>
                </a:cxn>
                <a:cxn ang="0">
                  <a:pos x="134" y="59"/>
                </a:cxn>
                <a:cxn ang="0">
                  <a:pos x="134" y="65"/>
                </a:cxn>
                <a:cxn ang="0">
                  <a:pos x="134" y="70"/>
                </a:cxn>
                <a:cxn ang="0">
                  <a:pos x="134" y="75"/>
                </a:cxn>
                <a:cxn ang="0">
                  <a:pos x="132" y="80"/>
                </a:cxn>
                <a:cxn ang="0">
                  <a:pos x="132" y="80"/>
                </a:cxn>
                <a:cxn ang="0">
                  <a:pos x="128" y="88"/>
                </a:cxn>
                <a:cxn ang="0">
                  <a:pos x="123" y="96"/>
                </a:cxn>
                <a:cxn ang="0">
                  <a:pos x="116" y="103"/>
                </a:cxn>
                <a:cxn ang="0">
                  <a:pos x="109" y="110"/>
                </a:cxn>
                <a:cxn ang="0">
                  <a:pos x="101" y="115"/>
                </a:cxn>
                <a:cxn ang="0">
                  <a:pos x="93" y="120"/>
                </a:cxn>
                <a:cxn ang="0">
                  <a:pos x="84" y="122"/>
                </a:cxn>
                <a:cxn ang="0">
                  <a:pos x="76" y="123"/>
                </a:cxn>
                <a:cxn ang="0">
                  <a:pos x="76" y="123"/>
                </a:cxn>
              </a:cxnLst>
              <a:rect l="0" t="0" r="r" b="b"/>
              <a:pathLst>
                <a:path w="134" h="123">
                  <a:moveTo>
                    <a:pt x="76" y="123"/>
                  </a:moveTo>
                  <a:lnTo>
                    <a:pt x="76" y="123"/>
                  </a:lnTo>
                  <a:lnTo>
                    <a:pt x="71" y="123"/>
                  </a:lnTo>
                  <a:lnTo>
                    <a:pt x="66" y="122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5" y="119"/>
                  </a:lnTo>
                  <a:lnTo>
                    <a:pt x="36" y="115"/>
                  </a:lnTo>
                  <a:lnTo>
                    <a:pt x="27" y="110"/>
                  </a:lnTo>
                  <a:lnTo>
                    <a:pt x="19" y="104"/>
                  </a:lnTo>
                  <a:lnTo>
                    <a:pt x="13" y="98"/>
                  </a:lnTo>
                  <a:lnTo>
                    <a:pt x="8" y="89"/>
                  </a:lnTo>
                  <a:lnTo>
                    <a:pt x="4" y="81"/>
                  </a:lnTo>
                  <a:lnTo>
                    <a:pt x="1" y="73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3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3" y="20"/>
                  </a:lnTo>
                  <a:lnTo>
                    <a:pt x="19" y="14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3" y="5"/>
                  </a:lnTo>
                  <a:lnTo>
                    <a:pt x="40" y="2"/>
                  </a:lnTo>
                  <a:lnTo>
                    <a:pt x="47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1"/>
                  </a:lnTo>
                  <a:lnTo>
                    <a:pt x="72" y="3"/>
                  </a:lnTo>
                  <a:lnTo>
                    <a:pt x="80" y="6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99" y="15"/>
                  </a:lnTo>
                  <a:lnTo>
                    <a:pt x="108" y="22"/>
                  </a:lnTo>
                  <a:lnTo>
                    <a:pt x="118" y="31"/>
                  </a:lnTo>
                  <a:lnTo>
                    <a:pt x="125" y="40"/>
                  </a:lnTo>
                  <a:lnTo>
                    <a:pt x="130" y="49"/>
                  </a:lnTo>
                  <a:lnTo>
                    <a:pt x="132" y="54"/>
                  </a:lnTo>
                  <a:lnTo>
                    <a:pt x="134" y="59"/>
                  </a:lnTo>
                  <a:lnTo>
                    <a:pt x="134" y="65"/>
                  </a:lnTo>
                  <a:lnTo>
                    <a:pt x="134" y="70"/>
                  </a:lnTo>
                  <a:lnTo>
                    <a:pt x="134" y="75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28" y="88"/>
                  </a:lnTo>
                  <a:lnTo>
                    <a:pt x="123" y="96"/>
                  </a:lnTo>
                  <a:lnTo>
                    <a:pt x="116" y="103"/>
                  </a:lnTo>
                  <a:lnTo>
                    <a:pt x="109" y="110"/>
                  </a:lnTo>
                  <a:lnTo>
                    <a:pt x="101" y="115"/>
                  </a:lnTo>
                  <a:lnTo>
                    <a:pt x="93" y="120"/>
                  </a:lnTo>
                  <a:lnTo>
                    <a:pt x="84" y="122"/>
                  </a:lnTo>
                  <a:lnTo>
                    <a:pt x="76" y="123"/>
                  </a:lnTo>
                  <a:lnTo>
                    <a:pt x="76" y="1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830">
              <a:extLst>
                <a:ext uri="{FF2B5EF4-FFF2-40B4-BE49-F238E27FC236}">
                  <a16:creationId xmlns:a16="http://schemas.microsoft.com/office/drawing/2014/main" id="{AE170F22-B86A-39E8-39B5-5CFCEBBC5EF1}"/>
                </a:ext>
              </a:extLst>
            </p:cNvPr>
            <p:cNvSpPr/>
            <p:nvPr/>
          </p:nvSpPr>
          <p:spPr bwMode="auto">
            <a:xfrm>
              <a:off x="6535738" y="1511300"/>
              <a:ext cx="63500" cy="57150"/>
            </a:xfrm>
            <a:custGeom>
              <a:avLst/>
              <a:gdLst/>
              <a:ahLst/>
              <a:cxnLst>
                <a:cxn ang="0">
                  <a:pos x="66" y="110"/>
                </a:cxn>
                <a:cxn ang="0">
                  <a:pos x="46" y="106"/>
                </a:cxn>
                <a:cxn ang="0">
                  <a:pos x="44" y="106"/>
                </a:cxn>
                <a:cxn ang="0">
                  <a:pos x="42" y="106"/>
                </a:cxn>
                <a:cxn ang="0">
                  <a:pos x="38" y="106"/>
                </a:cxn>
                <a:cxn ang="0">
                  <a:pos x="33" y="104"/>
                </a:cxn>
                <a:cxn ang="0">
                  <a:pos x="29" y="100"/>
                </a:cxn>
                <a:cxn ang="0">
                  <a:pos x="28" y="99"/>
                </a:cxn>
                <a:cxn ang="0">
                  <a:pos x="11" y="83"/>
                </a:cxn>
                <a:cxn ang="0">
                  <a:pos x="1" y="62"/>
                </a:cxn>
                <a:cxn ang="0">
                  <a:pos x="0" y="52"/>
                </a:cxn>
                <a:cxn ang="0">
                  <a:pos x="3" y="33"/>
                </a:cxn>
                <a:cxn ang="0">
                  <a:pos x="7" y="26"/>
                </a:cxn>
                <a:cxn ang="0">
                  <a:pos x="15" y="18"/>
                </a:cxn>
                <a:cxn ang="0">
                  <a:pos x="35" y="5"/>
                </a:cxn>
                <a:cxn ang="0">
                  <a:pos x="49" y="1"/>
                </a:cxn>
                <a:cxn ang="0">
                  <a:pos x="58" y="0"/>
                </a:cxn>
                <a:cxn ang="0">
                  <a:pos x="61" y="0"/>
                </a:cxn>
                <a:cxn ang="0">
                  <a:pos x="63" y="0"/>
                </a:cxn>
                <a:cxn ang="0">
                  <a:pos x="80" y="1"/>
                </a:cxn>
                <a:cxn ang="0">
                  <a:pos x="89" y="4"/>
                </a:cxn>
                <a:cxn ang="0">
                  <a:pos x="102" y="11"/>
                </a:cxn>
                <a:cxn ang="0">
                  <a:pos x="112" y="21"/>
                </a:cxn>
                <a:cxn ang="0">
                  <a:pos x="119" y="35"/>
                </a:cxn>
                <a:cxn ang="0">
                  <a:pos x="120" y="43"/>
                </a:cxn>
                <a:cxn ang="0">
                  <a:pos x="120" y="60"/>
                </a:cxn>
                <a:cxn ang="0">
                  <a:pos x="116" y="76"/>
                </a:cxn>
                <a:cxn ang="0">
                  <a:pos x="109" y="91"/>
                </a:cxn>
                <a:cxn ang="0">
                  <a:pos x="99" y="100"/>
                </a:cxn>
                <a:cxn ang="0">
                  <a:pos x="99" y="103"/>
                </a:cxn>
                <a:cxn ang="0">
                  <a:pos x="93" y="105"/>
                </a:cxn>
                <a:cxn ang="0">
                  <a:pos x="85" y="109"/>
                </a:cxn>
                <a:cxn ang="0">
                  <a:pos x="76" y="109"/>
                </a:cxn>
                <a:cxn ang="0">
                  <a:pos x="66" y="110"/>
                </a:cxn>
              </a:cxnLst>
              <a:rect l="0" t="0" r="r" b="b"/>
              <a:pathLst>
                <a:path w="121" h="110">
                  <a:moveTo>
                    <a:pt x="66" y="110"/>
                  </a:moveTo>
                  <a:lnTo>
                    <a:pt x="66" y="110"/>
                  </a:lnTo>
                  <a:lnTo>
                    <a:pt x="56" y="109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4" y="106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36" y="105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18" y="92"/>
                  </a:lnTo>
                  <a:lnTo>
                    <a:pt x="11" y="83"/>
                  </a:lnTo>
                  <a:lnTo>
                    <a:pt x="4" y="7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3" y="3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24" y="10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9" y="4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8" y="16"/>
                  </a:lnTo>
                  <a:lnTo>
                    <a:pt x="112" y="21"/>
                  </a:lnTo>
                  <a:lnTo>
                    <a:pt x="115" y="2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20" y="43"/>
                  </a:lnTo>
                  <a:lnTo>
                    <a:pt x="121" y="52"/>
                  </a:lnTo>
                  <a:lnTo>
                    <a:pt x="120" y="60"/>
                  </a:lnTo>
                  <a:lnTo>
                    <a:pt x="119" y="68"/>
                  </a:lnTo>
                  <a:lnTo>
                    <a:pt x="116" y="76"/>
                  </a:lnTo>
                  <a:lnTo>
                    <a:pt x="113" y="84"/>
                  </a:lnTo>
                  <a:lnTo>
                    <a:pt x="109" y="91"/>
                  </a:lnTo>
                  <a:lnTo>
                    <a:pt x="104" y="97"/>
                  </a:lnTo>
                  <a:lnTo>
                    <a:pt x="99" y="100"/>
                  </a:lnTo>
                  <a:lnTo>
                    <a:pt x="99" y="103"/>
                  </a:lnTo>
                  <a:lnTo>
                    <a:pt x="99" y="103"/>
                  </a:lnTo>
                  <a:lnTo>
                    <a:pt x="97" y="103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85" y="109"/>
                  </a:lnTo>
                  <a:lnTo>
                    <a:pt x="77" y="109"/>
                  </a:lnTo>
                  <a:lnTo>
                    <a:pt x="76" y="109"/>
                  </a:lnTo>
                  <a:lnTo>
                    <a:pt x="76" y="109"/>
                  </a:lnTo>
                  <a:lnTo>
                    <a:pt x="66" y="110"/>
                  </a:lnTo>
                  <a:lnTo>
                    <a:pt x="66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831">
              <a:extLst>
                <a:ext uri="{FF2B5EF4-FFF2-40B4-BE49-F238E27FC236}">
                  <a16:creationId xmlns:a16="http://schemas.microsoft.com/office/drawing/2014/main" id="{E19ADAB2-AE56-0A6C-24E9-AA8EF61D1791}"/>
                </a:ext>
              </a:extLst>
            </p:cNvPr>
            <p:cNvSpPr/>
            <p:nvPr/>
          </p:nvSpPr>
          <p:spPr bwMode="auto">
            <a:xfrm>
              <a:off x="6656388" y="1506538"/>
              <a:ext cx="73025" cy="68263"/>
            </a:xfrm>
            <a:custGeom>
              <a:avLst/>
              <a:gdLst/>
              <a:ahLst/>
              <a:cxnLst>
                <a:cxn ang="0">
                  <a:pos x="62" y="128"/>
                </a:cxn>
                <a:cxn ang="0">
                  <a:pos x="46" y="124"/>
                </a:cxn>
                <a:cxn ang="0">
                  <a:pos x="42" y="122"/>
                </a:cxn>
                <a:cxn ang="0">
                  <a:pos x="30" y="109"/>
                </a:cxn>
                <a:cxn ang="0">
                  <a:pos x="18" y="85"/>
                </a:cxn>
                <a:cxn ang="0">
                  <a:pos x="15" y="79"/>
                </a:cxn>
                <a:cxn ang="0">
                  <a:pos x="11" y="75"/>
                </a:cxn>
                <a:cxn ang="0">
                  <a:pos x="4" y="64"/>
                </a:cxn>
                <a:cxn ang="0">
                  <a:pos x="0" y="51"/>
                </a:cxn>
                <a:cxn ang="0">
                  <a:pos x="3" y="39"/>
                </a:cxn>
                <a:cxn ang="0">
                  <a:pos x="6" y="34"/>
                </a:cxn>
                <a:cxn ang="0">
                  <a:pos x="18" y="20"/>
                </a:cxn>
                <a:cxn ang="0">
                  <a:pos x="35" y="10"/>
                </a:cxn>
                <a:cxn ang="0">
                  <a:pos x="53" y="3"/>
                </a:cxn>
                <a:cxn ang="0">
                  <a:pos x="72" y="0"/>
                </a:cxn>
                <a:cxn ang="0">
                  <a:pos x="80" y="1"/>
                </a:cxn>
                <a:cxn ang="0">
                  <a:pos x="94" y="6"/>
                </a:cxn>
                <a:cxn ang="0">
                  <a:pos x="102" y="13"/>
                </a:cxn>
                <a:cxn ang="0">
                  <a:pos x="105" y="14"/>
                </a:cxn>
                <a:cxn ang="0">
                  <a:pos x="114" y="18"/>
                </a:cxn>
                <a:cxn ang="0">
                  <a:pos x="122" y="26"/>
                </a:cxn>
                <a:cxn ang="0">
                  <a:pos x="135" y="45"/>
                </a:cxn>
                <a:cxn ang="0">
                  <a:pos x="138" y="56"/>
                </a:cxn>
                <a:cxn ang="0">
                  <a:pos x="139" y="70"/>
                </a:cxn>
                <a:cxn ang="0">
                  <a:pos x="136" y="81"/>
                </a:cxn>
                <a:cxn ang="0">
                  <a:pos x="134" y="86"/>
                </a:cxn>
                <a:cxn ang="0">
                  <a:pos x="120" y="98"/>
                </a:cxn>
                <a:cxn ang="0">
                  <a:pos x="104" y="104"/>
                </a:cxn>
                <a:cxn ang="0">
                  <a:pos x="96" y="109"/>
                </a:cxn>
                <a:cxn ang="0">
                  <a:pos x="90" y="116"/>
                </a:cxn>
                <a:cxn ang="0">
                  <a:pos x="84" y="121"/>
                </a:cxn>
                <a:cxn ang="0">
                  <a:pos x="70" y="128"/>
                </a:cxn>
                <a:cxn ang="0">
                  <a:pos x="62" y="128"/>
                </a:cxn>
              </a:cxnLst>
              <a:rect l="0" t="0" r="r" b="b"/>
              <a:pathLst>
                <a:path w="139" h="128">
                  <a:moveTo>
                    <a:pt x="62" y="128"/>
                  </a:moveTo>
                  <a:lnTo>
                    <a:pt x="62" y="128"/>
                  </a:lnTo>
                  <a:lnTo>
                    <a:pt x="54" y="127"/>
                  </a:lnTo>
                  <a:lnTo>
                    <a:pt x="46" y="124"/>
                  </a:lnTo>
                  <a:lnTo>
                    <a:pt x="46" y="124"/>
                  </a:lnTo>
                  <a:lnTo>
                    <a:pt x="42" y="122"/>
                  </a:lnTo>
                  <a:lnTo>
                    <a:pt x="38" y="118"/>
                  </a:lnTo>
                  <a:lnTo>
                    <a:pt x="30" y="109"/>
                  </a:lnTo>
                  <a:lnTo>
                    <a:pt x="24" y="98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9"/>
                  </a:lnTo>
                  <a:lnTo>
                    <a:pt x="15" y="79"/>
                  </a:lnTo>
                  <a:lnTo>
                    <a:pt x="11" y="75"/>
                  </a:lnTo>
                  <a:lnTo>
                    <a:pt x="7" y="70"/>
                  </a:lnTo>
                  <a:lnTo>
                    <a:pt x="4" y="64"/>
                  </a:lnTo>
                  <a:lnTo>
                    <a:pt x="2" y="58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1" y="27"/>
                  </a:lnTo>
                  <a:lnTo>
                    <a:pt x="18" y="20"/>
                  </a:lnTo>
                  <a:lnTo>
                    <a:pt x="26" y="15"/>
                  </a:lnTo>
                  <a:lnTo>
                    <a:pt x="35" y="10"/>
                  </a:lnTo>
                  <a:lnTo>
                    <a:pt x="44" y="6"/>
                  </a:lnTo>
                  <a:lnTo>
                    <a:pt x="53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1"/>
                  </a:lnTo>
                  <a:lnTo>
                    <a:pt x="87" y="3"/>
                  </a:lnTo>
                  <a:lnTo>
                    <a:pt x="94" y="6"/>
                  </a:lnTo>
                  <a:lnTo>
                    <a:pt x="100" y="11"/>
                  </a:lnTo>
                  <a:lnTo>
                    <a:pt x="102" y="13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8" y="22"/>
                  </a:lnTo>
                  <a:lnTo>
                    <a:pt x="122" y="26"/>
                  </a:lnTo>
                  <a:lnTo>
                    <a:pt x="130" y="35"/>
                  </a:lnTo>
                  <a:lnTo>
                    <a:pt x="135" y="45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9" y="63"/>
                  </a:lnTo>
                  <a:lnTo>
                    <a:pt x="139" y="70"/>
                  </a:lnTo>
                  <a:lnTo>
                    <a:pt x="137" y="78"/>
                  </a:lnTo>
                  <a:lnTo>
                    <a:pt x="136" y="81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28" y="92"/>
                  </a:lnTo>
                  <a:lnTo>
                    <a:pt x="120" y="98"/>
                  </a:lnTo>
                  <a:lnTo>
                    <a:pt x="113" y="101"/>
                  </a:lnTo>
                  <a:lnTo>
                    <a:pt x="104" y="104"/>
                  </a:lnTo>
                  <a:lnTo>
                    <a:pt x="99" y="105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84" y="121"/>
                  </a:lnTo>
                  <a:lnTo>
                    <a:pt x="78" y="125"/>
                  </a:lnTo>
                  <a:lnTo>
                    <a:pt x="70" y="128"/>
                  </a:lnTo>
                  <a:lnTo>
                    <a:pt x="62" y="128"/>
                  </a:lnTo>
                  <a:lnTo>
                    <a:pt x="62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940E8AC7-E178-1B04-48FD-75E71B46C6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9910" y="207477"/>
            <a:ext cx="6248599" cy="6248599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48AD157B-227A-DBAD-FCF8-3CBE574CA593}"/>
              </a:ext>
            </a:extLst>
          </p:cNvPr>
          <p:cNvSpPr txBox="1"/>
          <p:nvPr/>
        </p:nvSpPr>
        <p:spPr>
          <a:xfrm>
            <a:off x="8104260" y="1696556"/>
            <a:ext cx="2475139" cy="2620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900701F-5763-8BAF-568B-A3F033AD934C}"/>
              </a:ext>
            </a:extLst>
          </p:cNvPr>
          <p:cNvGrpSpPr/>
          <p:nvPr/>
        </p:nvGrpSpPr>
        <p:grpSpPr>
          <a:xfrm>
            <a:off x="961512" y="1423711"/>
            <a:ext cx="4435866" cy="1281815"/>
            <a:chOff x="-94764" y="1902906"/>
            <a:chExt cx="4435866" cy="128181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82C2689-369A-250C-5EE8-F4EDFF664ACD}"/>
                </a:ext>
              </a:extLst>
            </p:cNvPr>
            <p:cNvSpPr txBox="1"/>
            <p:nvPr/>
          </p:nvSpPr>
          <p:spPr>
            <a:xfrm>
              <a:off x="-94764" y="2190603"/>
              <a:ext cx="44358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8FFE2E3-2BE2-2915-8BA1-56314A220F2D}"/>
                </a:ext>
              </a:extLst>
            </p:cNvPr>
            <p:cNvSpPr txBox="1"/>
            <p:nvPr/>
          </p:nvSpPr>
          <p:spPr>
            <a:xfrm>
              <a:off x="-94764" y="1902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8" name="椭圆 47">
            <a:extLst>
              <a:ext uri="{FF2B5EF4-FFF2-40B4-BE49-F238E27FC236}">
                <a16:creationId xmlns:a16="http://schemas.microsoft.com/office/drawing/2014/main" id="{14E911E1-26CD-ED5A-9C36-981C26C83D8B}"/>
              </a:ext>
            </a:extLst>
          </p:cNvPr>
          <p:cNvSpPr/>
          <p:nvPr/>
        </p:nvSpPr>
        <p:spPr>
          <a:xfrm>
            <a:off x="1032745" y="3065678"/>
            <a:ext cx="503465" cy="503465"/>
          </a:xfrm>
          <a:prstGeom prst="ellipse">
            <a:avLst/>
          </a:prstGeom>
          <a:solidFill>
            <a:srgbClr val="F498BD"/>
          </a:solidFill>
        </p:spPr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Freeform 14">
            <a:extLst>
              <a:ext uri="{FF2B5EF4-FFF2-40B4-BE49-F238E27FC236}">
                <a16:creationId xmlns:a16="http://schemas.microsoft.com/office/drawing/2014/main" id="{236F3F7F-82D1-101D-3D3C-E96614D1AFAE}"/>
              </a:ext>
            </a:extLst>
          </p:cNvPr>
          <p:cNvSpPr>
            <a:spLocks noEditPoints="1"/>
          </p:cNvSpPr>
          <p:nvPr/>
        </p:nvSpPr>
        <p:spPr bwMode="auto">
          <a:xfrm>
            <a:off x="1156514" y="3195344"/>
            <a:ext cx="255927" cy="244133"/>
          </a:xfrm>
          <a:custGeom>
            <a:avLst/>
            <a:gdLst>
              <a:gd name="T0" fmla="*/ 1302 w 1302"/>
              <a:gd name="T1" fmla="*/ 651 h 1241"/>
              <a:gd name="T2" fmla="*/ 1297 w 1302"/>
              <a:gd name="T3" fmla="*/ 675 h 1241"/>
              <a:gd name="T4" fmla="*/ 1285 w 1302"/>
              <a:gd name="T5" fmla="*/ 694 h 1241"/>
              <a:gd name="T6" fmla="*/ 1266 w 1302"/>
              <a:gd name="T7" fmla="*/ 708 h 1241"/>
              <a:gd name="T8" fmla="*/ 1241 w 1302"/>
              <a:gd name="T9" fmla="*/ 712 h 1241"/>
              <a:gd name="T10" fmla="*/ 1230 w 1302"/>
              <a:gd name="T11" fmla="*/ 711 h 1241"/>
              <a:gd name="T12" fmla="*/ 1209 w 1302"/>
              <a:gd name="T13" fmla="*/ 703 h 1241"/>
              <a:gd name="T14" fmla="*/ 1199 w 1302"/>
              <a:gd name="T15" fmla="*/ 695 h 1241"/>
              <a:gd name="T16" fmla="*/ 653 w 1302"/>
              <a:gd name="T17" fmla="*/ 149 h 1241"/>
              <a:gd name="T18" fmla="*/ 104 w 1302"/>
              <a:gd name="T19" fmla="*/ 694 h 1241"/>
              <a:gd name="T20" fmla="*/ 104 w 1302"/>
              <a:gd name="T21" fmla="*/ 694 h 1241"/>
              <a:gd name="T22" fmla="*/ 84 w 1302"/>
              <a:gd name="T23" fmla="*/ 708 h 1241"/>
              <a:gd name="T24" fmla="*/ 61 w 1302"/>
              <a:gd name="T25" fmla="*/ 712 h 1241"/>
              <a:gd name="T26" fmla="*/ 49 w 1302"/>
              <a:gd name="T27" fmla="*/ 711 h 1241"/>
              <a:gd name="T28" fmla="*/ 27 w 1302"/>
              <a:gd name="T29" fmla="*/ 701 h 1241"/>
              <a:gd name="T30" fmla="*/ 11 w 1302"/>
              <a:gd name="T31" fmla="*/ 686 h 1241"/>
              <a:gd name="T32" fmla="*/ 1 w 1302"/>
              <a:gd name="T33" fmla="*/ 663 h 1241"/>
              <a:gd name="T34" fmla="*/ 0 w 1302"/>
              <a:gd name="T35" fmla="*/ 651 h 1241"/>
              <a:gd name="T36" fmla="*/ 5 w 1302"/>
              <a:gd name="T37" fmla="*/ 627 h 1241"/>
              <a:gd name="T38" fmla="*/ 19 w 1302"/>
              <a:gd name="T39" fmla="*/ 607 h 1241"/>
              <a:gd name="T40" fmla="*/ 607 w 1302"/>
              <a:gd name="T41" fmla="*/ 18 h 1241"/>
              <a:gd name="T42" fmla="*/ 627 w 1302"/>
              <a:gd name="T43" fmla="*/ 5 h 1241"/>
              <a:gd name="T44" fmla="*/ 651 w 1302"/>
              <a:gd name="T45" fmla="*/ 0 h 1241"/>
              <a:gd name="T46" fmla="*/ 651 w 1302"/>
              <a:gd name="T47" fmla="*/ 0 h 1241"/>
              <a:gd name="T48" fmla="*/ 655 w 1302"/>
              <a:gd name="T49" fmla="*/ 0 h 1241"/>
              <a:gd name="T50" fmla="*/ 655 w 1302"/>
              <a:gd name="T51" fmla="*/ 0 h 1241"/>
              <a:gd name="T52" fmla="*/ 658 w 1302"/>
              <a:gd name="T53" fmla="*/ 0 h 1241"/>
              <a:gd name="T54" fmla="*/ 658 w 1302"/>
              <a:gd name="T55" fmla="*/ 0 h 1241"/>
              <a:gd name="T56" fmla="*/ 679 w 1302"/>
              <a:gd name="T57" fmla="*/ 6 h 1241"/>
              <a:gd name="T58" fmla="*/ 696 w 1302"/>
              <a:gd name="T59" fmla="*/ 20 h 1241"/>
              <a:gd name="T60" fmla="*/ 936 w 1302"/>
              <a:gd name="T61" fmla="*/ 260 h 1241"/>
              <a:gd name="T62" fmla="*/ 936 w 1302"/>
              <a:gd name="T63" fmla="*/ 203 h 1241"/>
              <a:gd name="T64" fmla="*/ 941 w 1302"/>
              <a:gd name="T65" fmla="*/ 180 h 1241"/>
              <a:gd name="T66" fmla="*/ 955 w 1302"/>
              <a:gd name="T67" fmla="*/ 160 h 1241"/>
              <a:gd name="T68" fmla="*/ 973 w 1302"/>
              <a:gd name="T69" fmla="*/ 147 h 1241"/>
              <a:gd name="T70" fmla="*/ 997 w 1302"/>
              <a:gd name="T71" fmla="*/ 142 h 1241"/>
              <a:gd name="T72" fmla="*/ 1010 w 1302"/>
              <a:gd name="T73" fmla="*/ 143 h 1241"/>
              <a:gd name="T74" fmla="*/ 1032 w 1302"/>
              <a:gd name="T75" fmla="*/ 153 h 1241"/>
              <a:gd name="T76" fmla="*/ 1048 w 1302"/>
              <a:gd name="T77" fmla="*/ 169 h 1241"/>
              <a:gd name="T78" fmla="*/ 1057 w 1302"/>
              <a:gd name="T79" fmla="*/ 191 h 1241"/>
              <a:gd name="T80" fmla="*/ 1059 w 1302"/>
              <a:gd name="T81" fmla="*/ 382 h 1241"/>
              <a:gd name="T82" fmla="*/ 1286 w 1302"/>
              <a:gd name="T83" fmla="*/ 610 h 1241"/>
              <a:gd name="T84" fmla="*/ 1292 w 1302"/>
              <a:gd name="T85" fmla="*/ 618 h 1241"/>
              <a:gd name="T86" fmla="*/ 1301 w 1302"/>
              <a:gd name="T87" fmla="*/ 639 h 1241"/>
              <a:gd name="T88" fmla="*/ 1180 w 1302"/>
              <a:gd name="T89" fmla="*/ 753 h 1241"/>
              <a:gd name="T90" fmla="*/ 1180 w 1302"/>
              <a:gd name="T91" fmla="*/ 1017 h 1241"/>
              <a:gd name="T92" fmla="*/ 1180 w 1302"/>
              <a:gd name="T93" fmla="*/ 1180 h 1241"/>
              <a:gd name="T94" fmla="*/ 1176 w 1302"/>
              <a:gd name="T95" fmla="*/ 1205 h 1241"/>
              <a:gd name="T96" fmla="*/ 1163 w 1302"/>
              <a:gd name="T97" fmla="*/ 1223 h 1241"/>
              <a:gd name="T98" fmla="*/ 1143 w 1302"/>
              <a:gd name="T99" fmla="*/ 1236 h 1241"/>
              <a:gd name="T100" fmla="*/ 1120 w 1302"/>
              <a:gd name="T101" fmla="*/ 1241 h 1241"/>
              <a:gd name="T102" fmla="*/ 997 w 1302"/>
              <a:gd name="T103" fmla="*/ 753 h 1241"/>
              <a:gd name="T104" fmla="*/ 753 w 1302"/>
              <a:gd name="T105" fmla="*/ 1241 h 1241"/>
              <a:gd name="T106" fmla="*/ 183 w 1302"/>
              <a:gd name="T107" fmla="*/ 1241 h 1241"/>
              <a:gd name="T108" fmla="*/ 160 w 1302"/>
              <a:gd name="T109" fmla="*/ 1236 h 1241"/>
              <a:gd name="T110" fmla="*/ 141 w 1302"/>
              <a:gd name="T111" fmla="*/ 1223 h 1241"/>
              <a:gd name="T112" fmla="*/ 127 w 1302"/>
              <a:gd name="T113" fmla="*/ 1205 h 1241"/>
              <a:gd name="T114" fmla="*/ 122 w 1302"/>
              <a:gd name="T115" fmla="*/ 1180 h 1241"/>
              <a:gd name="T116" fmla="*/ 122 w 1302"/>
              <a:gd name="T117" fmla="*/ 936 h 1241"/>
              <a:gd name="T118" fmla="*/ 651 w 1302"/>
              <a:gd name="T119" fmla="*/ 224 h 1241"/>
              <a:gd name="T120" fmla="*/ 549 w 1302"/>
              <a:gd name="T121" fmla="*/ 753 h 1241"/>
              <a:gd name="T122" fmla="*/ 306 w 1302"/>
              <a:gd name="T123" fmla="*/ 998 h 1241"/>
              <a:gd name="T124" fmla="*/ 549 w 1302"/>
              <a:gd name="T125" fmla="*/ 753 h 1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02" h="1241">
                <a:moveTo>
                  <a:pt x="1302" y="651"/>
                </a:moveTo>
                <a:lnTo>
                  <a:pt x="1302" y="651"/>
                </a:lnTo>
                <a:lnTo>
                  <a:pt x="1301" y="663"/>
                </a:lnTo>
                <a:lnTo>
                  <a:pt x="1297" y="675"/>
                </a:lnTo>
                <a:lnTo>
                  <a:pt x="1292" y="686"/>
                </a:lnTo>
                <a:lnTo>
                  <a:pt x="1285" y="694"/>
                </a:lnTo>
                <a:lnTo>
                  <a:pt x="1275" y="701"/>
                </a:lnTo>
                <a:lnTo>
                  <a:pt x="1266" y="708"/>
                </a:lnTo>
                <a:lnTo>
                  <a:pt x="1253" y="711"/>
                </a:lnTo>
                <a:lnTo>
                  <a:pt x="1241" y="712"/>
                </a:lnTo>
                <a:lnTo>
                  <a:pt x="1241" y="712"/>
                </a:lnTo>
                <a:lnTo>
                  <a:pt x="1230" y="711"/>
                </a:lnTo>
                <a:lnTo>
                  <a:pt x="1219" y="708"/>
                </a:lnTo>
                <a:lnTo>
                  <a:pt x="1209" y="703"/>
                </a:lnTo>
                <a:lnTo>
                  <a:pt x="1199" y="695"/>
                </a:lnTo>
                <a:lnTo>
                  <a:pt x="1199" y="695"/>
                </a:lnTo>
                <a:lnTo>
                  <a:pt x="653" y="149"/>
                </a:lnTo>
                <a:lnTo>
                  <a:pt x="653" y="149"/>
                </a:lnTo>
                <a:lnTo>
                  <a:pt x="651" y="147"/>
                </a:lnTo>
                <a:lnTo>
                  <a:pt x="104" y="694"/>
                </a:lnTo>
                <a:lnTo>
                  <a:pt x="104" y="694"/>
                </a:lnTo>
                <a:lnTo>
                  <a:pt x="104" y="694"/>
                </a:lnTo>
                <a:lnTo>
                  <a:pt x="95" y="701"/>
                </a:lnTo>
                <a:lnTo>
                  <a:pt x="84" y="708"/>
                </a:lnTo>
                <a:lnTo>
                  <a:pt x="73" y="711"/>
                </a:lnTo>
                <a:lnTo>
                  <a:pt x="61" y="712"/>
                </a:lnTo>
                <a:lnTo>
                  <a:pt x="61" y="712"/>
                </a:lnTo>
                <a:lnTo>
                  <a:pt x="49" y="711"/>
                </a:lnTo>
                <a:lnTo>
                  <a:pt x="38" y="708"/>
                </a:lnTo>
                <a:lnTo>
                  <a:pt x="27" y="701"/>
                </a:lnTo>
                <a:lnTo>
                  <a:pt x="18" y="694"/>
                </a:lnTo>
                <a:lnTo>
                  <a:pt x="11" y="686"/>
                </a:lnTo>
                <a:lnTo>
                  <a:pt x="5" y="675"/>
                </a:lnTo>
                <a:lnTo>
                  <a:pt x="1" y="663"/>
                </a:lnTo>
                <a:lnTo>
                  <a:pt x="0" y="651"/>
                </a:lnTo>
                <a:lnTo>
                  <a:pt x="0" y="651"/>
                </a:lnTo>
                <a:lnTo>
                  <a:pt x="1" y="639"/>
                </a:lnTo>
                <a:lnTo>
                  <a:pt x="5" y="627"/>
                </a:lnTo>
                <a:lnTo>
                  <a:pt x="11" y="616"/>
                </a:lnTo>
                <a:lnTo>
                  <a:pt x="19" y="607"/>
                </a:lnTo>
                <a:lnTo>
                  <a:pt x="607" y="18"/>
                </a:lnTo>
                <a:lnTo>
                  <a:pt x="607" y="18"/>
                </a:lnTo>
                <a:lnTo>
                  <a:pt x="617" y="11"/>
                </a:lnTo>
                <a:lnTo>
                  <a:pt x="627" y="5"/>
                </a:lnTo>
                <a:lnTo>
                  <a:pt x="639" y="1"/>
                </a:lnTo>
                <a:lnTo>
                  <a:pt x="651" y="0"/>
                </a:lnTo>
                <a:lnTo>
                  <a:pt x="651" y="0"/>
                </a:lnTo>
                <a:lnTo>
                  <a:pt x="651" y="0"/>
                </a:lnTo>
                <a:lnTo>
                  <a:pt x="655" y="0"/>
                </a:lnTo>
                <a:lnTo>
                  <a:pt x="655" y="0"/>
                </a:lnTo>
                <a:lnTo>
                  <a:pt x="655" y="0"/>
                </a:lnTo>
                <a:lnTo>
                  <a:pt x="655" y="0"/>
                </a:lnTo>
                <a:lnTo>
                  <a:pt x="658" y="0"/>
                </a:lnTo>
                <a:lnTo>
                  <a:pt x="658" y="0"/>
                </a:lnTo>
                <a:lnTo>
                  <a:pt x="658" y="0"/>
                </a:lnTo>
                <a:lnTo>
                  <a:pt x="658" y="0"/>
                </a:lnTo>
                <a:lnTo>
                  <a:pt x="669" y="2"/>
                </a:lnTo>
                <a:lnTo>
                  <a:pt x="679" y="6"/>
                </a:lnTo>
                <a:lnTo>
                  <a:pt x="688" y="12"/>
                </a:lnTo>
                <a:lnTo>
                  <a:pt x="696" y="20"/>
                </a:lnTo>
                <a:lnTo>
                  <a:pt x="696" y="20"/>
                </a:lnTo>
                <a:lnTo>
                  <a:pt x="936" y="260"/>
                </a:lnTo>
                <a:lnTo>
                  <a:pt x="936" y="203"/>
                </a:lnTo>
                <a:lnTo>
                  <a:pt x="936" y="203"/>
                </a:lnTo>
                <a:lnTo>
                  <a:pt x="937" y="191"/>
                </a:lnTo>
                <a:lnTo>
                  <a:pt x="941" y="180"/>
                </a:lnTo>
                <a:lnTo>
                  <a:pt x="946" y="169"/>
                </a:lnTo>
                <a:lnTo>
                  <a:pt x="955" y="160"/>
                </a:lnTo>
                <a:lnTo>
                  <a:pt x="963" y="153"/>
                </a:lnTo>
                <a:lnTo>
                  <a:pt x="973" y="147"/>
                </a:lnTo>
                <a:lnTo>
                  <a:pt x="985" y="143"/>
                </a:lnTo>
                <a:lnTo>
                  <a:pt x="997" y="142"/>
                </a:lnTo>
                <a:lnTo>
                  <a:pt x="997" y="142"/>
                </a:lnTo>
                <a:lnTo>
                  <a:pt x="1010" y="143"/>
                </a:lnTo>
                <a:lnTo>
                  <a:pt x="1021" y="147"/>
                </a:lnTo>
                <a:lnTo>
                  <a:pt x="1032" y="153"/>
                </a:lnTo>
                <a:lnTo>
                  <a:pt x="1040" y="160"/>
                </a:lnTo>
                <a:lnTo>
                  <a:pt x="1048" y="169"/>
                </a:lnTo>
                <a:lnTo>
                  <a:pt x="1054" y="180"/>
                </a:lnTo>
                <a:lnTo>
                  <a:pt x="1057" y="191"/>
                </a:lnTo>
                <a:lnTo>
                  <a:pt x="1059" y="203"/>
                </a:lnTo>
                <a:lnTo>
                  <a:pt x="1059" y="382"/>
                </a:lnTo>
                <a:lnTo>
                  <a:pt x="1286" y="610"/>
                </a:lnTo>
                <a:lnTo>
                  <a:pt x="1286" y="610"/>
                </a:lnTo>
                <a:lnTo>
                  <a:pt x="1286" y="610"/>
                </a:lnTo>
                <a:lnTo>
                  <a:pt x="1292" y="618"/>
                </a:lnTo>
                <a:lnTo>
                  <a:pt x="1299" y="628"/>
                </a:lnTo>
                <a:lnTo>
                  <a:pt x="1301" y="639"/>
                </a:lnTo>
                <a:lnTo>
                  <a:pt x="1302" y="651"/>
                </a:lnTo>
                <a:close/>
                <a:moveTo>
                  <a:pt x="1180" y="753"/>
                </a:moveTo>
                <a:lnTo>
                  <a:pt x="1180" y="936"/>
                </a:lnTo>
                <a:lnTo>
                  <a:pt x="1180" y="1017"/>
                </a:lnTo>
                <a:lnTo>
                  <a:pt x="1180" y="1180"/>
                </a:lnTo>
                <a:lnTo>
                  <a:pt x="1180" y="1180"/>
                </a:lnTo>
                <a:lnTo>
                  <a:pt x="1179" y="1192"/>
                </a:lnTo>
                <a:lnTo>
                  <a:pt x="1176" y="1205"/>
                </a:lnTo>
                <a:lnTo>
                  <a:pt x="1170" y="1214"/>
                </a:lnTo>
                <a:lnTo>
                  <a:pt x="1163" y="1223"/>
                </a:lnTo>
                <a:lnTo>
                  <a:pt x="1153" y="1230"/>
                </a:lnTo>
                <a:lnTo>
                  <a:pt x="1143" y="1236"/>
                </a:lnTo>
                <a:lnTo>
                  <a:pt x="1132" y="1240"/>
                </a:lnTo>
                <a:lnTo>
                  <a:pt x="1120" y="1241"/>
                </a:lnTo>
                <a:lnTo>
                  <a:pt x="997" y="1241"/>
                </a:lnTo>
                <a:lnTo>
                  <a:pt x="997" y="753"/>
                </a:lnTo>
                <a:lnTo>
                  <a:pt x="753" y="753"/>
                </a:lnTo>
                <a:lnTo>
                  <a:pt x="753" y="1241"/>
                </a:lnTo>
                <a:lnTo>
                  <a:pt x="183" y="1241"/>
                </a:lnTo>
                <a:lnTo>
                  <a:pt x="183" y="1241"/>
                </a:lnTo>
                <a:lnTo>
                  <a:pt x="171" y="1240"/>
                </a:lnTo>
                <a:lnTo>
                  <a:pt x="160" y="1236"/>
                </a:lnTo>
                <a:lnTo>
                  <a:pt x="149" y="1230"/>
                </a:lnTo>
                <a:lnTo>
                  <a:pt x="141" y="1223"/>
                </a:lnTo>
                <a:lnTo>
                  <a:pt x="133" y="1214"/>
                </a:lnTo>
                <a:lnTo>
                  <a:pt x="127" y="1205"/>
                </a:lnTo>
                <a:lnTo>
                  <a:pt x="123" y="1192"/>
                </a:lnTo>
                <a:lnTo>
                  <a:pt x="122" y="1180"/>
                </a:lnTo>
                <a:lnTo>
                  <a:pt x="122" y="1017"/>
                </a:lnTo>
                <a:lnTo>
                  <a:pt x="122" y="936"/>
                </a:lnTo>
                <a:lnTo>
                  <a:pt x="122" y="753"/>
                </a:lnTo>
                <a:lnTo>
                  <a:pt x="651" y="224"/>
                </a:lnTo>
                <a:lnTo>
                  <a:pt x="1180" y="753"/>
                </a:lnTo>
                <a:close/>
                <a:moveTo>
                  <a:pt x="549" y="753"/>
                </a:moveTo>
                <a:lnTo>
                  <a:pt x="306" y="753"/>
                </a:lnTo>
                <a:lnTo>
                  <a:pt x="306" y="998"/>
                </a:lnTo>
                <a:lnTo>
                  <a:pt x="549" y="998"/>
                </a:lnTo>
                <a:lnTo>
                  <a:pt x="549" y="7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2FFE750F-C3C0-CD66-5D8D-BD33C5B8F3B3}"/>
              </a:ext>
            </a:extLst>
          </p:cNvPr>
          <p:cNvSpPr/>
          <p:nvPr/>
        </p:nvSpPr>
        <p:spPr>
          <a:xfrm>
            <a:off x="1032745" y="4374574"/>
            <a:ext cx="503465" cy="503465"/>
          </a:xfrm>
          <a:prstGeom prst="ellipse">
            <a:avLst/>
          </a:prstGeom>
          <a:solidFill>
            <a:srgbClr val="52BA9C"/>
          </a:solidFill>
        </p:spPr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Freeform 18">
            <a:extLst>
              <a:ext uri="{FF2B5EF4-FFF2-40B4-BE49-F238E27FC236}">
                <a16:creationId xmlns:a16="http://schemas.microsoft.com/office/drawing/2014/main" id="{3BCC0DF0-E3C1-7FB7-756F-4E2E4B44D2D3}"/>
              </a:ext>
            </a:extLst>
          </p:cNvPr>
          <p:cNvSpPr>
            <a:spLocks noEditPoints="1"/>
          </p:cNvSpPr>
          <p:nvPr/>
        </p:nvSpPr>
        <p:spPr bwMode="auto">
          <a:xfrm>
            <a:off x="1156514" y="4496189"/>
            <a:ext cx="255533" cy="231945"/>
          </a:xfrm>
          <a:custGeom>
            <a:avLst/>
            <a:gdLst>
              <a:gd name="T0" fmla="*/ 1138 w 1301"/>
              <a:gd name="T1" fmla="*/ 691 h 1180"/>
              <a:gd name="T2" fmla="*/ 1241 w 1301"/>
              <a:gd name="T3" fmla="*/ 304 h 1180"/>
              <a:gd name="T4" fmla="*/ 1274 w 1301"/>
              <a:gd name="T5" fmla="*/ 315 h 1180"/>
              <a:gd name="T6" fmla="*/ 1297 w 1301"/>
              <a:gd name="T7" fmla="*/ 342 h 1180"/>
              <a:gd name="T8" fmla="*/ 1301 w 1301"/>
              <a:gd name="T9" fmla="*/ 752 h 1180"/>
              <a:gd name="T10" fmla="*/ 1301 w 1301"/>
              <a:gd name="T11" fmla="*/ 1118 h 1180"/>
              <a:gd name="T12" fmla="*/ 1291 w 1301"/>
              <a:gd name="T13" fmla="*/ 1153 h 1180"/>
              <a:gd name="T14" fmla="*/ 1264 w 1301"/>
              <a:gd name="T15" fmla="*/ 1175 h 1180"/>
              <a:gd name="T16" fmla="*/ 223 w 1301"/>
              <a:gd name="T17" fmla="*/ 1180 h 1180"/>
              <a:gd name="T18" fmla="*/ 223 w 1301"/>
              <a:gd name="T19" fmla="*/ 304 h 1180"/>
              <a:gd name="T20" fmla="*/ 346 w 1301"/>
              <a:gd name="T21" fmla="*/ 289 h 1180"/>
              <a:gd name="T22" fmla="*/ 351 w 1301"/>
              <a:gd name="T23" fmla="*/ 243 h 1180"/>
              <a:gd name="T24" fmla="*/ 363 w 1301"/>
              <a:gd name="T25" fmla="*/ 200 h 1180"/>
              <a:gd name="T26" fmla="*/ 398 w 1301"/>
              <a:gd name="T27" fmla="*/ 134 h 1180"/>
              <a:gd name="T28" fmla="*/ 456 w 1301"/>
              <a:gd name="T29" fmla="*/ 69 h 1180"/>
              <a:gd name="T30" fmla="*/ 531 w 1301"/>
              <a:gd name="T31" fmla="*/ 24 h 1180"/>
              <a:gd name="T32" fmla="*/ 574 w 1301"/>
              <a:gd name="T33" fmla="*/ 9 h 1180"/>
              <a:gd name="T34" fmla="*/ 619 w 1301"/>
              <a:gd name="T35" fmla="*/ 1 h 1180"/>
              <a:gd name="T36" fmla="*/ 651 w 1301"/>
              <a:gd name="T37" fmla="*/ 0 h 1180"/>
              <a:gd name="T38" fmla="*/ 697 w 1301"/>
              <a:gd name="T39" fmla="*/ 3 h 1180"/>
              <a:gd name="T40" fmla="*/ 742 w 1301"/>
              <a:gd name="T41" fmla="*/ 13 h 1180"/>
              <a:gd name="T42" fmla="*/ 795 w 1301"/>
              <a:gd name="T43" fmla="*/ 36 h 1180"/>
              <a:gd name="T44" fmla="*/ 866 w 1301"/>
              <a:gd name="T45" fmla="*/ 89 h 1180"/>
              <a:gd name="T46" fmla="*/ 919 w 1301"/>
              <a:gd name="T47" fmla="*/ 159 h 1180"/>
              <a:gd name="T48" fmla="*/ 942 w 1301"/>
              <a:gd name="T49" fmla="*/ 214 h 1180"/>
              <a:gd name="T50" fmla="*/ 952 w 1301"/>
              <a:gd name="T51" fmla="*/ 258 h 1180"/>
              <a:gd name="T52" fmla="*/ 956 w 1301"/>
              <a:gd name="T53" fmla="*/ 304 h 1180"/>
              <a:gd name="T54" fmla="*/ 1078 w 1301"/>
              <a:gd name="T55" fmla="*/ 1180 h 1180"/>
              <a:gd name="T56" fmla="*/ 651 w 1301"/>
              <a:gd name="T57" fmla="*/ 122 h 1180"/>
              <a:gd name="T58" fmla="*/ 596 w 1301"/>
              <a:gd name="T59" fmla="*/ 129 h 1180"/>
              <a:gd name="T60" fmla="*/ 548 w 1301"/>
              <a:gd name="T61" fmla="*/ 153 h 1180"/>
              <a:gd name="T62" fmla="*/ 509 w 1301"/>
              <a:gd name="T63" fmla="*/ 188 h 1180"/>
              <a:gd name="T64" fmla="*/ 482 w 1301"/>
              <a:gd name="T65" fmla="*/ 233 h 1180"/>
              <a:gd name="T66" fmla="*/ 469 w 1301"/>
              <a:gd name="T67" fmla="*/ 286 h 1180"/>
              <a:gd name="T68" fmla="*/ 833 w 1301"/>
              <a:gd name="T69" fmla="*/ 304 h 1180"/>
              <a:gd name="T70" fmla="*/ 825 w 1301"/>
              <a:gd name="T71" fmla="*/ 251 h 1180"/>
              <a:gd name="T72" fmla="*/ 803 w 1301"/>
              <a:gd name="T73" fmla="*/ 203 h 1180"/>
              <a:gd name="T74" fmla="*/ 767 w 1301"/>
              <a:gd name="T75" fmla="*/ 164 h 1180"/>
              <a:gd name="T76" fmla="*/ 722 w 1301"/>
              <a:gd name="T77" fmla="*/ 135 h 1180"/>
              <a:gd name="T78" fmla="*/ 669 w 1301"/>
              <a:gd name="T79" fmla="*/ 122 h 1180"/>
              <a:gd name="T80" fmla="*/ 0 w 1301"/>
              <a:gd name="T81" fmla="*/ 996 h 1180"/>
              <a:gd name="T82" fmla="*/ 0 w 1301"/>
              <a:gd name="T83" fmla="*/ 366 h 1180"/>
              <a:gd name="T84" fmla="*/ 10 w 1301"/>
              <a:gd name="T85" fmla="*/ 331 h 1180"/>
              <a:gd name="T86" fmla="*/ 36 w 1301"/>
              <a:gd name="T87" fmla="*/ 309 h 1180"/>
              <a:gd name="T88" fmla="*/ 163 w 1301"/>
              <a:gd name="T89" fmla="*/ 304 h 1180"/>
              <a:gd name="T90" fmla="*/ 163 w 1301"/>
              <a:gd name="T91" fmla="*/ 1180 h 1180"/>
              <a:gd name="T92" fmla="*/ 47 w 1301"/>
              <a:gd name="T93" fmla="*/ 1178 h 1180"/>
              <a:gd name="T94" fmla="*/ 17 w 1301"/>
              <a:gd name="T95" fmla="*/ 1161 h 1180"/>
              <a:gd name="T96" fmla="*/ 1 w 1301"/>
              <a:gd name="T97" fmla="*/ 1131 h 1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1" h="1180">
                <a:moveTo>
                  <a:pt x="1241" y="1180"/>
                </a:moveTo>
                <a:lnTo>
                  <a:pt x="1138" y="1180"/>
                </a:lnTo>
                <a:lnTo>
                  <a:pt x="1138" y="691"/>
                </a:lnTo>
                <a:lnTo>
                  <a:pt x="1138" y="304"/>
                </a:lnTo>
                <a:lnTo>
                  <a:pt x="1241" y="304"/>
                </a:lnTo>
                <a:lnTo>
                  <a:pt x="1241" y="304"/>
                </a:lnTo>
                <a:lnTo>
                  <a:pt x="1253" y="306"/>
                </a:lnTo>
                <a:lnTo>
                  <a:pt x="1264" y="309"/>
                </a:lnTo>
                <a:lnTo>
                  <a:pt x="1274" y="315"/>
                </a:lnTo>
                <a:lnTo>
                  <a:pt x="1284" y="323"/>
                </a:lnTo>
                <a:lnTo>
                  <a:pt x="1291" y="331"/>
                </a:lnTo>
                <a:lnTo>
                  <a:pt x="1297" y="342"/>
                </a:lnTo>
                <a:lnTo>
                  <a:pt x="1300" y="353"/>
                </a:lnTo>
                <a:lnTo>
                  <a:pt x="1301" y="366"/>
                </a:lnTo>
                <a:lnTo>
                  <a:pt x="1301" y="752"/>
                </a:lnTo>
                <a:lnTo>
                  <a:pt x="1301" y="996"/>
                </a:lnTo>
                <a:lnTo>
                  <a:pt x="1301" y="1118"/>
                </a:lnTo>
                <a:lnTo>
                  <a:pt x="1301" y="1118"/>
                </a:lnTo>
                <a:lnTo>
                  <a:pt x="1300" y="1131"/>
                </a:lnTo>
                <a:lnTo>
                  <a:pt x="1297" y="1143"/>
                </a:lnTo>
                <a:lnTo>
                  <a:pt x="1291" y="1153"/>
                </a:lnTo>
                <a:lnTo>
                  <a:pt x="1284" y="1161"/>
                </a:lnTo>
                <a:lnTo>
                  <a:pt x="1274" y="1170"/>
                </a:lnTo>
                <a:lnTo>
                  <a:pt x="1264" y="1175"/>
                </a:lnTo>
                <a:lnTo>
                  <a:pt x="1253" y="1178"/>
                </a:lnTo>
                <a:lnTo>
                  <a:pt x="1241" y="1180"/>
                </a:lnTo>
                <a:close/>
                <a:moveTo>
                  <a:pt x="223" y="1180"/>
                </a:moveTo>
                <a:lnTo>
                  <a:pt x="223" y="691"/>
                </a:lnTo>
                <a:lnTo>
                  <a:pt x="223" y="672"/>
                </a:lnTo>
                <a:lnTo>
                  <a:pt x="223" y="304"/>
                </a:lnTo>
                <a:lnTo>
                  <a:pt x="345" y="304"/>
                </a:lnTo>
                <a:lnTo>
                  <a:pt x="345" y="304"/>
                </a:lnTo>
                <a:lnTo>
                  <a:pt x="346" y="289"/>
                </a:lnTo>
                <a:lnTo>
                  <a:pt x="347" y="274"/>
                </a:lnTo>
                <a:lnTo>
                  <a:pt x="349" y="258"/>
                </a:lnTo>
                <a:lnTo>
                  <a:pt x="351" y="243"/>
                </a:lnTo>
                <a:lnTo>
                  <a:pt x="355" y="229"/>
                </a:lnTo>
                <a:lnTo>
                  <a:pt x="358" y="214"/>
                </a:lnTo>
                <a:lnTo>
                  <a:pt x="363" y="200"/>
                </a:lnTo>
                <a:lnTo>
                  <a:pt x="369" y="186"/>
                </a:lnTo>
                <a:lnTo>
                  <a:pt x="382" y="159"/>
                </a:lnTo>
                <a:lnTo>
                  <a:pt x="398" y="134"/>
                </a:lnTo>
                <a:lnTo>
                  <a:pt x="415" y="111"/>
                </a:lnTo>
                <a:lnTo>
                  <a:pt x="434" y="89"/>
                </a:lnTo>
                <a:lnTo>
                  <a:pt x="456" y="69"/>
                </a:lnTo>
                <a:lnTo>
                  <a:pt x="480" y="52"/>
                </a:lnTo>
                <a:lnTo>
                  <a:pt x="505" y="36"/>
                </a:lnTo>
                <a:lnTo>
                  <a:pt x="531" y="24"/>
                </a:lnTo>
                <a:lnTo>
                  <a:pt x="546" y="18"/>
                </a:lnTo>
                <a:lnTo>
                  <a:pt x="559" y="13"/>
                </a:lnTo>
                <a:lnTo>
                  <a:pt x="574" y="9"/>
                </a:lnTo>
                <a:lnTo>
                  <a:pt x="589" y="6"/>
                </a:lnTo>
                <a:lnTo>
                  <a:pt x="604" y="3"/>
                </a:lnTo>
                <a:lnTo>
                  <a:pt x="619" y="1"/>
                </a:lnTo>
                <a:lnTo>
                  <a:pt x="635" y="0"/>
                </a:lnTo>
                <a:lnTo>
                  <a:pt x="651" y="0"/>
                </a:lnTo>
                <a:lnTo>
                  <a:pt x="651" y="0"/>
                </a:lnTo>
                <a:lnTo>
                  <a:pt x="666" y="0"/>
                </a:lnTo>
                <a:lnTo>
                  <a:pt x="682" y="1"/>
                </a:lnTo>
                <a:lnTo>
                  <a:pt x="697" y="3"/>
                </a:lnTo>
                <a:lnTo>
                  <a:pt x="712" y="6"/>
                </a:lnTo>
                <a:lnTo>
                  <a:pt x="727" y="9"/>
                </a:lnTo>
                <a:lnTo>
                  <a:pt x="742" y="13"/>
                </a:lnTo>
                <a:lnTo>
                  <a:pt x="755" y="18"/>
                </a:lnTo>
                <a:lnTo>
                  <a:pt x="770" y="24"/>
                </a:lnTo>
                <a:lnTo>
                  <a:pt x="795" y="36"/>
                </a:lnTo>
                <a:lnTo>
                  <a:pt x="821" y="52"/>
                </a:lnTo>
                <a:lnTo>
                  <a:pt x="844" y="69"/>
                </a:lnTo>
                <a:lnTo>
                  <a:pt x="866" y="89"/>
                </a:lnTo>
                <a:lnTo>
                  <a:pt x="886" y="111"/>
                </a:lnTo>
                <a:lnTo>
                  <a:pt x="903" y="134"/>
                </a:lnTo>
                <a:lnTo>
                  <a:pt x="919" y="159"/>
                </a:lnTo>
                <a:lnTo>
                  <a:pt x="931" y="186"/>
                </a:lnTo>
                <a:lnTo>
                  <a:pt x="937" y="200"/>
                </a:lnTo>
                <a:lnTo>
                  <a:pt x="942" y="214"/>
                </a:lnTo>
                <a:lnTo>
                  <a:pt x="946" y="229"/>
                </a:lnTo>
                <a:lnTo>
                  <a:pt x="950" y="243"/>
                </a:lnTo>
                <a:lnTo>
                  <a:pt x="952" y="258"/>
                </a:lnTo>
                <a:lnTo>
                  <a:pt x="955" y="274"/>
                </a:lnTo>
                <a:lnTo>
                  <a:pt x="956" y="289"/>
                </a:lnTo>
                <a:lnTo>
                  <a:pt x="956" y="304"/>
                </a:lnTo>
                <a:lnTo>
                  <a:pt x="1078" y="304"/>
                </a:lnTo>
                <a:lnTo>
                  <a:pt x="1078" y="691"/>
                </a:lnTo>
                <a:lnTo>
                  <a:pt x="1078" y="1180"/>
                </a:lnTo>
                <a:lnTo>
                  <a:pt x="223" y="1180"/>
                </a:lnTo>
                <a:close/>
                <a:moveTo>
                  <a:pt x="651" y="122"/>
                </a:moveTo>
                <a:lnTo>
                  <a:pt x="651" y="122"/>
                </a:lnTo>
                <a:lnTo>
                  <a:pt x="631" y="122"/>
                </a:lnTo>
                <a:lnTo>
                  <a:pt x="613" y="126"/>
                </a:lnTo>
                <a:lnTo>
                  <a:pt x="596" y="129"/>
                </a:lnTo>
                <a:lnTo>
                  <a:pt x="579" y="135"/>
                </a:lnTo>
                <a:lnTo>
                  <a:pt x="563" y="144"/>
                </a:lnTo>
                <a:lnTo>
                  <a:pt x="548" y="153"/>
                </a:lnTo>
                <a:lnTo>
                  <a:pt x="533" y="164"/>
                </a:lnTo>
                <a:lnTo>
                  <a:pt x="521" y="176"/>
                </a:lnTo>
                <a:lnTo>
                  <a:pt x="509" y="188"/>
                </a:lnTo>
                <a:lnTo>
                  <a:pt x="498" y="203"/>
                </a:lnTo>
                <a:lnTo>
                  <a:pt x="489" y="218"/>
                </a:lnTo>
                <a:lnTo>
                  <a:pt x="482" y="233"/>
                </a:lnTo>
                <a:lnTo>
                  <a:pt x="476" y="251"/>
                </a:lnTo>
                <a:lnTo>
                  <a:pt x="471" y="268"/>
                </a:lnTo>
                <a:lnTo>
                  <a:pt x="469" y="286"/>
                </a:lnTo>
                <a:lnTo>
                  <a:pt x="467" y="304"/>
                </a:lnTo>
                <a:lnTo>
                  <a:pt x="833" y="304"/>
                </a:lnTo>
                <a:lnTo>
                  <a:pt x="833" y="304"/>
                </a:lnTo>
                <a:lnTo>
                  <a:pt x="832" y="286"/>
                </a:lnTo>
                <a:lnTo>
                  <a:pt x="830" y="268"/>
                </a:lnTo>
                <a:lnTo>
                  <a:pt x="825" y="251"/>
                </a:lnTo>
                <a:lnTo>
                  <a:pt x="819" y="233"/>
                </a:lnTo>
                <a:lnTo>
                  <a:pt x="811" y="218"/>
                </a:lnTo>
                <a:lnTo>
                  <a:pt x="803" y="203"/>
                </a:lnTo>
                <a:lnTo>
                  <a:pt x="792" y="188"/>
                </a:lnTo>
                <a:lnTo>
                  <a:pt x="780" y="176"/>
                </a:lnTo>
                <a:lnTo>
                  <a:pt x="767" y="164"/>
                </a:lnTo>
                <a:lnTo>
                  <a:pt x="753" y="153"/>
                </a:lnTo>
                <a:lnTo>
                  <a:pt x="738" y="144"/>
                </a:lnTo>
                <a:lnTo>
                  <a:pt x="722" y="135"/>
                </a:lnTo>
                <a:lnTo>
                  <a:pt x="705" y="129"/>
                </a:lnTo>
                <a:lnTo>
                  <a:pt x="688" y="126"/>
                </a:lnTo>
                <a:lnTo>
                  <a:pt x="669" y="122"/>
                </a:lnTo>
                <a:lnTo>
                  <a:pt x="651" y="122"/>
                </a:lnTo>
                <a:close/>
                <a:moveTo>
                  <a:pt x="0" y="1118"/>
                </a:moveTo>
                <a:lnTo>
                  <a:pt x="0" y="996"/>
                </a:lnTo>
                <a:lnTo>
                  <a:pt x="0" y="752"/>
                </a:lnTo>
                <a:lnTo>
                  <a:pt x="0" y="366"/>
                </a:lnTo>
                <a:lnTo>
                  <a:pt x="0" y="366"/>
                </a:lnTo>
                <a:lnTo>
                  <a:pt x="1" y="353"/>
                </a:lnTo>
                <a:lnTo>
                  <a:pt x="5" y="342"/>
                </a:lnTo>
                <a:lnTo>
                  <a:pt x="10" y="331"/>
                </a:lnTo>
                <a:lnTo>
                  <a:pt x="17" y="323"/>
                </a:lnTo>
                <a:lnTo>
                  <a:pt x="27" y="315"/>
                </a:lnTo>
                <a:lnTo>
                  <a:pt x="36" y="309"/>
                </a:lnTo>
                <a:lnTo>
                  <a:pt x="47" y="306"/>
                </a:lnTo>
                <a:lnTo>
                  <a:pt x="61" y="304"/>
                </a:lnTo>
                <a:lnTo>
                  <a:pt x="163" y="304"/>
                </a:lnTo>
                <a:lnTo>
                  <a:pt x="163" y="672"/>
                </a:lnTo>
                <a:lnTo>
                  <a:pt x="163" y="691"/>
                </a:lnTo>
                <a:lnTo>
                  <a:pt x="163" y="1180"/>
                </a:lnTo>
                <a:lnTo>
                  <a:pt x="61" y="1180"/>
                </a:lnTo>
                <a:lnTo>
                  <a:pt x="61" y="1180"/>
                </a:lnTo>
                <a:lnTo>
                  <a:pt x="47" y="1178"/>
                </a:lnTo>
                <a:lnTo>
                  <a:pt x="36" y="1175"/>
                </a:lnTo>
                <a:lnTo>
                  <a:pt x="27" y="1170"/>
                </a:lnTo>
                <a:lnTo>
                  <a:pt x="17" y="1161"/>
                </a:lnTo>
                <a:lnTo>
                  <a:pt x="10" y="1153"/>
                </a:lnTo>
                <a:lnTo>
                  <a:pt x="5" y="1143"/>
                </a:lnTo>
                <a:lnTo>
                  <a:pt x="1" y="1131"/>
                </a:lnTo>
                <a:lnTo>
                  <a:pt x="0" y="1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68B28676-5A41-8B23-7015-4629E5521D1C}"/>
              </a:ext>
            </a:extLst>
          </p:cNvPr>
          <p:cNvSpPr/>
          <p:nvPr/>
        </p:nvSpPr>
        <p:spPr>
          <a:xfrm>
            <a:off x="3850280" y="3065678"/>
            <a:ext cx="503465" cy="503465"/>
          </a:xfrm>
          <a:prstGeom prst="ellipse">
            <a:avLst/>
          </a:prstGeom>
          <a:solidFill>
            <a:srgbClr val="52BA9C"/>
          </a:solidFill>
        </p:spPr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7" name="Freeform 27">
            <a:extLst>
              <a:ext uri="{FF2B5EF4-FFF2-40B4-BE49-F238E27FC236}">
                <a16:creationId xmlns:a16="http://schemas.microsoft.com/office/drawing/2014/main" id="{B10DAF2C-7B1D-30BF-2D80-C40818AF9AEC}"/>
              </a:ext>
            </a:extLst>
          </p:cNvPr>
          <p:cNvSpPr>
            <a:spLocks noEditPoints="1"/>
          </p:cNvSpPr>
          <p:nvPr/>
        </p:nvSpPr>
        <p:spPr bwMode="auto">
          <a:xfrm>
            <a:off x="3988472" y="3213232"/>
            <a:ext cx="259528" cy="259528"/>
          </a:xfrm>
          <a:custGeom>
            <a:avLst/>
            <a:gdLst>
              <a:gd name="T0" fmla="*/ 975 w 977"/>
              <a:gd name="T1" fmla="*/ 497 h 977"/>
              <a:gd name="T2" fmla="*/ 975 w 977"/>
              <a:gd name="T3" fmla="*/ 502 h 977"/>
              <a:gd name="T4" fmla="*/ 977 w 977"/>
              <a:gd name="T5" fmla="*/ 508 h 977"/>
              <a:gd name="T6" fmla="*/ 977 w 977"/>
              <a:gd name="T7" fmla="*/ 509 h 977"/>
              <a:gd name="T8" fmla="*/ 968 w 977"/>
              <a:gd name="T9" fmla="*/ 540 h 977"/>
              <a:gd name="T10" fmla="*/ 616 w 977"/>
              <a:gd name="T11" fmla="*/ 955 h 977"/>
              <a:gd name="T12" fmla="*/ 607 w 977"/>
              <a:gd name="T13" fmla="*/ 965 h 977"/>
              <a:gd name="T14" fmla="*/ 576 w 977"/>
              <a:gd name="T15" fmla="*/ 977 h 977"/>
              <a:gd name="T16" fmla="*/ 563 w 977"/>
              <a:gd name="T17" fmla="*/ 977 h 977"/>
              <a:gd name="T18" fmla="*/ 559 w 977"/>
              <a:gd name="T19" fmla="*/ 976 h 977"/>
              <a:gd name="T20" fmla="*/ 549 w 977"/>
              <a:gd name="T21" fmla="*/ 973 h 977"/>
              <a:gd name="T22" fmla="*/ 529 w 977"/>
              <a:gd name="T23" fmla="*/ 962 h 977"/>
              <a:gd name="T24" fmla="*/ 21 w 977"/>
              <a:gd name="T25" fmla="*/ 494 h 977"/>
              <a:gd name="T26" fmla="*/ 6 w 977"/>
              <a:gd name="T27" fmla="*/ 474 h 977"/>
              <a:gd name="T28" fmla="*/ 0 w 977"/>
              <a:gd name="T29" fmla="*/ 449 h 977"/>
              <a:gd name="T30" fmla="*/ 0 w 977"/>
              <a:gd name="T31" fmla="*/ 61 h 977"/>
              <a:gd name="T32" fmla="*/ 1 w 977"/>
              <a:gd name="T33" fmla="*/ 49 h 977"/>
              <a:gd name="T34" fmla="*/ 17 w 977"/>
              <a:gd name="T35" fmla="*/ 19 h 977"/>
              <a:gd name="T36" fmla="*/ 49 w 977"/>
              <a:gd name="T37" fmla="*/ 1 h 977"/>
              <a:gd name="T38" fmla="*/ 447 w 977"/>
              <a:gd name="T39" fmla="*/ 0 h 977"/>
              <a:gd name="T40" fmla="*/ 448 w 977"/>
              <a:gd name="T41" fmla="*/ 0 h 977"/>
              <a:gd name="T42" fmla="*/ 471 w 977"/>
              <a:gd name="T43" fmla="*/ 5 h 977"/>
              <a:gd name="T44" fmla="*/ 958 w 977"/>
              <a:gd name="T45" fmla="*/ 465 h 977"/>
              <a:gd name="T46" fmla="*/ 969 w 977"/>
              <a:gd name="T47" fmla="*/ 480 h 977"/>
              <a:gd name="T48" fmla="*/ 163 w 977"/>
              <a:gd name="T49" fmla="*/ 82 h 977"/>
              <a:gd name="T50" fmla="*/ 145 w 977"/>
              <a:gd name="T51" fmla="*/ 83 h 977"/>
              <a:gd name="T52" fmla="*/ 123 w 977"/>
              <a:gd name="T53" fmla="*/ 92 h 977"/>
              <a:gd name="T54" fmla="*/ 105 w 977"/>
              <a:gd name="T55" fmla="*/ 105 h 977"/>
              <a:gd name="T56" fmla="*/ 90 w 977"/>
              <a:gd name="T57" fmla="*/ 124 h 977"/>
              <a:gd name="T58" fmla="*/ 83 w 977"/>
              <a:gd name="T59" fmla="*/ 147 h 977"/>
              <a:gd name="T60" fmla="*/ 81 w 977"/>
              <a:gd name="T61" fmla="*/ 163 h 977"/>
              <a:gd name="T62" fmla="*/ 84 w 977"/>
              <a:gd name="T63" fmla="*/ 188 h 977"/>
              <a:gd name="T64" fmla="*/ 95 w 977"/>
              <a:gd name="T65" fmla="*/ 208 h 977"/>
              <a:gd name="T66" fmla="*/ 111 w 977"/>
              <a:gd name="T67" fmla="*/ 225 h 977"/>
              <a:gd name="T68" fmla="*/ 131 w 977"/>
              <a:gd name="T69" fmla="*/ 238 h 977"/>
              <a:gd name="T70" fmla="*/ 154 w 977"/>
              <a:gd name="T71" fmla="*/ 244 h 977"/>
              <a:gd name="T72" fmla="*/ 171 w 977"/>
              <a:gd name="T73" fmla="*/ 244 h 977"/>
              <a:gd name="T74" fmla="*/ 194 w 977"/>
              <a:gd name="T75" fmla="*/ 238 h 977"/>
              <a:gd name="T76" fmla="*/ 214 w 977"/>
              <a:gd name="T77" fmla="*/ 225 h 977"/>
              <a:gd name="T78" fmla="*/ 230 w 977"/>
              <a:gd name="T79" fmla="*/ 208 h 977"/>
              <a:gd name="T80" fmla="*/ 240 w 977"/>
              <a:gd name="T81" fmla="*/ 188 h 977"/>
              <a:gd name="T82" fmla="*/ 243 w 977"/>
              <a:gd name="T83" fmla="*/ 163 h 977"/>
              <a:gd name="T84" fmla="*/ 242 w 977"/>
              <a:gd name="T85" fmla="*/ 147 h 977"/>
              <a:gd name="T86" fmla="*/ 234 w 977"/>
              <a:gd name="T87" fmla="*/ 124 h 977"/>
              <a:gd name="T88" fmla="*/ 220 w 977"/>
              <a:gd name="T89" fmla="*/ 105 h 977"/>
              <a:gd name="T90" fmla="*/ 202 w 977"/>
              <a:gd name="T91" fmla="*/ 92 h 977"/>
              <a:gd name="T92" fmla="*/ 179 w 977"/>
              <a:gd name="T93" fmla="*/ 83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77" h="977">
                <a:moveTo>
                  <a:pt x="975" y="497"/>
                </a:moveTo>
                <a:lnTo>
                  <a:pt x="975" y="497"/>
                </a:lnTo>
                <a:lnTo>
                  <a:pt x="975" y="497"/>
                </a:lnTo>
                <a:lnTo>
                  <a:pt x="975" y="497"/>
                </a:lnTo>
                <a:lnTo>
                  <a:pt x="975" y="502"/>
                </a:lnTo>
                <a:lnTo>
                  <a:pt x="975" y="502"/>
                </a:lnTo>
                <a:lnTo>
                  <a:pt x="975" y="503"/>
                </a:lnTo>
                <a:lnTo>
                  <a:pt x="975" y="503"/>
                </a:lnTo>
                <a:lnTo>
                  <a:pt x="977" y="508"/>
                </a:lnTo>
                <a:lnTo>
                  <a:pt x="977" y="508"/>
                </a:lnTo>
                <a:lnTo>
                  <a:pt x="977" y="509"/>
                </a:lnTo>
                <a:lnTo>
                  <a:pt x="977" y="509"/>
                </a:lnTo>
                <a:lnTo>
                  <a:pt x="975" y="520"/>
                </a:lnTo>
                <a:lnTo>
                  <a:pt x="973" y="530"/>
                </a:lnTo>
                <a:lnTo>
                  <a:pt x="968" y="540"/>
                </a:lnTo>
                <a:lnTo>
                  <a:pt x="962" y="549"/>
                </a:lnTo>
                <a:lnTo>
                  <a:pt x="962" y="549"/>
                </a:lnTo>
                <a:lnTo>
                  <a:pt x="616" y="955"/>
                </a:lnTo>
                <a:lnTo>
                  <a:pt x="616" y="955"/>
                </a:lnTo>
                <a:lnTo>
                  <a:pt x="616" y="955"/>
                </a:lnTo>
                <a:lnTo>
                  <a:pt x="607" y="965"/>
                </a:lnTo>
                <a:lnTo>
                  <a:pt x="596" y="971"/>
                </a:lnTo>
                <a:lnTo>
                  <a:pt x="582" y="976"/>
                </a:lnTo>
                <a:lnTo>
                  <a:pt x="576" y="977"/>
                </a:lnTo>
                <a:lnTo>
                  <a:pt x="569" y="977"/>
                </a:lnTo>
                <a:lnTo>
                  <a:pt x="569" y="977"/>
                </a:lnTo>
                <a:lnTo>
                  <a:pt x="563" y="977"/>
                </a:lnTo>
                <a:lnTo>
                  <a:pt x="563" y="977"/>
                </a:lnTo>
                <a:lnTo>
                  <a:pt x="559" y="976"/>
                </a:lnTo>
                <a:lnTo>
                  <a:pt x="559" y="976"/>
                </a:lnTo>
                <a:lnTo>
                  <a:pt x="558" y="976"/>
                </a:lnTo>
                <a:lnTo>
                  <a:pt x="558" y="976"/>
                </a:lnTo>
                <a:lnTo>
                  <a:pt x="549" y="973"/>
                </a:lnTo>
                <a:lnTo>
                  <a:pt x="542" y="971"/>
                </a:lnTo>
                <a:lnTo>
                  <a:pt x="536" y="967"/>
                </a:lnTo>
                <a:lnTo>
                  <a:pt x="529" y="962"/>
                </a:lnTo>
                <a:lnTo>
                  <a:pt x="529" y="962"/>
                </a:lnTo>
                <a:lnTo>
                  <a:pt x="21" y="494"/>
                </a:lnTo>
                <a:lnTo>
                  <a:pt x="21" y="494"/>
                </a:lnTo>
                <a:lnTo>
                  <a:pt x="21" y="494"/>
                </a:lnTo>
                <a:lnTo>
                  <a:pt x="12" y="485"/>
                </a:lnTo>
                <a:lnTo>
                  <a:pt x="6" y="474"/>
                </a:lnTo>
                <a:lnTo>
                  <a:pt x="1" y="462"/>
                </a:lnTo>
                <a:lnTo>
                  <a:pt x="0" y="449"/>
                </a:lnTo>
                <a:lnTo>
                  <a:pt x="0" y="449"/>
                </a:lnTo>
                <a:lnTo>
                  <a:pt x="0" y="123"/>
                </a:lnTo>
                <a:lnTo>
                  <a:pt x="0" y="63"/>
                </a:lnTo>
                <a:lnTo>
                  <a:pt x="0" y="61"/>
                </a:lnTo>
                <a:lnTo>
                  <a:pt x="0" y="61"/>
                </a:lnTo>
                <a:lnTo>
                  <a:pt x="0" y="61"/>
                </a:lnTo>
                <a:lnTo>
                  <a:pt x="1" y="49"/>
                </a:lnTo>
                <a:lnTo>
                  <a:pt x="5" y="38"/>
                </a:lnTo>
                <a:lnTo>
                  <a:pt x="10" y="27"/>
                </a:lnTo>
                <a:lnTo>
                  <a:pt x="17" y="19"/>
                </a:lnTo>
                <a:lnTo>
                  <a:pt x="27" y="11"/>
                </a:lnTo>
                <a:lnTo>
                  <a:pt x="37" y="5"/>
                </a:lnTo>
                <a:lnTo>
                  <a:pt x="49" y="1"/>
                </a:lnTo>
                <a:lnTo>
                  <a:pt x="61" y="0"/>
                </a:lnTo>
                <a:lnTo>
                  <a:pt x="61" y="0"/>
                </a:lnTo>
                <a:lnTo>
                  <a:pt x="447" y="0"/>
                </a:lnTo>
                <a:lnTo>
                  <a:pt x="447" y="0"/>
                </a:lnTo>
                <a:lnTo>
                  <a:pt x="447" y="0"/>
                </a:lnTo>
                <a:lnTo>
                  <a:pt x="448" y="0"/>
                </a:lnTo>
                <a:lnTo>
                  <a:pt x="448" y="0"/>
                </a:lnTo>
                <a:lnTo>
                  <a:pt x="460" y="1"/>
                </a:lnTo>
                <a:lnTo>
                  <a:pt x="471" y="5"/>
                </a:lnTo>
                <a:lnTo>
                  <a:pt x="482" y="11"/>
                </a:lnTo>
                <a:lnTo>
                  <a:pt x="491" y="19"/>
                </a:lnTo>
                <a:lnTo>
                  <a:pt x="958" y="465"/>
                </a:lnTo>
                <a:lnTo>
                  <a:pt x="958" y="465"/>
                </a:lnTo>
                <a:lnTo>
                  <a:pt x="964" y="473"/>
                </a:lnTo>
                <a:lnTo>
                  <a:pt x="969" y="480"/>
                </a:lnTo>
                <a:lnTo>
                  <a:pt x="973" y="487"/>
                </a:lnTo>
                <a:lnTo>
                  <a:pt x="975" y="497"/>
                </a:lnTo>
                <a:close/>
                <a:moveTo>
                  <a:pt x="163" y="82"/>
                </a:moveTo>
                <a:lnTo>
                  <a:pt x="163" y="82"/>
                </a:lnTo>
                <a:lnTo>
                  <a:pt x="154" y="82"/>
                </a:lnTo>
                <a:lnTo>
                  <a:pt x="145" y="83"/>
                </a:lnTo>
                <a:lnTo>
                  <a:pt x="138" y="86"/>
                </a:lnTo>
                <a:lnTo>
                  <a:pt x="131" y="88"/>
                </a:lnTo>
                <a:lnTo>
                  <a:pt x="123" y="92"/>
                </a:lnTo>
                <a:lnTo>
                  <a:pt x="117" y="96"/>
                </a:lnTo>
                <a:lnTo>
                  <a:pt x="111" y="101"/>
                </a:lnTo>
                <a:lnTo>
                  <a:pt x="105" y="105"/>
                </a:lnTo>
                <a:lnTo>
                  <a:pt x="100" y="112"/>
                </a:lnTo>
                <a:lnTo>
                  <a:pt x="95" y="118"/>
                </a:lnTo>
                <a:lnTo>
                  <a:pt x="90" y="124"/>
                </a:lnTo>
                <a:lnTo>
                  <a:pt x="88" y="131"/>
                </a:lnTo>
                <a:lnTo>
                  <a:pt x="84" y="139"/>
                </a:lnTo>
                <a:lnTo>
                  <a:pt x="83" y="147"/>
                </a:lnTo>
                <a:lnTo>
                  <a:pt x="82" y="154"/>
                </a:lnTo>
                <a:lnTo>
                  <a:pt x="81" y="163"/>
                </a:lnTo>
                <a:lnTo>
                  <a:pt x="81" y="163"/>
                </a:lnTo>
                <a:lnTo>
                  <a:pt x="82" y="172"/>
                </a:lnTo>
                <a:lnTo>
                  <a:pt x="83" y="180"/>
                </a:lnTo>
                <a:lnTo>
                  <a:pt x="84" y="188"/>
                </a:lnTo>
                <a:lnTo>
                  <a:pt x="88" y="195"/>
                </a:lnTo>
                <a:lnTo>
                  <a:pt x="90" y="202"/>
                </a:lnTo>
                <a:lnTo>
                  <a:pt x="95" y="208"/>
                </a:lnTo>
                <a:lnTo>
                  <a:pt x="100" y="214"/>
                </a:lnTo>
                <a:lnTo>
                  <a:pt x="105" y="221"/>
                </a:lnTo>
                <a:lnTo>
                  <a:pt x="111" y="225"/>
                </a:lnTo>
                <a:lnTo>
                  <a:pt x="117" y="230"/>
                </a:lnTo>
                <a:lnTo>
                  <a:pt x="123" y="235"/>
                </a:lnTo>
                <a:lnTo>
                  <a:pt x="131" y="238"/>
                </a:lnTo>
                <a:lnTo>
                  <a:pt x="138" y="241"/>
                </a:lnTo>
                <a:lnTo>
                  <a:pt x="145" y="243"/>
                </a:lnTo>
                <a:lnTo>
                  <a:pt x="154" y="244"/>
                </a:lnTo>
                <a:lnTo>
                  <a:pt x="163" y="245"/>
                </a:lnTo>
                <a:lnTo>
                  <a:pt x="163" y="245"/>
                </a:lnTo>
                <a:lnTo>
                  <a:pt x="171" y="244"/>
                </a:lnTo>
                <a:lnTo>
                  <a:pt x="179" y="243"/>
                </a:lnTo>
                <a:lnTo>
                  <a:pt x="187" y="241"/>
                </a:lnTo>
                <a:lnTo>
                  <a:pt x="194" y="238"/>
                </a:lnTo>
                <a:lnTo>
                  <a:pt x="202" y="235"/>
                </a:lnTo>
                <a:lnTo>
                  <a:pt x="208" y="230"/>
                </a:lnTo>
                <a:lnTo>
                  <a:pt x="214" y="225"/>
                </a:lnTo>
                <a:lnTo>
                  <a:pt x="220" y="221"/>
                </a:lnTo>
                <a:lnTo>
                  <a:pt x="225" y="214"/>
                </a:lnTo>
                <a:lnTo>
                  <a:pt x="230" y="208"/>
                </a:lnTo>
                <a:lnTo>
                  <a:pt x="234" y="202"/>
                </a:lnTo>
                <a:lnTo>
                  <a:pt x="237" y="195"/>
                </a:lnTo>
                <a:lnTo>
                  <a:pt x="240" y="188"/>
                </a:lnTo>
                <a:lnTo>
                  <a:pt x="242" y="180"/>
                </a:lnTo>
                <a:lnTo>
                  <a:pt x="243" y="172"/>
                </a:lnTo>
                <a:lnTo>
                  <a:pt x="243" y="163"/>
                </a:lnTo>
                <a:lnTo>
                  <a:pt x="243" y="163"/>
                </a:lnTo>
                <a:lnTo>
                  <a:pt x="243" y="154"/>
                </a:lnTo>
                <a:lnTo>
                  <a:pt x="242" y="147"/>
                </a:lnTo>
                <a:lnTo>
                  <a:pt x="240" y="139"/>
                </a:lnTo>
                <a:lnTo>
                  <a:pt x="237" y="131"/>
                </a:lnTo>
                <a:lnTo>
                  <a:pt x="234" y="124"/>
                </a:lnTo>
                <a:lnTo>
                  <a:pt x="230" y="118"/>
                </a:lnTo>
                <a:lnTo>
                  <a:pt x="225" y="112"/>
                </a:lnTo>
                <a:lnTo>
                  <a:pt x="220" y="105"/>
                </a:lnTo>
                <a:lnTo>
                  <a:pt x="214" y="101"/>
                </a:lnTo>
                <a:lnTo>
                  <a:pt x="208" y="96"/>
                </a:lnTo>
                <a:lnTo>
                  <a:pt x="202" y="92"/>
                </a:lnTo>
                <a:lnTo>
                  <a:pt x="194" y="88"/>
                </a:lnTo>
                <a:lnTo>
                  <a:pt x="187" y="86"/>
                </a:lnTo>
                <a:lnTo>
                  <a:pt x="179" y="83"/>
                </a:lnTo>
                <a:lnTo>
                  <a:pt x="171" y="82"/>
                </a:lnTo>
                <a:lnTo>
                  <a:pt x="163" y="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66ADF9DE-C2F7-FB8E-8B06-FD4238129B7D}"/>
              </a:ext>
            </a:extLst>
          </p:cNvPr>
          <p:cNvSpPr/>
          <p:nvPr/>
        </p:nvSpPr>
        <p:spPr>
          <a:xfrm>
            <a:off x="3850280" y="4374574"/>
            <a:ext cx="503465" cy="503465"/>
          </a:xfrm>
          <a:prstGeom prst="ellipse">
            <a:avLst/>
          </a:prstGeom>
          <a:solidFill>
            <a:srgbClr val="F498BD"/>
          </a:solidFill>
        </p:spPr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9" name="Freeform 43">
            <a:extLst>
              <a:ext uri="{FF2B5EF4-FFF2-40B4-BE49-F238E27FC236}">
                <a16:creationId xmlns:a16="http://schemas.microsoft.com/office/drawing/2014/main" id="{5E495955-3855-6B12-B44C-75A085AC0DC9}"/>
              </a:ext>
            </a:extLst>
          </p:cNvPr>
          <p:cNvSpPr>
            <a:spLocks/>
          </p:cNvSpPr>
          <p:nvPr/>
        </p:nvSpPr>
        <p:spPr bwMode="auto">
          <a:xfrm>
            <a:off x="3972872" y="4496189"/>
            <a:ext cx="252251" cy="260232"/>
          </a:xfrm>
          <a:custGeom>
            <a:avLst/>
            <a:gdLst>
              <a:gd name="T0" fmla="*/ 1261 w 1263"/>
              <a:gd name="T1" fmla="*/ 1012 h 1305"/>
              <a:gd name="T2" fmla="*/ 1245 w 1263"/>
              <a:gd name="T3" fmla="*/ 1047 h 1305"/>
              <a:gd name="T4" fmla="*/ 1211 w 1263"/>
              <a:gd name="T5" fmla="*/ 1077 h 1305"/>
              <a:gd name="T6" fmla="*/ 1164 w 1263"/>
              <a:gd name="T7" fmla="*/ 1101 h 1305"/>
              <a:gd name="T8" fmla="*/ 1105 w 1263"/>
              <a:gd name="T9" fmla="*/ 1115 h 1305"/>
              <a:gd name="T10" fmla="*/ 1038 w 1263"/>
              <a:gd name="T11" fmla="*/ 1121 h 1305"/>
              <a:gd name="T12" fmla="*/ 993 w 1263"/>
              <a:gd name="T13" fmla="*/ 1119 h 1305"/>
              <a:gd name="T14" fmla="*/ 931 w 1263"/>
              <a:gd name="T15" fmla="*/ 1107 h 1305"/>
              <a:gd name="T16" fmla="*/ 879 w 1263"/>
              <a:gd name="T17" fmla="*/ 1085 h 1305"/>
              <a:gd name="T18" fmla="*/ 841 w 1263"/>
              <a:gd name="T19" fmla="*/ 1057 h 1305"/>
              <a:gd name="T20" fmla="*/ 819 w 1263"/>
              <a:gd name="T21" fmla="*/ 1024 h 1305"/>
              <a:gd name="T22" fmla="*/ 814 w 1263"/>
              <a:gd name="T23" fmla="*/ 999 h 1305"/>
              <a:gd name="T24" fmla="*/ 824 w 1263"/>
              <a:gd name="T25" fmla="*/ 962 h 1305"/>
              <a:gd name="T26" fmla="*/ 853 w 1263"/>
              <a:gd name="T27" fmla="*/ 930 h 1305"/>
              <a:gd name="T28" fmla="*/ 896 w 1263"/>
              <a:gd name="T29" fmla="*/ 905 h 1305"/>
              <a:gd name="T30" fmla="*/ 951 w 1263"/>
              <a:gd name="T31" fmla="*/ 886 h 1305"/>
              <a:gd name="T32" fmla="*/ 1015 w 1263"/>
              <a:gd name="T33" fmla="*/ 877 h 1305"/>
              <a:gd name="T34" fmla="*/ 1066 w 1263"/>
              <a:gd name="T35" fmla="*/ 877 h 1305"/>
              <a:gd name="T36" fmla="*/ 1140 w 1263"/>
              <a:gd name="T37" fmla="*/ 890 h 1305"/>
              <a:gd name="T38" fmla="*/ 448 w 1263"/>
              <a:gd name="T39" fmla="*/ 532 h 1305"/>
              <a:gd name="T40" fmla="*/ 447 w 1263"/>
              <a:gd name="T41" fmla="*/ 1194 h 1305"/>
              <a:gd name="T42" fmla="*/ 430 w 1263"/>
              <a:gd name="T43" fmla="*/ 1229 h 1305"/>
              <a:gd name="T44" fmla="*/ 396 w 1263"/>
              <a:gd name="T45" fmla="*/ 1259 h 1305"/>
              <a:gd name="T46" fmla="*/ 348 w 1263"/>
              <a:gd name="T47" fmla="*/ 1283 h 1305"/>
              <a:gd name="T48" fmla="*/ 291 w 1263"/>
              <a:gd name="T49" fmla="*/ 1299 h 1305"/>
              <a:gd name="T50" fmla="*/ 223 w 1263"/>
              <a:gd name="T51" fmla="*/ 1305 h 1305"/>
              <a:gd name="T52" fmla="*/ 178 w 1263"/>
              <a:gd name="T53" fmla="*/ 1301 h 1305"/>
              <a:gd name="T54" fmla="*/ 116 w 1263"/>
              <a:gd name="T55" fmla="*/ 1289 h 1305"/>
              <a:gd name="T56" fmla="*/ 65 w 1263"/>
              <a:gd name="T57" fmla="*/ 1269 h 1305"/>
              <a:gd name="T58" fmla="*/ 26 w 1263"/>
              <a:gd name="T59" fmla="*/ 1240 h 1305"/>
              <a:gd name="T60" fmla="*/ 3 w 1263"/>
              <a:gd name="T61" fmla="*/ 1206 h 1305"/>
              <a:gd name="T62" fmla="*/ 0 w 1263"/>
              <a:gd name="T63" fmla="*/ 1182 h 1305"/>
              <a:gd name="T64" fmla="*/ 9 w 1263"/>
              <a:gd name="T65" fmla="*/ 1146 h 1305"/>
              <a:gd name="T66" fmla="*/ 37 w 1263"/>
              <a:gd name="T67" fmla="*/ 1114 h 1305"/>
              <a:gd name="T68" fmla="*/ 80 w 1263"/>
              <a:gd name="T69" fmla="*/ 1087 h 1305"/>
              <a:gd name="T70" fmla="*/ 136 w 1263"/>
              <a:gd name="T71" fmla="*/ 1069 h 1305"/>
              <a:gd name="T72" fmla="*/ 200 w 1263"/>
              <a:gd name="T73" fmla="*/ 1061 h 1305"/>
              <a:gd name="T74" fmla="*/ 251 w 1263"/>
              <a:gd name="T75" fmla="*/ 1061 h 1305"/>
              <a:gd name="T76" fmla="*/ 325 w 1263"/>
              <a:gd name="T77" fmla="*/ 1073 h 1305"/>
              <a:gd name="T78" fmla="*/ 325 w 1263"/>
              <a:gd name="T79" fmla="*/ 245 h 1305"/>
              <a:gd name="T80" fmla="*/ 331 w 1263"/>
              <a:gd name="T81" fmla="*/ 221 h 1305"/>
              <a:gd name="T82" fmla="*/ 345 w 1263"/>
              <a:gd name="T83" fmla="*/ 204 h 1305"/>
              <a:gd name="T84" fmla="*/ 377 w 1263"/>
              <a:gd name="T85" fmla="*/ 186 h 1305"/>
              <a:gd name="T86" fmla="*/ 1201 w 1263"/>
              <a:gd name="T87" fmla="*/ 0 h 1305"/>
              <a:gd name="T88" fmla="*/ 1235 w 1263"/>
              <a:gd name="T89" fmla="*/ 11 h 1305"/>
              <a:gd name="T90" fmla="*/ 1258 w 1263"/>
              <a:gd name="T91" fmla="*/ 37 h 1305"/>
              <a:gd name="T92" fmla="*/ 1263 w 1263"/>
              <a:gd name="T93" fmla="*/ 937 h 1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63" h="1305">
                <a:moveTo>
                  <a:pt x="1263" y="999"/>
                </a:moveTo>
                <a:lnTo>
                  <a:pt x="1263" y="999"/>
                </a:lnTo>
                <a:lnTo>
                  <a:pt x="1261" y="1012"/>
                </a:lnTo>
                <a:lnTo>
                  <a:pt x="1258" y="1024"/>
                </a:lnTo>
                <a:lnTo>
                  <a:pt x="1252" y="1035"/>
                </a:lnTo>
                <a:lnTo>
                  <a:pt x="1245" y="1047"/>
                </a:lnTo>
                <a:lnTo>
                  <a:pt x="1235" y="1057"/>
                </a:lnTo>
                <a:lnTo>
                  <a:pt x="1224" y="1067"/>
                </a:lnTo>
                <a:lnTo>
                  <a:pt x="1211" y="1077"/>
                </a:lnTo>
                <a:lnTo>
                  <a:pt x="1197" y="1085"/>
                </a:lnTo>
                <a:lnTo>
                  <a:pt x="1181" y="1093"/>
                </a:lnTo>
                <a:lnTo>
                  <a:pt x="1164" y="1101"/>
                </a:lnTo>
                <a:lnTo>
                  <a:pt x="1145" y="1107"/>
                </a:lnTo>
                <a:lnTo>
                  <a:pt x="1126" y="1111"/>
                </a:lnTo>
                <a:lnTo>
                  <a:pt x="1105" y="1115"/>
                </a:lnTo>
                <a:lnTo>
                  <a:pt x="1084" y="1119"/>
                </a:lnTo>
                <a:lnTo>
                  <a:pt x="1061" y="1120"/>
                </a:lnTo>
                <a:lnTo>
                  <a:pt x="1038" y="1121"/>
                </a:lnTo>
                <a:lnTo>
                  <a:pt x="1038" y="1121"/>
                </a:lnTo>
                <a:lnTo>
                  <a:pt x="1015" y="1120"/>
                </a:lnTo>
                <a:lnTo>
                  <a:pt x="993" y="1119"/>
                </a:lnTo>
                <a:lnTo>
                  <a:pt x="972" y="1115"/>
                </a:lnTo>
                <a:lnTo>
                  <a:pt x="951" y="1111"/>
                </a:lnTo>
                <a:lnTo>
                  <a:pt x="931" y="1107"/>
                </a:lnTo>
                <a:lnTo>
                  <a:pt x="913" y="1101"/>
                </a:lnTo>
                <a:lnTo>
                  <a:pt x="896" y="1093"/>
                </a:lnTo>
                <a:lnTo>
                  <a:pt x="879" y="1085"/>
                </a:lnTo>
                <a:lnTo>
                  <a:pt x="865" y="1077"/>
                </a:lnTo>
                <a:lnTo>
                  <a:pt x="853" y="1067"/>
                </a:lnTo>
                <a:lnTo>
                  <a:pt x="841" y="1057"/>
                </a:lnTo>
                <a:lnTo>
                  <a:pt x="831" y="1047"/>
                </a:lnTo>
                <a:lnTo>
                  <a:pt x="824" y="1035"/>
                </a:lnTo>
                <a:lnTo>
                  <a:pt x="819" y="1024"/>
                </a:lnTo>
                <a:lnTo>
                  <a:pt x="816" y="1012"/>
                </a:lnTo>
                <a:lnTo>
                  <a:pt x="814" y="999"/>
                </a:lnTo>
                <a:lnTo>
                  <a:pt x="814" y="999"/>
                </a:lnTo>
                <a:lnTo>
                  <a:pt x="816" y="987"/>
                </a:lnTo>
                <a:lnTo>
                  <a:pt x="819" y="975"/>
                </a:lnTo>
                <a:lnTo>
                  <a:pt x="824" y="962"/>
                </a:lnTo>
                <a:lnTo>
                  <a:pt x="831" y="952"/>
                </a:lnTo>
                <a:lnTo>
                  <a:pt x="841" y="941"/>
                </a:lnTo>
                <a:lnTo>
                  <a:pt x="853" y="930"/>
                </a:lnTo>
                <a:lnTo>
                  <a:pt x="865" y="920"/>
                </a:lnTo>
                <a:lnTo>
                  <a:pt x="879" y="912"/>
                </a:lnTo>
                <a:lnTo>
                  <a:pt x="896" y="905"/>
                </a:lnTo>
                <a:lnTo>
                  <a:pt x="913" y="898"/>
                </a:lnTo>
                <a:lnTo>
                  <a:pt x="931" y="892"/>
                </a:lnTo>
                <a:lnTo>
                  <a:pt x="951" y="886"/>
                </a:lnTo>
                <a:lnTo>
                  <a:pt x="972" y="882"/>
                </a:lnTo>
                <a:lnTo>
                  <a:pt x="993" y="878"/>
                </a:lnTo>
                <a:lnTo>
                  <a:pt x="1015" y="877"/>
                </a:lnTo>
                <a:lnTo>
                  <a:pt x="1038" y="876"/>
                </a:lnTo>
                <a:lnTo>
                  <a:pt x="1038" y="876"/>
                </a:lnTo>
                <a:lnTo>
                  <a:pt x="1066" y="877"/>
                </a:lnTo>
                <a:lnTo>
                  <a:pt x="1092" y="880"/>
                </a:lnTo>
                <a:lnTo>
                  <a:pt x="1116" y="884"/>
                </a:lnTo>
                <a:lnTo>
                  <a:pt x="1140" y="890"/>
                </a:lnTo>
                <a:lnTo>
                  <a:pt x="1140" y="775"/>
                </a:lnTo>
                <a:lnTo>
                  <a:pt x="1140" y="382"/>
                </a:lnTo>
                <a:lnTo>
                  <a:pt x="448" y="532"/>
                </a:lnTo>
                <a:lnTo>
                  <a:pt x="448" y="1182"/>
                </a:lnTo>
                <a:lnTo>
                  <a:pt x="448" y="1182"/>
                </a:lnTo>
                <a:lnTo>
                  <a:pt x="447" y="1194"/>
                </a:lnTo>
                <a:lnTo>
                  <a:pt x="443" y="1206"/>
                </a:lnTo>
                <a:lnTo>
                  <a:pt x="437" y="1218"/>
                </a:lnTo>
                <a:lnTo>
                  <a:pt x="430" y="1229"/>
                </a:lnTo>
                <a:lnTo>
                  <a:pt x="420" y="1240"/>
                </a:lnTo>
                <a:lnTo>
                  <a:pt x="410" y="1251"/>
                </a:lnTo>
                <a:lnTo>
                  <a:pt x="396" y="1259"/>
                </a:lnTo>
                <a:lnTo>
                  <a:pt x="382" y="1269"/>
                </a:lnTo>
                <a:lnTo>
                  <a:pt x="366" y="1276"/>
                </a:lnTo>
                <a:lnTo>
                  <a:pt x="348" y="1283"/>
                </a:lnTo>
                <a:lnTo>
                  <a:pt x="330" y="1289"/>
                </a:lnTo>
                <a:lnTo>
                  <a:pt x="311" y="1295"/>
                </a:lnTo>
                <a:lnTo>
                  <a:pt x="291" y="1299"/>
                </a:lnTo>
                <a:lnTo>
                  <a:pt x="269" y="1301"/>
                </a:lnTo>
                <a:lnTo>
                  <a:pt x="246" y="1304"/>
                </a:lnTo>
                <a:lnTo>
                  <a:pt x="223" y="1305"/>
                </a:lnTo>
                <a:lnTo>
                  <a:pt x="223" y="1305"/>
                </a:lnTo>
                <a:lnTo>
                  <a:pt x="200" y="1304"/>
                </a:lnTo>
                <a:lnTo>
                  <a:pt x="178" y="1301"/>
                </a:lnTo>
                <a:lnTo>
                  <a:pt x="157" y="1299"/>
                </a:lnTo>
                <a:lnTo>
                  <a:pt x="136" y="1295"/>
                </a:lnTo>
                <a:lnTo>
                  <a:pt x="116" y="1289"/>
                </a:lnTo>
                <a:lnTo>
                  <a:pt x="98" y="1283"/>
                </a:lnTo>
                <a:lnTo>
                  <a:pt x="80" y="1276"/>
                </a:lnTo>
                <a:lnTo>
                  <a:pt x="65" y="1269"/>
                </a:lnTo>
                <a:lnTo>
                  <a:pt x="50" y="1259"/>
                </a:lnTo>
                <a:lnTo>
                  <a:pt x="37" y="1251"/>
                </a:lnTo>
                <a:lnTo>
                  <a:pt x="26" y="1240"/>
                </a:lnTo>
                <a:lnTo>
                  <a:pt x="17" y="1229"/>
                </a:lnTo>
                <a:lnTo>
                  <a:pt x="9" y="1218"/>
                </a:lnTo>
                <a:lnTo>
                  <a:pt x="3" y="1206"/>
                </a:lnTo>
                <a:lnTo>
                  <a:pt x="0" y="1194"/>
                </a:lnTo>
                <a:lnTo>
                  <a:pt x="0" y="1182"/>
                </a:lnTo>
                <a:lnTo>
                  <a:pt x="0" y="1182"/>
                </a:lnTo>
                <a:lnTo>
                  <a:pt x="0" y="1169"/>
                </a:lnTo>
                <a:lnTo>
                  <a:pt x="3" y="1157"/>
                </a:lnTo>
                <a:lnTo>
                  <a:pt x="9" y="1146"/>
                </a:lnTo>
                <a:lnTo>
                  <a:pt x="17" y="1134"/>
                </a:lnTo>
                <a:lnTo>
                  <a:pt x="26" y="1124"/>
                </a:lnTo>
                <a:lnTo>
                  <a:pt x="37" y="1114"/>
                </a:lnTo>
                <a:lnTo>
                  <a:pt x="50" y="1104"/>
                </a:lnTo>
                <a:lnTo>
                  <a:pt x="65" y="1096"/>
                </a:lnTo>
                <a:lnTo>
                  <a:pt x="80" y="1087"/>
                </a:lnTo>
                <a:lnTo>
                  <a:pt x="98" y="1080"/>
                </a:lnTo>
                <a:lnTo>
                  <a:pt x="116" y="1074"/>
                </a:lnTo>
                <a:lnTo>
                  <a:pt x="136" y="1069"/>
                </a:lnTo>
                <a:lnTo>
                  <a:pt x="157" y="1066"/>
                </a:lnTo>
                <a:lnTo>
                  <a:pt x="178" y="1062"/>
                </a:lnTo>
                <a:lnTo>
                  <a:pt x="200" y="1061"/>
                </a:lnTo>
                <a:lnTo>
                  <a:pt x="223" y="1060"/>
                </a:lnTo>
                <a:lnTo>
                  <a:pt x="223" y="1060"/>
                </a:lnTo>
                <a:lnTo>
                  <a:pt x="251" y="1061"/>
                </a:lnTo>
                <a:lnTo>
                  <a:pt x="276" y="1063"/>
                </a:lnTo>
                <a:lnTo>
                  <a:pt x="301" y="1067"/>
                </a:lnTo>
                <a:lnTo>
                  <a:pt x="325" y="1073"/>
                </a:lnTo>
                <a:lnTo>
                  <a:pt x="325" y="978"/>
                </a:lnTo>
                <a:lnTo>
                  <a:pt x="325" y="245"/>
                </a:lnTo>
                <a:lnTo>
                  <a:pt x="325" y="245"/>
                </a:lnTo>
                <a:lnTo>
                  <a:pt x="325" y="237"/>
                </a:lnTo>
                <a:lnTo>
                  <a:pt x="328" y="228"/>
                </a:lnTo>
                <a:lnTo>
                  <a:pt x="331" y="221"/>
                </a:lnTo>
                <a:lnTo>
                  <a:pt x="335" y="215"/>
                </a:lnTo>
                <a:lnTo>
                  <a:pt x="340" y="210"/>
                </a:lnTo>
                <a:lnTo>
                  <a:pt x="345" y="204"/>
                </a:lnTo>
                <a:lnTo>
                  <a:pt x="355" y="197"/>
                </a:lnTo>
                <a:lnTo>
                  <a:pt x="367" y="191"/>
                </a:lnTo>
                <a:lnTo>
                  <a:pt x="377" y="186"/>
                </a:lnTo>
                <a:lnTo>
                  <a:pt x="387" y="184"/>
                </a:lnTo>
                <a:lnTo>
                  <a:pt x="1201" y="0"/>
                </a:lnTo>
                <a:lnTo>
                  <a:pt x="1201" y="0"/>
                </a:lnTo>
                <a:lnTo>
                  <a:pt x="1213" y="1"/>
                </a:lnTo>
                <a:lnTo>
                  <a:pt x="1225" y="5"/>
                </a:lnTo>
                <a:lnTo>
                  <a:pt x="1235" y="11"/>
                </a:lnTo>
                <a:lnTo>
                  <a:pt x="1245" y="18"/>
                </a:lnTo>
                <a:lnTo>
                  <a:pt x="1252" y="28"/>
                </a:lnTo>
                <a:lnTo>
                  <a:pt x="1258" y="37"/>
                </a:lnTo>
                <a:lnTo>
                  <a:pt x="1261" y="49"/>
                </a:lnTo>
                <a:lnTo>
                  <a:pt x="1263" y="61"/>
                </a:lnTo>
                <a:lnTo>
                  <a:pt x="1263" y="937"/>
                </a:lnTo>
                <a:lnTo>
                  <a:pt x="1263" y="978"/>
                </a:lnTo>
                <a:lnTo>
                  <a:pt x="1263" y="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005D7E7F-EE5F-07BF-F187-C4381A7ACE81}"/>
              </a:ext>
            </a:extLst>
          </p:cNvPr>
          <p:cNvGrpSpPr/>
          <p:nvPr/>
        </p:nvGrpSpPr>
        <p:grpSpPr>
          <a:xfrm>
            <a:off x="1590710" y="2993223"/>
            <a:ext cx="2235567" cy="1021955"/>
            <a:chOff x="-94764" y="1931934"/>
            <a:chExt cx="2235567" cy="1021955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810B4E4C-791B-1864-D7B7-3396D7F99BEE}"/>
                </a:ext>
              </a:extLst>
            </p:cNvPr>
            <p:cNvSpPr txBox="1"/>
            <p:nvPr/>
          </p:nvSpPr>
          <p:spPr>
            <a:xfrm>
              <a:off x="-94764" y="2190603"/>
              <a:ext cx="1954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2C227CB3-5969-5881-E581-65D944A3796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578DFAAE-9BDB-504F-01A6-4ADBC9590469}"/>
              </a:ext>
            </a:extLst>
          </p:cNvPr>
          <p:cNvGrpSpPr/>
          <p:nvPr/>
        </p:nvGrpSpPr>
        <p:grpSpPr>
          <a:xfrm>
            <a:off x="4464938" y="2993223"/>
            <a:ext cx="2235567" cy="1021955"/>
            <a:chOff x="-94764" y="1931934"/>
            <a:chExt cx="2235567" cy="1021955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D4697F86-49C6-6CB7-75A5-7B48989FDA3F}"/>
                </a:ext>
              </a:extLst>
            </p:cNvPr>
            <p:cNvSpPr txBox="1"/>
            <p:nvPr/>
          </p:nvSpPr>
          <p:spPr>
            <a:xfrm>
              <a:off x="-94764" y="2190603"/>
              <a:ext cx="1954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80069573-A8F7-5DAD-A8BF-A10241D927F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7B0B81E0-1507-071F-3CDF-F7C5352C612D}"/>
              </a:ext>
            </a:extLst>
          </p:cNvPr>
          <p:cNvGrpSpPr/>
          <p:nvPr/>
        </p:nvGrpSpPr>
        <p:grpSpPr>
          <a:xfrm>
            <a:off x="1590710" y="4326949"/>
            <a:ext cx="2235567" cy="1021955"/>
            <a:chOff x="-94764" y="1931934"/>
            <a:chExt cx="2235567" cy="1021955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5324468F-14CD-BFCA-0D1A-8B4081466E74}"/>
                </a:ext>
              </a:extLst>
            </p:cNvPr>
            <p:cNvSpPr txBox="1"/>
            <p:nvPr/>
          </p:nvSpPr>
          <p:spPr>
            <a:xfrm>
              <a:off x="-94764" y="2190603"/>
              <a:ext cx="1954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3F2371A3-3C34-C074-EE15-29778CB7735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188C2701-2CE5-9E2A-8028-1E636E5F6E50}"/>
              </a:ext>
            </a:extLst>
          </p:cNvPr>
          <p:cNvGrpSpPr/>
          <p:nvPr/>
        </p:nvGrpSpPr>
        <p:grpSpPr>
          <a:xfrm>
            <a:off x="4464938" y="4326949"/>
            <a:ext cx="2235567" cy="1021955"/>
            <a:chOff x="-94764" y="1931934"/>
            <a:chExt cx="2235567" cy="1021955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5F249B0E-B597-5CF3-EEA9-D3105614C72A}"/>
                </a:ext>
              </a:extLst>
            </p:cNvPr>
            <p:cNvSpPr txBox="1"/>
            <p:nvPr/>
          </p:nvSpPr>
          <p:spPr>
            <a:xfrm>
              <a:off x="-94764" y="2190603"/>
              <a:ext cx="1954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D24C6F5F-E005-68B6-87E7-019022217EB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179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id="{2F02C725-C0AE-71FF-9261-F7D26C7F2D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9"/>
            <a:ext cx="12192000" cy="685714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31405E2-6117-B1BC-687A-D16D028D6E75}"/>
              </a:ext>
            </a:extLst>
          </p:cNvPr>
          <p:cNvGrpSpPr/>
          <p:nvPr/>
        </p:nvGrpSpPr>
        <p:grpSpPr>
          <a:xfrm>
            <a:off x="986164" y="403642"/>
            <a:ext cx="10219329" cy="3941161"/>
            <a:chOff x="986164" y="403642"/>
            <a:chExt cx="10219329" cy="394116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BEAEB11-0177-31F0-CADE-3523934AEFFF}"/>
                </a:ext>
              </a:extLst>
            </p:cNvPr>
            <p:cNvSpPr/>
            <p:nvPr/>
          </p:nvSpPr>
          <p:spPr>
            <a:xfrm>
              <a:off x="986164" y="403642"/>
              <a:ext cx="10219329" cy="3941133"/>
            </a:xfrm>
            <a:custGeom>
              <a:avLst/>
              <a:gdLst>
                <a:gd name="connsiteX0" fmla="*/ -157 w 10219329"/>
                <a:gd name="connsiteY0" fmla="*/ -21 h 3941133"/>
                <a:gd name="connsiteX1" fmla="*/ -157 w 10219329"/>
                <a:gd name="connsiteY1" fmla="*/ 3941113 h 3941133"/>
                <a:gd name="connsiteX2" fmla="*/ 10219173 w 10219329"/>
                <a:gd name="connsiteY2" fmla="*/ 3941113 h 3941133"/>
                <a:gd name="connsiteX3" fmla="*/ 10219173 w 10219329"/>
                <a:gd name="connsiteY3" fmla="*/ -21 h 3941133"/>
                <a:gd name="connsiteX4" fmla="*/ -157 w 10219329"/>
                <a:gd name="connsiteY4" fmla="*/ -21 h 394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9329" h="3941133">
                  <a:moveTo>
                    <a:pt x="-157" y="-21"/>
                  </a:moveTo>
                  <a:lnTo>
                    <a:pt x="-157" y="3941113"/>
                  </a:lnTo>
                  <a:lnTo>
                    <a:pt x="10219173" y="3941113"/>
                  </a:lnTo>
                  <a:lnTo>
                    <a:pt x="10219173" y="-21"/>
                  </a:lnTo>
                  <a:lnTo>
                    <a:pt x="-157" y="-21"/>
                  </a:lnTo>
                  <a:close/>
                </a:path>
              </a:pathLst>
            </a:custGeom>
            <a:solidFill>
              <a:srgbClr val="784421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B3979F5-D1E2-BFCF-8BD8-28AB0FEBE59B}"/>
                </a:ext>
              </a:extLst>
            </p:cNvPr>
            <p:cNvSpPr/>
            <p:nvPr/>
          </p:nvSpPr>
          <p:spPr>
            <a:xfrm>
              <a:off x="1210783" y="628250"/>
              <a:ext cx="9770318" cy="3492008"/>
            </a:xfrm>
            <a:custGeom>
              <a:avLst/>
              <a:gdLst>
                <a:gd name="connsiteX0" fmla="*/ -157 w 9770318"/>
                <a:gd name="connsiteY0" fmla="*/ 3491987 h 3492008"/>
                <a:gd name="connsiteX1" fmla="*/ 9770162 w 9770318"/>
                <a:gd name="connsiteY1" fmla="*/ 3491987 h 3492008"/>
                <a:gd name="connsiteX2" fmla="*/ 9770162 w 9770318"/>
                <a:gd name="connsiteY2" fmla="*/ -21 h 3492008"/>
                <a:gd name="connsiteX3" fmla="*/ -157 w 9770318"/>
                <a:gd name="connsiteY3" fmla="*/ -21 h 3492008"/>
                <a:gd name="connsiteX4" fmla="*/ -157 w 9770318"/>
                <a:gd name="connsiteY4" fmla="*/ 3491987 h 349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70318" h="3492008">
                  <a:moveTo>
                    <a:pt x="-157" y="3491987"/>
                  </a:moveTo>
                  <a:lnTo>
                    <a:pt x="9770162" y="3491987"/>
                  </a:lnTo>
                  <a:lnTo>
                    <a:pt x="9770162" y="-21"/>
                  </a:lnTo>
                  <a:lnTo>
                    <a:pt x="-157" y="-21"/>
                  </a:lnTo>
                  <a:lnTo>
                    <a:pt x="-157" y="3491987"/>
                  </a:lnTo>
                  <a:close/>
                </a:path>
              </a:pathLst>
            </a:custGeom>
            <a:solidFill>
              <a:srgbClr val="124312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24" name="图形 18">
              <a:extLst>
                <a:ext uri="{FF2B5EF4-FFF2-40B4-BE49-F238E27FC236}">
                  <a16:creationId xmlns:a16="http://schemas.microsoft.com/office/drawing/2014/main" id="{D36B5C3B-BA77-39E3-9632-1E4ACAA300F2}"/>
                </a:ext>
              </a:extLst>
            </p:cNvPr>
            <p:cNvGrpSpPr/>
            <p:nvPr/>
          </p:nvGrpSpPr>
          <p:grpSpPr>
            <a:xfrm>
              <a:off x="1178625" y="596163"/>
              <a:ext cx="9834638" cy="3556286"/>
              <a:chOff x="1178625" y="609917"/>
              <a:chExt cx="9834638" cy="3556286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6FA5CD7-61A8-0EA4-D355-E0787A71C6CD}"/>
                  </a:ext>
                </a:extLst>
              </p:cNvPr>
              <p:cNvSpPr/>
              <p:nvPr/>
            </p:nvSpPr>
            <p:spPr>
              <a:xfrm>
                <a:off x="1178625" y="609917"/>
                <a:ext cx="32079" cy="3556125"/>
              </a:xfrm>
              <a:custGeom>
                <a:avLst/>
                <a:gdLst>
                  <a:gd name="connsiteX0" fmla="*/ 31936 w 32079"/>
                  <a:gd name="connsiteY0" fmla="*/ 31943 h 3556125"/>
                  <a:gd name="connsiteX1" fmla="*/ -143 w 32079"/>
                  <a:gd name="connsiteY1" fmla="*/ -136 h 3556125"/>
                  <a:gd name="connsiteX2" fmla="*/ -143 w 32079"/>
                  <a:gd name="connsiteY2" fmla="*/ 3555990 h 3556125"/>
                  <a:gd name="connsiteX3" fmla="*/ 31936 w 32079"/>
                  <a:gd name="connsiteY3" fmla="*/ 3523911 h 355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9" h="3556125">
                    <a:moveTo>
                      <a:pt x="31936" y="31943"/>
                    </a:moveTo>
                    <a:lnTo>
                      <a:pt x="-143" y="-136"/>
                    </a:lnTo>
                    <a:lnTo>
                      <a:pt x="-143" y="3555990"/>
                    </a:lnTo>
                    <a:lnTo>
                      <a:pt x="31936" y="3523911"/>
                    </a:lnTo>
                    <a:close/>
                  </a:path>
                </a:pathLst>
              </a:custGeom>
              <a:solidFill>
                <a:srgbClr val="28170B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F01FAA2-57B6-404A-08D0-04AA90B27884}"/>
                  </a:ext>
                </a:extLst>
              </p:cNvPr>
              <p:cNvSpPr/>
              <p:nvPr/>
            </p:nvSpPr>
            <p:spPr>
              <a:xfrm>
                <a:off x="1178625" y="4134124"/>
                <a:ext cx="9834478" cy="32079"/>
              </a:xfrm>
              <a:custGeom>
                <a:avLst/>
                <a:gdLst>
                  <a:gd name="connsiteX0" fmla="*/ -17 w 9834478"/>
                  <a:gd name="connsiteY0" fmla="*/ 31988 h 32079"/>
                  <a:gd name="connsiteX1" fmla="*/ 32062 w 9834478"/>
                  <a:gd name="connsiteY1" fmla="*/ -91 h 32079"/>
                  <a:gd name="connsiteX2" fmla="*/ 9802382 w 9834478"/>
                  <a:gd name="connsiteY2" fmla="*/ -91 h 32079"/>
                  <a:gd name="connsiteX3" fmla="*/ 9834461 w 9834478"/>
                  <a:gd name="connsiteY3" fmla="*/ 31988 h 3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34478" h="32079">
                    <a:moveTo>
                      <a:pt x="-17" y="31988"/>
                    </a:moveTo>
                    <a:lnTo>
                      <a:pt x="32062" y="-91"/>
                    </a:lnTo>
                    <a:lnTo>
                      <a:pt x="9802382" y="-91"/>
                    </a:lnTo>
                    <a:lnTo>
                      <a:pt x="9834461" y="31988"/>
                    </a:lnTo>
                    <a:close/>
                  </a:path>
                </a:pathLst>
              </a:custGeom>
              <a:solidFill>
                <a:srgbClr val="A05A2C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039F33E-B5ED-3DCF-FA45-B206C2654804}"/>
                  </a:ext>
                </a:extLst>
              </p:cNvPr>
              <p:cNvSpPr/>
              <p:nvPr/>
            </p:nvSpPr>
            <p:spPr>
              <a:xfrm>
                <a:off x="10981184" y="610077"/>
                <a:ext cx="32079" cy="3556125"/>
              </a:xfrm>
              <a:custGeom>
                <a:avLst/>
                <a:gdLst>
                  <a:gd name="connsiteX0" fmla="*/ 32187 w 32079"/>
                  <a:gd name="connsiteY0" fmla="*/ 3555990 h 3556125"/>
                  <a:gd name="connsiteX1" fmla="*/ 108 w 32079"/>
                  <a:gd name="connsiteY1" fmla="*/ 3523911 h 3556125"/>
                  <a:gd name="connsiteX2" fmla="*/ 108 w 32079"/>
                  <a:gd name="connsiteY2" fmla="*/ 31943 h 3556125"/>
                  <a:gd name="connsiteX3" fmla="*/ 32187 w 32079"/>
                  <a:gd name="connsiteY3" fmla="*/ -136 h 355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9" h="3556125">
                    <a:moveTo>
                      <a:pt x="32187" y="3555990"/>
                    </a:moveTo>
                    <a:lnTo>
                      <a:pt x="108" y="3523911"/>
                    </a:lnTo>
                    <a:lnTo>
                      <a:pt x="108" y="31943"/>
                    </a:lnTo>
                    <a:lnTo>
                      <a:pt x="32187" y="-136"/>
                    </a:lnTo>
                    <a:close/>
                  </a:path>
                </a:pathLst>
              </a:custGeom>
              <a:solidFill>
                <a:srgbClr val="C87137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1FAE329-85B3-EEB4-1040-5C36DF45EB34}"/>
                  </a:ext>
                </a:extLst>
              </p:cNvPr>
              <p:cNvSpPr/>
              <p:nvPr/>
            </p:nvSpPr>
            <p:spPr>
              <a:xfrm>
                <a:off x="1178785" y="609917"/>
                <a:ext cx="9834478" cy="32079"/>
              </a:xfrm>
              <a:custGeom>
                <a:avLst/>
                <a:gdLst>
                  <a:gd name="connsiteX0" fmla="*/ 9834461 w 9834478"/>
                  <a:gd name="connsiteY0" fmla="*/ -181 h 32079"/>
                  <a:gd name="connsiteX1" fmla="*/ 9802382 w 9834478"/>
                  <a:gd name="connsiteY1" fmla="*/ 31898 h 32079"/>
                  <a:gd name="connsiteX2" fmla="*/ 32062 w 9834478"/>
                  <a:gd name="connsiteY2" fmla="*/ 31898 h 32079"/>
                  <a:gd name="connsiteX3" fmla="*/ -17 w 9834478"/>
                  <a:gd name="connsiteY3" fmla="*/ -181 h 3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34478" h="32079">
                    <a:moveTo>
                      <a:pt x="9834461" y="-181"/>
                    </a:moveTo>
                    <a:lnTo>
                      <a:pt x="9802382" y="31898"/>
                    </a:lnTo>
                    <a:lnTo>
                      <a:pt x="32062" y="31898"/>
                    </a:lnTo>
                    <a:lnTo>
                      <a:pt x="-17" y="-181"/>
                    </a:lnTo>
                    <a:close/>
                  </a:path>
                </a:pathLst>
              </a:custGeom>
              <a:solidFill>
                <a:srgbClr val="502D16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5EEDF8A-CCBB-D9FA-4803-3E5335D1FA3C}"/>
                </a:ext>
              </a:extLst>
            </p:cNvPr>
            <p:cNvSpPr/>
            <p:nvPr/>
          </p:nvSpPr>
          <p:spPr>
            <a:xfrm>
              <a:off x="9776570" y="4310531"/>
              <a:ext cx="1229214" cy="34272"/>
            </a:xfrm>
            <a:custGeom>
              <a:avLst/>
              <a:gdLst>
                <a:gd name="connsiteX0" fmla="*/ 15882 w 1229214"/>
                <a:gd name="connsiteY0" fmla="*/ -21 h 34272"/>
                <a:gd name="connsiteX1" fmla="*/ -157 w 1229214"/>
                <a:gd name="connsiteY1" fmla="*/ 16019 h 34272"/>
                <a:gd name="connsiteX2" fmla="*/ -157 w 1229214"/>
                <a:gd name="connsiteY2" fmla="*/ 18212 h 34272"/>
                <a:gd name="connsiteX3" fmla="*/ 15882 w 1229214"/>
                <a:gd name="connsiteY3" fmla="*/ 34251 h 34272"/>
                <a:gd name="connsiteX4" fmla="*/ 1213019 w 1229214"/>
                <a:gd name="connsiteY4" fmla="*/ 34251 h 34272"/>
                <a:gd name="connsiteX5" fmla="*/ 1229058 w 1229214"/>
                <a:gd name="connsiteY5" fmla="*/ 18212 h 34272"/>
                <a:gd name="connsiteX6" fmla="*/ 1229058 w 1229214"/>
                <a:gd name="connsiteY6" fmla="*/ 16019 h 34272"/>
                <a:gd name="connsiteX7" fmla="*/ 1213019 w 1229214"/>
                <a:gd name="connsiteY7" fmla="*/ -21 h 34272"/>
                <a:gd name="connsiteX8" fmla="*/ 15882 w 1229214"/>
                <a:gd name="connsiteY8" fmla="*/ -21 h 3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9214" h="34272">
                  <a:moveTo>
                    <a:pt x="15882" y="-21"/>
                  </a:moveTo>
                  <a:cubicBezTo>
                    <a:pt x="6997" y="-21"/>
                    <a:pt x="-157" y="7133"/>
                    <a:pt x="-157" y="16019"/>
                  </a:cubicBezTo>
                  <a:lnTo>
                    <a:pt x="-157" y="18212"/>
                  </a:lnTo>
                  <a:cubicBezTo>
                    <a:pt x="-157" y="27097"/>
                    <a:pt x="6996" y="34251"/>
                    <a:pt x="15882" y="34251"/>
                  </a:cubicBezTo>
                  <a:lnTo>
                    <a:pt x="1213019" y="34251"/>
                  </a:lnTo>
                  <a:cubicBezTo>
                    <a:pt x="1221905" y="34251"/>
                    <a:pt x="1229058" y="27097"/>
                    <a:pt x="1229058" y="18212"/>
                  </a:cubicBezTo>
                  <a:lnTo>
                    <a:pt x="1229058" y="16019"/>
                  </a:lnTo>
                  <a:cubicBezTo>
                    <a:pt x="1229058" y="7133"/>
                    <a:pt x="1221905" y="-21"/>
                    <a:pt x="1213019" y="-21"/>
                  </a:cubicBezTo>
                  <a:lnTo>
                    <a:pt x="15882" y="-21"/>
                  </a:lnTo>
                  <a:close/>
                </a:path>
              </a:pathLst>
            </a:custGeom>
            <a:solidFill>
              <a:srgbClr val="A57136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18">
              <a:extLst>
                <a:ext uri="{FF2B5EF4-FFF2-40B4-BE49-F238E27FC236}">
                  <a16:creationId xmlns:a16="http://schemas.microsoft.com/office/drawing/2014/main" id="{2D0EB8EB-41F3-CC75-D8F2-20EA9919CD08}"/>
                </a:ext>
              </a:extLst>
            </p:cNvPr>
            <p:cNvGrpSpPr/>
            <p:nvPr/>
          </p:nvGrpSpPr>
          <p:grpSpPr>
            <a:xfrm>
              <a:off x="10181315" y="4209649"/>
              <a:ext cx="475920" cy="99007"/>
              <a:chOff x="10181315" y="4223403"/>
              <a:chExt cx="475920" cy="99007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A4AE2B5-CCD4-FAB9-55F1-8C30CA4245E5}"/>
                  </a:ext>
                </a:extLst>
              </p:cNvPr>
              <p:cNvSpPr/>
              <p:nvPr/>
            </p:nvSpPr>
            <p:spPr>
              <a:xfrm>
                <a:off x="10181315" y="4223403"/>
                <a:ext cx="475920" cy="83642"/>
              </a:xfrm>
              <a:custGeom>
                <a:avLst/>
                <a:gdLst>
                  <a:gd name="connsiteX0" fmla="*/ 12868 w 475920"/>
                  <a:gd name="connsiteY0" fmla="*/ -88 h 83642"/>
                  <a:gd name="connsiteX1" fmla="*/ 88 w 475920"/>
                  <a:gd name="connsiteY1" fmla="*/ 9788 h 83642"/>
                  <a:gd name="connsiteX2" fmla="*/ 2259 w 475920"/>
                  <a:gd name="connsiteY2" fmla="*/ 22018 h 83642"/>
                  <a:gd name="connsiteX3" fmla="*/ 2107 w 475920"/>
                  <a:gd name="connsiteY3" fmla="*/ 35598 h 83642"/>
                  <a:gd name="connsiteX4" fmla="*/ 89 w 475920"/>
                  <a:gd name="connsiteY4" fmla="*/ 83554 h 83642"/>
                  <a:gd name="connsiteX5" fmla="*/ 475838 w 475920"/>
                  <a:gd name="connsiteY5" fmla="*/ 83554 h 83642"/>
                  <a:gd name="connsiteX6" fmla="*/ 472696 w 475920"/>
                  <a:gd name="connsiteY6" fmla="*/ 35598 h 83642"/>
                  <a:gd name="connsiteX7" fmla="*/ 472696 w 475920"/>
                  <a:gd name="connsiteY7" fmla="*/ 22018 h 83642"/>
                  <a:gd name="connsiteX8" fmla="*/ 475838 w 475920"/>
                  <a:gd name="connsiteY8" fmla="*/ 9788 h 83642"/>
                  <a:gd name="connsiteX9" fmla="*/ 463058 w 475920"/>
                  <a:gd name="connsiteY9" fmla="*/ -88 h 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920" h="83642">
                    <a:moveTo>
                      <a:pt x="12868" y="-88"/>
                    </a:moveTo>
                    <a:cubicBezTo>
                      <a:pt x="5787" y="-88"/>
                      <a:pt x="88" y="4316"/>
                      <a:pt x="88" y="9788"/>
                    </a:cubicBezTo>
                    <a:lnTo>
                      <a:pt x="2259" y="22018"/>
                    </a:lnTo>
                    <a:lnTo>
                      <a:pt x="2107" y="35598"/>
                    </a:lnTo>
                    <a:lnTo>
                      <a:pt x="89" y="83554"/>
                    </a:lnTo>
                    <a:lnTo>
                      <a:pt x="475838" y="83554"/>
                    </a:lnTo>
                    <a:lnTo>
                      <a:pt x="472696" y="35598"/>
                    </a:lnTo>
                    <a:lnTo>
                      <a:pt x="472696" y="22018"/>
                    </a:lnTo>
                    <a:lnTo>
                      <a:pt x="475838" y="9788"/>
                    </a:lnTo>
                    <a:cubicBezTo>
                      <a:pt x="477200" y="4488"/>
                      <a:pt x="470138" y="-88"/>
                      <a:pt x="463058" y="-88"/>
                    </a:cubicBezTo>
                    <a:close/>
                  </a:path>
                </a:pathLst>
              </a:custGeom>
              <a:solidFill>
                <a:srgbClr val="BC813D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5573AAC-1045-881B-62FA-856A99714A59}"/>
                  </a:ext>
                </a:extLst>
              </p:cNvPr>
              <p:cNvSpPr/>
              <p:nvPr/>
            </p:nvSpPr>
            <p:spPr>
              <a:xfrm>
                <a:off x="10181315" y="4311106"/>
                <a:ext cx="475747" cy="11304"/>
              </a:xfrm>
              <a:custGeom>
                <a:avLst/>
                <a:gdLst>
                  <a:gd name="connsiteX0" fmla="*/ 88 w 475747"/>
                  <a:gd name="connsiteY0" fmla="*/ -86 h 11304"/>
                  <a:gd name="connsiteX1" fmla="*/ 88 w 475747"/>
                  <a:gd name="connsiteY1" fmla="*/ 1342 h 11304"/>
                  <a:gd name="connsiteX2" fmla="*/ 12868 w 475747"/>
                  <a:gd name="connsiteY2" fmla="*/ 11218 h 11304"/>
                  <a:gd name="connsiteX3" fmla="*/ 463055 w 475747"/>
                  <a:gd name="connsiteY3" fmla="*/ 11218 h 11304"/>
                  <a:gd name="connsiteX4" fmla="*/ 475835 w 475747"/>
                  <a:gd name="connsiteY4" fmla="*/ 1342 h 11304"/>
                  <a:gd name="connsiteX5" fmla="*/ 475835 w 475747"/>
                  <a:gd name="connsiteY5" fmla="*/ -86 h 11304"/>
                  <a:gd name="connsiteX6" fmla="*/ 88 w 475747"/>
                  <a:gd name="connsiteY6" fmla="*/ -86 h 11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747" h="11304">
                    <a:moveTo>
                      <a:pt x="88" y="-86"/>
                    </a:moveTo>
                    <a:lnTo>
                      <a:pt x="88" y="1342"/>
                    </a:lnTo>
                    <a:cubicBezTo>
                      <a:pt x="88" y="6813"/>
                      <a:pt x="5787" y="11218"/>
                      <a:pt x="12868" y="11218"/>
                    </a:cubicBezTo>
                    <a:lnTo>
                      <a:pt x="463055" y="11218"/>
                    </a:lnTo>
                    <a:cubicBezTo>
                      <a:pt x="470135" y="11218"/>
                      <a:pt x="475835" y="6813"/>
                      <a:pt x="475835" y="1342"/>
                    </a:cubicBezTo>
                    <a:lnTo>
                      <a:pt x="475835" y="-86"/>
                    </a:lnTo>
                    <a:lnTo>
                      <a:pt x="88" y="-86"/>
                    </a:lnTo>
                    <a:close/>
                  </a:path>
                </a:pathLst>
              </a:custGeom>
              <a:solidFill>
                <a:srgbClr val="293A1E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3A02B75-DE3D-F1E8-C7CB-5504BBA4C5EE}"/>
                  </a:ext>
                </a:extLst>
              </p:cNvPr>
              <p:cNvSpPr/>
              <p:nvPr/>
            </p:nvSpPr>
            <p:spPr>
              <a:xfrm>
                <a:off x="10181441" y="4245526"/>
                <a:ext cx="475748" cy="65664"/>
              </a:xfrm>
              <a:custGeom>
                <a:avLst/>
                <a:gdLst>
                  <a:gd name="connsiteX0" fmla="*/ 2261 w 475748"/>
                  <a:gd name="connsiteY0" fmla="*/ -88 h 65664"/>
                  <a:gd name="connsiteX1" fmla="*/ 2261 w 475748"/>
                  <a:gd name="connsiteY1" fmla="*/ 4542 h 65664"/>
                  <a:gd name="connsiteX2" fmla="*/ 472693 w 475748"/>
                  <a:gd name="connsiteY2" fmla="*/ 4542 h 65664"/>
                  <a:gd name="connsiteX3" fmla="*/ 472693 w 475748"/>
                  <a:gd name="connsiteY3" fmla="*/ -88 h 65664"/>
                  <a:gd name="connsiteX4" fmla="*/ 2261 w 475748"/>
                  <a:gd name="connsiteY4" fmla="*/ 8901 h 65664"/>
                  <a:gd name="connsiteX5" fmla="*/ 2261 w 475748"/>
                  <a:gd name="connsiteY5" fmla="*/ 13492 h 65664"/>
                  <a:gd name="connsiteX6" fmla="*/ 472693 w 475748"/>
                  <a:gd name="connsiteY6" fmla="*/ 13492 h 65664"/>
                  <a:gd name="connsiteX7" fmla="*/ 472693 w 475748"/>
                  <a:gd name="connsiteY7" fmla="*/ 8901 h 65664"/>
                  <a:gd name="connsiteX8" fmla="*/ 88 w 475748"/>
                  <a:gd name="connsiteY8" fmla="*/ 61448 h 65664"/>
                  <a:gd name="connsiteX9" fmla="*/ 88 w 475748"/>
                  <a:gd name="connsiteY9" fmla="*/ 65576 h 65664"/>
                  <a:gd name="connsiteX10" fmla="*/ 475837 w 475748"/>
                  <a:gd name="connsiteY10" fmla="*/ 65576 h 65664"/>
                  <a:gd name="connsiteX11" fmla="*/ 475837 w 475748"/>
                  <a:gd name="connsiteY11" fmla="*/ 61448 h 65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5748" h="65664">
                    <a:moveTo>
                      <a:pt x="2261" y="-88"/>
                    </a:moveTo>
                    <a:lnTo>
                      <a:pt x="2261" y="4542"/>
                    </a:lnTo>
                    <a:lnTo>
                      <a:pt x="472693" y="4542"/>
                    </a:lnTo>
                    <a:lnTo>
                      <a:pt x="472693" y="-88"/>
                    </a:lnTo>
                    <a:close/>
                    <a:moveTo>
                      <a:pt x="2261" y="8901"/>
                    </a:moveTo>
                    <a:lnTo>
                      <a:pt x="2261" y="13492"/>
                    </a:lnTo>
                    <a:lnTo>
                      <a:pt x="472693" y="13492"/>
                    </a:lnTo>
                    <a:lnTo>
                      <a:pt x="472693" y="8901"/>
                    </a:lnTo>
                    <a:close/>
                    <a:moveTo>
                      <a:pt x="88" y="61448"/>
                    </a:moveTo>
                    <a:lnTo>
                      <a:pt x="88" y="65576"/>
                    </a:lnTo>
                    <a:lnTo>
                      <a:pt x="475837" y="65576"/>
                    </a:lnTo>
                    <a:lnTo>
                      <a:pt x="475837" y="61448"/>
                    </a:lnTo>
                    <a:close/>
                  </a:path>
                </a:pathLst>
              </a:custGeom>
              <a:solidFill>
                <a:srgbClr val="815829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AB851C44-BD65-FBF8-4A72-1AB1D544C667}"/>
                  </a:ext>
                </a:extLst>
              </p:cNvPr>
              <p:cNvSpPr/>
              <p:nvPr/>
            </p:nvSpPr>
            <p:spPr>
              <a:xfrm>
                <a:off x="10181315" y="4312686"/>
                <a:ext cx="475758" cy="8449"/>
              </a:xfrm>
              <a:custGeom>
                <a:avLst/>
                <a:gdLst>
                  <a:gd name="connsiteX0" fmla="*/ 88 w 475758"/>
                  <a:gd name="connsiteY0" fmla="*/ -86 h 8449"/>
                  <a:gd name="connsiteX1" fmla="*/ 6777 w 475758"/>
                  <a:gd name="connsiteY1" fmla="*/ 8363 h 8449"/>
                  <a:gd name="connsiteX2" fmla="*/ 469157 w 475758"/>
                  <a:gd name="connsiteY2" fmla="*/ 8363 h 8449"/>
                  <a:gd name="connsiteX3" fmla="*/ 475846 w 475758"/>
                  <a:gd name="connsiteY3" fmla="*/ -86 h 8449"/>
                  <a:gd name="connsiteX4" fmla="*/ 99 w 475758"/>
                  <a:gd name="connsiteY4" fmla="*/ -86 h 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758" h="8449">
                    <a:moveTo>
                      <a:pt x="88" y="-86"/>
                    </a:moveTo>
                    <a:cubicBezTo>
                      <a:pt x="113" y="3612"/>
                      <a:pt x="2872" y="6695"/>
                      <a:pt x="6777" y="8363"/>
                    </a:cubicBezTo>
                    <a:lnTo>
                      <a:pt x="469157" y="8363"/>
                    </a:lnTo>
                    <a:cubicBezTo>
                      <a:pt x="473061" y="6694"/>
                      <a:pt x="475809" y="3612"/>
                      <a:pt x="475846" y="-86"/>
                    </a:cubicBezTo>
                    <a:lnTo>
                      <a:pt x="99" y="-86"/>
                    </a:lnTo>
                    <a:close/>
                  </a:path>
                </a:pathLst>
              </a:custGeom>
              <a:solidFill>
                <a:srgbClr val="3A532A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2AFBCBD4-CBFF-843E-7E13-61CCB282C751}"/>
              </a:ext>
            </a:extLst>
          </p:cNvPr>
          <p:cNvGrpSpPr/>
          <p:nvPr/>
        </p:nvGrpSpPr>
        <p:grpSpPr>
          <a:xfrm>
            <a:off x="4700556" y="1963056"/>
            <a:ext cx="2580483" cy="449738"/>
            <a:chOff x="5990798" y="2688884"/>
            <a:chExt cx="2580483" cy="449738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C92D2DB5-B30A-5D51-6DD4-24B089071D1D}"/>
                </a:ext>
              </a:extLst>
            </p:cNvPr>
            <p:cNvSpPr txBox="1"/>
            <p:nvPr/>
          </p:nvSpPr>
          <p:spPr>
            <a:xfrm>
              <a:off x="6519420" y="2764785"/>
              <a:ext cx="205186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暑假安全注意事项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BCBD99A-BBAD-D074-DC9B-06B355463820}"/>
                </a:ext>
              </a:extLst>
            </p:cNvPr>
            <p:cNvGrpSpPr/>
            <p:nvPr/>
          </p:nvGrpSpPr>
          <p:grpSpPr>
            <a:xfrm>
              <a:off x="5990798" y="2688884"/>
              <a:ext cx="520142" cy="449738"/>
              <a:chOff x="4124326" y="1127126"/>
              <a:chExt cx="785813" cy="679450"/>
            </a:xfrm>
            <a:solidFill>
              <a:schemeClr val="bg1"/>
            </a:solidFill>
          </p:grpSpPr>
          <p:sp>
            <p:nvSpPr>
              <p:cNvPr id="8" name="Freeform 844">
                <a:extLst>
                  <a:ext uri="{FF2B5EF4-FFF2-40B4-BE49-F238E27FC236}">
                    <a16:creationId xmlns:a16="http://schemas.microsoft.com/office/drawing/2014/main" id="{116115C8-259D-C883-8BB0-8988B96EBF92}"/>
                  </a:ext>
                </a:extLst>
              </p:cNvPr>
              <p:cNvSpPr/>
              <p:nvPr/>
            </p:nvSpPr>
            <p:spPr bwMode="auto">
              <a:xfrm>
                <a:off x="4197351" y="1195388"/>
                <a:ext cx="53975" cy="157163"/>
              </a:xfrm>
              <a:custGeom>
                <a:avLst/>
                <a:gdLst/>
                <a:ahLst/>
                <a:cxnLst>
                  <a:cxn ang="0">
                    <a:pos x="94" y="2"/>
                  </a:cxn>
                  <a:cxn ang="0">
                    <a:pos x="94" y="2"/>
                  </a:cxn>
                  <a:cxn ang="0">
                    <a:pos x="85" y="13"/>
                  </a:cxn>
                  <a:cxn ang="0">
                    <a:pos x="77" y="24"/>
                  </a:cxn>
                  <a:cxn ang="0">
                    <a:pos x="71" y="38"/>
                  </a:cxn>
                  <a:cxn ang="0">
                    <a:pos x="64" y="51"/>
                  </a:cxn>
                  <a:cxn ang="0">
                    <a:pos x="64" y="51"/>
                  </a:cxn>
                  <a:cxn ang="0">
                    <a:pos x="47" y="97"/>
                  </a:cxn>
                  <a:cxn ang="0">
                    <a:pos x="28" y="144"/>
                  </a:cxn>
                  <a:cxn ang="0">
                    <a:pos x="28" y="144"/>
                  </a:cxn>
                  <a:cxn ang="0">
                    <a:pos x="21" y="164"/>
                  </a:cxn>
                  <a:cxn ang="0">
                    <a:pos x="15" y="186"/>
                  </a:cxn>
                  <a:cxn ang="0">
                    <a:pos x="10" y="207"/>
                  </a:cxn>
                  <a:cxn ang="0">
                    <a:pos x="5" y="229"/>
                  </a:cxn>
                  <a:cxn ang="0">
                    <a:pos x="5" y="229"/>
                  </a:cxn>
                  <a:cxn ang="0">
                    <a:pos x="3" y="244"/>
                  </a:cxn>
                  <a:cxn ang="0">
                    <a:pos x="1" y="261"/>
                  </a:cxn>
                  <a:cxn ang="0">
                    <a:pos x="0" y="269"/>
                  </a:cxn>
                  <a:cxn ang="0">
                    <a:pos x="0" y="276"/>
                  </a:cxn>
                  <a:cxn ang="0">
                    <a:pos x="1" y="285"/>
                  </a:cxn>
                  <a:cxn ang="0">
                    <a:pos x="3" y="292"/>
                  </a:cxn>
                  <a:cxn ang="0">
                    <a:pos x="3" y="292"/>
                  </a:cxn>
                  <a:cxn ang="0">
                    <a:pos x="4" y="293"/>
                  </a:cxn>
                  <a:cxn ang="0">
                    <a:pos x="5" y="295"/>
                  </a:cxn>
                  <a:cxn ang="0">
                    <a:pos x="7" y="295"/>
                  </a:cxn>
                  <a:cxn ang="0">
                    <a:pos x="8" y="295"/>
                  </a:cxn>
                  <a:cxn ang="0">
                    <a:pos x="10" y="294"/>
                  </a:cxn>
                  <a:cxn ang="0">
                    <a:pos x="11" y="293"/>
                  </a:cxn>
                  <a:cxn ang="0">
                    <a:pos x="13" y="291"/>
                  </a:cxn>
                  <a:cxn ang="0">
                    <a:pos x="13" y="289"/>
                  </a:cxn>
                  <a:cxn ang="0">
                    <a:pos x="13" y="289"/>
                  </a:cxn>
                  <a:cxn ang="0">
                    <a:pos x="10" y="281"/>
                  </a:cxn>
                  <a:cxn ang="0">
                    <a:pos x="9" y="273"/>
                  </a:cxn>
                  <a:cxn ang="0">
                    <a:pos x="9" y="265"/>
                  </a:cxn>
                  <a:cxn ang="0">
                    <a:pos x="10" y="256"/>
                  </a:cxn>
                  <a:cxn ang="0">
                    <a:pos x="14" y="239"/>
                  </a:cxn>
                  <a:cxn ang="0">
                    <a:pos x="17" y="223"/>
                  </a:cxn>
                  <a:cxn ang="0">
                    <a:pos x="17" y="223"/>
                  </a:cxn>
                  <a:cxn ang="0">
                    <a:pos x="21" y="204"/>
                  </a:cxn>
                  <a:cxn ang="0">
                    <a:pos x="25" y="184"/>
                  </a:cxn>
                  <a:cxn ang="0">
                    <a:pos x="31" y="164"/>
                  </a:cxn>
                  <a:cxn ang="0">
                    <a:pos x="37" y="146"/>
                  </a:cxn>
                  <a:cxn ang="0">
                    <a:pos x="37" y="146"/>
                  </a:cxn>
                  <a:cxn ang="0">
                    <a:pos x="64" y="79"/>
                  </a:cxn>
                  <a:cxn ang="0">
                    <a:pos x="64" y="79"/>
                  </a:cxn>
                  <a:cxn ang="0">
                    <a:pos x="72" y="61"/>
                  </a:cxn>
                  <a:cxn ang="0">
                    <a:pos x="79" y="42"/>
                  </a:cxn>
                  <a:cxn ang="0">
                    <a:pos x="84" y="33"/>
                  </a:cxn>
                  <a:cxn ang="0">
                    <a:pos x="89" y="24"/>
                  </a:cxn>
                  <a:cxn ang="0">
                    <a:pos x="94" y="16"/>
                  </a:cxn>
                  <a:cxn ang="0">
                    <a:pos x="102" y="8"/>
                  </a:cxn>
                  <a:cxn ang="0">
                    <a:pos x="102" y="8"/>
                  </a:cxn>
                  <a:cxn ang="0">
                    <a:pos x="103" y="7"/>
                  </a:cxn>
                  <a:cxn ang="0">
                    <a:pos x="103" y="5"/>
                  </a:cxn>
                  <a:cxn ang="0">
                    <a:pos x="102" y="3"/>
                  </a:cxn>
                  <a:cxn ang="0">
                    <a:pos x="101" y="2"/>
                  </a:cxn>
                  <a:cxn ang="0">
                    <a:pos x="100" y="1"/>
                  </a:cxn>
                  <a:cxn ang="0">
                    <a:pos x="98" y="0"/>
                  </a:cxn>
                  <a:cxn ang="0">
                    <a:pos x="96" y="1"/>
                  </a:cxn>
                  <a:cxn ang="0">
                    <a:pos x="94" y="2"/>
                  </a:cxn>
                  <a:cxn ang="0">
                    <a:pos x="94" y="2"/>
                  </a:cxn>
                </a:cxnLst>
                <a:rect l="0" t="0" r="r" b="b"/>
                <a:pathLst>
                  <a:path w="103" h="295">
                    <a:moveTo>
                      <a:pt x="94" y="2"/>
                    </a:moveTo>
                    <a:lnTo>
                      <a:pt x="94" y="2"/>
                    </a:lnTo>
                    <a:lnTo>
                      <a:pt x="85" y="13"/>
                    </a:lnTo>
                    <a:lnTo>
                      <a:pt x="77" y="24"/>
                    </a:lnTo>
                    <a:lnTo>
                      <a:pt x="71" y="38"/>
                    </a:lnTo>
                    <a:lnTo>
                      <a:pt x="64" y="51"/>
                    </a:lnTo>
                    <a:lnTo>
                      <a:pt x="64" y="51"/>
                    </a:lnTo>
                    <a:lnTo>
                      <a:pt x="47" y="97"/>
                    </a:lnTo>
                    <a:lnTo>
                      <a:pt x="28" y="144"/>
                    </a:lnTo>
                    <a:lnTo>
                      <a:pt x="28" y="144"/>
                    </a:lnTo>
                    <a:lnTo>
                      <a:pt x="21" y="164"/>
                    </a:lnTo>
                    <a:lnTo>
                      <a:pt x="15" y="186"/>
                    </a:lnTo>
                    <a:lnTo>
                      <a:pt x="10" y="207"/>
                    </a:lnTo>
                    <a:lnTo>
                      <a:pt x="5" y="229"/>
                    </a:lnTo>
                    <a:lnTo>
                      <a:pt x="5" y="229"/>
                    </a:lnTo>
                    <a:lnTo>
                      <a:pt x="3" y="244"/>
                    </a:lnTo>
                    <a:lnTo>
                      <a:pt x="1" y="261"/>
                    </a:lnTo>
                    <a:lnTo>
                      <a:pt x="0" y="269"/>
                    </a:lnTo>
                    <a:lnTo>
                      <a:pt x="0" y="276"/>
                    </a:lnTo>
                    <a:lnTo>
                      <a:pt x="1" y="285"/>
                    </a:lnTo>
                    <a:lnTo>
                      <a:pt x="3" y="292"/>
                    </a:lnTo>
                    <a:lnTo>
                      <a:pt x="3" y="292"/>
                    </a:lnTo>
                    <a:lnTo>
                      <a:pt x="4" y="293"/>
                    </a:lnTo>
                    <a:lnTo>
                      <a:pt x="5" y="295"/>
                    </a:lnTo>
                    <a:lnTo>
                      <a:pt x="7" y="295"/>
                    </a:lnTo>
                    <a:lnTo>
                      <a:pt x="8" y="295"/>
                    </a:lnTo>
                    <a:lnTo>
                      <a:pt x="10" y="294"/>
                    </a:lnTo>
                    <a:lnTo>
                      <a:pt x="11" y="293"/>
                    </a:lnTo>
                    <a:lnTo>
                      <a:pt x="13" y="291"/>
                    </a:lnTo>
                    <a:lnTo>
                      <a:pt x="13" y="289"/>
                    </a:lnTo>
                    <a:lnTo>
                      <a:pt x="13" y="289"/>
                    </a:lnTo>
                    <a:lnTo>
                      <a:pt x="10" y="281"/>
                    </a:lnTo>
                    <a:lnTo>
                      <a:pt x="9" y="273"/>
                    </a:lnTo>
                    <a:lnTo>
                      <a:pt x="9" y="265"/>
                    </a:lnTo>
                    <a:lnTo>
                      <a:pt x="10" y="256"/>
                    </a:lnTo>
                    <a:lnTo>
                      <a:pt x="14" y="239"/>
                    </a:lnTo>
                    <a:lnTo>
                      <a:pt x="17" y="223"/>
                    </a:lnTo>
                    <a:lnTo>
                      <a:pt x="17" y="223"/>
                    </a:lnTo>
                    <a:lnTo>
                      <a:pt x="21" y="204"/>
                    </a:lnTo>
                    <a:lnTo>
                      <a:pt x="25" y="184"/>
                    </a:lnTo>
                    <a:lnTo>
                      <a:pt x="31" y="164"/>
                    </a:lnTo>
                    <a:lnTo>
                      <a:pt x="37" y="146"/>
                    </a:lnTo>
                    <a:lnTo>
                      <a:pt x="37" y="146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72" y="61"/>
                    </a:lnTo>
                    <a:lnTo>
                      <a:pt x="79" y="42"/>
                    </a:lnTo>
                    <a:lnTo>
                      <a:pt x="84" y="33"/>
                    </a:lnTo>
                    <a:lnTo>
                      <a:pt x="89" y="24"/>
                    </a:lnTo>
                    <a:lnTo>
                      <a:pt x="94" y="16"/>
                    </a:lnTo>
                    <a:lnTo>
                      <a:pt x="102" y="8"/>
                    </a:lnTo>
                    <a:lnTo>
                      <a:pt x="102" y="8"/>
                    </a:lnTo>
                    <a:lnTo>
                      <a:pt x="103" y="7"/>
                    </a:lnTo>
                    <a:lnTo>
                      <a:pt x="103" y="5"/>
                    </a:lnTo>
                    <a:lnTo>
                      <a:pt x="102" y="3"/>
                    </a:lnTo>
                    <a:lnTo>
                      <a:pt x="101" y="2"/>
                    </a:lnTo>
                    <a:lnTo>
                      <a:pt x="100" y="1"/>
                    </a:lnTo>
                    <a:lnTo>
                      <a:pt x="98" y="0"/>
                    </a:lnTo>
                    <a:lnTo>
                      <a:pt x="96" y="1"/>
                    </a:lnTo>
                    <a:lnTo>
                      <a:pt x="94" y="2"/>
                    </a:lnTo>
                    <a:lnTo>
                      <a:pt x="9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" name="Freeform 845">
                <a:extLst>
                  <a:ext uri="{FF2B5EF4-FFF2-40B4-BE49-F238E27FC236}">
                    <a16:creationId xmlns:a16="http://schemas.microsoft.com/office/drawing/2014/main" id="{A3DEF9AF-DF4D-A895-D0D7-20D496C3B458}"/>
                  </a:ext>
                </a:extLst>
              </p:cNvPr>
              <p:cNvSpPr/>
              <p:nvPr/>
            </p:nvSpPr>
            <p:spPr bwMode="auto">
              <a:xfrm>
                <a:off x="4225926" y="1171576"/>
                <a:ext cx="76200" cy="177800"/>
              </a:xfrm>
              <a:custGeom>
                <a:avLst/>
                <a:gdLst/>
                <a:ahLst/>
                <a:cxnLst>
                  <a:cxn ang="0">
                    <a:pos x="136" y="1"/>
                  </a:cxn>
                  <a:cxn ang="0">
                    <a:pos x="136" y="1"/>
                  </a:cxn>
                  <a:cxn ang="0">
                    <a:pos x="120" y="20"/>
                  </a:cxn>
                  <a:cxn ang="0">
                    <a:pos x="106" y="39"/>
                  </a:cxn>
                  <a:cxn ang="0">
                    <a:pos x="92" y="60"/>
                  </a:cxn>
                  <a:cxn ang="0">
                    <a:pos x="81" y="83"/>
                  </a:cxn>
                  <a:cxn ang="0">
                    <a:pos x="70" y="106"/>
                  </a:cxn>
                  <a:cxn ang="0">
                    <a:pos x="61" y="128"/>
                  </a:cxn>
                  <a:cxn ang="0">
                    <a:pos x="52" y="151"/>
                  </a:cxn>
                  <a:cxn ang="0">
                    <a:pos x="44" y="174"/>
                  </a:cxn>
                  <a:cxn ang="0">
                    <a:pos x="44" y="174"/>
                  </a:cxn>
                  <a:cxn ang="0">
                    <a:pos x="26" y="223"/>
                  </a:cxn>
                  <a:cxn ang="0">
                    <a:pos x="18" y="247"/>
                  </a:cxn>
                  <a:cxn ang="0">
                    <a:pos x="10" y="271"/>
                  </a:cxn>
                  <a:cxn ang="0">
                    <a:pos x="10" y="271"/>
                  </a:cxn>
                  <a:cxn ang="0">
                    <a:pos x="6" y="286"/>
                  </a:cxn>
                  <a:cxn ang="0">
                    <a:pos x="2" y="303"/>
                  </a:cxn>
                  <a:cxn ang="0">
                    <a:pos x="0" y="311"/>
                  </a:cxn>
                  <a:cxn ang="0">
                    <a:pos x="0" y="319"/>
                  </a:cxn>
                  <a:cxn ang="0">
                    <a:pos x="0" y="326"/>
                  </a:cxn>
                  <a:cxn ang="0">
                    <a:pos x="1" y="334"/>
                  </a:cxn>
                  <a:cxn ang="0">
                    <a:pos x="1" y="334"/>
                  </a:cxn>
                  <a:cxn ang="0">
                    <a:pos x="2" y="336"/>
                  </a:cxn>
                  <a:cxn ang="0">
                    <a:pos x="3" y="337"/>
                  </a:cxn>
                  <a:cxn ang="0">
                    <a:pos x="5" y="337"/>
                  </a:cxn>
                  <a:cxn ang="0">
                    <a:pos x="7" y="337"/>
                  </a:cxn>
                  <a:cxn ang="0">
                    <a:pos x="8" y="336"/>
                  </a:cxn>
                  <a:cxn ang="0">
                    <a:pos x="10" y="335"/>
                  </a:cxn>
                  <a:cxn ang="0">
                    <a:pos x="10" y="334"/>
                  </a:cxn>
                  <a:cxn ang="0">
                    <a:pos x="10" y="332"/>
                  </a:cxn>
                  <a:cxn ang="0">
                    <a:pos x="10" y="332"/>
                  </a:cxn>
                  <a:cxn ang="0">
                    <a:pos x="9" y="323"/>
                  </a:cxn>
                  <a:cxn ang="0">
                    <a:pos x="9" y="314"/>
                  </a:cxn>
                  <a:cxn ang="0">
                    <a:pos x="10" y="305"/>
                  </a:cxn>
                  <a:cxn ang="0">
                    <a:pos x="12" y="294"/>
                  </a:cxn>
                  <a:cxn ang="0">
                    <a:pos x="19" y="275"/>
                  </a:cxn>
                  <a:cxn ang="0">
                    <a:pos x="24" y="258"/>
                  </a:cxn>
                  <a:cxn ang="0">
                    <a:pos x="24" y="258"/>
                  </a:cxn>
                  <a:cxn ang="0">
                    <a:pos x="30" y="238"/>
                  </a:cxn>
                  <a:cxn ang="0">
                    <a:pos x="37" y="218"/>
                  </a:cxn>
                  <a:cxn ang="0">
                    <a:pos x="53" y="177"/>
                  </a:cxn>
                  <a:cxn ang="0">
                    <a:pos x="53" y="177"/>
                  </a:cxn>
                  <a:cxn ang="0">
                    <a:pos x="70" y="133"/>
                  </a:cxn>
                  <a:cxn ang="0">
                    <a:pos x="80" y="110"/>
                  </a:cxn>
                  <a:cxn ang="0">
                    <a:pos x="89" y="88"/>
                  </a:cxn>
                  <a:cxn ang="0">
                    <a:pos x="101" y="66"/>
                  </a:cxn>
                  <a:cxn ang="0">
                    <a:pos x="113" y="45"/>
                  </a:cxn>
                  <a:cxn ang="0">
                    <a:pos x="126" y="26"/>
                  </a:cxn>
                  <a:cxn ang="0">
                    <a:pos x="135" y="16"/>
                  </a:cxn>
                  <a:cxn ang="0">
                    <a:pos x="142" y="7"/>
                  </a:cxn>
                  <a:cxn ang="0">
                    <a:pos x="142" y="7"/>
                  </a:cxn>
                  <a:cxn ang="0">
                    <a:pos x="143" y="6"/>
                  </a:cxn>
                  <a:cxn ang="0">
                    <a:pos x="144" y="4"/>
                  </a:cxn>
                  <a:cxn ang="0">
                    <a:pos x="143" y="2"/>
                  </a:cxn>
                  <a:cxn ang="0">
                    <a:pos x="142" y="1"/>
                  </a:cxn>
                  <a:cxn ang="0">
                    <a:pos x="141" y="0"/>
                  </a:cxn>
                  <a:cxn ang="0">
                    <a:pos x="139" y="0"/>
                  </a:cxn>
                  <a:cxn ang="0">
                    <a:pos x="137" y="0"/>
                  </a:cxn>
                  <a:cxn ang="0">
                    <a:pos x="136" y="1"/>
                  </a:cxn>
                  <a:cxn ang="0">
                    <a:pos x="136" y="1"/>
                  </a:cxn>
                </a:cxnLst>
                <a:rect l="0" t="0" r="r" b="b"/>
                <a:pathLst>
                  <a:path w="144" h="337">
                    <a:moveTo>
                      <a:pt x="136" y="1"/>
                    </a:moveTo>
                    <a:lnTo>
                      <a:pt x="136" y="1"/>
                    </a:lnTo>
                    <a:lnTo>
                      <a:pt x="120" y="20"/>
                    </a:lnTo>
                    <a:lnTo>
                      <a:pt x="106" y="39"/>
                    </a:lnTo>
                    <a:lnTo>
                      <a:pt x="92" y="60"/>
                    </a:lnTo>
                    <a:lnTo>
                      <a:pt x="81" y="83"/>
                    </a:lnTo>
                    <a:lnTo>
                      <a:pt x="70" y="106"/>
                    </a:lnTo>
                    <a:lnTo>
                      <a:pt x="61" y="128"/>
                    </a:lnTo>
                    <a:lnTo>
                      <a:pt x="52" y="151"/>
                    </a:lnTo>
                    <a:lnTo>
                      <a:pt x="44" y="174"/>
                    </a:lnTo>
                    <a:lnTo>
                      <a:pt x="44" y="174"/>
                    </a:lnTo>
                    <a:lnTo>
                      <a:pt x="26" y="223"/>
                    </a:lnTo>
                    <a:lnTo>
                      <a:pt x="18" y="247"/>
                    </a:lnTo>
                    <a:lnTo>
                      <a:pt x="10" y="271"/>
                    </a:lnTo>
                    <a:lnTo>
                      <a:pt x="10" y="271"/>
                    </a:lnTo>
                    <a:lnTo>
                      <a:pt x="6" y="286"/>
                    </a:lnTo>
                    <a:lnTo>
                      <a:pt x="2" y="303"/>
                    </a:lnTo>
                    <a:lnTo>
                      <a:pt x="0" y="311"/>
                    </a:lnTo>
                    <a:lnTo>
                      <a:pt x="0" y="319"/>
                    </a:lnTo>
                    <a:lnTo>
                      <a:pt x="0" y="326"/>
                    </a:lnTo>
                    <a:lnTo>
                      <a:pt x="1" y="334"/>
                    </a:lnTo>
                    <a:lnTo>
                      <a:pt x="1" y="334"/>
                    </a:lnTo>
                    <a:lnTo>
                      <a:pt x="2" y="336"/>
                    </a:lnTo>
                    <a:lnTo>
                      <a:pt x="3" y="337"/>
                    </a:lnTo>
                    <a:lnTo>
                      <a:pt x="5" y="337"/>
                    </a:lnTo>
                    <a:lnTo>
                      <a:pt x="7" y="337"/>
                    </a:lnTo>
                    <a:lnTo>
                      <a:pt x="8" y="336"/>
                    </a:lnTo>
                    <a:lnTo>
                      <a:pt x="10" y="335"/>
                    </a:lnTo>
                    <a:lnTo>
                      <a:pt x="10" y="334"/>
                    </a:lnTo>
                    <a:lnTo>
                      <a:pt x="10" y="332"/>
                    </a:lnTo>
                    <a:lnTo>
                      <a:pt x="10" y="332"/>
                    </a:lnTo>
                    <a:lnTo>
                      <a:pt x="9" y="323"/>
                    </a:lnTo>
                    <a:lnTo>
                      <a:pt x="9" y="314"/>
                    </a:lnTo>
                    <a:lnTo>
                      <a:pt x="10" y="305"/>
                    </a:lnTo>
                    <a:lnTo>
                      <a:pt x="12" y="294"/>
                    </a:lnTo>
                    <a:lnTo>
                      <a:pt x="19" y="275"/>
                    </a:lnTo>
                    <a:lnTo>
                      <a:pt x="24" y="258"/>
                    </a:lnTo>
                    <a:lnTo>
                      <a:pt x="24" y="258"/>
                    </a:lnTo>
                    <a:lnTo>
                      <a:pt x="30" y="238"/>
                    </a:lnTo>
                    <a:lnTo>
                      <a:pt x="37" y="218"/>
                    </a:lnTo>
                    <a:lnTo>
                      <a:pt x="53" y="177"/>
                    </a:lnTo>
                    <a:lnTo>
                      <a:pt x="53" y="177"/>
                    </a:lnTo>
                    <a:lnTo>
                      <a:pt x="70" y="133"/>
                    </a:lnTo>
                    <a:lnTo>
                      <a:pt x="80" y="110"/>
                    </a:lnTo>
                    <a:lnTo>
                      <a:pt x="89" y="88"/>
                    </a:lnTo>
                    <a:lnTo>
                      <a:pt x="101" y="66"/>
                    </a:lnTo>
                    <a:lnTo>
                      <a:pt x="113" y="45"/>
                    </a:lnTo>
                    <a:lnTo>
                      <a:pt x="126" y="26"/>
                    </a:lnTo>
                    <a:lnTo>
                      <a:pt x="135" y="16"/>
                    </a:lnTo>
                    <a:lnTo>
                      <a:pt x="142" y="7"/>
                    </a:lnTo>
                    <a:lnTo>
                      <a:pt x="142" y="7"/>
                    </a:lnTo>
                    <a:lnTo>
                      <a:pt x="143" y="6"/>
                    </a:lnTo>
                    <a:lnTo>
                      <a:pt x="144" y="4"/>
                    </a:lnTo>
                    <a:lnTo>
                      <a:pt x="143" y="2"/>
                    </a:lnTo>
                    <a:lnTo>
                      <a:pt x="142" y="1"/>
                    </a:lnTo>
                    <a:lnTo>
                      <a:pt x="141" y="0"/>
                    </a:lnTo>
                    <a:lnTo>
                      <a:pt x="139" y="0"/>
                    </a:lnTo>
                    <a:lnTo>
                      <a:pt x="137" y="0"/>
                    </a:lnTo>
                    <a:lnTo>
                      <a:pt x="136" y="1"/>
                    </a:lnTo>
                    <a:lnTo>
                      <a:pt x="13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" name="Freeform 846">
                <a:extLst>
                  <a:ext uri="{FF2B5EF4-FFF2-40B4-BE49-F238E27FC236}">
                    <a16:creationId xmlns:a16="http://schemas.microsoft.com/office/drawing/2014/main" id="{8067F45D-B9C6-974D-6ED4-3BFF72093825}"/>
                  </a:ext>
                </a:extLst>
              </p:cNvPr>
              <p:cNvSpPr/>
              <p:nvPr/>
            </p:nvSpPr>
            <p:spPr bwMode="auto">
              <a:xfrm>
                <a:off x="4248151" y="1147763"/>
                <a:ext cx="88900" cy="204788"/>
              </a:xfrm>
              <a:custGeom>
                <a:avLst/>
                <a:gdLst/>
                <a:ahLst/>
                <a:cxnLst>
                  <a:cxn ang="0">
                    <a:pos x="157" y="3"/>
                  </a:cxn>
                  <a:cxn ang="0">
                    <a:pos x="148" y="22"/>
                  </a:cxn>
                  <a:cxn ang="0">
                    <a:pos x="136" y="40"/>
                  </a:cxn>
                  <a:cxn ang="0">
                    <a:pos x="114" y="83"/>
                  </a:cxn>
                  <a:cxn ang="0">
                    <a:pos x="92" y="133"/>
                  </a:cxn>
                  <a:cxn ang="0">
                    <a:pos x="69" y="182"/>
                  </a:cxn>
                  <a:cxn ang="0">
                    <a:pos x="57" y="207"/>
                  </a:cxn>
                  <a:cxn ang="0">
                    <a:pos x="34" y="256"/>
                  </a:cxn>
                  <a:cxn ang="0">
                    <a:pos x="24" y="281"/>
                  </a:cxn>
                  <a:cxn ang="0">
                    <a:pos x="8" y="330"/>
                  </a:cxn>
                  <a:cxn ang="0">
                    <a:pos x="3" y="355"/>
                  </a:cxn>
                  <a:cxn ang="0">
                    <a:pos x="0" y="381"/>
                  </a:cxn>
                  <a:cxn ang="0">
                    <a:pos x="1" y="382"/>
                  </a:cxn>
                  <a:cxn ang="0">
                    <a:pos x="3" y="385"/>
                  </a:cxn>
                  <a:cxn ang="0">
                    <a:pos x="6" y="385"/>
                  </a:cxn>
                  <a:cxn ang="0">
                    <a:pos x="9" y="382"/>
                  </a:cxn>
                  <a:cxn ang="0">
                    <a:pos x="9" y="381"/>
                  </a:cxn>
                  <a:cxn ang="0">
                    <a:pos x="12" y="354"/>
                  </a:cxn>
                  <a:cxn ang="0">
                    <a:pos x="19" y="327"/>
                  </a:cxn>
                  <a:cxn ang="0">
                    <a:pos x="37" y="275"/>
                  </a:cxn>
                  <a:cxn ang="0">
                    <a:pos x="47" y="249"/>
                  </a:cxn>
                  <a:cxn ang="0">
                    <a:pos x="72" y="197"/>
                  </a:cxn>
                  <a:cxn ang="0">
                    <a:pos x="86" y="171"/>
                  </a:cxn>
                  <a:cxn ang="0">
                    <a:pos x="106" y="126"/>
                  </a:cxn>
                  <a:cxn ang="0">
                    <a:pos x="126" y="80"/>
                  </a:cxn>
                  <a:cxn ang="0">
                    <a:pos x="130" y="71"/>
                  </a:cxn>
                  <a:cxn ang="0">
                    <a:pos x="147" y="43"/>
                  </a:cxn>
                  <a:cxn ang="0">
                    <a:pos x="162" y="16"/>
                  </a:cxn>
                  <a:cxn ang="0">
                    <a:pos x="166" y="6"/>
                  </a:cxn>
                  <a:cxn ang="0">
                    <a:pos x="165" y="2"/>
                  </a:cxn>
                  <a:cxn ang="0">
                    <a:pos x="163" y="0"/>
                  </a:cxn>
                  <a:cxn ang="0">
                    <a:pos x="159" y="0"/>
                  </a:cxn>
                  <a:cxn ang="0">
                    <a:pos x="157" y="3"/>
                  </a:cxn>
                </a:cxnLst>
                <a:rect l="0" t="0" r="r" b="b"/>
                <a:pathLst>
                  <a:path w="166" h="385">
                    <a:moveTo>
                      <a:pt x="157" y="3"/>
                    </a:moveTo>
                    <a:lnTo>
                      <a:pt x="157" y="3"/>
                    </a:lnTo>
                    <a:lnTo>
                      <a:pt x="153" y="13"/>
                    </a:lnTo>
                    <a:lnTo>
                      <a:pt x="148" y="22"/>
                    </a:lnTo>
                    <a:lnTo>
                      <a:pt x="136" y="40"/>
                    </a:lnTo>
                    <a:lnTo>
                      <a:pt x="136" y="40"/>
                    </a:lnTo>
                    <a:lnTo>
                      <a:pt x="124" y="60"/>
                    </a:lnTo>
                    <a:lnTo>
                      <a:pt x="114" y="83"/>
                    </a:lnTo>
                    <a:lnTo>
                      <a:pt x="114" y="83"/>
                    </a:lnTo>
                    <a:lnTo>
                      <a:pt x="92" y="133"/>
                    </a:lnTo>
                    <a:lnTo>
                      <a:pt x="81" y="158"/>
                    </a:lnTo>
                    <a:lnTo>
                      <a:pt x="69" y="182"/>
                    </a:lnTo>
                    <a:lnTo>
                      <a:pt x="69" y="182"/>
                    </a:lnTo>
                    <a:lnTo>
                      <a:pt x="57" y="207"/>
                    </a:lnTo>
                    <a:lnTo>
                      <a:pt x="45" y="230"/>
                    </a:lnTo>
                    <a:lnTo>
                      <a:pt x="34" y="256"/>
                    </a:lnTo>
                    <a:lnTo>
                      <a:pt x="24" y="281"/>
                    </a:lnTo>
                    <a:lnTo>
                      <a:pt x="24" y="281"/>
                    </a:lnTo>
                    <a:lnTo>
                      <a:pt x="16" y="305"/>
                    </a:lnTo>
                    <a:lnTo>
                      <a:pt x="8" y="330"/>
                    </a:lnTo>
                    <a:lnTo>
                      <a:pt x="5" y="342"/>
                    </a:lnTo>
                    <a:lnTo>
                      <a:pt x="3" y="355"/>
                    </a:lnTo>
                    <a:lnTo>
                      <a:pt x="1" y="367"/>
                    </a:lnTo>
                    <a:lnTo>
                      <a:pt x="0" y="381"/>
                    </a:lnTo>
                    <a:lnTo>
                      <a:pt x="0" y="381"/>
                    </a:lnTo>
                    <a:lnTo>
                      <a:pt x="1" y="382"/>
                    </a:lnTo>
                    <a:lnTo>
                      <a:pt x="2" y="384"/>
                    </a:lnTo>
                    <a:lnTo>
                      <a:pt x="3" y="385"/>
                    </a:lnTo>
                    <a:lnTo>
                      <a:pt x="5" y="385"/>
                    </a:lnTo>
                    <a:lnTo>
                      <a:pt x="6" y="385"/>
                    </a:lnTo>
                    <a:lnTo>
                      <a:pt x="8" y="384"/>
                    </a:lnTo>
                    <a:lnTo>
                      <a:pt x="9" y="382"/>
                    </a:lnTo>
                    <a:lnTo>
                      <a:pt x="9" y="381"/>
                    </a:lnTo>
                    <a:lnTo>
                      <a:pt x="9" y="381"/>
                    </a:lnTo>
                    <a:lnTo>
                      <a:pt x="10" y="367"/>
                    </a:lnTo>
                    <a:lnTo>
                      <a:pt x="12" y="354"/>
                    </a:lnTo>
                    <a:lnTo>
                      <a:pt x="15" y="340"/>
                    </a:lnTo>
                    <a:lnTo>
                      <a:pt x="19" y="327"/>
                    </a:lnTo>
                    <a:lnTo>
                      <a:pt x="27" y="301"/>
                    </a:lnTo>
                    <a:lnTo>
                      <a:pt x="37" y="275"/>
                    </a:lnTo>
                    <a:lnTo>
                      <a:pt x="37" y="275"/>
                    </a:lnTo>
                    <a:lnTo>
                      <a:pt x="47" y="249"/>
                    </a:lnTo>
                    <a:lnTo>
                      <a:pt x="59" y="222"/>
                    </a:lnTo>
                    <a:lnTo>
                      <a:pt x="72" y="197"/>
                    </a:lnTo>
                    <a:lnTo>
                      <a:pt x="86" y="171"/>
                    </a:lnTo>
                    <a:lnTo>
                      <a:pt x="86" y="171"/>
                    </a:lnTo>
                    <a:lnTo>
                      <a:pt x="96" y="149"/>
                    </a:lnTo>
                    <a:lnTo>
                      <a:pt x="106" y="126"/>
                    </a:lnTo>
                    <a:lnTo>
                      <a:pt x="116" y="103"/>
                    </a:lnTo>
                    <a:lnTo>
                      <a:pt x="126" y="80"/>
                    </a:lnTo>
                    <a:lnTo>
                      <a:pt x="126" y="80"/>
                    </a:lnTo>
                    <a:lnTo>
                      <a:pt x="130" y="71"/>
                    </a:lnTo>
                    <a:lnTo>
                      <a:pt x="135" y="62"/>
                    </a:lnTo>
                    <a:lnTo>
                      <a:pt x="147" y="43"/>
                    </a:lnTo>
                    <a:lnTo>
                      <a:pt x="158" y="25"/>
                    </a:lnTo>
                    <a:lnTo>
                      <a:pt x="162" y="16"/>
                    </a:lnTo>
                    <a:lnTo>
                      <a:pt x="166" y="6"/>
                    </a:lnTo>
                    <a:lnTo>
                      <a:pt x="166" y="6"/>
                    </a:lnTo>
                    <a:lnTo>
                      <a:pt x="166" y="3"/>
                    </a:lnTo>
                    <a:lnTo>
                      <a:pt x="165" y="2"/>
                    </a:lnTo>
                    <a:lnTo>
                      <a:pt x="164" y="0"/>
                    </a:lnTo>
                    <a:lnTo>
                      <a:pt x="163" y="0"/>
                    </a:lnTo>
                    <a:lnTo>
                      <a:pt x="161" y="0"/>
                    </a:lnTo>
                    <a:lnTo>
                      <a:pt x="159" y="0"/>
                    </a:lnTo>
                    <a:lnTo>
                      <a:pt x="158" y="1"/>
                    </a:lnTo>
                    <a:lnTo>
                      <a:pt x="157" y="3"/>
                    </a:lnTo>
                    <a:lnTo>
                      <a:pt x="15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" name="Freeform 847">
                <a:extLst>
                  <a:ext uri="{FF2B5EF4-FFF2-40B4-BE49-F238E27FC236}">
                    <a16:creationId xmlns:a16="http://schemas.microsoft.com/office/drawing/2014/main" id="{DF3B9E04-2569-CE3D-98E2-B56420CC9E30}"/>
                  </a:ext>
                </a:extLst>
              </p:cNvPr>
              <p:cNvSpPr/>
              <p:nvPr/>
            </p:nvSpPr>
            <p:spPr bwMode="auto">
              <a:xfrm>
                <a:off x="4278313" y="1141413"/>
                <a:ext cx="93663" cy="217488"/>
              </a:xfrm>
              <a:custGeom>
                <a:avLst/>
                <a:gdLst/>
                <a:ahLst/>
                <a:cxnLst>
                  <a:cxn ang="0">
                    <a:pos x="167" y="2"/>
                  </a:cxn>
                  <a:cxn ang="0">
                    <a:pos x="167" y="2"/>
                  </a:cxn>
                  <a:cxn ang="0">
                    <a:pos x="152" y="25"/>
                  </a:cxn>
                  <a:cxn ang="0">
                    <a:pos x="137" y="50"/>
                  </a:cxn>
                  <a:cxn ang="0">
                    <a:pos x="125" y="74"/>
                  </a:cxn>
                  <a:cxn ang="0">
                    <a:pos x="112" y="100"/>
                  </a:cxn>
                  <a:cxn ang="0">
                    <a:pos x="90" y="151"/>
                  </a:cxn>
                  <a:cxn ang="0">
                    <a:pos x="78" y="177"/>
                  </a:cxn>
                  <a:cxn ang="0">
                    <a:pos x="67" y="203"/>
                  </a:cxn>
                  <a:cxn ang="0">
                    <a:pos x="67" y="203"/>
                  </a:cxn>
                  <a:cxn ang="0">
                    <a:pos x="43" y="252"/>
                  </a:cxn>
                  <a:cxn ang="0">
                    <a:pos x="32" y="277"/>
                  </a:cxn>
                  <a:cxn ang="0">
                    <a:pos x="22" y="303"/>
                  </a:cxn>
                  <a:cxn ang="0">
                    <a:pos x="13" y="328"/>
                  </a:cxn>
                  <a:cxn ang="0">
                    <a:pos x="6" y="355"/>
                  </a:cxn>
                  <a:cxn ang="0">
                    <a:pos x="4" y="369"/>
                  </a:cxn>
                  <a:cxn ang="0">
                    <a:pos x="2" y="381"/>
                  </a:cxn>
                  <a:cxn ang="0">
                    <a:pos x="1" y="395"/>
                  </a:cxn>
                  <a:cxn ang="0">
                    <a:pos x="0" y="408"/>
                  </a:cxn>
                  <a:cxn ang="0">
                    <a:pos x="0" y="408"/>
                  </a:cxn>
                  <a:cxn ang="0">
                    <a:pos x="1" y="410"/>
                  </a:cxn>
                  <a:cxn ang="0">
                    <a:pos x="2" y="412"/>
                  </a:cxn>
                  <a:cxn ang="0">
                    <a:pos x="3" y="412"/>
                  </a:cxn>
                  <a:cxn ang="0">
                    <a:pos x="5" y="413"/>
                  </a:cxn>
                  <a:cxn ang="0">
                    <a:pos x="7" y="412"/>
                  </a:cxn>
                  <a:cxn ang="0">
                    <a:pos x="8" y="412"/>
                  </a:cxn>
                  <a:cxn ang="0">
                    <a:pos x="9" y="410"/>
                  </a:cxn>
                  <a:cxn ang="0">
                    <a:pos x="10" y="408"/>
                  </a:cxn>
                  <a:cxn ang="0">
                    <a:pos x="10" y="408"/>
                  </a:cxn>
                  <a:cxn ang="0">
                    <a:pos x="10" y="395"/>
                  </a:cxn>
                  <a:cxn ang="0">
                    <a:pos x="11" y="382"/>
                  </a:cxn>
                  <a:cxn ang="0">
                    <a:pos x="13" y="369"/>
                  </a:cxn>
                  <a:cxn ang="0">
                    <a:pos x="16" y="356"/>
                  </a:cxn>
                  <a:cxn ang="0">
                    <a:pos x="23" y="333"/>
                  </a:cxn>
                  <a:cxn ang="0">
                    <a:pos x="32" y="307"/>
                  </a:cxn>
                  <a:cxn ang="0">
                    <a:pos x="32" y="307"/>
                  </a:cxn>
                  <a:cxn ang="0">
                    <a:pos x="57" y="249"/>
                  </a:cxn>
                  <a:cxn ang="0">
                    <a:pos x="82" y="191"/>
                  </a:cxn>
                  <a:cxn ang="0">
                    <a:pos x="82" y="191"/>
                  </a:cxn>
                  <a:cxn ang="0">
                    <a:pos x="104" y="144"/>
                  </a:cxn>
                  <a:cxn ang="0">
                    <a:pos x="125" y="96"/>
                  </a:cxn>
                  <a:cxn ang="0">
                    <a:pos x="136" y="73"/>
                  </a:cxn>
                  <a:cxn ang="0">
                    <a:pos x="148" y="51"/>
                  </a:cxn>
                  <a:cxn ang="0">
                    <a:pos x="161" y="28"/>
                  </a:cxn>
                  <a:cxn ang="0">
                    <a:pos x="176" y="6"/>
                  </a:cxn>
                  <a:cxn ang="0">
                    <a:pos x="176" y="6"/>
                  </a:cxn>
                  <a:cxn ang="0">
                    <a:pos x="176" y="5"/>
                  </a:cxn>
                  <a:cxn ang="0">
                    <a:pos x="176" y="3"/>
                  </a:cxn>
                  <a:cxn ang="0">
                    <a:pos x="176" y="2"/>
                  </a:cxn>
                  <a:cxn ang="0">
                    <a:pos x="174" y="1"/>
                  </a:cxn>
                  <a:cxn ang="0">
                    <a:pos x="171" y="0"/>
                  </a:cxn>
                  <a:cxn ang="0">
                    <a:pos x="168" y="0"/>
                  </a:cxn>
                  <a:cxn ang="0">
                    <a:pos x="167" y="2"/>
                  </a:cxn>
                  <a:cxn ang="0">
                    <a:pos x="167" y="2"/>
                  </a:cxn>
                </a:cxnLst>
                <a:rect l="0" t="0" r="r" b="b"/>
                <a:pathLst>
                  <a:path w="176" h="413">
                    <a:moveTo>
                      <a:pt x="167" y="2"/>
                    </a:moveTo>
                    <a:lnTo>
                      <a:pt x="167" y="2"/>
                    </a:lnTo>
                    <a:lnTo>
                      <a:pt x="152" y="25"/>
                    </a:lnTo>
                    <a:lnTo>
                      <a:pt x="137" y="50"/>
                    </a:lnTo>
                    <a:lnTo>
                      <a:pt x="125" y="74"/>
                    </a:lnTo>
                    <a:lnTo>
                      <a:pt x="112" y="100"/>
                    </a:lnTo>
                    <a:lnTo>
                      <a:pt x="90" y="151"/>
                    </a:lnTo>
                    <a:lnTo>
                      <a:pt x="78" y="177"/>
                    </a:lnTo>
                    <a:lnTo>
                      <a:pt x="67" y="203"/>
                    </a:lnTo>
                    <a:lnTo>
                      <a:pt x="67" y="203"/>
                    </a:lnTo>
                    <a:lnTo>
                      <a:pt x="43" y="252"/>
                    </a:lnTo>
                    <a:lnTo>
                      <a:pt x="32" y="277"/>
                    </a:lnTo>
                    <a:lnTo>
                      <a:pt x="22" y="303"/>
                    </a:lnTo>
                    <a:lnTo>
                      <a:pt x="13" y="328"/>
                    </a:lnTo>
                    <a:lnTo>
                      <a:pt x="6" y="355"/>
                    </a:lnTo>
                    <a:lnTo>
                      <a:pt x="4" y="369"/>
                    </a:lnTo>
                    <a:lnTo>
                      <a:pt x="2" y="381"/>
                    </a:lnTo>
                    <a:lnTo>
                      <a:pt x="1" y="395"/>
                    </a:lnTo>
                    <a:lnTo>
                      <a:pt x="0" y="408"/>
                    </a:lnTo>
                    <a:lnTo>
                      <a:pt x="0" y="408"/>
                    </a:lnTo>
                    <a:lnTo>
                      <a:pt x="1" y="410"/>
                    </a:lnTo>
                    <a:lnTo>
                      <a:pt x="2" y="412"/>
                    </a:lnTo>
                    <a:lnTo>
                      <a:pt x="3" y="412"/>
                    </a:lnTo>
                    <a:lnTo>
                      <a:pt x="5" y="413"/>
                    </a:lnTo>
                    <a:lnTo>
                      <a:pt x="7" y="412"/>
                    </a:lnTo>
                    <a:lnTo>
                      <a:pt x="8" y="412"/>
                    </a:lnTo>
                    <a:lnTo>
                      <a:pt x="9" y="410"/>
                    </a:lnTo>
                    <a:lnTo>
                      <a:pt x="10" y="408"/>
                    </a:lnTo>
                    <a:lnTo>
                      <a:pt x="10" y="408"/>
                    </a:lnTo>
                    <a:lnTo>
                      <a:pt x="10" y="395"/>
                    </a:lnTo>
                    <a:lnTo>
                      <a:pt x="11" y="382"/>
                    </a:lnTo>
                    <a:lnTo>
                      <a:pt x="13" y="369"/>
                    </a:lnTo>
                    <a:lnTo>
                      <a:pt x="16" y="356"/>
                    </a:lnTo>
                    <a:lnTo>
                      <a:pt x="23" y="333"/>
                    </a:lnTo>
                    <a:lnTo>
                      <a:pt x="32" y="307"/>
                    </a:lnTo>
                    <a:lnTo>
                      <a:pt x="32" y="307"/>
                    </a:lnTo>
                    <a:lnTo>
                      <a:pt x="57" y="249"/>
                    </a:lnTo>
                    <a:lnTo>
                      <a:pt x="82" y="191"/>
                    </a:lnTo>
                    <a:lnTo>
                      <a:pt x="82" y="191"/>
                    </a:lnTo>
                    <a:lnTo>
                      <a:pt x="104" y="144"/>
                    </a:lnTo>
                    <a:lnTo>
                      <a:pt x="125" y="96"/>
                    </a:lnTo>
                    <a:lnTo>
                      <a:pt x="136" y="73"/>
                    </a:lnTo>
                    <a:lnTo>
                      <a:pt x="148" y="51"/>
                    </a:lnTo>
                    <a:lnTo>
                      <a:pt x="161" y="28"/>
                    </a:lnTo>
                    <a:lnTo>
                      <a:pt x="176" y="6"/>
                    </a:lnTo>
                    <a:lnTo>
                      <a:pt x="176" y="6"/>
                    </a:lnTo>
                    <a:lnTo>
                      <a:pt x="176" y="5"/>
                    </a:lnTo>
                    <a:lnTo>
                      <a:pt x="176" y="3"/>
                    </a:lnTo>
                    <a:lnTo>
                      <a:pt x="176" y="2"/>
                    </a:lnTo>
                    <a:lnTo>
                      <a:pt x="174" y="1"/>
                    </a:lnTo>
                    <a:lnTo>
                      <a:pt x="171" y="0"/>
                    </a:lnTo>
                    <a:lnTo>
                      <a:pt x="168" y="0"/>
                    </a:lnTo>
                    <a:lnTo>
                      <a:pt x="167" y="2"/>
                    </a:lnTo>
                    <a:lnTo>
                      <a:pt x="16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" name="Freeform 848">
                <a:extLst>
                  <a:ext uri="{FF2B5EF4-FFF2-40B4-BE49-F238E27FC236}">
                    <a16:creationId xmlns:a16="http://schemas.microsoft.com/office/drawing/2014/main" id="{A0C96393-C7B6-4C70-D5FB-BDB9D6BAE9F4}"/>
                  </a:ext>
                </a:extLst>
              </p:cNvPr>
              <p:cNvSpPr/>
              <p:nvPr/>
            </p:nvSpPr>
            <p:spPr bwMode="auto">
              <a:xfrm>
                <a:off x="4298951" y="1160463"/>
                <a:ext cx="85725" cy="211138"/>
              </a:xfrm>
              <a:custGeom>
                <a:avLst/>
                <a:gdLst/>
                <a:ahLst/>
                <a:cxnLst>
                  <a:cxn ang="0">
                    <a:pos x="152" y="5"/>
                  </a:cxn>
                  <a:cxn ang="0">
                    <a:pos x="149" y="18"/>
                  </a:cxn>
                  <a:cxn ang="0">
                    <a:pos x="143" y="28"/>
                  </a:cxn>
                  <a:cxn ang="0">
                    <a:pos x="134" y="44"/>
                  </a:cxn>
                  <a:cxn ang="0">
                    <a:pos x="131" y="50"/>
                  </a:cxn>
                  <a:cxn ang="0">
                    <a:pos x="120" y="78"/>
                  </a:cxn>
                  <a:cxn ang="0">
                    <a:pos x="106" y="104"/>
                  </a:cxn>
                  <a:cxn ang="0">
                    <a:pos x="93" y="128"/>
                  </a:cxn>
                  <a:cxn ang="0">
                    <a:pos x="72" y="174"/>
                  </a:cxn>
                  <a:cxn ang="0">
                    <a:pos x="63" y="199"/>
                  </a:cxn>
                  <a:cxn ang="0">
                    <a:pos x="33" y="271"/>
                  </a:cxn>
                  <a:cxn ang="0">
                    <a:pos x="15" y="319"/>
                  </a:cxn>
                  <a:cxn ang="0">
                    <a:pos x="3" y="369"/>
                  </a:cxn>
                  <a:cxn ang="0">
                    <a:pos x="0" y="395"/>
                  </a:cxn>
                  <a:cxn ang="0">
                    <a:pos x="1" y="399"/>
                  </a:cxn>
                  <a:cxn ang="0">
                    <a:pos x="4" y="400"/>
                  </a:cxn>
                  <a:cxn ang="0">
                    <a:pos x="9" y="397"/>
                  </a:cxn>
                  <a:cxn ang="0">
                    <a:pos x="9" y="395"/>
                  </a:cxn>
                  <a:cxn ang="0">
                    <a:pos x="13" y="368"/>
                  </a:cxn>
                  <a:cxn ang="0">
                    <a:pos x="27" y="314"/>
                  </a:cxn>
                  <a:cxn ang="0">
                    <a:pos x="47" y="263"/>
                  </a:cxn>
                  <a:cxn ang="0">
                    <a:pos x="67" y="212"/>
                  </a:cxn>
                  <a:cxn ang="0">
                    <a:pos x="78" y="187"/>
                  </a:cxn>
                  <a:cxn ang="0">
                    <a:pos x="89" y="159"/>
                  </a:cxn>
                  <a:cxn ang="0">
                    <a:pos x="116" y="107"/>
                  </a:cxn>
                  <a:cxn ang="0">
                    <a:pos x="128" y="81"/>
                  </a:cxn>
                  <a:cxn ang="0">
                    <a:pos x="141" y="50"/>
                  </a:cxn>
                  <a:cxn ang="0">
                    <a:pos x="147" y="41"/>
                  </a:cxn>
                  <a:cxn ang="0">
                    <a:pos x="157" y="24"/>
                  </a:cxn>
                  <a:cxn ang="0">
                    <a:pos x="162" y="5"/>
                  </a:cxn>
                  <a:cxn ang="0">
                    <a:pos x="162" y="3"/>
                  </a:cxn>
                  <a:cxn ang="0">
                    <a:pos x="159" y="1"/>
                  </a:cxn>
                  <a:cxn ang="0">
                    <a:pos x="154" y="2"/>
                  </a:cxn>
                  <a:cxn ang="0">
                    <a:pos x="152" y="5"/>
                  </a:cxn>
                </a:cxnLst>
                <a:rect l="0" t="0" r="r" b="b"/>
                <a:pathLst>
                  <a:path w="162" h="400">
                    <a:moveTo>
                      <a:pt x="152" y="5"/>
                    </a:moveTo>
                    <a:lnTo>
                      <a:pt x="152" y="5"/>
                    </a:lnTo>
                    <a:lnTo>
                      <a:pt x="151" y="12"/>
                    </a:lnTo>
                    <a:lnTo>
                      <a:pt x="149" y="18"/>
                    </a:lnTo>
                    <a:lnTo>
                      <a:pt x="146" y="23"/>
                    </a:lnTo>
                    <a:lnTo>
                      <a:pt x="143" y="28"/>
                    </a:lnTo>
                    <a:lnTo>
                      <a:pt x="137" y="39"/>
                    </a:lnTo>
                    <a:lnTo>
                      <a:pt x="134" y="44"/>
                    </a:lnTo>
                    <a:lnTo>
                      <a:pt x="131" y="50"/>
                    </a:lnTo>
                    <a:lnTo>
                      <a:pt x="131" y="50"/>
                    </a:lnTo>
                    <a:lnTo>
                      <a:pt x="126" y="63"/>
                    </a:lnTo>
                    <a:lnTo>
                      <a:pt x="120" y="78"/>
                    </a:lnTo>
                    <a:lnTo>
                      <a:pt x="113" y="91"/>
                    </a:lnTo>
                    <a:lnTo>
                      <a:pt x="106" y="104"/>
                    </a:lnTo>
                    <a:lnTo>
                      <a:pt x="106" y="104"/>
                    </a:lnTo>
                    <a:lnTo>
                      <a:pt x="93" y="128"/>
                    </a:lnTo>
                    <a:lnTo>
                      <a:pt x="82" y="150"/>
                    </a:lnTo>
                    <a:lnTo>
                      <a:pt x="72" y="174"/>
                    </a:lnTo>
                    <a:lnTo>
                      <a:pt x="63" y="199"/>
                    </a:lnTo>
                    <a:lnTo>
                      <a:pt x="63" y="199"/>
                    </a:lnTo>
                    <a:lnTo>
                      <a:pt x="43" y="247"/>
                    </a:lnTo>
                    <a:lnTo>
                      <a:pt x="33" y="271"/>
                    </a:lnTo>
                    <a:lnTo>
                      <a:pt x="24" y="296"/>
                    </a:lnTo>
                    <a:lnTo>
                      <a:pt x="15" y="319"/>
                    </a:lnTo>
                    <a:lnTo>
                      <a:pt x="8" y="344"/>
                    </a:lnTo>
                    <a:lnTo>
                      <a:pt x="3" y="369"/>
                    </a:lnTo>
                    <a:lnTo>
                      <a:pt x="0" y="395"/>
                    </a:lnTo>
                    <a:lnTo>
                      <a:pt x="0" y="395"/>
                    </a:lnTo>
                    <a:lnTo>
                      <a:pt x="0" y="397"/>
                    </a:lnTo>
                    <a:lnTo>
                      <a:pt x="1" y="399"/>
                    </a:lnTo>
                    <a:lnTo>
                      <a:pt x="3" y="399"/>
                    </a:lnTo>
                    <a:lnTo>
                      <a:pt x="4" y="400"/>
                    </a:lnTo>
                    <a:lnTo>
                      <a:pt x="8" y="399"/>
                    </a:lnTo>
                    <a:lnTo>
                      <a:pt x="9" y="397"/>
                    </a:lnTo>
                    <a:lnTo>
                      <a:pt x="9" y="395"/>
                    </a:lnTo>
                    <a:lnTo>
                      <a:pt x="9" y="395"/>
                    </a:lnTo>
                    <a:lnTo>
                      <a:pt x="11" y="382"/>
                    </a:lnTo>
                    <a:lnTo>
                      <a:pt x="13" y="368"/>
                    </a:lnTo>
                    <a:lnTo>
                      <a:pt x="19" y="341"/>
                    </a:lnTo>
                    <a:lnTo>
                      <a:pt x="27" y="314"/>
                    </a:lnTo>
                    <a:lnTo>
                      <a:pt x="36" y="288"/>
                    </a:lnTo>
                    <a:lnTo>
                      <a:pt x="47" y="263"/>
                    </a:lnTo>
                    <a:lnTo>
                      <a:pt x="57" y="238"/>
                    </a:lnTo>
                    <a:lnTo>
                      <a:pt x="67" y="212"/>
                    </a:lnTo>
                    <a:lnTo>
                      <a:pt x="78" y="187"/>
                    </a:lnTo>
                    <a:lnTo>
                      <a:pt x="78" y="187"/>
                    </a:lnTo>
                    <a:lnTo>
                      <a:pt x="83" y="172"/>
                    </a:lnTo>
                    <a:lnTo>
                      <a:pt x="89" y="159"/>
                    </a:lnTo>
                    <a:lnTo>
                      <a:pt x="102" y="133"/>
                    </a:lnTo>
                    <a:lnTo>
                      <a:pt x="116" y="107"/>
                    </a:lnTo>
                    <a:lnTo>
                      <a:pt x="128" y="81"/>
                    </a:lnTo>
                    <a:lnTo>
                      <a:pt x="128" y="81"/>
                    </a:lnTo>
                    <a:lnTo>
                      <a:pt x="137" y="60"/>
                    </a:lnTo>
                    <a:lnTo>
                      <a:pt x="141" y="50"/>
                    </a:lnTo>
                    <a:lnTo>
                      <a:pt x="147" y="41"/>
                    </a:lnTo>
                    <a:lnTo>
                      <a:pt x="147" y="41"/>
                    </a:lnTo>
                    <a:lnTo>
                      <a:pt x="152" y="32"/>
                    </a:lnTo>
                    <a:lnTo>
                      <a:pt x="157" y="24"/>
                    </a:lnTo>
                    <a:lnTo>
                      <a:pt x="159" y="15"/>
                    </a:lnTo>
                    <a:lnTo>
                      <a:pt x="162" y="5"/>
                    </a:lnTo>
                    <a:lnTo>
                      <a:pt x="162" y="5"/>
                    </a:lnTo>
                    <a:lnTo>
                      <a:pt x="162" y="3"/>
                    </a:lnTo>
                    <a:lnTo>
                      <a:pt x="161" y="2"/>
                    </a:lnTo>
                    <a:lnTo>
                      <a:pt x="159" y="1"/>
                    </a:lnTo>
                    <a:lnTo>
                      <a:pt x="157" y="0"/>
                    </a:lnTo>
                    <a:lnTo>
                      <a:pt x="154" y="2"/>
                    </a:lnTo>
                    <a:lnTo>
                      <a:pt x="153" y="3"/>
                    </a:lnTo>
                    <a:lnTo>
                      <a:pt x="152" y="5"/>
                    </a:lnTo>
                    <a:lnTo>
                      <a:pt x="15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Freeform 849">
                <a:extLst>
                  <a:ext uri="{FF2B5EF4-FFF2-40B4-BE49-F238E27FC236}">
                    <a16:creationId xmlns:a16="http://schemas.microsoft.com/office/drawing/2014/main" id="{8EBEE976-86B4-D715-DB21-1779B7018B18}"/>
                  </a:ext>
                </a:extLst>
              </p:cNvPr>
              <p:cNvSpPr/>
              <p:nvPr/>
            </p:nvSpPr>
            <p:spPr bwMode="auto">
              <a:xfrm>
                <a:off x="4332288" y="1171576"/>
                <a:ext cx="74613" cy="193675"/>
              </a:xfrm>
              <a:custGeom>
                <a:avLst/>
                <a:gdLst/>
                <a:ahLst/>
                <a:cxnLst>
                  <a:cxn ang="0">
                    <a:pos x="133" y="4"/>
                  </a:cxn>
                  <a:cxn ang="0">
                    <a:pos x="133" y="4"/>
                  </a:cxn>
                  <a:cxn ang="0">
                    <a:pos x="131" y="14"/>
                  </a:cxn>
                  <a:cxn ang="0">
                    <a:pos x="126" y="25"/>
                  </a:cxn>
                  <a:cxn ang="0">
                    <a:pos x="117" y="43"/>
                  </a:cxn>
                  <a:cxn ang="0">
                    <a:pos x="117" y="43"/>
                  </a:cxn>
                  <a:cxn ang="0">
                    <a:pos x="108" y="64"/>
                  </a:cxn>
                  <a:cxn ang="0">
                    <a:pos x="101" y="84"/>
                  </a:cxn>
                  <a:cxn ang="0">
                    <a:pos x="101" y="84"/>
                  </a:cxn>
                  <a:cxn ang="0">
                    <a:pos x="91" y="107"/>
                  </a:cxn>
                  <a:cxn ang="0">
                    <a:pos x="83" y="129"/>
                  </a:cxn>
                  <a:cxn ang="0">
                    <a:pos x="68" y="175"/>
                  </a:cxn>
                  <a:cxn ang="0">
                    <a:pos x="68" y="175"/>
                  </a:cxn>
                  <a:cxn ang="0">
                    <a:pos x="61" y="197"/>
                  </a:cxn>
                  <a:cxn ang="0">
                    <a:pos x="53" y="219"/>
                  </a:cxn>
                  <a:cxn ang="0">
                    <a:pos x="36" y="262"/>
                  </a:cxn>
                  <a:cxn ang="0">
                    <a:pos x="36" y="262"/>
                  </a:cxn>
                  <a:cxn ang="0">
                    <a:pos x="27" y="287"/>
                  </a:cxn>
                  <a:cxn ang="0">
                    <a:pos x="18" y="311"/>
                  </a:cxn>
                  <a:cxn ang="0">
                    <a:pos x="8" y="335"/>
                  </a:cxn>
                  <a:cxn ang="0">
                    <a:pos x="0" y="360"/>
                  </a:cxn>
                  <a:cxn ang="0">
                    <a:pos x="0" y="360"/>
                  </a:cxn>
                  <a:cxn ang="0">
                    <a:pos x="0" y="362"/>
                  </a:cxn>
                  <a:cxn ang="0">
                    <a:pos x="0" y="364"/>
                  </a:cxn>
                  <a:cxn ang="0">
                    <a:pos x="2" y="365"/>
                  </a:cxn>
                  <a:cxn ang="0">
                    <a:pos x="3" y="366"/>
                  </a:cxn>
                  <a:cxn ang="0">
                    <a:pos x="5" y="366"/>
                  </a:cxn>
                  <a:cxn ang="0">
                    <a:pos x="7" y="366"/>
                  </a:cxn>
                  <a:cxn ang="0">
                    <a:pos x="8" y="364"/>
                  </a:cxn>
                  <a:cxn ang="0">
                    <a:pos x="9" y="363"/>
                  </a:cxn>
                  <a:cxn ang="0">
                    <a:pos x="9" y="363"/>
                  </a:cxn>
                  <a:cxn ang="0">
                    <a:pos x="17" y="340"/>
                  </a:cxn>
                  <a:cxn ang="0">
                    <a:pos x="26" y="317"/>
                  </a:cxn>
                  <a:cxn ang="0">
                    <a:pos x="34" y="295"/>
                  </a:cxn>
                  <a:cxn ang="0">
                    <a:pos x="43" y="272"/>
                  </a:cxn>
                  <a:cxn ang="0">
                    <a:pos x="43" y="272"/>
                  </a:cxn>
                  <a:cxn ang="0">
                    <a:pos x="52" y="249"/>
                  </a:cxn>
                  <a:cxn ang="0">
                    <a:pos x="60" y="225"/>
                  </a:cxn>
                  <a:cxn ang="0">
                    <a:pos x="69" y="201"/>
                  </a:cxn>
                  <a:cxn ang="0">
                    <a:pos x="78" y="177"/>
                  </a:cxn>
                  <a:cxn ang="0">
                    <a:pos x="78" y="177"/>
                  </a:cxn>
                  <a:cxn ang="0">
                    <a:pos x="95" y="124"/>
                  </a:cxn>
                  <a:cxn ang="0">
                    <a:pos x="106" y="97"/>
                  </a:cxn>
                  <a:cxn ang="0">
                    <a:pos x="116" y="70"/>
                  </a:cxn>
                  <a:cxn ang="0">
                    <a:pos x="116" y="70"/>
                  </a:cxn>
                  <a:cxn ang="0">
                    <a:pos x="123" y="55"/>
                  </a:cxn>
                  <a:cxn ang="0">
                    <a:pos x="132" y="38"/>
                  </a:cxn>
                  <a:cxn ang="0">
                    <a:pos x="139" y="22"/>
                  </a:cxn>
                  <a:cxn ang="0">
                    <a:pos x="141" y="13"/>
                  </a:cxn>
                  <a:cxn ang="0">
                    <a:pos x="142" y="4"/>
                  </a:cxn>
                  <a:cxn ang="0">
                    <a:pos x="142" y="4"/>
                  </a:cxn>
                  <a:cxn ang="0">
                    <a:pos x="142" y="2"/>
                  </a:cxn>
                  <a:cxn ang="0">
                    <a:pos x="141" y="1"/>
                  </a:cxn>
                  <a:cxn ang="0">
                    <a:pos x="140" y="0"/>
                  </a:cxn>
                  <a:cxn ang="0">
                    <a:pos x="138" y="0"/>
                  </a:cxn>
                  <a:cxn ang="0">
                    <a:pos x="135" y="1"/>
                  </a:cxn>
                  <a:cxn ang="0">
                    <a:pos x="134" y="2"/>
                  </a:cxn>
                  <a:cxn ang="0">
                    <a:pos x="133" y="4"/>
                  </a:cxn>
                  <a:cxn ang="0">
                    <a:pos x="133" y="4"/>
                  </a:cxn>
                </a:cxnLst>
                <a:rect l="0" t="0" r="r" b="b"/>
                <a:pathLst>
                  <a:path w="142" h="366">
                    <a:moveTo>
                      <a:pt x="133" y="4"/>
                    </a:moveTo>
                    <a:lnTo>
                      <a:pt x="133" y="4"/>
                    </a:lnTo>
                    <a:lnTo>
                      <a:pt x="131" y="14"/>
                    </a:lnTo>
                    <a:lnTo>
                      <a:pt x="126" y="25"/>
                    </a:lnTo>
                    <a:lnTo>
                      <a:pt x="117" y="43"/>
                    </a:lnTo>
                    <a:lnTo>
                      <a:pt x="117" y="43"/>
                    </a:lnTo>
                    <a:lnTo>
                      <a:pt x="108" y="64"/>
                    </a:lnTo>
                    <a:lnTo>
                      <a:pt x="101" y="84"/>
                    </a:lnTo>
                    <a:lnTo>
                      <a:pt x="101" y="84"/>
                    </a:lnTo>
                    <a:lnTo>
                      <a:pt x="91" y="107"/>
                    </a:lnTo>
                    <a:lnTo>
                      <a:pt x="83" y="129"/>
                    </a:lnTo>
                    <a:lnTo>
                      <a:pt x="68" y="175"/>
                    </a:lnTo>
                    <a:lnTo>
                      <a:pt x="68" y="175"/>
                    </a:lnTo>
                    <a:lnTo>
                      <a:pt x="61" y="197"/>
                    </a:lnTo>
                    <a:lnTo>
                      <a:pt x="53" y="219"/>
                    </a:lnTo>
                    <a:lnTo>
                      <a:pt x="36" y="262"/>
                    </a:lnTo>
                    <a:lnTo>
                      <a:pt x="36" y="262"/>
                    </a:lnTo>
                    <a:lnTo>
                      <a:pt x="27" y="287"/>
                    </a:lnTo>
                    <a:lnTo>
                      <a:pt x="18" y="311"/>
                    </a:lnTo>
                    <a:lnTo>
                      <a:pt x="8" y="335"/>
                    </a:lnTo>
                    <a:lnTo>
                      <a:pt x="0" y="360"/>
                    </a:lnTo>
                    <a:lnTo>
                      <a:pt x="0" y="360"/>
                    </a:lnTo>
                    <a:lnTo>
                      <a:pt x="0" y="362"/>
                    </a:lnTo>
                    <a:lnTo>
                      <a:pt x="0" y="364"/>
                    </a:lnTo>
                    <a:lnTo>
                      <a:pt x="2" y="365"/>
                    </a:lnTo>
                    <a:lnTo>
                      <a:pt x="3" y="366"/>
                    </a:lnTo>
                    <a:lnTo>
                      <a:pt x="5" y="366"/>
                    </a:lnTo>
                    <a:lnTo>
                      <a:pt x="7" y="366"/>
                    </a:lnTo>
                    <a:lnTo>
                      <a:pt x="8" y="364"/>
                    </a:lnTo>
                    <a:lnTo>
                      <a:pt x="9" y="363"/>
                    </a:lnTo>
                    <a:lnTo>
                      <a:pt x="9" y="363"/>
                    </a:lnTo>
                    <a:lnTo>
                      <a:pt x="17" y="340"/>
                    </a:lnTo>
                    <a:lnTo>
                      <a:pt x="26" y="317"/>
                    </a:lnTo>
                    <a:lnTo>
                      <a:pt x="34" y="295"/>
                    </a:lnTo>
                    <a:lnTo>
                      <a:pt x="43" y="272"/>
                    </a:lnTo>
                    <a:lnTo>
                      <a:pt x="43" y="272"/>
                    </a:lnTo>
                    <a:lnTo>
                      <a:pt x="52" y="249"/>
                    </a:lnTo>
                    <a:lnTo>
                      <a:pt x="60" y="225"/>
                    </a:lnTo>
                    <a:lnTo>
                      <a:pt x="69" y="201"/>
                    </a:lnTo>
                    <a:lnTo>
                      <a:pt x="78" y="177"/>
                    </a:lnTo>
                    <a:lnTo>
                      <a:pt x="78" y="177"/>
                    </a:lnTo>
                    <a:lnTo>
                      <a:pt x="95" y="124"/>
                    </a:lnTo>
                    <a:lnTo>
                      <a:pt x="106" y="97"/>
                    </a:lnTo>
                    <a:lnTo>
                      <a:pt x="116" y="70"/>
                    </a:lnTo>
                    <a:lnTo>
                      <a:pt x="116" y="70"/>
                    </a:lnTo>
                    <a:lnTo>
                      <a:pt x="123" y="55"/>
                    </a:lnTo>
                    <a:lnTo>
                      <a:pt x="132" y="38"/>
                    </a:lnTo>
                    <a:lnTo>
                      <a:pt x="139" y="22"/>
                    </a:lnTo>
                    <a:lnTo>
                      <a:pt x="141" y="13"/>
                    </a:lnTo>
                    <a:lnTo>
                      <a:pt x="142" y="4"/>
                    </a:lnTo>
                    <a:lnTo>
                      <a:pt x="142" y="4"/>
                    </a:lnTo>
                    <a:lnTo>
                      <a:pt x="142" y="2"/>
                    </a:lnTo>
                    <a:lnTo>
                      <a:pt x="141" y="1"/>
                    </a:lnTo>
                    <a:lnTo>
                      <a:pt x="140" y="0"/>
                    </a:lnTo>
                    <a:lnTo>
                      <a:pt x="138" y="0"/>
                    </a:lnTo>
                    <a:lnTo>
                      <a:pt x="135" y="1"/>
                    </a:lnTo>
                    <a:lnTo>
                      <a:pt x="134" y="2"/>
                    </a:lnTo>
                    <a:lnTo>
                      <a:pt x="133" y="4"/>
                    </a:lnTo>
                    <a:lnTo>
                      <a:pt x="13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Freeform 850">
                <a:extLst>
                  <a:ext uri="{FF2B5EF4-FFF2-40B4-BE49-F238E27FC236}">
                    <a16:creationId xmlns:a16="http://schemas.microsoft.com/office/drawing/2014/main" id="{10040DC7-C810-6155-0506-D082E92F4579}"/>
                  </a:ext>
                </a:extLst>
              </p:cNvPr>
              <p:cNvSpPr/>
              <p:nvPr/>
            </p:nvSpPr>
            <p:spPr bwMode="auto">
              <a:xfrm>
                <a:off x="4376738" y="1214438"/>
                <a:ext cx="47625" cy="114300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81" y="3"/>
                  </a:cxn>
                  <a:cxn ang="0">
                    <a:pos x="72" y="30"/>
                  </a:cxn>
                  <a:cxn ang="0">
                    <a:pos x="60" y="56"/>
                  </a:cxn>
                  <a:cxn ang="0">
                    <a:pos x="36" y="106"/>
                  </a:cxn>
                  <a:cxn ang="0">
                    <a:pos x="25" y="132"/>
                  </a:cxn>
                  <a:cxn ang="0">
                    <a:pos x="14" y="158"/>
                  </a:cxn>
                  <a:cxn ang="0">
                    <a:pos x="9" y="171"/>
                  </a:cxn>
                  <a:cxn ang="0">
                    <a:pos x="5" y="184"/>
                  </a:cxn>
                  <a:cxn ang="0">
                    <a:pos x="2" y="199"/>
                  </a:cxn>
                  <a:cxn ang="0">
                    <a:pos x="0" y="212"/>
                  </a:cxn>
                  <a:cxn ang="0">
                    <a:pos x="0" y="212"/>
                  </a:cxn>
                  <a:cxn ang="0">
                    <a:pos x="0" y="214"/>
                  </a:cxn>
                  <a:cxn ang="0">
                    <a:pos x="0" y="216"/>
                  </a:cxn>
                  <a:cxn ang="0">
                    <a:pos x="3" y="218"/>
                  </a:cxn>
                  <a:cxn ang="0">
                    <a:pos x="5" y="218"/>
                  </a:cxn>
                  <a:cxn ang="0">
                    <a:pos x="7" y="217"/>
                  </a:cxn>
                  <a:cxn ang="0">
                    <a:pos x="8" y="216"/>
                  </a:cxn>
                  <a:cxn ang="0">
                    <a:pos x="8" y="214"/>
                  </a:cxn>
                  <a:cxn ang="0">
                    <a:pos x="8" y="214"/>
                  </a:cxn>
                  <a:cxn ang="0">
                    <a:pos x="11" y="201"/>
                  </a:cxn>
                  <a:cxn ang="0">
                    <a:pos x="15" y="187"/>
                  </a:cxn>
                  <a:cxn ang="0">
                    <a:pos x="19" y="174"/>
                  </a:cxn>
                  <a:cxn ang="0">
                    <a:pos x="23" y="160"/>
                  </a:cxn>
                  <a:cxn ang="0">
                    <a:pos x="33" y="134"/>
                  </a:cxn>
                  <a:cxn ang="0">
                    <a:pos x="46" y="109"/>
                  </a:cxn>
                  <a:cxn ang="0">
                    <a:pos x="70" y="58"/>
                  </a:cxn>
                  <a:cxn ang="0">
                    <a:pos x="81" y="32"/>
                  </a:cxn>
                  <a:cxn ang="0">
                    <a:pos x="89" y="5"/>
                  </a:cxn>
                  <a:cxn ang="0">
                    <a:pos x="89" y="5"/>
                  </a:cxn>
                  <a:cxn ang="0">
                    <a:pos x="90" y="3"/>
                  </a:cxn>
                  <a:cxn ang="0">
                    <a:pos x="89" y="2"/>
                  </a:cxn>
                  <a:cxn ang="0">
                    <a:pos x="88" y="1"/>
                  </a:cxn>
                  <a:cxn ang="0">
                    <a:pos x="86" y="0"/>
                  </a:cxn>
                  <a:cxn ang="0">
                    <a:pos x="85" y="0"/>
                  </a:cxn>
                  <a:cxn ang="0">
                    <a:pos x="83" y="0"/>
                  </a:cxn>
                  <a:cxn ang="0">
                    <a:pos x="82" y="1"/>
                  </a:cxn>
                  <a:cxn ang="0">
                    <a:pos x="81" y="3"/>
                  </a:cxn>
                  <a:cxn ang="0">
                    <a:pos x="81" y="3"/>
                  </a:cxn>
                </a:cxnLst>
                <a:rect l="0" t="0" r="r" b="b"/>
                <a:pathLst>
                  <a:path w="90" h="218">
                    <a:moveTo>
                      <a:pt x="81" y="3"/>
                    </a:moveTo>
                    <a:lnTo>
                      <a:pt x="81" y="3"/>
                    </a:lnTo>
                    <a:lnTo>
                      <a:pt x="72" y="30"/>
                    </a:lnTo>
                    <a:lnTo>
                      <a:pt x="60" y="56"/>
                    </a:lnTo>
                    <a:lnTo>
                      <a:pt x="36" y="106"/>
                    </a:lnTo>
                    <a:lnTo>
                      <a:pt x="25" y="132"/>
                    </a:lnTo>
                    <a:lnTo>
                      <a:pt x="14" y="158"/>
                    </a:lnTo>
                    <a:lnTo>
                      <a:pt x="9" y="171"/>
                    </a:lnTo>
                    <a:lnTo>
                      <a:pt x="5" y="184"/>
                    </a:lnTo>
                    <a:lnTo>
                      <a:pt x="2" y="199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214"/>
                    </a:lnTo>
                    <a:lnTo>
                      <a:pt x="0" y="216"/>
                    </a:lnTo>
                    <a:lnTo>
                      <a:pt x="3" y="218"/>
                    </a:lnTo>
                    <a:lnTo>
                      <a:pt x="5" y="218"/>
                    </a:lnTo>
                    <a:lnTo>
                      <a:pt x="7" y="217"/>
                    </a:lnTo>
                    <a:lnTo>
                      <a:pt x="8" y="216"/>
                    </a:lnTo>
                    <a:lnTo>
                      <a:pt x="8" y="214"/>
                    </a:lnTo>
                    <a:lnTo>
                      <a:pt x="8" y="214"/>
                    </a:lnTo>
                    <a:lnTo>
                      <a:pt x="11" y="201"/>
                    </a:lnTo>
                    <a:lnTo>
                      <a:pt x="15" y="187"/>
                    </a:lnTo>
                    <a:lnTo>
                      <a:pt x="19" y="174"/>
                    </a:lnTo>
                    <a:lnTo>
                      <a:pt x="23" y="160"/>
                    </a:lnTo>
                    <a:lnTo>
                      <a:pt x="33" y="134"/>
                    </a:lnTo>
                    <a:lnTo>
                      <a:pt x="46" y="109"/>
                    </a:lnTo>
                    <a:lnTo>
                      <a:pt x="70" y="58"/>
                    </a:lnTo>
                    <a:lnTo>
                      <a:pt x="81" y="32"/>
                    </a:lnTo>
                    <a:lnTo>
                      <a:pt x="89" y="5"/>
                    </a:lnTo>
                    <a:lnTo>
                      <a:pt x="89" y="5"/>
                    </a:lnTo>
                    <a:lnTo>
                      <a:pt x="90" y="3"/>
                    </a:lnTo>
                    <a:lnTo>
                      <a:pt x="89" y="2"/>
                    </a:lnTo>
                    <a:lnTo>
                      <a:pt x="88" y="1"/>
                    </a:lnTo>
                    <a:lnTo>
                      <a:pt x="86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2" y="1"/>
                    </a:lnTo>
                    <a:lnTo>
                      <a:pt x="81" y="3"/>
                    </a:lnTo>
                    <a:lnTo>
                      <a:pt x="8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851">
                <a:extLst>
                  <a:ext uri="{FF2B5EF4-FFF2-40B4-BE49-F238E27FC236}">
                    <a16:creationId xmlns:a16="http://schemas.microsoft.com/office/drawing/2014/main" id="{7C8EFFE9-71D9-A4AE-B362-51701F247C1C}"/>
                  </a:ext>
                </a:extLst>
              </p:cNvPr>
              <p:cNvSpPr/>
              <p:nvPr/>
            </p:nvSpPr>
            <p:spPr bwMode="auto">
              <a:xfrm>
                <a:off x="4418013" y="1258888"/>
                <a:ext cx="17463" cy="38100"/>
              </a:xfrm>
              <a:custGeom>
                <a:avLst/>
                <a:gdLst/>
                <a:ahLst/>
                <a:cxnLst>
                  <a:cxn ang="0">
                    <a:pos x="24" y="5"/>
                  </a:cxn>
                  <a:cxn ang="0">
                    <a:pos x="24" y="5"/>
                  </a:cxn>
                  <a:cxn ang="0">
                    <a:pos x="21" y="12"/>
                  </a:cxn>
                  <a:cxn ang="0">
                    <a:pos x="19" y="19"/>
                  </a:cxn>
                  <a:cxn ang="0">
                    <a:pos x="12" y="33"/>
                  </a:cxn>
                  <a:cxn ang="0">
                    <a:pos x="12" y="33"/>
                  </a:cxn>
                  <a:cxn ang="0">
                    <a:pos x="9" y="41"/>
                  </a:cxn>
                  <a:cxn ang="0">
                    <a:pos x="5" y="48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0" y="67"/>
                  </a:cxn>
                  <a:cxn ang="0">
                    <a:pos x="0" y="69"/>
                  </a:cxn>
                  <a:cxn ang="0">
                    <a:pos x="1" y="70"/>
                  </a:cxn>
                  <a:cxn ang="0">
                    <a:pos x="3" y="71"/>
                  </a:cxn>
                  <a:cxn ang="0">
                    <a:pos x="5" y="71"/>
                  </a:cxn>
                  <a:cxn ang="0">
                    <a:pos x="6" y="71"/>
                  </a:cxn>
                  <a:cxn ang="0">
                    <a:pos x="8" y="69"/>
                  </a:cxn>
                  <a:cxn ang="0">
                    <a:pos x="9" y="68"/>
                  </a:cxn>
                  <a:cxn ang="0">
                    <a:pos x="9" y="68"/>
                  </a:cxn>
                  <a:cxn ang="0">
                    <a:pos x="16" y="48"/>
                  </a:cxn>
                  <a:cxn ang="0">
                    <a:pos x="20" y="39"/>
                  </a:cxn>
                  <a:cxn ang="0">
                    <a:pos x="25" y="30"/>
                  </a:cxn>
                  <a:cxn ang="0">
                    <a:pos x="25" y="30"/>
                  </a:cxn>
                  <a:cxn ang="0">
                    <a:pos x="28" y="25"/>
                  </a:cxn>
                  <a:cxn ang="0">
                    <a:pos x="30" y="18"/>
                  </a:cxn>
                  <a:cxn ang="0">
                    <a:pos x="33" y="5"/>
                  </a:cxn>
                  <a:cxn ang="0">
                    <a:pos x="33" y="5"/>
                  </a:cxn>
                  <a:cxn ang="0">
                    <a:pos x="33" y="3"/>
                  </a:cxn>
                  <a:cxn ang="0">
                    <a:pos x="32" y="2"/>
                  </a:cxn>
                  <a:cxn ang="0">
                    <a:pos x="31" y="1"/>
                  </a:cxn>
                  <a:cxn ang="0">
                    <a:pos x="29" y="0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4" y="5"/>
                  </a:cxn>
                  <a:cxn ang="0">
                    <a:pos x="24" y="5"/>
                  </a:cxn>
                </a:cxnLst>
                <a:rect l="0" t="0" r="r" b="b"/>
                <a:pathLst>
                  <a:path w="33" h="71">
                    <a:moveTo>
                      <a:pt x="24" y="5"/>
                    </a:moveTo>
                    <a:lnTo>
                      <a:pt x="24" y="5"/>
                    </a:lnTo>
                    <a:lnTo>
                      <a:pt x="21" y="12"/>
                    </a:lnTo>
                    <a:lnTo>
                      <a:pt x="19" y="19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9" y="41"/>
                    </a:lnTo>
                    <a:lnTo>
                      <a:pt x="5" y="48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0" y="67"/>
                    </a:lnTo>
                    <a:lnTo>
                      <a:pt x="0" y="69"/>
                    </a:lnTo>
                    <a:lnTo>
                      <a:pt x="1" y="70"/>
                    </a:lnTo>
                    <a:lnTo>
                      <a:pt x="3" y="71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8" y="69"/>
                    </a:lnTo>
                    <a:lnTo>
                      <a:pt x="9" y="68"/>
                    </a:lnTo>
                    <a:lnTo>
                      <a:pt x="9" y="68"/>
                    </a:lnTo>
                    <a:lnTo>
                      <a:pt x="16" y="48"/>
                    </a:lnTo>
                    <a:lnTo>
                      <a:pt x="20" y="39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8" y="25"/>
                    </a:lnTo>
                    <a:lnTo>
                      <a:pt x="30" y="18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3" y="3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29" y="0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4" y="5"/>
                    </a:lnTo>
                    <a:lnTo>
                      <a:pt x="24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852">
                <a:extLst>
                  <a:ext uri="{FF2B5EF4-FFF2-40B4-BE49-F238E27FC236}">
                    <a16:creationId xmlns:a16="http://schemas.microsoft.com/office/drawing/2014/main" id="{FCBB4DBD-D429-56A4-E780-5FC1293E1EC8}"/>
                  </a:ext>
                </a:extLst>
              </p:cNvPr>
              <p:cNvSpPr/>
              <p:nvPr/>
            </p:nvSpPr>
            <p:spPr bwMode="auto">
              <a:xfrm>
                <a:off x="4648201" y="1181101"/>
                <a:ext cx="84138" cy="155575"/>
              </a:xfrm>
              <a:custGeom>
                <a:avLst/>
                <a:gdLst/>
                <a:ahLst/>
                <a:cxnLst>
                  <a:cxn ang="0">
                    <a:pos x="148" y="2"/>
                  </a:cxn>
                  <a:cxn ang="0">
                    <a:pos x="148" y="2"/>
                  </a:cxn>
                  <a:cxn ang="0">
                    <a:pos x="139" y="19"/>
                  </a:cxn>
                  <a:cxn ang="0">
                    <a:pos x="131" y="37"/>
                  </a:cxn>
                  <a:cxn ang="0">
                    <a:pos x="122" y="55"/>
                  </a:cxn>
                  <a:cxn ang="0">
                    <a:pos x="115" y="74"/>
                  </a:cxn>
                  <a:cxn ang="0">
                    <a:pos x="101" y="112"/>
                  </a:cxn>
                  <a:cxn ang="0">
                    <a:pos x="86" y="150"/>
                  </a:cxn>
                  <a:cxn ang="0">
                    <a:pos x="86" y="150"/>
                  </a:cxn>
                  <a:cxn ang="0">
                    <a:pos x="78" y="167"/>
                  </a:cxn>
                  <a:cxn ang="0">
                    <a:pos x="69" y="185"/>
                  </a:cxn>
                  <a:cxn ang="0">
                    <a:pos x="57" y="203"/>
                  </a:cxn>
                  <a:cxn ang="0">
                    <a:pos x="47" y="219"/>
                  </a:cxn>
                  <a:cxn ang="0">
                    <a:pos x="23" y="253"/>
                  </a:cxn>
                  <a:cxn ang="0">
                    <a:pos x="11" y="270"/>
                  </a:cxn>
                  <a:cxn ang="0">
                    <a:pos x="1" y="288"/>
                  </a:cxn>
                  <a:cxn ang="0">
                    <a:pos x="1" y="288"/>
                  </a:cxn>
                  <a:cxn ang="0">
                    <a:pos x="0" y="290"/>
                  </a:cxn>
                  <a:cxn ang="0">
                    <a:pos x="0" y="291"/>
                  </a:cxn>
                  <a:cxn ang="0">
                    <a:pos x="1" y="293"/>
                  </a:cxn>
                  <a:cxn ang="0">
                    <a:pos x="2" y="294"/>
                  </a:cxn>
                  <a:cxn ang="0">
                    <a:pos x="4" y="294"/>
                  </a:cxn>
                  <a:cxn ang="0">
                    <a:pos x="6" y="294"/>
                  </a:cxn>
                  <a:cxn ang="0">
                    <a:pos x="7" y="294"/>
                  </a:cxn>
                  <a:cxn ang="0">
                    <a:pos x="9" y="292"/>
                  </a:cxn>
                  <a:cxn ang="0">
                    <a:pos x="9" y="292"/>
                  </a:cxn>
                  <a:cxn ang="0">
                    <a:pos x="31" y="258"/>
                  </a:cxn>
                  <a:cxn ang="0">
                    <a:pos x="53" y="223"/>
                  </a:cxn>
                  <a:cxn ang="0">
                    <a:pos x="75" y="189"/>
                  </a:cxn>
                  <a:cxn ang="0">
                    <a:pos x="85" y="172"/>
                  </a:cxn>
                  <a:cxn ang="0">
                    <a:pos x="94" y="154"/>
                  </a:cxn>
                  <a:cxn ang="0">
                    <a:pos x="94" y="154"/>
                  </a:cxn>
                  <a:cxn ang="0">
                    <a:pos x="103" y="136"/>
                  </a:cxn>
                  <a:cxn ang="0">
                    <a:pos x="111" y="118"/>
                  </a:cxn>
                  <a:cxn ang="0">
                    <a:pos x="124" y="80"/>
                  </a:cxn>
                  <a:cxn ang="0">
                    <a:pos x="132" y="61"/>
                  </a:cxn>
                  <a:cxn ang="0">
                    <a:pos x="139" y="42"/>
                  </a:cxn>
                  <a:cxn ang="0">
                    <a:pos x="147" y="24"/>
                  </a:cxn>
                  <a:cxn ang="0">
                    <a:pos x="157" y="7"/>
                  </a:cxn>
                  <a:cxn ang="0">
                    <a:pos x="157" y="7"/>
                  </a:cxn>
                  <a:cxn ang="0">
                    <a:pos x="158" y="5"/>
                  </a:cxn>
                  <a:cxn ang="0">
                    <a:pos x="157" y="3"/>
                  </a:cxn>
                  <a:cxn ang="0">
                    <a:pos x="157" y="2"/>
                  </a:cxn>
                  <a:cxn ang="0">
                    <a:pos x="155" y="1"/>
                  </a:cxn>
                  <a:cxn ang="0">
                    <a:pos x="153" y="0"/>
                  </a:cxn>
                  <a:cxn ang="0">
                    <a:pos x="151" y="0"/>
                  </a:cxn>
                  <a:cxn ang="0">
                    <a:pos x="149" y="1"/>
                  </a:cxn>
                  <a:cxn ang="0">
                    <a:pos x="148" y="2"/>
                  </a:cxn>
                  <a:cxn ang="0">
                    <a:pos x="148" y="2"/>
                  </a:cxn>
                </a:cxnLst>
                <a:rect l="0" t="0" r="r" b="b"/>
                <a:pathLst>
                  <a:path w="158" h="294">
                    <a:moveTo>
                      <a:pt x="148" y="2"/>
                    </a:moveTo>
                    <a:lnTo>
                      <a:pt x="148" y="2"/>
                    </a:lnTo>
                    <a:lnTo>
                      <a:pt x="139" y="19"/>
                    </a:lnTo>
                    <a:lnTo>
                      <a:pt x="131" y="37"/>
                    </a:lnTo>
                    <a:lnTo>
                      <a:pt x="122" y="55"/>
                    </a:lnTo>
                    <a:lnTo>
                      <a:pt x="115" y="74"/>
                    </a:lnTo>
                    <a:lnTo>
                      <a:pt x="101" y="112"/>
                    </a:lnTo>
                    <a:lnTo>
                      <a:pt x="86" y="150"/>
                    </a:lnTo>
                    <a:lnTo>
                      <a:pt x="86" y="150"/>
                    </a:lnTo>
                    <a:lnTo>
                      <a:pt x="78" y="167"/>
                    </a:lnTo>
                    <a:lnTo>
                      <a:pt x="69" y="185"/>
                    </a:lnTo>
                    <a:lnTo>
                      <a:pt x="57" y="203"/>
                    </a:lnTo>
                    <a:lnTo>
                      <a:pt x="47" y="219"/>
                    </a:lnTo>
                    <a:lnTo>
                      <a:pt x="23" y="253"/>
                    </a:lnTo>
                    <a:lnTo>
                      <a:pt x="11" y="270"/>
                    </a:lnTo>
                    <a:lnTo>
                      <a:pt x="1" y="288"/>
                    </a:lnTo>
                    <a:lnTo>
                      <a:pt x="1" y="288"/>
                    </a:lnTo>
                    <a:lnTo>
                      <a:pt x="0" y="290"/>
                    </a:lnTo>
                    <a:lnTo>
                      <a:pt x="0" y="291"/>
                    </a:lnTo>
                    <a:lnTo>
                      <a:pt x="1" y="293"/>
                    </a:lnTo>
                    <a:lnTo>
                      <a:pt x="2" y="294"/>
                    </a:lnTo>
                    <a:lnTo>
                      <a:pt x="4" y="294"/>
                    </a:lnTo>
                    <a:lnTo>
                      <a:pt x="6" y="294"/>
                    </a:lnTo>
                    <a:lnTo>
                      <a:pt x="7" y="294"/>
                    </a:lnTo>
                    <a:lnTo>
                      <a:pt x="9" y="292"/>
                    </a:lnTo>
                    <a:lnTo>
                      <a:pt x="9" y="292"/>
                    </a:lnTo>
                    <a:lnTo>
                      <a:pt x="31" y="258"/>
                    </a:lnTo>
                    <a:lnTo>
                      <a:pt x="53" y="223"/>
                    </a:lnTo>
                    <a:lnTo>
                      <a:pt x="75" y="189"/>
                    </a:lnTo>
                    <a:lnTo>
                      <a:pt x="85" y="172"/>
                    </a:lnTo>
                    <a:lnTo>
                      <a:pt x="94" y="154"/>
                    </a:lnTo>
                    <a:lnTo>
                      <a:pt x="94" y="154"/>
                    </a:lnTo>
                    <a:lnTo>
                      <a:pt x="103" y="136"/>
                    </a:lnTo>
                    <a:lnTo>
                      <a:pt x="111" y="118"/>
                    </a:lnTo>
                    <a:lnTo>
                      <a:pt x="124" y="80"/>
                    </a:lnTo>
                    <a:lnTo>
                      <a:pt x="132" y="61"/>
                    </a:lnTo>
                    <a:lnTo>
                      <a:pt x="139" y="42"/>
                    </a:lnTo>
                    <a:lnTo>
                      <a:pt x="147" y="24"/>
                    </a:lnTo>
                    <a:lnTo>
                      <a:pt x="157" y="7"/>
                    </a:lnTo>
                    <a:lnTo>
                      <a:pt x="157" y="7"/>
                    </a:lnTo>
                    <a:lnTo>
                      <a:pt x="158" y="5"/>
                    </a:lnTo>
                    <a:lnTo>
                      <a:pt x="157" y="3"/>
                    </a:lnTo>
                    <a:lnTo>
                      <a:pt x="157" y="2"/>
                    </a:lnTo>
                    <a:lnTo>
                      <a:pt x="155" y="1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49" y="1"/>
                    </a:lnTo>
                    <a:lnTo>
                      <a:pt x="148" y="2"/>
                    </a:lnTo>
                    <a:lnTo>
                      <a:pt x="14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853">
                <a:extLst>
                  <a:ext uri="{FF2B5EF4-FFF2-40B4-BE49-F238E27FC236}">
                    <a16:creationId xmlns:a16="http://schemas.microsoft.com/office/drawing/2014/main" id="{D35F3EEF-77AE-34F1-A37A-115414827DA3}"/>
                  </a:ext>
                </a:extLst>
              </p:cNvPr>
              <p:cNvSpPr/>
              <p:nvPr/>
            </p:nvSpPr>
            <p:spPr bwMode="auto">
              <a:xfrm>
                <a:off x="4672013" y="1206501"/>
                <a:ext cx="82550" cy="146050"/>
              </a:xfrm>
              <a:custGeom>
                <a:avLst/>
                <a:gdLst/>
                <a:ahLst/>
                <a:cxnLst>
                  <a:cxn ang="0">
                    <a:pos x="148" y="3"/>
                  </a:cxn>
                  <a:cxn ang="0">
                    <a:pos x="148" y="3"/>
                  </a:cxn>
                  <a:cxn ang="0">
                    <a:pos x="146" y="12"/>
                  </a:cxn>
                  <a:cxn ang="0">
                    <a:pos x="144" y="21"/>
                  </a:cxn>
                  <a:cxn ang="0">
                    <a:pos x="137" y="38"/>
                  </a:cxn>
                  <a:cxn ang="0">
                    <a:pos x="123" y="71"/>
                  </a:cxn>
                  <a:cxn ang="0">
                    <a:pos x="123" y="71"/>
                  </a:cxn>
                  <a:cxn ang="0">
                    <a:pos x="115" y="92"/>
                  </a:cxn>
                  <a:cxn ang="0">
                    <a:pos x="104" y="113"/>
                  </a:cxn>
                  <a:cxn ang="0">
                    <a:pos x="94" y="134"/>
                  </a:cxn>
                  <a:cxn ang="0">
                    <a:pos x="83" y="154"/>
                  </a:cxn>
                  <a:cxn ang="0">
                    <a:pos x="83" y="154"/>
                  </a:cxn>
                  <a:cxn ang="0">
                    <a:pos x="71" y="172"/>
                  </a:cxn>
                  <a:cxn ang="0">
                    <a:pos x="60" y="191"/>
                  </a:cxn>
                  <a:cxn ang="0">
                    <a:pos x="34" y="226"/>
                  </a:cxn>
                  <a:cxn ang="0">
                    <a:pos x="34" y="226"/>
                  </a:cxn>
                  <a:cxn ang="0">
                    <a:pos x="24" y="237"/>
                  </a:cxn>
                  <a:cxn ang="0">
                    <a:pos x="15" y="247"/>
                  </a:cxn>
                  <a:cxn ang="0">
                    <a:pos x="7" y="257"/>
                  </a:cxn>
                  <a:cxn ang="0">
                    <a:pos x="3" y="263"/>
                  </a:cxn>
                  <a:cxn ang="0">
                    <a:pos x="1" y="270"/>
                  </a:cxn>
                  <a:cxn ang="0">
                    <a:pos x="1" y="270"/>
                  </a:cxn>
                  <a:cxn ang="0">
                    <a:pos x="0" y="272"/>
                  </a:cxn>
                  <a:cxn ang="0">
                    <a:pos x="1" y="274"/>
                  </a:cxn>
                  <a:cxn ang="0">
                    <a:pos x="2" y="275"/>
                  </a:cxn>
                  <a:cxn ang="0">
                    <a:pos x="4" y="276"/>
                  </a:cxn>
                  <a:cxn ang="0">
                    <a:pos x="5" y="276"/>
                  </a:cxn>
                  <a:cxn ang="0">
                    <a:pos x="7" y="275"/>
                  </a:cxn>
                  <a:cxn ang="0">
                    <a:pos x="8" y="274"/>
                  </a:cxn>
                  <a:cxn ang="0">
                    <a:pos x="9" y="273"/>
                  </a:cxn>
                  <a:cxn ang="0">
                    <a:pos x="9" y="273"/>
                  </a:cxn>
                  <a:cxn ang="0">
                    <a:pos x="13" y="264"/>
                  </a:cxn>
                  <a:cxn ang="0">
                    <a:pos x="17" y="257"/>
                  </a:cxn>
                  <a:cxn ang="0">
                    <a:pos x="22" y="251"/>
                  </a:cxn>
                  <a:cxn ang="0">
                    <a:pos x="29" y="244"/>
                  </a:cxn>
                  <a:cxn ang="0">
                    <a:pos x="41" y="230"/>
                  </a:cxn>
                  <a:cxn ang="0">
                    <a:pos x="52" y="218"/>
                  </a:cxn>
                  <a:cxn ang="0">
                    <a:pos x="52" y="218"/>
                  </a:cxn>
                  <a:cxn ang="0">
                    <a:pos x="66" y="199"/>
                  </a:cxn>
                  <a:cxn ang="0">
                    <a:pos x="77" y="182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108" y="127"/>
                  </a:cxn>
                  <a:cxn ang="0">
                    <a:pos x="118" y="109"/>
                  </a:cxn>
                  <a:cxn ang="0">
                    <a:pos x="125" y="91"/>
                  </a:cxn>
                  <a:cxn ang="0">
                    <a:pos x="132" y="73"/>
                  </a:cxn>
                  <a:cxn ang="0">
                    <a:pos x="132" y="73"/>
                  </a:cxn>
                  <a:cxn ang="0">
                    <a:pos x="146" y="40"/>
                  </a:cxn>
                  <a:cxn ang="0">
                    <a:pos x="153" y="23"/>
                  </a:cxn>
                  <a:cxn ang="0">
                    <a:pos x="155" y="15"/>
                  </a:cxn>
                  <a:cxn ang="0">
                    <a:pos x="157" y="6"/>
                  </a:cxn>
                  <a:cxn ang="0">
                    <a:pos x="157" y="6"/>
                  </a:cxn>
                  <a:cxn ang="0">
                    <a:pos x="157" y="4"/>
                  </a:cxn>
                  <a:cxn ang="0">
                    <a:pos x="156" y="2"/>
                  </a:cxn>
                  <a:cxn ang="0">
                    <a:pos x="153" y="0"/>
                  </a:cxn>
                  <a:cxn ang="0">
                    <a:pos x="151" y="0"/>
                  </a:cxn>
                  <a:cxn ang="0">
                    <a:pos x="150" y="0"/>
                  </a:cxn>
                  <a:cxn ang="0">
                    <a:pos x="149" y="1"/>
                  </a:cxn>
                  <a:cxn ang="0">
                    <a:pos x="148" y="3"/>
                  </a:cxn>
                  <a:cxn ang="0">
                    <a:pos x="148" y="3"/>
                  </a:cxn>
                </a:cxnLst>
                <a:rect l="0" t="0" r="r" b="b"/>
                <a:pathLst>
                  <a:path w="157" h="276">
                    <a:moveTo>
                      <a:pt x="148" y="3"/>
                    </a:moveTo>
                    <a:lnTo>
                      <a:pt x="148" y="3"/>
                    </a:lnTo>
                    <a:lnTo>
                      <a:pt x="146" y="12"/>
                    </a:lnTo>
                    <a:lnTo>
                      <a:pt x="144" y="21"/>
                    </a:lnTo>
                    <a:lnTo>
                      <a:pt x="137" y="38"/>
                    </a:lnTo>
                    <a:lnTo>
                      <a:pt x="123" y="71"/>
                    </a:lnTo>
                    <a:lnTo>
                      <a:pt x="123" y="71"/>
                    </a:lnTo>
                    <a:lnTo>
                      <a:pt x="115" y="92"/>
                    </a:lnTo>
                    <a:lnTo>
                      <a:pt x="104" y="113"/>
                    </a:lnTo>
                    <a:lnTo>
                      <a:pt x="94" y="134"/>
                    </a:lnTo>
                    <a:lnTo>
                      <a:pt x="83" y="154"/>
                    </a:lnTo>
                    <a:lnTo>
                      <a:pt x="83" y="154"/>
                    </a:lnTo>
                    <a:lnTo>
                      <a:pt x="71" y="172"/>
                    </a:lnTo>
                    <a:lnTo>
                      <a:pt x="60" y="191"/>
                    </a:lnTo>
                    <a:lnTo>
                      <a:pt x="34" y="226"/>
                    </a:lnTo>
                    <a:lnTo>
                      <a:pt x="34" y="226"/>
                    </a:lnTo>
                    <a:lnTo>
                      <a:pt x="24" y="237"/>
                    </a:lnTo>
                    <a:lnTo>
                      <a:pt x="15" y="247"/>
                    </a:lnTo>
                    <a:lnTo>
                      <a:pt x="7" y="257"/>
                    </a:lnTo>
                    <a:lnTo>
                      <a:pt x="3" y="263"/>
                    </a:lnTo>
                    <a:lnTo>
                      <a:pt x="1" y="270"/>
                    </a:lnTo>
                    <a:lnTo>
                      <a:pt x="1" y="270"/>
                    </a:lnTo>
                    <a:lnTo>
                      <a:pt x="0" y="272"/>
                    </a:lnTo>
                    <a:lnTo>
                      <a:pt x="1" y="274"/>
                    </a:lnTo>
                    <a:lnTo>
                      <a:pt x="2" y="275"/>
                    </a:lnTo>
                    <a:lnTo>
                      <a:pt x="4" y="276"/>
                    </a:lnTo>
                    <a:lnTo>
                      <a:pt x="5" y="276"/>
                    </a:lnTo>
                    <a:lnTo>
                      <a:pt x="7" y="275"/>
                    </a:lnTo>
                    <a:lnTo>
                      <a:pt x="8" y="274"/>
                    </a:lnTo>
                    <a:lnTo>
                      <a:pt x="9" y="273"/>
                    </a:lnTo>
                    <a:lnTo>
                      <a:pt x="9" y="273"/>
                    </a:lnTo>
                    <a:lnTo>
                      <a:pt x="13" y="264"/>
                    </a:lnTo>
                    <a:lnTo>
                      <a:pt x="17" y="257"/>
                    </a:lnTo>
                    <a:lnTo>
                      <a:pt x="22" y="251"/>
                    </a:lnTo>
                    <a:lnTo>
                      <a:pt x="29" y="244"/>
                    </a:lnTo>
                    <a:lnTo>
                      <a:pt x="41" y="230"/>
                    </a:lnTo>
                    <a:lnTo>
                      <a:pt x="52" y="218"/>
                    </a:lnTo>
                    <a:lnTo>
                      <a:pt x="52" y="218"/>
                    </a:lnTo>
                    <a:lnTo>
                      <a:pt x="66" y="199"/>
                    </a:lnTo>
                    <a:lnTo>
                      <a:pt x="77" y="182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108" y="127"/>
                    </a:lnTo>
                    <a:lnTo>
                      <a:pt x="118" y="109"/>
                    </a:lnTo>
                    <a:lnTo>
                      <a:pt x="125" y="91"/>
                    </a:lnTo>
                    <a:lnTo>
                      <a:pt x="132" y="73"/>
                    </a:lnTo>
                    <a:lnTo>
                      <a:pt x="132" y="73"/>
                    </a:lnTo>
                    <a:lnTo>
                      <a:pt x="146" y="40"/>
                    </a:lnTo>
                    <a:lnTo>
                      <a:pt x="153" y="23"/>
                    </a:lnTo>
                    <a:lnTo>
                      <a:pt x="155" y="15"/>
                    </a:lnTo>
                    <a:lnTo>
                      <a:pt x="157" y="6"/>
                    </a:lnTo>
                    <a:lnTo>
                      <a:pt x="157" y="6"/>
                    </a:lnTo>
                    <a:lnTo>
                      <a:pt x="157" y="4"/>
                    </a:lnTo>
                    <a:lnTo>
                      <a:pt x="156" y="2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50" y="0"/>
                    </a:lnTo>
                    <a:lnTo>
                      <a:pt x="149" y="1"/>
                    </a:lnTo>
                    <a:lnTo>
                      <a:pt x="148" y="3"/>
                    </a:lnTo>
                    <a:lnTo>
                      <a:pt x="14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854">
                <a:extLst>
                  <a:ext uri="{FF2B5EF4-FFF2-40B4-BE49-F238E27FC236}">
                    <a16:creationId xmlns:a16="http://schemas.microsoft.com/office/drawing/2014/main" id="{0BC29714-D5AB-F73D-6241-B7FE004BD02C}"/>
                  </a:ext>
                </a:extLst>
              </p:cNvPr>
              <p:cNvSpPr/>
              <p:nvPr/>
            </p:nvSpPr>
            <p:spPr bwMode="auto">
              <a:xfrm>
                <a:off x="4699001" y="1227138"/>
                <a:ext cx="77788" cy="138113"/>
              </a:xfrm>
              <a:custGeom>
                <a:avLst/>
                <a:gdLst/>
                <a:ahLst/>
                <a:cxnLst>
                  <a:cxn ang="0">
                    <a:pos x="138" y="3"/>
                  </a:cxn>
                  <a:cxn ang="0">
                    <a:pos x="138" y="3"/>
                  </a:cxn>
                  <a:cxn ang="0">
                    <a:pos x="134" y="18"/>
                  </a:cxn>
                  <a:cxn ang="0">
                    <a:pos x="131" y="34"/>
                  </a:cxn>
                  <a:cxn ang="0">
                    <a:pos x="128" y="49"/>
                  </a:cxn>
                  <a:cxn ang="0">
                    <a:pos x="126" y="58"/>
                  </a:cxn>
                  <a:cxn ang="0">
                    <a:pos x="123" y="65"/>
                  </a:cxn>
                  <a:cxn ang="0">
                    <a:pos x="123" y="65"/>
                  </a:cxn>
                  <a:cxn ang="0">
                    <a:pos x="106" y="98"/>
                  </a:cxn>
                  <a:cxn ang="0">
                    <a:pos x="97" y="114"/>
                  </a:cxn>
                  <a:cxn ang="0">
                    <a:pos x="88" y="130"/>
                  </a:cxn>
                  <a:cxn ang="0">
                    <a:pos x="88" y="130"/>
                  </a:cxn>
                  <a:cxn ang="0">
                    <a:pos x="66" y="161"/>
                  </a:cxn>
                  <a:cxn ang="0">
                    <a:pos x="44" y="191"/>
                  </a:cxn>
                  <a:cxn ang="0">
                    <a:pos x="22" y="222"/>
                  </a:cxn>
                  <a:cxn ang="0">
                    <a:pos x="11" y="238"/>
                  </a:cxn>
                  <a:cxn ang="0">
                    <a:pos x="1" y="253"/>
                  </a:cxn>
                  <a:cxn ang="0">
                    <a:pos x="1" y="253"/>
                  </a:cxn>
                  <a:cxn ang="0">
                    <a:pos x="0" y="256"/>
                  </a:cxn>
                  <a:cxn ang="0">
                    <a:pos x="0" y="258"/>
                  </a:cxn>
                  <a:cxn ang="0">
                    <a:pos x="1" y="259"/>
                  </a:cxn>
                  <a:cxn ang="0">
                    <a:pos x="3" y="260"/>
                  </a:cxn>
                  <a:cxn ang="0">
                    <a:pos x="5" y="261"/>
                  </a:cxn>
                  <a:cxn ang="0">
                    <a:pos x="7" y="261"/>
                  </a:cxn>
                  <a:cxn ang="0">
                    <a:pos x="8" y="260"/>
                  </a:cxn>
                  <a:cxn ang="0">
                    <a:pos x="9" y="259"/>
                  </a:cxn>
                  <a:cxn ang="0">
                    <a:pos x="9" y="259"/>
                  </a:cxn>
                  <a:cxn ang="0">
                    <a:pos x="29" y="227"/>
                  </a:cxn>
                  <a:cxn ang="0">
                    <a:pos x="52" y="196"/>
                  </a:cxn>
                  <a:cxn ang="0">
                    <a:pos x="74" y="165"/>
                  </a:cxn>
                  <a:cxn ang="0">
                    <a:pos x="96" y="134"/>
                  </a:cxn>
                  <a:cxn ang="0">
                    <a:pos x="96" y="134"/>
                  </a:cxn>
                  <a:cxn ang="0">
                    <a:pos x="105" y="119"/>
                  </a:cxn>
                  <a:cxn ang="0">
                    <a:pos x="114" y="102"/>
                  </a:cxn>
                  <a:cxn ang="0">
                    <a:pos x="131" y="69"/>
                  </a:cxn>
                  <a:cxn ang="0">
                    <a:pos x="131" y="69"/>
                  </a:cxn>
                  <a:cxn ang="0">
                    <a:pos x="134" y="62"/>
                  </a:cxn>
                  <a:cxn ang="0">
                    <a:pos x="137" y="53"/>
                  </a:cxn>
                  <a:cxn ang="0">
                    <a:pos x="140" y="38"/>
                  </a:cxn>
                  <a:cxn ang="0">
                    <a:pos x="143" y="21"/>
                  </a:cxn>
                  <a:cxn ang="0">
                    <a:pos x="148" y="5"/>
                  </a:cxn>
                  <a:cxn ang="0">
                    <a:pos x="148" y="5"/>
                  </a:cxn>
                  <a:cxn ang="0">
                    <a:pos x="148" y="3"/>
                  </a:cxn>
                  <a:cxn ang="0">
                    <a:pos x="148" y="2"/>
                  </a:cxn>
                  <a:cxn ang="0">
                    <a:pos x="147" y="1"/>
                  </a:cxn>
                  <a:cxn ang="0">
                    <a:pos x="145" y="0"/>
                  </a:cxn>
                  <a:cxn ang="0">
                    <a:pos x="142" y="0"/>
                  </a:cxn>
                  <a:cxn ang="0">
                    <a:pos x="141" y="0"/>
                  </a:cxn>
                  <a:cxn ang="0">
                    <a:pos x="139" y="1"/>
                  </a:cxn>
                  <a:cxn ang="0">
                    <a:pos x="138" y="3"/>
                  </a:cxn>
                  <a:cxn ang="0">
                    <a:pos x="138" y="3"/>
                  </a:cxn>
                </a:cxnLst>
                <a:rect l="0" t="0" r="r" b="b"/>
                <a:pathLst>
                  <a:path w="148" h="261">
                    <a:moveTo>
                      <a:pt x="138" y="3"/>
                    </a:moveTo>
                    <a:lnTo>
                      <a:pt x="138" y="3"/>
                    </a:lnTo>
                    <a:lnTo>
                      <a:pt x="134" y="18"/>
                    </a:lnTo>
                    <a:lnTo>
                      <a:pt x="131" y="34"/>
                    </a:lnTo>
                    <a:lnTo>
                      <a:pt x="128" y="49"/>
                    </a:lnTo>
                    <a:lnTo>
                      <a:pt x="126" y="58"/>
                    </a:lnTo>
                    <a:lnTo>
                      <a:pt x="123" y="65"/>
                    </a:lnTo>
                    <a:lnTo>
                      <a:pt x="123" y="65"/>
                    </a:lnTo>
                    <a:lnTo>
                      <a:pt x="106" y="98"/>
                    </a:lnTo>
                    <a:lnTo>
                      <a:pt x="97" y="114"/>
                    </a:lnTo>
                    <a:lnTo>
                      <a:pt x="88" y="130"/>
                    </a:lnTo>
                    <a:lnTo>
                      <a:pt x="88" y="130"/>
                    </a:lnTo>
                    <a:lnTo>
                      <a:pt x="66" y="161"/>
                    </a:lnTo>
                    <a:lnTo>
                      <a:pt x="44" y="191"/>
                    </a:lnTo>
                    <a:lnTo>
                      <a:pt x="22" y="222"/>
                    </a:lnTo>
                    <a:lnTo>
                      <a:pt x="11" y="238"/>
                    </a:lnTo>
                    <a:lnTo>
                      <a:pt x="1" y="253"/>
                    </a:lnTo>
                    <a:lnTo>
                      <a:pt x="1" y="253"/>
                    </a:lnTo>
                    <a:lnTo>
                      <a:pt x="0" y="256"/>
                    </a:lnTo>
                    <a:lnTo>
                      <a:pt x="0" y="258"/>
                    </a:lnTo>
                    <a:lnTo>
                      <a:pt x="1" y="259"/>
                    </a:lnTo>
                    <a:lnTo>
                      <a:pt x="3" y="260"/>
                    </a:lnTo>
                    <a:lnTo>
                      <a:pt x="5" y="261"/>
                    </a:lnTo>
                    <a:lnTo>
                      <a:pt x="7" y="261"/>
                    </a:lnTo>
                    <a:lnTo>
                      <a:pt x="8" y="260"/>
                    </a:lnTo>
                    <a:lnTo>
                      <a:pt x="9" y="259"/>
                    </a:lnTo>
                    <a:lnTo>
                      <a:pt x="9" y="259"/>
                    </a:lnTo>
                    <a:lnTo>
                      <a:pt x="29" y="227"/>
                    </a:lnTo>
                    <a:lnTo>
                      <a:pt x="52" y="196"/>
                    </a:lnTo>
                    <a:lnTo>
                      <a:pt x="74" y="165"/>
                    </a:lnTo>
                    <a:lnTo>
                      <a:pt x="96" y="134"/>
                    </a:lnTo>
                    <a:lnTo>
                      <a:pt x="96" y="134"/>
                    </a:lnTo>
                    <a:lnTo>
                      <a:pt x="105" y="119"/>
                    </a:lnTo>
                    <a:lnTo>
                      <a:pt x="114" y="102"/>
                    </a:lnTo>
                    <a:lnTo>
                      <a:pt x="131" y="69"/>
                    </a:lnTo>
                    <a:lnTo>
                      <a:pt x="131" y="69"/>
                    </a:lnTo>
                    <a:lnTo>
                      <a:pt x="134" y="62"/>
                    </a:lnTo>
                    <a:lnTo>
                      <a:pt x="137" y="53"/>
                    </a:lnTo>
                    <a:lnTo>
                      <a:pt x="140" y="38"/>
                    </a:lnTo>
                    <a:lnTo>
                      <a:pt x="143" y="21"/>
                    </a:lnTo>
                    <a:lnTo>
                      <a:pt x="148" y="5"/>
                    </a:lnTo>
                    <a:lnTo>
                      <a:pt x="148" y="5"/>
                    </a:lnTo>
                    <a:lnTo>
                      <a:pt x="148" y="3"/>
                    </a:lnTo>
                    <a:lnTo>
                      <a:pt x="148" y="2"/>
                    </a:lnTo>
                    <a:lnTo>
                      <a:pt x="147" y="1"/>
                    </a:lnTo>
                    <a:lnTo>
                      <a:pt x="145" y="0"/>
                    </a:lnTo>
                    <a:lnTo>
                      <a:pt x="142" y="0"/>
                    </a:lnTo>
                    <a:lnTo>
                      <a:pt x="141" y="0"/>
                    </a:lnTo>
                    <a:lnTo>
                      <a:pt x="139" y="1"/>
                    </a:lnTo>
                    <a:lnTo>
                      <a:pt x="138" y="3"/>
                    </a:lnTo>
                    <a:lnTo>
                      <a:pt x="13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855">
                <a:extLst>
                  <a:ext uri="{FF2B5EF4-FFF2-40B4-BE49-F238E27FC236}">
                    <a16:creationId xmlns:a16="http://schemas.microsoft.com/office/drawing/2014/main" id="{866D7447-9D09-38BC-7F76-58A0B0A8B132}"/>
                  </a:ext>
                </a:extLst>
              </p:cNvPr>
              <p:cNvSpPr/>
              <p:nvPr/>
            </p:nvSpPr>
            <p:spPr bwMode="auto">
              <a:xfrm>
                <a:off x="4721226" y="1233488"/>
                <a:ext cx="79375" cy="141288"/>
              </a:xfrm>
              <a:custGeom>
                <a:avLst/>
                <a:gdLst/>
                <a:ahLst/>
                <a:cxnLst>
                  <a:cxn ang="0">
                    <a:pos x="138" y="4"/>
                  </a:cxn>
                  <a:cxn ang="0">
                    <a:pos x="138" y="4"/>
                  </a:cxn>
                  <a:cxn ang="0">
                    <a:pos x="137" y="11"/>
                  </a:cxn>
                  <a:cxn ang="0">
                    <a:pos x="135" y="19"/>
                  </a:cxn>
                  <a:cxn ang="0">
                    <a:pos x="128" y="34"/>
                  </a:cxn>
                  <a:cxn ang="0">
                    <a:pos x="122" y="49"/>
                  </a:cxn>
                  <a:cxn ang="0">
                    <a:pos x="116" y="63"/>
                  </a:cxn>
                  <a:cxn ang="0">
                    <a:pos x="116" y="63"/>
                  </a:cxn>
                  <a:cxn ang="0">
                    <a:pos x="109" y="81"/>
                  </a:cxn>
                  <a:cxn ang="0">
                    <a:pos x="100" y="99"/>
                  </a:cxn>
                  <a:cxn ang="0">
                    <a:pos x="92" y="115"/>
                  </a:cxn>
                  <a:cxn ang="0">
                    <a:pos x="82" y="131"/>
                  </a:cxn>
                  <a:cxn ang="0">
                    <a:pos x="82" y="131"/>
                  </a:cxn>
                  <a:cxn ang="0">
                    <a:pos x="71" y="147"/>
                  </a:cxn>
                  <a:cxn ang="0">
                    <a:pos x="61" y="163"/>
                  </a:cxn>
                  <a:cxn ang="0">
                    <a:pos x="38" y="193"/>
                  </a:cxn>
                  <a:cxn ang="0">
                    <a:pos x="38" y="193"/>
                  </a:cxn>
                  <a:cxn ang="0">
                    <a:pos x="28" y="209"/>
                  </a:cxn>
                  <a:cxn ang="0">
                    <a:pos x="20" y="226"/>
                  </a:cxn>
                  <a:cxn ang="0">
                    <a:pos x="10" y="243"/>
                  </a:cxn>
                  <a:cxn ang="0">
                    <a:pos x="1" y="259"/>
                  </a:cxn>
                  <a:cxn ang="0">
                    <a:pos x="1" y="259"/>
                  </a:cxn>
                  <a:cxn ang="0">
                    <a:pos x="0" y="260"/>
                  </a:cxn>
                  <a:cxn ang="0">
                    <a:pos x="0" y="262"/>
                  </a:cxn>
                  <a:cxn ang="0">
                    <a:pos x="1" y="263"/>
                  </a:cxn>
                  <a:cxn ang="0">
                    <a:pos x="2" y="265"/>
                  </a:cxn>
                  <a:cxn ang="0">
                    <a:pos x="4" y="265"/>
                  </a:cxn>
                  <a:cxn ang="0">
                    <a:pos x="6" y="265"/>
                  </a:cxn>
                  <a:cxn ang="0">
                    <a:pos x="7" y="265"/>
                  </a:cxn>
                  <a:cxn ang="0">
                    <a:pos x="9" y="263"/>
                  </a:cxn>
                  <a:cxn ang="0">
                    <a:pos x="9" y="263"/>
                  </a:cxn>
                  <a:cxn ang="0">
                    <a:pos x="19" y="247"/>
                  </a:cxn>
                  <a:cxn ang="0">
                    <a:pos x="28" y="230"/>
                  </a:cxn>
                  <a:cxn ang="0">
                    <a:pos x="36" y="214"/>
                  </a:cxn>
                  <a:cxn ang="0">
                    <a:pos x="47" y="198"/>
                  </a:cxn>
                  <a:cxn ang="0">
                    <a:pos x="47" y="198"/>
                  </a:cxn>
                  <a:cxn ang="0">
                    <a:pos x="71" y="164"/>
                  </a:cxn>
                  <a:cxn ang="0">
                    <a:pos x="84" y="146"/>
                  </a:cxn>
                  <a:cxn ang="0">
                    <a:pos x="95" y="129"/>
                  </a:cxn>
                  <a:cxn ang="0">
                    <a:pos x="95" y="129"/>
                  </a:cxn>
                  <a:cxn ang="0">
                    <a:pos x="104" y="113"/>
                  </a:cxn>
                  <a:cxn ang="0">
                    <a:pos x="112" y="97"/>
                  </a:cxn>
                  <a:cxn ang="0">
                    <a:pos x="119" y="82"/>
                  </a:cxn>
                  <a:cxn ang="0">
                    <a:pos x="125" y="66"/>
                  </a:cxn>
                  <a:cxn ang="0">
                    <a:pos x="125" y="66"/>
                  </a:cxn>
                  <a:cxn ang="0">
                    <a:pos x="132" y="51"/>
                  </a:cxn>
                  <a:cxn ang="0">
                    <a:pos x="139" y="35"/>
                  </a:cxn>
                  <a:cxn ang="0">
                    <a:pos x="144" y="20"/>
                  </a:cxn>
                  <a:cxn ang="0">
                    <a:pos x="146" y="12"/>
                  </a:cxn>
                  <a:cxn ang="0">
                    <a:pos x="148" y="4"/>
                  </a:cxn>
                  <a:cxn ang="0">
                    <a:pos x="148" y="4"/>
                  </a:cxn>
                  <a:cxn ang="0">
                    <a:pos x="147" y="2"/>
                  </a:cxn>
                  <a:cxn ang="0">
                    <a:pos x="146" y="1"/>
                  </a:cxn>
                  <a:cxn ang="0">
                    <a:pos x="145" y="0"/>
                  </a:cxn>
                  <a:cxn ang="0">
                    <a:pos x="143" y="0"/>
                  </a:cxn>
                  <a:cxn ang="0">
                    <a:pos x="140" y="1"/>
                  </a:cxn>
                  <a:cxn ang="0">
                    <a:pos x="139" y="2"/>
                  </a:cxn>
                  <a:cxn ang="0">
                    <a:pos x="138" y="4"/>
                  </a:cxn>
                  <a:cxn ang="0">
                    <a:pos x="138" y="4"/>
                  </a:cxn>
                </a:cxnLst>
                <a:rect l="0" t="0" r="r" b="b"/>
                <a:pathLst>
                  <a:path w="148" h="265">
                    <a:moveTo>
                      <a:pt x="138" y="4"/>
                    </a:moveTo>
                    <a:lnTo>
                      <a:pt x="138" y="4"/>
                    </a:lnTo>
                    <a:lnTo>
                      <a:pt x="137" y="11"/>
                    </a:lnTo>
                    <a:lnTo>
                      <a:pt x="135" y="19"/>
                    </a:lnTo>
                    <a:lnTo>
                      <a:pt x="128" y="34"/>
                    </a:lnTo>
                    <a:lnTo>
                      <a:pt x="122" y="49"/>
                    </a:lnTo>
                    <a:lnTo>
                      <a:pt x="116" y="63"/>
                    </a:lnTo>
                    <a:lnTo>
                      <a:pt x="116" y="63"/>
                    </a:lnTo>
                    <a:lnTo>
                      <a:pt x="109" y="81"/>
                    </a:lnTo>
                    <a:lnTo>
                      <a:pt x="100" y="99"/>
                    </a:lnTo>
                    <a:lnTo>
                      <a:pt x="92" y="115"/>
                    </a:lnTo>
                    <a:lnTo>
                      <a:pt x="82" y="131"/>
                    </a:lnTo>
                    <a:lnTo>
                      <a:pt x="82" y="131"/>
                    </a:lnTo>
                    <a:lnTo>
                      <a:pt x="71" y="147"/>
                    </a:lnTo>
                    <a:lnTo>
                      <a:pt x="61" y="163"/>
                    </a:lnTo>
                    <a:lnTo>
                      <a:pt x="38" y="193"/>
                    </a:lnTo>
                    <a:lnTo>
                      <a:pt x="38" y="193"/>
                    </a:lnTo>
                    <a:lnTo>
                      <a:pt x="28" y="209"/>
                    </a:lnTo>
                    <a:lnTo>
                      <a:pt x="20" y="226"/>
                    </a:lnTo>
                    <a:lnTo>
                      <a:pt x="10" y="243"/>
                    </a:lnTo>
                    <a:lnTo>
                      <a:pt x="1" y="259"/>
                    </a:lnTo>
                    <a:lnTo>
                      <a:pt x="1" y="259"/>
                    </a:lnTo>
                    <a:lnTo>
                      <a:pt x="0" y="260"/>
                    </a:lnTo>
                    <a:lnTo>
                      <a:pt x="0" y="262"/>
                    </a:lnTo>
                    <a:lnTo>
                      <a:pt x="1" y="263"/>
                    </a:lnTo>
                    <a:lnTo>
                      <a:pt x="2" y="265"/>
                    </a:lnTo>
                    <a:lnTo>
                      <a:pt x="4" y="265"/>
                    </a:lnTo>
                    <a:lnTo>
                      <a:pt x="6" y="265"/>
                    </a:lnTo>
                    <a:lnTo>
                      <a:pt x="7" y="265"/>
                    </a:lnTo>
                    <a:lnTo>
                      <a:pt x="9" y="263"/>
                    </a:lnTo>
                    <a:lnTo>
                      <a:pt x="9" y="263"/>
                    </a:lnTo>
                    <a:lnTo>
                      <a:pt x="19" y="247"/>
                    </a:lnTo>
                    <a:lnTo>
                      <a:pt x="28" y="230"/>
                    </a:lnTo>
                    <a:lnTo>
                      <a:pt x="36" y="214"/>
                    </a:lnTo>
                    <a:lnTo>
                      <a:pt x="47" y="198"/>
                    </a:lnTo>
                    <a:lnTo>
                      <a:pt x="47" y="198"/>
                    </a:lnTo>
                    <a:lnTo>
                      <a:pt x="71" y="164"/>
                    </a:lnTo>
                    <a:lnTo>
                      <a:pt x="84" y="146"/>
                    </a:lnTo>
                    <a:lnTo>
                      <a:pt x="95" y="129"/>
                    </a:lnTo>
                    <a:lnTo>
                      <a:pt x="95" y="129"/>
                    </a:lnTo>
                    <a:lnTo>
                      <a:pt x="104" y="113"/>
                    </a:lnTo>
                    <a:lnTo>
                      <a:pt x="112" y="97"/>
                    </a:lnTo>
                    <a:lnTo>
                      <a:pt x="119" y="82"/>
                    </a:lnTo>
                    <a:lnTo>
                      <a:pt x="125" y="66"/>
                    </a:lnTo>
                    <a:lnTo>
                      <a:pt x="125" y="66"/>
                    </a:lnTo>
                    <a:lnTo>
                      <a:pt x="132" y="51"/>
                    </a:lnTo>
                    <a:lnTo>
                      <a:pt x="139" y="35"/>
                    </a:lnTo>
                    <a:lnTo>
                      <a:pt x="144" y="20"/>
                    </a:lnTo>
                    <a:lnTo>
                      <a:pt x="146" y="12"/>
                    </a:lnTo>
                    <a:lnTo>
                      <a:pt x="148" y="4"/>
                    </a:lnTo>
                    <a:lnTo>
                      <a:pt x="148" y="4"/>
                    </a:lnTo>
                    <a:lnTo>
                      <a:pt x="147" y="2"/>
                    </a:lnTo>
                    <a:lnTo>
                      <a:pt x="146" y="1"/>
                    </a:lnTo>
                    <a:lnTo>
                      <a:pt x="145" y="0"/>
                    </a:lnTo>
                    <a:lnTo>
                      <a:pt x="143" y="0"/>
                    </a:lnTo>
                    <a:lnTo>
                      <a:pt x="140" y="1"/>
                    </a:lnTo>
                    <a:lnTo>
                      <a:pt x="139" y="2"/>
                    </a:lnTo>
                    <a:lnTo>
                      <a:pt x="138" y="4"/>
                    </a:lnTo>
                    <a:lnTo>
                      <a:pt x="13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" name="Freeform 856">
                <a:extLst>
                  <a:ext uri="{FF2B5EF4-FFF2-40B4-BE49-F238E27FC236}">
                    <a16:creationId xmlns:a16="http://schemas.microsoft.com/office/drawing/2014/main" id="{7BCEAA22-3277-9D3E-9700-50C988BA8B5B}"/>
                  </a:ext>
                </a:extLst>
              </p:cNvPr>
              <p:cNvSpPr/>
              <p:nvPr/>
            </p:nvSpPr>
            <p:spPr bwMode="auto">
              <a:xfrm>
                <a:off x="4732338" y="1254126"/>
                <a:ext cx="85725" cy="142875"/>
              </a:xfrm>
              <a:custGeom>
                <a:avLst/>
                <a:gdLst/>
                <a:ahLst/>
                <a:cxnLst>
                  <a:cxn ang="0">
                    <a:pos x="152" y="2"/>
                  </a:cxn>
                  <a:cxn ang="0">
                    <a:pos x="152" y="2"/>
                  </a:cxn>
                  <a:cxn ang="0">
                    <a:pos x="148" y="9"/>
                  </a:cxn>
                  <a:cxn ang="0">
                    <a:pos x="146" y="15"/>
                  </a:cxn>
                  <a:cxn ang="0">
                    <a:pos x="142" y="27"/>
                  </a:cxn>
                  <a:cxn ang="0">
                    <a:pos x="139" y="41"/>
                  </a:cxn>
                  <a:cxn ang="0">
                    <a:pos x="134" y="54"/>
                  </a:cxn>
                  <a:cxn ang="0">
                    <a:pos x="134" y="54"/>
                  </a:cxn>
                  <a:cxn ang="0">
                    <a:pos x="118" y="93"/>
                  </a:cxn>
                  <a:cxn ang="0">
                    <a:pos x="109" y="111"/>
                  </a:cxn>
                  <a:cxn ang="0">
                    <a:pos x="99" y="130"/>
                  </a:cxn>
                  <a:cxn ang="0">
                    <a:pos x="99" y="130"/>
                  </a:cxn>
                  <a:cxn ang="0">
                    <a:pos x="89" y="145"/>
                  </a:cxn>
                  <a:cxn ang="0">
                    <a:pos x="76" y="162"/>
                  </a:cxn>
                  <a:cxn ang="0">
                    <a:pos x="52" y="193"/>
                  </a:cxn>
                  <a:cxn ang="0">
                    <a:pos x="52" y="193"/>
                  </a:cxn>
                  <a:cxn ang="0">
                    <a:pos x="29" y="226"/>
                  </a:cxn>
                  <a:cxn ang="0">
                    <a:pos x="29" y="226"/>
                  </a:cxn>
                  <a:cxn ang="0">
                    <a:pos x="16" y="246"/>
                  </a:cxn>
                  <a:cxn ang="0">
                    <a:pos x="10" y="255"/>
                  </a:cxn>
                  <a:cxn ang="0">
                    <a:pos x="6" y="259"/>
                  </a:cxn>
                  <a:cxn ang="0">
                    <a:pos x="2" y="263"/>
                  </a:cxn>
                  <a:cxn ang="0">
                    <a:pos x="2" y="263"/>
                  </a:cxn>
                  <a:cxn ang="0">
                    <a:pos x="0" y="265"/>
                  </a:cxn>
                  <a:cxn ang="0">
                    <a:pos x="0" y="266"/>
                  </a:cxn>
                  <a:cxn ang="0">
                    <a:pos x="1" y="270"/>
                  </a:cxn>
                  <a:cxn ang="0">
                    <a:pos x="2" y="271"/>
                  </a:cxn>
                  <a:cxn ang="0">
                    <a:pos x="3" y="272"/>
                  </a:cxn>
                  <a:cxn ang="0">
                    <a:pos x="5" y="272"/>
                  </a:cxn>
                  <a:cxn ang="0">
                    <a:pos x="7" y="271"/>
                  </a:cxn>
                  <a:cxn ang="0">
                    <a:pos x="7" y="271"/>
                  </a:cxn>
                  <a:cxn ang="0">
                    <a:pos x="12" y="267"/>
                  </a:cxn>
                  <a:cxn ang="0">
                    <a:pos x="17" y="262"/>
                  </a:cxn>
                  <a:cxn ang="0">
                    <a:pos x="26" y="249"/>
                  </a:cxn>
                  <a:cxn ang="0">
                    <a:pos x="41" y="224"/>
                  </a:cxn>
                  <a:cxn ang="0">
                    <a:pos x="41" y="224"/>
                  </a:cxn>
                  <a:cxn ang="0">
                    <a:pos x="55" y="206"/>
                  </a:cxn>
                  <a:cxn ang="0">
                    <a:pos x="69" y="186"/>
                  </a:cxn>
                  <a:cxn ang="0">
                    <a:pos x="98" y="149"/>
                  </a:cxn>
                  <a:cxn ang="0">
                    <a:pos x="98" y="149"/>
                  </a:cxn>
                  <a:cxn ang="0">
                    <a:pos x="107" y="134"/>
                  </a:cxn>
                  <a:cxn ang="0">
                    <a:pos x="117" y="119"/>
                  </a:cxn>
                  <a:cxn ang="0">
                    <a:pos x="124" y="102"/>
                  </a:cxn>
                  <a:cxn ang="0">
                    <a:pos x="131" y="86"/>
                  </a:cxn>
                  <a:cxn ang="0">
                    <a:pos x="131" y="86"/>
                  </a:cxn>
                  <a:cxn ang="0">
                    <a:pos x="140" y="68"/>
                  </a:cxn>
                  <a:cxn ang="0">
                    <a:pos x="144" y="58"/>
                  </a:cxn>
                  <a:cxn ang="0">
                    <a:pos x="147" y="49"/>
                  </a:cxn>
                  <a:cxn ang="0">
                    <a:pos x="147" y="49"/>
                  </a:cxn>
                  <a:cxn ang="0">
                    <a:pos x="152" y="27"/>
                  </a:cxn>
                  <a:cxn ang="0">
                    <a:pos x="155" y="17"/>
                  </a:cxn>
                  <a:cxn ang="0">
                    <a:pos x="157" y="12"/>
                  </a:cxn>
                  <a:cxn ang="0">
                    <a:pos x="160" y="8"/>
                  </a:cxn>
                  <a:cxn ang="0">
                    <a:pos x="160" y="8"/>
                  </a:cxn>
                  <a:cxn ang="0">
                    <a:pos x="161" y="6"/>
                  </a:cxn>
                  <a:cxn ang="0">
                    <a:pos x="161" y="5"/>
                  </a:cxn>
                  <a:cxn ang="0">
                    <a:pos x="160" y="2"/>
                  </a:cxn>
                  <a:cxn ang="0">
                    <a:pos x="159" y="1"/>
                  </a:cxn>
                  <a:cxn ang="0">
                    <a:pos x="155" y="0"/>
                  </a:cxn>
                  <a:cxn ang="0">
                    <a:pos x="154" y="1"/>
                  </a:cxn>
                  <a:cxn ang="0">
                    <a:pos x="152" y="2"/>
                  </a:cxn>
                  <a:cxn ang="0">
                    <a:pos x="152" y="2"/>
                  </a:cxn>
                </a:cxnLst>
                <a:rect l="0" t="0" r="r" b="b"/>
                <a:pathLst>
                  <a:path w="161" h="272">
                    <a:moveTo>
                      <a:pt x="152" y="2"/>
                    </a:moveTo>
                    <a:lnTo>
                      <a:pt x="152" y="2"/>
                    </a:lnTo>
                    <a:lnTo>
                      <a:pt x="148" y="9"/>
                    </a:lnTo>
                    <a:lnTo>
                      <a:pt x="146" y="15"/>
                    </a:lnTo>
                    <a:lnTo>
                      <a:pt x="142" y="27"/>
                    </a:lnTo>
                    <a:lnTo>
                      <a:pt x="139" y="41"/>
                    </a:lnTo>
                    <a:lnTo>
                      <a:pt x="134" y="54"/>
                    </a:lnTo>
                    <a:lnTo>
                      <a:pt x="134" y="54"/>
                    </a:lnTo>
                    <a:lnTo>
                      <a:pt x="118" y="93"/>
                    </a:lnTo>
                    <a:lnTo>
                      <a:pt x="109" y="111"/>
                    </a:lnTo>
                    <a:lnTo>
                      <a:pt x="99" y="130"/>
                    </a:lnTo>
                    <a:lnTo>
                      <a:pt x="99" y="130"/>
                    </a:lnTo>
                    <a:lnTo>
                      <a:pt x="89" y="145"/>
                    </a:lnTo>
                    <a:lnTo>
                      <a:pt x="76" y="162"/>
                    </a:lnTo>
                    <a:lnTo>
                      <a:pt x="52" y="193"/>
                    </a:lnTo>
                    <a:lnTo>
                      <a:pt x="52" y="193"/>
                    </a:lnTo>
                    <a:lnTo>
                      <a:pt x="29" y="226"/>
                    </a:lnTo>
                    <a:lnTo>
                      <a:pt x="29" y="226"/>
                    </a:lnTo>
                    <a:lnTo>
                      <a:pt x="16" y="246"/>
                    </a:lnTo>
                    <a:lnTo>
                      <a:pt x="10" y="255"/>
                    </a:lnTo>
                    <a:lnTo>
                      <a:pt x="6" y="259"/>
                    </a:lnTo>
                    <a:lnTo>
                      <a:pt x="2" y="263"/>
                    </a:lnTo>
                    <a:lnTo>
                      <a:pt x="2" y="263"/>
                    </a:lnTo>
                    <a:lnTo>
                      <a:pt x="0" y="265"/>
                    </a:lnTo>
                    <a:lnTo>
                      <a:pt x="0" y="266"/>
                    </a:lnTo>
                    <a:lnTo>
                      <a:pt x="1" y="270"/>
                    </a:lnTo>
                    <a:lnTo>
                      <a:pt x="2" y="271"/>
                    </a:lnTo>
                    <a:lnTo>
                      <a:pt x="3" y="272"/>
                    </a:lnTo>
                    <a:lnTo>
                      <a:pt x="5" y="272"/>
                    </a:lnTo>
                    <a:lnTo>
                      <a:pt x="7" y="271"/>
                    </a:lnTo>
                    <a:lnTo>
                      <a:pt x="7" y="271"/>
                    </a:lnTo>
                    <a:lnTo>
                      <a:pt x="12" y="267"/>
                    </a:lnTo>
                    <a:lnTo>
                      <a:pt x="17" y="262"/>
                    </a:lnTo>
                    <a:lnTo>
                      <a:pt x="26" y="249"/>
                    </a:lnTo>
                    <a:lnTo>
                      <a:pt x="41" y="224"/>
                    </a:lnTo>
                    <a:lnTo>
                      <a:pt x="41" y="224"/>
                    </a:lnTo>
                    <a:lnTo>
                      <a:pt x="55" y="206"/>
                    </a:lnTo>
                    <a:lnTo>
                      <a:pt x="69" y="186"/>
                    </a:lnTo>
                    <a:lnTo>
                      <a:pt x="98" y="149"/>
                    </a:lnTo>
                    <a:lnTo>
                      <a:pt x="98" y="149"/>
                    </a:lnTo>
                    <a:lnTo>
                      <a:pt x="107" y="134"/>
                    </a:lnTo>
                    <a:lnTo>
                      <a:pt x="117" y="119"/>
                    </a:lnTo>
                    <a:lnTo>
                      <a:pt x="124" y="102"/>
                    </a:lnTo>
                    <a:lnTo>
                      <a:pt x="131" y="86"/>
                    </a:lnTo>
                    <a:lnTo>
                      <a:pt x="131" y="86"/>
                    </a:lnTo>
                    <a:lnTo>
                      <a:pt x="140" y="68"/>
                    </a:lnTo>
                    <a:lnTo>
                      <a:pt x="144" y="58"/>
                    </a:lnTo>
                    <a:lnTo>
                      <a:pt x="147" y="49"/>
                    </a:lnTo>
                    <a:lnTo>
                      <a:pt x="147" y="49"/>
                    </a:lnTo>
                    <a:lnTo>
                      <a:pt x="152" y="27"/>
                    </a:lnTo>
                    <a:lnTo>
                      <a:pt x="155" y="17"/>
                    </a:lnTo>
                    <a:lnTo>
                      <a:pt x="157" y="12"/>
                    </a:lnTo>
                    <a:lnTo>
                      <a:pt x="160" y="8"/>
                    </a:lnTo>
                    <a:lnTo>
                      <a:pt x="160" y="8"/>
                    </a:lnTo>
                    <a:lnTo>
                      <a:pt x="161" y="6"/>
                    </a:lnTo>
                    <a:lnTo>
                      <a:pt x="161" y="5"/>
                    </a:lnTo>
                    <a:lnTo>
                      <a:pt x="160" y="2"/>
                    </a:lnTo>
                    <a:lnTo>
                      <a:pt x="159" y="1"/>
                    </a:lnTo>
                    <a:lnTo>
                      <a:pt x="155" y="0"/>
                    </a:lnTo>
                    <a:lnTo>
                      <a:pt x="154" y="1"/>
                    </a:lnTo>
                    <a:lnTo>
                      <a:pt x="152" y="2"/>
                    </a:lnTo>
                    <a:lnTo>
                      <a:pt x="15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" name="Freeform 857">
                <a:extLst>
                  <a:ext uri="{FF2B5EF4-FFF2-40B4-BE49-F238E27FC236}">
                    <a16:creationId xmlns:a16="http://schemas.microsoft.com/office/drawing/2014/main" id="{4E289548-A9FD-FCAF-0B00-4D31620B191F}"/>
                  </a:ext>
                </a:extLst>
              </p:cNvPr>
              <p:cNvSpPr/>
              <p:nvPr/>
            </p:nvSpPr>
            <p:spPr bwMode="auto">
              <a:xfrm>
                <a:off x="4764088" y="1279526"/>
                <a:ext cx="73025" cy="117475"/>
              </a:xfrm>
              <a:custGeom>
                <a:avLst/>
                <a:gdLst/>
                <a:ahLst/>
                <a:cxnLst>
                  <a:cxn ang="0">
                    <a:pos x="128" y="5"/>
                  </a:cxn>
                  <a:cxn ang="0">
                    <a:pos x="128" y="5"/>
                  </a:cxn>
                  <a:cxn ang="0">
                    <a:pos x="127" y="12"/>
                  </a:cxn>
                  <a:cxn ang="0">
                    <a:pos x="125" y="21"/>
                  </a:cxn>
                  <a:cxn ang="0">
                    <a:pos x="118" y="35"/>
                  </a:cxn>
                  <a:cxn ang="0">
                    <a:pos x="103" y="65"/>
                  </a:cxn>
                  <a:cxn ang="0">
                    <a:pos x="103" y="65"/>
                  </a:cxn>
                  <a:cxn ang="0">
                    <a:pos x="92" y="89"/>
                  </a:cxn>
                  <a:cxn ang="0">
                    <a:pos x="80" y="113"/>
                  </a:cxn>
                  <a:cxn ang="0">
                    <a:pos x="80" y="113"/>
                  </a:cxn>
                  <a:cxn ang="0">
                    <a:pos x="62" y="140"/>
                  </a:cxn>
                  <a:cxn ang="0">
                    <a:pos x="43" y="167"/>
                  </a:cxn>
                  <a:cxn ang="0">
                    <a:pos x="24" y="192"/>
                  </a:cxn>
                  <a:cxn ang="0">
                    <a:pos x="2" y="216"/>
                  </a:cxn>
                  <a:cxn ang="0">
                    <a:pos x="2" y="216"/>
                  </a:cxn>
                  <a:cxn ang="0">
                    <a:pos x="1" y="218"/>
                  </a:cxn>
                  <a:cxn ang="0">
                    <a:pos x="0" y="219"/>
                  </a:cxn>
                  <a:cxn ang="0">
                    <a:pos x="1" y="221"/>
                  </a:cxn>
                  <a:cxn ang="0">
                    <a:pos x="2" y="222"/>
                  </a:cxn>
                  <a:cxn ang="0">
                    <a:pos x="3" y="223"/>
                  </a:cxn>
                  <a:cxn ang="0">
                    <a:pos x="5" y="224"/>
                  </a:cxn>
                  <a:cxn ang="0">
                    <a:pos x="6" y="223"/>
                  </a:cxn>
                  <a:cxn ang="0">
                    <a:pos x="8" y="222"/>
                  </a:cxn>
                  <a:cxn ang="0">
                    <a:pos x="8" y="222"/>
                  </a:cxn>
                  <a:cxn ang="0">
                    <a:pos x="31" y="198"/>
                  </a:cxn>
                  <a:cxn ang="0">
                    <a:pos x="51" y="172"/>
                  </a:cxn>
                  <a:cxn ang="0">
                    <a:pos x="70" y="145"/>
                  </a:cxn>
                  <a:cxn ang="0">
                    <a:pos x="88" y="118"/>
                  </a:cxn>
                  <a:cxn ang="0">
                    <a:pos x="88" y="118"/>
                  </a:cxn>
                  <a:cxn ang="0">
                    <a:pos x="96" y="103"/>
                  </a:cxn>
                  <a:cxn ang="0">
                    <a:pos x="104" y="87"/>
                  </a:cxn>
                  <a:cxn ang="0">
                    <a:pos x="118" y="56"/>
                  </a:cxn>
                  <a:cxn ang="0">
                    <a:pos x="118" y="56"/>
                  </a:cxn>
                  <a:cxn ang="0">
                    <a:pos x="130" y="31"/>
                  </a:cxn>
                  <a:cxn ang="0">
                    <a:pos x="136" y="19"/>
                  </a:cxn>
                  <a:cxn ang="0">
                    <a:pos x="137" y="11"/>
                  </a:cxn>
                  <a:cxn ang="0">
                    <a:pos x="138" y="5"/>
                  </a:cxn>
                  <a:cxn ang="0">
                    <a:pos x="138" y="5"/>
                  </a:cxn>
                  <a:cxn ang="0">
                    <a:pos x="138" y="3"/>
                  </a:cxn>
                  <a:cxn ang="0">
                    <a:pos x="137" y="1"/>
                  </a:cxn>
                  <a:cxn ang="0">
                    <a:pos x="136" y="0"/>
                  </a:cxn>
                  <a:cxn ang="0">
                    <a:pos x="133" y="0"/>
                  </a:cxn>
                  <a:cxn ang="0">
                    <a:pos x="130" y="1"/>
                  </a:cxn>
                  <a:cxn ang="0">
                    <a:pos x="129" y="3"/>
                  </a:cxn>
                  <a:cxn ang="0">
                    <a:pos x="128" y="5"/>
                  </a:cxn>
                  <a:cxn ang="0">
                    <a:pos x="128" y="5"/>
                  </a:cxn>
                </a:cxnLst>
                <a:rect l="0" t="0" r="r" b="b"/>
                <a:pathLst>
                  <a:path w="138" h="224">
                    <a:moveTo>
                      <a:pt x="128" y="5"/>
                    </a:moveTo>
                    <a:lnTo>
                      <a:pt x="128" y="5"/>
                    </a:lnTo>
                    <a:lnTo>
                      <a:pt x="127" y="12"/>
                    </a:lnTo>
                    <a:lnTo>
                      <a:pt x="125" y="21"/>
                    </a:lnTo>
                    <a:lnTo>
                      <a:pt x="118" y="35"/>
                    </a:lnTo>
                    <a:lnTo>
                      <a:pt x="103" y="65"/>
                    </a:lnTo>
                    <a:lnTo>
                      <a:pt x="103" y="65"/>
                    </a:lnTo>
                    <a:lnTo>
                      <a:pt x="92" y="89"/>
                    </a:lnTo>
                    <a:lnTo>
                      <a:pt x="80" y="113"/>
                    </a:lnTo>
                    <a:lnTo>
                      <a:pt x="80" y="113"/>
                    </a:lnTo>
                    <a:lnTo>
                      <a:pt x="62" y="140"/>
                    </a:lnTo>
                    <a:lnTo>
                      <a:pt x="43" y="167"/>
                    </a:lnTo>
                    <a:lnTo>
                      <a:pt x="24" y="192"/>
                    </a:lnTo>
                    <a:lnTo>
                      <a:pt x="2" y="216"/>
                    </a:lnTo>
                    <a:lnTo>
                      <a:pt x="2" y="216"/>
                    </a:lnTo>
                    <a:lnTo>
                      <a:pt x="1" y="218"/>
                    </a:lnTo>
                    <a:lnTo>
                      <a:pt x="0" y="219"/>
                    </a:lnTo>
                    <a:lnTo>
                      <a:pt x="1" y="221"/>
                    </a:lnTo>
                    <a:lnTo>
                      <a:pt x="2" y="222"/>
                    </a:lnTo>
                    <a:lnTo>
                      <a:pt x="3" y="223"/>
                    </a:lnTo>
                    <a:lnTo>
                      <a:pt x="5" y="224"/>
                    </a:lnTo>
                    <a:lnTo>
                      <a:pt x="6" y="223"/>
                    </a:lnTo>
                    <a:lnTo>
                      <a:pt x="8" y="222"/>
                    </a:lnTo>
                    <a:lnTo>
                      <a:pt x="8" y="222"/>
                    </a:lnTo>
                    <a:lnTo>
                      <a:pt x="31" y="198"/>
                    </a:lnTo>
                    <a:lnTo>
                      <a:pt x="51" y="172"/>
                    </a:lnTo>
                    <a:lnTo>
                      <a:pt x="70" y="145"/>
                    </a:lnTo>
                    <a:lnTo>
                      <a:pt x="88" y="118"/>
                    </a:lnTo>
                    <a:lnTo>
                      <a:pt x="88" y="118"/>
                    </a:lnTo>
                    <a:lnTo>
                      <a:pt x="96" y="103"/>
                    </a:lnTo>
                    <a:lnTo>
                      <a:pt x="104" y="87"/>
                    </a:lnTo>
                    <a:lnTo>
                      <a:pt x="118" y="56"/>
                    </a:lnTo>
                    <a:lnTo>
                      <a:pt x="118" y="56"/>
                    </a:lnTo>
                    <a:lnTo>
                      <a:pt x="130" y="31"/>
                    </a:lnTo>
                    <a:lnTo>
                      <a:pt x="136" y="19"/>
                    </a:lnTo>
                    <a:lnTo>
                      <a:pt x="137" y="11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3"/>
                    </a:lnTo>
                    <a:lnTo>
                      <a:pt x="137" y="1"/>
                    </a:lnTo>
                    <a:lnTo>
                      <a:pt x="136" y="0"/>
                    </a:lnTo>
                    <a:lnTo>
                      <a:pt x="133" y="0"/>
                    </a:lnTo>
                    <a:lnTo>
                      <a:pt x="130" y="1"/>
                    </a:lnTo>
                    <a:lnTo>
                      <a:pt x="129" y="3"/>
                    </a:lnTo>
                    <a:lnTo>
                      <a:pt x="128" y="5"/>
                    </a:lnTo>
                    <a:lnTo>
                      <a:pt x="12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" name="Freeform 858">
                <a:extLst>
                  <a:ext uri="{FF2B5EF4-FFF2-40B4-BE49-F238E27FC236}">
                    <a16:creationId xmlns:a16="http://schemas.microsoft.com/office/drawing/2014/main" id="{D69C4476-936D-A80F-4DDF-2E1ACB7A78A8}"/>
                  </a:ext>
                </a:extLst>
              </p:cNvPr>
              <p:cNvSpPr/>
              <p:nvPr/>
            </p:nvSpPr>
            <p:spPr bwMode="auto">
              <a:xfrm>
                <a:off x="4811713" y="1298576"/>
                <a:ext cx="46038" cy="79375"/>
              </a:xfrm>
              <a:custGeom>
                <a:avLst/>
                <a:gdLst/>
                <a:ahLst/>
                <a:cxnLst>
                  <a:cxn ang="0">
                    <a:pos x="78" y="2"/>
                  </a:cxn>
                  <a:cxn ang="0">
                    <a:pos x="78" y="2"/>
                  </a:cxn>
                  <a:cxn ang="0">
                    <a:pos x="60" y="40"/>
                  </a:cxn>
                  <a:cxn ang="0">
                    <a:pos x="42" y="78"/>
                  </a:cxn>
                  <a:cxn ang="0">
                    <a:pos x="42" y="78"/>
                  </a:cxn>
                  <a:cxn ang="0">
                    <a:pos x="38" y="86"/>
                  </a:cxn>
                  <a:cxn ang="0">
                    <a:pos x="33" y="95"/>
                  </a:cxn>
                  <a:cxn ang="0">
                    <a:pos x="23" y="110"/>
                  </a:cxn>
                  <a:cxn ang="0">
                    <a:pos x="11" y="125"/>
                  </a:cxn>
                  <a:cxn ang="0">
                    <a:pos x="1" y="140"/>
                  </a:cxn>
                  <a:cxn ang="0">
                    <a:pos x="1" y="140"/>
                  </a:cxn>
                  <a:cxn ang="0">
                    <a:pos x="0" y="142"/>
                  </a:cxn>
                  <a:cxn ang="0">
                    <a:pos x="1" y="144"/>
                  </a:cxn>
                  <a:cxn ang="0">
                    <a:pos x="1" y="145"/>
                  </a:cxn>
                  <a:cxn ang="0">
                    <a:pos x="3" y="147"/>
                  </a:cxn>
                  <a:cxn ang="0">
                    <a:pos x="4" y="148"/>
                  </a:cxn>
                  <a:cxn ang="0">
                    <a:pos x="6" y="148"/>
                  </a:cxn>
                  <a:cxn ang="0">
                    <a:pos x="8" y="147"/>
                  </a:cxn>
                  <a:cxn ang="0">
                    <a:pos x="9" y="145"/>
                  </a:cxn>
                  <a:cxn ang="0">
                    <a:pos x="9" y="145"/>
                  </a:cxn>
                  <a:cxn ang="0">
                    <a:pos x="13" y="139"/>
                  </a:cxn>
                  <a:cxn ang="0">
                    <a:pos x="19" y="133"/>
                  </a:cxn>
                  <a:cxn ang="0">
                    <a:pos x="28" y="122"/>
                  </a:cxn>
                  <a:cxn ang="0">
                    <a:pos x="28" y="122"/>
                  </a:cxn>
                  <a:cxn ang="0">
                    <a:pos x="34" y="112"/>
                  </a:cxn>
                  <a:cxn ang="0">
                    <a:pos x="40" y="103"/>
                  </a:cxn>
                  <a:cxn ang="0">
                    <a:pos x="51" y="82"/>
                  </a:cxn>
                  <a:cxn ang="0">
                    <a:pos x="51" y="82"/>
                  </a:cxn>
                  <a:cxn ang="0">
                    <a:pos x="67" y="45"/>
                  </a:cxn>
                  <a:cxn ang="0">
                    <a:pos x="85" y="8"/>
                  </a:cxn>
                  <a:cxn ang="0">
                    <a:pos x="85" y="8"/>
                  </a:cxn>
                  <a:cxn ang="0">
                    <a:pos x="86" y="6"/>
                  </a:cxn>
                  <a:cxn ang="0">
                    <a:pos x="86" y="4"/>
                  </a:cxn>
                  <a:cxn ang="0">
                    <a:pos x="85" y="1"/>
                  </a:cxn>
                  <a:cxn ang="0">
                    <a:pos x="83" y="0"/>
                  </a:cxn>
                  <a:cxn ang="0">
                    <a:pos x="82" y="0"/>
                  </a:cxn>
                  <a:cxn ang="0">
                    <a:pos x="80" y="0"/>
                  </a:cxn>
                  <a:cxn ang="0">
                    <a:pos x="79" y="0"/>
                  </a:cxn>
                  <a:cxn ang="0">
                    <a:pos x="78" y="2"/>
                  </a:cxn>
                  <a:cxn ang="0">
                    <a:pos x="78" y="2"/>
                  </a:cxn>
                </a:cxnLst>
                <a:rect l="0" t="0" r="r" b="b"/>
                <a:pathLst>
                  <a:path w="86" h="148">
                    <a:moveTo>
                      <a:pt x="78" y="2"/>
                    </a:moveTo>
                    <a:lnTo>
                      <a:pt x="78" y="2"/>
                    </a:lnTo>
                    <a:lnTo>
                      <a:pt x="60" y="40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38" y="86"/>
                    </a:lnTo>
                    <a:lnTo>
                      <a:pt x="33" y="95"/>
                    </a:lnTo>
                    <a:lnTo>
                      <a:pt x="23" y="110"/>
                    </a:lnTo>
                    <a:lnTo>
                      <a:pt x="11" y="125"/>
                    </a:lnTo>
                    <a:lnTo>
                      <a:pt x="1" y="140"/>
                    </a:lnTo>
                    <a:lnTo>
                      <a:pt x="1" y="140"/>
                    </a:lnTo>
                    <a:lnTo>
                      <a:pt x="0" y="142"/>
                    </a:lnTo>
                    <a:lnTo>
                      <a:pt x="1" y="144"/>
                    </a:lnTo>
                    <a:lnTo>
                      <a:pt x="1" y="145"/>
                    </a:lnTo>
                    <a:lnTo>
                      <a:pt x="3" y="147"/>
                    </a:lnTo>
                    <a:lnTo>
                      <a:pt x="4" y="148"/>
                    </a:lnTo>
                    <a:lnTo>
                      <a:pt x="6" y="148"/>
                    </a:lnTo>
                    <a:lnTo>
                      <a:pt x="8" y="147"/>
                    </a:lnTo>
                    <a:lnTo>
                      <a:pt x="9" y="145"/>
                    </a:lnTo>
                    <a:lnTo>
                      <a:pt x="9" y="145"/>
                    </a:lnTo>
                    <a:lnTo>
                      <a:pt x="13" y="139"/>
                    </a:lnTo>
                    <a:lnTo>
                      <a:pt x="19" y="133"/>
                    </a:lnTo>
                    <a:lnTo>
                      <a:pt x="28" y="122"/>
                    </a:lnTo>
                    <a:lnTo>
                      <a:pt x="28" y="122"/>
                    </a:lnTo>
                    <a:lnTo>
                      <a:pt x="34" y="112"/>
                    </a:lnTo>
                    <a:lnTo>
                      <a:pt x="40" y="103"/>
                    </a:lnTo>
                    <a:lnTo>
                      <a:pt x="51" y="82"/>
                    </a:lnTo>
                    <a:lnTo>
                      <a:pt x="51" y="82"/>
                    </a:lnTo>
                    <a:lnTo>
                      <a:pt x="67" y="45"/>
                    </a:lnTo>
                    <a:lnTo>
                      <a:pt x="85" y="8"/>
                    </a:lnTo>
                    <a:lnTo>
                      <a:pt x="85" y="8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5" y="1"/>
                    </a:lnTo>
                    <a:lnTo>
                      <a:pt x="83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8" y="2"/>
                    </a:lnTo>
                    <a:lnTo>
                      <a:pt x="7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Freeform 859">
                <a:extLst>
                  <a:ext uri="{FF2B5EF4-FFF2-40B4-BE49-F238E27FC236}">
                    <a16:creationId xmlns:a16="http://schemas.microsoft.com/office/drawing/2014/main" id="{CE58F088-9E72-1E60-EA84-CE9BF4A7765B}"/>
                  </a:ext>
                </a:extLst>
              </p:cNvPr>
              <p:cNvSpPr/>
              <p:nvPr/>
            </p:nvSpPr>
            <p:spPr bwMode="auto">
              <a:xfrm>
                <a:off x="4832351" y="1322388"/>
                <a:ext cx="38100" cy="52388"/>
              </a:xfrm>
              <a:custGeom>
                <a:avLst/>
                <a:gdLst/>
                <a:ahLst/>
                <a:cxnLst>
                  <a:cxn ang="0">
                    <a:pos x="64" y="2"/>
                  </a:cxn>
                  <a:cxn ang="0">
                    <a:pos x="64" y="2"/>
                  </a:cxn>
                  <a:cxn ang="0">
                    <a:pos x="49" y="26"/>
                  </a:cxn>
                  <a:cxn ang="0">
                    <a:pos x="34" y="49"/>
                  </a:cxn>
                  <a:cxn ang="0">
                    <a:pos x="19" y="70"/>
                  </a:cxn>
                  <a:cxn ang="0">
                    <a:pos x="2" y="92"/>
                  </a:cxn>
                  <a:cxn ang="0">
                    <a:pos x="2" y="92"/>
                  </a:cxn>
                  <a:cxn ang="0">
                    <a:pos x="1" y="93"/>
                  </a:cxn>
                  <a:cxn ang="0">
                    <a:pos x="0" y="95"/>
                  </a:cxn>
                  <a:cxn ang="0">
                    <a:pos x="2" y="98"/>
                  </a:cxn>
                  <a:cxn ang="0">
                    <a:pos x="3" y="99"/>
                  </a:cxn>
                  <a:cxn ang="0">
                    <a:pos x="5" y="100"/>
                  </a:cxn>
                  <a:cxn ang="0">
                    <a:pos x="8" y="99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26" y="77"/>
                  </a:cxn>
                  <a:cxn ang="0">
                    <a:pos x="42" y="54"/>
                  </a:cxn>
                  <a:cxn ang="0">
                    <a:pos x="57" y="31"/>
                  </a:cxn>
                  <a:cxn ang="0">
                    <a:pos x="71" y="7"/>
                  </a:cxn>
                  <a:cxn ang="0">
                    <a:pos x="71" y="7"/>
                  </a:cxn>
                  <a:cxn ang="0">
                    <a:pos x="72" y="5"/>
                  </a:cxn>
                  <a:cxn ang="0">
                    <a:pos x="72" y="3"/>
                  </a:cxn>
                  <a:cxn ang="0">
                    <a:pos x="71" y="2"/>
                  </a:cxn>
                  <a:cxn ang="0">
                    <a:pos x="70" y="1"/>
                  </a:cxn>
                  <a:cxn ang="0">
                    <a:pos x="68" y="0"/>
                  </a:cxn>
                  <a:cxn ang="0">
                    <a:pos x="66" y="0"/>
                  </a:cxn>
                  <a:cxn ang="0">
                    <a:pos x="65" y="1"/>
                  </a:cxn>
                  <a:cxn ang="0">
                    <a:pos x="64" y="2"/>
                  </a:cxn>
                  <a:cxn ang="0">
                    <a:pos x="64" y="2"/>
                  </a:cxn>
                </a:cxnLst>
                <a:rect l="0" t="0" r="r" b="b"/>
                <a:pathLst>
                  <a:path w="72" h="100">
                    <a:moveTo>
                      <a:pt x="64" y="2"/>
                    </a:moveTo>
                    <a:lnTo>
                      <a:pt x="64" y="2"/>
                    </a:lnTo>
                    <a:lnTo>
                      <a:pt x="49" y="26"/>
                    </a:lnTo>
                    <a:lnTo>
                      <a:pt x="34" y="49"/>
                    </a:lnTo>
                    <a:lnTo>
                      <a:pt x="19" y="70"/>
                    </a:lnTo>
                    <a:lnTo>
                      <a:pt x="2" y="92"/>
                    </a:lnTo>
                    <a:lnTo>
                      <a:pt x="2" y="92"/>
                    </a:lnTo>
                    <a:lnTo>
                      <a:pt x="1" y="93"/>
                    </a:lnTo>
                    <a:lnTo>
                      <a:pt x="0" y="95"/>
                    </a:lnTo>
                    <a:lnTo>
                      <a:pt x="2" y="98"/>
                    </a:lnTo>
                    <a:lnTo>
                      <a:pt x="3" y="99"/>
                    </a:lnTo>
                    <a:lnTo>
                      <a:pt x="5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26" y="77"/>
                    </a:lnTo>
                    <a:lnTo>
                      <a:pt x="42" y="54"/>
                    </a:lnTo>
                    <a:lnTo>
                      <a:pt x="57" y="31"/>
                    </a:lnTo>
                    <a:lnTo>
                      <a:pt x="71" y="7"/>
                    </a:lnTo>
                    <a:lnTo>
                      <a:pt x="71" y="7"/>
                    </a:lnTo>
                    <a:lnTo>
                      <a:pt x="72" y="5"/>
                    </a:lnTo>
                    <a:lnTo>
                      <a:pt x="72" y="3"/>
                    </a:lnTo>
                    <a:lnTo>
                      <a:pt x="71" y="2"/>
                    </a:lnTo>
                    <a:lnTo>
                      <a:pt x="70" y="1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5" y="1"/>
                    </a:lnTo>
                    <a:lnTo>
                      <a:pt x="64" y="2"/>
                    </a:lnTo>
                    <a:lnTo>
                      <a:pt x="6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Freeform 860">
                <a:extLst>
                  <a:ext uri="{FF2B5EF4-FFF2-40B4-BE49-F238E27FC236}">
                    <a16:creationId xmlns:a16="http://schemas.microsoft.com/office/drawing/2014/main" id="{888B746A-B298-EB63-9304-AA8187EBFF9F}"/>
                  </a:ext>
                </a:extLst>
              </p:cNvPr>
              <p:cNvSpPr/>
              <p:nvPr/>
            </p:nvSpPr>
            <p:spPr bwMode="auto">
              <a:xfrm>
                <a:off x="4197351" y="1582738"/>
                <a:ext cx="23813" cy="76200"/>
              </a:xfrm>
              <a:custGeom>
                <a:avLst/>
                <a:gdLst/>
                <a:ahLst/>
                <a:cxnLst>
                  <a:cxn ang="0">
                    <a:pos x="35" y="4"/>
                  </a:cxn>
                  <a:cxn ang="0">
                    <a:pos x="35" y="4"/>
                  </a:cxn>
                  <a:cxn ang="0">
                    <a:pos x="30" y="27"/>
                  </a:cxn>
                  <a:cxn ang="0">
                    <a:pos x="25" y="50"/>
                  </a:cxn>
                  <a:cxn ang="0">
                    <a:pos x="19" y="73"/>
                  </a:cxn>
                  <a:cxn ang="0">
                    <a:pos x="15" y="84"/>
                  </a:cxn>
                  <a:cxn ang="0">
                    <a:pos x="9" y="96"/>
                  </a:cxn>
                  <a:cxn ang="0">
                    <a:pos x="9" y="96"/>
                  </a:cxn>
                  <a:cxn ang="0">
                    <a:pos x="5" y="106"/>
                  </a:cxn>
                  <a:cxn ang="0">
                    <a:pos x="1" y="117"/>
                  </a:cxn>
                  <a:cxn ang="0">
                    <a:pos x="0" y="124"/>
                  </a:cxn>
                  <a:cxn ang="0">
                    <a:pos x="0" y="130"/>
                  </a:cxn>
                  <a:cxn ang="0">
                    <a:pos x="0" y="135"/>
                  </a:cxn>
                  <a:cxn ang="0">
                    <a:pos x="2" y="141"/>
                  </a:cxn>
                  <a:cxn ang="0">
                    <a:pos x="2" y="141"/>
                  </a:cxn>
                  <a:cxn ang="0">
                    <a:pos x="3" y="142"/>
                  </a:cxn>
                  <a:cxn ang="0">
                    <a:pos x="5" y="143"/>
                  </a:cxn>
                  <a:cxn ang="0">
                    <a:pos x="6" y="143"/>
                  </a:cxn>
                  <a:cxn ang="0">
                    <a:pos x="8" y="143"/>
                  </a:cxn>
                  <a:cxn ang="0">
                    <a:pos x="10" y="140"/>
                  </a:cxn>
                  <a:cxn ang="0">
                    <a:pos x="12" y="138"/>
                  </a:cxn>
                  <a:cxn ang="0">
                    <a:pos x="10" y="136"/>
                  </a:cxn>
                  <a:cxn ang="0">
                    <a:pos x="10" y="136"/>
                  </a:cxn>
                  <a:cxn ang="0">
                    <a:pos x="9" y="133"/>
                  </a:cxn>
                  <a:cxn ang="0">
                    <a:pos x="8" y="130"/>
                  </a:cxn>
                  <a:cxn ang="0">
                    <a:pos x="9" y="123"/>
                  </a:cxn>
                  <a:cxn ang="0">
                    <a:pos x="10" y="114"/>
                  </a:cxn>
                  <a:cxn ang="0">
                    <a:pos x="14" y="106"/>
                  </a:cxn>
                  <a:cxn ang="0">
                    <a:pos x="22" y="90"/>
                  </a:cxn>
                  <a:cxn ang="0">
                    <a:pos x="28" y="78"/>
                  </a:cxn>
                  <a:cxn ang="0">
                    <a:pos x="28" y="78"/>
                  </a:cxn>
                  <a:cxn ang="0">
                    <a:pos x="31" y="70"/>
                  </a:cxn>
                  <a:cxn ang="0">
                    <a:pos x="34" y="60"/>
                  </a:cxn>
                  <a:cxn ang="0">
                    <a:pos x="38" y="43"/>
                  </a:cxn>
                  <a:cxn ang="0">
                    <a:pos x="45" y="7"/>
                  </a:cxn>
                  <a:cxn ang="0">
                    <a:pos x="45" y="7"/>
                  </a:cxn>
                  <a:cxn ang="0">
                    <a:pos x="45" y="4"/>
                  </a:cxn>
                  <a:cxn ang="0">
                    <a:pos x="44" y="3"/>
                  </a:cxn>
                  <a:cxn ang="0">
                    <a:pos x="43" y="1"/>
                  </a:cxn>
                  <a:cxn ang="0">
                    <a:pos x="41" y="1"/>
                  </a:cxn>
                  <a:cxn ang="0">
                    <a:pos x="38" y="0"/>
                  </a:cxn>
                  <a:cxn ang="0">
                    <a:pos x="37" y="1"/>
                  </a:cxn>
                  <a:cxn ang="0">
                    <a:pos x="36" y="2"/>
                  </a:cxn>
                  <a:cxn ang="0">
                    <a:pos x="35" y="4"/>
                  </a:cxn>
                  <a:cxn ang="0">
                    <a:pos x="35" y="4"/>
                  </a:cxn>
                </a:cxnLst>
                <a:rect l="0" t="0" r="r" b="b"/>
                <a:pathLst>
                  <a:path w="45" h="143">
                    <a:moveTo>
                      <a:pt x="35" y="4"/>
                    </a:moveTo>
                    <a:lnTo>
                      <a:pt x="35" y="4"/>
                    </a:lnTo>
                    <a:lnTo>
                      <a:pt x="30" y="27"/>
                    </a:lnTo>
                    <a:lnTo>
                      <a:pt x="25" y="50"/>
                    </a:lnTo>
                    <a:lnTo>
                      <a:pt x="19" y="73"/>
                    </a:lnTo>
                    <a:lnTo>
                      <a:pt x="15" y="84"/>
                    </a:lnTo>
                    <a:lnTo>
                      <a:pt x="9" y="96"/>
                    </a:lnTo>
                    <a:lnTo>
                      <a:pt x="9" y="96"/>
                    </a:lnTo>
                    <a:lnTo>
                      <a:pt x="5" y="106"/>
                    </a:lnTo>
                    <a:lnTo>
                      <a:pt x="1" y="117"/>
                    </a:lnTo>
                    <a:lnTo>
                      <a:pt x="0" y="124"/>
                    </a:lnTo>
                    <a:lnTo>
                      <a:pt x="0" y="130"/>
                    </a:lnTo>
                    <a:lnTo>
                      <a:pt x="0" y="135"/>
                    </a:lnTo>
                    <a:lnTo>
                      <a:pt x="2" y="141"/>
                    </a:lnTo>
                    <a:lnTo>
                      <a:pt x="2" y="141"/>
                    </a:lnTo>
                    <a:lnTo>
                      <a:pt x="3" y="142"/>
                    </a:lnTo>
                    <a:lnTo>
                      <a:pt x="5" y="143"/>
                    </a:lnTo>
                    <a:lnTo>
                      <a:pt x="6" y="143"/>
                    </a:lnTo>
                    <a:lnTo>
                      <a:pt x="8" y="143"/>
                    </a:lnTo>
                    <a:lnTo>
                      <a:pt x="10" y="140"/>
                    </a:lnTo>
                    <a:lnTo>
                      <a:pt x="12" y="138"/>
                    </a:lnTo>
                    <a:lnTo>
                      <a:pt x="10" y="136"/>
                    </a:lnTo>
                    <a:lnTo>
                      <a:pt x="10" y="136"/>
                    </a:lnTo>
                    <a:lnTo>
                      <a:pt x="9" y="133"/>
                    </a:lnTo>
                    <a:lnTo>
                      <a:pt x="8" y="130"/>
                    </a:lnTo>
                    <a:lnTo>
                      <a:pt x="9" y="123"/>
                    </a:lnTo>
                    <a:lnTo>
                      <a:pt x="10" y="114"/>
                    </a:lnTo>
                    <a:lnTo>
                      <a:pt x="14" y="106"/>
                    </a:lnTo>
                    <a:lnTo>
                      <a:pt x="22" y="90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31" y="70"/>
                    </a:lnTo>
                    <a:lnTo>
                      <a:pt x="34" y="60"/>
                    </a:lnTo>
                    <a:lnTo>
                      <a:pt x="38" y="43"/>
                    </a:lnTo>
                    <a:lnTo>
                      <a:pt x="45" y="7"/>
                    </a:lnTo>
                    <a:lnTo>
                      <a:pt x="45" y="7"/>
                    </a:lnTo>
                    <a:lnTo>
                      <a:pt x="45" y="4"/>
                    </a:lnTo>
                    <a:lnTo>
                      <a:pt x="44" y="3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38" y="0"/>
                    </a:lnTo>
                    <a:lnTo>
                      <a:pt x="37" y="1"/>
                    </a:lnTo>
                    <a:lnTo>
                      <a:pt x="36" y="2"/>
                    </a:lnTo>
                    <a:lnTo>
                      <a:pt x="35" y="4"/>
                    </a:lnTo>
                    <a:lnTo>
                      <a:pt x="3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Freeform 861">
                <a:extLst>
                  <a:ext uri="{FF2B5EF4-FFF2-40B4-BE49-F238E27FC236}">
                    <a16:creationId xmlns:a16="http://schemas.microsoft.com/office/drawing/2014/main" id="{D872F6B7-4EBF-EF43-C235-8F85494A19E9}"/>
                  </a:ext>
                </a:extLst>
              </p:cNvPr>
              <p:cNvSpPr/>
              <p:nvPr/>
            </p:nvSpPr>
            <p:spPr bwMode="auto">
              <a:xfrm>
                <a:off x="4222751" y="1576388"/>
                <a:ext cx="44450" cy="125413"/>
              </a:xfrm>
              <a:custGeom>
                <a:avLst/>
                <a:gdLst/>
                <a:ahLst/>
                <a:cxnLst>
                  <a:cxn ang="0">
                    <a:pos x="71" y="3"/>
                  </a:cxn>
                  <a:cxn ang="0">
                    <a:pos x="71" y="3"/>
                  </a:cxn>
                  <a:cxn ang="0">
                    <a:pos x="66" y="14"/>
                  </a:cxn>
                  <a:cxn ang="0">
                    <a:pos x="61" y="26"/>
                  </a:cxn>
                  <a:cxn ang="0">
                    <a:pos x="55" y="37"/>
                  </a:cxn>
                  <a:cxn ang="0">
                    <a:pos x="50" y="49"/>
                  </a:cxn>
                  <a:cxn ang="0">
                    <a:pos x="50" y="49"/>
                  </a:cxn>
                  <a:cxn ang="0">
                    <a:pos x="44" y="64"/>
                  </a:cxn>
                  <a:cxn ang="0">
                    <a:pos x="40" y="81"/>
                  </a:cxn>
                  <a:cxn ang="0">
                    <a:pos x="32" y="113"/>
                  </a:cxn>
                  <a:cxn ang="0">
                    <a:pos x="32" y="113"/>
                  </a:cxn>
                  <a:cxn ang="0">
                    <a:pos x="23" y="143"/>
                  </a:cxn>
                  <a:cxn ang="0">
                    <a:pos x="12" y="172"/>
                  </a:cxn>
                  <a:cxn ang="0">
                    <a:pos x="8" y="187"/>
                  </a:cxn>
                  <a:cxn ang="0">
                    <a:pos x="4" y="202"/>
                  </a:cxn>
                  <a:cxn ang="0">
                    <a:pos x="2" y="217"/>
                  </a:cxn>
                  <a:cxn ang="0">
                    <a:pos x="0" y="233"/>
                  </a:cxn>
                  <a:cxn ang="0">
                    <a:pos x="0" y="233"/>
                  </a:cxn>
                  <a:cxn ang="0">
                    <a:pos x="1" y="234"/>
                  </a:cxn>
                  <a:cxn ang="0">
                    <a:pos x="2" y="236"/>
                  </a:cxn>
                  <a:cxn ang="0">
                    <a:pos x="3" y="237"/>
                  </a:cxn>
                  <a:cxn ang="0">
                    <a:pos x="5" y="237"/>
                  </a:cxn>
                  <a:cxn ang="0">
                    <a:pos x="7" y="237"/>
                  </a:cxn>
                  <a:cxn ang="0">
                    <a:pos x="8" y="236"/>
                  </a:cxn>
                  <a:cxn ang="0">
                    <a:pos x="9" y="234"/>
                  </a:cxn>
                  <a:cxn ang="0">
                    <a:pos x="10" y="233"/>
                  </a:cxn>
                  <a:cxn ang="0">
                    <a:pos x="10" y="233"/>
                  </a:cxn>
                  <a:cxn ang="0">
                    <a:pos x="11" y="217"/>
                  </a:cxn>
                  <a:cxn ang="0">
                    <a:pos x="13" y="203"/>
                  </a:cxn>
                  <a:cxn ang="0">
                    <a:pos x="17" y="188"/>
                  </a:cxn>
                  <a:cxn ang="0">
                    <a:pos x="22" y="173"/>
                  </a:cxn>
                  <a:cxn ang="0">
                    <a:pos x="31" y="144"/>
                  </a:cxn>
                  <a:cxn ang="0">
                    <a:pos x="41" y="116"/>
                  </a:cxn>
                  <a:cxn ang="0">
                    <a:pos x="41" y="116"/>
                  </a:cxn>
                  <a:cxn ang="0">
                    <a:pos x="49" y="87"/>
                  </a:cxn>
                  <a:cxn ang="0">
                    <a:pos x="57" y="58"/>
                  </a:cxn>
                  <a:cxn ang="0">
                    <a:pos x="57" y="58"/>
                  </a:cxn>
                  <a:cxn ang="0">
                    <a:pos x="62" y="44"/>
                  </a:cxn>
                  <a:cxn ang="0">
                    <a:pos x="68" y="32"/>
                  </a:cxn>
                  <a:cxn ang="0">
                    <a:pos x="74" y="18"/>
                  </a:cxn>
                  <a:cxn ang="0">
                    <a:pos x="81" y="5"/>
                  </a:cxn>
                  <a:cxn ang="0">
                    <a:pos x="81" y="5"/>
                  </a:cxn>
                  <a:cxn ang="0">
                    <a:pos x="82" y="4"/>
                  </a:cxn>
                  <a:cxn ang="0">
                    <a:pos x="81" y="2"/>
                  </a:cxn>
                  <a:cxn ang="0">
                    <a:pos x="80" y="1"/>
                  </a:cxn>
                  <a:cxn ang="0">
                    <a:pos x="78" y="0"/>
                  </a:cxn>
                  <a:cxn ang="0">
                    <a:pos x="74" y="0"/>
                  </a:cxn>
                  <a:cxn ang="0">
                    <a:pos x="73" y="1"/>
                  </a:cxn>
                  <a:cxn ang="0">
                    <a:pos x="71" y="3"/>
                  </a:cxn>
                  <a:cxn ang="0">
                    <a:pos x="71" y="3"/>
                  </a:cxn>
                </a:cxnLst>
                <a:rect l="0" t="0" r="r" b="b"/>
                <a:pathLst>
                  <a:path w="82" h="237">
                    <a:moveTo>
                      <a:pt x="71" y="3"/>
                    </a:moveTo>
                    <a:lnTo>
                      <a:pt x="71" y="3"/>
                    </a:lnTo>
                    <a:lnTo>
                      <a:pt x="66" y="14"/>
                    </a:lnTo>
                    <a:lnTo>
                      <a:pt x="61" y="26"/>
                    </a:lnTo>
                    <a:lnTo>
                      <a:pt x="55" y="37"/>
                    </a:lnTo>
                    <a:lnTo>
                      <a:pt x="50" y="49"/>
                    </a:lnTo>
                    <a:lnTo>
                      <a:pt x="50" y="49"/>
                    </a:lnTo>
                    <a:lnTo>
                      <a:pt x="44" y="64"/>
                    </a:lnTo>
                    <a:lnTo>
                      <a:pt x="40" y="81"/>
                    </a:lnTo>
                    <a:lnTo>
                      <a:pt x="32" y="113"/>
                    </a:lnTo>
                    <a:lnTo>
                      <a:pt x="32" y="113"/>
                    </a:lnTo>
                    <a:lnTo>
                      <a:pt x="23" y="143"/>
                    </a:lnTo>
                    <a:lnTo>
                      <a:pt x="12" y="172"/>
                    </a:lnTo>
                    <a:lnTo>
                      <a:pt x="8" y="187"/>
                    </a:lnTo>
                    <a:lnTo>
                      <a:pt x="4" y="202"/>
                    </a:lnTo>
                    <a:lnTo>
                      <a:pt x="2" y="217"/>
                    </a:lnTo>
                    <a:lnTo>
                      <a:pt x="0" y="233"/>
                    </a:lnTo>
                    <a:lnTo>
                      <a:pt x="0" y="233"/>
                    </a:lnTo>
                    <a:lnTo>
                      <a:pt x="1" y="234"/>
                    </a:lnTo>
                    <a:lnTo>
                      <a:pt x="2" y="236"/>
                    </a:lnTo>
                    <a:lnTo>
                      <a:pt x="3" y="237"/>
                    </a:lnTo>
                    <a:lnTo>
                      <a:pt x="5" y="237"/>
                    </a:lnTo>
                    <a:lnTo>
                      <a:pt x="7" y="237"/>
                    </a:lnTo>
                    <a:lnTo>
                      <a:pt x="8" y="236"/>
                    </a:lnTo>
                    <a:lnTo>
                      <a:pt x="9" y="234"/>
                    </a:lnTo>
                    <a:lnTo>
                      <a:pt x="10" y="233"/>
                    </a:lnTo>
                    <a:lnTo>
                      <a:pt x="10" y="233"/>
                    </a:lnTo>
                    <a:lnTo>
                      <a:pt x="11" y="217"/>
                    </a:lnTo>
                    <a:lnTo>
                      <a:pt x="13" y="203"/>
                    </a:lnTo>
                    <a:lnTo>
                      <a:pt x="17" y="188"/>
                    </a:lnTo>
                    <a:lnTo>
                      <a:pt x="22" y="173"/>
                    </a:lnTo>
                    <a:lnTo>
                      <a:pt x="31" y="144"/>
                    </a:lnTo>
                    <a:lnTo>
                      <a:pt x="41" y="116"/>
                    </a:lnTo>
                    <a:lnTo>
                      <a:pt x="41" y="116"/>
                    </a:lnTo>
                    <a:lnTo>
                      <a:pt x="49" y="87"/>
                    </a:lnTo>
                    <a:lnTo>
                      <a:pt x="57" y="58"/>
                    </a:lnTo>
                    <a:lnTo>
                      <a:pt x="57" y="58"/>
                    </a:lnTo>
                    <a:lnTo>
                      <a:pt x="62" y="44"/>
                    </a:lnTo>
                    <a:lnTo>
                      <a:pt x="68" y="32"/>
                    </a:lnTo>
                    <a:lnTo>
                      <a:pt x="74" y="18"/>
                    </a:lnTo>
                    <a:lnTo>
                      <a:pt x="81" y="5"/>
                    </a:lnTo>
                    <a:lnTo>
                      <a:pt x="81" y="5"/>
                    </a:lnTo>
                    <a:lnTo>
                      <a:pt x="82" y="4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73" y="1"/>
                    </a:lnTo>
                    <a:lnTo>
                      <a:pt x="71" y="3"/>
                    </a:lnTo>
                    <a:lnTo>
                      <a:pt x="7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Freeform 862">
                <a:extLst>
                  <a:ext uri="{FF2B5EF4-FFF2-40B4-BE49-F238E27FC236}">
                    <a16:creationId xmlns:a16="http://schemas.microsoft.com/office/drawing/2014/main" id="{330425B6-0E84-E14D-95CA-20DE739552FF}"/>
                  </a:ext>
                </a:extLst>
              </p:cNvPr>
              <p:cNvSpPr/>
              <p:nvPr/>
            </p:nvSpPr>
            <p:spPr bwMode="auto">
              <a:xfrm>
                <a:off x="4248151" y="1555751"/>
                <a:ext cx="63500" cy="155575"/>
              </a:xfrm>
              <a:custGeom>
                <a:avLst/>
                <a:gdLst/>
                <a:ahLst/>
                <a:cxnLst>
                  <a:cxn ang="0">
                    <a:pos x="110" y="3"/>
                  </a:cxn>
                  <a:cxn ang="0">
                    <a:pos x="110" y="3"/>
                  </a:cxn>
                  <a:cxn ang="0">
                    <a:pos x="100" y="19"/>
                  </a:cxn>
                  <a:cxn ang="0">
                    <a:pos x="92" y="37"/>
                  </a:cxn>
                  <a:cxn ang="0">
                    <a:pos x="75" y="72"/>
                  </a:cxn>
                  <a:cxn ang="0">
                    <a:pos x="61" y="108"/>
                  </a:cxn>
                  <a:cxn ang="0">
                    <a:pos x="47" y="143"/>
                  </a:cxn>
                  <a:cxn ang="0">
                    <a:pos x="47" y="143"/>
                  </a:cxn>
                  <a:cxn ang="0">
                    <a:pos x="40" y="166"/>
                  </a:cxn>
                  <a:cxn ang="0">
                    <a:pos x="33" y="189"/>
                  </a:cxn>
                  <a:cxn ang="0">
                    <a:pos x="25" y="211"/>
                  </a:cxn>
                  <a:cxn ang="0">
                    <a:pos x="21" y="222"/>
                  </a:cxn>
                  <a:cxn ang="0">
                    <a:pos x="16" y="233"/>
                  </a:cxn>
                  <a:cxn ang="0">
                    <a:pos x="16" y="233"/>
                  </a:cxn>
                  <a:cxn ang="0">
                    <a:pos x="10" y="247"/>
                  </a:cxn>
                  <a:cxn ang="0">
                    <a:pos x="5" y="261"/>
                  </a:cxn>
                  <a:cxn ang="0">
                    <a:pos x="2" y="275"/>
                  </a:cxn>
                  <a:cxn ang="0">
                    <a:pos x="0" y="291"/>
                  </a:cxn>
                  <a:cxn ang="0">
                    <a:pos x="0" y="291"/>
                  </a:cxn>
                  <a:cxn ang="0">
                    <a:pos x="1" y="293"/>
                  </a:cxn>
                  <a:cxn ang="0">
                    <a:pos x="2" y="294"/>
                  </a:cxn>
                  <a:cxn ang="0">
                    <a:pos x="3" y="295"/>
                  </a:cxn>
                  <a:cxn ang="0">
                    <a:pos x="5" y="295"/>
                  </a:cxn>
                  <a:cxn ang="0">
                    <a:pos x="6" y="295"/>
                  </a:cxn>
                  <a:cxn ang="0">
                    <a:pos x="8" y="294"/>
                  </a:cxn>
                  <a:cxn ang="0">
                    <a:pos x="9" y="293"/>
                  </a:cxn>
                  <a:cxn ang="0">
                    <a:pos x="9" y="291"/>
                  </a:cxn>
                  <a:cxn ang="0">
                    <a:pos x="9" y="291"/>
                  </a:cxn>
                  <a:cxn ang="0">
                    <a:pos x="10" y="281"/>
                  </a:cxn>
                  <a:cxn ang="0">
                    <a:pos x="12" y="272"/>
                  </a:cxn>
                  <a:cxn ang="0">
                    <a:pos x="18" y="255"/>
                  </a:cxn>
                  <a:cxn ang="0">
                    <a:pos x="24" y="239"/>
                  </a:cxn>
                  <a:cxn ang="0">
                    <a:pos x="31" y="221"/>
                  </a:cxn>
                  <a:cxn ang="0">
                    <a:pos x="31" y="221"/>
                  </a:cxn>
                  <a:cxn ang="0">
                    <a:pos x="36" y="203"/>
                  </a:cxn>
                  <a:cxn ang="0">
                    <a:pos x="42" y="184"/>
                  </a:cxn>
                  <a:cxn ang="0">
                    <a:pos x="57" y="147"/>
                  </a:cxn>
                  <a:cxn ang="0">
                    <a:pos x="57" y="147"/>
                  </a:cxn>
                  <a:cxn ang="0">
                    <a:pos x="70" y="111"/>
                  </a:cxn>
                  <a:cxn ang="0">
                    <a:pos x="85" y="75"/>
                  </a:cxn>
                  <a:cxn ang="0">
                    <a:pos x="100" y="41"/>
                  </a:cxn>
                  <a:cxn ang="0">
                    <a:pos x="108" y="24"/>
                  </a:cxn>
                  <a:cxn ang="0">
                    <a:pos x="118" y="8"/>
                  </a:cxn>
                  <a:cxn ang="0">
                    <a:pos x="118" y="8"/>
                  </a:cxn>
                  <a:cxn ang="0">
                    <a:pos x="119" y="6"/>
                  </a:cxn>
                  <a:cxn ang="0">
                    <a:pos x="119" y="4"/>
                  </a:cxn>
                  <a:cxn ang="0">
                    <a:pos x="118" y="3"/>
                  </a:cxn>
                  <a:cxn ang="0">
                    <a:pos x="117" y="1"/>
                  </a:cxn>
                  <a:cxn ang="0">
                    <a:pos x="115" y="0"/>
                  </a:cxn>
                  <a:cxn ang="0">
                    <a:pos x="112" y="0"/>
                  </a:cxn>
                  <a:cxn ang="0">
                    <a:pos x="111" y="1"/>
                  </a:cxn>
                  <a:cxn ang="0">
                    <a:pos x="110" y="3"/>
                  </a:cxn>
                  <a:cxn ang="0">
                    <a:pos x="110" y="3"/>
                  </a:cxn>
                </a:cxnLst>
                <a:rect l="0" t="0" r="r" b="b"/>
                <a:pathLst>
                  <a:path w="119" h="295">
                    <a:moveTo>
                      <a:pt x="110" y="3"/>
                    </a:moveTo>
                    <a:lnTo>
                      <a:pt x="110" y="3"/>
                    </a:lnTo>
                    <a:lnTo>
                      <a:pt x="100" y="19"/>
                    </a:lnTo>
                    <a:lnTo>
                      <a:pt x="92" y="37"/>
                    </a:lnTo>
                    <a:lnTo>
                      <a:pt x="75" y="72"/>
                    </a:lnTo>
                    <a:lnTo>
                      <a:pt x="61" y="108"/>
                    </a:lnTo>
                    <a:lnTo>
                      <a:pt x="47" y="143"/>
                    </a:lnTo>
                    <a:lnTo>
                      <a:pt x="47" y="143"/>
                    </a:lnTo>
                    <a:lnTo>
                      <a:pt x="40" y="166"/>
                    </a:lnTo>
                    <a:lnTo>
                      <a:pt x="33" y="189"/>
                    </a:lnTo>
                    <a:lnTo>
                      <a:pt x="25" y="211"/>
                    </a:lnTo>
                    <a:lnTo>
                      <a:pt x="21" y="222"/>
                    </a:lnTo>
                    <a:lnTo>
                      <a:pt x="16" y="233"/>
                    </a:lnTo>
                    <a:lnTo>
                      <a:pt x="16" y="233"/>
                    </a:lnTo>
                    <a:lnTo>
                      <a:pt x="10" y="247"/>
                    </a:lnTo>
                    <a:lnTo>
                      <a:pt x="5" y="261"/>
                    </a:lnTo>
                    <a:lnTo>
                      <a:pt x="2" y="275"/>
                    </a:lnTo>
                    <a:lnTo>
                      <a:pt x="0" y="291"/>
                    </a:lnTo>
                    <a:lnTo>
                      <a:pt x="0" y="291"/>
                    </a:lnTo>
                    <a:lnTo>
                      <a:pt x="1" y="293"/>
                    </a:lnTo>
                    <a:lnTo>
                      <a:pt x="2" y="294"/>
                    </a:lnTo>
                    <a:lnTo>
                      <a:pt x="3" y="295"/>
                    </a:lnTo>
                    <a:lnTo>
                      <a:pt x="5" y="295"/>
                    </a:lnTo>
                    <a:lnTo>
                      <a:pt x="6" y="295"/>
                    </a:lnTo>
                    <a:lnTo>
                      <a:pt x="8" y="294"/>
                    </a:lnTo>
                    <a:lnTo>
                      <a:pt x="9" y="293"/>
                    </a:lnTo>
                    <a:lnTo>
                      <a:pt x="9" y="291"/>
                    </a:lnTo>
                    <a:lnTo>
                      <a:pt x="9" y="291"/>
                    </a:lnTo>
                    <a:lnTo>
                      <a:pt x="10" y="281"/>
                    </a:lnTo>
                    <a:lnTo>
                      <a:pt x="12" y="272"/>
                    </a:lnTo>
                    <a:lnTo>
                      <a:pt x="18" y="255"/>
                    </a:lnTo>
                    <a:lnTo>
                      <a:pt x="24" y="239"/>
                    </a:lnTo>
                    <a:lnTo>
                      <a:pt x="31" y="221"/>
                    </a:lnTo>
                    <a:lnTo>
                      <a:pt x="31" y="221"/>
                    </a:lnTo>
                    <a:lnTo>
                      <a:pt x="36" y="203"/>
                    </a:lnTo>
                    <a:lnTo>
                      <a:pt x="42" y="184"/>
                    </a:lnTo>
                    <a:lnTo>
                      <a:pt x="57" y="147"/>
                    </a:lnTo>
                    <a:lnTo>
                      <a:pt x="57" y="147"/>
                    </a:lnTo>
                    <a:lnTo>
                      <a:pt x="70" y="111"/>
                    </a:lnTo>
                    <a:lnTo>
                      <a:pt x="85" y="75"/>
                    </a:lnTo>
                    <a:lnTo>
                      <a:pt x="100" y="41"/>
                    </a:lnTo>
                    <a:lnTo>
                      <a:pt x="108" y="24"/>
                    </a:lnTo>
                    <a:lnTo>
                      <a:pt x="118" y="8"/>
                    </a:lnTo>
                    <a:lnTo>
                      <a:pt x="118" y="8"/>
                    </a:lnTo>
                    <a:lnTo>
                      <a:pt x="119" y="6"/>
                    </a:lnTo>
                    <a:lnTo>
                      <a:pt x="119" y="4"/>
                    </a:lnTo>
                    <a:lnTo>
                      <a:pt x="118" y="3"/>
                    </a:lnTo>
                    <a:lnTo>
                      <a:pt x="117" y="1"/>
                    </a:lnTo>
                    <a:lnTo>
                      <a:pt x="115" y="0"/>
                    </a:lnTo>
                    <a:lnTo>
                      <a:pt x="112" y="0"/>
                    </a:lnTo>
                    <a:lnTo>
                      <a:pt x="111" y="1"/>
                    </a:lnTo>
                    <a:lnTo>
                      <a:pt x="110" y="3"/>
                    </a:lnTo>
                    <a:lnTo>
                      <a:pt x="11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" name="Freeform 863">
                <a:extLst>
                  <a:ext uri="{FF2B5EF4-FFF2-40B4-BE49-F238E27FC236}">
                    <a16:creationId xmlns:a16="http://schemas.microsoft.com/office/drawing/2014/main" id="{2E1C8F7C-E772-3C00-8D30-07DBD1BE8FBA}"/>
                  </a:ext>
                </a:extLst>
              </p:cNvPr>
              <p:cNvSpPr/>
              <p:nvPr/>
            </p:nvSpPr>
            <p:spPr bwMode="auto">
              <a:xfrm>
                <a:off x="4270376" y="1550988"/>
                <a:ext cx="69850" cy="173038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0" y="2"/>
                  </a:cxn>
                  <a:cxn ang="0">
                    <a:pos x="111" y="21"/>
                  </a:cxn>
                  <a:cxn ang="0">
                    <a:pos x="103" y="40"/>
                  </a:cxn>
                  <a:cxn ang="0">
                    <a:pos x="95" y="58"/>
                  </a:cxn>
                  <a:cxn ang="0">
                    <a:pos x="89" y="78"/>
                  </a:cxn>
                  <a:cxn ang="0">
                    <a:pos x="79" y="117"/>
                  </a:cxn>
                  <a:cxn ang="0">
                    <a:pos x="69" y="157"/>
                  </a:cxn>
                  <a:cxn ang="0">
                    <a:pos x="69" y="157"/>
                  </a:cxn>
                  <a:cxn ang="0">
                    <a:pos x="62" y="180"/>
                  </a:cxn>
                  <a:cxn ang="0">
                    <a:pos x="54" y="204"/>
                  </a:cxn>
                  <a:cxn ang="0">
                    <a:pos x="45" y="227"/>
                  </a:cxn>
                  <a:cxn ang="0">
                    <a:pos x="35" y="250"/>
                  </a:cxn>
                  <a:cxn ang="0">
                    <a:pos x="35" y="250"/>
                  </a:cxn>
                  <a:cxn ang="0">
                    <a:pos x="26" y="268"/>
                  </a:cxn>
                  <a:cxn ang="0">
                    <a:pos x="18" y="285"/>
                  </a:cxn>
                  <a:cxn ang="0">
                    <a:pos x="8" y="304"/>
                  </a:cxn>
                  <a:cxn ang="0">
                    <a:pos x="1" y="322"/>
                  </a:cxn>
                  <a:cxn ang="0">
                    <a:pos x="1" y="322"/>
                  </a:cxn>
                  <a:cxn ang="0">
                    <a:pos x="0" y="325"/>
                  </a:cxn>
                  <a:cxn ang="0">
                    <a:pos x="1" y="326"/>
                  </a:cxn>
                  <a:cxn ang="0">
                    <a:pos x="2" y="327"/>
                  </a:cxn>
                  <a:cxn ang="0">
                    <a:pos x="4" y="328"/>
                  </a:cxn>
                  <a:cxn ang="0">
                    <a:pos x="7" y="328"/>
                  </a:cxn>
                  <a:cxn ang="0">
                    <a:pos x="9" y="327"/>
                  </a:cxn>
                  <a:cxn ang="0">
                    <a:pos x="10" y="325"/>
                  </a:cxn>
                  <a:cxn ang="0">
                    <a:pos x="10" y="325"/>
                  </a:cxn>
                  <a:cxn ang="0">
                    <a:pos x="19" y="305"/>
                  </a:cxn>
                  <a:cxn ang="0">
                    <a:pos x="28" y="285"/>
                  </a:cxn>
                  <a:cxn ang="0">
                    <a:pos x="37" y="267"/>
                  </a:cxn>
                  <a:cxn ang="0">
                    <a:pos x="47" y="247"/>
                  </a:cxn>
                  <a:cxn ang="0">
                    <a:pos x="47" y="247"/>
                  </a:cxn>
                  <a:cxn ang="0">
                    <a:pos x="61" y="212"/>
                  </a:cxn>
                  <a:cxn ang="0">
                    <a:pos x="68" y="194"/>
                  </a:cxn>
                  <a:cxn ang="0">
                    <a:pos x="75" y="175"/>
                  </a:cxn>
                  <a:cxn ang="0">
                    <a:pos x="75" y="175"/>
                  </a:cxn>
                  <a:cxn ang="0">
                    <a:pos x="81" y="155"/>
                  </a:cxn>
                  <a:cxn ang="0">
                    <a:pos x="86" y="133"/>
                  </a:cxn>
                  <a:cxn ang="0">
                    <a:pos x="96" y="89"/>
                  </a:cxn>
                  <a:cxn ang="0">
                    <a:pos x="103" y="69"/>
                  </a:cxn>
                  <a:cxn ang="0">
                    <a:pos x="110" y="48"/>
                  </a:cxn>
                  <a:cxn ang="0">
                    <a:pos x="118" y="27"/>
                  </a:cxn>
                  <a:cxn ang="0">
                    <a:pos x="129" y="7"/>
                  </a:cxn>
                  <a:cxn ang="0">
                    <a:pos x="129" y="7"/>
                  </a:cxn>
                  <a:cxn ang="0">
                    <a:pos x="130" y="5"/>
                  </a:cxn>
                  <a:cxn ang="0">
                    <a:pos x="129" y="3"/>
                  </a:cxn>
                  <a:cxn ang="0">
                    <a:pos x="127" y="2"/>
                  </a:cxn>
                  <a:cxn ang="0">
                    <a:pos x="126" y="0"/>
                  </a:cxn>
                  <a:cxn ang="0">
                    <a:pos x="125" y="0"/>
                  </a:cxn>
                  <a:cxn ang="0">
                    <a:pos x="123" y="0"/>
                  </a:cxn>
                  <a:cxn ang="0">
                    <a:pos x="121" y="1"/>
                  </a:cxn>
                  <a:cxn ang="0">
                    <a:pos x="120" y="2"/>
                  </a:cxn>
                  <a:cxn ang="0">
                    <a:pos x="120" y="2"/>
                  </a:cxn>
                </a:cxnLst>
                <a:rect l="0" t="0" r="r" b="b"/>
                <a:pathLst>
                  <a:path w="130" h="328">
                    <a:moveTo>
                      <a:pt x="120" y="2"/>
                    </a:moveTo>
                    <a:lnTo>
                      <a:pt x="120" y="2"/>
                    </a:lnTo>
                    <a:lnTo>
                      <a:pt x="111" y="21"/>
                    </a:lnTo>
                    <a:lnTo>
                      <a:pt x="103" y="40"/>
                    </a:lnTo>
                    <a:lnTo>
                      <a:pt x="95" y="58"/>
                    </a:lnTo>
                    <a:lnTo>
                      <a:pt x="89" y="78"/>
                    </a:lnTo>
                    <a:lnTo>
                      <a:pt x="79" y="117"/>
                    </a:lnTo>
                    <a:lnTo>
                      <a:pt x="69" y="157"/>
                    </a:lnTo>
                    <a:lnTo>
                      <a:pt x="69" y="157"/>
                    </a:lnTo>
                    <a:lnTo>
                      <a:pt x="62" y="180"/>
                    </a:lnTo>
                    <a:lnTo>
                      <a:pt x="54" y="204"/>
                    </a:lnTo>
                    <a:lnTo>
                      <a:pt x="45" y="227"/>
                    </a:lnTo>
                    <a:lnTo>
                      <a:pt x="35" y="250"/>
                    </a:lnTo>
                    <a:lnTo>
                      <a:pt x="35" y="250"/>
                    </a:lnTo>
                    <a:lnTo>
                      <a:pt x="26" y="268"/>
                    </a:lnTo>
                    <a:lnTo>
                      <a:pt x="18" y="285"/>
                    </a:lnTo>
                    <a:lnTo>
                      <a:pt x="8" y="304"/>
                    </a:lnTo>
                    <a:lnTo>
                      <a:pt x="1" y="322"/>
                    </a:lnTo>
                    <a:lnTo>
                      <a:pt x="1" y="322"/>
                    </a:lnTo>
                    <a:lnTo>
                      <a:pt x="0" y="325"/>
                    </a:lnTo>
                    <a:lnTo>
                      <a:pt x="1" y="326"/>
                    </a:lnTo>
                    <a:lnTo>
                      <a:pt x="2" y="327"/>
                    </a:lnTo>
                    <a:lnTo>
                      <a:pt x="4" y="328"/>
                    </a:lnTo>
                    <a:lnTo>
                      <a:pt x="7" y="328"/>
                    </a:lnTo>
                    <a:lnTo>
                      <a:pt x="9" y="327"/>
                    </a:lnTo>
                    <a:lnTo>
                      <a:pt x="10" y="325"/>
                    </a:lnTo>
                    <a:lnTo>
                      <a:pt x="10" y="325"/>
                    </a:lnTo>
                    <a:lnTo>
                      <a:pt x="19" y="305"/>
                    </a:lnTo>
                    <a:lnTo>
                      <a:pt x="28" y="285"/>
                    </a:lnTo>
                    <a:lnTo>
                      <a:pt x="37" y="267"/>
                    </a:lnTo>
                    <a:lnTo>
                      <a:pt x="47" y="247"/>
                    </a:lnTo>
                    <a:lnTo>
                      <a:pt x="47" y="247"/>
                    </a:lnTo>
                    <a:lnTo>
                      <a:pt x="61" y="212"/>
                    </a:lnTo>
                    <a:lnTo>
                      <a:pt x="68" y="194"/>
                    </a:lnTo>
                    <a:lnTo>
                      <a:pt x="75" y="175"/>
                    </a:lnTo>
                    <a:lnTo>
                      <a:pt x="75" y="175"/>
                    </a:lnTo>
                    <a:lnTo>
                      <a:pt x="81" y="155"/>
                    </a:lnTo>
                    <a:lnTo>
                      <a:pt x="86" y="133"/>
                    </a:lnTo>
                    <a:lnTo>
                      <a:pt x="96" y="89"/>
                    </a:lnTo>
                    <a:lnTo>
                      <a:pt x="103" y="69"/>
                    </a:lnTo>
                    <a:lnTo>
                      <a:pt x="110" y="48"/>
                    </a:lnTo>
                    <a:lnTo>
                      <a:pt x="118" y="27"/>
                    </a:lnTo>
                    <a:lnTo>
                      <a:pt x="129" y="7"/>
                    </a:lnTo>
                    <a:lnTo>
                      <a:pt x="129" y="7"/>
                    </a:lnTo>
                    <a:lnTo>
                      <a:pt x="130" y="5"/>
                    </a:lnTo>
                    <a:lnTo>
                      <a:pt x="129" y="3"/>
                    </a:lnTo>
                    <a:lnTo>
                      <a:pt x="127" y="2"/>
                    </a:lnTo>
                    <a:lnTo>
                      <a:pt x="126" y="0"/>
                    </a:lnTo>
                    <a:lnTo>
                      <a:pt x="125" y="0"/>
                    </a:lnTo>
                    <a:lnTo>
                      <a:pt x="123" y="0"/>
                    </a:lnTo>
                    <a:lnTo>
                      <a:pt x="121" y="1"/>
                    </a:lnTo>
                    <a:lnTo>
                      <a:pt x="120" y="2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" name="Freeform 864">
                <a:extLst>
                  <a:ext uri="{FF2B5EF4-FFF2-40B4-BE49-F238E27FC236}">
                    <a16:creationId xmlns:a16="http://schemas.microsoft.com/office/drawing/2014/main" id="{BABA021D-3C39-9D55-DE8D-3B932670DA5B}"/>
                  </a:ext>
                </a:extLst>
              </p:cNvPr>
              <p:cNvSpPr/>
              <p:nvPr/>
            </p:nvSpPr>
            <p:spPr bwMode="auto">
              <a:xfrm>
                <a:off x="4294188" y="1577976"/>
                <a:ext cx="60325" cy="163513"/>
              </a:xfrm>
              <a:custGeom>
                <a:avLst/>
                <a:gdLst/>
                <a:ahLst/>
                <a:cxnLst>
                  <a:cxn ang="0">
                    <a:pos x="105" y="2"/>
                  </a:cxn>
                  <a:cxn ang="0">
                    <a:pos x="105" y="2"/>
                  </a:cxn>
                  <a:cxn ang="0">
                    <a:pos x="97" y="21"/>
                  </a:cxn>
                  <a:cxn ang="0">
                    <a:pos x="91" y="38"/>
                  </a:cxn>
                  <a:cxn ang="0">
                    <a:pos x="85" y="57"/>
                  </a:cxn>
                  <a:cxn ang="0">
                    <a:pos x="79" y="77"/>
                  </a:cxn>
                  <a:cxn ang="0">
                    <a:pos x="69" y="114"/>
                  </a:cxn>
                  <a:cxn ang="0">
                    <a:pos x="59" y="152"/>
                  </a:cxn>
                  <a:cxn ang="0">
                    <a:pos x="59" y="152"/>
                  </a:cxn>
                  <a:cxn ang="0">
                    <a:pos x="47" y="191"/>
                  </a:cxn>
                  <a:cxn ang="0">
                    <a:pos x="35" y="229"/>
                  </a:cxn>
                  <a:cxn ang="0">
                    <a:pos x="28" y="248"/>
                  </a:cxn>
                  <a:cxn ang="0">
                    <a:pos x="19" y="266"/>
                  </a:cxn>
                  <a:cxn ang="0">
                    <a:pos x="10" y="285"/>
                  </a:cxn>
                  <a:cxn ang="0">
                    <a:pos x="1" y="303"/>
                  </a:cxn>
                  <a:cxn ang="0">
                    <a:pos x="1" y="303"/>
                  </a:cxn>
                  <a:cxn ang="0">
                    <a:pos x="0" y="305"/>
                  </a:cxn>
                  <a:cxn ang="0">
                    <a:pos x="0" y="306"/>
                  </a:cxn>
                  <a:cxn ang="0">
                    <a:pos x="1" y="308"/>
                  </a:cxn>
                  <a:cxn ang="0">
                    <a:pos x="2" y="309"/>
                  </a:cxn>
                  <a:cxn ang="0">
                    <a:pos x="4" y="309"/>
                  </a:cxn>
                  <a:cxn ang="0">
                    <a:pos x="5" y="309"/>
                  </a:cxn>
                  <a:cxn ang="0">
                    <a:pos x="7" y="309"/>
                  </a:cxn>
                  <a:cxn ang="0">
                    <a:pos x="8" y="307"/>
                  </a:cxn>
                  <a:cxn ang="0">
                    <a:pos x="8" y="307"/>
                  </a:cxn>
                  <a:cxn ang="0">
                    <a:pos x="18" y="291"/>
                  </a:cxn>
                  <a:cxn ang="0">
                    <a:pos x="26" y="275"/>
                  </a:cxn>
                  <a:cxn ang="0">
                    <a:pos x="34" y="258"/>
                  </a:cxn>
                  <a:cxn ang="0">
                    <a:pos x="41" y="240"/>
                  </a:cxn>
                  <a:cxn ang="0">
                    <a:pos x="53" y="206"/>
                  </a:cxn>
                  <a:cxn ang="0">
                    <a:pos x="64" y="171"/>
                  </a:cxn>
                  <a:cxn ang="0">
                    <a:pos x="64" y="171"/>
                  </a:cxn>
                  <a:cxn ang="0">
                    <a:pos x="74" y="130"/>
                  </a:cxn>
                  <a:cxn ang="0">
                    <a:pos x="86" y="88"/>
                  </a:cxn>
                  <a:cxn ang="0">
                    <a:pos x="91" y="67"/>
                  </a:cxn>
                  <a:cxn ang="0">
                    <a:pos x="98" y="47"/>
                  </a:cxn>
                  <a:cxn ang="0">
                    <a:pos x="105" y="27"/>
                  </a:cxn>
                  <a:cxn ang="0">
                    <a:pos x="113" y="7"/>
                  </a:cxn>
                  <a:cxn ang="0">
                    <a:pos x="113" y="7"/>
                  </a:cxn>
                  <a:cxn ang="0">
                    <a:pos x="114" y="5"/>
                  </a:cxn>
                  <a:cxn ang="0">
                    <a:pos x="114" y="3"/>
                  </a:cxn>
                  <a:cxn ang="0">
                    <a:pos x="110" y="1"/>
                  </a:cxn>
                  <a:cxn ang="0">
                    <a:pos x="109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5" y="2"/>
                  </a:cxn>
                  <a:cxn ang="0">
                    <a:pos x="105" y="2"/>
                  </a:cxn>
                </a:cxnLst>
                <a:rect l="0" t="0" r="r" b="b"/>
                <a:pathLst>
                  <a:path w="114" h="309">
                    <a:moveTo>
                      <a:pt x="105" y="2"/>
                    </a:moveTo>
                    <a:lnTo>
                      <a:pt x="105" y="2"/>
                    </a:lnTo>
                    <a:lnTo>
                      <a:pt x="97" y="21"/>
                    </a:lnTo>
                    <a:lnTo>
                      <a:pt x="91" y="38"/>
                    </a:lnTo>
                    <a:lnTo>
                      <a:pt x="85" y="57"/>
                    </a:lnTo>
                    <a:lnTo>
                      <a:pt x="79" y="77"/>
                    </a:lnTo>
                    <a:lnTo>
                      <a:pt x="69" y="114"/>
                    </a:lnTo>
                    <a:lnTo>
                      <a:pt x="59" y="152"/>
                    </a:lnTo>
                    <a:lnTo>
                      <a:pt x="59" y="152"/>
                    </a:lnTo>
                    <a:lnTo>
                      <a:pt x="47" y="191"/>
                    </a:lnTo>
                    <a:lnTo>
                      <a:pt x="35" y="229"/>
                    </a:lnTo>
                    <a:lnTo>
                      <a:pt x="28" y="248"/>
                    </a:lnTo>
                    <a:lnTo>
                      <a:pt x="19" y="266"/>
                    </a:lnTo>
                    <a:lnTo>
                      <a:pt x="10" y="285"/>
                    </a:lnTo>
                    <a:lnTo>
                      <a:pt x="1" y="303"/>
                    </a:lnTo>
                    <a:lnTo>
                      <a:pt x="1" y="303"/>
                    </a:lnTo>
                    <a:lnTo>
                      <a:pt x="0" y="305"/>
                    </a:lnTo>
                    <a:lnTo>
                      <a:pt x="0" y="306"/>
                    </a:lnTo>
                    <a:lnTo>
                      <a:pt x="1" y="308"/>
                    </a:lnTo>
                    <a:lnTo>
                      <a:pt x="2" y="309"/>
                    </a:lnTo>
                    <a:lnTo>
                      <a:pt x="4" y="309"/>
                    </a:lnTo>
                    <a:lnTo>
                      <a:pt x="5" y="309"/>
                    </a:lnTo>
                    <a:lnTo>
                      <a:pt x="7" y="309"/>
                    </a:lnTo>
                    <a:lnTo>
                      <a:pt x="8" y="307"/>
                    </a:lnTo>
                    <a:lnTo>
                      <a:pt x="8" y="307"/>
                    </a:lnTo>
                    <a:lnTo>
                      <a:pt x="18" y="291"/>
                    </a:lnTo>
                    <a:lnTo>
                      <a:pt x="26" y="275"/>
                    </a:lnTo>
                    <a:lnTo>
                      <a:pt x="34" y="258"/>
                    </a:lnTo>
                    <a:lnTo>
                      <a:pt x="41" y="240"/>
                    </a:lnTo>
                    <a:lnTo>
                      <a:pt x="53" y="206"/>
                    </a:lnTo>
                    <a:lnTo>
                      <a:pt x="64" y="171"/>
                    </a:lnTo>
                    <a:lnTo>
                      <a:pt x="64" y="171"/>
                    </a:lnTo>
                    <a:lnTo>
                      <a:pt x="74" y="130"/>
                    </a:lnTo>
                    <a:lnTo>
                      <a:pt x="86" y="88"/>
                    </a:lnTo>
                    <a:lnTo>
                      <a:pt x="91" y="67"/>
                    </a:lnTo>
                    <a:lnTo>
                      <a:pt x="98" y="47"/>
                    </a:lnTo>
                    <a:lnTo>
                      <a:pt x="105" y="27"/>
                    </a:lnTo>
                    <a:lnTo>
                      <a:pt x="113" y="7"/>
                    </a:lnTo>
                    <a:lnTo>
                      <a:pt x="113" y="7"/>
                    </a:lnTo>
                    <a:lnTo>
                      <a:pt x="114" y="5"/>
                    </a:lnTo>
                    <a:lnTo>
                      <a:pt x="114" y="3"/>
                    </a:lnTo>
                    <a:lnTo>
                      <a:pt x="110" y="1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5" y="2"/>
                    </a:lnTo>
                    <a:lnTo>
                      <a:pt x="105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865">
                <a:extLst>
                  <a:ext uri="{FF2B5EF4-FFF2-40B4-BE49-F238E27FC236}">
                    <a16:creationId xmlns:a16="http://schemas.microsoft.com/office/drawing/2014/main" id="{B933D5D0-58FC-B42C-E5CE-0FFD3F9D37C5}"/>
                  </a:ext>
                </a:extLst>
              </p:cNvPr>
              <p:cNvSpPr/>
              <p:nvPr/>
            </p:nvSpPr>
            <p:spPr bwMode="auto">
              <a:xfrm>
                <a:off x="4316413" y="1590676"/>
                <a:ext cx="63500" cy="161925"/>
              </a:xfrm>
              <a:custGeom>
                <a:avLst/>
                <a:gdLst/>
                <a:ahLst/>
                <a:cxnLst>
                  <a:cxn ang="0">
                    <a:pos x="111" y="2"/>
                  </a:cxn>
                  <a:cxn ang="0">
                    <a:pos x="111" y="2"/>
                  </a:cxn>
                  <a:cxn ang="0">
                    <a:pos x="106" y="8"/>
                  </a:cxn>
                  <a:cxn ang="0">
                    <a:pos x="101" y="14"/>
                  </a:cxn>
                  <a:cxn ang="0">
                    <a:pos x="93" y="28"/>
                  </a:cxn>
                  <a:cxn ang="0">
                    <a:pos x="86" y="42"/>
                  </a:cxn>
                  <a:cxn ang="0">
                    <a:pos x="81" y="58"/>
                  </a:cxn>
                  <a:cxn ang="0">
                    <a:pos x="81" y="58"/>
                  </a:cxn>
                  <a:cxn ang="0">
                    <a:pos x="67" y="97"/>
                  </a:cxn>
                  <a:cxn ang="0">
                    <a:pos x="62" y="117"/>
                  </a:cxn>
                  <a:cxn ang="0">
                    <a:pos x="57" y="137"/>
                  </a:cxn>
                  <a:cxn ang="0">
                    <a:pos x="57" y="137"/>
                  </a:cxn>
                  <a:cxn ang="0">
                    <a:pos x="55" y="147"/>
                  </a:cxn>
                  <a:cxn ang="0">
                    <a:pos x="53" y="157"/>
                  </a:cxn>
                  <a:cxn ang="0">
                    <a:pos x="45" y="179"/>
                  </a:cxn>
                  <a:cxn ang="0">
                    <a:pos x="37" y="200"/>
                  </a:cxn>
                  <a:cxn ang="0">
                    <a:pos x="29" y="220"/>
                  </a:cxn>
                  <a:cxn ang="0">
                    <a:pos x="29" y="220"/>
                  </a:cxn>
                  <a:cxn ang="0">
                    <a:pos x="22" y="239"/>
                  </a:cxn>
                  <a:cxn ang="0">
                    <a:pos x="14" y="259"/>
                  </a:cxn>
                  <a:cxn ang="0">
                    <a:pos x="6" y="279"/>
                  </a:cxn>
                  <a:cxn ang="0">
                    <a:pos x="3" y="288"/>
                  </a:cxn>
                  <a:cxn ang="0">
                    <a:pos x="0" y="298"/>
                  </a:cxn>
                  <a:cxn ang="0">
                    <a:pos x="0" y="298"/>
                  </a:cxn>
                  <a:cxn ang="0">
                    <a:pos x="0" y="300"/>
                  </a:cxn>
                  <a:cxn ang="0">
                    <a:pos x="1" y="302"/>
                  </a:cxn>
                  <a:cxn ang="0">
                    <a:pos x="2" y="303"/>
                  </a:cxn>
                  <a:cxn ang="0">
                    <a:pos x="4" y="305"/>
                  </a:cxn>
                  <a:cxn ang="0">
                    <a:pos x="6" y="305"/>
                  </a:cxn>
                  <a:cxn ang="0">
                    <a:pos x="7" y="303"/>
                  </a:cxn>
                  <a:cxn ang="0">
                    <a:pos x="8" y="302"/>
                  </a:cxn>
                  <a:cxn ang="0">
                    <a:pos x="9" y="301"/>
                  </a:cxn>
                  <a:cxn ang="0">
                    <a:pos x="9" y="301"/>
                  </a:cxn>
                  <a:cxn ang="0">
                    <a:pos x="11" y="293"/>
                  </a:cxn>
                  <a:cxn ang="0">
                    <a:pos x="15" y="285"/>
                  </a:cxn>
                  <a:cxn ang="0">
                    <a:pos x="21" y="269"/>
                  </a:cxn>
                  <a:cxn ang="0">
                    <a:pos x="28" y="255"/>
                  </a:cxn>
                  <a:cxn ang="0">
                    <a:pos x="33" y="239"/>
                  </a:cxn>
                  <a:cxn ang="0">
                    <a:pos x="33" y="239"/>
                  </a:cxn>
                  <a:cxn ang="0">
                    <a:pos x="46" y="202"/>
                  </a:cxn>
                  <a:cxn ang="0">
                    <a:pos x="59" y="165"/>
                  </a:cxn>
                  <a:cxn ang="0">
                    <a:pos x="59" y="165"/>
                  </a:cxn>
                  <a:cxn ang="0">
                    <a:pos x="65" y="145"/>
                  </a:cxn>
                  <a:cxn ang="0">
                    <a:pos x="71" y="124"/>
                  </a:cxn>
                  <a:cxn ang="0">
                    <a:pos x="81" y="83"/>
                  </a:cxn>
                  <a:cxn ang="0">
                    <a:pos x="87" y="62"/>
                  </a:cxn>
                  <a:cxn ang="0">
                    <a:pos x="95" y="42"/>
                  </a:cxn>
                  <a:cxn ang="0">
                    <a:pos x="100" y="33"/>
                  </a:cxn>
                  <a:cxn ang="0">
                    <a:pos x="106" y="25"/>
                  </a:cxn>
                  <a:cxn ang="0">
                    <a:pos x="111" y="16"/>
                  </a:cxn>
                  <a:cxn ang="0">
                    <a:pos x="118" y="8"/>
                  </a:cxn>
                  <a:cxn ang="0">
                    <a:pos x="118" y="8"/>
                  </a:cxn>
                  <a:cxn ang="0">
                    <a:pos x="119" y="6"/>
                  </a:cxn>
                  <a:cxn ang="0">
                    <a:pos x="119" y="5"/>
                  </a:cxn>
                  <a:cxn ang="0">
                    <a:pos x="118" y="3"/>
                  </a:cxn>
                  <a:cxn ang="0">
                    <a:pos x="117" y="1"/>
                  </a:cxn>
                  <a:cxn ang="0">
                    <a:pos x="116" y="1"/>
                  </a:cxn>
                  <a:cxn ang="0">
                    <a:pos x="114" y="0"/>
                  </a:cxn>
                  <a:cxn ang="0">
                    <a:pos x="113" y="0"/>
                  </a:cxn>
                  <a:cxn ang="0">
                    <a:pos x="111" y="2"/>
                  </a:cxn>
                  <a:cxn ang="0">
                    <a:pos x="111" y="2"/>
                  </a:cxn>
                </a:cxnLst>
                <a:rect l="0" t="0" r="r" b="b"/>
                <a:pathLst>
                  <a:path w="119" h="305">
                    <a:moveTo>
                      <a:pt x="111" y="2"/>
                    </a:moveTo>
                    <a:lnTo>
                      <a:pt x="111" y="2"/>
                    </a:lnTo>
                    <a:lnTo>
                      <a:pt x="106" y="8"/>
                    </a:lnTo>
                    <a:lnTo>
                      <a:pt x="101" y="14"/>
                    </a:lnTo>
                    <a:lnTo>
                      <a:pt x="93" y="28"/>
                    </a:lnTo>
                    <a:lnTo>
                      <a:pt x="86" y="42"/>
                    </a:lnTo>
                    <a:lnTo>
                      <a:pt x="81" y="58"/>
                    </a:lnTo>
                    <a:lnTo>
                      <a:pt x="81" y="58"/>
                    </a:lnTo>
                    <a:lnTo>
                      <a:pt x="67" y="97"/>
                    </a:lnTo>
                    <a:lnTo>
                      <a:pt x="62" y="117"/>
                    </a:lnTo>
                    <a:lnTo>
                      <a:pt x="57" y="137"/>
                    </a:lnTo>
                    <a:lnTo>
                      <a:pt x="57" y="137"/>
                    </a:lnTo>
                    <a:lnTo>
                      <a:pt x="55" y="147"/>
                    </a:lnTo>
                    <a:lnTo>
                      <a:pt x="53" y="157"/>
                    </a:lnTo>
                    <a:lnTo>
                      <a:pt x="45" y="179"/>
                    </a:lnTo>
                    <a:lnTo>
                      <a:pt x="37" y="200"/>
                    </a:lnTo>
                    <a:lnTo>
                      <a:pt x="29" y="220"/>
                    </a:lnTo>
                    <a:lnTo>
                      <a:pt x="29" y="220"/>
                    </a:lnTo>
                    <a:lnTo>
                      <a:pt x="22" y="239"/>
                    </a:lnTo>
                    <a:lnTo>
                      <a:pt x="14" y="259"/>
                    </a:lnTo>
                    <a:lnTo>
                      <a:pt x="6" y="279"/>
                    </a:lnTo>
                    <a:lnTo>
                      <a:pt x="3" y="288"/>
                    </a:lnTo>
                    <a:lnTo>
                      <a:pt x="0" y="298"/>
                    </a:lnTo>
                    <a:lnTo>
                      <a:pt x="0" y="298"/>
                    </a:lnTo>
                    <a:lnTo>
                      <a:pt x="0" y="300"/>
                    </a:lnTo>
                    <a:lnTo>
                      <a:pt x="1" y="302"/>
                    </a:lnTo>
                    <a:lnTo>
                      <a:pt x="2" y="303"/>
                    </a:lnTo>
                    <a:lnTo>
                      <a:pt x="4" y="305"/>
                    </a:lnTo>
                    <a:lnTo>
                      <a:pt x="6" y="305"/>
                    </a:lnTo>
                    <a:lnTo>
                      <a:pt x="7" y="303"/>
                    </a:lnTo>
                    <a:lnTo>
                      <a:pt x="8" y="302"/>
                    </a:lnTo>
                    <a:lnTo>
                      <a:pt x="9" y="301"/>
                    </a:lnTo>
                    <a:lnTo>
                      <a:pt x="9" y="301"/>
                    </a:lnTo>
                    <a:lnTo>
                      <a:pt x="11" y="293"/>
                    </a:lnTo>
                    <a:lnTo>
                      <a:pt x="15" y="285"/>
                    </a:lnTo>
                    <a:lnTo>
                      <a:pt x="21" y="269"/>
                    </a:lnTo>
                    <a:lnTo>
                      <a:pt x="28" y="255"/>
                    </a:lnTo>
                    <a:lnTo>
                      <a:pt x="33" y="239"/>
                    </a:lnTo>
                    <a:lnTo>
                      <a:pt x="33" y="239"/>
                    </a:lnTo>
                    <a:lnTo>
                      <a:pt x="46" y="202"/>
                    </a:lnTo>
                    <a:lnTo>
                      <a:pt x="59" y="165"/>
                    </a:lnTo>
                    <a:lnTo>
                      <a:pt x="59" y="165"/>
                    </a:lnTo>
                    <a:lnTo>
                      <a:pt x="65" y="145"/>
                    </a:lnTo>
                    <a:lnTo>
                      <a:pt x="71" y="124"/>
                    </a:lnTo>
                    <a:lnTo>
                      <a:pt x="81" y="83"/>
                    </a:lnTo>
                    <a:lnTo>
                      <a:pt x="87" y="62"/>
                    </a:lnTo>
                    <a:lnTo>
                      <a:pt x="95" y="42"/>
                    </a:lnTo>
                    <a:lnTo>
                      <a:pt x="100" y="33"/>
                    </a:lnTo>
                    <a:lnTo>
                      <a:pt x="106" y="25"/>
                    </a:lnTo>
                    <a:lnTo>
                      <a:pt x="111" y="16"/>
                    </a:lnTo>
                    <a:lnTo>
                      <a:pt x="118" y="8"/>
                    </a:lnTo>
                    <a:lnTo>
                      <a:pt x="118" y="8"/>
                    </a:lnTo>
                    <a:lnTo>
                      <a:pt x="119" y="6"/>
                    </a:lnTo>
                    <a:lnTo>
                      <a:pt x="119" y="5"/>
                    </a:lnTo>
                    <a:lnTo>
                      <a:pt x="118" y="3"/>
                    </a:lnTo>
                    <a:lnTo>
                      <a:pt x="117" y="1"/>
                    </a:lnTo>
                    <a:lnTo>
                      <a:pt x="116" y="1"/>
                    </a:lnTo>
                    <a:lnTo>
                      <a:pt x="114" y="0"/>
                    </a:lnTo>
                    <a:lnTo>
                      <a:pt x="113" y="0"/>
                    </a:lnTo>
                    <a:lnTo>
                      <a:pt x="111" y="2"/>
                    </a:lnTo>
                    <a:lnTo>
                      <a:pt x="11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866">
                <a:extLst>
                  <a:ext uri="{FF2B5EF4-FFF2-40B4-BE49-F238E27FC236}">
                    <a16:creationId xmlns:a16="http://schemas.microsoft.com/office/drawing/2014/main" id="{DFFB11A7-182C-0B22-C7A1-E820EA30D5D3}"/>
                  </a:ext>
                </a:extLst>
              </p:cNvPr>
              <p:cNvSpPr/>
              <p:nvPr/>
            </p:nvSpPr>
            <p:spPr bwMode="auto">
              <a:xfrm>
                <a:off x="4344988" y="1597026"/>
                <a:ext cx="52388" cy="157163"/>
              </a:xfrm>
              <a:custGeom>
                <a:avLst/>
                <a:gdLst/>
                <a:ahLst/>
                <a:cxnLst>
                  <a:cxn ang="0">
                    <a:pos x="90" y="4"/>
                  </a:cxn>
                  <a:cxn ang="0">
                    <a:pos x="90" y="4"/>
                  </a:cxn>
                  <a:cxn ang="0">
                    <a:pos x="89" y="23"/>
                  </a:cxn>
                  <a:cxn ang="0">
                    <a:pos x="86" y="42"/>
                  </a:cxn>
                  <a:cxn ang="0">
                    <a:pos x="82" y="60"/>
                  </a:cxn>
                  <a:cxn ang="0">
                    <a:pos x="77" y="79"/>
                  </a:cxn>
                  <a:cxn ang="0">
                    <a:pos x="70" y="98"/>
                  </a:cxn>
                  <a:cxn ang="0">
                    <a:pos x="64" y="116"/>
                  </a:cxn>
                  <a:cxn ang="0">
                    <a:pos x="51" y="151"/>
                  </a:cxn>
                  <a:cxn ang="0">
                    <a:pos x="51" y="151"/>
                  </a:cxn>
                  <a:cxn ang="0">
                    <a:pos x="25" y="222"/>
                  </a:cxn>
                  <a:cxn ang="0">
                    <a:pos x="0" y="293"/>
                  </a:cxn>
                  <a:cxn ang="0">
                    <a:pos x="0" y="293"/>
                  </a:cxn>
                  <a:cxn ang="0">
                    <a:pos x="0" y="296"/>
                  </a:cxn>
                  <a:cxn ang="0">
                    <a:pos x="0" y="297"/>
                  </a:cxn>
                  <a:cxn ang="0">
                    <a:pos x="1" y="298"/>
                  </a:cxn>
                  <a:cxn ang="0">
                    <a:pos x="3" y="299"/>
                  </a:cxn>
                  <a:cxn ang="0">
                    <a:pos x="5" y="299"/>
                  </a:cxn>
                  <a:cxn ang="0">
                    <a:pos x="6" y="299"/>
                  </a:cxn>
                  <a:cxn ang="0">
                    <a:pos x="8" y="298"/>
                  </a:cxn>
                  <a:cxn ang="0">
                    <a:pos x="9" y="296"/>
                  </a:cxn>
                  <a:cxn ang="0">
                    <a:pos x="9" y="296"/>
                  </a:cxn>
                  <a:cxn ang="0">
                    <a:pos x="33" y="224"/>
                  </a:cxn>
                  <a:cxn ang="0">
                    <a:pos x="47" y="189"/>
                  </a:cxn>
                  <a:cxn ang="0">
                    <a:pos x="60" y="155"/>
                  </a:cxn>
                  <a:cxn ang="0">
                    <a:pos x="60" y="155"/>
                  </a:cxn>
                  <a:cxn ang="0">
                    <a:pos x="75" y="118"/>
                  </a:cxn>
                  <a:cxn ang="0">
                    <a:pos x="81" y="100"/>
                  </a:cxn>
                  <a:cxn ang="0">
                    <a:pos x="86" y="81"/>
                  </a:cxn>
                  <a:cxn ang="0">
                    <a:pos x="91" y="61"/>
                  </a:cxn>
                  <a:cxn ang="0">
                    <a:pos x="95" y="43"/>
                  </a:cxn>
                  <a:cxn ang="0">
                    <a:pos x="98" y="23"/>
                  </a:cxn>
                  <a:cxn ang="0">
                    <a:pos x="99" y="4"/>
                  </a:cxn>
                  <a:cxn ang="0">
                    <a:pos x="99" y="4"/>
                  </a:cxn>
                  <a:cxn ang="0">
                    <a:pos x="99" y="2"/>
                  </a:cxn>
                  <a:cxn ang="0">
                    <a:pos x="98" y="1"/>
                  </a:cxn>
                  <a:cxn ang="0">
                    <a:pos x="96" y="0"/>
                  </a:cxn>
                  <a:cxn ang="0">
                    <a:pos x="95" y="0"/>
                  </a:cxn>
                  <a:cxn ang="0">
                    <a:pos x="93" y="0"/>
                  </a:cxn>
                  <a:cxn ang="0">
                    <a:pos x="91" y="1"/>
                  </a:cxn>
                  <a:cxn ang="0">
                    <a:pos x="90" y="2"/>
                  </a:cxn>
                  <a:cxn ang="0">
                    <a:pos x="90" y="4"/>
                  </a:cxn>
                  <a:cxn ang="0">
                    <a:pos x="90" y="4"/>
                  </a:cxn>
                </a:cxnLst>
                <a:rect l="0" t="0" r="r" b="b"/>
                <a:pathLst>
                  <a:path w="99" h="299">
                    <a:moveTo>
                      <a:pt x="90" y="4"/>
                    </a:moveTo>
                    <a:lnTo>
                      <a:pt x="90" y="4"/>
                    </a:lnTo>
                    <a:lnTo>
                      <a:pt x="89" y="23"/>
                    </a:lnTo>
                    <a:lnTo>
                      <a:pt x="86" y="42"/>
                    </a:lnTo>
                    <a:lnTo>
                      <a:pt x="82" y="60"/>
                    </a:lnTo>
                    <a:lnTo>
                      <a:pt x="77" y="79"/>
                    </a:lnTo>
                    <a:lnTo>
                      <a:pt x="70" y="98"/>
                    </a:lnTo>
                    <a:lnTo>
                      <a:pt x="64" y="116"/>
                    </a:lnTo>
                    <a:lnTo>
                      <a:pt x="51" y="151"/>
                    </a:lnTo>
                    <a:lnTo>
                      <a:pt x="51" y="151"/>
                    </a:lnTo>
                    <a:lnTo>
                      <a:pt x="25" y="222"/>
                    </a:lnTo>
                    <a:lnTo>
                      <a:pt x="0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0" y="297"/>
                    </a:lnTo>
                    <a:lnTo>
                      <a:pt x="1" y="298"/>
                    </a:lnTo>
                    <a:lnTo>
                      <a:pt x="3" y="299"/>
                    </a:lnTo>
                    <a:lnTo>
                      <a:pt x="5" y="299"/>
                    </a:lnTo>
                    <a:lnTo>
                      <a:pt x="6" y="299"/>
                    </a:lnTo>
                    <a:lnTo>
                      <a:pt x="8" y="298"/>
                    </a:lnTo>
                    <a:lnTo>
                      <a:pt x="9" y="296"/>
                    </a:lnTo>
                    <a:lnTo>
                      <a:pt x="9" y="296"/>
                    </a:lnTo>
                    <a:lnTo>
                      <a:pt x="33" y="224"/>
                    </a:lnTo>
                    <a:lnTo>
                      <a:pt x="47" y="189"/>
                    </a:lnTo>
                    <a:lnTo>
                      <a:pt x="60" y="155"/>
                    </a:lnTo>
                    <a:lnTo>
                      <a:pt x="60" y="155"/>
                    </a:lnTo>
                    <a:lnTo>
                      <a:pt x="75" y="118"/>
                    </a:lnTo>
                    <a:lnTo>
                      <a:pt x="81" y="100"/>
                    </a:lnTo>
                    <a:lnTo>
                      <a:pt x="86" y="81"/>
                    </a:lnTo>
                    <a:lnTo>
                      <a:pt x="91" y="61"/>
                    </a:lnTo>
                    <a:lnTo>
                      <a:pt x="95" y="43"/>
                    </a:lnTo>
                    <a:lnTo>
                      <a:pt x="98" y="23"/>
                    </a:lnTo>
                    <a:lnTo>
                      <a:pt x="99" y="4"/>
                    </a:lnTo>
                    <a:lnTo>
                      <a:pt x="99" y="4"/>
                    </a:lnTo>
                    <a:lnTo>
                      <a:pt x="99" y="2"/>
                    </a:lnTo>
                    <a:lnTo>
                      <a:pt x="98" y="1"/>
                    </a:lnTo>
                    <a:lnTo>
                      <a:pt x="96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91" y="1"/>
                    </a:lnTo>
                    <a:lnTo>
                      <a:pt x="90" y="2"/>
                    </a:lnTo>
                    <a:lnTo>
                      <a:pt x="90" y="4"/>
                    </a:lnTo>
                    <a:lnTo>
                      <a:pt x="9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" name="Freeform 867">
                <a:extLst>
                  <a:ext uri="{FF2B5EF4-FFF2-40B4-BE49-F238E27FC236}">
                    <a16:creationId xmlns:a16="http://schemas.microsoft.com/office/drawing/2014/main" id="{1C7DCF00-2E6D-2312-6010-675EBFD55EA5}"/>
                  </a:ext>
                </a:extLst>
              </p:cNvPr>
              <p:cNvSpPr/>
              <p:nvPr/>
            </p:nvSpPr>
            <p:spPr bwMode="auto">
              <a:xfrm>
                <a:off x="4397376" y="1598613"/>
                <a:ext cx="17463" cy="77788"/>
              </a:xfrm>
              <a:custGeom>
                <a:avLst/>
                <a:gdLst/>
                <a:ahLst/>
                <a:cxnLst>
                  <a:cxn ang="0">
                    <a:pos x="24" y="5"/>
                  </a:cxn>
                  <a:cxn ang="0">
                    <a:pos x="24" y="5"/>
                  </a:cxn>
                  <a:cxn ang="0">
                    <a:pos x="21" y="40"/>
                  </a:cxn>
                  <a:cxn ang="0">
                    <a:pos x="16" y="74"/>
                  </a:cxn>
                  <a:cxn ang="0">
                    <a:pos x="9" y="108"/>
                  </a:cxn>
                  <a:cxn ang="0">
                    <a:pos x="0" y="141"/>
                  </a:cxn>
                  <a:cxn ang="0">
                    <a:pos x="0" y="141"/>
                  </a:cxn>
                  <a:cxn ang="0">
                    <a:pos x="0" y="143"/>
                  </a:cxn>
                  <a:cxn ang="0">
                    <a:pos x="1" y="145"/>
                  </a:cxn>
                  <a:cxn ang="0">
                    <a:pos x="2" y="146"/>
                  </a:cxn>
                  <a:cxn ang="0">
                    <a:pos x="5" y="147"/>
                  </a:cxn>
                  <a:cxn ang="0">
                    <a:pos x="6" y="147"/>
                  </a:cxn>
                  <a:cxn ang="0">
                    <a:pos x="8" y="147"/>
                  </a:cxn>
                  <a:cxn ang="0">
                    <a:pos x="9" y="146"/>
                  </a:cxn>
                  <a:cxn ang="0">
                    <a:pos x="10" y="144"/>
                  </a:cxn>
                  <a:cxn ang="0">
                    <a:pos x="10" y="144"/>
                  </a:cxn>
                  <a:cxn ang="0">
                    <a:pos x="18" y="110"/>
                  </a:cxn>
                  <a:cxn ang="0">
                    <a:pos x="25" y="75"/>
                  </a:cxn>
                  <a:cxn ang="0">
                    <a:pos x="30" y="40"/>
                  </a:cxn>
                  <a:cxn ang="0">
                    <a:pos x="34" y="5"/>
                  </a:cxn>
                  <a:cxn ang="0">
                    <a:pos x="34" y="5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7" y="0"/>
                  </a:cxn>
                  <a:cxn ang="0">
                    <a:pos x="26" y="1"/>
                  </a:cxn>
                  <a:cxn ang="0">
                    <a:pos x="25" y="3"/>
                  </a:cxn>
                  <a:cxn ang="0">
                    <a:pos x="24" y="5"/>
                  </a:cxn>
                  <a:cxn ang="0">
                    <a:pos x="24" y="5"/>
                  </a:cxn>
                </a:cxnLst>
                <a:rect l="0" t="0" r="r" b="b"/>
                <a:pathLst>
                  <a:path w="34" h="147">
                    <a:moveTo>
                      <a:pt x="24" y="5"/>
                    </a:moveTo>
                    <a:lnTo>
                      <a:pt x="24" y="5"/>
                    </a:lnTo>
                    <a:lnTo>
                      <a:pt x="21" y="40"/>
                    </a:lnTo>
                    <a:lnTo>
                      <a:pt x="16" y="74"/>
                    </a:lnTo>
                    <a:lnTo>
                      <a:pt x="9" y="108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0" y="143"/>
                    </a:lnTo>
                    <a:lnTo>
                      <a:pt x="1" y="145"/>
                    </a:lnTo>
                    <a:lnTo>
                      <a:pt x="2" y="146"/>
                    </a:lnTo>
                    <a:lnTo>
                      <a:pt x="5" y="147"/>
                    </a:lnTo>
                    <a:lnTo>
                      <a:pt x="6" y="147"/>
                    </a:lnTo>
                    <a:lnTo>
                      <a:pt x="8" y="147"/>
                    </a:lnTo>
                    <a:lnTo>
                      <a:pt x="9" y="146"/>
                    </a:lnTo>
                    <a:lnTo>
                      <a:pt x="10" y="144"/>
                    </a:lnTo>
                    <a:lnTo>
                      <a:pt x="10" y="144"/>
                    </a:lnTo>
                    <a:lnTo>
                      <a:pt x="18" y="110"/>
                    </a:lnTo>
                    <a:lnTo>
                      <a:pt x="25" y="75"/>
                    </a:lnTo>
                    <a:lnTo>
                      <a:pt x="30" y="40"/>
                    </a:lnTo>
                    <a:lnTo>
                      <a:pt x="34" y="5"/>
                    </a:lnTo>
                    <a:lnTo>
                      <a:pt x="34" y="5"/>
                    </a:lnTo>
                    <a:lnTo>
                      <a:pt x="34" y="3"/>
                    </a:lnTo>
                    <a:lnTo>
                      <a:pt x="33" y="1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6" y="1"/>
                    </a:lnTo>
                    <a:lnTo>
                      <a:pt x="25" y="3"/>
                    </a:lnTo>
                    <a:lnTo>
                      <a:pt x="24" y="5"/>
                    </a:lnTo>
                    <a:lnTo>
                      <a:pt x="24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" name="Freeform 868">
                <a:extLst>
                  <a:ext uri="{FF2B5EF4-FFF2-40B4-BE49-F238E27FC236}">
                    <a16:creationId xmlns:a16="http://schemas.microsoft.com/office/drawing/2014/main" id="{31AA9568-953C-D5CD-2B64-48FD7C087744}"/>
                  </a:ext>
                </a:extLst>
              </p:cNvPr>
              <p:cNvSpPr/>
              <p:nvPr/>
            </p:nvSpPr>
            <p:spPr bwMode="auto">
              <a:xfrm>
                <a:off x="4611688" y="1601788"/>
                <a:ext cx="19050" cy="79375"/>
              </a:xfrm>
              <a:custGeom>
                <a:avLst/>
                <a:gdLst/>
                <a:ahLst/>
                <a:cxnLst>
                  <a:cxn ang="0">
                    <a:pos x="29" y="4"/>
                  </a:cxn>
                  <a:cxn ang="0">
                    <a:pos x="29" y="4"/>
                  </a:cxn>
                  <a:cxn ang="0">
                    <a:pos x="19" y="40"/>
                  </a:cxn>
                  <a:cxn ang="0">
                    <a:pos x="11" y="75"/>
                  </a:cxn>
                  <a:cxn ang="0">
                    <a:pos x="7" y="93"/>
                  </a:cxn>
                  <a:cxn ang="0">
                    <a:pos x="4" y="110"/>
                  </a:cxn>
                  <a:cxn ang="0">
                    <a:pos x="1" y="129"/>
                  </a:cxn>
                  <a:cxn ang="0">
                    <a:pos x="0" y="148"/>
                  </a:cxn>
                  <a:cxn ang="0">
                    <a:pos x="0" y="148"/>
                  </a:cxn>
                  <a:cxn ang="0">
                    <a:pos x="1" y="150"/>
                  </a:cxn>
                  <a:cxn ang="0">
                    <a:pos x="2" y="151"/>
                  </a:cxn>
                  <a:cxn ang="0">
                    <a:pos x="3" y="152"/>
                  </a:cxn>
                  <a:cxn ang="0">
                    <a:pos x="5" y="152"/>
                  </a:cxn>
                  <a:cxn ang="0">
                    <a:pos x="6" y="152"/>
                  </a:cxn>
                  <a:cxn ang="0">
                    <a:pos x="8" y="151"/>
                  </a:cxn>
                  <a:cxn ang="0">
                    <a:pos x="9" y="150"/>
                  </a:cxn>
                  <a:cxn ang="0">
                    <a:pos x="9" y="148"/>
                  </a:cxn>
                  <a:cxn ang="0">
                    <a:pos x="9" y="148"/>
                  </a:cxn>
                  <a:cxn ang="0">
                    <a:pos x="10" y="129"/>
                  </a:cxn>
                  <a:cxn ang="0">
                    <a:pos x="13" y="111"/>
                  </a:cxn>
                  <a:cxn ang="0">
                    <a:pos x="16" y="94"/>
                  </a:cxn>
                  <a:cxn ang="0">
                    <a:pos x="20" y="76"/>
                  </a:cxn>
                  <a:cxn ang="0">
                    <a:pos x="29" y="41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8" y="4"/>
                  </a:cxn>
                  <a:cxn ang="0">
                    <a:pos x="37" y="3"/>
                  </a:cxn>
                  <a:cxn ang="0">
                    <a:pos x="36" y="2"/>
                  </a:cxn>
                  <a:cxn ang="0">
                    <a:pos x="34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30" y="2"/>
                  </a:cxn>
                  <a:cxn ang="0">
                    <a:pos x="29" y="4"/>
                  </a:cxn>
                  <a:cxn ang="0">
                    <a:pos x="29" y="4"/>
                  </a:cxn>
                </a:cxnLst>
                <a:rect l="0" t="0" r="r" b="b"/>
                <a:pathLst>
                  <a:path w="38" h="152">
                    <a:moveTo>
                      <a:pt x="29" y="4"/>
                    </a:moveTo>
                    <a:lnTo>
                      <a:pt x="29" y="4"/>
                    </a:lnTo>
                    <a:lnTo>
                      <a:pt x="19" y="40"/>
                    </a:lnTo>
                    <a:lnTo>
                      <a:pt x="11" y="75"/>
                    </a:lnTo>
                    <a:lnTo>
                      <a:pt x="7" y="93"/>
                    </a:lnTo>
                    <a:lnTo>
                      <a:pt x="4" y="110"/>
                    </a:lnTo>
                    <a:lnTo>
                      <a:pt x="1" y="129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1" y="150"/>
                    </a:lnTo>
                    <a:lnTo>
                      <a:pt x="2" y="151"/>
                    </a:lnTo>
                    <a:lnTo>
                      <a:pt x="3" y="152"/>
                    </a:lnTo>
                    <a:lnTo>
                      <a:pt x="5" y="152"/>
                    </a:lnTo>
                    <a:lnTo>
                      <a:pt x="6" y="152"/>
                    </a:lnTo>
                    <a:lnTo>
                      <a:pt x="8" y="151"/>
                    </a:lnTo>
                    <a:lnTo>
                      <a:pt x="9" y="150"/>
                    </a:lnTo>
                    <a:lnTo>
                      <a:pt x="9" y="148"/>
                    </a:lnTo>
                    <a:lnTo>
                      <a:pt x="9" y="148"/>
                    </a:lnTo>
                    <a:lnTo>
                      <a:pt x="10" y="129"/>
                    </a:lnTo>
                    <a:lnTo>
                      <a:pt x="13" y="111"/>
                    </a:lnTo>
                    <a:lnTo>
                      <a:pt x="16" y="94"/>
                    </a:lnTo>
                    <a:lnTo>
                      <a:pt x="20" y="76"/>
                    </a:lnTo>
                    <a:lnTo>
                      <a:pt x="29" y="41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8" y="4"/>
                    </a:lnTo>
                    <a:lnTo>
                      <a:pt x="37" y="3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2"/>
                    </a:lnTo>
                    <a:lnTo>
                      <a:pt x="29" y="4"/>
                    </a:lnTo>
                    <a:lnTo>
                      <a:pt x="2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Freeform 869">
                <a:extLst>
                  <a:ext uri="{FF2B5EF4-FFF2-40B4-BE49-F238E27FC236}">
                    <a16:creationId xmlns:a16="http://schemas.microsoft.com/office/drawing/2014/main" id="{B857BA10-740B-F35B-552E-A919DCA3F912}"/>
                  </a:ext>
                </a:extLst>
              </p:cNvPr>
              <p:cNvSpPr/>
              <p:nvPr/>
            </p:nvSpPr>
            <p:spPr bwMode="auto">
              <a:xfrm>
                <a:off x="4629151" y="1573213"/>
                <a:ext cx="30163" cy="138113"/>
              </a:xfrm>
              <a:custGeom>
                <a:avLst/>
                <a:gdLst/>
                <a:ahLst/>
                <a:cxnLst>
                  <a:cxn ang="0">
                    <a:pos x="49" y="1"/>
                  </a:cxn>
                  <a:cxn ang="0">
                    <a:pos x="49" y="1"/>
                  </a:cxn>
                  <a:cxn ang="0">
                    <a:pos x="42" y="10"/>
                  </a:cxn>
                  <a:cxn ang="0">
                    <a:pos x="36" y="19"/>
                  </a:cxn>
                  <a:cxn ang="0">
                    <a:pos x="32" y="30"/>
                  </a:cxn>
                  <a:cxn ang="0">
                    <a:pos x="29" y="41"/>
                  </a:cxn>
                  <a:cxn ang="0">
                    <a:pos x="29" y="41"/>
                  </a:cxn>
                  <a:cxn ang="0">
                    <a:pos x="19" y="77"/>
                  </a:cxn>
                  <a:cxn ang="0">
                    <a:pos x="11" y="114"/>
                  </a:cxn>
                  <a:cxn ang="0">
                    <a:pos x="11" y="114"/>
                  </a:cxn>
                  <a:cxn ang="0">
                    <a:pos x="8" y="131"/>
                  </a:cxn>
                  <a:cxn ang="0">
                    <a:pos x="6" y="149"/>
                  </a:cxn>
                  <a:cxn ang="0">
                    <a:pos x="2" y="185"/>
                  </a:cxn>
                  <a:cxn ang="0">
                    <a:pos x="1" y="221"/>
                  </a:cxn>
                  <a:cxn ang="0">
                    <a:pos x="0" y="257"/>
                  </a:cxn>
                  <a:cxn ang="0">
                    <a:pos x="0" y="257"/>
                  </a:cxn>
                  <a:cxn ang="0">
                    <a:pos x="1" y="259"/>
                  </a:cxn>
                  <a:cxn ang="0">
                    <a:pos x="2" y="260"/>
                  </a:cxn>
                  <a:cxn ang="0">
                    <a:pos x="3" y="261"/>
                  </a:cxn>
                  <a:cxn ang="0">
                    <a:pos x="5" y="261"/>
                  </a:cxn>
                  <a:cxn ang="0">
                    <a:pos x="7" y="261"/>
                  </a:cxn>
                  <a:cxn ang="0">
                    <a:pos x="8" y="260"/>
                  </a:cxn>
                  <a:cxn ang="0">
                    <a:pos x="9" y="259"/>
                  </a:cxn>
                  <a:cxn ang="0">
                    <a:pos x="10" y="257"/>
                  </a:cxn>
                  <a:cxn ang="0">
                    <a:pos x="10" y="257"/>
                  </a:cxn>
                  <a:cxn ang="0">
                    <a:pos x="10" y="226"/>
                  </a:cxn>
                  <a:cxn ang="0">
                    <a:pos x="12" y="193"/>
                  </a:cxn>
                  <a:cxn ang="0">
                    <a:pos x="15" y="162"/>
                  </a:cxn>
                  <a:cxn ang="0">
                    <a:pos x="18" y="131"/>
                  </a:cxn>
                  <a:cxn ang="0">
                    <a:pos x="18" y="131"/>
                  </a:cxn>
                  <a:cxn ang="0">
                    <a:pos x="20" y="115"/>
                  </a:cxn>
                  <a:cxn ang="0">
                    <a:pos x="25" y="98"/>
                  </a:cxn>
                  <a:cxn ang="0">
                    <a:pos x="33" y="66"/>
                  </a:cxn>
                  <a:cxn ang="0">
                    <a:pos x="33" y="66"/>
                  </a:cxn>
                  <a:cxn ang="0">
                    <a:pos x="36" y="50"/>
                  </a:cxn>
                  <a:cxn ang="0">
                    <a:pos x="40" y="36"/>
                  </a:cxn>
                  <a:cxn ang="0">
                    <a:pos x="43" y="28"/>
                  </a:cxn>
                  <a:cxn ang="0">
                    <a:pos x="46" y="21"/>
                  </a:cxn>
                  <a:cxn ang="0">
                    <a:pos x="51" y="14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7" y="6"/>
                  </a:cxn>
                  <a:cxn ang="0">
                    <a:pos x="57" y="4"/>
                  </a:cxn>
                  <a:cxn ang="0">
                    <a:pos x="57" y="3"/>
                  </a:cxn>
                  <a:cxn ang="0">
                    <a:pos x="56" y="1"/>
                  </a:cxn>
                  <a:cxn ang="0">
                    <a:pos x="55" y="0"/>
                  </a:cxn>
                  <a:cxn ang="0">
                    <a:pos x="53" y="0"/>
                  </a:cxn>
                  <a:cxn ang="0">
                    <a:pos x="51" y="0"/>
                  </a:cxn>
                  <a:cxn ang="0">
                    <a:pos x="49" y="1"/>
                  </a:cxn>
                  <a:cxn ang="0">
                    <a:pos x="49" y="1"/>
                  </a:cxn>
                </a:cxnLst>
                <a:rect l="0" t="0" r="r" b="b"/>
                <a:pathLst>
                  <a:path w="57" h="261">
                    <a:moveTo>
                      <a:pt x="49" y="1"/>
                    </a:moveTo>
                    <a:lnTo>
                      <a:pt x="49" y="1"/>
                    </a:lnTo>
                    <a:lnTo>
                      <a:pt x="42" y="10"/>
                    </a:lnTo>
                    <a:lnTo>
                      <a:pt x="36" y="19"/>
                    </a:lnTo>
                    <a:lnTo>
                      <a:pt x="32" y="30"/>
                    </a:lnTo>
                    <a:lnTo>
                      <a:pt x="29" y="41"/>
                    </a:lnTo>
                    <a:lnTo>
                      <a:pt x="29" y="41"/>
                    </a:lnTo>
                    <a:lnTo>
                      <a:pt x="19" y="77"/>
                    </a:lnTo>
                    <a:lnTo>
                      <a:pt x="11" y="114"/>
                    </a:lnTo>
                    <a:lnTo>
                      <a:pt x="11" y="114"/>
                    </a:lnTo>
                    <a:lnTo>
                      <a:pt x="8" y="131"/>
                    </a:lnTo>
                    <a:lnTo>
                      <a:pt x="6" y="149"/>
                    </a:lnTo>
                    <a:lnTo>
                      <a:pt x="2" y="185"/>
                    </a:lnTo>
                    <a:lnTo>
                      <a:pt x="1" y="221"/>
                    </a:lnTo>
                    <a:lnTo>
                      <a:pt x="0" y="257"/>
                    </a:lnTo>
                    <a:lnTo>
                      <a:pt x="0" y="257"/>
                    </a:lnTo>
                    <a:lnTo>
                      <a:pt x="1" y="259"/>
                    </a:lnTo>
                    <a:lnTo>
                      <a:pt x="2" y="260"/>
                    </a:lnTo>
                    <a:lnTo>
                      <a:pt x="3" y="261"/>
                    </a:lnTo>
                    <a:lnTo>
                      <a:pt x="5" y="261"/>
                    </a:lnTo>
                    <a:lnTo>
                      <a:pt x="7" y="261"/>
                    </a:lnTo>
                    <a:lnTo>
                      <a:pt x="8" y="260"/>
                    </a:lnTo>
                    <a:lnTo>
                      <a:pt x="9" y="259"/>
                    </a:lnTo>
                    <a:lnTo>
                      <a:pt x="10" y="257"/>
                    </a:lnTo>
                    <a:lnTo>
                      <a:pt x="10" y="257"/>
                    </a:lnTo>
                    <a:lnTo>
                      <a:pt x="10" y="226"/>
                    </a:lnTo>
                    <a:lnTo>
                      <a:pt x="12" y="193"/>
                    </a:lnTo>
                    <a:lnTo>
                      <a:pt x="15" y="162"/>
                    </a:lnTo>
                    <a:lnTo>
                      <a:pt x="18" y="131"/>
                    </a:lnTo>
                    <a:lnTo>
                      <a:pt x="18" y="131"/>
                    </a:lnTo>
                    <a:lnTo>
                      <a:pt x="20" y="115"/>
                    </a:lnTo>
                    <a:lnTo>
                      <a:pt x="25" y="98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36" y="50"/>
                    </a:lnTo>
                    <a:lnTo>
                      <a:pt x="40" y="36"/>
                    </a:lnTo>
                    <a:lnTo>
                      <a:pt x="43" y="28"/>
                    </a:lnTo>
                    <a:lnTo>
                      <a:pt x="46" y="21"/>
                    </a:lnTo>
                    <a:lnTo>
                      <a:pt x="51" y="14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7" y="6"/>
                    </a:lnTo>
                    <a:lnTo>
                      <a:pt x="57" y="4"/>
                    </a:lnTo>
                    <a:lnTo>
                      <a:pt x="57" y="3"/>
                    </a:lnTo>
                    <a:lnTo>
                      <a:pt x="56" y="1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1" y="0"/>
                    </a:lnTo>
                    <a:lnTo>
                      <a:pt x="49" y="1"/>
                    </a:lnTo>
                    <a:lnTo>
                      <a:pt x="49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Freeform 870">
                <a:extLst>
                  <a:ext uri="{FF2B5EF4-FFF2-40B4-BE49-F238E27FC236}">
                    <a16:creationId xmlns:a16="http://schemas.microsoft.com/office/drawing/2014/main" id="{A1038EF0-76F7-FE45-66B8-E8910706B882}"/>
                  </a:ext>
                </a:extLst>
              </p:cNvPr>
              <p:cNvSpPr/>
              <p:nvPr/>
            </p:nvSpPr>
            <p:spPr bwMode="auto">
              <a:xfrm>
                <a:off x="4648201" y="1558926"/>
                <a:ext cx="53975" cy="182563"/>
              </a:xfrm>
              <a:custGeom>
                <a:avLst/>
                <a:gdLst/>
                <a:ahLst/>
                <a:cxnLst>
                  <a:cxn ang="0">
                    <a:pos x="93" y="1"/>
                  </a:cxn>
                  <a:cxn ang="0">
                    <a:pos x="93" y="1"/>
                  </a:cxn>
                  <a:cxn ang="0">
                    <a:pos x="87" y="5"/>
                  </a:cxn>
                  <a:cxn ang="0">
                    <a:pos x="83" y="9"/>
                  </a:cxn>
                  <a:cxn ang="0">
                    <a:pos x="79" y="13"/>
                  </a:cxn>
                  <a:cxn ang="0">
                    <a:pos x="76" y="18"/>
                  </a:cxn>
                  <a:cxn ang="0">
                    <a:pos x="70" y="30"/>
                  </a:cxn>
                  <a:cxn ang="0">
                    <a:pos x="65" y="42"/>
                  </a:cxn>
                  <a:cxn ang="0">
                    <a:pos x="65" y="42"/>
                  </a:cxn>
                  <a:cxn ang="0">
                    <a:pos x="50" y="92"/>
                  </a:cxn>
                  <a:cxn ang="0">
                    <a:pos x="36" y="142"/>
                  </a:cxn>
                  <a:cxn ang="0">
                    <a:pos x="36" y="142"/>
                  </a:cxn>
                  <a:cxn ang="0">
                    <a:pos x="30" y="168"/>
                  </a:cxn>
                  <a:cxn ang="0">
                    <a:pos x="25" y="193"/>
                  </a:cxn>
                  <a:cxn ang="0">
                    <a:pos x="16" y="245"/>
                  </a:cxn>
                  <a:cxn ang="0">
                    <a:pos x="16" y="245"/>
                  </a:cxn>
                  <a:cxn ang="0">
                    <a:pos x="5" y="294"/>
                  </a:cxn>
                  <a:cxn ang="0">
                    <a:pos x="2" y="318"/>
                  </a:cxn>
                  <a:cxn ang="0">
                    <a:pos x="0" y="343"/>
                  </a:cxn>
                  <a:cxn ang="0">
                    <a:pos x="0" y="343"/>
                  </a:cxn>
                  <a:cxn ang="0">
                    <a:pos x="0" y="345"/>
                  </a:cxn>
                  <a:cxn ang="0">
                    <a:pos x="1" y="346"/>
                  </a:cxn>
                  <a:cxn ang="0">
                    <a:pos x="3" y="347"/>
                  </a:cxn>
                  <a:cxn ang="0">
                    <a:pos x="5" y="347"/>
                  </a:cxn>
                  <a:cxn ang="0">
                    <a:pos x="6" y="347"/>
                  </a:cxn>
                  <a:cxn ang="0">
                    <a:pos x="8" y="346"/>
                  </a:cxn>
                  <a:cxn ang="0">
                    <a:pos x="9" y="345"/>
                  </a:cxn>
                  <a:cxn ang="0">
                    <a:pos x="9" y="343"/>
                  </a:cxn>
                  <a:cxn ang="0">
                    <a:pos x="9" y="343"/>
                  </a:cxn>
                  <a:cxn ang="0">
                    <a:pos x="10" y="321"/>
                  </a:cxn>
                  <a:cxn ang="0">
                    <a:pos x="14" y="300"/>
                  </a:cxn>
                  <a:cxn ang="0">
                    <a:pos x="17" y="278"/>
                  </a:cxn>
                  <a:cxn ang="0">
                    <a:pos x="21" y="257"/>
                  </a:cxn>
                  <a:cxn ang="0">
                    <a:pos x="30" y="214"/>
                  </a:cxn>
                  <a:cxn ang="0">
                    <a:pos x="39" y="172"/>
                  </a:cxn>
                  <a:cxn ang="0">
                    <a:pos x="39" y="172"/>
                  </a:cxn>
                  <a:cxn ang="0">
                    <a:pos x="45" y="149"/>
                  </a:cxn>
                  <a:cxn ang="0">
                    <a:pos x="51" y="126"/>
                  </a:cxn>
                  <a:cxn ang="0">
                    <a:pos x="63" y="80"/>
                  </a:cxn>
                  <a:cxn ang="0">
                    <a:pos x="63" y="80"/>
                  </a:cxn>
                  <a:cxn ang="0">
                    <a:pos x="69" y="62"/>
                  </a:cxn>
                  <a:cxn ang="0">
                    <a:pos x="72" y="51"/>
                  </a:cxn>
                  <a:cxn ang="0">
                    <a:pos x="75" y="41"/>
                  </a:cxn>
                  <a:cxn ang="0">
                    <a:pos x="79" y="32"/>
                  </a:cxn>
                  <a:cxn ang="0">
                    <a:pos x="84" y="22"/>
                  </a:cxn>
                  <a:cxn ang="0">
                    <a:pos x="90" y="15"/>
                  </a:cxn>
                  <a:cxn ang="0">
                    <a:pos x="98" y="9"/>
                  </a:cxn>
                  <a:cxn ang="0">
                    <a:pos x="98" y="9"/>
                  </a:cxn>
                  <a:cxn ang="0">
                    <a:pos x="100" y="8"/>
                  </a:cxn>
                  <a:cxn ang="0">
                    <a:pos x="100" y="6"/>
                  </a:cxn>
                  <a:cxn ang="0">
                    <a:pos x="100" y="4"/>
                  </a:cxn>
                  <a:cxn ang="0">
                    <a:pos x="100" y="3"/>
                  </a:cxn>
                  <a:cxn ang="0">
                    <a:pos x="99" y="1"/>
                  </a:cxn>
                  <a:cxn ang="0">
                    <a:pos x="96" y="1"/>
                  </a:cxn>
                  <a:cxn ang="0">
                    <a:pos x="94" y="0"/>
                  </a:cxn>
                  <a:cxn ang="0">
                    <a:pos x="93" y="1"/>
                  </a:cxn>
                  <a:cxn ang="0">
                    <a:pos x="93" y="1"/>
                  </a:cxn>
                </a:cxnLst>
                <a:rect l="0" t="0" r="r" b="b"/>
                <a:pathLst>
                  <a:path w="100" h="347">
                    <a:moveTo>
                      <a:pt x="93" y="1"/>
                    </a:moveTo>
                    <a:lnTo>
                      <a:pt x="93" y="1"/>
                    </a:lnTo>
                    <a:lnTo>
                      <a:pt x="87" y="5"/>
                    </a:lnTo>
                    <a:lnTo>
                      <a:pt x="83" y="9"/>
                    </a:lnTo>
                    <a:lnTo>
                      <a:pt x="79" y="13"/>
                    </a:lnTo>
                    <a:lnTo>
                      <a:pt x="76" y="18"/>
                    </a:lnTo>
                    <a:lnTo>
                      <a:pt x="70" y="30"/>
                    </a:lnTo>
                    <a:lnTo>
                      <a:pt x="65" y="42"/>
                    </a:lnTo>
                    <a:lnTo>
                      <a:pt x="65" y="42"/>
                    </a:lnTo>
                    <a:lnTo>
                      <a:pt x="50" y="92"/>
                    </a:lnTo>
                    <a:lnTo>
                      <a:pt x="36" y="142"/>
                    </a:lnTo>
                    <a:lnTo>
                      <a:pt x="36" y="142"/>
                    </a:lnTo>
                    <a:lnTo>
                      <a:pt x="30" y="168"/>
                    </a:lnTo>
                    <a:lnTo>
                      <a:pt x="25" y="193"/>
                    </a:lnTo>
                    <a:lnTo>
                      <a:pt x="16" y="245"/>
                    </a:lnTo>
                    <a:lnTo>
                      <a:pt x="16" y="245"/>
                    </a:lnTo>
                    <a:lnTo>
                      <a:pt x="5" y="294"/>
                    </a:lnTo>
                    <a:lnTo>
                      <a:pt x="2" y="318"/>
                    </a:lnTo>
                    <a:lnTo>
                      <a:pt x="0" y="343"/>
                    </a:lnTo>
                    <a:lnTo>
                      <a:pt x="0" y="343"/>
                    </a:lnTo>
                    <a:lnTo>
                      <a:pt x="0" y="345"/>
                    </a:lnTo>
                    <a:lnTo>
                      <a:pt x="1" y="346"/>
                    </a:lnTo>
                    <a:lnTo>
                      <a:pt x="3" y="347"/>
                    </a:lnTo>
                    <a:lnTo>
                      <a:pt x="5" y="347"/>
                    </a:lnTo>
                    <a:lnTo>
                      <a:pt x="6" y="347"/>
                    </a:lnTo>
                    <a:lnTo>
                      <a:pt x="8" y="346"/>
                    </a:lnTo>
                    <a:lnTo>
                      <a:pt x="9" y="345"/>
                    </a:lnTo>
                    <a:lnTo>
                      <a:pt x="9" y="343"/>
                    </a:lnTo>
                    <a:lnTo>
                      <a:pt x="9" y="343"/>
                    </a:lnTo>
                    <a:lnTo>
                      <a:pt x="10" y="321"/>
                    </a:lnTo>
                    <a:lnTo>
                      <a:pt x="14" y="300"/>
                    </a:lnTo>
                    <a:lnTo>
                      <a:pt x="17" y="278"/>
                    </a:lnTo>
                    <a:lnTo>
                      <a:pt x="21" y="257"/>
                    </a:lnTo>
                    <a:lnTo>
                      <a:pt x="30" y="214"/>
                    </a:lnTo>
                    <a:lnTo>
                      <a:pt x="39" y="172"/>
                    </a:lnTo>
                    <a:lnTo>
                      <a:pt x="39" y="172"/>
                    </a:lnTo>
                    <a:lnTo>
                      <a:pt x="45" y="149"/>
                    </a:lnTo>
                    <a:lnTo>
                      <a:pt x="51" y="126"/>
                    </a:lnTo>
                    <a:lnTo>
                      <a:pt x="63" y="80"/>
                    </a:lnTo>
                    <a:lnTo>
                      <a:pt x="63" y="80"/>
                    </a:lnTo>
                    <a:lnTo>
                      <a:pt x="69" y="62"/>
                    </a:lnTo>
                    <a:lnTo>
                      <a:pt x="72" y="51"/>
                    </a:lnTo>
                    <a:lnTo>
                      <a:pt x="75" y="41"/>
                    </a:lnTo>
                    <a:lnTo>
                      <a:pt x="79" y="32"/>
                    </a:lnTo>
                    <a:lnTo>
                      <a:pt x="84" y="22"/>
                    </a:lnTo>
                    <a:lnTo>
                      <a:pt x="90" y="15"/>
                    </a:lnTo>
                    <a:lnTo>
                      <a:pt x="98" y="9"/>
                    </a:lnTo>
                    <a:lnTo>
                      <a:pt x="98" y="9"/>
                    </a:lnTo>
                    <a:lnTo>
                      <a:pt x="100" y="8"/>
                    </a:lnTo>
                    <a:lnTo>
                      <a:pt x="100" y="6"/>
                    </a:lnTo>
                    <a:lnTo>
                      <a:pt x="100" y="4"/>
                    </a:lnTo>
                    <a:lnTo>
                      <a:pt x="100" y="3"/>
                    </a:lnTo>
                    <a:lnTo>
                      <a:pt x="99" y="1"/>
                    </a:lnTo>
                    <a:lnTo>
                      <a:pt x="96" y="1"/>
                    </a:lnTo>
                    <a:lnTo>
                      <a:pt x="94" y="0"/>
                    </a:lnTo>
                    <a:lnTo>
                      <a:pt x="93" y="1"/>
                    </a:lnTo>
                    <a:lnTo>
                      <a:pt x="9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871">
                <a:extLst>
                  <a:ext uri="{FF2B5EF4-FFF2-40B4-BE49-F238E27FC236}">
                    <a16:creationId xmlns:a16="http://schemas.microsoft.com/office/drawing/2014/main" id="{7E46C7A2-B677-C3B8-0836-0B88802E6272}"/>
                  </a:ext>
                </a:extLst>
              </p:cNvPr>
              <p:cNvSpPr/>
              <p:nvPr/>
            </p:nvSpPr>
            <p:spPr bwMode="auto">
              <a:xfrm>
                <a:off x="4673601" y="1576388"/>
                <a:ext cx="50800" cy="190500"/>
              </a:xfrm>
              <a:custGeom>
                <a:avLst/>
                <a:gdLst/>
                <a:ahLst/>
                <a:cxnLst>
                  <a:cxn ang="0">
                    <a:pos x="88" y="2"/>
                  </a:cxn>
                  <a:cxn ang="0">
                    <a:pos x="88" y="2"/>
                  </a:cxn>
                  <a:cxn ang="0">
                    <a:pos x="78" y="24"/>
                  </a:cxn>
                  <a:cxn ang="0">
                    <a:pos x="70" y="46"/>
                  </a:cxn>
                  <a:cxn ang="0">
                    <a:pos x="62" y="69"/>
                  </a:cxn>
                  <a:cxn ang="0">
                    <a:pos x="55" y="92"/>
                  </a:cxn>
                  <a:cxn ang="0">
                    <a:pos x="42" y="139"/>
                  </a:cxn>
                  <a:cxn ang="0">
                    <a:pos x="30" y="185"/>
                  </a:cxn>
                  <a:cxn ang="0">
                    <a:pos x="30" y="185"/>
                  </a:cxn>
                  <a:cxn ang="0">
                    <a:pos x="24" y="211"/>
                  </a:cxn>
                  <a:cxn ang="0">
                    <a:pos x="17" y="237"/>
                  </a:cxn>
                  <a:cxn ang="0">
                    <a:pos x="7" y="288"/>
                  </a:cxn>
                  <a:cxn ang="0">
                    <a:pos x="7" y="288"/>
                  </a:cxn>
                  <a:cxn ang="0">
                    <a:pos x="4" y="306"/>
                  </a:cxn>
                  <a:cxn ang="0">
                    <a:pos x="1" y="323"/>
                  </a:cxn>
                  <a:cxn ang="0">
                    <a:pos x="0" y="340"/>
                  </a:cxn>
                  <a:cxn ang="0">
                    <a:pos x="1" y="349"/>
                  </a:cxn>
                  <a:cxn ang="0">
                    <a:pos x="2" y="357"/>
                  </a:cxn>
                  <a:cxn ang="0">
                    <a:pos x="2" y="357"/>
                  </a:cxn>
                  <a:cxn ang="0">
                    <a:pos x="3" y="359"/>
                  </a:cxn>
                  <a:cxn ang="0">
                    <a:pos x="4" y="361"/>
                  </a:cxn>
                  <a:cxn ang="0">
                    <a:pos x="6" y="361"/>
                  </a:cxn>
                  <a:cxn ang="0">
                    <a:pos x="7" y="361"/>
                  </a:cxn>
                  <a:cxn ang="0">
                    <a:pos x="10" y="358"/>
                  </a:cxn>
                  <a:cxn ang="0">
                    <a:pos x="11" y="357"/>
                  </a:cxn>
                  <a:cxn ang="0">
                    <a:pos x="11" y="355"/>
                  </a:cxn>
                  <a:cxn ang="0">
                    <a:pos x="11" y="355"/>
                  </a:cxn>
                  <a:cxn ang="0">
                    <a:pos x="10" y="346"/>
                  </a:cxn>
                  <a:cxn ang="0">
                    <a:pos x="9" y="337"/>
                  </a:cxn>
                  <a:cxn ang="0">
                    <a:pos x="10" y="327"/>
                  </a:cxn>
                  <a:cxn ang="0">
                    <a:pos x="11" y="318"/>
                  </a:cxn>
                  <a:cxn ang="0">
                    <a:pos x="14" y="300"/>
                  </a:cxn>
                  <a:cxn ang="0">
                    <a:pos x="17" y="282"/>
                  </a:cxn>
                  <a:cxn ang="0">
                    <a:pos x="17" y="282"/>
                  </a:cxn>
                  <a:cxn ang="0">
                    <a:pos x="28" y="235"/>
                  </a:cxn>
                  <a:cxn ang="0">
                    <a:pos x="39" y="187"/>
                  </a:cxn>
                  <a:cxn ang="0">
                    <a:pos x="39" y="187"/>
                  </a:cxn>
                  <a:cxn ang="0">
                    <a:pos x="52" y="142"/>
                  </a:cxn>
                  <a:cxn ang="0">
                    <a:pos x="64" y="96"/>
                  </a:cxn>
                  <a:cxn ang="0">
                    <a:pos x="70" y="72"/>
                  </a:cxn>
                  <a:cxn ang="0">
                    <a:pos x="78" y="51"/>
                  </a:cxn>
                  <a:cxn ang="0">
                    <a:pos x="87" y="28"/>
                  </a:cxn>
                  <a:cxn ang="0">
                    <a:pos x="96" y="7"/>
                  </a:cxn>
                  <a:cxn ang="0">
                    <a:pos x="96" y="7"/>
                  </a:cxn>
                  <a:cxn ang="0">
                    <a:pos x="97" y="5"/>
                  </a:cxn>
                  <a:cxn ang="0">
                    <a:pos x="96" y="3"/>
                  </a:cxn>
                  <a:cxn ang="0">
                    <a:pos x="94" y="0"/>
                  </a:cxn>
                  <a:cxn ang="0">
                    <a:pos x="93" y="0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8" y="2"/>
                  </a:cxn>
                  <a:cxn ang="0">
                    <a:pos x="88" y="2"/>
                  </a:cxn>
                </a:cxnLst>
                <a:rect l="0" t="0" r="r" b="b"/>
                <a:pathLst>
                  <a:path w="97" h="361">
                    <a:moveTo>
                      <a:pt x="88" y="2"/>
                    </a:moveTo>
                    <a:lnTo>
                      <a:pt x="88" y="2"/>
                    </a:lnTo>
                    <a:lnTo>
                      <a:pt x="78" y="24"/>
                    </a:lnTo>
                    <a:lnTo>
                      <a:pt x="70" y="46"/>
                    </a:lnTo>
                    <a:lnTo>
                      <a:pt x="62" y="69"/>
                    </a:lnTo>
                    <a:lnTo>
                      <a:pt x="55" y="92"/>
                    </a:lnTo>
                    <a:lnTo>
                      <a:pt x="42" y="139"/>
                    </a:lnTo>
                    <a:lnTo>
                      <a:pt x="30" y="185"/>
                    </a:lnTo>
                    <a:lnTo>
                      <a:pt x="30" y="185"/>
                    </a:lnTo>
                    <a:lnTo>
                      <a:pt x="24" y="211"/>
                    </a:lnTo>
                    <a:lnTo>
                      <a:pt x="17" y="237"/>
                    </a:lnTo>
                    <a:lnTo>
                      <a:pt x="7" y="288"/>
                    </a:lnTo>
                    <a:lnTo>
                      <a:pt x="7" y="288"/>
                    </a:lnTo>
                    <a:lnTo>
                      <a:pt x="4" y="306"/>
                    </a:lnTo>
                    <a:lnTo>
                      <a:pt x="1" y="323"/>
                    </a:lnTo>
                    <a:lnTo>
                      <a:pt x="0" y="340"/>
                    </a:lnTo>
                    <a:lnTo>
                      <a:pt x="1" y="349"/>
                    </a:lnTo>
                    <a:lnTo>
                      <a:pt x="2" y="357"/>
                    </a:lnTo>
                    <a:lnTo>
                      <a:pt x="2" y="357"/>
                    </a:lnTo>
                    <a:lnTo>
                      <a:pt x="3" y="359"/>
                    </a:lnTo>
                    <a:lnTo>
                      <a:pt x="4" y="361"/>
                    </a:lnTo>
                    <a:lnTo>
                      <a:pt x="6" y="361"/>
                    </a:lnTo>
                    <a:lnTo>
                      <a:pt x="7" y="361"/>
                    </a:lnTo>
                    <a:lnTo>
                      <a:pt x="10" y="358"/>
                    </a:lnTo>
                    <a:lnTo>
                      <a:pt x="11" y="357"/>
                    </a:lnTo>
                    <a:lnTo>
                      <a:pt x="11" y="355"/>
                    </a:lnTo>
                    <a:lnTo>
                      <a:pt x="11" y="355"/>
                    </a:lnTo>
                    <a:lnTo>
                      <a:pt x="10" y="346"/>
                    </a:lnTo>
                    <a:lnTo>
                      <a:pt x="9" y="337"/>
                    </a:lnTo>
                    <a:lnTo>
                      <a:pt x="10" y="327"/>
                    </a:lnTo>
                    <a:lnTo>
                      <a:pt x="11" y="318"/>
                    </a:lnTo>
                    <a:lnTo>
                      <a:pt x="14" y="300"/>
                    </a:lnTo>
                    <a:lnTo>
                      <a:pt x="17" y="282"/>
                    </a:lnTo>
                    <a:lnTo>
                      <a:pt x="17" y="282"/>
                    </a:lnTo>
                    <a:lnTo>
                      <a:pt x="28" y="235"/>
                    </a:lnTo>
                    <a:lnTo>
                      <a:pt x="39" y="187"/>
                    </a:lnTo>
                    <a:lnTo>
                      <a:pt x="39" y="187"/>
                    </a:lnTo>
                    <a:lnTo>
                      <a:pt x="52" y="142"/>
                    </a:lnTo>
                    <a:lnTo>
                      <a:pt x="64" y="96"/>
                    </a:lnTo>
                    <a:lnTo>
                      <a:pt x="70" y="72"/>
                    </a:lnTo>
                    <a:lnTo>
                      <a:pt x="78" y="51"/>
                    </a:lnTo>
                    <a:lnTo>
                      <a:pt x="87" y="28"/>
                    </a:lnTo>
                    <a:lnTo>
                      <a:pt x="96" y="7"/>
                    </a:lnTo>
                    <a:lnTo>
                      <a:pt x="96" y="7"/>
                    </a:lnTo>
                    <a:lnTo>
                      <a:pt x="97" y="5"/>
                    </a:lnTo>
                    <a:lnTo>
                      <a:pt x="96" y="3"/>
                    </a:lnTo>
                    <a:lnTo>
                      <a:pt x="94" y="0"/>
                    </a:ln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8" y="2"/>
                    </a:lnTo>
                    <a:lnTo>
                      <a:pt x="8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872">
                <a:extLst>
                  <a:ext uri="{FF2B5EF4-FFF2-40B4-BE49-F238E27FC236}">
                    <a16:creationId xmlns:a16="http://schemas.microsoft.com/office/drawing/2014/main" id="{ECA1696A-8FF1-68EC-B85F-8C7F27821E48}"/>
                  </a:ext>
                </a:extLst>
              </p:cNvPr>
              <p:cNvSpPr/>
              <p:nvPr/>
            </p:nvSpPr>
            <p:spPr bwMode="auto">
              <a:xfrm>
                <a:off x="4692651" y="1576388"/>
                <a:ext cx="61913" cy="204788"/>
              </a:xfrm>
              <a:custGeom>
                <a:avLst/>
                <a:gdLst/>
                <a:ahLst/>
                <a:cxnLst>
                  <a:cxn ang="0">
                    <a:pos x="107" y="4"/>
                  </a:cxn>
                  <a:cxn ang="0">
                    <a:pos x="104" y="16"/>
                  </a:cxn>
                  <a:cxn ang="0">
                    <a:pos x="94" y="38"/>
                  </a:cxn>
                  <a:cxn ang="0">
                    <a:pos x="90" y="50"/>
                  </a:cxn>
                  <a:cxn ang="0">
                    <a:pos x="76" y="99"/>
                  </a:cxn>
                  <a:cxn ang="0">
                    <a:pos x="60" y="154"/>
                  </a:cxn>
                  <a:cxn ang="0">
                    <a:pos x="43" y="208"/>
                  </a:cxn>
                  <a:cxn ang="0">
                    <a:pos x="11" y="309"/>
                  </a:cxn>
                  <a:cxn ang="0">
                    <a:pos x="6" y="326"/>
                  </a:cxn>
                  <a:cxn ang="0">
                    <a:pos x="0" y="357"/>
                  </a:cxn>
                  <a:cxn ang="0">
                    <a:pos x="1" y="377"/>
                  </a:cxn>
                  <a:cxn ang="0">
                    <a:pos x="4" y="384"/>
                  </a:cxn>
                  <a:cxn ang="0">
                    <a:pos x="5" y="386"/>
                  </a:cxn>
                  <a:cxn ang="0">
                    <a:pos x="10" y="386"/>
                  </a:cxn>
                  <a:cxn ang="0">
                    <a:pos x="15" y="383"/>
                  </a:cxn>
                  <a:cxn ang="0">
                    <a:pos x="16" y="382"/>
                  </a:cxn>
                  <a:cxn ang="0">
                    <a:pos x="16" y="378"/>
                  </a:cxn>
                  <a:cxn ang="0">
                    <a:pos x="10" y="376"/>
                  </a:cxn>
                  <a:cxn ang="0">
                    <a:pos x="10" y="366"/>
                  </a:cxn>
                  <a:cxn ang="0">
                    <a:pos x="15" y="337"/>
                  </a:cxn>
                  <a:cxn ang="0">
                    <a:pos x="17" y="324"/>
                  </a:cxn>
                  <a:cxn ang="0">
                    <a:pos x="28" y="286"/>
                  </a:cxn>
                  <a:cxn ang="0">
                    <a:pos x="44" y="235"/>
                  </a:cxn>
                  <a:cxn ang="0">
                    <a:pos x="60" y="185"/>
                  </a:cxn>
                  <a:cxn ang="0">
                    <a:pos x="76" y="136"/>
                  </a:cxn>
                  <a:cxn ang="0">
                    <a:pos x="89" y="85"/>
                  </a:cxn>
                  <a:cxn ang="0">
                    <a:pos x="102" y="46"/>
                  </a:cxn>
                  <a:cxn ang="0">
                    <a:pos x="107" y="34"/>
                  </a:cxn>
                  <a:cxn ang="0">
                    <a:pos x="113" y="20"/>
                  </a:cxn>
                  <a:cxn ang="0">
                    <a:pos x="116" y="4"/>
                  </a:cxn>
                  <a:cxn ang="0">
                    <a:pos x="116" y="2"/>
                  </a:cxn>
                  <a:cxn ang="0">
                    <a:pos x="113" y="0"/>
                  </a:cxn>
                  <a:cxn ang="0">
                    <a:pos x="109" y="1"/>
                  </a:cxn>
                  <a:cxn ang="0">
                    <a:pos x="107" y="4"/>
                  </a:cxn>
                </a:cxnLst>
                <a:rect l="0" t="0" r="r" b="b"/>
                <a:pathLst>
                  <a:path w="116" h="386">
                    <a:moveTo>
                      <a:pt x="107" y="4"/>
                    </a:moveTo>
                    <a:lnTo>
                      <a:pt x="107" y="4"/>
                    </a:lnTo>
                    <a:lnTo>
                      <a:pt x="106" y="10"/>
                    </a:lnTo>
                    <a:lnTo>
                      <a:pt x="104" y="16"/>
                    </a:lnTo>
                    <a:lnTo>
                      <a:pt x="100" y="27"/>
                    </a:lnTo>
                    <a:lnTo>
                      <a:pt x="94" y="38"/>
                    </a:lnTo>
                    <a:lnTo>
                      <a:pt x="90" y="50"/>
                    </a:lnTo>
                    <a:lnTo>
                      <a:pt x="90" y="50"/>
                    </a:lnTo>
                    <a:lnTo>
                      <a:pt x="82" y="74"/>
                    </a:lnTo>
                    <a:lnTo>
                      <a:pt x="76" y="99"/>
                    </a:lnTo>
                    <a:lnTo>
                      <a:pt x="76" y="99"/>
                    </a:lnTo>
                    <a:lnTo>
                      <a:pt x="60" y="154"/>
                    </a:lnTo>
                    <a:lnTo>
                      <a:pt x="43" y="208"/>
                    </a:lnTo>
                    <a:lnTo>
                      <a:pt x="43" y="208"/>
                    </a:lnTo>
                    <a:lnTo>
                      <a:pt x="26" y="259"/>
                    </a:lnTo>
                    <a:lnTo>
                      <a:pt x="11" y="309"/>
                    </a:lnTo>
                    <a:lnTo>
                      <a:pt x="11" y="309"/>
                    </a:lnTo>
                    <a:lnTo>
                      <a:pt x="6" y="326"/>
                    </a:lnTo>
                    <a:lnTo>
                      <a:pt x="2" y="347"/>
                    </a:lnTo>
                    <a:lnTo>
                      <a:pt x="0" y="357"/>
                    </a:lnTo>
                    <a:lnTo>
                      <a:pt x="0" y="368"/>
                    </a:lnTo>
                    <a:lnTo>
                      <a:pt x="1" y="377"/>
                    </a:lnTo>
                    <a:lnTo>
                      <a:pt x="2" y="381"/>
                    </a:lnTo>
                    <a:lnTo>
                      <a:pt x="4" y="384"/>
                    </a:lnTo>
                    <a:lnTo>
                      <a:pt x="4" y="384"/>
                    </a:lnTo>
                    <a:lnTo>
                      <a:pt x="5" y="386"/>
                    </a:lnTo>
                    <a:lnTo>
                      <a:pt x="6" y="386"/>
                    </a:lnTo>
                    <a:lnTo>
                      <a:pt x="10" y="386"/>
                    </a:lnTo>
                    <a:lnTo>
                      <a:pt x="10" y="386"/>
                    </a:lnTo>
                    <a:lnTo>
                      <a:pt x="15" y="383"/>
                    </a:lnTo>
                    <a:lnTo>
                      <a:pt x="15" y="383"/>
                    </a:lnTo>
                    <a:lnTo>
                      <a:pt x="16" y="382"/>
                    </a:lnTo>
                    <a:lnTo>
                      <a:pt x="17" y="380"/>
                    </a:lnTo>
                    <a:lnTo>
                      <a:pt x="16" y="378"/>
                    </a:lnTo>
                    <a:lnTo>
                      <a:pt x="14" y="376"/>
                    </a:lnTo>
                    <a:lnTo>
                      <a:pt x="10" y="376"/>
                    </a:lnTo>
                    <a:lnTo>
                      <a:pt x="10" y="376"/>
                    </a:lnTo>
                    <a:lnTo>
                      <a:pt x="10" y="366"/>
                    </a:lnTo>
                    <a:lnTo>
                      <a:pt x="11" y="355"/>
                    </a:lnTo>
                    <a:lnTo>
                      <a:pt x="15" y="337"/>
                    </a:lnTo>
                    <a:lnTo>
                      <a:pt x="15" y="337"/>
                    </a:lnTo>
                    <a:lnTo>
                      <a:pt x="17" y="324"/>
                    </a:lnTo>
                    <a:lnTo>
                      <a:pt x="21" y="312"/>
                    </a:lnTo>
                    <a:lnTo>
                      <a:pt x="28" y="286"/>
                    </a:lnTo>
                    <a:lnTo>
                      <a:pt x="28" y="286"/>
                    </a:lnTo>
                    <a:lnTo>
                      <a:pt x="44" y="235"/>
                    </a:lnTo>
                    <a:lnTo>
                      <a:pt x="60" y="185"/>
                    </a:lnTo>
                    <a:lnTo>
                      <a:pt x="60" y="185"/>
                    </a:lnTo>
                    <a:lnTo>
                      <a:pt x="68" y="160"/>
                    </a:lnTo>
                    <a:lnTo>
                      <a:pt x="76" y="136"/>
                    </a:lnTo>
                    <a:lnTo>
                      <a:pt x="89" y="85"/>
                    </a:lnTo>
                    <a:lnTo>
                      <a:pt x="89" y="85"/>
                    </a:lnTo>
                    <a:lnTo>
                      <a:pt x="96" y="59"/>
                    </a:lnTo>
                    <a:lnTo>
                      <a:pt x="102" y="46"/>
                    </a:lnTo>
                    <a:lnTo>
                      <a:pt x="107" y="34"/>
                    </a:lnTo>
                    <a:lnTo>
                      <a:pt x="107" y="34"/>
                    </a:lnTo>
                    <a:lnTo>
                      <a:pt x="110" y="27"/>
                    </a:lnTo>
                    <a:lnTo>
                      <a:pt x="113" y="20"/>
                    </a:lnTo>
                    <a:lnTo>
                      <a:pt x="115" y="12"/>
                    </a:lnTo>
                    <a:lnTo>
                      <a:pt x="116" y="4"/>
                    </a:lnTo>
                    <a:lnTo>
                      <a:pt x="116" y="4"/>
                    </a:lnTo>
                    <a:lnTo>
                      <a:pt x="116" y="2"/>
                    </a:lnTo>
                    <a:lnTo>
                      <a:pt x="115" y="1"/>
                    </a:lnTo>
                    <a:lnTo>
                      <a:pt x="113" y="0"/>
                    </a:lnTo>
                    <a:lnTo>
                      <a:pt x="112" y="0"/>
                    </a:lnTo>
                    <a:lnTo>
                      <a:pt x="109" y="1"/>
                    </a:lnTo>
                    <a:lnTo>
                      <a:pt x="107" y="2"/>
                    </a:lnTo>
                    <a:lnTo>
                      <a:pt x="107" y="4"/>
                    </a:lnTo>
                    <a:lnTo>
                      <a:pt x="10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873">
                <a:extLst>
                  <a:ext uri="{FF2B5EF4-FFF2-40B4-BE49-F238E27FC236}">
                    <a16:creationId xmlns:a16="http://schemas.microsoft.com/office/drawing/2014/main" id="{5129FAC5-1C28-7207-A892-22E2B433B1AD}"/>
                  </a:ext>
                </a:extLst>
              </p:cNvPr>
              <p:cNvSpPr/>
              <p:nvPr/>
            </p:nvSpPr>
            <p:spPr bwMode="auto">
              <a:xfrm>
                <a:off x="4725988" y="1582738"/>
                <a:ext cx="58738" cy="203200"/>
              </a:xfrm>
              <a:custGeom>
                <a:avLst/>
                <a:gdLst/>
                <a:ahLst/>
                <a:cxnLst>
                  <a:cxn ang="0">
                    <a:pos x="103" y="2"/>
                  </a:cxn>
                  <a:cxn ang="0">
                    <a:pos x="91" y="19"/>
                  </a:cxn>
                  <a:cxn ang="0">
                    <a:pos x="84" y="38"/>
                  </a:cxn>
                  <a:cxn ang="0">
                    <a:pos x="74" y="77"/>
                  </a:cxn>
                  <a:cxn ang="0">
                    <a:pos x="66" y="105"/>
                  </a:cxn>
                  <a:cxn ang="0">
                    <a:pos x="50" y="161"/>
                  </a:cxn>
                  <a:cxn ang="0">
                    <a:pos x="42" y="188"/>
                  </a:cxn>
                  <a:cxn ang="0">
                    <a:pos x="27" y="244"/>
                  </a:cxn>
                  <a:cxn ang="0">
                    <a:pos x="15" y="301"/>
                  </a:cxn>
                  <a:cxn ang="0">
                    <a:pos x="4" y="339"/>
                  </a:cxn>
                  <a:cxn ang="0">
                    <a:pos x="1" y="358"/>
                  </a:cxn>
                  <a:cxn ang="0">
                    <a:pos x="2" y="378"/>
                  </a:cxn>
                  <a:cxn ang="0">
                    <a:pos x="2" y="380"/>
                  </a:cxn>
                  <a:cxn ang="0">
                    <a:pos x="5" y="382"/>
                  </a:cxn>
                  <a:cxn ang="0">
                    <a:pos x="10" y="381"/>
                  </a:cxn>
                  <a:cxn ang="0">
                    <a:pos x="11" y="378"/>
                  </a:cxn>
                  <a:cxn ang="0">
                    <a:pos x="11" y="375"/>
                  </a:cxn>
                  <a:cxn ang="0">
                    <a:pos x="11" y="356"/>
                  </a:cxn>
                  <a:cxn ang="0">
                    <a:pos x="15" y="334"/>
                  </a:cxn>
                  <a:cxn ang="0">
                    <a:pos x="26" y="294"/>
                  </a:cxn>
                  <a:cxn ang="0">
                    <a:pos x="37" y="246"/>
                  </a:cxn>
                  <a:cxn ang="0">
                    <a:pos x="49" y="199"/>
                  </a:cxn>
                  <a:cxn ang="0">
                    <a:pos x="61" y="153"/>
                  </a:cxn>
                  <a:cxn ang="0">
                    <a:pos x="75" y="106"/>
                  </a:cxn>
                  <a:cxn ang="0">
                    <a:pos x="91" y="54"/>
                  </a:cxn>
                  <a:cxn ang="0">
                    <a:pos x="98" y="30"/>
                  </a:cxn>
                  <a:cxn ang="0">
                    <a:pos x="102" y="20"/>
                  </a:cxn>
                  <a:cxn ang="0">
                    <a:pos x="110" y="9"/>
                  </a:cxn>
                  <a:cxn ang="0">
                    <a:pos x="111" y="8"/>
                  </a:cxn>
                  <a:cxn ang="0">
                    <a:pos x="110" y="3"/>
                  </a:cxn>
                  <a:cxn ang="0">
                    <a:pos x="108" y="1"/>
                  </a:cxn>
                  <a:cxn ang="0">
                    <a:pos x="105" y="1"/>
                  </a:cxn>
                  <a:cxn ang="0">
                    <a:pos x="103" y="2"/>
                  </a:cxn>
                </a:cxnLst>
                <a:rect l="0" t="0" r="r" b="b"/>
                <a:pathLst>
                  <a:path w="111" h="382">
                    <a:moveTo>
                      <a:pt x="103" y="2"/>
                    </a:moveTo>
                    <a:lnTo>
                      <a:pt x="103" y="2"/>
                    </a:lnTo>
                    <a:lnTo>
                      <a:pt x="97" y="11"/>
                    </a:lnTo>
                    <a:lnTo>
                      <a:pt x="91" y="19"/>
                    </a:lnTo>
                    <a:lnTo>
                      <a:pt x="87" y="28"/>
                    </a:lnTo>
                    <a:lnTo>
                      <a:pt x="84" y="38"/>
                    </a:lnTo>
                    <a:lnTo>
                      <a:pt x="80" y="57"/>
                    </a:lnTo>
                    <a:lnTo>
                      <a:pt x="74" y="77"/>
                    </a:lnTo>
                    <a:lnTo>
                      <a:pt x="74" y="77"/>
                    </a:lnTo>
                    <a:lnTo>
                      <a:pt x="66" y="105"/>
                    </a:lnTo>
                    <a:lnTo>
                      <a:pt x="58" y="133"/>
                    </a:lnTo>
                    <a:lnTo>
                      <a:pt x="50" y="161"/>
                    </a:lnTo>
                    <a:lnTo>
                      <a:pt x="42" y="188"/>
                    </a:lnTo>
                    <a:lnTo>
                      <a:pt x="42" y="188"/>
                    </a:lnTo>
                    <a:lnTo>
                      <a:pt x="33" y="216"/>
                    </a:lnTo>
                    <a:lnTo>
                      <a:pt x="27" y="244"/>
                    </a:lnTo>
                    <a:lnTo>
                      <a:pt x="15" y="301"/>
                    </a:lnTo>
                    <a:lnTo>
                      <a:pt x="15" y="301"/>
                    </a:lnTo>
                    <a:lnTo>
                      <a:pt x="10" y="320"/>
                    </a:lnTo>
                    <a:lnTo>
                      <a:pt x="4" y="339"/>
                    </a:lnTo>
                    <a:lnTo>
                      <a:pt x="2" y="349"/>
                    </a:lnTo>
                    <a:lnTo>
                      <a:pt x="1" y="358"/>
                    </a:lnTo>
                    <a:lnTo>
                      <a:pt x="0" y="368"/>
                    </a:lnTo>
                    <a:lnTo>
                      <a:pt x="2" y="378"/>
                    </a:lnTo>
                    <a:lnTo>
                      <a:pt x="2" y="378"/>
                    </a:lnTo>
                    <a:lnTo>
                      <a:pt x="2" y="380"/>
                    </a:lnTo>
                    <a:lnTo>
                      <a:pt x="4" y="381"/>
                    </a:lnTo>
                    <a:lnTo>
                      <a:pt x="5" y="382"/>
                    </a:lnTo>
                    <a:lnTo>
                      <a:pt x="7" y="381"/>
                    </a:lnTo>
                    <a:lnTo>
                      <a:pt x="10" y="381"/>
                    </a:lnTo>
                    <a:lnTo>
                      <a:pt x="11" y="379"/>
                    </a:lnTo>
                    <a:lnTo>
                      <a:pt x="11" y="378"/>
                    </a:lnTo>
                    <a:lnTo>
                      <a:pt x="11" y="375"/>
                    </a:lnTo>
                    <a:lnTo>
                      <a:pt x="11" y="375"/>
                    </a:lnTo>
                    <a:lnTo>
                      <a:pt x="10" y="366"/>
                    </a:lnTo>
                    <a:lnTo>
                      <a:pt x="11" y="356"/>
                    </a:lnTo>
                    <a:lnTo>
                      <a:pt x="12" y="345"/>
                    </a:lnTo>
                    <a:lnTo>
                      <a:pt x="15" y="334"/>
                    </a:lnTo>
                    <a:lnTo>
                      <a:pt x="21" y="313"/>
                    </a:lnTo>
                    <a:lnTo>
                      <a:pt x="26" y="294"/>
                    </a:lnTo>
                    <a:lnTo>
                      <a:pt x="26" y="294"/>
                    </a:lnTo>
                    <a:lnTo>
                      <a:pt x="37" y="246"/>
                    </a:lnTo>
                    <a:lnTo>
                      <a:pt x="43" y="222"/>
                    </a:lnTo>
                    <a:lnTo>
                      <a:pt x="49" y="199"/>
                    </a:lnTo>
                    <a:lnTo>
                      <a:pt x="49" y="199"/>
                    </a:lnTo>
                    <a:lnTo>
                      <a:pt x="61" y="153"/>
                    </a:lnTo>
                    <a:lnTo>
                      <a:pt x="75" y="106"/>
                    </a:lnTo>
                    <a:lnTo>
                      <a:pt x="75" y="106"/>
                    </a:lnTo>
                    <a:lnTo>
                      <a:pt x="91" y="54"/>
                    </a:lnTo>
                    <a:lnTo>
                      <a:pt x="91" y="54"/>
                    </a:lnTo>
                    <a:lnTo>
                      <a:pt x="96" y="42"/>
                    </a:lnTo>
                    <a:lnTo>
                      <a:pt x="98" y="30"/>
                    </a:lnTo>
                    <a:lnTo>
                      <a:pt x="100" y="25"/>
                    </a:lnTo>
                    <a:lnTo>
                      <a:pt x="102" y="20"/>
                    </a:lnTo>
                    <a:lnTo>
                      <a:pt x="105" y="15"/>
                    </a:lnTo>
                    <a:lnTo>
                      <a:pt x="110" y="9"/>
                    </a:lnTo>
                    <a:lnTo>
                      <a:pt x="110" y="9"/>
                    </a:lnTo>
                    <a:lnTo>
                      <a:pt x="111" y="8"/>
                    </a:lnTo>
                    <a:lnTo>
                      <a:pt x="111" y="5"/>
                    </a:lnTo>
                    <a:lnTo>
                      <a:pt x="110" y="3"/>
                    </a:lnTo>
                    <a:lnTo>
                      <a:pt x="109" y="2"/>
                    </a:lnTo>
                    <a:lnTo>
                      <a:pt x="108" y="1"/>
                    </a:lnTo>
                    <a:lnTo>
                      <a:pt x="106" y="0"/>
                    </a:lnTo>
                    <a:lnTo>
                      <a:pt x="105" y="1"/>
                    </a:lnTo>
                    <a:lnTo>
                      <a:pt x="103" y="2"/>
                    </a:lnTo>
                    <a:lnTo>
                      <a:pt x="10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" name="Freeform 874">
                <a:extLst>
                  <a:ext uri="{FF2B5EF4-FFF2-40B4-BE49-F238E27FC236}">
                    <a16:creationId xmlns:a16="http://schemas.microsoft.com/office/drawing/2014/main" id="{06C1728B-6AB1-FE42-B182-0A44AB43B86C}"/>
                  </a:ext>
                </a:extLst>
              </p:cNvPr>
              <p:cNvSpPr/>
              <p:nvPr/>
            </p:nvSpPr>
            <p:spPr bwMode="auto">
              <a:xfrm>
                <a:off x="4762501" y="1589088"/>
                <a:ext cx="49213" cy="168275"/>
              </a:xfrm>
              <a:custGeom>
                <a:avLst/>
                <a:gdLst/>
                <a:ahLst/>
                <a:cxnLst>
                  <a:cxn ang="0">
                    <a:pos x="86" y="2"/>
                  </a:cxn>
                  <a:cxn ang="0">
                    <a:pos x="86" y="2"/>
                  </a:cxn>
                  <a:cxn ang="0">
                    <a:pos x="77" y="19"/>
                  </a:cxn>
                  <a:cxn ang="0">
                    <a:pos x="70" y="37"/>
                  </a:cxn>
                  <a:cxn ang="0">
                    <a:pos x="64" y="56"/>
                  </a:cxn>
                  <a:cxn ang="0">
                    <a:pos x="59" y="74"/>
                  </a:cxn>
                  <a:cxn ang="0">
                    <a:pos x="49" y="112"/>
                  </a:cxn>
                  <a:cxn ang="0">
                    <a:pos x="40" y="150"/>
                  </a:cxn>
                  <a:cxn ang="0">
                    <a:pos x="40" y="150"/>
                  </a:cxn>
                  <a:cxn ang="0">
                    <a:pos x="0" y="312"/>
                  </a:cxn>
                  <a:cxn ang="0">
                    <a:pos x="0" y="312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0" y="316"/>
                  </a:cxn>
                  <a:cxn ang="0">
                    <a:pos x="0" y="316"/>
                  </a:cxn>
                  <a:cxn ang="0">
                    <a:pos x="1" y="316"/>
                  </a:cxn>
                  <a:cxn ang="0">
                    <a:pos x="1" y="316"/>
                  </a:cxn>
                  <a:cxn ang="0">
                    <a:pos x="2" y="318"/>
                  </a:cxn>
                  <a:cxn ang="0">
                    <a:pos x="4" y="318"/>
                  </a:cxn>
                  <a:cxn ang="0">
                    <a:pos x="6" y="318"/>
                  </a:cxn>
                  <a:cxn ang="0">
                    <a:pos x="6" y="318"/>
                  </a:cxn>
                  <a:cxn ang="0">
                    <a:pos x="9" y="317"/>
                  </a:cxn>
                  <a:cxn ang="0">
                    <a:pos x="10" y="315"/>
                  </a:cxn>
                  <a:cxn ang="0">
                    <a:pos x="11" y="313"/>
                  </a:cxn>
                  <a:cxn ang="0">
                    <a:pos x="10" y="311"/>
                  </a:cxn>
                  <a:cxn ang="0">
                    <a:pos x="10" y="311"/>
                  </a:cxn>
                  <a:cxn ang="0">
                    <a:pos x="47" y="160"/>
                  </a:cxn>
                  <a:cxn ang="0">
                    <a:pos x="47" y="160"/>
                  </a:cxn>
                  <a:cxn ang="0">
                    <a:pos x="57" y="122"/>
                  </a:cxn>
                  <a:cxn ang="0">
                    <a:pos x="66" y="82"/>
                  </a:cxn>
                  <a:cxn ang="0">
                    <a:pos x="71" y="63"/>
                  </a:cxn>
                  <a:cxn ang="0">
                    <a:pos x="77" y="43"/>
                  </a:cxn>
                  <a:cxn ang="0">
                    <a:pos x="86" y="25"/>
                  </a:cxn>
                  <a:cxn ang="0">
                    <a:pos x="94" y="6"/>
                  </a:cxn>
                  <a:cxn ang="0">
                    <a:pos x="94" y="6"/>
                  </a:cxn>
                  <a:cxn ang="0">
                    <a:pos x="94" y="5"/>
                  </a:cxn>
                  <a:cxn ang="0">
                    <a:pos x="94" y="3"/>
                  </a:cxn>
                  <a:cxn ang="0">
                    <a:pos x="93" y="1"/>
                  </a:cxn>
                  <a:cxn ang="0">
                    <a:pos x="92" y="0"/>
                  </a:cxn>
                  <a:cxn ang="0">
                    <a:pos x="90" y="0"/>
                  </a:cxn>
                  <a:cxn ang="0">
                    <a:pos x="89" y="0"/>
                  </a:cxn>
                  <a:cxn ang="0">
                    <a:pos x="87" y="0"/>
                  </a:cxn>
                  <a:cxn ang="0">
                    <a:pos x="86" y="2"/>
                  </a:cxn>
                  <a:cxn ang="0">
                    <a:pos x="86" y="2"/>
                  </a:cxn>
                </a:cxnLst>
                <a:rect l="0" t="0" r="r" b="b"/>
                <a:pathLst>
                  <a:path w="94" h="318">
                    <a:moveTo>
                      <a:pt x="86" y="2"/>
                    </a:moveTo>
                    <a:lnTo>
                      <a:pt x="86" y="2"/>
                    </a:lnTo>
                    <a:lnTo>
                      <a:pt x="77" y="19"/>
                    </a:lnTo>
                    <a:lnTo>
                      <a:pt x="70" y="37"/>
                    </a:lnTo>
                    <a:lnTo>
                      <a:pt x="64" y="56"/>
                    </a:lnTo>
                    <a:lnTo>
                      <a:pt x="59" y="74"/>
                    </a:lnTo>
                    <a:lnTo>
                      <a:pt x="49" y="112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0" y="312"/>
                    </a:lnTo>
                    <a:lnTo>
                      <a:pt x="0" y="312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0" y="316"/>
                    </a:lnTo>
                    <a:lnTo>
                      <a:pt x="0" y="316"/>
                    </a:lnTo>
                    <a:lnTo>
                      <a:pt x="1" y="316"/>
                    </a:lnTo>
                    <a:lnTo>
                      <a:pt x="1" y="316"/>
                    </a:lnTo>
                    <a:lnTo>
                      <a:pt x="2" y="318"/>
                    </a:lnTo>
                    <a:lnTo>
                      <a:pt x="4" y="318"/>
                    </a:lnTo>
                    <a:lnTo>
                      <a:pt x="6" y="318"/>
                    </a:lnTo>
                    <a:lnTo>
                      <a:pt x="6" y="318"/>
                    </a:lnTo>
                    <a:lnTo>
                      <a:pt x="9" y="317"/>
                    </a:lnTo>
                    <a:lnTo>
                      <a:pt x="10" y="315"/>
                    </a:lnTo>
                    <a:lnTo>
                      <a:pt x="11" y="313"/>
                    </a:lnTo>
                    <a:lnTo>
                      <a:pt x="10" y="311"/>
                    </a:lnTo>
                    <a:lnTo>
                      <a:pt x="10" y="311"/>
                    </a:lnTo>
                    <a:lnTo>
                      <a:pt x="47" y="160"/>
                    </a:lnTo>
                    <a:lnTo>
                      <a:pt x="47" y="160"/>
                    </a:lnTo>
                    <a:lnTo>
                      <a:pt x="57" y="122"/>
                    </a:lnTo>
                    <a:lnTo>
                      <a:pt x="66" y="82"/>
                    </a:lnTo>
                    <a:lnTo>
                      <a:pt x="71" y="63"/>
                    </a:lnTo>
                    <a:lnTo>
                      <a:pt x="77" y="43"/>
                    </a:lnTo>
                    <a:lnTo>
                      <a:pt x="86" y="25"/>
                    </a:lnTo>
                    <a:lnTo>
                      <a:pt x="94" y="6"/>
                    </a:lnTo>
                    <a:lnTo>
                      <a:pt x="94" y="6"/>
                    </a:lnTo>
                    <a:lnTo>
                      <a:pt x="94" y="5"/>
                    </a:lnTo>
                    <a:lnTo>
                      <a:pt x="94" y="3"/>
                    </a:lnTo>
                    <a:lnTo>
                      <a:pt x="93" y="1"/>
                    </a:lnTo>
                    <a:lnTo>
                      <a:pt x="92" y="0"/>
                    </a:lnTo>
                    <a:lnTo>
                      <a:pt x="90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6" y="2"/>
                    </a:lnTo>
                    <a:lnTo>
                      <a:pt x="8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" name="Freeform 875">
                <a:extLst>
                  <a:ext uri="{FF2B5EF4-FFF2-40B4-BE49-F238E27FC236}">
                    <a16:creationId xmlns:a16="http://schemas.microsoft.com/office/drawing/2014/main" id="{687BC275-C189-7C6D-3FE2-639A3AB17E1A}"/>
                  </a:ext>
                </a:extLst>
              </p:cNvPr>
              <p:cNvSpPr/>
              <p:nvPr/>
            </p:nvSpPr>
            <p:spPr bwMode="auto">
              <a:xfrm>
                <a:off x="4792663" y="1601788"/>
                <a:ext cx="31750" cy="130175"/>
              </a:xfrm>
              <a:custGeom>
                <a:avLst/>
                <a:gdLst/>
                <a:ahLst/>
                <a:cxnLst>
                  <a:cxn ang="0">
                    <a:pos x="51" y="5"/>
                  </a:cxn>
                  <a:cxn ang="0">
                    <a:pos x="51" y="5"/>
                  </a:cxn>
                  <a:cxn ang="0">
                    <a:pos x="51" y="20"/>
                  </a:cxn>
                  <a:cxn ang="0">
                    <a:pos x="49" y="35"/>
                  </a:cxn>
                  <a:cxn ang="0">
                    <a:pos x="44" y="64"/>
                  </a:cxn>
                  <a:cxn ang="0">
                    <a:pos x="31" y="122"/>
                  </a:cxn>
                  <a:cxn ang="0">
                    <a:pos x="31" y="122"/>
                  </a:cxn>
                  <a:cxn ang="0">
                    <a:pos x="25" y="152"/>
                  </a:cxn>
                  <a:cxn ang="0">
                    <a:pos x="18" y="182"/>
                  </a:cxn>
                  <a:cxn ang="0">
                    <a:pos x="10" y="211"/>
                  </a:cxn>
                  <a:cxn ang="0">
                    <a:pos x="6" y="225"/>
                  </a:cxn>
                  <a:cxn ang="0">
                    <a:pos x="0" y="240"/>
                  </a:cxn>
                  <a:cxn ang="0">
                    <a:pos x="0" y="240"/>
                  </a:cxn>
                  <a:cxn ang="0">
                    <a:pos x="0" y="242"/>
                  </a:cxn>
                  <a:cxn ang="0">
                    <a:pos x="0" y="244"/>
                  </a:cxn>
                  <a:cxn ang="0">
                    <a:pos x="3" y="247"/>
                  </a:cxn>
                  <a:cxn ang="0">
                    <a:pos x="4" y="247"/>
                  </a:cxn>
                  <a:cxn ang="0">
                    <a:pos x="6" y="247"/>
                  </a:cxn>
                  <a:cxn ang="0">
                    <a:pos x="7" y="247"/>
                  </a:cxn>
                  <a:cxn ang="0">
                    <a:pos x="8" y="245"/>
                  </a:cxn>
                  <a:cxn ang="0">
                    <a:pos x="8" y="245"/>
                  </a:cxn>
                  <a:cxn ang="0">
                    <a:pos x="14" y="231"/>
                  </a:cxn>
                  <a:cxn ang="0">
                    <a:pos x="19" y="215"/>
                  </a:cxn>
                  <a:cxn ang="0">
                    <a:pos x="28" y="185"/>
                  </a:cxn>
                  <a:cxn ang="0">
                    <a:pos x="34" y="155"/>
                  </a:cxn>
                  <a:cxn ang="0">
                    <a:pos x="40" y="124"/>
                  </a:cxn>
                  <a:cxn ang="0">
                    <a:pos x="40" y="124"/>
                  </a:cxn>
                  <a:cxn ang="0">
                    <a:pos x="54" y="65"/>
                  </a:cxn>
                  <a:cxn ang="0">
                    <a:pos x="59" y="36"/>
                  </a:cxn>
                  <a:cxn ang="0">
                    <a:pos x="61" y="20"/>
                  </a:cxn>
                  <a:cxn ang="0">
                    <a:pos x="61" y="5"/>
                  </a:cxn>
                  <a:cxn ang="0">
                    <a:pos x="61" y="5"/>
                  </a:cxn>
                  <a:cxn ang="0">
                    <a:pos x="61" y="3"/>
                  </a:cxn>
                  <a:cxn ang="0">
                    <a:pos x="60" y="2"/>
                  </a:cxn>
                  <a:cxn ang="0">
                    <a:pos x="59" y="0"/>
                  </a:cxn>
                  <a:cxn ang="0">
                    <a:pos x="57" y="0"/>
                  </a:cxn>
                  <a:cxn ang="0">
                    <a:pos x="55" y="0"/>
                  </a:cxn>
                  <a:cxn ang="0">
                    <a:pos x="54" y="2"/>
                  </a:cxn>
                  <a:cxn ang="0">
                    <a:pos x="52" y="3"/>
                  </a:cxn>
                  <a:cxn ang="0">
                    <a:pos x="51" y="5"/>
                  </a:cxn>
                  <a:cxn ang="0">
                    <a:pos x="51" y="5"/>
                  </a:cxn>
                </a:cxnLst>
                <a:rect l="0" t="0" r="r" b="b"/>
                <a:pathLst>
                  <a:path w="61" h="247">
                    <a:moveTo>
                      <a:pt x="51" y="5"/>
                    </a:moveTo>
                    <a:lnTo>
                      <a:pt x="51" y="5"/>
                    </a:lnTo>
                    <a:lnTo>
                      <a:pt x="51" y="20"/>
                    </a:lnTo>
                    <a:lnTo>
                      <a:pt x="49" y="35"/>
                    </a:lnTo>
                    <a:lnTo>
                      <a:pt x="44" y="64"/>
                    </a:lnTo>
                    <a:lnTo>
                      <a:pt x="31" y="122"/>
                    </a:lnTo>
                    <a:lnTo>
                      <a:pt x="31" y="122"/>
                    </a:lnTo>
                    <a:lnTo>
                      <a:pt x="25" y="152"/>
                    </a:lnTo>
                    <a:lnTo>
                      <a:pt x="18" y="182"/>
                    </a:lnTo>
                    <a:lnTo>
                      <a:pt x="10" y="211"/>
                    </a:lnTo>
                    <a:lnTo>
                      <a:pt x="6" y="225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0" y="242"/>
                    </a:lnTo>
                    <a:lnTo>
                      <a:pt x="0" y="244"/>
                    </a:lnTo>
                    <a:lnTo>
                      <a:pt x="3" y="247"/>
                    </a:lnTo>
                    <a:lnTo>
                      <a:pt x="4" y="247"/>
                    </a:lnTo>
                    <a:lnTo>
                      <a:pt x="6" y="247"/>
                    </a:lnTo>
                    <a:lnTo>
                      <a:pt x="7" y="247"/>
                    </a:lnTo>
                    <a:lnTo>
                      <a:pt x="8" y="245"/>
                    </a:lnTo>
                    <a:lnTo>
                      <a:pt x="8" y="245"/>
                    </a:lnTo>
                    <a:lnTo>
                      <a:pt x="14" y="231"/>
                    </a:lnTo>
                    <a:lnTo>
                      <a:pt x="19" y="215"/>
                    </a:lnTo>
                    <a:lnTo>
                      <a:pt x="28" y="185"/>
                    </a:lnTo>
                    <a:lnTo>
                      <a:pt x="34" y="155"/>
                    </a:lnTo>
                    <a:lnTo>
                      <a:pt x="40" y="124"/>
                    </a:lnTo>
                    <a:lnTo>
                      <a:pt x="40" y="124"/>
                    </a:lnTo>
                    <a:lnTo>
                      <a:pt x="54" y="65"/>
                    </a:lnTo>
                    <a:lnTo>
                      <a:pt x="59" y="36"/>
                    </a:lnTo>
                    <a:lnTo>
                      <a:pt x="61" y="20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1" y="3"/>
                    </a:lnTo>
                    <a:lnTo>
                      <a:pt x="60" y="2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4" y="2"/>
                    </a:lnTo>
                    <a:lnTo>
                      <a:pt x="52" y="3"/>
                    </a:lnTo>
                    <a:lnTo>
                      <a:pt x="51" y="5"/>
                    </a:lnTo>
                    <a:lnTo>
                      <a:pt x="5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876">
                <a:extLst>
                  <a:ext uri="{FF2B5EF4-FFF2-40B4-BE49-F238E27FC236}">
                    <a16:creationId xmlns:a16="http://schemas.microsoft.com/office/drawing/2014/main" id="{E01C44DD-9277-FB96-B95C-F85282D318B0}"/>
                  </a:ext>
                </a:extLst>
              </p:cNvPr>
              <p:cNvSpPr/>
              <p:nvPr/>
            </p:nvSpPr>
            <p:spPr bwMode="auto">
              <a:xfrm>
                <a:off x="4830763" y="1595438"/>
                <a:ext cx="12700" cy="90488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14" y="5"/>
                  </a:cxn>
                  <a:cxn ang="0">
                    <a:pos x="14" y="26"/>
                  </a:cxn>
                  <a:cxn ang="0">
                    <a:pos x="13" y="46"/>
                  </a:cxn>
                  <a:cxn ang="0">
                    <a:pos x="8" y="86"/>
                  </a:cxn>
                  <a:cxn ang="0">
                    <a:pos x="0" y="167"/>
                  </a:cxn>
                  <a:cxn ang="0">
                    <a:pos x="0" y="167"/>
                  </a:cxn>
                  <a:cxn ang="0">
                    <a:pos x="0" y="169"/>
                  </a:cxn>
                  <a:cxn ang="0">
                    <a:pos x="1" y="170"/>
                  </a:cxn>
                  <a:cxn ang="0">
                    <a:pos x="2" y="171"/>
                  </a:cxn>
                  <a:cxn ang="0">
                    <a:pos x="4" y="171"/>
                  </a:cxn>
                  <a:cxn ang="0">
                    <a:pos x="7" y="170"/>
                  </a:cxn>
                  <a:cxn ang="0">
                    <a:pos x="8" y="169"/>
                  </a:cxn>
                  <a:cxn ang="0">
                    <a:pos x="9" y="167"/>
                  </a:cxn>
                  <a:cxn ang="0">
                    <a:pos x="9" y="167"/>
                  </a:cxn>
                  <a:cxn ang="0">
                    <a:pos x="18" y="86"/>
                  </a:cxn>
                  <a:cxn ang="0">
                    <a:pos x="22" y="46"/>
                  </a:cxn>
                  <a:cxn ang="0">
                    <a:pos x="23" y="26"/>
                  </a:cxn>
                  <a:cxn ang="0">
                    <a:pos x="24" y="5"/>
                  </a:cxn>
                  <a:cxn ang="0">
                    <a:pos x="24" y="5"/>
                  </a:cxn>
                  <a:cxn ang="0">
                    <a:pos x="23" y="3"/>
                  </a:cxn>
                  <a:cxn ang="0">
                    <a:pos x="22" y="2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17" y="1"/>
                  </a:cxn>
                  <a:cxn ang="0">
                    <a:pos x="16" y="2"/>
                  </a:cxn>
                  <a:cxn ang="0">
                    <a:pos x="15" y="3"/>
                  </a:cxn>
                  <a:cxn ang="0">
                    <a:pos x="14" y="5"/>
                  </a:cxn>
                  <a:cxn ang="0">
                    <a:pos x="14" y="5"/>
                  </a:cxn>
                </a:cxnLst>
                <a:rect l="0" t="0" r="r" b="b"/>
                <a:pathLst>
                  <a:path w="24" h="171">
                    <a:moveTo>
                      <a:pt x="14" y="5"/>
                    </a:moveTo>
                    <a:lnTo>
                      <a:pt x="14" y="5"/>
                    </a:lnTo>
                    <a:lnTo>
                      <a:pt x="14" y="26"/>
                    </a:lnTo>
                    <a:lnTo>
                      <a:pt x="13" y="46"/>
                    </a:lnTo>
                    <a:lnTo>
                      <a:pt x="8" y="86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169"/>
                    </a:lnTo>
                    <a:lnTo>
                      <a:pt x="1" y="170"/>
                    </a:lnTo>
                    <a:lnTo>
                      <a:pt x="2" y="171"/>
                    </a:lnTo>
                    <a:lnTo>
                      <a:pt x="4" y="171"/>
                    </a:lnTo>
                    <a:lnTo>
                      <a:pt x="7" y="170"/>
                    </a:lnTo>
                    <a:lnTo>
                      <a:pt x="8" y="169"/>
                    </a:lnTo>
                    <a:lnTo>
                      <a:pt x="9" y="167"/>
                    </a:lnTo>
                    <a:lnTo>
                      <a:pt x="9" y="167"/>
                    </a:lnTo>
                    <a:lnTo>
                      <a:pt x="18" y="86"/>
                    </a:lnTo>
                    <a:lnTo>
                      <a:pt x="22" y="46"/>
                    </a:lnTo>
                    <a:lnTo>
                      <a:pt x="23" y="26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23" y="3"/>
                    </a:lnTo>
                    <a:lnTo>
                      <a:pt x="22" y="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" name="Freeform 877">
                <a:extLst>
                  <a:ext uri="{FF2B5EF4-FFF2-40B4-BE49-F238E27FC236}">
                    <a16:creationId xmlns:a16="http://schemas.microsoft.com/office/drawing/2014/main" id="{4ACCED2F-9779-17C5-73EA-776371A39E73}"/>
                  </a:ext>
                </a:extLst>
              </p:cNvPr>
              <p:cNvSpPr/>
              <p:nvPr/>
            </p:nvSpPr>
            <p:spPr bwMode="auto">
              <a:xfrm>
                <a:off x="4433888" y="1717676"/>
                <a:ext cx="20638" cy="23813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3" y="1"/>
                  </a:cxn>
                  <a:cxn ang="0">
                    <a:pos x="23" y="10"/>
                  </a:cxn>
                  <a:cxn ang="0">
                    <a:pos x="12" y="20"/>
                  </a:cxn>
                  <a:cxn ang="0">
                    <a:pos x="8" y="25"/>
                  </a:cxn>
                  <a:cxn ang="0">
                    <a:pos x="4" y="30"/>
                  </a:cxn>
                  <a:cxn ang="0">
                    <a:pos x="1" y="36"/>
                  </a:cxn>
                  <a:cxn ang="0">
                    <a:pos x="0" y="43"/>
                  </a:cxn>
                  <a:cxn ang="0">
                    <a:pos x="0" y="43"/>
                  </a:cxn>
                  <a:cxn ang="0">
                    <a:pos x="0" y="45"/>
                  </a:cxn>
                  <a:cxn ang="0">
                    <a:pos x="1" y="46"/>
                  </a:cxn>
                  <a:cxn ang="0">
                    <a:pos x="3" y="47"/>
                  </a:cxn>
                  <a:cxn ang="0">
                    <a:pos x="4" y="47"/>
                  </a:cxn>
                  <a:cxn ang="0">
                    <a:pos x="6" y="47"/>
                  </a:cxn>
                  <a:cxn ang="0">
                    <a:pos x="7" y="46"/>
                  </a:cxn>
                  <a:cxn ang="0">
                    <a:pos x="9" y="45"/>
                  </a:cxn>
                  <a:cxn ang="0">
                    <a:pos x="9" y="43"/>
                  </a:cxn>
                  <a:cxn ang="0">
                    <a:pos x="9" y="43"/>
                  </a:cxn>
                  <a:cxn ang="0">
                    <a:pos x="10" y="37"/>
                  </a:cxn>
                  <a:cxn ang="0">
                    <a:pos x="13" y="32"/>
                  </a:cxn>
                  <a:cxn ang="0">
                    <a:pos x="22" y="24"/>
                  </a:cxn>
                  <a:cxn ang="0">
                    <a:pos x="22" y="24"/>
                  </a:cxn>
                  <a:cxn ang="0">
                    <a:pos x="39" y="8"/>
                  </a:cxn>
                  <a:cxn ang="0">
                    <a:pos x="39" y="8"/>
                  </a:cxn>
                  <a:cxn ang="0">
                    <a:pos x="40" y="6"/>
                  </a:cxn>
                  <a:cxn ang="0">
                    <a:pos x="41" y="4"/>
                  </a:cxn>
                  <a:cxn ang="0">
                    <a:pos x="40" y="3"/>
                  </a:cxn>
                  <a:cxn ang="0">
                    <a:pos x="39" y="1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33" y="1"/>
                  </a:cxn>
                  <a:cxn ang="0">
                    <a:pos x="33" y="1"/>
                  </a:cxn>
                </a:cxnLst>
                <a:rect l="0" t="0" r="r" b="b"/>
                <a:pathLst>
                  <a:path w="41" h="47">
                    <a:moveTo>
                      <a:pt x="33" y="1"/>
                    </a:moveTo>
                    <a:lnTo>
                      <a:pt x="33" y="1"/>
                    </a:lnTo>
                    <a:lnTo>
                      <a:pt x="23" y="10"/>
                    </a:lnTo>
                    <a:lnTo>
                      <a:pt x="12" y="20"/>
                    </a:lnTo>
                    <a:lnTo>
                      <a:pt x="8" y="25"/>
                    </a:lnTo>
                    <a:lnTo>
                      <a:pt x="4" y="30"/>
                    </a:lnTo>
                    <a:lnTo>
                      <a:pt x="1" y="36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1" y="46"/>
                    </a:lnTo>
                    <a:lnTo>
                      <a:pt x="3" y="47"/>
                    </a:lnTo>
                    <a:lnTo>
                      <a:pt x="4" y="47"/>
                    </a:lnTo>
                    <a:lnTo>
                      <a:pt x="6" y="47"/>
                    </a:lnTo>
                    <a:lnTo>
                      <a:pt x="7" y="46"/>
                    </a:lnTo>
                    <a:lnTo>
                      <a:pt x="9" y="45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10" y="37"/>
                    </a:lnTo>
                    <a:lnTo>
                      <a:pt x="13" y="32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40" y="6"/>
                    </a:lnTo>
                    <a:lnTo>
                      <a:pt x="41" y="4"/>
                    </a:lnTo>
                    <a:lnTo>
                      <a:pt x="40" y="3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1"/>
                    </a:lnTo>
                    <a:lnTo>
                      <a:pt x="3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878">
                <a:extLst>
                  <a:ext uri="{FF2B5EF4-FFF2-40B4-BE49-F238E27FC236}">
                    <a16:creationId xmlns:a16="http://schemas.microsoft.com/office/drawing/2014/main" id="{7E104B04-F16E-30C3-4858-C747259DC5C5}"/>
                  </a:ext>
                </a:extLst>
              </p:cNvPr>
              <p:cNvSpPr/>
              <p:nvPr/>
            </p:nvSpPr>
            <p:spPr bwMode="auto">
              <a:xfrm>
                <a:off x="4479926" y="1717676"/>
                <a:ext cx="15875" cy="34925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1" y="17"/>
                  </a:cxn>
                  <a:cxn ang="0">
                    <a:pos x="5" y="30"/>
                  </a:cxn>
                  <a:cxn ang="0">
                    <a:pos x="3" y="37"/>
                  </a:cxn>
                  <a:cxn ang="0">
                    <a:pos x="1" y="46"/>
                  </a:cxn>
                  <a:cxn ang="0">
                    <a:pos x="0" y="53"/>
                  </a:cxn>
                  <a:cxn ang="0">
                    <a:pos x="0" y="61"/>
                  </a:cxn>
                  <a:cxn ang="0">
                    <a:pos x="0" y="61"/>
                  </a:cxn>
                  <a:cxn ang="0">
                    <a:pos x="0" y="63"/>
                  </a:cxn>
                  <a:cxn ang="0">
                    <a:pos x="1" y="65"/>
                  </a:cxn>
                  <a:cxn ang="0">
                    <a:pos x="2" y="67"/>
                  </a:cxn>
                  <a:cxn ang="0">
                    <a:pos x="4" y="67"/>
                  </a:cxn>
                  <a:cxn ang="0">
                    <a:pos x="6" y="67"/>
                  </a:cxn>
                  <a:cxn ang="0">
                    <a:pos x="7" y="65"/>
                  </a:cxn>
                  <a:cxn ang="0">
                    <a:pos x="8" y="63"/>
                  </a:cxn>
                  <a:cxn ang="0">
                    <a:pos x="9" y="61"/>
                  </a:cxn>
                  <a:cxn ang="0">
                    <a:pos x="9" y="61"/>
                  </a:cxn>
                  <a:cxn ang="0">
                    <a:pos x="10" y="47"/>
                  </a:cxn>
                  <a:cxn ang="0">
                    <a:pos x="14" y="33"/>
                  </a:cxn>
                  <a:cxn ang="0">
                    <a:pos x="20" y="20"/>
                  </a:cxn>
                  <a:cxn ang="0">
                    <a:pos x="28" y="7"/>
                  </a:cxn>
                  <a:cxn ang="0">
                    <a:pos x="28" y="7"/>
                  </a:cxn>
                  <a:cxn ang="0">
                    <a:pos x="28" y="5"/>
                  </a:cxn>
                  <a:cxn ang="0">
                    <a:pos x="28" y="3"/>
                  </a:cxn>
                  <a:cxn ang="0">
                    <a:pos x="27" y="2"/>
                  </a:cxn>
                  <a:cxn ang="0">
                    <a:pos x="26" y="1"/>
                  </a:cxn>
                  <a:cxn ang="0">
                    <a:pos x="24" y="0"/>
                  </a:cxn>
                  <a:cxn ang="0">
                    <a:pos x="23" y="0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28" h="67">
                    <a:moveTo>
                      <a:pt x="20" y="2"/>
                    </a:moveTo>
                    <a:lnTo>
                      <a:pt x="20" y="2"/>
                    </a:lnTo>
                    <a:lnTo>
                      <a:pt x="11" y="17"/>
                    </a:lnTo>
                    <a:lnTo>
                      <a:pt x="5" y="30"/>
                    </a:lnTo>
                    <a:lnTo>
                      <a:pt x="3" y="37"/>
                    </a:lnTo>
                    <a:lnTo>
                      <a:pt x="1" y="46"/>
                    </a:lnTo>
                    <a:lnTo>
                      <a:pt x="0" y="5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1" y="65"/>
                    </a:lnTo>
                    <a:lnTo>
                      <a:pt x="2" y="67"/>
                    </a:lnTo>
                    <a:lnTo>
                      <a:pt x="4" y="67"/>
                    </a:lnTo>
                    <a:lnTo>
                      <a:pt x="6" y="67"/>
                    </a:lnTo>
                    <a:lnTo>
                      <a:pt x="7" y="65"/>
                    </a:lnTo>
                    <a:lnTo>
                      <a:pt x="8" y="63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0" y="47"/>
                    </a:lnTo>
                    <a:lnTo>
                      <a:pt x="14" y="33"/>
                    </a:lnTo>
                    <a:lnTo>
                      <a:pt x="20" y="20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8" y="5"/>
                    </a:lnTo>
                    <a:lnTo>
                      <a:pt x="28" y="3"/>
                    </a:lnTo>
                    <a:lnTo>
                      <a:pt x="27" y="2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1" y="1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" name="Freeform 879">
                <a:extLst>
                  <a:ext uri="{FF2B5EF4-FFF2-40B4-BE49-F238E27FC236}">
                    <a16:creationId xmlns:a16="http://schemas.microsoft.com/office/drawing/2014/main" id="{D622A0BE-9270-4C78-D978-9F833B7F04F5}"/>
                  </a:ext>
                </a:extLst>
              </p:cNvPr>
              <p:cNvSpPr/>
              <p:nvPr/>
            </p:nvSpPr>
            <p:spPr bwMode="auto">
              <a:xfrm>
                <a:off x="4521201" y="1730376"/>
                <a:ext cx="17463" cy="34925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25" y="4"/>
                  </a:cxn>
                  <a:cxn ang="0">
                    <a:pos x="19" y="18"/>
                  </a:cxn>
                  <a:cxn ang="0">
                    <a:pos x="14" y="32"/>
                  </a:cxn>
                  <a:cxn ang="0">
                    <a:pos x="1" y="60"/>
                  </a:cxn>
                  <a:cxn ang="0">
                    <a:pos x="1" y="60"/>
                  </a:cxn>
                  <a:cxn ang="0">
                    <a:pos x="0" y="61"/>
                  </a:cxn>
                  <a:cxn ang="0">
                    <a:pos x="0" y="63"/>
                  </a:cxn>
                  <a:cxn ang="0">
                    <a:pos x="1" y="65"/>
                  </a:cxn>
                  <a:cxn ang="0">
                    <a:pos x="3" y="66"/>
                  </a:cxn>
                  <a:cxn ang="0">
                    <a:pos x="4" y="66"/>
                  </a:cxn>
                  <a:cxn ang="0">
                    <a:pos x="6" y="66"/>
                  </a:cxn>
                  <a:cxn ang="0">
                    <a:pos x="7" y="66"/>
                  </a:cxn>
                  <a:cxn ang="0">
                    <a:pos x="9" y="64"/>
                  </a:cxn>
                  <a:cxn ang="0">
                    <a:pos x="9" y="64"/>
                  </a:cxn>
                  <a:cxn ang="0">
                    <a:pos x="22" y="35"/>
                  </a:cxn>
                  <a:cxn ang="0">
                    <a:pos x="29" y="21"/>
                  </a:cxn>
                  <a:cxn ang="0">
                    <a:pos x="35" y="6"/>
                  </a:cxn>
                  <a:cxn ang="0">
                    <a:pos x="35" y="6"/>
                  </a:cxn>
                  <a:cxn ang="0">
                    <a:pos x="35" y="4"/>
                  </a:cxn>
                  <a:cxn ang="0">
                    <a:pos x="34" y="2"/>
                  </a:cxn>
                  <a:cxn ang="0">
                    <a:pos x="33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8" y="1"/>
                  </a:cxn>
                  <a:cxn ang="0">
                    <a:pos x="27" y="2"/>
                  </a:cxn>
                  <a:cxn ang="0">
                    <a:pos x="25" y="4"/>
                  </a:cxn>
                  <a:cxn ang="0">
                    <a:pos x="25" y="4"/>
                  </a:cxn>
                </a:cxnLst>
                <a:rect l="0" t="0" r="r" b="b"/>
                <a:pathLst>
                  <a:path w="35" h="66">
                    <a:moveTo>
                      <a:pt x="25" y="4"/>
                    </a:moveTo>
                    <a:lnTo>
                      <a:pt x="25" y="4"/>
                    </a:lnTo>
                    <a:lnTo>
                      <a:pt x="19" y="18"/>
                    </a:lnTo>
                    <a:lnTo>
                      <a:pt x="14" y="32"/>
                    </a:lnTo>
                    <a:lnTo>
                      <a:pt x="1" y="60"/>
                    </a:lnTo>
                    <a:lnTo>
                      <a:pt x="1" y="60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1" y="65"/>
                    </a:lnTo>
                    <a:lnTo>
                      <a:pt x="3" y="66"/>
                    </a:lnTo>
                    <a:lnTo>
                      <a:pt x="4" y="66"/>
                    </a:lnTo>
                    <a:lnTo>
                      <a:pt x="6" y="66"/>
                    </a:lnTo>
                    <a:lnTo>
                      <a:pt x="7" y="66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22" y="35"/>
                    </a:lnTo>
                    <a:lnTo>
                      <a:pt x="29" y="21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5" y="4"/>
                    </a:lnTo>
                    <a:lnTo>
                      <a:pt x="34" y="2"/>
                    </a:lnTo>
                    <a:lnTo>
                      <a:pt x="33" y="1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8" y="1"/>
                    </a:lnTo>
                    <a:lnTo>
                      <a:pt x="27" y="2"/>
                    </a:lnTo>
                    <a:lnTo>
                      <a:pt x="25" y="4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" name="Freeform 880">
                <a:extLst>
                  <a:ext uri="{FF2B5EF4-FFF2-40B4-BE49-F238E27FC236}">
                    <a16:creationId xmlns:a16="http://schemas.microsoft.com/office/drawing/2014/main" id="{29D39307-C6FD-700C-CDDC-3377F53BDFF4}"/>
                  </a:ext>
                </a:extLst>
              </p:cNvPr>
              <p:cNvSpPr/>
              <p:nvPr/>
            </p:nvSpPr>
            <p:spPr bwMode="auto">
              <a:xfrm>
                <a:off x="4184651" y="1482726"/>
                <a:ext cx="15875" cy="38100"/>
              </a:xfrm>
              <a:custGeom>
                <a:avLst/>
                <a:gdLst/>
                <a:ahLst/>
                <a:cxnLst>
                  <a:cxn ang="0">
                    <a:pos x="20" y="4"/>
                  </a:cxn>
                  <a:cxn ang="0">
                    <a:pos x="20" y="4"/>
                  </a:cxn>
                  <a:cxn ang="0">
                    <a:pos x="10" y="35"/>
                  </a:cxn>
                  <a:cxn ang="0">
                    <a:pos x="0" y="67"/>
                  </a:cxn>
                  <a:cxn ang="0">
                    <a:pos x="0" y="67"/>
                  </a:cxn>
                  <a:cxn ang="0">
                    <a:pos x="0" y="69"/>
                  </a:cxn>
                  <a:cxn ang="0">
                    <a:pos x="1" y="70"/>
                  </a:cxn>
                  <a:cxn ang="0">
                    <a:pos x="2" y="72"/>
                  </a:cxn>
                  <a:cxn ang="0">
                    <a:pos x="3" y="72"/>
                  </a:cxn>
                  <a:cxn ang="0">
                    <a:pos x="5" y="72"/>
                  </a:cxn>
                  <a:cxn ang="0">
                    <a:pos x="8" y="72"/>
                  </a:cxn>
                  <a:cxn ang="0">
                    <a:pos x="9" y="71"/>
                  </a:cxn>
                  <a:cxn ang="0">
                    <a:pos x="10" y="69"/>
                  </a:cxn>
                  <a:cxn ang="0">
                    <a:pos x="10" y="69"/>
                  </a:cxn>
                  <a:cxn ang="0">
                    <a:pos x="19" y="38"/>
                  </a:cxn>
                  <a:cxn ang="0">
                    <a:pos x="28" y="6"/>
                  </a:cxn>
                  <a:cxn ang="0">
                    <a:pos x="28" y="6"/>
                  </a:cxn>
                  <a:cxn ang="0">
                    <a:pos x="29" y="4"/>
                  </a:cxn>
                  <a:cxn ang="0">
                    <a:pos x="28" y="3"/>
                  </a:cxn>
                  <a:cxn ang="0">
                    <a:pos x="27" y="1"/>
                  </a:cxn>
                  <a:cxn ang="0">
                    <a:pos x="25" y="1"/>
                  </a:cxn>
                  <a:cxn ang="0">
                    <a:pos x="24" y="0"/>
                  </a:cxn>
                  <a:cxn ang="0">
                    <a:pos x="22" y="1"/>
                  </a:cxn>
                  <a:cxn ang="0">
                    <a:pos x="21" y="2"/>
                  </a:cxn>
                  <a:cxn ang="0">
                    <a:pos x="20" y="4"/>
                  </a:cxn>
                  <a:cxn ang="0">
                    <a:pos x="20" y="4"/>
                  </a:cxn>
                </a:cxnLst>
                <a:rect l="0" t="0" r="r" b="b"/>
                <a:pathLst>
                  <a:path w="29" h="72">
                    <a:moveTo>
                      <a:pt x="20" y="4"/>
                    </a:moveTo>
                    <a:lnTo>
                      <a:pt x="20" y="4"/>
                    </a:lnTo>
                    <a:lnTo>
                      <a:pt x="10" y="35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9"/>
                    </a:lnTo>
                    <a:lnTo>
                      <a:pt x="1" y="70"/>
                    </a:lnTo>
                    <a:lnTo>
                      <a:pt x="2" y="72"/>
                    </a:lnTo>
                    <a:lnTo>
                      <a:pt x="3" y="72"/>
                    </a:lnTo>
                    <a:lnTo>
                      <a:pt x="5" y="72"/>
                    </a:lnTo>
                    <a:lnTo>
                      <a:pt x="8" y="72"/>
                    </a:lnTo>
                    <a:lnTo>
                      <a:pt x="9" y="71"/>
                    </a:lnTo>
                    <a:lnTo>
                      <a:pt x="10" y="69"/>
                    </a:lnTo>
                    <a:lnTo>
                      <a:pt x="10" y="69"/>
                    </a:lnTo>
                    <a:lnTo>
                      <a:pt x="19" y="3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9" y="4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4" y="0"/>
                    </a:lnTo>
                    <a:lnTo>
                      <a:pt x="22" y="1"/>
                    </a:lnTo>
                    <a:lnTo>
                      <a:pt x="21" y="2"/>
                    </a:lnTo>
                    <a:lnTo>
                      <a:pt x="20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881">
                <a:extLst>
                  <a:ext uri="{FF2B5EF4-FFF2-40B4-BE49-F238E27FC236}">
                    <a16:creationId xmlns:a16="http://schemas.microsoft.com/office/drawing/2014/main" id="{CC1D181A-21E1-16AC-5E84-982AAE413822}"/>
                  </a:ext>
                </a:extLst>
              </p:cNvPr>
              <p:cNvSpPr/>
              <p:nvPr/>
            </p:nvSpPr>
            <p:spPr bwMode="auto">
              <a:xfrm>
                <a:off x="4214813" y="1498601"/>
                <a:ext cx="7938" cy="25400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8" y="2"/>
                  </a:cxn>
                  <a:cxn ang="0">
                    <a:pos x="3" y="12"/>
                  </a:cxn>
                  <a:cxn ang="0">
                    <a:pos x="1" y="21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1" y="44"/>
                  </a:cxn>
                  <a:cxn ang="0">
                    <a:pos x="2" y="46"/>
                  </a:cxn>
                  <a:cxn ang="0">
                    <a:pos x="3" y="46"/>
                  </a:cxn>
                  <a:cxn ang="0">
                    <a:pos x="5" y="47"/>
                  </a:cxn>
                  <a:cxn ang="0">
                    <a:pos x="7" y="46"/>
                  </a:cxn>
                  <a:cxn ang="0">
                    <a:pos x="9" y="46"/>
                  </a:cxn>
                  <a:cxn ang="0">
                    <a:pos x="10" y="44"/>
                  </a:cxn>
                  <a:cxn ang="0">
                    <a:pos x="10" y="42"/>
                  </a:cxn>
                  <a:cxn ang="0">
                    <a:pos x="10" y="42"/>
                  </a:cxn>
                  <a:cxn ang="0">
                    <a:pos x="10" y="33"/>
                  </a:cxn>
                  <a:cxn ang="0">
                    <a:pos x="11" y="25"/>
                  </a:cxn>
                  <a:cxn ang="0">
                    <a:pos x="13" y="15"/>
                  </a:cxn>
                  <a:cxn ang="0">
                    <a:pos x="16" y="7"/>
                  </a:cxn>
                  <a:cxn ang="0">
                    <a:pos x="16" y="7"/>
                  </a:cxn>
                  <a:cxn ang="0">
                    <a:pos x="16" y="5"/>
                  </a:cxn>
                  <a:cxn ang="0">
                    <a:pos x="16" y="3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9" y="1"/>
                  </a:cxn>
                  <a:cxn ang="0">
                    <a:pos x="8" y="2"/>
                  </a:cxn>
                  <a:cxn ang="0">
                    <a:pos x="8" y="2"/>
                  </a:cxn>
                </a:cxnLst>
                <a:rect l="0" t="0" r="r" b="b"/>
                <a:pathLst>
                  <a:path w="16" h="47">
                    <a:moveTo>
                      <a:pt x="8" y="2"/>
                    </a:moveTo>
                    <a:lnTo>
                      <a:pt x="8" y="2"/>
                    </a:lnTo>
                    <a:lnTo>
                      <a:pt x="3" y="12"/>
                    </a:lnTo>
                    <a:lnTo>
                      <a:pt x="1" y="21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" y="44"/>
                    </a:lnTo>
                    <a:lnTo>
                      <a:pt x="2" y="46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6"/>
                    </a:lnTo>
                    <a:lnTo>
                      <a:pt x="9" y="46"/>
                    </a:lnTo>
                    <a:lnTo>
                      <a:pt x="10" y="44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0" y="33"/>
                    </a:lnTo>
                    <a:lnTo>
                      <a:pt x="11" y="25"/>
                    </a:lnTo>
                    <a:lnTo>
                      <a:pt x="13" y="15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882">
                <a:extLst>
                  <a:ext uri="{FF2B5EF4-FFF2-40B4-BE49-F238E27FC236}">
                    <a16:creationId xmlns:a16="http://schemas.microsoft.com/office/drawing/2014/main" id="{4511653D-74BE-E313-B8DC-83326DB5C4A6}"/>
                  </a:ext>
                </a:extLst>
              </p:cNvPr>
              <p:cNvSpPr/>
              <p:nvPr/>
            </p:nvSpPr>
            <p:spPr bwMode="auto">
              <a:xfrm>
                <a:off x="4244976" y="1498601"/>
                <a:ext cx="9525" cy="25400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7" y="4"/>
                  </a:cxn>
                  <a:cxn ang="0">
                    <a:pos x="5" y="14"/>
                  </a:cxn>
                  <a:cxn ang="0">
                    <a:pos x="3" y="24"/>
                  </a:cxn>
                  <a:cxn ang="0">
                    <a:pos x="1" y="33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1" y="44"/>
                  </a:cxn>
                  <a:cxn ang="0">
                    <a:pos x="1" y="46"/>
                  </a:cxn>
                  <a:cxn ang="0">
                    <a:pos x="3" y="46"/>
                  </a:cxn>
                  <a:cxn ang="0">
                    <a:pos x="5" y="47"/>
                  </a:cxn>
                  <a:cxn ang="0">
                    <a:pos x="7" y="46"/>
                  </a:cxn>
                  <a:cxn ang="0">
                    <a:pos x="9" y="46"/>
                  </a:cxn>
                  <a:cxn ang="0">
                    <a:pos x="10" y="44"/>
                  </a:cxn>
                  <a:cxn ang="0">
                    <a:pos x="10" y="42"/>
                  </a:cxn>
                  <a:cxn ang="0">
                    <a:pos x="10" y="42"/>
                  </a:cxn>
                  <a:cxn ang="0">
                    <a:pos x="12" y="33"/>
                  </a:cxn>
                  <a:cxn ang="0">
                    <a:pos x="14" y="24"/>
                  </a:cxn>
                  <a:cxn ang="0">
                    <a:pos x="16" y="14"/>
                  </a:cxn>
                  <a:cxn ang="0">
                    <a:pos x="17" y="4"/>
                  </a:cxn>
                  <a:cxn ang="0">
                    <a:pos x="17" y="4"/>
                  </a:cxn>
                  <a:cxn ang="0">
                    <a:pos x="16" y="3"/>
                  </a:cxn>
                  <a:cxn ang="0">
                    <a:pos x="15" y="1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9" y="1"/>
                  </a:cxn>
                  <a:cxn ang="0">
                    <a:pos x="8" y="3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17" h="47">
                    <a:moveTo>
                      <a:pt x="7" y="4"/>
                    </a:moveTo>
                    <a:lnTo>
                      <a:pt x="7" y="4"/>
                    </a:lnTo>
                    <a:lnTo>
                      <a:pt x="5" y="14"/>
                    </a:lnTo>
                    <a:lnTo>
                      <a:pt x="3" y="24"/>
                    </a:lnTo>
                    <a:lnTo>
                      <a:pt x="1" y="33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" y="44"/>
                    </a:lnTo>
                    <a:lnTo>
                      <a:pt x="1" y="46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7" y="46"/>
                    </a:lnTo>
                    <a:lnTo>
                      <a:pt x="9" y="46"/>
                    </a:lnTo>
                    <a:lnTo>
                      <a:pt x="10" y="44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2" y="33"/>
                    </a:lnTo>
                    <a:lnTo>
                      <a:pt x="14" y="24"/>
                    </a:lnTo>
                    <a:lnTo>
                      <a:pt x="16" y="1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6" y="3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883">
                <a:extLst>
                  <a:ext uri="{FF2B5EF4-FFF2-40B4-BE49-F238E27FC236}">
                    <a16:creationId xmlns:a16="http://schemas.microsoft.com/office/drawing/2014/main" id="{C3025AE0-B938-76FD-FE80-351AB810CDCF}"/>
                  </a:ext>
                </a:extLst>
              </p:cNvPr>
              <p:cNvSpPr/>
              <p:nvPr/>
            </p:nvSpPr>
            <p:spPr bwMode="auto">
              <a:xfrm>
                <a:off x="4778376" y="1522413"/>
                <a:ext cx="9525" cy="3175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6" y="4"/>
                  </a:cxn>
                  <a:cxn ang="0">
                    <a:pos x="5" y="18"/>
                  </a:cxn>
                  <a:cxn ang="0">
                    <a:pos x="3" y="30"/>
                  </a:cxn>
                  <a:cxn ang="0">
                    <a:pos x="1" y="43"/>
                  </a:cxn>
                  <a:cxn ang="0">
                    <a:pos x="0" y="55"/>
                  </a:cxn>
                  <a:cxn ang="0">
                    <a:pos x="0" y="55"/>
                  </a:cxn>
                  <a:cxn ang="0">
                    <a:pos x="1" y="57"/>
                  </a:cxn>
                  <a:cxn ang="0">
                    <a:pos x="2" y="59"/>
                  </a:cxn>
                  <a:cxn ang="0">
                    <a:pos x="3" y="59"/>
                  </a:cxn>
                  <a:cxn ang="0">
                    <a:pos x="5" y="60"/>
                  </a:cxn>
                  <a:cxn ang="0">
                    <a:pos x="6" y="59"/>
                  </a:cxn>
                  <a:cxn ang="0">
                    <a:pos x="8" y="59"/>
                  </a:cxn>
                  <a:cxn ang="0">
                    <a:pos x="9" y="57"/>
                  </a:cxn>
                  <a:cxn ang="0">
                    <a:pos x="9" y="55"/>
                  </a:cxn>
                  <a:cxn ang="0">
                    <a:pos x="9" y="55"/>
                  </a:cxn>
                  <a:cxn ang="0">
                    <a:pos x="11" y="43"/>
                  </a:cxn>
                  <a:cxn ang="0">
                    <a:pos x="13" y="30"/>
                  </a:cxn>
                  <a:cxn ang="0">
                    <a:pos x="15" y="18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5" y="2"/>
                  </a:cxn>
                  <a:cxn ang="0">
                    <a:pos x="14" y="1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6" y="4"/>
                  </a:cxn>
                  <a:cxn ang="0">
                    <a:pos x="6" y="4"/>
                  </a:cxn>
                </a:cxnLst>
                <a:rect l="0" t="0" r="r" b="b"/>
                <a:pathLst>
                  <a:path w="16" h="60">
                    <a:moveTo>
                      <a:pt x="6" y="4"/>
                    </a:moveTo>
                    <a:lnTo>
                      <a:pt x="6" y="4"/>
                    </a:lnTo>
                    <a:lnTo>
                      <a:pt x="5" y="18"/>
                    </a:lnTo>
                    <a:lnTo>
                      <a:pt x="3" y="30"/>
                    </a:lnTo>
                    <a:lnTo>
                      <a:pt x="1" y="43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1" y="57"/>
                    </a:lnTo>
                    <a:lnTo>
                      <a:pt x="2" y="59"/>
                    </a:lnTo>
                    <a:lnTo>
                      <a:pt x="3" y="59"/>
                    </a:lnTo>
                    <a:lnTo>
                      <a:pt x="5" y="60"/>
                    </a:lnTo>
                    <a:lnTo>
                      <a:pt x="6" y="59"/>
                    </a:lnTo>
                    <a:lnTo>
                      <a:pt x="8" y="59"/>
                    </a:lnTo>
                    <a:lnTo>
                      <a:pt x="9" y="57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11" y="43"/>
                    </a:lnTo>
                    <a:lnTo>
                      <a:pt x="13" y="30"/>
                    </a:lnTo>
                    <a:lnTo>
                      <a:pt x="15" y="18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5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1" name="Freeform 884">
                <a:extLst>
                  <a:ext uri="{FF2B5EF4-FFF2-40B4-BE49-F238E27FC236}">
                    <a16:creationId xmlns:a16="http://schemas.microsoft.com/office/drawing/2014/main" id="{3AFD1084-0E75-EB00-22E1-FAC8FAB4CCC9}"/>
                  </a:ext>
                </a:extLst>
              </p:cNvPr>
              <p:cNvSpPr/>
              <p:nvPr/>
            </p:nvSpPr>
            <p:spPr bwMode="auto">
              <a:xfrm>
                <a:off x="4805363" y="1528763"/>
                <a:ext cx="12700" cy="31750"/>
              </a:xfrm>
              <a:custGeom>
                <a:avLst/>
                <a:gdLst/>
                <a:ahLst/>
                <a:cxnLst>
                  <a:cxn ang="0">
                    <a:pos x="13" y="5"/>
                  </a:cxn>
                  <a:cxn ang="0">
                    <a:pos x="13" y="5"/>
                  </a:cxn>
                  <a:cxn ang="0">
                    <a:pos x="11" y="16"/>
                  </a:cxn>
                  <a:cxn ang="0">
                    <a:pos x="9" y="29"/>
                  </a:cxn>
                  <a:cxn ang="0">
                    <a:pos x="5" y="41"/>
                  </a:cxn>
                  <a:cxn ang="0">
                    <a:pos x="1" y="53"/>
                  </a:cxn>
                  <a:cxn ang="0">
                    <a:pos x="1" y="53"/>
                  </a:cxn>
                  <a:cxn ang="0">
                    <a:pos x="0" y="55"/>
                  </a:cxn>
                  <a:cxn ang="0">
                    <a:pos x="1" y="57"/>
                  </a:cxn>
                  <a:cxn ang="0">
                    <a:pos x="3" y="60"/>
                  </a:cxn>
                  <a:cxn ang="0">
                    <a:pos x="5" y="60"/>
                  </a:cxn>
                  <a:cxn ang="0">
                    <a:pos x="6" y="60"/>
                  </a:cxn>
                  <a:cxn ang="0">
                    <a:pos x="8" y="59"/>
                  </a:cxn>
                  <a:cxn ang="0">
                    <a:pos x="9" y="58"/>
                  </a:cxn>
                  <a:cxn ang="0">
                    <a:pos x="9" y="58"/>
                  </a:cxn>
                  <a:cxn ang="0">
                    <a:pos x="14" y="45"/>
                  </a:cxn>
                  <a:cxn ang="0">
                    <a:pos x="18" y="32"/>
                  </a:cxn>
                  <a:cxn ang="0">
                    <a:pos x="21" y="18"/>
                  </a:cxn>
                  <a:cxn ang="0">
                    <a:pos x="22" y="5"/>
                  </a:cxn>
                  <a:cxn ang="0">
                    <a:pos x="22" y="5"/>
                  </a:cxn>
                  <a:cxn ang="0">
                    <a:pos x="21" y="3"/>
                  </a:cxn>
                  <a:cxn ang="0">
                    <a:pos x="20" y="1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6" y="0"/>
                  </a:cxn>
                  <a:cxn ang="0">
                    <a:pos x="14" y="1"/>
                  </a:cxn>
                  <a:cxn ang="0">
                    <a:pos x="13" y="3"/>
                  </a:cxn>
                  <a:cxn ang="0">
                    <a:pos x="13" y="5"/>
                  </a:cxn>
                  <a:cxn ang="0">
                    <a:pos x="13" y="5"/>
                  </a:cxn>
                </a:cxnLst>
                <a:rect l="0" t="0" r="r" b="b"/>
                <a:pathLst>
                  <a:path w="22" h="60">
                    <a:moveTo>
                      <a:pt x="13" y="5"/>
                    </a:moveTo>
                    <a:lnTo>
                      <a:pt x="13" y="5"/>
                    </a:lnTo>
                    <a:lnTo>
                      <a:pt x="11" y="16"/>
                    </a:lnTo>
                    <a:lnTo>
                      <a:pt x="9" y="29"/>
                    </a:lnTo>
                    <a:lnTo>
                      <a:pt x="5" y="41"/>
                    </a:lnTo>
                    <a:lnTo>
                      <a:pt x="1" y="53"/>
                    </a:lnTo>
                    <a:lnTo>
                      <a:pt x="1" y="53"/>
                    </a:lnTo>
                    <a:lnTo>
                      <a:pt x="0" y="55"/>
                    </a:lnTo>
                    <a:lnTo>
                      <a:pt x="1" y="57"/>
                    </a:lnTo>
                    <a:lnTo>
                      <a:pt x="3" y="60"/>
                    </a:lnTo>
                    <a:lnTo>
                      <a:pt x="5" y="60"/>
                    </a:lnTo>
                    <a:lnTo>
                      <a:pt x="6" y="60"/>
                    </a:lnTo>
                    <a:lnTo>
                      <a:pt x="8" y="59"/>
                    </a:lnTo>
                    <a:lnTo>
                      <a:pt x="9" y="58"/>
                    </a:lnTo>
                    <a:lnTo>
                      <a:pt x="9" y="58"/>
                    </a:lnTo>
                    <a:lnTo>
                      <a:pt x="14" y="45"/>
                    </a:lnTo>
                    <a:lnTo>
                      <a:pt x="18" y="32"/>
                    </a:lnTo>
                    <a:lnTo>
                      <a:pt x="21" y="18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1" y="3"/>
                    </a:lnTo>
                    <a:lnTo>
                      <a:pt x="20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2" name="Freeform 885">
                <a:extLst>
                  <a:ext uri="{FF2B5EF4-FFF2-40B4-BE49-F238E27FC236}">
                    <a16:creationId xmlns:a16="http://schemas.microsoft.com/office/drawing/2014/main" id="{7C48B16D-303D-9BC4-039B-8A7154CF0D28}"/>
                  </a:ext>
                </a:extLst>
              </p:cNvPr>
              <p:cNvSpPr/>
              <p:nvPr/>
            </p:nvSpPr>
            <p:spPr bwMode="auto">
              <a:xfrm>
                <a:off x="4494213" y="1227138"/>
                <a:ext cx="20638" cy="28575"/>
              </a:xfrm>
              <a:custGeom>
                <a:avLst/>
                <a:gdLst/>
                <a:ahLst/>
                <a:cxnLst>
                  <a:cxn ang="0">
                    <a:pos x="32" y="5"/>
                  </a:cxn>
                  <a:cxn ang="0">
                    <a:pos x="32" y="5"/>
                  </a:cxn>
                  <a:cxn ang="0">
                    <a:pos x="31" y="8"/>
                  </a:cxn>
                  <a:cxn ang="0">
                    <a:pos x="30" y="11"/>
                  </a:cxn>
                  <a:cxn ang="0">
                    <a:pos x="26" y="17"/>
                  </a:cxn>
                  <a:cxn ang="0">
                    <a:pos x="21" y="22"/>
                  </a:cxn>
                  <a:cxn ang="0">
                    <a:pos x="15" y="27"/>
                  </a:cxn>
                  <a:cxn ang="0">
                    <a:pos x="15" y="27"/>
                  </a:cxn>
                  <a:cxn ang="0">
                    <a:pos x="11" y="32"/>
                  </a:cxn>
                  <a:cxn ang="0">
                    <a:pos x="6" y="36"/>
                  </a:cxn>
                  <a:cxn ang="0">
                    <a:pos x="3" y="42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9"/>
                  </a:cxn>
                  <a:cxn ang="0">
                    <a:pos x="0" y="51"/>
                  </a:cxn>
                  <a:cxn ang="0">
                    <a:pos x="2" y="52"/>
                  </a:cxn>
                  <a:cxn ang="0">
                    <a:pos x="3" y="53"/>
                  </a:cxn>
                  <a:cxn ang="0">
                    <a:pos x="7" y="53"/>
                  </a:cxn>
                  <a:cxn ang="0">
                    <a:pos x="8" y="52"/>
                  </a:cxn>
                  <a:cxn ang="0">
                    <a:pos x="9" y="50"/>
                  </a:cxn>
                  <a:cxn ang="0">
                    <a:pos x="9" y="50"/>
                  </a:cxn>
                  <a:cxn ang="0">
                    <a:pos x="12" y="44"/>
                  </a:cxn>
                  <a:cxn ang="0">
                    <a:pos x="17" y="38"/>
                  </a:cxn>
                  <a:cxn ang="0">
                    <a:pos x="28" y="29"/>
                  </a:cxn>
                  <a:cxn ang="0">
                    <a:pos x="32" y="23"/>
                  </a:cxn>
                  <a:cxn ang="0">
                    <a:pos x="37" y="18"/>
                  </a:cxn>
                  <a:cxn ang="0">
                    <a:pos x="40" y="12"/>
                  </a:cxn>
                  <a:cxn ang="0">
                    <a:pos x="41" y="5"/>
                  </a:cxn>
                  <a:cxn ang="0">
                    <a:pos x="41" y="5"/>
                  </a:cxn>
                  <a:cxn ang="0">
                    <a:pos x="41" y="3"/>
                  </a:cxn>
                  <a:cxn ang="0">
                    <a:pos x="40" y="1"/>
                  </a:cxn>
                  <a:cxn ang="0">
                    <a:pos x="38" y="1"/>
                  </a:cxn>
                  <a:cxn ang="0">
                    <a:pos x="37" y="0"/>
                  </a:cxn>
                  <a:cxn ang="0">
                    <a:pos x="35" y="1"/>
                  </a:cxn>
                  <a:cxn ang="0">
                    <a:pos x="33" y="1"/>
                  </a:cxn>
                  <a:cxn ang="0">
                    <a:pos x="32" y="3"/>
                  </a:cxn>
                  <a:cxn ang="0">
                    <a:pos x="32" y="5"/>
                  </a:cxn>
                  <a:cxn ang="0">
                    <a:pos x="32" y="5"/>
                  </a:cxn>
                </a:cxnLst>
                <a:rect l="0" t="0" r="r" b="b"/>
                <a:pathLst>
                  <a:path w="41" h="53">
                    <a:moveTo>
                      <a:pt x="32" y="5"/>
                    </a:moveTo>
                    <a:lnTo>
                      <a:pt x="32" y="5"/>
                    </a:lnTo>
                    <a:lnTo>
                      <a:pt x="31" y="8"/>
                    </a:lnTo>
                    <a:lnTo>
                      <a:pt x="30" y="11"/>
                    </a:lnTo>
                    <a:lnTo>
                      <a:pt x="26" y="17"/>
                    </a:lnTo>
                    <a:lnTo>
                      <a:pt x="21" y="22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1" y="32"/>
                    </a:lnTo>
                    <a:lnTo>
                      <a:pt x="6" y="36"/>
                    </a:lnTo>
                    <a:lnTo>
                      <a:pt x="3" y="42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2" y="52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12" y="44"/>
                    </a:lnTo>
                    <a:lnTo>
                      <a:pt x="17" y="38"/>
                    </a:lnTo>
                    <a:lnTo>
                      <a:pt x="28" y="29"/>
                    </a:lnTo>
                    <a:lnTo>
                      <a:pt x="32" y="23"/>
                    </a:lnTo>
                    <a:lnTo>
                      <a:pt x="37" y="18"/>
                    </a:lnTo>
                    <a:lnTo>
                      <a:pt x="40" y="12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3"/>
                    </a:lnTo>
                    <a:lnTo>
                      <a:pt x="40" y="1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3" name="Freeform 886">
                <a:extLst>
                  <a:ext uri="{FF2B5EF4-FFF2-40B4-BE49-F238E27FC236}">
                    <a16:creationId xmlns:a16="http://schemas.microsoft.com/office/drawing/2014/main" id="{8BB7F02F-6F7B-8470-D709-30CA91B29AAD}"/>
                  </a:ext>
                </a:extLst>
              </p:cNvPr>
              <p:cNvSpPr/>
              <p:nvPr/>
            </p:nvSpPr>
            <p:spPr bwMode="auto">
              <a:xfrm>
                <a:off x="4527551" y="1233488"/>
                <a:ext cx="20638" cy="22225"/>
              </a:xfrm>
              <a:custGeom>
                <a:avLst/>
                <a:gdLst/>
                <a:ahLst/>
                <a:cxnLst>
                  <a:cxn ang="0">
                    <a:pos x="33" y="2"/>
                  </a:cxn>
                  <a:cxn ang="0">
                    <a:pos x="33" y="2"/>
                  </a:cxn>
                  <a:cxn ang="0">
                    <a:pos x="2" y="33"/>
                  </a:cxn>
                  <a:cxn ang="0">
                    <a:pos x="2" y="33"/>
                  </a:cxn>
                  <a:cxn ang="0">
                    <a:pos x="1" y="35"/>
                  </a:cxn>
                  <a:cxn ang="0">
                    <a:pos x="0" y="37"/>
                  </a:cxn>
                  <a:cxn ang="0">
                    <a:pos x="1" y="38"/>
                  </a:cxn>
                  <a:cxn ang="0">
                    <a:pos x="2" y="40"/>
                  </a:cxn>
                  <a:cxn ang="0">
                    <a:pos x="3" y="41"/>
                  </a:cxn>
                  <a:cxn ang="0">
                    <a:pos x="5" y="41"/>
                  </a:cxn>
                  <a:cxn ang="0">
                    <a:pos x="6" y="41"/>
                  </a:cxn>
                  <a:cxn ang="0">
                    <a:pos x="8" y="40"/>
                  </a:cxn>
                  <a:cxn ang="0">
                    <a:pos x="8" y="40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41" y="7"/>
                  </a:cxn>
                  <a:cxn ang="0">
                    <a:pos x="41" y="5"/>
                  </a:cxn>
                  <a:cxn ang="0">
                    <a:pos x="41" y="3"/>
                  </a:cxn>
                  <a:cxn ang="0">
                    <a:pos x="40" y="2"/>
                  </a:cxn>
                  <a:cxn ang="0">
                    <a:pos x="38" y="1"/>
                  </a:cxn>
                  <a:cxn ang="0">
                    <a:pos x="37" y="0"/>
                  </a:cxn>
                  <a:cxn ang="0">
                    <a:pos x="35" y="1"/>
                  </a:cxn>
                  <a:cxn ang="0">
                    <a:pos x="33" y="2"/>
                  </a:cxn>
                  <a:cxn ang="0">
                    <a:pos x="33" y="2"/>
                  </a:cxn>
                </a:cxnLst>
                <a:rect l="0" t="0" r="r" b="b"/>
                <a:pathLst>
                  <a:path w="41" h="41">
                    <a:moveTo>
                      <a:pt x="33" y="2"/>
                    </a:moveTo>
                    <a:lnTo>
                      <a:pt x="33" y="2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1" y="35"/>
                    </a:lnTo>
                    <a:lnTo>
                      <a:pt x="0" y="37"/>
                    </a:lnTo>
                    <a:lnTo>
                      <a:pt x="1" y="38"/>
                    </a:lnTo>
                    <a:lnTo>
                      <a:pt x="2" y="40"/>
                    </a:lnTo>
                    <a:lnTo>
                      <a:pt x="3" y="41"/>
                    </a:lnTo>
                    <a:lnTo>
                      <a:pt x="5" y="41"/>
                    </a:lnTo>
                    <a:lnTo>
                      <a:pt x="6" y="41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1" y="3"/>
                    </a:lnTo>
                    <a:lnTo>
                      <a:pt x="40" y="2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3" y="2"/>
                    </a:lnTo>
                    <a:lnTo>
                      <a:pt x="3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4" name="Freeform 887">
                <a:extLst>
                  <a:ext uri="{FF2B5EF4-FFF2-40B4-BE49-F238E27FC236}">
                    <a16:creationId xmlns:a16="http://schemas.microsoft.com/office/drawing/2014/main" id="{FDD33154-5DD0-78A4-E7B1-01187139CA77}"/>
                  </a:ext>
                </a:extLst>
              </p:cNvPr>
              <p:cNvSpPr/>
              <p:nvPr/>
            </p:nvSpPr>
            <p:spPr bwMode="auto">
              <a:xfrm>
                <a:off x="4564063" y="1230313"/>
                <a:ext cx="22225" cy="28575"/>
              </a:xfrm>
              <a:custGeom>
                <a:avLst/>
                <a:gdLst/>
                <a:ahLst/>
                <a:cxnLst>
                  <a:cxn ang="0">
                    <a:pos x="32" y="5"/>
                  </a:cxn>
                  <a:cxn ang="0">
                    <a:pos x="32" y="5"/>
                  </a:cxn>
                  <a:cxn ang="0">
                    <a:pos x="31" y="11"/>
                  </a:cxn>
                  <a:cxn ang="0">
                    <a:pos x="27" y="16"/>
                  </a:cxn>
                  <a:cxn ang="0">
                    <a:pos x="19" y="27"/>
                  </a:cxn>
                  <a:cxn ang="0">
                    <a:pos x="19" y="27"/>
                  </a:cxn>
                  <a:cxn ang="0">
                    <a:pos x="11" y="36"/>
                  </a:cxn>
                  <a:cxn ang="0">
                    <a:pos x="2" y="45"/>
                  </a:cxn>
                  <a:cxn ang="0">
                    <a:pos x="2" y="45"/>
                  </a:cxn>
                  <a:cxn ang="0">
                    <a:pos x="0" y="47"/>
                  </a:cxn>
                  <a:cxn ang="0">
                    <a:pos x="0" y="50"/>
                  </a:cxn>
                  <a:cxn ang="0">
                    <a:pos x="0" y="51"/>
                  </a:cxn>
                  <a:cxn ang="0">
                    <a:pos x="2" y="53"/>
                  </a:cxn>
                  <a:cxn ang="0">
                    <a:pos x="3" y="54"/>
                  </a:cxn>
                  <a:cxn ang="0">
                    <a:pos x="5" y="54"/>
                  </a:cxn>
                  <a:cxn ang="0">
                    <a:pos x="7" y="54"/>
                  </a:cxn>
                  <a:cxn ang="0">
                    <a:pos x="8" y="53"/>
                  </a:cxn>
                  <a:cxn ang="0">
                    <a:pos x="8" y="53"/>
                  </a:cxn>
                  <a:cxn ang="0">
                    <a:pos x="18" y="42"/>
                  </a:cxn>
                  <a:cxn ang="0">
                    <a:pos x="30" y="31"/>
                  </a:cxn>
                  <a:cxn ang="0">
                    <a:pos x="34" y="25"/>
                  </a:cxn>
                  <a:cxn ang="0">
                    <a:pos x="38" y="18"/>
                  </a:cxn>
                  <a:cxn ang="0">
                    <a:pos x="40" y="12"/>
                  </a:cxn>
                  <a:cxn ang="0">
                    <a:pos x="41" y="5"/>
                  </a:cxn>
                  <a:cxn ang="0">
                    <a:pos x="41" y="5"/>
                  </a:cxn>
                  <a:cxn ang="0">
                    <a:pos x="41" y="3"/>
                  </a:cxn>
                  <a:cxn ang="0">
                    <a:pos x="40" y="2"/>
                  </a:cxn>
                  <a:cxn ang="0">
                    <a:pos x="39" y="1"/>
                  </a:cxn>
                  <a:cxn ang="0">
                    <a:pos x="37" y="0"/>
                  </a:cxn>
                  <a:cxn ang="0">
                    <a:pos x="35" y="1"/>
                  </a:cxn>
                  <a:cxn ang="0">
                    <a:pos x="34" y="2"/>
                  </a:cxn>
                  <a:cxn ang="0">
                    <a:pos x="33" y="3"/>
                  </a:cxn>
                  <a:cxn ang="0">
                    <a:pos x="32" y="5"/>
                  </a:cxn>
                  <a:cxn ang="0">
                    <a:pos x="32" y="5"/>
                  </a:cxn>
                </a:cxnLst>
                <a:rect l="0" t="0" r="r" b="b"/>
                <a:pathLst>
                  <a:path w="41" h="54">
                    <a:moveTo>
                      <a:pt x="32" y="5"/>
                    </a:moveTo>
                    <a:lnTo>
                      <a:pt x="32" y="5"/>
                    </a:lnTo>
                    <a:lnTo>
                      <a:pt x="31" y="11"/>
                    </a:lnTo>
                    <a:lnTo>
                      <a:pt x="27" y="16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11" y="36"/>
                    </a:lnTo>
                    <a:lnTo>
                      <a:pt x="2" y="45"/>
                    </a:lnTo>
                    <a:lnTo>
                      <a:pt x="2" y="45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0" y="51"/>
                    </a:lnTo>
                    <a:lnTo>
                      <a:pt x="2" y="53"/>
                    </a:lnTo>
                    <a:lnTo>
                      <a:pt x="3" y="54"/>
                    </a:lnTo>
                    <a:lnTo>
                      <a:pt x="5" y="54"/>
                    </a:lnTo>
                    <a:lnTo>
                      <a:pt x="7" y="54"/>
                    </a:lnTo>
                    <a:lnTo>
                      <a:pt x="8" y="53"/>
                    </a:lnTo>
                    <a:lnTo>
                      <a:pt x="8" y="53"/>
                    </a:lnTo>
                    <a:lnTo>
                      <a:pt x="18" y="42"/>
                    </a:lnTo>
                    <a:lnTo>
                      <a:pt x="30" y="31"/>
                    </a:lnTo>
                    <a:lnTo>
                      <a:pt x="34" y="25"/>
                    </a:lnTo>
                    <a:lnTo>
                      <a:pt x="38" y="18"/>
                    </a:lnTo>
                    <a:lnTo>
                      <a:pt x="40" y="12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3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2"/>
                    </a:lnTo>
                    <a:lnTo>
                      <a:pt x="33" y="3"/>
                    </a:lnTo>
                    <a:lnTo>
                      <a:pt x="32" y="5"/>
                    </a:lnTo>
                    <a:lnTo>
                      <a:pt x="3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3" name="Freeform 888">
                <a:extLst>
                  <a:ext uri="{FF2B5EF4-FFF2-40B4-BE49-F238E27FC236}">
                    <a16:creationId xmlns:a16="http://schemas.microsoft.com/office/drawing/2014/main" id="{7A34C211-49FE-3D59-751F-E2BBDED935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24326" y="1127126"/>
                <a:ext cx="785813" cy="679450"/>
              </a:xfrm>
              <a:custGeom>
                <a:avLst/>
                <a:gdLst/>
                <a:ahLst/>
                <a:cxnLst>
                  <a:cxn ang="0">
                    <a:pos x="634" y="1271"/>
                  </a:cxn>
                  <a:cxn ang="0">
                    <a:pos x="387" y="1234"/>
                  </a:cxn>
                  <a:cxn ang="0">
                    <a:pos x="279" y="1187"/>
                  </a:cxn>
                  <a:cxn ang="0">
                    <a:pos x="153" y="1083"/>
                  </a:cxn>
                  <a:cxn ang="0">
                    <a:pos x="66" y="954"/>
                  </a:cxn>
                  <a:cxn ang="0">
                    <a:pos x="17" y="807"/>
                  </a:cxn>
                  <a:cxn ang="0">
                    <a:pos x="1" y="598"/>
                  </a:cxn>
                  <a:cxn ang="0">
                    <a:pos x="25" y="439"/>
                  </a:cxn>
                  <a:cxn ang="0">
                    <a:pos x="63" y="319"/>
                  </a:cxn>
                  <a:cxn ang="0">
                    <a:pos x="107" y="205"/>
                  </a:cxn>
                  <a:cxn ang="0">
                    <a:pos x="207" y="99"/>
                  </a:cxn>
                  <a:cxn ang="0">
                    <a:pos x="338" y="36"/>
                  </a:cxn>
                  <a:cxn ang="0">
                    <a:pos x="560" y="4"/>
                  </a:cxn>
                  <a:cxn ang="0">
                    <a:pos x="748" y="0"/>
                  </a:cxn>
                  <a:cxn ang="0">
                    <a:pos x="830" y="3"/>
                  </a:cxn>
                  <a:cxn ang="0">
                    <a:pos x="977" y="24"/>
                  </a:cxn>
                  <a:cxn ang="0">
                    <a:pos x="1080" y="55"/>
                  </a:cxn>
                  <a:cxn ang="0">
                    <a:pos x="1243" y="152"/>
                  </a:cxn>
                  <a:cxn ang="0">
                    <a:pos x="1363" y="247"/>
                  </a:cxn>
                  <a:cxn ang="0">
                    <a:pos x="1435" y="371"/>
                  </a:cxn>
                  <a:cxn ang="0">
                    <a:pos x="1481" y="506"/>
                  </a:cxn>
                  <a:cxn ang="0">
                    <a:pos x="1480" y="666"/>
                  </a:cxn>
                  <a:cxn ang="0">
                    <a:pos x="1460" y="824"/>
                  </a:cxn>
                  <a:cxn ang="0">
                    <a:pos x="1402" y="976"/>
                  </a:cxn>
                  <a:cxn ang="0">
                    <a:pos x="1313" y="1099"/>
                  </a:cxn>
                  <a:cxn ang="0">
                    <a:pos x="1184" y="1204"/>
                  </a:cxn>
                  <a:cxn ang="0">
                    <a:pos x="1039" y="1257"/>
                  </a:cxn>
                  <a:cxn ang="0">
                    <a:pos x="808" y="1282"/>
                  </a:cxn>
                  <a:cxn ang="0">
                    <a:pos x="501" y="40"/>
                  </a:cxn>
                  <a:cxn ang="0">
                    <a:pos x="326" y="76"/>
                  </a:cxn>
                  <a:cxn ang="0">
                    <a:pos x="213" y="137"/>
                  </a:cxn>
                  <a:cxn ang="0">
                    <a:pos x="142" y="226"/>
                  </a:cxn>
                  <a:cxn ang="0">
                    <a:pos x="75" y="396"/>
                  </a:cxn>
                  <a:cxn ang="0">
                    <a:pos x="40" y="570"/>
                  </a:cxn>
                  <a:cxn ang="0">
                    <a:pos x="41" y="747"/>
                  </a:cxn>
                  <a:cxn ang="0">
                    <a:pos x="87" y="916"/>
                  </a:cxn>
                  <a:cxn ang="0">
                    <a:pos x="173" y="1051"/>
                  </a:cxn>
                  <a:cxn ang="0">
                    <a:pos x="310" y="1162"/>
                  </a:cxn>
                  <a:cxn ang="0">
                    <a:pos x="445" y="1210"/>
                  </a:cxn>
                  <a:cxn ang="0">
                    <a:pos x="791" y="1244"/>
                  </a:cxn>
                  <a:cxn ang="0">
                    <a:pos x="977" y="1230"/>
                  </a:cxn>
                  <a:cxn ang="0">
                    <a:pos x="1073" y="1215"/>
                  </a:cxn>
                  <a:cxn ang="0">
                    <a:pos x="1202" y="1150"/>
                  </a:cxn>
                  <a:cxn ang="0">
                    <a:pos x="1325" y="1029"/>
                  </a:cxn>
                  <a:cxn ang="0">
                    <a:pos x="1401" y="891"/>
                  </a:cxn>
                  <a:cxn ang="0">
                    <a:pos x="1444" y="708"/>
                  </a:cxn>
                  <a:cxn ang="0">
                    <a:pos x="1446" y="544"/>
                  </a:cxn>
                  <a:cxn ang="0">
                    <a:pos x="1395" y="376"/>
                  </a:cxn>
                  <a:cxn ang="0">
                    <a:pos x="1325" y="258"/>
                  </a:cxn>
                  <a:cxn ang="0">
                    <a:pos x="1268" y="211"/>
                  </a:cxn>
                  <a:cxn ang="0">
                    <a:pos x="1113" y="110"/>
                  </a:cxn>
                  <a:cxn ang="0">
                    <a:pos x="1046" y="84"/>
                  </a:cxn>
                  <a:cxn ang="0">
                    <a:pos x="939" y="51"/>
                  </a:cxn>
                  <a:cxn ang="0">
                    <a:pos x="751" y="36"/>
                  </a:cxn>
                  <a:cxn ang="0">
                    <a:pos x="700" y="36"/>
                  </a:cxn>
                </a:cxnLst>
                <a:rect l="0" t="0" r="r" b="b"/>
                <a:pathLst>
                  <a:path w="1484" h="1282">
                    <a:moveTo>
                      <a:pt x="779" y="1282"/>
                    </a:moveTo>
                    <a:lnTo>
                      <a:pt x="779" y="1282"/>
                    </a:lnTo>
                    <a:lnTo>
                      <a:pt x="740" y="1281"/>
                    </a:lnTo>
                    <a:lnTo>
                      <a:pt x="703" y="1279"/>
                    </a:lnTo>
                    <a:lnTo>
                      <a:pt x="668" y="1276"/>
                    </a:lnTo>
                    <a:lnTo>
                      <a:pt x="634" y="1271"/>
                    </a:lnTo>
                    <a:lnTo>
                      <a:pt x="634" y="1271"/>
                    </a:lnTo>
                    <a:lnTo>
                      <a:pt x="589" y="1264"/>
                    </a:lnTo>
                    <a:lnTo>
                      <a:pt x="543" y="1259"/>
                    </a:lnTo>
                    <a:lnTo>
                      <a:pt x="543" y="1259"/>
                    </a:lnTo>
                    <a:lnTo>
                      <a:pt x="480" y="1252"/>
                    </a:lnTo>
                    <a:lnTo>
                      <a:pt x="449" y="1248"/>
                    </a:lnTo>
                    <a:lnTo>
                      <a:pt x="418" y="1242"/>
                    </a:lnTo>
                    <a:lnTo>
                      <a:pt x="387" y="1234"/>
                    </a:lnTo>
                    <a:lnTo>
                      <a:pt x="357" y="1225"/>
                    </a:lnTo>
                    <a:lnTo>
                      <a:pt x="342" y="1220"/>
                    </a:lnTo>
                    <a:lnTo>
                      <a:pt x="328" y="1214"/>
                    </a:lnTo>
                    <a:lnTo>
                      <a:pt x="313" y="1206"/>
                    </a:lnTo>
                    <a:lnTo>
                      <a:pt x="300" y="1199"/>
                    </a:lnTo>
                    <a:lnTo>
                      <a:pt x="300" y="1199"/>
                    </a:lnTo>
                    <a:lnTo>
                      <a:pt x="279" y="1187"/>
                    </a:lnTo>
                    <a:lnTo>
                      <a:pt x="258" y="1173"/>
                    </a:lnTo>
                    <a:lnTo>
                      <a:pt x="239" y="1160"/>
                    </a:lnTo>
                    <a:lnTo>
                      <a:pt x="220" y="1145"/>
                    </a:lnTo>
                    <a:lnTo>
                      <a:pt x="202" y="1131"/>
                    </a:lnTo>
                    <a:lnTo>
                      <a:pt x="185" y="1115"/>
                    </a:lnTo>
                    <a:lnTo>
                      <a:pt x="168" y="1100"/>
                    </a:lnTo>
                    <a:lnTo>
                      <a:pt x="153" y="1083"/>
                    </a:lnTo>
                    <a:lnTo>
                      <a:pt x="138" y="1067"/>
                    </a:lnTo>
                    <a:lnTo>
                      <a:pt x="124" y="1049"/>
                    </a:lnTo>
                    <a:lnTo>
                      <a:pt x="110" y="1031"/>
                    </a:lnTo>
                    <a:lnTo>
                      <a:pt x="98" y="1013"/>
                    </a:lnTo>
                    <a:lnTo>
                      <a:pt x="86" y="993"/>
                    </a:lnTo>
                    <a:lnTo>
                      <a:pt x="75" y="973"/>
                    </a:lnTo>
                    <a:lnTo>
                      <a:pt x="66" y="954"/>
                    </a:lnTo>
                    <a:lnTo>
                      <a:pt x="56" y="933"/>
                    </a:lnTo>
                    <a:lnTo>
                      <a:pt x="56" y="933"/>
                    </a:lnTo>
                    <a:lnTo>
                      <a:pt x="46" y="908"/>
                    </a:lnTo>
                    <a:lnTo>
                      <a:pt x="37" y="882"/>
                    </a:lnTo>
                    <a:lnTo>
                      <a:pt x="29" y="857"/>
                    </a:lnTo>
                    <a:lnTo>
                      <a:pt x="22" y="832"/>
                    </a:lnTo>
                    <a:lnTo>
                      <a:pt x="17" y="807"/>
                    </a:lnTo>
                    <a:lnTo>
                      <a:pt x="12" y="784"/>
                    </a:lnTo>
                    <a:lnTo>
                      <a:pt x="9" y="759"/>
                    </a:lnTo>
                    <a:lnTo>
                      <a:pt x="6" y="735"/>
                    </a:lnTo>
                    <a:lnTo>
                      <a:pt x="3" y="711"/>
                    </a:lnTo>
                    <a:lnTo>
                      <a:pt x="1" y="688"/>
                    </a:lnTo>
                    <a:lnTo>
                      <a:pt x="0" y="643"/>
                    </a:lnTo>
                    <a:lnTo>
                      <a:pt x="1" y="598"/>
                    </a:lnTo>
                    <a:lnTo>
                      <a:pt x="3" y="556"/>
                    </a:lnTo>
                    <a:lnTo>
                      <a:pt x="3" y="556"/>
                    </a:lnTo>
                    <a:lnTo>
                      <a:pt x="6" y="532"/>
                    </a:lnTo>
                    <a:lnTo>
                      <a:pt x="9" y="508"/>
                    </a:lnTo>
                    <a:lnTo>
                      <a:pt x="14" y="485"/>
                    </a:lnTo>
                    <a:lnTo>
                      <a:pt x="19" y="462"/>
                    </a:lnTo>
                    <a:lnTo>
                      <a:pt x="25" y="439"/>
                    </a:lnTo>
                    <a:lnTo>
                      <a:pt x="32" y="418"/>
                    </a:lnTo>
                    <a:lnTo>
                      <a:pt x="47" y="372"/>
                    </a:lnTo>
                    <a:lnTo>
                      <a:pt x="50" y="363"/>
                    </a:lnTo>
                    <a:lnTo>
                      <a:pt x="50" y="363"/>
                    </a:lnTo>
                    <a:lnTo>
                      <a:pt x="56" y="342"/>
                    </a:lnTo>
                    <a:lnTo>
                      <a:pt x="63" y="319"/>
                    </a:lnTo>
                    <a:lnTo>
                      <a:pt x="63" y="319"/>
                    </a:lnTo>
                    <a:lnTo>
                      <a:pt x="72" y="288"/>
                    </a:lnTo>
                    <a:lnTo>
                      <a:pt x="81" y="259"/>
                    </a:lnTo>
                    <a:lnTo>
                      <a:pt x="86" y="245"/>
                    </a:lnTo>
                    <a:lnTo>
                      <a:pt x="93" y="231"/>
                    </a:lnTo>
                    <a:lnTo>
                      <a:pt x="100" y="218"/>
                    </a:lnTo>
                    <a:lnTo>
                      <a:pt x="107" y="205"/>
                    </a:lnTo>
                    <a:lnTo>
                      <a:pt x="107" y="205"/>
                    </a:lnTo>
                    <a:lnTo>
                      <a:pt x="120" y="188"/>
                    </a:lnTo>
                    <a:lnTo>
                      <a:pt x="133" y="170"/>
                    </a:lnTo>
                    <a:lnTo>
                      <a:pt x="146" y="154"/>
                    </a:lnTo>
                    <a:lnTo>
                      <a:pt x="161" y="139"/>
                    </a:lnTo>
                    <a:lnTo>
                      <a:pt x="175" y="125"/>
                    </a:lnTo>
                    <a:lnTo>
                      <a:pt x="191" y="112"/>
                    </a:lnTo>
                    <a:lnTo>
                      <a:pt x="207" y="99"/>
                    </a:lnTo>
                    <a:lnTo>
                      <a:pt x="223" y="88"/>
                    </a:lnTo>
                    <a:lnTo>
                      <a:pt x="241" y="78"/>
                    </a:lnTo>
                    <a:lnTo>
                      <a:pt x="258" y="67"/>
                    </a:lnTo>
                    <a:lnTo>
                      <a:pt x="277" y="59"/>
                    </a:lnTo>
                    <a:lnTo>
                      <a:pt x="297" y="51"/>
                    </a:lnTo>
                    <a:lnTo>
                      <a:pt x="317" y="44"/>
                    </a:lnTo>
                    <a:lnTo>
                      <a:pt x="338" y="36"/>
                    </a:lnTo>
                    <a:lnTo>
                      <a:pt x="360" y="31"/>
                    </a:lnTo>
                    <a:lnTo>
                      <a:pt x="383" y="26"/>
                    </a:lnTo>
                    <a:lnTo>
                      <a:pt x="383" y="26"/>
                    </a:lnTo>
                    <a:lnTo>
                      <a:pt x="427" y="18"/>
                    </a:lnTo>
                    <a:lnTo>
                      <a:pt x="472" y="11"/>
                    </a:lnTo>
                    <a:lnTo>
                      <a:pt x="516" y="7"/>
                    </a:lnTo>
                    <a:lnTo>
                      <a:pt x="560" y="4"/>
                    </a:lnTo>
                    <a:lnTo>
                      <a:pt x="606" y="2"/>
                    </a:lnTo>
                    <a:lnTo>
                      <a:pt x="651" y="1"/>
                    </a:lnTo>
                    <a:lnTo>
                      <a:pt x="744" y="0"/>
                    </a:lnTo>
                    <a:lnTo>
                      <a:pt x="744" y="0"/>
                    </a:lnTo>
                    <a:lnTo>
                      <a:pt x="746" y="0"/>
                    </a:lnTo>
                    <a:lnTo>
                      <a:pt x="747" y="0"/>
                    </a:lnTo>
                    <a:lnTo>
                      <a:pt x="748" y="0"/>
                    </a:lnTo>
                    <a:lnTo>
                      <a:pt x="748" y="0"/>
                    </a:lnTo>
                    <a:lnTo>
                      <a:pt x="750" y="0"/>
                    </a:lnTo>
                    <a:lnTo>
                      <a:pt x="751" y="0"/>
                    </a:lnTo>
                    <a:lnTo>
                      <a:pt x="751" y="0"/>
                    </a:lnTo>
                    <a:lnTo>
                      <a:pt x="792" y="1"/>
                    </a:lnTo>
                    <a:lnTo>
                      <a:pt x="792" y="1"/>
                    </a:lnTo>
                    <a:lnTo>
                      <a:pt x="830" y="3"/>
                    </a:lnTo>
                    <a:lnTo>
                      <a:pt x="868" y="5"/>
                    </a:lnTo>
                    <a:lnTo>
                      <a:pt x="905" y="8"/>
                    </a:lnTo>
                    <a:lnTo>
                      <a:pt x="923" y="11"/>
                    </a:lnTo>
                    <a:lnTo>
                      <a:pt x="941" y="14"/>
                    </a:lnTo>
                    <a:lnTo>
                      <a:pt x="941" y="14"/>
                    </a:lnTo>
                    <a:lnTo>
                      <a:pt x="959" y="19"/>
                    </a:lnTo>
                    <a:lnTo>
                      <a:pt x="977" y="24"/>
                    </a:lnTo>
                    <a:lnTo>
                      <a:pt x="1011" y="35"/>
                    </a:lnTo>
                    <a:lnTo>
                      <a:pt x="1011" y="35"/>
                    </a:lnTo>
                    <a:lnTo>
                      <a:pt x="1041" y="45"/>
                    </a:lnTo>
                    <a:lnTo>
                      <a:pt x="1041" y="45"/>
                    </a:lnTo>
                    <a:lnTo>
                      <a:pt x="1066" y="52"/>
                    </a:lnTo>
                    <a:lnTo>
                      <a:pt x="1066" y="52"/>
                    </a:lnTo>
                    <a:lnTo>
                      <a:pt x="1080" y="55"/>
                    </a:lnTo>
                    <a:lnTo>
                      <a:pt x="1094" y="59"/>
                    </a:lnTo>
                    <a:lnTo>
                      <a:pt x="1107" y="64"/>
                    </a:lnTo>
                    <a:lnTo>
                      <a:pt x="1120" y="70"/>
                    </a:lnTo>
                    <a:lnTo>
                      <a:pt x="1120" y="70"/>
                    </a:lnTo>
                    <a:lnTo>
                      <a:pt x="1189" y="116"/>
                    </a:lnTo>
                    <a:lnTo>
                      <a:pt x="1189" y="116"/>
                    </a:lnTo>
                    <a:lnTo>
                      <a:pt x="1243" y="152"/>
                    </a:lnTo>
                    <a:lnTo>
                      <a:pt x="1298" y="187"/>
                    </a:lnTo>
                    <a:lnTo>
                      <a:pt x="1298" y="187"/>
                    </a:lnTo>
                    <a:lnTo>
                      <a:pt x="1307" y="193"/>
                    </a:lnTo>
                    <a:lnTo>
                      <a:pt x="1317" y="200"/>
                    </a:lnTo>
                    <a:lnTo>
                      <a:pt x="1334" y="215"/>
                    </a:lnTo>
                    <a:lnTo>
                      <a:pt x="1350" y="230"/>
                    </a:lnTo>
                    <a:lnTo>
                      <a:pt x="1363" y="247"/>
                    </a:lnTo>
                    <a:lnTo>
                      <a:pt x="1377" y="264"/>
                    </a:lnTo>
                    <a:lnTo>
                      <a:pt x="1388" y="283"/>
                    </a:lnTo>
                    <a:lnTo>
                      <a:pt x="1398" y="301"/>
                    </a:lnTo>
                    <a:lnTo>
                      <a:pt x="1408" y="318"/>
                    </a:lnTo>
                    <a:lnTo>
                      <a:pt x="1415" y="334"/>
                    </a:lnTo>
                    <a:lnTo>
                      <a:pt x="1415" y="334"/>
                    </a:lnTo>
                    <a:lnTo>
                      <a:pt x="1435" y="371"/>
                    </a:lnTo>
                    <a:lnTo>
                      <a:pt x="1452" y="409"/>
                    </a:lnTo>
                    <a:lnTo>
                      <a:pt x="1461" y="429"/>
                    </a:lnTo>
                    <a:lnTo>
                      <a:pt x="1468" y="449"/>
                    </a:lnTo>
                    <a:lnTo>
                      <a:pt x="1474" y="469"/>
                    </a:lnTo>
                    <a:lnTo>
                      <a:pt x="1478" y="489"/>
                    </a:lnTo>
                    <a:lnTo>
                      <a:pt x="1478" y="489"/>
                    </a:lnTo>
                    <a:lnTo>
                      <a:pt x="1481" y="506"/>
                    </a:lnTo>
                    <a:lnTo>
                      <a:pt x="1483" y="523"/>
                    </a:lnTo>
                    <a:lnTo>
                      <a:pt x="1484" y="542"/>
                    </a:lnTo>
                    <a:lnTo>
                      <a:pt x="1484" y="560"/>
                    </a:lnTo>
                    <a:lnTo>
                      <a:pt x="1483" y="596"/>
                    </a:lnTo>
                    <a:lnTo>
                      <a:pt x="1481" y="632"/>
                    </a:lnTo>
                    <a:lnTo>
                      <a:pt x="1481" y="632"/>
                    </a:lnTo>
                    <a:lnTo>
                      <a:pt x="1480" y="666"/>
                    </a:lnTo>
                    <a:lnTo>
                      <a:pt x="1479" y="701"/>
                    </a:lnTo>
                    <a:lnTo>
                      <a:pt x="1479" y="701"/>
                    </a:lnTo>
                    <a:lnTo>
                      <a:pt x="1478" y="724"/>
                    </a:lnTo>
                    <a:lnTo>
                      <a:pt x="1475" y="749"/>
                    </a:lnTo>
                    <a:lnTo>
                      <a:pt x="1471" y="774"/>
                    </a:lnTo>
                    <a:lnTo>
                      <a:pt x="1466" y="799"/>
                    </a:lnTo>
                    <a:lnTo>
                      <a:pt x="1460" y="824"/>
                    </a:lnTo>
                    <a:lnTo>
                      <a:pt x="1453" y="848"/>
                    </a:lnTo>
                    <a:lnTo>
                      <a:pt x="1439" y="893"/>
                    </a:lnTo>
                    <a:lnTo>
                      <a:pt x="1439" y="893"/>
                    </a:lnTo>
                    <a:lnTo>
                      <a:pt x="1431" y="914"/>
                    </a:lnTo>
                    <a:lnTo>
                      <a:pt x="1422" y="936"/>
                    </a:lnTo>
                    <a:lnTo>
                      <a:pt x="1413" y="956"/>
                    </a:lnTo>
                    <a:lnTo>
                      <a:pt x="1402" y="976"/>
                    </a:lnTo>
                    <a:lnTo>
                      <a:pt x="1390" y="997"/>
                    </a:lnTo>
                    <a:lnTo>
                      <a:pt x="1377" y="1018"/>
                    </a:lnTo>
                    <a:lnTo>
                      <a:pt x="1362" y="1037"/>
                    </a:lnTo>
                    <a:lnTo>
                      <a:pt x="1347" y="1058"/>
                    </a:lnTo>
                    <a:lnTo>
                      <a:pt x="1347" y="1058"/>
                    </a:lnTo>
                    <a:lnTo>
                      <a:pt x="1330" y="1079"/>
                    </a:lnTo>
                    <a:lnTo>
                      <a:pt x="1313" y="1099"/>
                    </a:lnTo>
                    <a:lnTo>
                      <a:pt x="1296" y="1116"/>
                    </a:lnTo>
                    <a:lnTo>
                      <a:pt x="1278" y="1134"/>
                    </a:lnTo>
                    <a:lnTo>
                      <a:pt x="1260" y="1150"/>
                    </a:lnTo>
                    <a:lnTo>
                      <a:pt x="1242" y="1165"/>
                    </a:lnTo>
                    <a:lnTo>
                      <a:pt x="1222" y="1179"/>
                    </a:lnTo>
                    <a:lnTo>
                      <a:pt x="1204" y="1192"/>
                    </a:lnTo>
                    <a:lnTo>
                      <a:pt x="1184" y="1204"/>
                    </a:lnTo>
                    <a:lnTo>
                      <a:pt x="1164" y="1215"/>
                    </a:lnTo>
                    <a:lnTo>
                      <a:pt x="1145" y="1224"/>
                    </a:lnTo>
                    <a:lnTo>
                      <a:pt x="1124" y="1233"/>
                    </a:lnTo>
                    <a:lnTo>
                      <a:pt x="1103" y="1241"/>
                    </a:lnTo>
                    <a:lnTo>
                      <a:pt x="1082" y="1247"/>
                    </a:lnTo>
                    <a:lnTo>
                      <a:pt x="1061" y="1253"/>
                    </a:lnTo>
                    <a:lnTo>
                      <a:pt x="1039" y="1257"/>
                    </a:lnTo>
                    <a:lnTo>
                      <a:pt x="1039" y="1257"/>
                    </a:lnTo>
                    <a:lnTo>
                      <a:pt x="967" y="1268"/>
                    </a:lnTo>
                    <a:lnTo>
                      <a:pt x="933" y="1273"/>
                    </a:lnTo>
                    <a:lnTo>
                      <a:pt x="900" y="1276"/>
                    </a:lnTo>
                    <a:lnTo>
                      <a:pt x="869" y="1279"/>
                    </a:lnTo>
                    <a:lnTo>
                      <a:pt x="838" y="1280"/>
                    </a:lnTo>
                    <a:lnTo>
                      <a:pt x="808" y="1282"/>
                    </a:lnTo>
                    <a:lnTo>
                      <a:pt x="779" y="1282"/>
                    </a:lnTo>
                    <a:lnTo>
                      <a:pt x="779" y="1282"/>
                    </a:lnTo>
                    <a:close/>
                    <a:moveTo>
                      <a:pt x="653" y="36"/>
                    </a:moveTo>
                    <a:lnTo>
                      <a:pt x="653" y="36"/>
                    </a:lnTo>
                    <a:lnTo>
                      <a:pt x="604" y="36"/>
                    </a:lnTo>
                    <a:lnTo>
                      <a:pt x="553" y="37"/>
                    </a:lnTo>
                    <a:lnTo>
                      <a:pt x="501" y="40"/>
                    </a:lnTo>
                    <a:lnTo>
                      <a:pt x="475" y="44"/>
                    </a:lnTo>
                    <a:lnTo>
                      <a:pt x="450" y="47"/>
                    </a:lnTo>
                    <a:lnTo>
                      <a:pt x="424" y="51"/>
                    </a:lnTo>
                    <a:lnTo>
                      <a:pt x="399" y="55"/>
                    </a:lnTo>
                    <a:lnTo>
                      <a:pt x="374" y="61"/>
                    </a:lnTo>
                    <a:lnTo>
                      <a:pt x="350" y="67"/>
                    </a:lnTo>
                    <a:lnTo>
                      <a:pt x="326" y="76"/>
                    </a:lnTo>
                    <a:lnTo>
                      <a:pt x="302" y="84"/>
                    </a:lnTo>
                    <a:lnTo>
                      <a:pt x="279" y="94"/>
                    </a:lnTo>
                    <a:lnTo>
                      <a:pt x="257" y="106"/>
                    </a:lnTo>
                    <a:lnTo>
                      <a:pt x="257" y="106"/>
                    </a:lnTo>
                    <a:lnTo>
                      <a:pt x="242" y="115"/>
                    </a:lnTo>
                    <a:lnTo>
                      <a:pt x="226" y="125"/>
                    </a:lnTo>
                    <a:lnTo>
                      <a:pt x="213" y="137"/>
                    </a:lnTo>
                    <a:lnTo>
                      <a:pt x="200" y="148"/>
                    </a:lnTo>
                    <a:lnTo>
                      <a:pt x="189" y="160"/>
                    </a:lnTo>
                    <a:lnTo>
                      <a:pt x="178" y="172"/>
                    </a:lnTo>
                    <a:lnTo>
                      <a:pt x="167" y="186"/>
                    </a:lnTo>
                    <a:lnTo>
                      <a:pt x="158" y="199"/>
                    </a:lnTo>
                    <a:lnTo>
                      <a:pt x="150" y="212"/>
                    </a:lnTo>
                    <a:lnTo>
                      <a:pt x="142" y="226"/>
                    </a:lnTo>
                    <a:lnTo>
                      <a:pt x="128" y="254"/>
                    </a:lnTo>
                    <a:lnTo>
                      <a:pt x="116" y="282"/>
                    </a:lnTo>
                    <a:lnTo>
                      <a:pt x="106" y="310"/>
                    </a:lnTo>
                    <a:lnTo>
                      <a:pt x="106" y="310"/>
                    </a:lnTo>
                    <a:lnTo>
                      <a:pt x="95" y="340"/>
                    </a:lnTo>
                    <a:lnTo>
                      <a:pt x="95" y="340"/>
                    </a:lnTo>
                    <a:lnTo>
                      <a:pt x="75" y="396"/>
                    </a:lnTo>
                    <a:lnTo>
                      <a:pt x="66" y="424"/>
                    </a:lnTo>
                    <a:lnTo>
                      <a:pt x="57" y="453"/>
                    </a:lnTo>
                    <a:lnTo>
                      <a:pt x="50" y="482"/>
                    </a:lnTo>
                    <a:lnTo>
                      <a:pt x="45" y="511"/>
                    </a:lnTo>
                    <a:lnTo>
                      <a:pt x="41" y="540"/>
                    </a:lnTo>
                    <a:lnTo>
                      <a:pt x="40" y="570"/>
                    </a:lnTo>
                    <a:lnTo>
                      <a:pt x="40" y="570"/>
                    </a:lnTo>
                    <a:lnTo>
                      <a:pt x="38" y="617"/>
                    </a:lnTo>
                    <a:lnTo>
                      <a:pt x="38" y="617"/>
                    </a:lnTo>
                    <a:lnTo>
                      <a:pt x="37" y="661"/>
                    </a:lnTo>
                    <a:lnTo>
                      <a:pt x="37" y="683"/>
                    </a:lnTo>
                    <a:lnTo>
                      <a:pt x="38" y="704"/>
                    </a:lnTo>
                    <a:lnTo>
                      <a:pt x="39" y="726"/>
                    </a:lnTo>
                    <a:lnTo>
                      <a:pt x="41" y="747"/>
                    </a:lnTo>
                    <a:lnTo>
                      <a:pt x="44" y="769"/>
                    </a:lnTo>
                    <a:lnTo>
                      <a:pt x="49" y="791"/>
                    </a:lnTo>
                    <a:lnTo>
                      <a:pt x="49" y="791"/>
                    </a:lnTo>
                    <a:lnTo>
                      <a:pt x="63" y="842"/>
                    </a:lnTo>
                    <a:lnTo>
                      <a:pt x="70" y="866"/>
                    </a:lnTo>
                    <a:lnTo>
                      <a:pt x="78" y="891"/>
                    </a:lnTo>
                    <a:lnTo>
                      <a:pt x="87" y="916"/>
                    </a:lnTo>
                    <a:lnTo>
                      <a:pt x="98" y="940"/>
                    </a:lnTo>
                    <a:lnTo>
                      <a:pt x="110" y="963"/>
                    </a:lnTo>
                    <a:lnTo>
                      <a:pt x="124" y="986"/>
                    </a:lnTo>
                    <a:lnTo>
                      <a:pt x="124" y="986"/>
                    </a:lnTo>
                    <a:lnTo>
                      <a:pt x="139" y="1008"/>
                    </a:lnTo>
                    <a:lnTo>
                      <a:pt x="156" y="1030"/>
                    </a:lnTo>
                    <a:lnTo>
                      <a:pt x="173" y="1051"/>
                    </a:lnTo>
                    <a:lnTo>
                      <a:pt x="191" y="1070"/>
                    </a:lnTo>
                    <a:lnTo>
                      <a:pt x="210" y="1088"/>
                    </a:lnTo>
                    <a:lnTo>
                      <a:pt x="228" y="1106"/>
                    </a:lnTo>
                    <a:lnTo>
                      <a:pt x="248" y="1121"/>
                    </a:lnTo>
                    <a:lnTo>
                      <a:pt x="269" y="1136"/>
                    </a:lnTo>
                    <a:lnTo>
                      <a:pt x="288" y="1149"/>
                    </a:lnTo>
                    <a:lnTo>
                      <a:pt x="310" y="1162"/>
                    </a:lnTo>
                    <a:lnTo>
                      <a:pt x="332" y="1173"/>
                    </a:lnTo>
                    <a:lnTo>
                      <a:pt x="354" y="1184"/>
                    </a:lnTo>
                    <a:lnTo>
                      <a:pt x="376" y="1192"/>
                    </a:lnTo>
                    <a:lnTo>
                      <a:pt x="398" y="1199"/>
                    </a:lnTo>
                    <a:lnTo>
                      <a:pt x="421" y="1205"/>
                    </a:lnTo>
                    <a:lnTo>
                      <a:pt x="445" y="1210"/>
                    </a:lnTo>
                    <a:lnTo>
                      <a:pt x="445" y="1210"/>
                    </a:lnTo>
                    <a:lnTo>
                      <a:pt x="525" y="1222"/>
                    </a:lnTo>
                    <a:lnTo>
                      <a:pt x="567" y="1228"/>
                    </a:lnTo>
                    <a:lnTo>
                      <a:pt x="611" y="1233"/>
                    </a:lnTo>
                    <a:lnTo>
                      <a:pt x="654" y="1238"/>
                    </a:lnTo>
                    <a:lnTo>
                      <a:pt x="700" y="1241"/>
                    </a:lnTo>
                    <a:lnTo>
                      <a:pt x="746" y="1243"/>
                    </a:lnTo>
                    <a:lnTo>
                      <a:pt x="791" y="1244"/>
                    </a:lnTo>
                    <a:lnTo>
                      <a:pt x="791" y="1244"/>
                    </a:lnTo>
                    <a:lnTo>
                      <a:pt x="843" y="1243"/>
                    </a:lnTo>
                    <a:lnTo>
                      <a:pt x="843" y="1243"/>
                    </a:lnTo>
                    <a:lnTo>
                      <a:pt x="879" y="1241"/>
                    </a:lnTo>
                    <a:lnTo>
                      <a:pt x="913" y="1239"/>
                    </a:lnTo>
                    <a:lnTo>
                      <a:pt x="946" y="1234"/>
                    </a:lnTo>
                    <a:lnTo>
                      <a:pt x="977" y="1230"/>
                    </a:lnTo>
                    <a:lnTo>
                      <a:pt x="977" y="1230"/>
                    </a:lnTo>
                    <a:lnTo>
                      <a:pt x="1005" y="1227"/>
                    </a:lnTo>
                    <a:lnTo>
                      <a:pt x="1005" y="1227"/>
                    </a:lnTo>
                    <a:lnTo>
                      <a:pt x="1025" y="1225"/>
                    </a:lnTo>
                    <a:lnTo>
                      <a:pt x="1045" y="1222"/>
                    </a:lnTo>
                    <a:lnTo>
                      <a:pt x="1065" y="1218"/>
                    </a:lnTo>
                    <a:lnTo>
                      <a:pt x="1073" y="1215"/>
                    </a:lnTo>
                    <a:lnTo>
                      <a:pt x="1082" y="1212"/>
                    </a:lnTo>
                    <a:lnTo>
                      <a:pt x="1082" y="1212"/>
                    </a:lnTo>
                    <a:lnTo>
                      <a:pt x="1109" y="1200"/>
                    </a:lnTo>
                    <a:lnTo>
                      <a:pt x="1135" y="1189"/>
                    </a:lnTo>
                    <a:lnTo>
                      <a:pt x="1159" y="1176"/>
                    </a:lnTo>
                    <a:lnTo>
                      <a:pt x="1181" y="1163"/>
                    </a:lnTo>
                    <a:lnTo>
                      <a:pt x="1202" y="1150"/>
                    </a:lnTo>
                    <a:lnTo>
                      <a:pt x="1220" y="1136"/>
                    </a:lnTo>
                    <a:lnTo>
                      <a:pt x="1238" y="1121"/>
                    </a:lnTo>
                    <a:lnTo>
                      <a:pt x="1254" y="1106"/>
                    </a:lnTo>
                    <a:lnTo>
                      <a:pt x="1254" y="1106"/>
                    </a:lnTo>
                    <a:lnTo>
                      <a:pt x="1291" y="1070"/>
                    </a:lnTo>
                    <a:lnTo>
                      <a:pt x="1308" y="1050"/>
                    </a:lnTo>
                    <a:lnTo>
                      <a:pt x="1325" y="1029"/>
                    </a:lnTo>
                    <a:lnTo>
                      <a:pt x="1341" y="1008"/>
                    </a:lnTo>
                    <a:lnTo>
                      <a:pt x="1357" y="986"/>
                    </a:lnTo>
                    <a:lnTo>
                      <a:pt x="1370" y="963"/>
                    </a:lnTo>
                    <a:lnTo>
                      <a:pt x="1383" y="939"/>
                    </a:lnTo>
                    <a:lnTo>
                      <a:pt x="1383" y="939"/>
                    </a:lnTo>
                    <a:lnTo>
                      <a:pt x="1392" y="915"/>
                    </a:lnTo>
                    <a:lnTo>
                      <a:pt x="1401" y="891"/>
                    </a:lnTo>
                    <a:lnTo>
                      <a:pt x="1409" y="868"/>
                    </a:lnTo>
                    <a:lnTo>
                      <a:pt x="1416" y="844"/>
                    </a:lnTo>
                    <a:lnTo>
                      <a:pt x="1427" y="795"/>
                    </a:lnTo>
                    <a:lnTo>
                      <a:pt x="1438" y="749"/>
                    </a:lnTo>
                    <a:lnTo>
                      <a:pt x="1438" y="749"/>
                    </a:lnTo>
                    <a:lnTo>
                      <a:pt x="1442" y="729"/>
                    </a:lnTo>
                    <a:lnTo>
                      <a:pt x="1444" y="708"/>
                    </a:lnTo>
                    <a:lnTo>
                      <a:pt x="1446" y="686"/>
                    </a:lnTo>
                    <a:lnTo>
                      <a:pt x="1447" y="664"/>
                    </a:lnTo>
                    <a:lnTo>
                      <a:pt x="1447" y="620"/>
                    </a:lnTo>
                    <a:lnTo>
                      <a:pt x="1446" y="577"/>
                    </a:lnTo>
                    <a:lnTo>
                      <a:pt x="1446" y="577"/>
                    </a:lnTo>
                    <a:lnTo>
                      <a:pt x="1446" y="544"/>
                    </a:lnTo>
                    <a:lnTo>
                      <a:pt x="1446" y="544"/>
                    </a:lnTo>
                    <a:lnTo>
                      <a:pt x="1444" y="521"/>
                    </a:lnTo>
                    <a:lnTo>
                      <a:pt x="1441" y="500"/>
                    </a:lnTo>
                    <a:lnTo>
                      <a:pt x="1436" y="479"/>
                    </a:lnTo>
                    <a:lnTo>
                      <a:pt x="1430" y="458"/>
                    </a:lnTo>
                    <a:lnTo>
                      <a:pt x="1422" y="437"/>
                    </a:lnTo>
                    <a:lnTo>
                      <a:pt x="1414" y="417"/>
                    </a:lnTo>
                    <a:lnTo>
                      <a:pt x="1395" y="376"/>
                    </a:lnTo>
                    <a:lnTo>
                      <a:pt x="1388" y="361"/>
                    </a:lnTo>
                    <a:lnTo>
                      <a:pt x="1388" y="361"/>
                    </a:lnTo>
                    <a:lnTo>
                      <a:pt x="1378" y="340"/>
                    </a:lnTo>
                    <a:lnTo>
                      <a:pt x="1367" y="319"/>
                    </a:lnTo>
                    <a:lnTo>
                      <a:pt x="1355" y="297"/>
                    </a:lnTo>
                    <a:lnTo>
                      <a:pt x="1340" y="278"/>
                    </a:lnTo>
                    <a:lnTo>
                      <a:pt x="1325" y="258"/>
                    </a:lnTo>
                    <a:lnTo>
                      <a:pt x="1317" y="249"/>
                    </a:lnTo>
                    <a:lnTo>
                      <a:pt x="1308" y="239"/>
                    </a:lnTo>
                    <a:lnTo>
                      <a:pt x="1299" y="232"/>
                    </a:lnTo>
                    <a:lnTo>
                      <a:pt x="1289" y="224"/>
                    </a:lnTo>
                    <a:lnTo>
                      <a:pt x="1278" y="218"/>
                    </a:lnTo>
                    <a:lnTo>
                      <a:pt x="1268" y="211"/>
                    </a:lnTo>
                    <a:lnTo>
                      <a:pt x="1268" y="211"/>
                    </a:lnTo>
                    <a:lnTo>
                      <a:pt x="1242" y="197"/>
                    </a:lnTo>
                    <a:lnTo>
                      <a:pt x="1217" y="181"/>
                    </a:lnTo>
                    <a:lnTo>
                      <a:pt x="1193" y="165"/>
                    </a:lnTo>
                    <a:lnTo>
                      <a:pt x="1169" y="148"/>
                    </a:lnTo>
                    <a:lnTo>
                      <a:pt x="1169" y="148"/>
                    </a:lnTo>
                    <a:lnTo>
                      <a:pt x="1141" y="129"/>
                    </a:lnTo>
                    <a:lnTo>
                      <a:pt x="1113" y="110"/>
                    </a:lnTo>
                    <a:lnTo>
                      <a:pt x="1113" y="110"/>
                    </a:lnTo>
                    <a:lnTo>
                      <a:pt x="1105" y="105"/>
                    </a:lnTo>
                    <a:lnTo>
                      <a:pt x="1097" y="101"/>
                    </a:lnTo>
                    <a:lnTo>
                      <a:pt x="1080" y="94"/>
                    </a:lnTo>
                    <a:lnTo>
                      <a:pt x="1063" y="89"/>
                    </a:lnTo>
                    <a:lnTo>
                      <a:pt x="1046" y="84"/>
                    </a:lnTo>
                    <a:lnTo>
                      <a:pt x="1046" y="84"/>
                    </a:lnTo>
                    <a:lnTo>
                      <a:pt x="1017" y="77"/>
                    </a:lnTo>
                    <a:lnTo>
                      <a:pt x="1017" y="77"/>
                    </a:lnTo>
                    <a:lnTo>
                      <a:pt x="989" y="66"/>
                    </a:lnTo>
                    <a:lnTo>
                      <a:pt x="989" y="66"/>
                    </a:lnTo>
                    <a:lnTo>
                      <a:pt x="972" y="61"/>
                    </a:lnTo>
                    <a:lnTo>
                      <a:pt x="956" y="55"/>
                    </a:lnTo>
                    <a:lnTo>
                      <a:pt x="939" y="51"/>
                    </a:lnTo>
                    <a:lnTo>
                      <a:pt x="922" y="49"/>
                    </a:lnTo>
                    <a:lnTo>
                      <a:pt x="922" y="49"/>
                    </a:lnTo>
                    <a:lnTo>
                      <a:pt x="857" y="44"/>
                    </a:lnTo>
                    <a:lnTo>
                      <a:pt x="857" y="44"/>
                    </a:lnTo>
                    <a:lnTo>
                      <a:pt x="805" y="39"/>
                    </a:lnTo>
                    <a:lnTo>
                      <a:pt x="751" y="36"/>
                    </a:lnTo>
                    <a:lnTo>
                      <a:pt x="751" y="36"/>
                    </a:lnTo>
                    <a:lnTo>
                      <a:pt x="749" y="36"/>
                    </a:lnTo>
                    <a:lnTo>
                      <a:pt x="748" y="35"/>
                    </a:lnTo>
                    <a:lnTo>
                      <a:pt x="748" y="36"/>
                    </a:lnTo>
                    <a:lnTo>
                      <a:pt x="748" y="36"/>
                    </a:lnTo>
                    <a:lnTo>
                      <a:pt x="744" y="36"/>
                    </a:lnTo>
                    <a:lnTo>
                      <a:pt x="744" y="36"/>
                    </a:lnTo>
                    <a:lnTo>
                      <a:pt x="700" y="36"/>
                    </a:lnTo>
                    <a:lnTo>
                      <a:pt x="700" y="36"/>
                    </a:lnTo>
                    <a:lnTo>
                      <a:pt x="653" y="36"/>
                    </a:lnTo>
                    <a:lnTo>
                      <a:pt x="653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4" name="Freeform 889">
                <a:extLst>
                  <a:ext uri="{FF2B5EF4-FFF2-40B4-BE49-F238E27FC236}">
                    <a16:creationId xmlns:a16="http://schemas.microsoft.com/office/drawing/2014/main" id="{8F47A666-0CB3-859A-1127-E2A33DA6E7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03713" y="1290638"/>
                <a:ext cx="425450" cy="342900"/>
              </a:xfrm>
              <a:custGeom>
                <a:avLst/>
                <a:gdLst/>
                <a:ahLst/>
                <a:cxnLst>
                  <a:cxn ang="0">
                    <a:pos x="345" y="637"/>
                  </a:cxn>
                  <a:cxn ang="0">
                    <a:pos x="242" y="623"/>
                  </a:cxn>
                  <a:cxn ang="0">
                    <a:pos x="163" y="597"/>
                  </a:cxn>
                  <a:cxn ang="0">
                    <a:pos x="98" y="559"/>
                  </a:cxn>
                  <a:cxn ang="0">
                    <a:pos x="51" y="512"/>
                  </a:cxn>
                  <a:cxn ang="0">
                    <a:pos x="15" y="430"/>
                  </a:cxn>
                  <a:cxn ang="0">
                    <a:pos x="1" y="302"/>
                  </a:cxn>
                  <a:cxn ang="0">
                    <a:pos x="1" y="238"/>
                  </a:cxn>
                  <a:cxn ang="0">
                    <a:pos x="4" y="181"/>
                  </a:cxn>
                  <a:cxn ang="0">
                    <a:pos x="34" y="116"/>
                  </a:cxn>
                  <a:cxn ang="0">
                    <a:pos x="69" y="80"/>
                  </a:cxn>
                  <a:cxn ang="0">
                    <a:pos x="146" y="34"/>
                  </a:cxn>
                  <a:cxn ang="0">
                    <a:pos x="233" y="8"/>
                  </a:cxn>
                  <a:cxn ang="0">
                    <a:pos x="314" y="2"/>
                  </a:cxn>
                  <a:cxn ang="0">
                    <a:pos x="364" y="1"/>
                  </a:cxn>
                  <a:cxn ang="0">
                    <a:pos x="383" y="4"/>
                  </a:cxn>
                  <a:cxn ang="0">
                    <a:pos x="435" y="1"/>
                  </a:cxn>
                  <a:cxn ang="0">
                    <a:pos x="520" y="16"/>
                  </a:cxn>
                  <a:cxn ang="0">
                    <a:pos x="633" y="63"/>
                  </a:cxn>
                  <a:cxn ang="0">
                    <a:pos x="725" y="119"/>
                  </a:cxn>
                  <a:cxn ang="0">
                    <a:pos x="782" y="179"/>
                  </a:cxn>
                  <a:cxn ang="0">
                    <a:pos x="802" y="245"/>
                  </a:cxn>
                  <a:cxn ang="0">
                    <a:pos x="803" y="343"/>
                  </a:cxn>
                  <a:cxn ang="0">
                    <a:pos x="788" y="412"/>
                  </a:cxn>
                  <a:cxn ang="0">
                    <a:pos x="743" y="494"/>
                  </a:cxn>
                  <a:cxn ang="0">
                    <a:pos x="676" y="567"/>
                  </a:cxn>
                  <a:cxn ang="0">
                    <a:pos x="602" y="616"/>
                  </a:cxn>
                  <a:cxn ang="0">
                    <a:pos x="486" y="645"/>
                  </a:cxn>
                  <a:cxn ang="0">
                    <a:pos x="312" y="36"/>
                  </a:cxn>
                  <a:cxn ang="0">
                    <a:pos x="249" y="42"/>
                  </a:cxn>
                  <a:cxn ang="0">
                    <a:pos x="166" y="64"/>
                  </a:cxn>
                  <a:cxn ang="0">
                    <a:pos x="98" y="108"/>
                  </a:cxn>
                  <a:cxn ang="0">
                    <a:pos x="53" y="156"/>
                  </a:cxn>
                  <a:cxn ang="0">
                    <a:pos x="36" y="221"/>
                  </a:cxn>
                  <a:cxn ang="0">
                    <a:pos x="38" y="289"/>
                  </a:cxn>
                  <a:cxn ang="0">
                    <a:pos x="47" y="408"/>
                  </a:cxn>
                  <a:cxn ang="0">
                    <a:pos x="76" y="484"/>
                  </a:cxn>
                  <a:cxn ang="0">
                    <a:pos x="121" y="531"/>
                  </a:cxn>
                  <a:cxn ang="0">
                    <a:pos x="244" y="584"/>
                  </a:cxn>
                  <a:cxn ang="0">
                    <a:pos x="372" y="604"/>
                  </a:cxn>
                  <a:cxn ang="0">
                    <a:pos x="468" y="611"/>
                  </a:cxn>
                  <a:cxn ang="0">
                    <a:pos x="540" y="603"/>
                  </a:cxn>
                  <a:cxn ang="0">
                    <a:pos x="600" y="577"/>
                  </a:cxn>
                  <a:cxn ang="0">
                    <a:pos x="678" y="515"/>
                  </a:cxn>
                  <a:cxn ang="0">
                    <a:pos x="733" y="446"/>
                  </a:cxn>
                  <a:cxn ang="0">
                    <a:pos x="765" y="364"/>
                  </a:cxn>
                  <a:cxn ang="0">
                    <a:pos x="769" y="292"/>
                  </a:cxn>
                  <a:cxn ang="0">
                    <a:pos x="757" y="215"/>
                  </a:cxn>
                  <a:cxn ang="0">
                    <a:pos x="734" y="175"/>
                  </a:cxn>
                  <a:cxn ang="0">
                    <a:pos x="653" y="116"/>
                  </a:cxn>
                  <a:cxn ang="0">
                    <a:pos x="527" y="56"/>
                  </a:cxn>
                  <a:cxn ang="0">
                    <a:pos x="453" y="37"/>
                  </a:cxn>
                  <a:cxn ang="0">
                    <a:pos x="404" y="36"/>
                  </a:cxn>
                  <a:cxn ang="0">
                    <a:pos x="377" y="33"/>
                  </a:cxn>
                  <a:cxn ang="0">
                    <a:pos x="349" y="35"/>
                  </a:cxn>
                </a:cxnLst>
                <a:rect l="0" t="0" r="r" b="b"/>
                <a:pathLst>
                  <a:path w="805" h="646">
                    <a:moveTo>
                      <a:pt x="459" y="646"/>
                    </a:moveTo>
                    <a:lnTo>
                      <a:pt x="459" y="646"/>
                    </a:lnTo>
                    <a:lnTo>
                      <a:pt x="431" y="645"/>
                    </a:lnTo>
                    <a:lnTo>
                      <a:pt x="403" y="642"/>
                    </a:lnTo>
                    <a:lnTo>
                      <a:pt x="345" y="637"/>
                    </a:lnTo>
                    <a:lnTo>
                      <a:pt x="345" y="637"/>
                    </a:lnTo>
                    <a:lnTo>
                      <a:pt x="317" y="634"/>
                    </a:lnTo>
                    <a:lnTo>
                      <a:pt x="317" y="634"/>
                    </a:lnTo>
                    <a:lnTo>
                      <a:pt x="278" y="629"/>
                    </a:lnTo>
                    <a:lnTo>
                      <a:pt x="242" y="623"/>
                    </a:lnTo>
                    <a:lnTo>
                      <a:pt x="225" y="619"/>
                    </a:lnTo>
                    <a:lnTo>
                      <a:pt x="209" y="614"/>
                    </a:lnTo>
                    <a:lnTo>
                      <a:pt x="193" y="609"/>
                    </a:lnTo>
                    <a:lnTo>
                      <a:pt x="177" y="603"/>
                    </a:lnTo>
                    <a:lnTo>
                      <a:pt x="163" y="597"/>
                    </a:lnTo>
                    <a:lnTo>
                      <a:pt x="148" y="591"/>
                    </a:lnTo>
                    <a:lnTo>
                      <a:pt x="135" y="583"/>
                    </a:lnTo>
                    <a:lnTo>
                      <a:pt x="122" y="576"/>
                    </a:lnTo>
                    <a:lnTo>
                      <a:pt x="110" y="568"/>
                    </a:lnTo>
                    <a:lnTo>
                      <a:pt x="98" y="559"/>
                    </a:lnTo>
                    <a:lnTo>
                      <a:pt x="86" y="549"/>
                    </a:lnTo>
                    <a:lnTo>
                      <a:pt x="76" y="540"/>
                    </a:lnTo>
                    <a:lnTo>
                      <a:pt x="76" y="540"/>
                    </a:lnTo>
                    <a:lnTo>
                      <a:pt x="62" y="525"/>
                    </a:lnTo>
                    <a:lnTo>
                      <a:pt x="51" y="512"/>
                    </a:lnTo>
                    <a:lnTo>
                      <a:pt x="41" y="496"/>
                    </a:lnTo>
                    <a:lnTo>
                      <a:pt x="32" y="481"/>
                    </a:lnTo>
                    <a:lnTo>
                      <a:pt x="25" y="464"/>
                    </a:lnTo>
                    <a:lnTo>
                      <a:pt x="19" y="447"/>
                    </a:lnTo>
                    <a:lnTo>
                      <a:pt x="15" y="430"/>
                    </a:lnTo>
                    <a:lnTo>
                      <a:pt x="11" y="411"/>
                    </a:lnTo>
                    <a:lnTo>
                      <a:pt x="7" y="394"/>
                    </a:lnTo>
                    <a:lnTo>
                      <a:pt x="5" y="376"/>
                    </a:lnTo>
                    <a:lnTo>
                      <a:pt x="2" y="339"/>
                    </a:lnTo>
                    <a:lnTo>
                      <a:pt x="1" y="302"/>
                    </a:lnTo>
                    <a:lnTo>
                      <a:pt x="1" y="266"/>
                    </a:lnTo>
                    <a:lnTo>
                      <a:pt x="1" y="256"/>
                    </a:lnTo>
                    <a:lnTo>
                      <a:pt x="1" y="256"/>
                    </a:lnTo>
                    <a:lnTo>
                      <a:pt x="1" y="238"/>
                    </a:lnTo>
                    <a:lnTo>
                      <a:pt x="1" y="238"/>
                    </a:lnTo>
                    <a:lnTo>
                      <a:pt x="0" y="224"/>
                    </a:lnTo>
                    <a:lnTo>
                      <a:pt x="0" y="209"/>
                    </a:lnTo>
                    <a:lnTo>
                      <a:pt x="2" y="195"/>
                    </a:lnTo>
                    <a:lnTo>
                      <a:pt x="4" y="181"/>
                    </a:lnTo>
                    <a:lnTo>
                      <a:pt x="4" y="181"/>
                    </a:lnTo>
                    <a:lnTo>
                      <a:pt x="10" y="167"/>
                    </a:lnTo>
                    <a:lnTo>
                      <a:pt x="15" y="154"/>
                    </a:lnTo>
                    <a:lnTo>
                      <a:pt x="27" y="128"/>
                    </a:lnTo>
                    <a:lnTo>
                      <a:pt x="27" y="128"/>
                    </a:lnTo>
                    <a:lnTo>
                      <a:pt x="34" y="116"/>
                    </a:lnTo>
                    <a:lnTo>
                      <a:pt x="34" y="116"/>
                    </a:lnTo>
                    <a:lnTo>
                      <a:pt x="38" y="110"/>
                    </a:lnTo>
                    <a:lnTo>
                      <a:pt x="43" y="103"/>
                    </a:lnTo>
                    <a:lnTo>
                      <a:pt x="54" y="91"/>
                    </a:lnTo>
                    <a:lnTo>
                      <a:pt x="69" y="80"/>
                    </a:lnTo>
                    <a:lnTo>
                      <a:pt x="84" y="68"/>
                    </a:lnTo>
                    <a:lnTo>
                      <a:pt x="101" y="59"/>
                    </a:lnTo>
                    <a:lnTo>
                      <a:pt x="116" y="50"/>
                    </a:lnTo>
                    <a:lnTo>
                      <a:pt x="146" y="34"/>
                    </a:lnTo>
                    <a:lnTo>
                      <a:pt x="146" y="34"/>
                    </a:lnTo>
                    <a:lnTo>
                      <a:pt x="163" y="28"/>
                    </a:lnTo>
                    <a:lnTo>
                      <a:pt x="179" y="22"/>
                    </a:lnTo>
                    <a:lnTo>
                      <a:pt x="197" y="16"/>
                    </a:lnTo>
                    <a:lnTo>
                      <a:pt x="215" y="12"/>
                    </a:lnTo>
                    <a:lnTo>
                      <a:pt x="233" y="8"/>
                    </a:lnTo>
                    <a:lnTo>
                      <a:pt x="252" y="5"/>
                    </a:lnTo>
                    <a:lnTo>
                      <a:pt x="271" y="4"/>
                    </a:lnTo>
                    <a:lnTo>
                      <a:pt x="289" y="3"/>
                    </a:lnTo>
                    <a:lnTo>
                      <a:pt x="289" y="3"/>
                    </a:lnTo>
                    <a:lnTo>
                      <a:pt x="314" y="2"/>
                    </a:lnTo>
                    <a:lnTo>
                      <a:pt x="314" y="2"/>
                    </a:lnTo>
                    <a:lnTo>
                      <a:pt x="330" y="1"/>
                    </a:lnTo>
                    <a:lnTo>
                      <a:pt x="345" y="0"/>
                    </a:lnTo>
                    <a:lnTo>
                      <a:pt x="345" y="0"/>
                    </a:lnTo>
                    <a:lnTo>
                      <a:pt x="364" y="1"/>
                    </a:lnTo>
                    <a:lnTo>
                      <a:pt x="372" y="2"/>
                    </a:lnTo>
                    <a:lnTo>
                      <a:pt x="380" y="4"/>
                    </a:lnTo>
                    <a:lnTo>
                      <a:pt x="382" y="4"/>
                    </a:lnTo>
                    <a:lnTo>
                      <a:pt x="383" y="4"/>
                    </a:lnTo>
                    <a:lnTo>
                      <a:pt x="383" y="4"/>
                    </a:lnTo>
                    <a:lnTo>
                      <a:pt x="391" y="2"/>
                    </a:lnTo>
                    <a:lnTo>
                      <a:pt x="398" y="1"/>
                    </a:lnTo>
                    <a:lnTo>
                      <a:pt x="417" y="0"/>
                    </a:lnTo>
                    <a:lnTo>
                      <a:pt x="417" y="0"/>
                    </a:lnTo>
                    <a:lnTo>
                      <a:pt x="435" y="1"/>
                    </a:lnTo>
                    <a:lnTo>
                      <a:pt x="454" y="3"/>
                    </a:lnTo>
                    <a:lnTo>
                      <a:pt x="488" y="9"/>
                    </a:lnTo>
                    <a:lnTo>
                      <a:pt x="498" y="10"/>
                    </a:lnTo>
                    <a:lnTo>
                      <a:pt x="498" y="10"/>
                    </a:lnTo>
                    <a:lnTo>
                      <a:pt x="520" y="16"/>
                    </a:lnTo>
                    <a:lnTo>
                      <a:pt x="544" y="24"/>
                    </a:lnTo>
                    <a:lnTo>
                      <a:pt x="567" y="32"/>
                    </a:lnTo>
                    <a:lnTo>
                      <a:pt x="590" y="42"/>
                    </a:lnTo>
                    <a:lnTo>
                      <a:pt x="613" y="53"/>
                    </a:lnTo>
                    <a:lnTo>
                      <a:pt x="633" y="63"/>
                    </a:lnTo>
                    <a:lnTo>
                      <a:pt x="672" y="85"/>
                    </a:lnTo>
                    <a:lnTo>
                      <a:pt x="678" y="89"/>
                    </a:lnTo>
                    <a:lnTo>
                      <a:pt x="678" y="89"/>
                    </a:lnTo>
                    <a:lnTo>
                      <a:pt x="710" y="109"/>
                    </a:lnTo>
                    <a:lnTo>
                      <a:pt x="725" y="119"/>
                    </a:lnTo>
                    <a:lnTo>
                      <a:pt x="740" y="130"/>
                    </a:lnTo>
                    <a:lnTo>
                      <a:pt x="754" y="143"/>
                    </a:lnTo>
                    <a:lnTo>
                      <a:pt x="766" y="156"/>
                    </a:lnTo>
                    <a:lnTo>
                      <a:pt x="778" y="172"/>
                    </a:lnTo>
                    <a:lnTo>
                      <a:pt x="782" y="179"/>
                    </a:lnTo>
                    <a:lnTo>
                      <a:pt x="786" y="188"/>
                    </a:lnTo>
                    <a:lnTo>
                      <a:pt x="786" y="188"/>
                    </a:lnTo>
                    <a:lnTo>
                      <a:pt x="793" y="206"/>
                    </a:lnTo>
                    <a:lnTo>
                      <a:pt x="798" y="226"/>
                    </a:lnTo>
                    <a:lnTo>
                      <a:pt x="802" y="245"/>
                    </a:lnTo>
                    <a:lnTo>
                      <a:pt x="804" y="266"/>
                    </a:lnTo>
                    <a:lnTo>
                      <a:pt x="805" y="287"/>
                    </a:lnTo>
                    <a:lnTo>
                      <a:pt x="805" y="308"/>
                    </a:lnTo>
                    <a:lnTo>
                      <a:pt x="805" y="326"/>
                    </a:lnTo>
                    <a:lnTo>
                      <a:pt x="803" y="343"/>
                    </a:lnTo>
                    <a:lnTo>
                      <a:pt x="803" y="343"/>
                    </a:lnTo>
                    <a:lnTo>
                      <a:pt x="801" y="361"/>
                    </a:lnTo>
                    <a:lnTo>
                      <a:pt x="798" y="378"/>
                    </a:lnTo>
                    <a:lnTo>
                      <a:pt x="793" y="395"/>
                    </a:lnTo>
                    <a:lnTo>
                      <a:pt x="788" y="412"/>
                    </a:lnTo>
                    <a:lnTo>
                      <a:pt x="781" y="429"/>
                    </a:lnTo>
                    <a:lnTo>
                      <a:pt x="772" y="446"/>
                    </a:lnTo>
                    <a:lnTo>
                      <a:pt x="764" y="462"/>
                    </a:lnTo>
                    <a:lnTo>
                      <a:pt x="754" y="479"/>
                    </a:lnTo>
                    <a:lnTo>
                      <a:pt x="743" y="494"/>
                    </a:lnTo>
                    <a:lnTo>
                      <a:pt x="731" y="510"/>
                    </a:lnTo>
                    <a:lnTo>
                      <a:pt x="718" y="525"/>
                    </a:lnTo>
                    <a:lnTo>
                      <a:pt x="705" y="540"/>
                    </a:lnTo>
                    <a:lnTo>
                      <a:pt x="690" y="553"/>
                    </a:lnTo>
                    <a:lnTo>
                      <a:pt x="676" y="567"/>
                    </a:lnTo>
                    <a:lnTo>
                      <a:pt x="659" y="580"/>
                    </a:lnTo>
                    <a:lnTo>
                      <a:pt x="643" y="592"/>
                    </a:lnTo>
                    <a:lnTo>
                      <a:pt x="643" y="592"/>
                    </a:lnTo>
                    <a:lnTo>
                      <a:pt x="623" y="605"/>
                    </a:lnTo>
                    <a:lnTo>
                      <a:pt x="602" y="616"/>
                    </a:lnTo>
                    <a:lnTo>
                      <a:pt x="582" y="625"/>
                    </a:lnTo>
                    <a:lnTo>
                      <a:pt x="559" y="632"/>
                    </a:lnTo>
                    <a:lnTo>
                      <a:pt x="536" y="638"/>
                    </a:lnTo>
                    <a:lnTo>
                      <a:pt x="512" y="642"/>
                    </a:lnTo>
                    <a:lnTo>
                      <a:pt x="486" y="645"/>
                    </a:lnTo>
                    <a:lnTo>
                      <a:pt x="459" y="646"/>
                    </a:lnTo>
                    <a:lnTo>
                      <a:pt x="459" y="646"/>
                    </a:lnTo>
                    <a:close/>
                    <a:moveTo>
                      <a:pt x="337" y="35"/>
                    </a:moveTo>
                    <a:lnTo>
                      <a:pt x="337" y="35"/>
                    </a:lnTo>
                    <a:lnTo>
                      <a:pt x="312" y="36"/>
                    </a:lnTo>
                    <a:lnTo>
                      <a:pt x="289" y="38"/>
                    </a:lnTo>
                    <a:lnTo>
                      <a:pt x="289" y="38"/>
                    </a:lnTo>
                    <a:lnTo>
                      <a:pt x="276" y="39"/>
                    </a:lnTo>
                    <a:lnTo>
                      <a:pt x="276" y="39"/>
                    </a:lnTo>
                    <a:lnTo>
                      <a:pt x="249" y="42"/>
                    </a:lnTo>
                    <a:lnTo>
                      <a:pt x="233" y="45"/>
                    </a:lnTo>
                    <a:lnTo>
                      <a:pt x="216" y="49"/>
                    </a:lnTo>
                    <a:lnTo>
                      <a:pt x="199" y="53"/>
                    </a:lnTo>
                    <a:lnTo>
                      <a:pt x="182" y="58"/>
                    </a:lnTo>
                    <a:lnTo>
                      <a:pt x="166" y="64"/>
                    </a:lnTo>
                    <a:lnTo>
                      <a:pt x="150" y="72"/>
                    </a:lnTo>
                    <a:lnTo>
                      <a:pt x="150" y="72"/>
                    </a:lnTo>
                    <a:lnTo>
                      <a:pt x="124" y="89"/>
                    </a:lnTo>
                    <a:lnTo>
                      <a:pt x="110" y="98"/>
                    </a:lnTo>
                    <a:lnTo>
                      <a:pt x="98" y="108"/>
                    </a:lnTo>
                    <a:lnTo>
                      <a:pt x="84" y="119"/>
                    </a:lnTo>
                    <a:lnTo>
                      <a:pt x="73" y="130"/>
                    </a:lnTo>
                    <a:lnTo>
                      <a:pt x="62" y="143"/>
                    </a:lnTo>
                    <a:lnTo>
                      <a:pt x="53" y="156"/>
                    </a:lnTo>
                    <a:lnTo>
                      <a:pt x="53" y="156"/>
                    </a:lnTo>
                    <a:lnTo>
                      <a:pt x="47" y="169"/>
                    </a:lnTo>
                    <a:lnTo>
                      <a:pt x="42" y="181"/>
                    </a:lnTo>
                    <a:lnTo>
                      <a:pt x="39" y="194"/>
                    </a:lnTo>
                    <a:lnTo>
                      <a:pt x="38" y="207"/>
                    </a:lnTo>
                    <a:lnTo>
                      <a:pt x="36" y="221"/>
                    </a:lnTo>
                    <a:lnTo>
                      <a:pt x="36" y="234"/>
                    </a:lnTo>
                    <a:lnTo>
                      <a:pt x="36" y="262"/>
                    </a:lnTo>
                    <a:lnTo>
                      <a:pt x="36" y="262"/>
                    </a:lnTo>
                    <a:lnTo>
                      <a:pt x="38" y="289"/>
                    </a:lnTo>
                    <a:lnTo>
                      <a:pt x="38" y="289"/>
                    </a:lnTo>
                    <a:lnTo>
                      <a:pt x="38" y="323"/>
                    </a:lnTo>
                    <a:lnTo>
                      <a:pt x="40" y="357"/>
                    </a:lnTo>
                    <a:lnTo>
                      <a:pt x="42" y="374"/>
                    </a:lnTo>
                    <a:lnTo>
                      <a:pt x="44" y="392"/>
                    </a:lnTo>
                    <a:lnTo>
                      <a:pt x="47" y="408"/>
                    </a:lnTo>
                    <a:lnTo>
                      <a:pt x="50" y="424"/>
                    </a:lnTo>
                    <a:lnTo>
                      <a:pt x="55" y="440"/>
                    </a:lnTo>
                    <a:lnTo>
                      <a:pt x="60" y="455"/>
                    </a:lnTo>
                    <a:lnTo>
                      <a:pt x="68" y="469"/>
                    </a:lnTo>
                    <a:lnTo>
                      <a:pt x="76" y="484"/>
                    </a:lnTo>
                    <a:lnTo>
                      <a:pt x="85" y="496"/>
                    </a:lnTo>
                    <a:lnTo>
                      <a:pt x="96" y="509"/>
                    </a:lnTo>
                    <a:lnTo>
                      <a:pt x="108" y="520"/>
                    </a:lnTo>
                    <a:lnTo>
                      <a:pt x="121" y="531"/>
                    </a:lnTo>
                    <a:lnTo>
                      <a:pt x="121" y="531"/>
                    </a:lnTo>
                    <a:lnTo>
                      <a:pt x="144" y="544"/>
                    </a:lnTo>
                    <a:lnTo>
                      <a:pt x="167" y="556"/>
                    </a:lnTo>
                    <a:lnTo>
                      <a:pt x="192" y="568"/>
                    </a:lnTo>
                    <a:lnTo>
                      <a:pt x="218" y="577"/>
                    </a:lnTo>
                    <a:lnTo>
                      <a:pt x="244" y="584"/>
                    </a:lnTo>
                    <a:lnTo>
                      <a:pt x="272" y="591"/>
                    </a:lnTo>
                    <a:lnTo>
                      <a:pt x="302" y="596"/>
                    </a:lnTo>
                    <a:lnTo>
                      <a:pt x="332" y="600"/>
                    </a:lnTo>
                    <a:lnTo>
                      <a:pt x="332" y="600"/>
                    </a:lnTo>
                    <a:lnTo>
                      <a:pt x="372" y="604"/>
                    </a:lnTo>
                    <a:lnTo>
                      <a:pt x="373" y="604"/>
                    </a:lnTo>
                    <a:lnTo>
                      <a:pt x="373" y="604"/>
                    </a:lnTo>
                    <a:lnTo>
                      <a:pt x="421" y="609"/>
                    </a:lnTo>
                    <a:lnTo>
                      <a:pt x="445" y="610"/>
                    </a:lnTo>
                    <a:lnTo>
                      <a:pt x="468" y="611"/>
                    </a:lnTo>
                    <a:lnTo>
                      <a:pt x="468" y="611"/>
                    </a:lnTo>
                    <a:lnTo>
                      <a:pt x="487" y="610"/>
                    </a:lnTo>
                    <a:lnTo>
                      <a:pt x="506" y="609"/>
                    </a:lnTo>
                    <a:lnTo>
                      <a:pt x="524" y="606"/>
                    </a:lnTo>
                    <a:lnTo>
                      <a:pt x="540" y="603"/>
                    </a:lnTo>
                    <a:lnTo>
                      <a:pt x="556" y="598"/>
                    </a:lnTo>
                    <a:lnTo>
                      <a:pt x="571" y="593"/>
                    </a:lnTo>
                    <a:lnTo>
                      <a:pt x="586" y="585"/>
                    </a:lnTo>
                    <a:lnTo>
                      <a:pt x="600" y="577"/>
                    </a:lnTo>
                    <a:lnTo>
                      <a:pt x="600" y="577"/>
                    </a:lnTo>
                    <a:lnTo>
                      <a:pt x="626" y="560"/>
                    </a:lnTo>
                    <a:lnTo>
                      <a:pt x="640" y="549"/>
                    </a:lnTo>
                    <a:lnTo>
                      <a:pt x="652" y="539"/>
                    </a:lnTo>
                    <a:lnTo>
                      <a:pt x="666" y="527"/>
                    </a:lnTo>
                    <a:lnTo>
                      <a:pt x="678" y="515"/>
                    </a:lnTo>
                    <a:lnTo>
                      <a:pt x="690" y="503"/>
                    </a:lnTo>
                    <a:lnTo>
                      <a:pt x="702" y="489"/>
                    </a:lnTo>
                    <a:lnTo>
                      <a:pt x="713" y="475"/>
                    </a:lnTo>
                    <a:lnTo>
                      <a:pt x="724" y="460"/>
                    </a:lnTo>
                    <a:lnTo>
                      <a:pt x="733" y="446"/>
                    </a:lnTo>
                    <a:lnTo>
                      <a:pt x="742" y="430"/>
                    </a:lnTo>
                    <a:lnTo>
                      <a:pt x="750" y="414"/>
                    </a:lnTo>
                    <a:lnTo>
                      <a:pt x="756" y="398"/>
                    </a:lnTo>
                    <a:lnTo>
                      <a:pt x="761" y="381"/>
                    </a:lnTo>
                    <a:lnTo>
                      <a:pt x="765" y="364"/>
                    </a:lnTo>
                    <a:lnTo>
                      <a:pt x="765" y="364"/>
                    </a:lnTo>
                    <a:lnTo>
                      <a:pt x="767" y="347"/>
                    </a:lnTo>
                    <a:lnTo>
                      <a:pt x="769" y="329"/>
                    </a:lnTo>
                    <a:lnTo>
                      <a:pt x="769" y="311"/>
                    </a:lnTo>
                    <a:lnTo>
                      <a:pt x="769" y="292"/>
                    </a:lnTo>
                    <a:lnTo>
                      <a:pt x="767" y="273"/>
                    </a:lnTo>
                    <a:lnTo>
                      <a:pt x="765" y="255"/>
                    </a:lnTo>
                    <a:lnTo>
                      <a:pt x="761" y="235"/>
                    </a:lnTo>
                    <a:lnTo>
                      <a:pt x="757" y="215"/>
                    </a:lnTo>
                    <a:lnTo>
                      <a:pt x="757" y="215"/>
                    </a:lnTo>
                    <a:lnTo>
                      <a:pt x="754" y="207"/>
                    </a:lnTo>
                    <a:lnTo>
                      <a:pt x="751" y="198"/>
                    </a:lnTo>
                    <a:lnTo>
                      <a:pt x="745" y="190"/>
                    </a:lnTo>
                    <a:lnTo>
                      <a:pt x="740" y="182"/>
                    </a:lnTo>
                    <a:lnTo>
                      <a:pt x="734" y="175"/>
                    </a:lnTo>
                    <a:lnTo>
                      <a:pt x="728" y="168"/>
                    </a:lnTo>
                    <a:lnTo>
                      <a:pt x="714" y="155"/>
                    </a:lnTo>
                    <a:lnTo>
                      <a:pt x="699" y="144"/>
                    </a:lnTo>
                    <a:lnTo>
                      <a:pt x="683" y="134"/>
                    </a:lnTo>
                    <a:lnTo>
                      <a:pt x="653" y="116"/>
                    </a:lnTo>
                    <a:lnTo>
                      <a:pt x="653" y="116"/>
                    </a:lnTo>
                    <a:lnTo>
                      <a:pt x="625" y="101"/>
                    </a:lnTo>
                    <a:lnTo>
                      <a:pt x="595" y="87"/>
                    </a:lnTo>
                    <a:lnTo>
                      <a:pt x="563" y="71"/>
                    </a:lnTo>
                    <a:lnTo>
                      <a:pt x="527" y="56"/>
                    </a:lnTo>
                    <a:lnTo>
                      <a:pt x="527" y="56"/>
                    </a:lnTo>
                    <a:lnTo>
                      <a:pt x="508" y="49"/>
                    </a:lnTo>
                    <a:lnTo>
                      <a:pt x="482" y="42"/>
                    </a:lnTo>
                    <a:lnTo>
                      <a:pt x="468" y="39"/>
                    </a:lnTo>
                    <a:lnTo>
                      <a:pt x="453" y="37"/>
                    </a:lnTo>
                    <a:lnTo>
                      <a:pt x="438" y="35"/>
                    </a:lnTo>
                    <a:lnTo>
                      <a:pt x="423" y="35"/>
                    </a:lnTo>
                    <a:lnTo>
                      <a:pt x="423" y="35"/>
                    </a:lnTo>
                    <a:lnTo>
                      <a:pt x="414" y="35"/>
                    </a:lnTo>
                    <a:lnTo>
                      <a:pt x="404" y="36"/>
                    </a:lnTo>
                    <a:lnTo>
                      <a:pt x="402" y="36"/>
                    </a:lnTo>
                    <a:lnTo>
                      <a:pt x="402" y="36"/>
                    </a:lnTo>
                    <a:lnTo>
                      <a:pt x="402" y="36"/>
                    </a:lnTo>
                    <a:lnTo>
                      <a:pt x="377" y="33"/>
                    </a:lnTo>
                    <a:lnTo>
                      <a:pt x="377" y="33"/>
                    </a:lnTo>
                    <a:lnTo>
                      <a:pt x="370" y="33"/>
                    </a:lnTo>
                    <a:lnTo>
                      <a:pt x="370" y="33"/>
                    </a:lnTo>
                    <a:lnTo>
                      <a:pt x="360" y="34"/>
                    </a:lnTo>
                    <a:lnTo>
                      <a:pt x="349" y="35"/>
                    </a:lnTo>
                    <a:lnTo>
                      <a:pt x="349" y="35"/>
                    </a:lnTo>
                    <a:lnTo>
                      <a:pt x="337" y="35"/>
                    </a:lnTo>
                    <a:lnTo>
                      <a:pt x="337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5" name="Freeform 890">
                <a:extLst>
                  <a:ext uri="{FF2B5EF4-FFF2-40B4-BE49-F238E27FC236}">
                    <a16:creationId xmlns:a16="http://schemas.microsoft.com/office/drawing/2014/main" id="{79EF6371-F26D-6A77-18CC-0FAE9167381F}"/>
                  </a:ext>
                </a:extLst>
              </p:cNvPr>
              <p:cNvSpPr/>
              <p:nvPr/>
            </p:nvSpPr>
            <p:spPr bwMode="auto">
              <a:xfrm>
                <a:off x="4154488" y="1319213"/>
                <a:ext cx="180975" cy="63500"/>
              </a:xfrm>
              <a:custGeom>
                <a:avLst/>
                <a:gdLst/>
                <a:ahLst/>
                <a:cxnLst>
                  <a:cxn ang="0">
                    <a:pos x="321" y="119"/>
                  </a:cxn>
                  <a:cxn ang="0">
                    <a:pos x="310" y="115"/>
                  </a:cxn>
                  <a:cxn ang="0">
                    <a:pos x="305" y="114"/>
                  </a:cxn>
                  <a:cxn ang="0">
                    <a:pos x="294" y="116"/>
                  </a:cxn>
                  <a:cxn ang="0">
                    <a:pos x="259" y="118"/>
                  </a:cxn>
                  <a:cxn ang="0">
                    <a:pos x="255" y="117"/>
                  </a:cxn>
                  <a:cxn ang="0">
                    <a:pos x="240" y="115"/>
                  </a:cxn>
                  <a:cxn ang="0">
                    <a:pos x="222" y="113"/>
                  </a:cxn>
                  <a:cxn ang="0">
                    <a:pos x="177" y="105"/>
                  </a:cxn>
                  <a:cxn ang="0">
                    <a:pos x="162" y="101"/>
                  </a:cxn>
                  <a:cxn ang="0">
                    <a:pos x="122" y="84"/>
                  </a:cxn>
                  <a:cxn ang="0">
                    <a:pos x="90" y="70"/>
                  </a:cxn>
                  <a:cxn ang="0">
                    <a:pos x="58" y="59"/>
                  </a:cxn>
                  <a:cxn ang="0">
                    <a:pos x="44" y="55"/>
                  </a:cxn>
                  <a:cxn ang="0">
                    <a:pos x="23" y="45"/>
                  </a:cxn>
                  <a:cxn ang="0">
                    <a:pos x="11" y="37"/>
                  </a:cxn>
                  <a:cxn ang="0">
                    <a:pos x="4" y="31"/>
                  </a:cxn>
                  <a:cxn ang="0">
                    <a:pos x="0" y="21"/>
                  </a:cxn>
                  <a:cxn ang="0">
                    <a:pos x="1" y="12"/>
                  </a:cxn>
                  <a:cxn ang="0">
                    <a:pos x="4" y="7"/>
                  </a:cxn>
                  <a:cxn ang="0">
                    <a:pos x="13" y="1"/>
                  </a:cxn>
                  <a:cxn ang="0">
                    <a:pos x="18" y="0"/>
                  </a:cxn>
                  <a:cxn ang="0">
                    <a:pos x="24" y="2"/>
                  </a:cxn>
                  <a:cxn ang="0">
                    <a:pos x="30" y="6"/>
                  </a:cxn>
                  <a:cxn ang="0">
                    <a:pos x="36" y="10"/>
                  </a:cxn>
                  <a:cxn ang="0">
                    <a:pos x="47" y="18"/>
                  </a:cxn>
                  <a:cxn ang="0">
                    <a:pos x="68" y="26"/>
                  </a:cxn>
                  <a:cxn ang="0">
                    <a:pos x="83" y="30"/>
                  </a:cxn>
                  <a:cxn ang="0">
                    <a:pos x="108" y="38"/>
                  </a:cxn>
                  <a:cxn ang="0">
                    <a:pos x="115" y="41"/>
                  </a:cxn>
                  <a:cxn ang="0">
                    <a:pos x="127" y="47"/>
                  </a:cxn>
                  <a:cxn ang="0">
                    <a:pos x="159" y="62"/>
                  </a:cxn>
                  <a:cxn ang="0">
                    <a:pos x="184" y="69"/>
                  </a:cxn>
                  <a:cxn ang="0">
                    <a:pos x="197" y="70"/>
                  </a:cxn>
                  <a:cxn ang="0">
                    <a:pos x="210" y="71"/>
                  </a:cxn>
                  <a:cxn ang="0">
                    <a:pos x="221" y="73"/>
                  </a:cxn>
                  <a:cxn ang="0">
                    <a:pos x="232" y="77"/>
                  </a:cxn>
                  <a:cxn ang="0">
                    <a:pos x="258" y="81"/>
                  </a:cxn>
                  <a:cxn ang="0">
                    <a:pos x="274" y="82"/>
                  </a:cxn>
                  <a:cxn ang="0">
                    <a:pos x="301" y="81"/>
                  </a:cxn>
                  <a:cxn ang="0">
                    <a:pos x="310" y="81"/>
                  </a:cxn>
                  <a:cxn ang="0">
                    <a:pos x="316" y="81"/>
                  </a:cxn>
                  <a:cxn ang="0">
                    <a:pos x="329" y="84"/>
                  </a:cxn>
                  <a:cxn ang="0">
                    <a:pos x="335" y="88"/>
                  </a:cxn>
                  <a:cxn ang="0">
                    <a:pos x="340" y="97"/>
                  </a:cxn>
                  <a:cxn ang="0">
                    <a:pos x="339" y="106"/>
                  </a:cxn>
                  <a:cxn ang="0">
                    <a:pos x="336" y="112"/>
                  </a:cxn>
                  <a:cxn ang="0">
                    <a:pos x="327" y="118"/>
                  </a:cxn>
                  <a:cxn ang="0">
                    <a:pos x="321" y="119"/>
                  </a:cxn>
                </a:cxnLst>
                <a:rect l="0" t="0" r="r" b="b"/>
                <a:pathLst>
                  <a:path w="340" h="119">
                    <a:moveTo>
                      <a:pt x="321" y="119"/>
                    </a:moveTo>
                    <a:lnTo>
                      <a:pt x="321" y="119"/>
                    </a:lnTo>
                    <a:lnTo>
                      <a:pt x="315" y="118"/>
                    </a:lnTo>
                    <a:lnTo>
                      <a:pt x="310" y="115"/>
                    </a:lnTo>
                    <a:lnTo>
                      <a:pt x="308" y="113"/>
                    </a:lnTo>
                    <a:lnTo>
                      <a:pt x="305" y="114"/>
                    </a:lnTo>
                    <a:lnTo>
                      <a:pt x="305" y="114"/>
                    </a:lnTo>
                    <a:lnTo>
                      <a:pt x="294" y="116"/>
                    </a:lnTo>
                    <a:lnTo>
                      <a:pt x="280" y="117"/>
                    </a:lnTo>
                    <a:lnTo>
                      <a:pt x="259" y="118"/>
                    </a:lnTo>
                    <a:lnTo>
                      <a:pt x="259" y="118"/>
                    </a:lnTo>
                    <a:lnTo>
                      <a:pt x="255" y="117"/>
                    </a:lnTo>
                    <a:lnTo>
                      <a:pt x="255" y="117"/>
                    </a:lnTo>
                    <a:lnTo>
                      <a:pt x="240" y="115"/>
                    </a:lnTo>
                    <a:lnTo>
                      <a:pt x="222" y="113"/>
                    </a:lnTo>
                    <a:lnTo>
                      <a:pt x="222" y="113"/>
                    </a:lnTo>
                    <a:lnTo>
                      <a:pt x="192" y="109"/>
                    </a:lnTo>
                    <a:lnTo>
                      <a:pt x="177" y="105"/>
                    </a:lnTo>
                    <a:lnTo>
                      <a:pt x="162" y="101"/>
                    </a:lnTo>
                    <a:lnTo>
                      <a:pt x="162" y="101"/>
                    </a:lnTo>
                    <a:lnTo>
                      <a:pt x="142" y="93"/>
                    </a:lnTo>
                    <a:lnTo>
                      <a:pt x="122" y="84"/>
                    </a:lnTo>
                    <a:lnTo>
                      <a:pt x="122" y="84"/>
                    </a:lnTo>
                    <a:lnTo>
                      <a:pt x="90" y="70"/>
                    </a:lnTo>
                    <a:lnTo>
                      <a:pt x="75" y="64"/>
                    </a:lnTo>
                    <a:lnTo>
                      <a:pt x="58" y="59"/>
                    </a:lnTo>
                    <a:lnTo>
                      <a:pt x="58" y="59"/>
                    </a:lnTo>
                    <a:lnTo>
                      <a:pt x="44" y="55"/>
                    </a:lnTo>
                    <a:lnTo>
                      <a:pt x="29" y="49"/>
                    </a:lnTo>
                    <a:lnTo>
                      <a:pt x="23" y="45"/>
                    </a:lnTo>
                    <a:lnTo>
                      <a:pt x="16" y="41"/>
                    </a:lnTo>
                    <a:lnTo>
                      <a:pt x="11" y="37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1" y="27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4" y="7"/>
                    </a:lnTo>
                    <a:lnTo>
                      <a:pt x="9" y="3"/>
                    </a:lnTo>
                    <a:lnTo>
                      <a:pt x="13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1"/>
                    </a:lnTo>
                    <a:lnTo>
                      <a:pt x="24" y="2"/>
                    </a:lnTo>
                    <a:lnTo>
                      <a:pt x="27" y="3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6" y="10"/>
                    </a:lnTo>
                    <a:lnTo>
                      <a:pt x="41" y="14"/>
                    </a:lnTo>
                    <a:lnTo>
                      <a:pt x="47" y="18"/>
                    </a:lnTo>
                    <a:lnTo>
                      <a:pt x="54" y="21"/>
                    </a:lnTo>
                    <a:lnTo>
                      <a:pt x="68" y="26"/>
                    </a:lnTo>
                    <a:lnTo>
                      <a:pt x="83" y="30"/>
                    </a:lnTo>
                    <a:lnTo>
                      <a:pt x="83" y="30"/>
                    </a:lnTo>
                    <a:lnTo>
                      <a:pt x="100" y="35"/>
                    </a:lnTo>
                    <a:lnTo>
                      <a:pt x="108" y="38"/>
                    </a:lnTo>
                    <a:lnTo>
                      <a:pt x="115" y="41"/>
                    </a:lnTo>
                    <a:lnTo>
                      <a:pt x="115" y="41"/>
                    </a:lnTo>
                    <a:lnTo>
                      <a:pt x="127" y="47"/>
                    </a:lnTo>
                    <a:lnTo>
                      <a:pt x="127" y="47"/>
                    </a:lnTo>
                    <a:lnTo>
                      <a:pt x="143" y="55"/>
                    </a:lnTo>
                    <a:lnTo>
                      <a:pt x="159" y="62"/>
                    </a:lnTo>
                    <a:lnTo>
                      <a:pt x="175" y="67"/>
                    </a:lnTo>
                    <a:lnTo>
                      <a:pt x="184" y="69"/>
                    </a:lnTo>
                    <a:lnTo>
                      <a:pt x="193" y="70"/>
                    </a:lnTo>
                    <a:lnTo>
                      <a:pt x="197" y="70"/>
                    </a:lnTo>
                    <a:lnTo>
                      <a:pt x="197" y="70"/>
                    </a:lnTo>
                    <a:lnTo>
                      <a:pt x="210" y="71"/>
                    </a:lnTo>
                    <a:lnTo>
                      <a:pt x="216" y="72"/>
                    </a:lnTo>
                    <a:lnTo>
                      <a:pt x="221" y="73"/>
                    </a:lnTo>
                    <a:lnTo>
                      <a:pt x="221" y="73"/>
                    </a:lnTo>
                    <a:lnTo>
                      <a:pt x="232" y="77"/>
                    </a:lnTo>
                    <a:lnTo>
                      <a:pt x="245" y="80"/>
                    </a:lnTo>
                    <a:lnTo>
                      <a:pt x="258" y="81"/>
                    </a:lnTo>
                    <a:lnTo>
                      <a:pt x="274" y="82"/>
                    </a:lnTo>
                    <a:lnTo>
                      <a:pt x="274" y="82"/>
                    </a:lnTo>
                    <a:lnTo>
                      <a:pt x="299" y="81"/>
                    </a:lnTo>
                    <a:lnTo>
                      <a:pt x="301" y="81"/>
                    </a:lnTo>
                    <a:lnTo>
                      <a:pt x="301" y="81"/>
                    </a:lnTo>
                    <a:lnTo>
                      <a:pt x="310" y="81"/>
                    </a:lnTo>
                    <a:lnTo>
                      <a:pt x="310" y="81"/>
                    </a:lnTo>
                    <a:lnTo>
                      <a:pt x="316" y="81"/>
                    </a:lnTo>
                    <a:lnTo>
                      <a:pt x="323" y="82"/>
                    </a:lnTo>
                    <a:lnTo>
                      <a:pt x="329" y="84"/>
                    </a:lnTo>
                    <a:lnTo>
                      <a:pt x="335" y="88"/>
                    </a:lnTo>
                    <a:lnTo>
                      <a:pt x="335" y="88"/>
                    </a:lnTo>
                    <a:lnTo>
                      <a:pt x="338" y="92"/>
                    </a:lnTo>
                    <a:lnTo>
                      <a:pt x="340" y="97"/>
                    </a:lnTo>
                    <a:lnTo>
                      <a:pt x="340" y="101"/>
                    </a:lnTo>
                    <a:lnTo>
                      <a:pt x="339" y="106"/>
                    </a:lnTo>
                    <a:lnTo>
                      <a:pt x="339" y="106"/>
                    </a:lnTo>
                    <a:lnTo>
                      <a:pt x="336" y="112"/>
                    </a:lnTo>
                    <a:lnTo>
                      <a:pt x="332" y="115"/>
                    </a:lnTo>
                    <a:lnTo>
                      <a:pt x="327" y="118"/>
                    </a:lnTo>
                    <a:lnTo>
                      <a:pt x="321" y="119"/>
                    </a:lnTo>
                    <a:lnTo>
                      <a:pt x="321" y="11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6" name="Freeform 891">
                <a:extLst>
                  <a:ext uri="{FF2B5EF4-FFF2-40B4-BE49-F238E27FC236}">
                    <a16:creationId xmlns:a16="http://schemas.microsoft.com/office/drawing/2014/main" id="{FB0EE0D0-DF9B-F192-3FBE-22155AE98870}"/>
                  </a:ext>
                </a:extLst>
              </p:cNvPr>
              <p:cNvSpPr/>
              <p:nvPr/>
            </p:nvSpPr>
            <p:spPr bwMode="auto">
              <a:xfrm>
                <a:off x="4400551" y="1135063"/>
                <a:ext cx="55563" cy="169863"/>
              </a:xfrm>
              <a:custGeom>
                <a:avLst/>
                <a:gdLst/>
                <a:ahLst/>
                <a:cxnLst>
                  <a:cxn ang="0">
                    <a:pos x="86" y="321"/>
                  </a:cxn>
                  <a:cxn ang="0">
                    <a:pos x="78" y="319"/>
                  </a:cxn>
                  <a:cxn ang="0">
                    <a:pos x="72" y="316"/>
                  </a:cxn>
                  <a:cxn ang="0">
                    <a:pos x="71" y="312"/>
                  </a:cxn>
                  <a:cxn ang="0">
                    <a:pos x="69" y="306"/>
                  </a:cxn>
                  <a:cxn ang="0">
                    <a:pos x="69" y="303"/>
                  </a:cxn>
                  <a:cxn ang="0">
                    <a:pos x="68" y="296"/>
                  </a:cxn>
                  <a:cxn ang="0">
                    <a:pos x="61" y="276"/>
                  </a:cxn>
                  <a:cxn ang="0">
                    <a:pos x="54" y="264"/>
                  </a:cxn>
                  <a:cxn ang="0">
                    <a:pos x="44" y="244"/>
                  </a:cxn>
                  <a:cxn ang="0">
                    <a:pos x="42" y="238"/>
                  </a:cxn>
                  <a:cxn ang="0">
                    <a:pos x="34" y="208"/>
                  </a:cxn>
                  <a:cxn ang="0">
                    <a:pos x="27" y="182"/>
                  </a:cxn>
                  <a:cxn ang="0">
                    <a:pos x="9" y="99"/>
                  </a:cxn>
                  <a:cxn ang="0">
                    <a:pos x="0" y="17"/>
                  </a:cxn>
                  <a:cxn ang="0">
                    <a:pos x="0" y="14"/>
                  </a:cxn>
                  <a:cxn ang="0">
                    <a:pos x="2" y="8"/>
                  </a:cxn>
                  <a:cxn ang="0">
                    <a:pos x="3" y="6"/>
                  </a:cxn>
                  <a:cxn ang="0">
                    <a:pos x="9" y="2"/>
                  </a:cxn>
                  <a:cxn ang="0">
                    <a:pos x="16" y="0"/>
                  </a:cxn>
                  <a:cxn ang="0">
                    <a:pos x="22" y="2"/>
                  </a:cxn>
                  <a:cxn ang="0">
                    <a:pos x="29" y="5"/>
                  </a:cxn>
                  <a:cxn ang="0">
                    <a:pos x="34" y="10"/>
                  </a:cxn>
                  <a:cxn ang="0">
                    <a:pos x="36" y="18"/>
                  </a:cxn>
                  <a:cxn ang="0">
                    <a:pos x="38" y="39"/>
                  </a:cxn>
                  <a:cxn ang="0">
                    <a:pos x="49" y="102"/>
                  </a:cxn>
                  <a:cxn ang="0">
                    <a:pos x="50" y="111"/>
                  </a:cxn>
                  <a:cxn ang="0">
                    <a:pos x="54" y="135"/>
                  </a:cxn>
                  <a:cxn ang="0">
                    <a:pos x="61" y="168"/>
                  </a:cxn>
                  <a:cxn ang="0">
                    <a:pos x="71" y="198"/>
                  </a:cxn>
                  <a:cxn ang="0">
                    <a:pos x="74" y="206"/>
                  </a:cxn>
                  <a:cxn ang="0">
                    <a:pos x="78" y="226"/>
                  </a:cxn>
                  <a:cxn ang="0">
                    <a:pos x="80" y="235"/>
                  </a:cxn>
                  <a:cxn ang="0">
                    <a:pos x="86" y="252"/>
                  </a:cxn>
                  <a:cxn ang="0">
                    <a:pos x="90" y="261"/>
                  </a:cxn>
                  <a:cxn ang="0">
                    <a:pos x="101" y="280"/>
                  </a:cxn>
                  <a:cxn ang="0">
                    <a:pos x="105" y="292"/>
                  </a:cxn>
                  <a:cxn ang="0">
                    <a:pos x="105" y="303"/>
                  </a:cxn>
                  <a:cxn ang="0">
                    <a:pos x="104" y="307"/>
                  </a:cxn>
                  <a:cxn ang="0">
                    <a:pos x="101" y="314"/>
                  </a:cxn>
                  <a:cxn ang="0">
                    <a:pos x="92" y="319"/>
                  </a:cxn>
                  <a:cxn ang="0">
                    <a:pos x="86" y="321"/>
                  </a:cxn>
                </a:cxnLst>
                <a:rect l="0" t="0" r="r" b="b"/>
                <a:pathLst>
                  <a:path w="105" h="321">
                    <a:moveTo>
                      <a:pt x="86" y="321"/>
                    </a:moveTo>
                    <a:lnTo>
                      <a:pt x="86" y="321"/>
                    </a:lnTo>
                    <a:lnTo>
                      <a:pt x="81" y="320"/>
                    </a:lnTo>
                    <a:lnTo>
                      <a:pt x="78" y="319"/>
                    </a:lnTo>
                    <a:lnTo>
                      <a:pt x="75" y="318"/>
                    </a:lnTo>
                    <a:lnTo>
                      <a:pt x="72" y="316"/>
                    </a:lnTo>
                    <a:lnTo>
                      <a:pt x="72" y="316"/>
                    </a:lnTo>
                    <a:lnTo>
                      <a:pt x="71" y="312"/>
                    </a:lnTo>
                    <a:lnTo>
                      <a:pt x="70" y="309"/>
                    </a:lnTo>
                    <a:lnTo>
                      <a:pt x="69" y="306"/>
                    </a:lnTo>
                    <a:lnTo>
                      <a:pt x="69" y="303"/>
                    </a:lnTo>
                    <a:lnTo>
                      <a:pt x="69" y="303"/>
                    </a:lnTo>
                    <a:lnTo>
                      <a:pt x="69" y="300"/>
                    </a:lnTo>
                    <a:lnTo>
                      <a:pt x="68" y="296"/>
                    </a:lnTo>
                    <a:lnTo>
                      <a:pt x="66" y="287"/>
                    </a:lnTo>
                    <a:lnTo>
                      <a:pt x="61" y="276"/>
                    </a:lnTo>
                    <a:lnTo>
                      <a:pt x="54" y="264"/>
                    </a:lnTo>
                    <a:lnTo>
                      <a:pt x="54" y="264"/>
                    </a:lnTo>
                    <a:lnTo>
                      <a:pt x="46" y="250"/>
                    </a:lnTo>
                    <a:lnTo>
                      <a:pt x="44" y="244"/>
                    </a:lnTo>
                    <a:lnTo>
                      <a:pt x="42" y="238"/>
                    </a:lnTo>
                    <a:lnTo>
                      <a:pt x="42" y="238"/>
                    </a:lnTo>
                    <a:lnTo>
                      <a:pt x="34" y="208"/>
                    </a:lnTo>
                    <a:lnTo>
                      <a:pt x="34" y="208"/>
                    </a:lnTo>
                    <a:lnTo>
                      <a:pt x="27" y="182"/>
                    </a:lnTo>
                    <a:lnTo>
                      <a:pt x="27" y="182"/>
                    </a:lnTo>
                    <a:lnTo>
                      <a:pt x="17" y="140"/>
                    </a:lnTo>
                    <a:lnTo>
                      <a:pt x="9" y="99"/>
                    </a:lnTo>
                    <a:lnTo>
                      <a:pt x="4" y="5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4"/>
                    </a:lnTo>
                    <a:lnTo>
                      <a:pt x="9" y="2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5" y="3"/>
                    </a:lnTo>
                    <a:lnTo>
                      <a:pt x="29" y="5"/>
                    </a:lnTo>
                    <a:lnTo>
                      <a:pt x="32" y="7"/>
                    </a:lnTo>
                    <a:lnTo>
                      <a:pt x="34" y="10"/>
                    </a:lnTo>
                    <a:lnTo>
                      <a:pt x="35" y="14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8" y="39"/>
                    </a:lnTo>
                    <a:lnTo>
                      <a:pt x="41" y="61"/>
                    </a:lnTo>
                    <a:lnTo>
                      <a:pt x="49" y="102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4" y="135"/>
                    </a:lnTo>
                    <a:lnTo>
                      <a:pt x="54" y="135"/>
                    </a:lnTo>
                    <a:lnTo>
                      <a:pt x="58" y="152"/>
                    </a:lnTo>
                    <a:lnTo>
                      <a:pt x="61" y="168"/>
                    </a:lnTo>
                    <a:lnTo>
                      <a:pt x="65" y="184"/>
                    </a:lnTo>
                    <a:lnTo>
                      <a:pt x="71" y="198"/>
                    </a:lnTo>
                    <a:lnTo>
                      <a:pt x="71" y="198"/>
                    </a:lnTo>
                    <a:lnTo>
                      <a:pt x="74" y="206"/>
                    </a:lnTo>
                    <a:lnTo>
                      <a:pt x="76" y="212"/>
                    </a:lnTo>
                    <a:lnTo>
                      <a:pt x="78" y="226"/>
                    </a:lnTo>
                    <a:lnTo>
                      <a:pt x="78" y="226"/>
                    </a:lnTo>
                    <a:lnTo>
                      <a:pt x="80" y="235"/>
                    </a:lnTo>
                    <a:lnTo>
                      <a:pt x="82" y="244"/>
                    </a:lnTo>
                    <a:lnTo>
                      <a:pt x="86" y="252"/>
                    </a:lnTo>
                    <a:lnTo>
                      <a:pt x="90" y="261"/>
                    </a:lnTo>
                    <a:lnTo>
                      <a:pt x="90" y="261"/>
                    </a:lnTo>
                    <a:lnTo>
                      <a:pt x="96" y="271"/>
                    </a:lnTo>
                    <a:lnTo>
                      <a:pt x="101" y="280"/>
                    </a:lnTo>
                    <a:lnTo>
                      <a:pt x="103" y="286"/>
                    </a:lnTo>
                    <a:lnTo>
                      <a:pt x="105" y="292"/>
                    </a:lnTo>
                    <a:lnTo>
                      <a:pt x="105" y="297"/>
                    </a:lnTo>
                    <a:lnTo>
                      <a:pt x="105" y="303"/>
                    </a:lnTo>
                    <a:lnTo>
                      <a:pt x="105" y="303"/>
                    </a:lnTo>
                    <a:lnTo>
                      <a:pt x="104" y="307"/>
                    </a:lnTo>
                    <a:lnTo>
                      <a:pt x="103" y="310"/>
                    </a:lnTo>
                    <a:lnTo>
                      <a:pt x="101" y="314"/>
                    </a:lnTo>
                    <a:lnTo>
                      <a:pt x="98" y="316"/>
                    </a:lnTo>
                    <a:lnTo>
                      <a:pt x="92" y="319"/>
                    </a:lnTo>
                    <a:lnTo>
                      <a:pt x="86" y="321"/>
                    </a:lnTo>
                    <a:lnTo>
                      <a:pt x="86" y="32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7" name="Freeform 892">
                <a:extLst>
                  <a:ext uri="{FF2B5EF4-FFF2-40B4-BE49-F238E27FC236}">
                    <a16:creationId xmlns:a16="http://schemas.microsoft.com/office/drawing/2014/main" id="{B0F2D457-2CC0-57CA-8391-6698B4D39D2D}"/>
                  </a:ext>
                </a:extLst>
              </p:cNvPr>
              <p:cNvSpPr/>
              <p:nvPr/>
            </p:nvSpPr>
            <p:spPr bwMode="auto">
              <a:xfrm>
                <a:off x="4614863" y="1162051"/>
                <a:ext cx="79375" cy="165100"/>
              </a:xfrm>
              <a:custGeom>
                <a:avLst/>
                <a:gdLst/>
                <a:ahLst/>
                <a:cxnLst>
                  <a:cxn ang="0">
                    <a:pos x="18" y="313"/>
                  </a:cxn>
                  <a:cxn ang="0">
                    <a:pos x="18" y="313"/>
                  </a:cxn>
                  <a:cxn ang="0">
                    <a:pos x="13" y="312"/>
                  </a:cxn>
                  <a:cxn ang="0">
                    <a:pos x="8" y="310"/>
                  </a:cxn>
                  <a:cxn ang="0">
                    <a:pos x="4" y="307"/>
                  </a:cxn>
                  <a:cxn ang="0">
                    <a:pos x="1" y="303"/>
                  </a:cxn>
                  <a:cxn ang="0">
                    <a:pos x="1" y="303"/>
                  </a:cxn>
                  <a:cxn ang="0">
                    <a:pos x="0" y="300"/>
                  </a:cxn>
                  <a:cxn ang="0">
                    <a:pos x="0" y="296"/>
                  </a:cxn>
                  <a:cxn ang="0">
                    <a:pos x="1" y="292"/>
                  </a:cxn>
                  <a:cxn ang="0">
                    <a:pos x="3" y="287"/>
                  </a:cxn>
                  <a:cxn ang="0">
                    <a:pos x="3" y="287"/>
                  </a:cxn>
                  <a:cxn ang="0">
                    <a:pos x="25" y="255"/>
                  </a:cxn>
                  <a:cxn ang="0">
                    <a:pos x="44" y="222"/>
                  </a:cxn>
                  <a:cxn ang="0">
                    <a:pos x="62" y="189"/>
                  </a:cxn>
                  <a:cxn ang="0">
                    <a:pos x="76" y="155"/>
                  </a:cxn>
                  <a:cxn ang="0">
                    <a:pos x="90" y="121"/>
                  </a:cxn>
                  <a:cxn ang="0">
                    <a:pos x="100" y="85"/>
                  </a:cxn>
                  <a:cxn ang="0">
                    <a:pos x="109" y="51"/>
                  </a:cxn>
                  <a:cxn ang="0">
                    <a:pos x="115" y="18"/>
                  </a:cxn>
                  <a:cxn ang="0">
                    <a:pos x="115" y="18"/>
                  </a:cxn>
                  <a:cxn ang="0">
                    <a:pos x="115" y="14"/>
                  </a:cxn>
                  <a:cxn ang="0">
                    <a:pos x="117" y="10"/>
                  </a:cxn>
                  <a:cxn ang="0">
                    <a:pos x="119" y="6"/>
                  </a:cxn>
                  <a:cxn ang="0">
                    <a:pos x="122" y="4"/>
                  </a:cxn>
                  <a:cxn ang="0">
                    <a:pos x="128" y="1"/>
                  </a:cxn>
                  <a:cxn ang="0">
                    <a:pos x="135" y="0"/>
                  </a:cxn>
                  <a:cxn ang="0">
                    <a:pos x="135" y="0"/>
                  </a:cxn>
                  <a:cxn ang="0">
                    <a:pos x="139" y="0"/>
                  </a:cxn>
                  <a:cxn ang="0">
                    <a:pos x="142" y="1"/>
                  </a:cxn>
                  <a:cxn ang="0">
                    <a:pos x="145" y="3"/>
                  </a:cxn>
                  <a:cxn ang="0">
                    <a:pos x="148" y="5"/>
                  </a:cxn>
                  <a:cxn ang="0">
                    <a:pos x="148" y="5"/>
                  </a:cxn>
                  <a:cxn ang="0">
                    <a:pos x="150" y="10"/>
                  </a:cxn>
                  <a:cxn ang="0">
                    <a:pos x="151" y="13"/>
                  </a:cxn>
                  <a:cxn ang="0">
                    <a:pos x="151" y="17"/>
                  </a:cxn>
                  <a:cxn ang="0">
                    <a:pos x="151" y="17"/>
                  </a:cxn>
                  <a:cxn ang="0">
                    <a:pos x="148" y="36"/>
                  </a:cxn>
                  <a:cxn ang="0">
                    <a:pos x="145" y="55"/>
                  </a:cxn>
                  <a:cxn ang="0">
                    <a:pos x="136" y="93"/>
                  </a:cxn>
                  <a:cxn ang="0">
                    <a:pos x="124" y="129"/>
                  </a:cxn>
                  <a:cxn ang="0">
                    <a:pos x="111" y="166"/>
                  </a:cxn>
                  <a:cxn ang="0">
                    <a:pos x="95" y="202"/>
                  </a:cxn>
                  <a:cxn ang="0">
                    <a:pos x="78" y="238"/>
                  </a:cxn>
                  <a:cxn ang="0">
                    <a:pos x="57" y="272"/>
                  </a:cxn>
                  <a:cxn ang="0">
                    <a:pos x="34" y="305"/>
                  </a:cxn>
                  <a:cxn ang="0">
                    <a:pos x="34" y="305"/>
                  </a:cxn>
                  <a:cxn ang="0">
                    <a:pos x="31" y="309"/>
                  </a:cxn>
                  <a:cxn ang="0">
                    <a:pos x="28" y="311"/>
                  </a:cxn>
                  <a:cxn ang="0">
                    <a:pos x="24" y="313"/>
                  </a:cxn>
                  <a:cxn ang="0">
                    <a:pos x="18" y="313"/>
                  </a:cxn>
                  <a:cxn ang="0">
                    <a:pos x="18" y="313"/>
                  </a:cxn>
                </a:cxnLst>
                <a:rect l="0" t="0" r="r" b="b"/>
                <a:pathLst>
                  <a:path w="151" h="313">
                    <a:moveTo>
                      <a:pt x="18" y="313"/>
                    </a:moveTo>
                    <a:lnTo>
                      <a:pt x="18" y="313"/>
                    </a:lnTo>
                    <a:lnTo>
                      <a:pt x="13" y="312"/>
                    </a:lnTo>
                    <a:lnTo>
                      <a:pt x="8" y="310"/>
                    </a:lnTo>
                    <a:lnTo>
                      <a:pt x="4" y="307"/>
                    </a:lnTo>
                    <a:lnTo>
                      <a:pt x="1" y="303"/>
                    </a:lnTo>
                    <a:lnTo>
                      <a:pt x="1" y="303"/>
                    </a:lnTo>
                    <a:lnTo>
                      <a:pt x="0" y="300"/>
                    </a:lnTo>
                    <a:lnTo>
                      <a:pt x="0" y="296"/>
                    </a:lnTo>
                    <a:lnTo>
                      <a:pt x="1" y="292"/>
                    </a:lnTo>
                    <a:lnTo>
                      <a:pt x="3" y="287"/>
                    </a:lnTo>
                    <a:lnTo>
                      <a:pt x="3" y="287"/>
                    </a:lnTo>
                    <a:lnTo>
                      <a:pt x="25" y="255"/>
                    </a:lnTo>
                    <a:lnTo>
                      <a:pt x="44" y="222"/>
                    </a:lnTo>
                    <a:lnTo>
                      <a:pt x="62" y="189"/>
                    </a:lnTo>
                    <a:lnTo>
                      <a:pt x="76" y="155"/>
                    </a:lnTo>
                    <a:lnTo>
                      <a:pt x="90" y="121"/>
                    </a:lnTo>
                    <a:lnTo>
                      <a:pt x="100" y="85"/>
                    </a:lnTo>
                    <a:lnTo>
                      <a:pt x="109" y="51"/>
                    </a:lnTo>
                    <a:lnTo>
                      <a:pt x="115" y="18"/>
                    </a:lnTo>
                    <a:lnTo>
                      <a:pt x="115" y="18"/>
                    </a:lnTo>
                    <a:lnTo>
                      <a:pt x="115" y="14"/>
                    </a:lnTo>
                    <a:lnTo>
                      <a:pt x="117" y="10"/>
                    </a:lnTo>
                    <a:lnTo>
                      <a:pt x="119" y="6"/>
                    </a:lnTo>
                    <a:lnTo>
                      <a:pt x="122" y="4"/>
                    </a:lnTo>
                    <a:lnTo>
                      <a:pt x="128" y="1"/>
                    </a:lnTo>
                    <a:lnTo>
                      <a:pt x="135" y="0"/>
                    </a:lnTo>
                    <a:lnTo>
                      <a:pt x="135" y="0"/>
                    </a:lnTo>
                    <a:lnTo>
                      <a:pt x="139" y="0"/>
                    </a:lnTo>
                    <a:lnTo>
                      <a:pt x="142" y="1"/>
                    </a:lnTo>
                    <a:lnTo>
                      <a:pt x="145" y="3"/>
                    </a:lnTo>
                    <a:lnTo>
                      <a:pt x="148" y="5"/>
                    </a:lnTo>
                    <a:lnTo>
                      <a:pt x="148" y="5"/>
                    </a:lnTo>
                    <a:lnTo>
                      <a:pt x="150" y="10"/>
                    </a:lnTo>
                    <a:lnTo>
                      <a:pt x="151" y="13"/>
                    </a:lnTo>
                    <a:lnTo>
                      <a:pt x="151" y="17"/>
                    </a:lnTo>
                    <a:lnTo>
                      <a:pt x="151" y="17"/>
                    </a:lnTo>
                    <a:lnTo>
                      <a:pt x="148" y="36"/>
                    </a:lnTo>
                    <a:lnTo>
                      <a:pt x="145" y="55"/>
                    </a:lnTo>
                    <a:lnTo>
                      <a:pt x="136" y="93"/>
                    </a:lnTo>
                    <a:lnTo>
                      <a:pt x="124" y="129"/>
                    </a:lnTo>
                    <a:lnTo>
                      <a:pt x="111" y="166"/>
                    </a:lnTo>
                    <a:lnTo>
                      <a:pt x="95" y="202"/>
                    </a:lnTo>
                    <a:lnTo>
                      <a:pt x="78" y="238"/>
                    </a:lnTo>
                    <a:lnTo>
                      <a:pt x="57" y="272"/>
                    </a:lnTo>
                    <a:lnTo>
                      <a:pt x="34" y="305"/>
                    </a:lnTo>
                    <a:lnTo>
                      <a:pt x="34" y="305"/>
                    </a:lnTo>
                    <a:lnTo>
                      <a:pt x="31" y="309"/>
                    </a:lnTo>
                    <a:lnTo>
                      <a:pt x="28" y="311"/>
                    </a:lnTo>
                    <a:lnTo>
                      <a:pt x="24" y="313"/>
                    </a:lnTo>
                    <a:lnTo>
                      <a:pt x="18" y="313"/>
                    </a:lnTo>
                    <a:lnTo>
                      <a:pt x="18" y="31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8" name="Freeform 893">
                <a:extLst>
                  <a:ext uri="{FF2B5EF4-FFF2-40B4-BE49-F238E27FC236}">
                    <a16:creationId xmlns:a16="http://schemas.microsoft.com/office/drawing/2014/main" id="{48971C16-967E-FD5B-C486-59A2DAD701DE}"/>
                  </a:ext>
                </a:extLst>
              </p:cNvPr>
              <p:cNvSpPr/>
              <p:nvPr/>
            </p:nvSpPr>
            <p:spPr bwMode="auto">
              <a:xfrm>
                <a:off x="4699001" y="1349376"/>
                <a:ext cx="179388" cy="52388"/>
              </a:xfrm>
              <a:custGeom>
                <a:avLst/>
                <a:gdLst/>
                <a:ahLst/>
                <a:cxnLst>
                  <a:cxn ang="0">
                    <a:pos x="18" y="100"/>
                  </a:cxn>
                  <a:cxn ang="0">
                    <a:pos x="10" y="98"/>
                  </a:cxn>
                  <a:cxn ang="0">
                    <a:pos x="5" y="94"/>
                  </a:cxn>
                  <a:cxn ang="0">
                    <a:pos x="1" y="89"/>
                  </a:cxn>
                  <a:cxn ang="0">
                    <a:pos x="0" y="82"/>
                  </a:cxn>
                  <a:cxn ang="0">
                    <a:pos x="2" y="72"/>
                  </a:cxn>
                  <a:cxn ang="0">
                    <a:pos x="7" y="67"/>
                  </a:cxn>
                  <a:cxn ang="0">
                    <a:pos x="14" y="64"/>
                  </a:cxn>
                  <a:cxn ang="0">
                    <a:pos x="18" y="64"/>
                  </a:cxn>
                  <a:cxn ang="0">
                    <a:pos x="98" y="62"/>
                  </a:cxn>
                  <a:cxn ang="0">
                    <a:pos x="140" y="58"/>
                  </a:cxn>
                  <a:cxn ang="0">
                    <a:pos x="181" y="48"/>
                  </a:cxn>
                  <a:cxn ang="0">
                    <a:pos x="215" y="39"/>
                  </a:cxn>
                  <a:cxn ang="0">
                    <a:pos x="242" y="33"/>
                  </a:cxn>
                  <a:cxn ang="0">
                    <a:pos x="280" y="20"/>
                  </a:cxn>
                  <a:cxn ang="0">
                    <a:pos x="303" y="10"/>
                  </a:cxn>
                  <a:cxn ang="0">
                    <a:pos x="313" y="3"/>
                  </a:cxn>
                  <a:cxn ang="0">
                    <a:pos x="323" y="0"/>
                  </a:cxn>
                  <a:cxn ang="0">
                    <a:pos x="328" y="1"/>
                  </a:cxn>
                  <a:cxn ang="0">
                    <a:pos x="335" y="7"/>
                  </a:cxn>
                  <a:cxn ang="0">
                    <a:pos x="338" y="12"/>
                  </a:cxn>
                  <a:cxn ang="0">
                    <a:pos x="338" y="25"/>
                  </a:cxn>
                  <a:cxn ang="0">
                    <a:pos x="331" y="34"/>
                  </a:cxn>
                  <a:cxn ang="0">
                    <a:pos x="319" y="42"/>
                  </a:cxn>
                  <a:cxn ang="0">
                    <a:pos x="289" y="57"/>
                  </a:cxn>
                  <a:cxn ang="0">
                    <a:pos x="256" y="67"/>
                  </a:cxn>
                  <a:cxn ang="0">
                    <a:pos x="207" y="80"/>
                  </a:cxn>
                  <a:cxn ang="0">
                    <a:pos x="190" y="83"/>
                  </a:cxn>
                  <a:cxn ang="0">
                    <a:pos x="171" y="87"/>
                  </a:cxn>
                  <a:cxn ang="0">
                    <a:pos x="132" y="94"/>
                  </a:cxn>
                  <a:cxn ang="0">
                    <a:pos x="67" y="99"/>
                  </a:cxn>
                  <a:cxn ang="0">
                    <a:pos x="18" y="100"/>
                  </a:cxn>
                </a:cxnLst>
                <a:rect l="0" t="0" r="r" b="b"/>
                <a:pathLst>
                  <a:path w="339" h="100">
                    <a:moveTo>
                      <a:pt x="18" y="100"/>
                    </a:moveTo>
                    <a:lnTo>
                      <a:pt x="18" y="100"/>
                    </a:lnTo>
                    <a:lnTo>
                      <a:pt x="14" y="99"/>
                    </a:lnTo>
                    <a:lnTo>
                      <a:pt x="10" y="98"/>
                    </a:lnTo>
                    <a:lnTo>
                      <a:pt x="7" y="97"/>
                    </a:lnTo>
                    <a:lnTo>
                      <a:pt x="5" y="94"/>
                    </a:lnTo>
                    <a:lnTo>
                      <a:pt x="2" y="92"/>
                    </a:lnTo>
                    <a:lnTo>
                      <a:pt x="1" y="89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1" y="75"/>
                    </a:lnTo>
                    <a:lnTo>
                      <a:pt x="2" y="72"/>
                    </a:lnTo>
                    <a:lnTo>
                      <a:pt x="5" y="69"/>
                    </a:lnTo>
                    <a:lnTo>
                      <a:pt x="7" y="67"/>
                    </a:lnTo>
                    <a:lnTo>
                      <a:pt x="10" y="65"/>
                    </a:lnTo>
                    <a:lnTo>
                      <a:pt x="14" y="64"/>
                    </a:lnTo>
                    <a:lnTo>
                      <a:pt x="18" y="64"/>
                    </a:lnTo>
                    <a:lnTo>
                      <a:pt x="18" y="64"/>
                    </a:lnTo>
                    <a:lnTo>
                      <a:pt x="56" y="64"/>
                    </a:lnTo>
                    <a:lnTo>
                      <a:pt x="98" y="62"/>
                    </a:lnTo>
                    <a:lnTo>
                      <a:pt x="119" y="60"/>
                    </a:lnTo>
                    <a:lnTo>
                      <a:pt x="140" y="58"/>
                    </a:lnTo>
                    <a:lnTo>
                      <a:pt x="161" y="54"/>
                    </a:lnTo>
                    <a:lnTo>
                      <a:pt x="181" y="48"/>
                    </a:lnTo>
                    <a:lnTo>
                      <a:pt x="181" y="48"/>
                    </a:lnTo>
                    <a:lnTo>
                      <a:pt x="215" y="39"/>
                    </a:lnTo>
                    <a:lnTo>
                      <a:pt x="215" y="39"/>
                    </a:lnTo>
                    <a:lnTo>
                      <a:pt x="242" y="33"/>
                    </a:lnTo>
                    <a:lnTo>
                      <a:pt x="268" y="26"/>
                    </a:lnTo>
                    <a:lnTo>
                      <a:pt x="280" y="20"/>
                    </a:lnTo>
                    <a:lnTo>
                      <a:pt x="293" y="15"/>
                    </a:lnTo>
                    <a:lnTo>
                      <a:pt x="303" y="10"/>
                    </a:lnTo>
                    <a:lnTo>
                      <a:pt x="313" y="3"/>
                    </a:lnTo>
                    <a:lnTo>
                      <a:pt x="313" y="3"/>
                    </a:lnTo>
                    <a:lnTo>
                      <a:pt x="319" y="1"/>
                    </a:lnTo>
                    <a:lnTo>
                      <a:pt x="323" y="0"/>
                    </a:lnTo>
                    <a:lnTo>
                      <a:pt x="323" y="0"/>
                    </a:lnTo>
                    <a:lnTo>
                      <a:pt x="328" y="1"/>
                    </a:lnTo>
                    <a:lnTo>
                      <a:pt x="332" y="3"/>
                    </a:lnTo>
                    <a:lnTo>
                      <a:pt x="335" y="7"/>
                    </a:lnTo>
                    <a:lnTo>
                      <a:pt x="338" y="12"/>
                    </a:lnTo>
                    <a:lnTo>
                      <a:pt x="338" y="12"/>
                    </a:lnTo>
                    <a:lnTo>
                      <a:pt x="339" y="18"/>
                    </a:lnTo>
                    <a:lnTo>
                      <a:pt x="338" y="25"/>
                    </a:lnTo>
                    <a:lnTo>
                      <a:pt x="336" y="30"/>
                    </a:lnTo>
                    <a:lnTo>
                      <a:pt x="331" y="34"/>
                    </a:lnTo>
                    <a:lnTo>
                      <a:pt x="331" y="34"/>
                    </a:lnTo>
                    <a:lnTo>
                      <a:pt x="319" y="42"/>
                    </a:lnTo>
                    <a:lnTo>
                      <a:pt x="304" y="49"/>
                    </a:lnTo>
                    <a:lnTo>
                      <a:pt x="289" y="57"/>
                    </a:lnTo>
                    <a:lnTo>
                      <a:pt x="273" y="62"/>
                    </a:lnTo>
                    <a:lnTo>
                      <a:pt x="256" y="67"/>
                    </a:lnTo>
                    <a:lnTo>
                      <a:pt x="239" y="71"/>
                    </a:lnTo>
                    <a:lnTo>
                      <a:pt x="207" y="80"/>
                    </a:lnTo>
                    <a:lnTo>
                      <a:pt x="207" y="80"/>
                    </a:lnTo>
                    <a:lnTo>
                      <a:pt x="190" y="83"/>
                    </a:lnTo>
                    <a:lnTo>
                      <a:pt x="190" y="83"/>
                    </a:lnTo>
                    <a:lnTo>
                      <a:pt x="171" y="87"/>
                    </a:lnTo>
                    <a:lnTo>
                      <a:pt x="153" y="91"/>
                    </a:lnTo>
                    <a:lnTo>
                      <a:pt x="132" y="94"/>
                    </a:lnTo>
                    <a:lnTo>
                      <a:pt x="111" y="96"/>
                    </a:lnTo>
                    <a:lnTo>
                      <a:pt x="67" y="99"/>
                    </a:lnTo>
                    <a:lnTo>
                      <a:pt x="18" y="100"/>
                    </a:lnTo>
                    <a:lnTo>
                      <a:pt x="18" y="10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9" name="Freeform 894">
                <a:extLst>
                  <a:ext uri="{FF2B5EF4-FFF2-40B4-BE49-F238E27FC236}">
                    <a16:creationId xmlns:a16="http://schemas.microsoft.com/office/drawing/2014/main" id="{DC2CB491-1371-03FE-244D-FF09250E6E6D}"/>
                  </a:ext>
                </a:extLst>
              </p:cNvPr>
              <p:cNvSpPr/>
              <p:nvPr/>
            </p:nvSpPr>
            <p:spPr bwMode="auto">
              <a:xfrm>
                <a:off x="4159251" y="1535113"/>
                <a:ext cx="165100" cy="61913"/>
              </a:xfrm>
              <a:custGeom>
                <a:avLst/>
                <a:gdLst/>
                <a:ahLst/>
                <a:cxnLst>
                  <a:cxn ang="0">
                    <a:pos x="17" y="118"/>
                  </a:cxn>
                  <a:cxn ang="0">
                    <a:pos x="9" y="116"/>
                  </a:cxn>
                  <a:cxn ang="0">
                    <a:pos x="4" y="112"/>
                  </a:cxn>
                  <a:cxn ang="0">
                    <a:pos x="1" y="107"/>
                  </a:cxn>
                  <a:cxn ang="0">
                    <a:pos x="0" y="100"/>
                  </a:cxn>
                  <a:cxn ang="0">
                    <a:pos x="2" y="90"/>
                  </a:cxn>
                  <a:cxn ang="0">
                    <a:pos x="6" y="85"/>
                  </a:cxn>
                  <a:cxn ang="0">
                    <a:pos x="13" y="82"/>
                  </a:cxn>
                  <a:cxn ang="0">
                    <a:pos x="17" y="82"/>
                  </a:cxn>
                  <a:cxn ang="0">
                    <a:pos x="61" y="80"/>
                  </a:cxn>
                  <a:cxn ang="0">
                    <a:pos x="101" y="76"/>
                  </a:cxn>
                  <a:cxn ang="0">
                    <a:pos x="138" y="67"/>
                  </a:cxn>
                  <a:cxn ang="0">
                    <a:pos x="175" y="57"/>
                  </a:cxn>
                  <a:cxn ang="0">
                    <a:pos x="188" y="51"/>
                  </a:cxn>
                  <a:cxn ang="0">
                    <a:pos x="225" y="30"/>
                  </a:cxn>
                  <a:cxn ang="0">
                    <a:pos x="241" y="21"/>
                  </a:cxn>
                  <a:cxn ang="0">
                    <a:pos x="274" y="5"/>
                  </a:cxn>
                  <a:cxn ang="0">
                    <a:pos x="291" y="0"/>
                  </a:cxn>
                  <a:cxn ang="0">
                    <a:pos x="295" y="0"/>
                  </a:cxn>
                  <a:cxn ang="0">
                    <a:pos x="299" y="0"/>
                  </a:cxn>
                  <a:cxn ang="0">
                    <a:pos x="305" y="3"/>
                  </a:cxn>
                  <a:cxn ang="0">
                    <a:pos x="312" y="11"/>
                  </a:cxn>
                  <a:cxn ang="0">
                    <a:pos x="314" y="18"/>
                  </a:cxn>
                  <a:cxn ang="0">
                    <a:pos x="310" y="29"/>
                  </a:cxn>
                  <a:cxn ang="0">
                    <a:pos x="301" y="35"/>
                  </a:cxn>
                  <a:cxn ang="0">
                    <a:pos x="289" y="38"/>
                  </a:cxn>
                  <a:cxn ang="0">
                    <a:pos x="267" y="50"/>
                  </a:cxn>
                  <a:cxn ang="0">
                    <a:pos x="257" y="57"/>
                  </a:cxn>
                  <a:cxn ang="0">
                    <a:pos x="229" y="74"/>
                  </a:cxn>
                  <a:cxn ang="0">
                    <a:pos x="197" y="87"/>
                  </a:cxn>
                  <a:cxn ang="0">
                    <a:pos x="171" y="96"/>
                  </a:cxn>
                  <a:cxn ang="0">
                    <a:pos x="134" y="106"/>
                  </a:cxn>
                  <a:cxn ang="0">
                    <a:pos x="97" y="113"/>
                  </a:cxn>
                  <a:cxn ang="0">
                    <a:pos x="59" y="116"/>
                  </a:cxn>
                  <a:cxn ang="0">
                    <a:pos x="17" y="118"/>
                  </a:cxn>
                </a:cxnLst>
                <a:rect l="0" t="0" r="r" b="b"/>
                <a:pathLst>
                  <a:path w="314" h="118">
                    <a:moveTo>
                      <a:pt x="17" y="118"/>
                    </a:moveTo>
                    <a:lnTo>
                      <a:pt x="17" y="118"/>
                    </a:lnTo>
                    <a:lnTo>
                      <a:pt x="12" y="117"/>
                    </a:lnTo>
                    <a:lnTo>
                      <a:pt x="9" y="116"/>
                    </a:lnTo>
                    <a:lnTo>
                      <a:pt x="6" y="114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1" y="107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" y="93"/>
                    </a:lnTo>
                    <a:lnTo>
                      <a:pt x="2" y="90"/>
                    </a:lnTo>
                    <a:lnTo>
                      <a:pt x="4" y="87"/>
                    </a:lnTo>
                    <a:lnTo>
                      <a:pt x="6" y="85"/>
                    </a:lnTo>
                    <a:lnTo>
                      <a:pt x="9" y="83"/>
                    </a:lnTo>
                    <a:lnTo>
                      <a:pt x="13" y="82"/>
                    </a:lnTo>
                    <a:lnTo>
                      <a:pt x="17" y="82"/>
                    </a:lnTo>
                    <a:lnTo>
                      <a:pt x="17" y="82"/>
                    </a:lnTo>
                    <a:lnTo>
                      <a:pt x="39" y="82"/>
                    </a:lnTo>
                    <a:lnTo>
                      <a:pt x="61" y="80"/>
                    </a:lnTo>
                    <a:lnTo>
                      <a:pt x="81" y="79"/>
                    </a:lnTo>
                    <a:lnTo>
                      <a:pt x="101" y="76"/>
                    </a:lnTo>
                    <a:lnTo>
                      <a:pt x="120" y="73"/>
                    </a:lnTo>
                    <a:lnTo>
                      <a:pt x="138" y="67"/>
                    </a:lnTo>
                    <a:lnTo>
                      <a:pt x="157" y="62"/>
                    </a:lnTo>
                    <a:lnTo>
                      <a:pt x="175" y="57"/>
                    </a:lnTo>
                    <a:lnTo>
                      <a:pt x="175" y="57"/>
                    </a:lnTo>
                    <a:lnTo>
                      <a:pt x="188" y="51"/>
                    </a:lnTo>
                    <a:lnTo>
                      <a:pt x="201" y="4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41" y="21"/>
                    </a:lnTo>
                    <a:lnTo>
                      <a:pt x="258" y="12"/>
                    </a:lnTo>
                    <a:lnTo>
                      <a:pt x="274" y="5"/>
                    </a:lnTo>
                    <a:lnTo>
                      <a:pt x="282" y="2"/>
                    </a:lnTo>
                    <a:lnTo>
                      <a:pt x="291" y="0"/>
                    </a:lnTo>
                    <a:lnTo>
                      <a:pt x="291" y="0"/>
                    </a:lnTo>
                    <a:lnTo>
                      <a:pt x="295" y="0"/>
                    </a:lnTo>
                    <a:lnTo>
                      <a:pt x="295" y="0"/>
                    </a:lnTo>
                    <a:lnTo>
                      <a:pt x="299" y="0"/>
                    </a:lnTo>
                    <a:lnTo>
                      <a:pt x="302" y="1"/>
                    </a:lnTo>
                    <a:lnTo>
                      <a:pt x="305" y="3"/>
                    </a:lnTo>
                    <a:lnTo>
                      <a:pt x="308" y="5"/>
                    </a:lnTo>
                    <a:lnTo>
                      <a:pt x="312" y="11"/>
                    </a:lnTo>
                    <a:lnTo>
                      <a:pt x="314" y="18"/>
                    </a:lnTo>
                    <a:lnTo>
                      <a:pt x="314" y="18"/>
                    </a:lnTo>
                    <a:lnTo>
                      <a:pt x="314" y="24"/>
                    </a:lnTo>
                    <a:lnTo>
                      <a:pt x="310" y="29"/>
                    </a:lnTo>
                    <a:lnTo>
                      <a:pt x="306" y="32"/>
                    </a:lnTo>
                    <a:lnTo>
                      <a:pt x="301" y="35"/>
                    </a:lnTo>
                    <a:lnTo>
                      <a:pt x="301" y="35"/>
                    </a:lnTo>
                    <a:lnTo>
                      <a:pt x="289" y="38"/>
                    </a:lnTo>
                    <a:lnTo>
                      <a:pt x="278" y="44"/>
                    </a:lnTo>
                    <a:lnTo>
                      <a:pt x="267" y="50"/>
                    </a:lnTo>
                    <a:lnTo>
                      <a:pt x="257" y="57"/>
                    </a:lnTo>
                    <a:lnTo>
                      <a:pt x="257" y="57"/>
                    </a:lnTo>
                    <a:lnTo>
                      <a:pt x="243" y="66"/>
                    </a:lnTo>
                    <a:lnTo>
                      <a:pt x="229" y="74"/>
                    </a:lnTo>
                    <a:lnTo>
                      <a:pt x="229" y="74"/>
                    </a:lnTo>
                    <a:lnTo>
                      <a:pt x="197" y="87"/>
                    </a:lnTo>
                    <a:lnTo>
                      <a:pt x="171" y="96"/>
                    </a:lnTo>
                    <a:lnTo>
                      <a:pt x="171" y="96"/>
                    </a:lnTo>
                    <a:lnTo>
                      <a:pt x="152" y="102"/>
                    </a:lnTo>
                    <a:lnTo>
                      <a:pt x="134" y="106"/>
                    </a:lnTo>
                    <a:lnTo>
                      <a:pt x="116" y="110"/>
                    </a:lnTo>
                    <a:lnTo>
                      <a:pt x="97" y="113"/>
                    </a:lnTo>
                    <a:lnTo>
                      <a:pt x="77" y="115"/>
                    </a:lnTo>
                    <a:lnTo>
                      <a:pt x="59" y="116"/>
                    </a:lnTo>
                    <a:lnTo>
                      <a:pt x="38" y="117"/>
                    </a:lnTo>
                    <a:lnTo>
                      <a:pt x="17" y="118"/>
                    </a:lnTo>
                    <a:lnTo>
                      <a:pt x="17" y="1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0" name="Freeform 895">
                <a:extLst>
                  <a:ext uri="{FF2B5EF4-FFF2-40B4-BE49-F238E27FC236}">
                    <a16:creationId xmlns:a16="http://schemas.microsoft.com/office/drawing/2014/main" id="{445835E2-3FD2-ED0C-97DE-444F0221E6A4}"/>
                  </a:ext>
                </a:extLst>
              </p:cNvPr>
              <p:cNvSpPr/>
              <p:nvPr/>
            </p:nvSpPr>
            <p:spPr bwMode="auto">
              <a:xfrm>
                <a:off x="4321176" y="1601788"/>
                <a:ext cx="111125" cy="176213"/>
              </a:xfrm>
              <a:custGeom>
                <a:avLst/>
                <a:gdLst/>
                <a:ahLst/>
                <a:cxnLst>
                  <a:cxn ang="0">
                    <a:pos x="20" y="333"/>
                  </a:cxn>
                  <a:cxn ang="0">
                    <a:pos x="9" y="330"/>
                  </a:cxn>
                  <a:cxn ang="0">
                    <a:pos x="2" y="321"/>
                  </a:cxn>
                  <a:cxn ang="0">
                    <a:pos x="1" y="320"/>
                  </a:cxn>
                  <a:cxn ang="0">
                    <a:pos x="2" y="309"/>
                  </a:cxn>
                  <a:cxn ang="0">
                    <a:pos x="10" y="299"/>
                  </a:cxn>
                  <a:cxn ang="0">
                    <a:pos x="27" y="287"/>
                  </a:cxn>
                  <a:cxn ang="0">
                    <a:pos x="58" y="256"/>
                  </a:cxn>
                  <a:cxn ang="0">
                    <a:pos x="85" y="224"/>
                  </a:cxn>
                  <a:cxn ang="0">
                    <a:pos x="107" y="189"/>
                  </a:cxn>
                  <a:cxn ang="0">
                    <a:pos x="127" y="153"/>
                  </a:cxn>
                  <a:cxn ang="0">
                    <a:pos x="142" y="113"/>
                  </a:cxn>
                  <a:cxn ang="0">
                    <a:pos x="162" y="54"/>
                  </a:cxn>
                  <a:cxn ang="0">
                    <a:pos x="173" y="14"/>
                  </a:cxn>
                  <a:cxn ang="0">
                    <a:pos x="180" y="4"/>
                  </a:cxn>
                  <a:cxn ang="0">
                    <a:pos x="190" y="0"/>
                  </a:cxn>
                  <a:cxn ang="0">
                    <a:pos x="194" y="2"/>
                  </a:cxn>
                  <a:cxn ang="0">
                    <a:pos x="202" y="5"/>
                  </a:cxn>
                  <a:cxn ang="0">
                    <a:pos x="206" y="8"/>
                  </a:cxn>
                  <a:cxn ang="0">
                    <a:pos x="209" y="15"/>
                  </a:cxn>
                  <a:cxn ang="0">
                    <a:pos x="209" y="23"/>
                  </a:cxn>
                  <a:cxn ang="0">
                    <a:pos x="195" y="72"/>
                  </a:cxn>
                  <a:cxn ang="0">
                    <a:pos x="180" y="121"/>
                  </a:cxn>
                  <a:cxn ang="0">
                    <a:pos x="160" y="167"/>
                  </a:cxn>
                  <a:cxn ang="0">
                    <a:pos x="136" y="214"/>
                  </a:cxn>
                  <a:cxn ang="0">
                    <a:pos x="126" y="231"/>
                  </a:cxn>
                  <a:cxn ang="0">
                    <a:pos x="104" y="261"/>
                  </a:cxn>
                  <a:cxn ang="0">
                    <a:pos x="79" y="288"/>
                  </a:cxn>
                  <a:cxn ang="0">
                    <a:pos x="52" y="312"/>
                  </a:cxn>
                  <a:cxn ang="0">
                    <a:pos x="37" y="325"/>
                  </a:cxn>
                  <a:cxn ang="0">
                    <a:pos x="36" y="326"/>
                  </a:cxn>
                  <a:cxn ang="0">
                    <a:pos x="29" y="331"/>
                  </a:cxn>
                  <a:cxn ang="0">
                    <a:pos x="20" y="333"/>
                  </a:cxn>
                </a:cxnLst>
                <a:rect l="0" t="0" r="r" b="b"/>
                <a:pathLst>
                  <a:path w="209" h="333">
                    <a:moveTo>
                      <a:pt x="20" y="333"/>
                    </a:moveTo>
                    <a:lnTo>
                      <a:pt x="20" y="333"/>
                    </a:lnTo>
                    <a:lnTo>
                      <a:pt x="14" y="333"/>
                    </a:lnTo>
                    <a:lnTo>
                      <a:pt x="9" y="330"/>
                    </a:lnTo>
                    <a:lnTo>
                      <a:pt x="5" y="326"/>
                    </a:lnTo>
                    <a:lnTo>
                      <a:pt x="2" y="321"/>
                    </a:lnTo>
                    <a:lnTo>
                      <a:pt x="1" y="320"/>
                    </a:lnTo>
                    <a:lnTo>
                      <a:pt x="1" y="320"/>
                    </a:lnTo>
                    <a:lnTo>
                      <a:pt x="0" y="315"/>
                    </a:lnTo>
                    <a:lnTo>
                      <a:pt x="2" y="309"/>
                    </a:lnTo>
                    <a:lnTo>
                      <a:pt x="6" y="304"/>
                    </a:lnTo>
                    <a:lnTo>
                      <a:pt x="10" y="299"/>
                    </a:lnTo>
                    <a:lnTo>
                      <a:pt x="10" y="299"/>
                    </a:lnTo>
                    <a:lnTo>
                      <a:pt x="27" y="287"/>
                    </a:lnTo>
                    <a:lnTo>
                      <a:pt x="44" y="272"/>
                    </a:lnTo>
                    <a:lnTo>
                      <a:pt x="58" y="256"/>
                    </a:lnTo>
                    <a:lnTo>
                      <a:pt x="72" y="241"/>
                    </a:lnTo>
                    <a:lnTo>
                      <a:pt x="85" y="224"/>
                    </a:lnTo>
                    <a:lnTo>
                      <a:pt x="97" y="208"/>
                    </a:lnTo>
                    <a:lnTo>
                      <a:pt x="107" y="189"/>
                    </a:lnTo>
                    <a:lnTo>
                      <a:pt x="118" y="172"/>
                    </a:lnTo>
                    <a:lnTo>
                      <a:pt x="127" y="153"/>
                    </a:lnTo>
                    <a:lnTo>
                      <a:pt x="135" y="133"/>
                    </a:lnTo>
                    <a:lnTo>
                      <a:pt x="142" y="113"/>
                    </a:lnTo>
                    <a:lnTo>
                      <a:pt x="150" y="94"/>
                    </a:lnTo>
                    <a:lnTo>
                      <a:pt x="162" y="54"/>
                    </a:lnTo>
                    <a:lnTo>
                      <a:pt x="173" y="14"/>
                    </a:lnTo>
                    <a:lnTo>
                      <a:pt x="173" y="14"/>
                    </a:lnTo>
                    <a:lnTo>
                      <a:pt x="176" y="8"/>
                    </a:lnTo>
                    <a:lnTo>
                      <a:pt x="180" y="4"/>
                    </a:lnTo>
                    <a:lnTo>
                      <a:pt x="184" y="2"/>
                    </a:lnTo>
                    <a:lnTo>
                      <a:pt x="190" y="0"/>
                    </a:lnTo>
                    <a:lnTo>
                      <a:pt x="190" y="0"/>
                    </a:lnTo>
                    <a:lnTo>
                      <a:pt x="194" y="2"/>
                    </a:lnTo>
                    <a:lnTo>
                      <a:pt x="198" y="3"/>
                    </a:lnTo>
                    <a:lnTo>
                      <a:pt x="202" y="5"/>
                    </a:lnTo>
                    <a:lnTo>
                      <a:pt x="206" y="8"/>
                    </a:lnTo>
                    <a:lnTo>
                      <a:pt x="206" y="8"/>
                    </a:lnTo>
                    <a:lnTo>
                      <a:pt x="208" y="12"/>
                    </a:lnTo>
                    <a:lnTo>
                      <a:pt x="209" y="15"/>
                    </a:lnTo>
                    <a:lnTo>
                      <a:pt x="209" y="19"/>
                    </a:lnTo>
                    <a:lnTo>
                      <a:pt x="209" y="23"/>
                    </a:lnTo>
                    <a:lnTo>
                      <a:pt x="209" y="23"/>
                    </a:lnTo>
                    <a:lnTo>
                      <a:pt x="195" y="72"/>
                    </a:lnTo>
                    <a:lnTo>
                      <a:pt x="188" y="96"/>
                    </a:lnTo>
                    <a:lnTo>
                      <a:pt x="180" y="121"/>
                    </a:lnTo>
                    <a:lnTo>
                      <a:pt x="170" y="145"/>
                    </a:lnTo>
                    <a:lnTo>
                      <a:pt x="160" y="167"/>
                    </a:lnTo>
                    <a:lnTo>
                      <a:pt x="149" y="191"/>
                    </a:lnTo>
                    <a:lnTo>
                      <a:pt x="136" y="214"/>
                    </a:lnTo>
                    <a:lnTo>
                      <a:pt x="136" y="214"/>
                    </a:lnTo>
                    <a:lnTo>
                      <a:pt x="126" y="231"/>
                    </a:lnTo>
                    <a:lnTo>
                      <a:pt x="115" y="246"/>
                    </a:lnTo>
                    <a:lnTo>
                      <a:pt x="104" y="261"/>
                    </a:lnTo>
                    <a:lnTo>
                      <a:pt x="93" y="274"/>
                    </a:lnTo>
                    <a:lnTo>
                      <a:pt x="79" y="288"/>
                    </a:lnTo>
                    <a:lnTo>
                      <a:pt x="67" y="300"/>
                    </a:lnTo>
                    <a:lnTo>
                      <a:pt x="52" y="312"/>
                    </a:lnTo>
                    <a:lnTo>
                      <a:pt x="37" y="324"/>
                    </a:lnTo>
                    <a:lnTo>
                      <a:pt x="37" y="325"/>
                    </a:lnTo>
                    <a:lnTo>
                      <a:pt x="36" y="326"/>
                    </a:lnTo>
                    <a:lnTo>
                      <a:pt x="36" y="326"/>
                    </a:lnTo>
                    <a:lnTo>
                      <a:pt x="33" y="329"/>
                    </a:lnTo>
                    <a:lnTo>
                      <a:pt x="29" y="331"/>
                    </a:lnTo>
                    <a:lnTo>
                      <a:pt x="24" y="333"/>
                    </a:lnTo>
                    <a:lnTo>
                      <a:pt x="20" y="333"/>
                    </a:lnTo>
                    <a:lnTo>
                      <a:pt x="20" y="33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1" name="Freeform 896">
                <a:extLst>
                  <a:ext uri="{FF2B5EF4-FFF2-40B4-BE49-F238E27FC236}">
                    <a16:creationId xmlns:a16="http://schemas.microsoft.com/office/drawing/2014/main" id="{A32F1188-F62D-DF35-BBCF-774E1A6ED69A}"/>
                  </a:ext>
                </a:extLst>
              </p:cNvPr>
              <p:cNvSpPr/>
              <p:nvPr/>
            </p:nvSpPr>
            <p:spPr bwMode="auto">
              <a:xfrm>
                <a:off x="4584701" y="1611313"/>
                <a:ext cx="106363" cy="166688"/>
              </a:xfrm>
              <a:custGeom>
                <a:avLst/>
                <a:gdLst/>
                <a:ahLst/>
                <a:cxnLst>
                  <a:cxn ang="0">
                    <a:pos x="182" y="313"/>
                  </a:cxn>
                  <a:cxn ang="0">
                    <a:pos x="174" y="312"/>
                  </a:cxn>
                  <a:cxn ang="0">
                    <a:pos x="164" y="307"/>
                  </a:cxn>
                  <a:cxn ang="0">
                    <a:pos x="145" y="297"/>
                  </a:cxn>
                  <a:cxn ang="0">
                    <a:pos x="120" y="276"/>
                  </a:cxn>
                  <a:cxn ang="0">
                    <a:pos x="91" y="244"/>
                  </a:cxn>
                  <a:cxn ang="0">
                    <a:pos x="65" y="207"/>
                  </a:cxn>
                  <a:cxn ang="0">
                    <a:pos x="54" y="190"/>
                  </a:cxn>
                  <a:cxn ang="0">
                    <a:pos x="30" y="146"/>
                  </a:cxn>
                  <a:cxn ang="0">
                    <a:pos x="13" y="103"/>
                  </a:cxn>
                  <a:cxn ang="0">
                    <a:pos x="4" y="60"/>
                  </a:cxn>
                  <a:cxn ang="0">
                    <a:pos x="0" y="18"/>
                  </a:cxn>
                  <a:cxn ang="0">
                    <a:pos x="1" y="13"/>
                  </a:cxn>
                  <a:cxn ang="0">
                    <a:pos x="4" y="6"/>
                  </a:cxn>
                  <a:cxn ang="0">
                    <a:pos x="9" y="2"/>
                  </a:cxn>
                  <a:cxn ang="0">
                    <a:pos x="18" y="0"/>
                  </a:cxn>
                  <a:cxn ang="0">
                    <a:pos x="25" y="1"/>
                  </a:cxn>
                  <a:cxn ang="0">
                    <a:pos x="31" y="4"/>
                  </a:cxn>
                  <a:cxn ang="0">
                    <a:pos x="35" y="10"/>
                  </a:cxn>
                  <a:cxn ang="0">
                    <a:pos x="36" y="18"/>
                  </a:cxn>
                  <a:cxn ang="0">
                    <a:pos x="37" y="35"/>
                  </a:cxn>
                  <a:cxn ang="0">
                    <a:pos x="43" y="73"/>
                  </a:cxn>
                  <a:cxn ang="0">
                    <a:pos x="54" y="112"/>
                  </a:cxn>
                  <a:cxn ang="0">
                    <a:pos x="70" y="150"/>
                  </a:cxn>
                  <a:cxn ang="0">
                    <a:pos x="91" y="188"/>
                  </a:cxn>
                  <a:cxn ang="0">
                    <a:pos x="116" y="221"/>
                  </a:cxn>
                  <a:cxn ang="0">
                    <a:pos x="144" y="250"/>
                  </a:cxn>
                  <a:cxn ang="0">
                    <a:pos x="176" y="273"/>
                  </a:cxn>
                  <a:cxn ang="0">
                    <a:pos x="193" y="281"/>
                  </a:cxn>
                  <a:cxn ang="0">
                    <a:pos x="200" y="287"/>
                  </a:cxn>
                  <a:cxn ang="0">
                    <a:pos x="202" y="298"/>
                  </a:cxn>
                  <a:cxn ang="0">
                    <a:pos x="199" y="303"/>
                  </a:cxn>
                  <a:cxn ang="0">
                    <a:pos x="188" y="312"/>
                  </a:cxn>
                  <a:cxn ang="0">
                    <a:pos x="182" y="313"/>
                  </a:cxn>
                </a:cxnLst>
                <a:rect l="0" t="0" r="r" b="b"/>
                <a:pathLst>
                  <a:path w="202" h="313">
                    <a:moveTo>
                      <a:pt x="182" y="313"/>
                    </a:moveTo>
                    <a:lnTo>
                      <a:pt x="182" y="313"/>
                    </a:lnTo>
                    <a:lnTo>
                      <a:pt x="178" y="313"/>
                    </a:lnTo>
                    <a:lnTo>
                      <a:pt x="174" y="312"/>
                    </a:lnTo>
                    <a:lnTo>
                      <a:pt x="174" y="312"/>
                    </a:lnTo>
                    <a:lnTo>
                      <a:pt x="164" y="307"/>
                    </a:lnTo>
                    <a:lnTo>
                      <a:pt x="154" y="302"/>
                    </a:lnTo>
                    <a:lnTo>
                      <a:pt x="145" y="297"/>
                    </a:lnTo>
                    <a:lnTo>
                      <a:pt x="137" y="289"/>
                    </a:lnTo>
                    <a:lnTo>
                      <a:pt x="120" y="276"/>
                    </a:lnTo>
                    <a:lnTo>
                      <a:pt x="104" y="260"/>
                    </a:lnTo>
                    <a:lnTo>
                      <a:pt x="91" y="244"/>
                    </a:lnTo>
                    <a:lnTo>
                      <a:pt x="78" y="226"/>
                    </a:lnTo>
                    <a:lnTo>
                      <a:pt x="65" y="207"/>
                    </a:lnTo>
                    <a:lnTo>
                      <a:pt x="54" y="190"/>
                    </a:lnTo>
                    <a:lnTo>
                      <a:pt x="54" y="190"/>
                    </a:lnTo>
                    <a:lnTo>
                      <a:pt x="41" y="168"/>
                    </a:lnTo>
                    <a:lnTo>
                      <a:pt x="30" y="146"/>
                    </a:lnTo>
                    <a:lnTo>
                      <a:pt x="21" y="125"/>
                    </a:lnTo>
                    <a:lnTo>
                      <a:pt x="13" y="103"/>
                    </a:lnTo>
                    <a:lnTo>
                      <a:pt x="7" y="82"/>
                    </a:lnTo>
                    <a:lnTo>
                      <a:pt x="4" y="60"/>
                    </a:lnTo>
                    <a:lnTo>
                      <a:pt x="1" y="39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3"/>
                    </a:lnTo>
                    <a:lnTo>
                      <a:pt x="2" y="10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9" y="2"/>
                    </a:lnTo>
                    <a:lnTo>
                      <a:pt x="12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5" y="1"/>
                    </a:lnTo>
                    <a:lnTo>
                      <a:pt x="28" y="2"/>
                    </a:lnTo>
                    <a:lnTo>
                      <a:pt x="31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6" y="13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7" y="35"/>
                    </a:lnTo>
                    <a:lnTo>
                      <a:pt x="39" y="54"/>
                    </a:lnTo>
                    <a:lnTo>
                      <a:pt x="43" y="73"/>
                    </a:lnTo>
                    <a:lnTo>
                      <a:pt x="47" y="92"/>
                    </a:lnTo>
                    <a:lnTo>
                      <a:pt x="54" y="112"/>
                    </a:lnTo>
                    <a:lnTo>
                      <a:pt x="62" y="131"/>
                    </a:lnTo>
                    <a:lnTo>
                      <a:pt x="70" y="150"/>
                    </a:lnTo>
                    <a:lnTo>
                      <a:pt x="80" y="169"/>
                    </a:lnTo>
                    <a:lnTo>
                      <a:pt x="91" y="188"/>
                    </a:lnTo>
                    <a:lnTo>
                      <a:pt x="102" y="204"/>
                    </a:lnTo>
                    <a:lnTo>
                      <a:pt x="116" y="221"/>
                    </a:lnTo>
                    <a:lnTo>
                      <a:pt x="129" y="236"/>
                    </a:lnTo>
                    <a:lnTo>
                      <a:pt x="144" y="250"/>
                    </a:lnTo>
                    <a:lnTo>
                      <a:pt x="159" y="262"/>
                    </a:lnTo>
                    <a:lnTo>
                      <a:pt x="176" y="273"/>
                    </a:lnTo>
                    <a:lnTo>
                      <a:pt x="193" y="281"/>
                    </a:lnTo>
                    <a:lnTo>
                      <a:pt x="193" y="281"/>
                    </a:lnTo>
                    <a:lnTo>
                      <a:pt x="197" y="284"/>
                    </a:lnTo>
                    <a:lnTo>
                      <a:pt x="200" y="287"/>
                    </a:lnTo>
                    <a:lnTo>
                      <a:pt x="202" y="292"/>
                    </a:lnTo>
                    <a:lnTo>
                      <a:pt x="202" y="298"/>
                    </a:lnTo>
                    <a:lnTo>
                      <a:pt x="202" y="298"/>
                    </a:lnTo>
                    <a:lnTo>
                      <a:pt x="199" y="303"/>
                    </a:lnTo>
                    <a:lnTo>
                      <a:pt x="195" y="308"/>
                    </a:lnTo>
                    <a:lnTo>
                      <a:pt x="188" y="312"/>
                    </a:lnTo>
                    <a:lnTo>
                      <a:pt x="185" y="313"/>
                    </a:lnTo>
                    <a:lnTo>
                      <a:pt x="182" y="313"/>
                    </a:lnTo>
                    <a:lnTo>
                      <a:pt x="182" y="31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2" name="Freeform 897">
                <a:extLst>
                  <a:ext uri="{FF2B5EF4-FFF2-40B4-BE49-F238E27FC236}">
                    <a16:creationId xmlns:a16="http://schemas.microsoft.com/office/drawing/2014/main" id="{D67895C2-8BBD-6D12-B666-EE83AEBB2811}"/>
                  </a:ext>
                </a:extLst>
              </p:cNvPr>
              <p:cNvSpPr/>
              <p:nvPr/>
            </p:nvSpPr>
            <p:spPr bwMode="auto">
              <a:xfrm>
                <a:off x="4681538" y="1544638"/>
                <a:ext cx="187325" cy="61913"/>
              </a:xfrm>
              <a:custGeom>
                <a:avLst/>
                <a:gdLst/>
                <a:ahLst/>
                <a:cxnLst>
                  <a:cxn ang="0">
                    <a:pos x="295" y="119"/>
                  </a:cxn>
                  <a:cxn ang="0">
                    <a:pos x="213" y="117"/>
                  </a:cxn>
                  <a:cxn ang="0">
                    <a:pos x="172" y="113"/>
                  </a:cxn>
                  <a:cxn ang="0">
                    <a:pos x="133" y="105"/>
                  </a:cxn>
                  <a:cxn ang="0">
                    <a:pos x="96" y="95"/>
                  </a:cxn>
                  <a:cxn ang="0">
                    <a:pos x="61" y="79"/>
                  </a:cxn>
                  <a:cxn ang="0">
                    <a:pos x="30" y="59"/>
                  </a:cxn>
                  <a:cxn ang="0">
                    <a:pos x="4" y="32"/>
                  </a:cxn>
                  <a:cxn ang="0">
                    <a:pos x="1" y="27"/>
                  </a:cxn>
                  <a:cxn ang="0">
                    <a:pos x="0" y="16"/>
                  </a:cxn>
                  <a:cxn ang="0">
                    <a:pos x="2" y="11"/>
                  </a:cxn>
                  <a:cxn ang="0">
                    <a:pos x="10" y="3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7" y="3"/>
                  </a:cxn>
                  <a:cxn ang="0">
                    <a:pos x="30" y="6"/>
                  </a:cxn>
                  <a:cxn ang="0">
                    <a:pos x="52" y="29"/>
                  </a:cxn>
                  <a:cxn ang="0">
                    <a:pos x="77" y="46"/>
                  </a:cxn>
                  <a:cxn ang="0">
                    <a:pos x="106" y="60"/>
                  </a:cxn>
                  <a:cxn ang="0">
                    <a:pos x="137" y="70"/>
                  </a:cxn>
                  <a:cxn ang="0">
                    <a:pos x="170" y="76"/>
                  </a:cxn>
                  <a:cxn ang="0">
                    <a:pos x="206" y="81"/>
                  </a:cxn>
                  <a:cxn ang="0">
                    <a:pos x="278" y="84"/>
                  </a:cxn>
                  <a:cxn ang="0">
                    <a:pos x="307" y="83"/>
                  </a:cxn>
                  <a:cxn ang="0">
                    <a:pos x="334" y="83"/>
                  </a:cxn>
                  <a:cxn ang="0">
                    <a:pos x="338" y="84"/>
                  </a:cxn>
                  <a:cxn ang="0">
                    <a:pos x="344" y="86"/>
                  </a:cxn>
                  <a:cxn ang="0">
                    <a:pos x="350" y="91"/>
                  </a:cxn>
                  <a:cxn ang="0">
                    <a:pos x="352" y="101"/>
                  </a:cxn>
                  <a:cxn ang="0">
                    <a:pos x="351" y="107"/>
                  </a:cxn>
                  <a:cxn ang="0">
                    <a:pos x="348" y="114"/>
                  </a:cxn>
                  <a:cxn ang="0">
                    <a:pos x="342" y="118"/>
                  </a:cxn>
                  <a:cxn ang="0">
                    <a:pos x="334" y="119"/>
                  </a:cxn>
                </a:cxnLst>
                <a:rect l="0" t="0" r="r" b="b"/>
                <a:pathLst>
                  <a:path w="352" h="119">
                    <a:moveTo>
                      <a:pt x="295" y="119"/>
                    </a:moveTo>
                    <a:lnTo>
                      <a:pt x="295" y="119"/>
                    </a:lnTo>
                    <a:lnTo>
                      <a:pt x="254" y="119"/>
                    </a:lnTo>
                    <a:lnTo>
                      <a:pt x="213" y="117"/>
                    </a:lnTo>
                    <a:lnTo>
                      <a:pt x="192" y="115"/>
                    </a:lnTo>
                    <a:lnTo>
                      <a:pt x="172" y="113"/>
                    </a:lnTo>
                    <a:lnTo>
                      <a:pt x="153" y="110"/>
                    </a:lnTo>
                    <a:lnTo>
                      <a:pt x="133" y="105"/>
                    </a:lnTo>
                    <a:lnTo>
                      <a:pt x="114" y="100"/>
                    </a:lnTo>
                    <a:lnTo>
                      <a:pt x="96" y="95"/>
                    </a:lnTo>
                    <a:lnTo>
                      <a:pt x="78" y="88"/>
                    </a:lnTo>
                    <a:lnTo>
                      <a:pt x="61" y="79"/>
                    </a:lnTo>
                    <a:lnTo>
                      <a:pt x="46" y="69"/>
                    </a:lnTo>
                    <a:lnTo>
                      <a:pt x="30" y="59"/>
                    </a:lnTo>
                    <a:lnTo>
                      <a:pt x="17" y="45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1" y="27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6" y="6"/>
                    </a:lnTo>
                    <a:lnTo>
                      <a:pt x="10" y="3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4" y="1"/>
                    </a:lnTo>
                    <a:lnTo>
                      <a:pt x="27" y="3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41" y="17"/>
                    </a:lnTo>
                    <a:lnTo>
                      <a:pt x="52" y="29"/>
                    </a:lnTo>
                    <a:lnTo>
                      <a:pt x="65" y="38"/>
                    </a:lnTo>
                    <a:lnTo>
                      <a:pt x="77" y="46"/>
                    </a:lnTo>
                    <a:lnTo>
                      <a:pt x="92" y="54"/>
                    </a:lnTo>
                    <a:lnTo>
                      <a:pt x="106" y="60"/>
                    </a:lnTo>
                    <a:lnTo>
                      <a:pt x="122" y="65"/>
                    </a:lnTo>
                    <a:lnTo>
                      <a:pt x="137" y="70"/>
                    </a:lnTo>
                    <a:lnTo>
                      <a:pt x="154" y="73"/>
                    </a:lnTo>
                    <a:lnTo>
                      <a:pt x="170" y="76"/>
                    </a:lnTo>
                    <a:lnTo>
                      <a:pt x="188" y="78"/>
                    </a:lnTo>
                    <a:lnTo>
                      <a:pt x="206" y="81"/>
                    </a:lnTo>
                    <a:lnTo>
                      <a:pt x="242" y="83"/>
                    </a:lnTo>
                    <a:lnTo>
                      <a:pt x="278" y="84"/>
                    </a:lnTo>
                    <a:lnTo>
                      <a:pt x="278" y="84"/>
                    </a:lnTo>
                    <a:lnTo>
                      <a:pt x="307" y="83"/>
                    </a:lnTo>
                    <a:lnTo>
                      <a:pt x="307" y="83"/>
                    </a:lnTo>
                    <a:lnTo>
                      <a:pt x="334" y="83"/>
                    </a:lnTo>
                    <a:lnTo>
                      <a:pt x="334" y="83"/>
                    </a:lnTo>
                    <a:lnTo>
                      <a:pt x="338" y="84"/>
                    </a:lnTo>
                    <a:lnTo>
                      <a:pt x="341" y="85"/>
                    </a:lnTo>
                    <a:lnTo>
                      <a:pt x="344" y="86"/>
                    </a:lnTo>
                    <a:lnTo>
                      <a:pt x="348" y="89"/>
                    </a:lnTo>
                    <a:lnTo>
                      <a:pt x="350" y="91"/>
                    </a:lnTo>
                    <a:lnTo>
                      <a:pt x="351" y="94"/>
                    </a:lnTo>
                    <a:lnTo>
                      <a:pt x="352" y="101"/>
                    </a:lnTo>
                    <a:lnTo>
                      <a:pt x="352" y="101"/>
                    </a:lnTo>
                    <a:lnTo>
                      <a:pt x="351" y="107"/>
                    </a:lnTo>
                    <a:lnTo>
                      <a:pt x="350" y="111"/>
                    </a:lnTo>
                    <a:lnTo>
                      <a:pt x="348" y="114"/>
                    </a:lnTo>
                    <a:lnTo>
                      <a:pt x="345" y="116"/>
                    </a:lnTo>
                    <a:lnTo>
                      <a:pt x="342" y="118"/>
                    </a:lnTo>
                    <a:lnTo>
                      <a:pt x="338" y="119"/>
                    </a:lnTo>
                    <a:lnTo>
                      <a:pt x="334" y="119"/>
                    </a:lnTo>
                    <a:lnTo>
                      <a:pt x="295" y="11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4999083" y="715302"/>
            <a:ext cx="2170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n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tile tx="0" ty="0" sx="100000" sy="100000" flip="none" algn="tl"/>
                </a:blipFill>
                <a:effectLst/>
                <a:uFillTx/>
                <a:latin typeface="包图小白体" panose="02010601030101010101" pitchFamily="2" charset="-122"/>
                <a:ea typeface="包图小白体" panose="02010601030101010101" pitchFamily="2" charset="-122"/>
                <a:cs typeface="+mn-ea"/>
                <a:sym typeface="+mn-lt"/>
              </a:rPr>
              <a:t>05</a:t>
            </a:r>
            <a:endParaRPr lang="zh-CN" altLang="en-US" sz="7200" dirty="0">
              <a:ln>
                <a:solidFill>
                  <a:schemeClr val="bg1"/>
                </a:solidFill>
              </a:ln>
              <a:blipFill dpi="0" rotWithShape="1"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tile tx="0" ty="0" sx="100000" sy="100000" flip="none" algn="tl"/>
              </a:blipFill>
              <a:effectLst/>
              <a:uFillTx/>
              <a:latin typeface="包图小白体" panose="02010601030101010101" pitchFamily="2" charset="-122"/>
              <a:ea typeface="包图小白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693" name="图形 691">
            <a:extLst>
              <a:ext uri="{FF2B5EF4-FFF2-40B4-BE49-F238E27FC236}">
                <a16:creationId xmlns:a16="http://schemas.microsoft.com/office/drawing/2014/main" id="{32FA088E-E561-DBBE-1E57-BF0871CA2005}"/>
              </a:ext>
            </a:extLst>
          </p:cNvPr>
          <p:cNvGrpSpPr/>
          <p:nvPr/>
        </p:nvGrpSpPr>
        <p:grpSpPr>
          <a:xfrm>
            <a:off x="8519038" y="4711737"/>
            <a:ext cx="1039427" cy="1875612"/>
            <a:chOff x="5419698" y="3225551"/>
            <a:chExt cx="2591066" cy="5154959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C52498D1-131C-228C-9DEA-875FB4AE9ACE}"/>
                </a:ext>
              </a:extLst>
            </p:cNvPr>
            <p:cNvSpPr/>
            <p:nvPr/>
          </p:nvSpPr>
          <p:spPr>
            <a:xfrm>
              <a:off x="5419698" y="3873890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61EB3910-48EF-3721-9CAA-AA6AF04672D6}"/>
                </a:ext>
              </a:extLst>
            </p:cNvPr>
            <p:cNvSpPr/>
            <p:nvPr/>
          </p:nvSpPr>
          <p:spPr>
            <a:xfrm rot="-1080331">
              <a:off x="6017136" y="3805248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8618D99-8897-9AAC-AE84-3638BF9C4C10}"/>
                </a:ext>
              </a:extLst>
            </p:cNvPr>
            <p:cNvSpPr/>
            <p:nvPr/>
          </p:nvSpPr>
          <p:spPr>
            <a:xfrm>
              <a:off x="5456731" y="3987733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F4E059C0-37BC-0C35-86C7-B3BD9F60E025}"/>
                </a:ext>
              </a:extLst>
            </p:cNvPr>
            <p:cNvSpPr/>
            <p:nvPr/>
          </p:nvSpPr>
          <p:spPr>
            <a:xfrm rot="-1079571">
              <a:off x="5472181" y="4066618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877B4E06-AFFA-84EF-ED84-7AB2B5DED03D}"/>
                </a:ext>
              </a:extLst>
            </p:cNvPr>
            <p:cNvSpPr/>
            <p:nvPr/>
          </p:nvSpPr>
          <p:spPr>
            <a:xfrm>
              <a:off x="5447587" y="3959558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8C36D34E-8A58-8C9B-C30F-5A3E7560060C}"/>
                </a:ext>
              </a:extLst>
            </p:cNvPr>
            <p:cNvSpPr/>
            <p:nvPr/>
          </p:nvSpPr>
          <p:spPr>
            <a:xfrm>
              <a:off x="5419698" y="3873890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1A2BFF12-84C1-033B-EAD8-B393C81B34AA}"/>
                </a:ext>
              </a:extLst>
            </p:cNvPr>
            <p:cNvSpPr/>
            <p:nvPr/>
          </p:nvSpPr>
          <p:spPr>
            <a:xfrm rot="-846344">
              <a:off x="5933404" y="3427248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ED0EA169-75B5-B03E-BC61-CE10726AF7DB}"/>
                </a:ext>
              </a:extLst>
            </p:cNvPr>
            <p:cNvSpPr/>
            <p:nvPr/>
          </p:nvSpPr>
          <p:spPr>
            <a:xfrm>
              <a:off x="5606979" y="3457895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268AF157-2B7D-1422-A31E-23824A2148B7}"/>
                </a:ext>
              </a:extLst>
            </p:cNvPr>
            <p:cNvSpPr/>
            <p:nvPr/>
          </p:nvSpPr>
          <p:spPr>
            <a:xfrm>
              <a:off x="5557258" y="3574024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0347A7EA-304A-3A4B-9167-81DB55C925D3}"/>
                </a:ext>
              </a:extLst>
            </p:cNvPr>
            <p:cNvSpPr/>
            <p:nvPr/>
          </p:nvSpPr>
          <p:spPr>
            <a:xfrm rot="-845926">
              <a:off x="5570422" y="3647074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A0AD8F49-69CE-C63A-2127-F20E7EAA8874}"/>
                </a:ext>
              </a:extLst>
            </p:cNvPr>
            <p:cNvSpPr/>
            <p:nvPr/>
          </p:nvSpPr>
          <p:spPr>
            <a:xfrm>
              <a:off x="5549943" y="3545278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8F1BCDAA-CDEB-B5FB-C9BE-D0BFAF5C072F}"/>
                </a:ext>
              </a:extLst>
            </p:cNvPr>
            <p:cNvSpPr/>
            <p:nvPr/>
          </p:nvSpPr>
          <p:spPr>
            <a:xfrm>
              <a:off x="5527997" y="3457895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8047AAB1-340F-80B1-84DD-7487917A18A6}"/>
                </a:ext>
              </a:extLst>
            </p:cNvPr>
            <p:cNvSpPr/>
            <p:nvPr/>
          </p:nvSpPr>
          <p:spPr>
            <a:xfrm rot="-468991">
              <a:off x="6382106" y="3221152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50E1A48D-03C3-E4EF-9D93-CBD635A354B7}"/>
                </a:ext>
              </a:extLst>
            </p:cNvPr>
            <p:cNvSpPr/>
            <p:nvPr/>
          </p:nvSpPr>
          <p:spPr>
            <a:xfrm>
              <a:off x="6236429" y="3225581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899C6CA9-1E37-E580-DD5E-BCA6FFF99400}"/>
                </a:ext>
              </a:extLst>
            </p:cNvPr>
            <p:cNvSpPr/>
            <p:nvPr/>
          </p:nvSpPr>
          <p:spPr>
            <a:xfrm>
              <a:off x="6171506" y="3344167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8BF8F8B9-0F1D-C165-447E-464524FEA1AA}"/>
                </a:ext>
              </a:extLst>
            </p:cNvPr>
            <p:cNvSpPr/>
            <p:nvPr/>
          </p:nvSpPr>
          <p:spPr>
            <a:xfrm>
              <a:off x="6178993" y="3398859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8016B52D-1E33-0AC7-A9F4-605350C15D49}"/>
                </a:ext>
              </a:extLst>
            </p:cNvPr>
            <p:cNvSpPr/>
            <p:nvPr/>
          </p:nvSpPr>
          <p:spPr>
            <a:xfrm>
              <a:off x="6167449" y="3314792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4EC5FB71-2BF4-2509-F91A-62EA11B2E808}"/>
                </a:ext>
              </a:extLst>
            </p:cNvPr>
            <p:cNvSpPr/>
            <p:nvPr/>
          </p:nvSpPr>
          <p:spPr>
            <a:xfrm>
              <a:off x="6155219" y="3225581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1AAAEA5F-7B28-E43E-70F7-BA6A3DD1235D}"/>
                </a:ext>
              </a:extLst>
            </p:cNvPr>
            <p:cNvSpPr/>
            <p:nvPr/>
          </p:nvSpPr>
          <p:spPr>
            <a:xfrm>
              <a:off x="5807404" y="3902922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AB41CD53-423D-70DF-C02B-DA24EA329609}"/>
                </a:ext>
              </a:extLst>
            </p:cNvPr>
            <p:cNvSpPr/>
            <p:nvPr/>
          </p:nvSpPr>
          <p:spPr>
            <a:xfrm>
              <a:off x="5880156" y="3902922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80076A2D-6F22-4F5D-3F28-EEC27E00CB36}"/>
                </a:ext>
              </a:extLst>
            </p:cNvPr>
            <p:cNvSpPr/>
            <p:nvPr/>
          </p:nvSpPr>
          <p:spPr>
            <a:xfrm rot="179195">
              <a:off x="6981823" y="4336224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EAF3AB4C-21D7-1C85-EB1A-C43BF6202D8F}"/>
                </a:ext>
              </a:extLst>
            </p:cNvPr>
            <p:cNvSpPr/>
            <p:nvPr/>
          </p:nvSpPr>
          <p:spPr>
            <a:xfrm>
              <a:off x="6983322" y="4338691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7D5CE77F-28F0-7765-A63A-F32025D46257}"/>
                </a:ext>
              </a:extLst>
            </p:cNvPr>
            <p:cNvSpPr/>
            <p:nvPr/>
          </p:nvSpPr>
          <p:spPr>
            <a:xfrm rot="178852">
              <a:off x="7061630" y="4458057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B54A75E0-FA63-95C3-7244-95748504DA04}"/>
                </a:ext>
              </a:extLst>
            </p:cNvPr>
            <p:cNvSpPr/>
            <p:nvPr/>
          </p:nvSpPr>
          <p:spPr>
            <a:xfrm>
              <a:off x="7059275" y="4508769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A379BAC2-0204-DAD9-834D-6B9803058033}"/>
                </a:ext>
              </a:extLst>
            </p:cNvPr>
            <p:cNvSpPr/>
            <p:nvPr/>
          </p:nvSpPr>
          <p:spPr>
            <a:xfrm>
              <a:off x="7063732" y="4424016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E570E3DD-224B-BEBC-B0DF-192346695878}"/>
                </a:ext>
              </a:extLst>
            </p:cNvPr>
            <p:cNvSpPr/>
            <p:nvPr/>
          </p:nvSpPr>
          <p:spPr>
            <a:xfrm rot="179195">
              <a:off x="7066740" y="4338508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C8FEE9E6-A001-BA4F-5B52-15589F02A680}"/>
                </a:ext>
              </a:extLst>
            </p:cNvPr>
            <p:cNvSpPr/>
            <p:nvPr/>
          </p:nvSpPr>
          <p:spPr>
            <a:xfrm rot="94552">
              <a:off x="6767659" y="3435521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91B59BE4-2A92-7A8D-30A6-48F121C3DAD0}"/>
                </a:ext>
              </a:extLst>
            </p:cNvPr>
            <p:cNvSpPr/>
            <p:nvPr/>
          </p:nvSpPr>
          <p:spPr>
            <a:xfrm>
              <a:off x="6797413" y="3436235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BAC6A039-5D04-7693-A899-C32C6470CBC4}"/>
                </a:ext>
              </a:extLst>
            </p:cNvPr>
            <p:cNvSpPr/>
            <p:nvPr/>
          </p:nvSpPr>
          <p:spPr>
            <a:xfrm>
              <a:off x="6809129" y="3553850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C6FAB334-B34C-1222-6DDE-FBA787C07E67}"/>
                </a:ext>
              </a:extLst>
            </p:cNvPr>
            <p:cNvSpPr/>
            <p:nvPr/>
          </p:nvSpPr>
          <p:spPr>
            <a:xfrm rot="94208">
              <a:off x="6808576" y="3611046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A898083E-48E2-0F58-6180-C6BC5B08068B}"/>
                </a:ext>
              </a:extLst>
            </p:cNvPr>
            <p:cNvSpPr/>
            <p:nvPr/>
          </p:nvSpPr>
          <p:spPr>
            <a:xfrm>
              <a:off x="6810729" y="3524189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597F442D-1115-C9FE-800F-2F9DCB46348A}"/>
                </a:ext>
              </a:extLst>
            </p:cNvPr>
            <p:cNvSpPr/>
            <p:nvPr/>
          </p:nvSpPr>
          <p:spPr>
            <a:xfrm>
              <a:off x="6811243" y="3434121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3292F4AB-035B-F962-456B-A82565EB6CFD}"/>
                </a:ext>
              </a:extLst>
            </p:cNvPr>
            <p:cNvSpPr/>
            <p:nvPr/>
          </p:nvSpPr>
          <p:spPr>
            <a:xfrm>
              <a:off x="6797413" y="3998648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B45C6D22-1B38-33E6-6D0B-0D2A80CE2224}"/>
                </a:ext>
              </a:extLst>
            </p:cNvPr>
            <p:cNvSpPr/>
            <p:nvPr/>
          </p:nvSpPr>
          <p:spPr>
            <a:xfrm>
              <a:off x="6866450" y="4015736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570DE09A-AAAB-EEB7-D04E-2734C5CA67C7}"/>
                </a:ext>
              </a:extLst>
            </p:cNvPr>
            <p:cNvSpPr/>
            <p:nvPr/>
          </p:nvSpPr>
          <p:spPr>
            <a:xfrm>
              <a:off x="6995095" y="4166555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3F639A3E-7113-52BF-9691-D3D9B702890C}"/>
                </a:ext>
              </a:extLst>
            </p:cNvPr>
            <p:cNvSpPr/>
            <p:nvPr/>
          </p:nvSpPr>
          <p:spPr>
            <a:xfrm>
              <a:off x="7080134" y="4188787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F238D36E-CA63-88B9-F48D-12380900FE3B}"/>
                </a:ext>
              </a:extLst>
            </p:cNvPr>
            <p:cNvSpPr/>
            <p:nvPr/>
          </p:nvSpPr>
          <p:spPr>
            <a:xfrm rot="877195">
              <a:off x="7801301" y="4303759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A0AD5EE0-378C-FA1D-F3BF-46D94D124A9E}"/>
                </a:ext>
              </a:extLst>
            </p:cNvPr>
            <p:cNvSpPr/>
            <p:nvPr/>
          </p:nvSpPr>
          <p:spPr>
            <a:xfrm>
              <a:off x="7791938" y="4335776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BC427242-5838-9FBC-A9D6-4CE381A3C832}"/>
                </a:ext>
              </a:extLst>
            </p:cNvPr>
            <p:cNvSpPr/>
            <p:nvPr/>
          </p:nvSpPr>
          <p:spPr>
            <a:xfrm>
              <a:off x="7813254" y="4253709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164C7638-0CE2-B74B-6016-A35DCD37E085}"/>
                </a:ext>
              </a:extLst>
            </p:cNvPr>
            <p:cNvSpPr/>
            <p:nvPr/>
          </p:nvSpPr>
          <p:spPr>
            <a:xfrm>
              <a:off x="7817826" y="4166555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29D3E8AC-A3AF-7192-21A2-9A464CC3D726}"/>
                </a:ext>
              </a:extLst>
            </p:cNvPr>
            <p:cNvSpPr/>
            <p:nvPr/>
          </p:nvSpPr>
          <p:spPr>
            <a:xfrm>
              <a:off x="6546804" y="3456387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1A9508F2-96F8-B77F-E62E-38AE870FD7C3}"/>
                </a:ext>
              </a:extLst>
            </p:cNvPr>
            <p:cNvSpPr/>
            <p:nvPr/>
          </p:nvSpPr>
          <p:spPr>
            <a:xfrm>
              <a:off x="6419766" y="3833371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9735028E-302D-473F-D35B-0AA38E799527}"/>
                </a:ext>
              </a:extLst>
            </p:cNvPr>
            <p:cNvSpPr/>
            <p:nvPr/>
          </p:nvSpPr>
          <p:spPr>
            <a:xfrm>
              <a:off x="6506405" y="3837886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E2BB1F8E-959D-3C07-D251-7070EF839A6F}"/>
                </a:ext>
              </a:extLst>
            </p:cNvPr>
            <p:cNvSpPr/>
            <p:nvPr/>
          </p:nvSpPr>
          <p:spPr>
            <a:xfrm>
              <a:off x="6585787" y="3952986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33A406AE-0E98-575C-73FF-1D103AF7FCED}"/>
                </a:ext>
              </a:extLst>
            </p:cNvPr>
            <p:cNvSpPr/>
            <p:nvPr/>
          </p:nvSpPr>
          <p:spPr>
            <a:xfrm>
              <a:off x="6584529" y="4008021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0AE60F30-CE73-0F1C-09C3-E42964FB32AB}"/>
                </a:ext>
              </a:extLst>
            </p:cNvPr>
            <p:cNvSpPr/>
            <p:nvPr/>
          </p:nvSpPr>
          <p:spPr>
            <a:xfrm>
              <a:off x="6588930" y="3923325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E808E716-658E-37A8-A0D6-11916DAF0CC6}"/>
                </a:ext>
              </a:extLst>
            </p:cNvPr>
            <p:cNvSpPr/>
            <p:nvPr/>
          </p:nvSpPr>
          <p:spPr>
            <a:xfrm rot="179539">
              <a:off x="6592017" y="3837743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FE90677B-837E-C0C5-44D4-E46DEEDE715B}"/>
                </a:ext>
              </a:extLst>
            </p:cNvPr>
            <p:cNvSpPr/>
            <p:nvPr/>
          </p:nvSpPr>
          <p:spPr>
            <a:xfrm>
              <a:off x="5652242" y="5122961"/>
              <a:ext cx="2308860" cy="3257550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40467822-D907-A018-33E3-FC09C38BC03F}"/>
                </a:ext>
              </a:extLst>
            </p:cNvPr>
            <p:cNvSpPr/>
            <p:nvPr/>
          </p:nvSpPr>
          <p:spPr>
            <a:xfrm>
              <a:off x="5652242" y="580304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413C1632-76EB-81FB-94BD-9F5DF85118D6}"/>
                </a:ext>
              </a:extLst>
            </p:cNvPr>
            <p:cNvSpPr/>
            <p:nvPr/>
          </p:nvSpPr>
          <p:spPr>
            <a:xfrm>
              <a:off x="5652242" y="6380261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F30E067F-C6D1-C580-70AB-EAEB33F52320}"/>
                </a:ext>
              </a:extLst>
            </p:cNvPr>
            <p:cNvSpPr/>
            <p:nvPr/>
          </p:nvSpPr>
          <p:spPr>
            <a:xfrm>
              <a:off x="5652242" y="682031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BE5BFF3-B514-F5CD-04F7-87E0D560D9E2}"/>
                </a:ext>
              </a:extLst>
            </p:cNvPr>
            <p:cNvSpPr/>
            <p:nvPr/>
          </p:nvSpPr>
          <p:spPr>
            <a:xfrm>
              <a:off x="5652242" y="7260371"/>
              <a:ext cx="2308860" cy="342900"/>
            </a:xfrm>
            <a:custGeom>
              <a:avLst/>
              <a:gdLst>
                <a:gd name="connsiteX0" fmla="*/ 0 w 2308860"/>
                <a:gd name="connsiteY0" fmla="*/ 0 h 342900"/>
                <a:gd name="connsiteX1" fmla="*/ 2308860 w 2308860"/>
                <a:gd name="connsiteY1" fmla="*/ 0 h 342900"/>
                <a:gd name="connsiteX2" fmla="*/ 2308860 w 2308860"/>
                <a:gd name="connsiteY2" fmla="*/ 342900 h 342900"/>
                <a:gd name="connsiteX3" fmla="*/ 0 w 2308860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42900">
                  <a:moveTo>
                    <a:pt x="0" y="0"/>
                  </a:moveTo>
                  <a:lnTo>
                    <a:pt x="2308860" y="0"/>
                  </a:lnTo>
                  <a:lnTo>
                    <a:pt x="2308860" y="342900"/>
                  </a:lnTo>
                  <a:lnTo>
                    <a:pt x="0" y="34290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663" name="图片 662">
            <a:extLst>
              <a:ext uri="{FF2B5EF4-FFF2-40B4-BE49-F238E27FC236}">
                <a16:creationId xmlns:a16="http://schemas.microsoft.com/office/drawing/2014/main" id="{B296E528-8290-A668-2096-5B40F412B0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6564" y="4628600"/>
            <a:ext cx="2889382" cy="3215779"/>
          </a:xfrm>
          <a:prstGeom prst="rect">
            <a:avLst/>
          </a:prstGeom>
        </p:spPr>
      </p:pic>
      <p:pic>
        <p:nvPicPr>
          <p:cNvPr id="746" name="图片 745">
            <a:extLst>
              <a:ext uri="{FF2B5EF4-FFF2-40B4-BE49-F238E27FC236}">
                <a16:creationId xmlns:a16="http://schemas.microsoft.com/office/drawing/2014/main" id="{C9901356-C558-324C-0F32-DF1F538437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74" y="2260292"/>
            <a:ext cx="1883907" cy="3328587"/>
          </a:xfrm>
          <a:prstGeom prst="rect">
            <a:avLst/>
          </a:prstGeom>
        </p:spPr>
      </p:pic>
      <p:pic>
        <p:nvPicPr>
          <p:cNvPr id="747" name="图片 746">
            <a:extLst>
              <a:ext uri="{FF2B5EF4-FFF2-40B4-BE49-F238E27FC236}">
                <a16:creationId xmlns:a16="http://schemas.microsoft.com/office/drawing/2014/main" id="{9BADEC1D-275B-A76A-4D30-23829BCBBB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6777" y="4105855"/>
            <a:ext cx="954915" cy="1485763"/>
          </a:xfrm>
          <a:prstGeom prst="rect">
            <a:avLst/>
          </a:prstGeom>
        </p:spPr>
      </p:pic>
      <p:sp>
        <p:nvSpPr>
          <p:cNvPr id="750" name="任意多边形: 形状 749">
            <a:extLst>
              <a:ext uri="{FF2B5EF4-FFF2-40B4-BE49-F238E27FC236}">
                <a16:creationId xmlns:a16="http://schemas.microsoft.com/office/drawing/2014/main" id="{204A3C3F-D691-B0C7-A8E0-11F204CA02A6}"/>
              </a:ext>
            </a:extLst>
          </p:cNvPr>
          <p:cNvSpPr/>
          <p:nvPr/>
        </p:nvSpPr>
        <p:spPr>
          <a:xfrm>
            <a:off x="5374131" y="3923162"/>
            <a:ext cx="1443500" cy="2904829"/>
          </a:xfrm>
          <a:custGeom>
            <a:avLst/>
            <a:gdLst>
              <a:gd name="connsiteX0" fmla="*/ 80039 w 1443500"/>
              <a:gd name="connsiteY0" fmla="*/ -21 h 2904829"/>
              <a:gd name="connsiteX1" fmla="*/ -157 w 1443500"/>
              <a:gd name="connsiteY1" fmla="*/ 80175 h 2904829"/>
              <a:gd name="connsiteX2" fmla="*/ -157 w 1443500"/>
              <a:gd name="connsiteY2" fmla="*/ 2904808 h 2904829"/>
              <a:gd name="connsiteX3" fmla="*/ 189114 w 1443500"/>
              <a:gd name="connsiteY3" fmla="*/ 2904808 h 2904829"/>
              <a:gd name="connsiteX4" fmla="*/ 189114 w 1443500"/>
              <a:gd name="connsiteY4" fmla="*/ 2416639 h 2904829"/>
              <a:gd name="connsiteX5" fmla="*/ 1254072 w 1443500"/>
              <a:gd name="connsiteY5" fmla="*/ 2416639 h 2904829"/>
              <a:gd name="connsiteX6" fmla="*/ 1254072 w 1443500"/>
              <a:gd name="connsiteY6" fmla="*/ 2904808 h 2904829"/>
              <a:gd name="connsiteX7" fmla="*/ 1443344 w 1443500"/>
              <a:gd name="connsiteY7" fmla="*/ 2904808 h 2904829"/>
              <a:gd name="connsiteX8" fmla="*/ 1443344 w 1443500"/>
              <a:gd name="connsiteY8" fmla="*/ 80175 h 2904829"/>
              <a:gd name="connsiteX9" fmla="*/ 1363147 w 1443500"/>
              <a:gd name="connsiteY9" fmla="*/ -21 h 2904829"/>
              <a:gd name="connsiteX10" fmla="*/ 189119 w 1443500"/>
              <a:gd name="connsiteY10" fmla="*/ 191298 h 2904829"/>
              <a:gd name="connsiteX11" fmla="*/ 378391 w 1443500"/>
              <a:gd name="connsiteY11" fmla="*/ 191298 h 2904829"/>
              <a:gd name="connsiteX12" fmla="*/ 378391 w 1443500"/>
              <a:gd name="connsiteY12" fmla="*/ 1135052 h 2904829"/>
              <a:gd name="connsiteX13" fmla="*/ 189119 w 1443500"/>
              <a:gd name="connsiteY13" fmla="*/ 1135052 h 2904829"/>
              <a:gd name="connsiteX14" fmla="*/ 481022 w 1443500"/>
              <a:gd name="connsiteY14" fmla="*/ 191298 h 2904829"/>
              <a:gd name="connsiteX15" fmla="*/ 670294 w 1443500"/>
              <a:gd name="connsiteY15" fmla="*/ 191298 h 2904829"/>
              <a:gd name="connsiteX16" fmla="*/ 670294 w 1443500"/>
              <a:gd name="connsiteY16" fmla="*/ 1135052 h 2904829"/>
              <a:gd name="connsiteX17" fmla="*/ 481022 w 1443500"/>
              <a:gd name="connsiteY17" fmla="*/ 1135052 h 2904829"/>
              <a:gd name="connsiteX18" fmla="*/ 772891 w 1443500"/>
              <a:gd name="connsiteY18" fmla="*/ 191298 h 2904829"/>
              <a:gd name="connsiteX19" fmla="*/ 962162 w 1443500"/>
              <a:gd name="connsiteY19" fmla="*/ 191298 h 2904829"/>
              <a:gd name="connsiteX20" fmla="*/ 962162 w 1443500"/>
              <a:gd name="connsiteY20" fmla="*/ 1135052 h 2904829"/>
              <a:gd name="connsiteX21" fmla="*/ 772891 w 1443500"/>
              <a:gd name="connsiteY21" fmla="*/ 1135052 h 2904829"/>
              <a:gd name="connsiteX22" fmla="*/ 1064794 w 1443500"/>
              <a:gd name="connsiteY22" fmla="*/ 191298 h 2904829"/>
              <a:gd name="connsiteX23" fmla="*/ 1254065 w 1443500"/>
              <a:gd name="connsiteY23" fmla="*/ 191298 h 2904829"/>
              <a:gd name="connsiteX24" fmla="*/ 1254065 w 1443500"/>
              <a:gd name="connsiteY24" fmla="*/ 1135052 h 2904829"/>
              <a:gd name="connsiteX25" fmla="*/ 1064794 w 1443500"/>
              <a:gd name="connsiteY25" fmla="*/ 1135052 h 2904829"/>
              <a:gd name="connsiteX26" fmla="*/ 189107 w 1443500"/>
              <a:gd name="connsiteY26" fmla="*/ 1732813 h 2904829"/>
              <a:gd name="connsiteX27" fmla="*/ 1254065 w 1443500"/>
              <a:gd name="connsiteY27" fmla="*/ 1732813 h 2904829"/>
              <a:gd name="connsiteX28" fmla="*/ 1254065 w 1443500"/>
              <a:gd name="connsiteY28" fmla="*/ 2305723 h 2904829"/>
              <a:gd name="connsiteX29" fmla="*/ 189107 w 1443500"/>
              <a:gd name="connsiteY29" fmla="*/ 2305723 h 290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43500" h="2904829">
                <a:moveTo>
                  <a:pt x="80039" y="-21"/>
                </a:moveTo>
                <a:cubicBezTo>
                  <a:pt x="35610" y="-21"/>
                  <a:pt x="-157" y="35746"/>
                  <a:pt x="-157" y="80175"/>
                </a:cubicBezTo>
                <a:lnTo>
                  <a:pt x="-157" y="2904808"/>
                </a:lnTo>
                <a:lnTo>
                  <a:pt x="189114" y="2904808"/>
                </a:lnTo>
                <a:lnTo>
                  <a:pt x="189114" y="2416639"/>
                </a:lnTo>
                <a:lnTo>
                  <a:pt x="1254072" y="2416639"/>
                </a:lnTo>
                <a:lnTo>
                  <a:pt x="1254072" y="2904808"/>
                </a:lnTo>
                <a:lnTo>
                  <a:pt x="1443344" y="2904808"/>
                </a:lnTo>
                <a:lnTo>
                  <a:pt x="1443344" y="80175"/>
                </a:lnTo>
                <a:cubicBezTo>
                  <a:pt x="1443344" y="35746"/>
                  <a:pt x="1407577" y="-21"/>
                  <a:pt x="1363147" y="-21"/>
                </a:cubicBezTo>
                <a:close/>
                <a:moveTo>
                  <a:pt x="189119" y="191298"/>
                </a:moveTo>
                <a:lnTo>
                  <a:pt x="378391" y="191298"/>
                </a:lnTo>
                <a:lnTo>
                  <a:pt x="378391" y="1135052"/>
                </a:lnTo>
                <a:lnTo>
                  <a:pt x="189119" y="1135052"/>
                </a:lnTo>
                <a:close/>
                <a:moveTo>
                  <a:pt x="481022" y="191298"/>
                </a:moveTo>
                <a:lnTo>
                  <a:pt x="670294" y="191298"/>
                </a:lnTo>
                <a:lnTo>
                  <a:pt x="670294" y="1135052"/>
                </a:lnTo>
                <a:lnTo>
                  <a:pt x="481022" y="1135052"/>
                </a:lnTo>
                <a:close/>
                <a:moveTo>
                  <a:pt x="772891" y="191298"/>
                </a:moveTo>
                <a:lnTo>
                  <a:pt x="962162" y="191298"/>
                </a:lnTo>
                <a:lnTo>
                  <a:pt x="962162" y="1135052"/>
                </a:lnTo>
                <a:lnTo>
                  <a:pt x="772891" y="1135052"/>
                </a:lnTo>
                <a:close/>
                <a:moveTo>
                  <a:pt x="1064794" y="191298"/>
                </a:moveTo>
                <a:lnTo>
                  <a:pt x="1254065" y="191298"/>
                </a:lnTo>
                <a:lnTo>
                  <a:pt x="1254065" y="1135052"/>
                </a:lnTo>
                <a:lnTo>
                  <a:pt x="1064794" y="1135052"/>
                </a:lnTo>
                <a:close/>
                <a:moveTo>
                  <a:pt x="189107" y="1732813"/>
                </a:moveTo>
                <a:lnTo>
                  <a:pt x="1254065" y="1732813"/>
                </a:lnTo>
                <a:lnTo>
                  <a:pt x="1254065" y="2305723"/>
                </a:lnTo>
                <a:lnTo>
                  <a:pt x="189107" y="2305723"/>
                </a:lnTo>
                <a:close/>
              </a:path>
            </a:pathLst>
          </a:custGeom>
          <a:solidFill>
            <a:srgbClr val="241C1C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1" name="任意多边形: 形状 750">
            <a:extLst>
              <a:ext uri="{FF2B5EF4-FFF2-40B4-BE49-F238E27FC236}">
                <a16:creationId xmlns:a16="http://schemas.microsoft.com/office/drawing/2014/main" id="{198403E8-11C2-4897-8ECD-55DAA430FA14}"/>
              </a:ext>
            </a:extLst>
          </p:cNvPr>
          <p:cNvSpPr/>
          <p:nvPr/>
        </p:nvSpPr>
        <p:spPr>
          <a:xfrm>
            <a:off x="4303025" y="4866336"/>
            <a:ext cx="3375557" cy="1991664"/>
          </a:xfrm>
          <a:custGeom>
            <a:avLst/>
            <a:gdLst>
              <a:gd name="connsiteX0" fmla="*/ -157 w 3375557"/>
              <a:gd name="connsiteY0" fmla="*/ -21 h 1991664"/>
              <a:gd name="connsiteX1" fmla="*/ -157 w 3375557"/>
              <a:gd name="connsiteY1" fmla="*/ 1991643 h 1991664"/>
              <a:gd name="connsiteX2" fmla="*/ 258912 w 3375557"/>
              <a:gd name="connsiteY2" fmla="*/ 1991643 h 1991664"/>
              <a:gd name="connsiteX3" fmla="*/ 258912 w 3375557"/>
              <a:gd name="connsiteY3" fmla="*/ 1265457 h 1991664"/>
              <a:gd name="connsiteX4" fmla="*/ 3116298 w 3375557"/>
              <a:gd name="connsiteY4" fmla="*/ 1265457 h 1991664"/>
              <a:gd name="connsiteX5" fmla="*/ 3116298 w 3375557"/>
              <a:gd name="connsiteY5" fmla="*/ 1991643 h 1991664"/>
              <a:gd name="connsiteX6" fmla="*/ 3375401 w 3375557"/>
              <a:gd name="connsiteY6" fmla="*/ 1991643 h 1991664"/>
              <a:gd name="connsiteX7" fmla="*/ 3375401 w 3375557"/>
              <a:gd name="connsiteY7" fmla="*/ -21 h 1991664"/>
              <a:gd name="connsiteX8" fmla="*/ -146 w 3375557"/>
              <a:gd name="connsiteY8" fmla="*/ -21 h 199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5557" h="1991664">
                <a:moveTo>
                  <a:pt x="-157" y="-21"/>
                </a:moveTo>
                <a:lnTo>
                  <a:pt x="-157" y="1991643"/>
                </a:lnTo>
                <a:lnTo>
                  <a:pt x="258912" y="1991643"/>
                </a:lnTo>
                <a:lnTo>
                  <a:pt x="258912" y="1265457"/>
                </a:lnTo>
                <a:lnTo>
                  <a:pt x="3116298" y="1265457"/>
                </a:lnTo>
                <a:lnTo>
                  <a:pt x="3116298" y="1991643"/>
                </a:lnTo>
                <a:lnTo>
                  <a:pt x="3375401" y="1991643"/>
                </a:lnTo>
                <a:lnTo>
                  <a:pt x="3375401" y="-21"/>
                </a:lnTo>
                <a:lnTo>
                  <a:pt x="-146" y="-21"/>
                </a:lnTo>
                <a:close/>
              </a:path>
            </a:pathLst>
          </a:custGeom>
          <a:solidFill>
            <a:srgbClr val="A57136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2" name="任意多边形: 形状 751">
            <a:extLst>
              <a:ext uri="{FF2B5EF4-FFF2-40B4-BE49-F238E27FC236}">
                <a16:creationId xmlns:a16="http://schemas.microsoft.com/office/drawing/2014/main" id="{57CB56D8-17FB-B13E-545F-D0338DAFBF0B}"/>
              </a:ext>
            </a:extLst>
          </p:cNvPr>
          <p:cNvSpPr/>
          <p:nvPr/>
        </p:nvSpPr>
        <p:spPr>
          <a:xfrm>
            <a:off x="3865387" y="4831307"/>
            <a:ext cx="4250822" cy="95955"/>
          </a:xfrm>
          <a:custGeom>
            <a:avLst/>
            <a:gdLst>
              <a:gd name="connsiteX0" fmla="*/ -157 w 4250822"/>
              <a:gd name="connsiteY0" fmla="*/ -21 h 95955"/>
              <a:gd name="connsiteX1" fmla="*/ 4250666 w 4250822"/>
              <a:gd name="connsiteY1" fmla="*/ -21 h 95955"/>
              <a:gd name="connsiteX2" fmla="*/ 4250666 w 4250822"/>
              <a:gd name="connsiteY2" fmla="*/ 95934 h 95955"/>
              <a:gd name="connsiteX3" fmla="*/ -157 w 4250822"/>
              <a:gd name="connsiteY3" fmla="*/ 95934 h 9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0822" h="95955">
                <a:moveTo>
                  <a:pt x="-157" y="-21"/>
                </a:moveTo>
                <a:lnTo>
                  <a:pt x="4250666" y="-21"/>
                </a:lnTo>
                <a:lnTo>
                  <a:pt x="4250666" y="95934"/>
                </a:lnTo>
                <a:lnTo>
                  <a:pt x="-157" y="95934"/>
                </a:lnTo>
                <a:close/>
              </a:path>
            </a:pathLst>
          </a:custGeom>
          <a:solidFill>
            <a:srgbClr val="704D25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3" name="任意多边形: 形状 752">
            <a:extLst>
              <a:ext uri="{FF2B5EF4-FFF2-40B4-BE49-F238E27FC236}">
                <a16:creationId xmlns:a16="http://schemas.microsoft.com/office/drawing/2014/main" id="{EC8D11A1-ACD4-0CE4-739E-FDEB783AAE6A}"/>
              </a:ext>
            </a:extLst>
          </p:cNvPr>
          <p:cNvSpPr/>
          <p:nvPr/>
        </p:nvSpPr>
        <p:spPr>
          <a:xfrm>
            <a:off x="4562105" y="5091866"/>
            <a:ext cx="2857386" cy="730257"/>
          </a:xfrm>
          <a:custGeom>
            <a:avLst/>
            <a:gdLst>
              <a:gd name="connsiteX0" fmla="*/ -157 w 2857386"/>
              <a:gd name="connsiteY0" fmla="*/ -21 h 730257"/>
              <a:gd name="connsiteX1" fmla="*/ -157 w 2857386"/>
              <a:gd name="connsiteY1" fmla="*/ 730237 h 730257"/>
              <a:gd name="connsiteX2" fmla="*/ 2857229 w 2857386"/>
              <a:gd name="connsiteY2" fmla="*/ 730237 h 730257"/>
              <a:gd name="connsiteX3" fmla="*/ 2857229 w 2857386"/>
              <a:gd name="connsiteY3" fmla="*/ -21 h 730257"/>
              <a:gd name="connsiteX4" fmla="*/ -157 w 2857386"/>
              <a:gd name="connsiteY4" fmla="*/ -21 h 73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386" h="730257">
                <a:moveTo>
                  <a:pt x="-157" y="-21"/>
                </a:moveTo>
                <a:lnTo>
                  <a:pt x="-157" y="730237"/>
                </a:lnTo>
                <a:lnTo>
                  <a:pt x="2857229" y="730237"/>
                </a:lnTo>
                <a:lnTo>
                  <a:pt x="2857229" y="-21"/>
                </a:lnTo>
                <a:lnTo>
                  <a:pt x="-157" y="-21"/>
                </a:lnTo>
                <a:close/>
              </a:path>
            </a:pathLst>
          </a:custGeom>
          <a:solidFill>
            <a:srgbClr val="956631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54" name="图形 18">
            <a:extLst>
              <a:ext uri="{FF2B5EF4-FFF2-40B4-BE49-F238E27FC236}">
                <a16:creationId xmlns:a16="http://schemas.microsoft.com/office/drawing/2014/main" id="{8213A77D-C2AE-1F11-063C-2CADE8156217}"/>
              </a:ext>
            </a:extLst>
          </p:cNvPr>
          <p:cNvGrpSpPr/>
          <p:nvPr/>
        </p:nvGrpSpPr>
        <p:grpSpPr>
          <a:xfrm>
            <a:off x="4253243" y="3742814"/>
            <a:ext cx="387600" cy="1088095"/>
            <a:chOff x="4253243" y="3756568"/>
            <a:chExt cx="387600" cy="1088095"/>
          </a:xfrm>
        </p:grpSpPr>
        <p:grpSp>
          <p:nvGrpSpPr>
            <p:cNvPr id="755" name="图形 18">
              <a:extLst>
                <a:ext uri="{FF2B5EF4-FFF2-40B4-BE49-F238E27FC236}">
                  <a16:creationId xmlns:a16="http://schemas.microsoft.com/office/drawing/2014/main" id="{DAFD4F45-AEF5-B790-422E-762D6EEFB6FA}"/>
                </a:ext>
              </a:extLst>
            </p:cNvPr>
            <p:cNvGrpSpPr/>
            <p:nvPr/>
          </p:nvGrpSpPr>
          <p:grpSpPr>
            <a:xfrm>
              <a:off x="4408387" y="4301242"/>
              <a:ext cx="156022" cy="488981"/>
              <a:chOff x="4408387" y="4301242"/>
              <a:chExt cx="156022" cy="488981"/>
            </a:xfrm>
          </p:grpSpPr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28168686-9634-6E6A-09A4-F57538856CEB}"/>
                  </a:ext>
                </a:extLst>
              </p:cNvPr>
              <p:cNvSpPr/>
              <p:nvPr/>
            </p:nvSpPr>
            <p:spPr>
              <a:xfrm rot="588735">
                <a:off x="4500146" y="4396071"/>
                <a:ext cx="15729" cy="395707"/>
              </a:xfrm>
              <a:custGeom>
                <a:avLst/>
                <a:gdLst>
                  <a:gd name="connsiteX0" fmla="*/ 15661 w 15729"/>
                  <a:gd name="connsiteY0" fmla="*/ -81 h 395707"/>
                  <a:gd name="connsiteX1" fmla="*/ -69 w 15729"/>
                  <a:gd name="connsiteY1" fmla="*/ -81 h 395707"/>
                  <a:gd name="connsiteX2" fmla="*/ -69 w 15729"/>
                  <a:gd name="connsiteY2" fmla="*/ 395626 h 395707"/>
                  <a:gd name="connsiteX3" fmla="*/ 290 w 15729"/>
                  <a:gd name="connsiteY3" fmla="*/ 395626 h 395707"/>
                  <a:gd name="connsiteX4" fmla="*/ 15660 w 15729"/>
                  <a:gd name="connsiteY4" fmla="*/ 380257 h 395707"/>
                  <a:gd name="connsiteX5" fmla="*/ 15660 w 15729"/>
                  <a:gd name="connsiteY5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61" y="-81"/>
                    </a:moveTo>
                    <a:lnTo>
                      <a:pt x="-69" y="-81"/>
                    </a:lnTo>
                    <a:lnTo>
                      <a:pt x="-69" y="395626"/>
                    </a:lnTo>
                    <a:lnTo>
                      <a:pt x="290" y="395626"/>
                    </a:lnTo>
                    <a:cubicBezTo>
                      <a:pt x="8805" y="395626"/>
                      <a:pt x="15660" y="388772"/>
                      <a:pt x="15660" y="380257"/>
                    </a:cubicBezTo>
                    <a:lnTo>
                      <a:pt x="15660" y="-81"/>
                    </a:lnTo>
                    <a:close/>
                  </a:path>
                </a:pathLst>
              </a:custGeom>
              <a:solidFill>
                <a:srgbClr val="CCFF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E0AC135A-84E4-8856-4D6F-D0FC776BE06B}"/>
                  </a:ext>
                </a:extLst>
              </p:cNvPr>
              <p:cNvSpPr/>
              <p:nvPr/>
            </p:nvSpPr>
            <p:spPr>
              <a:xfrm rot="588735">
                <a:off x="4536527" y="4367840"/>
                <a:ext cx="15729" cy="31458"/>
              </a:xfrm>
              <a:custGeom>
                <a:avLst/>
                <a:gdLst>
                  <a:gd name="connsiteX0" fmla="*/ 15664 w 15729"/>
                  <a:gd name="connsiteY0" fmla="*/ -93 h 31458"/>
                  <a:gd name="connsiteX1" fmla="*/ -66 w 15729"/>
                  <a:gd name="connsiteY1" fmla="*/ -93 h 31458"/>
                  <a:gd name="connsiteX2" fmla="*/ -66 w 15729"/>
                  <a:gd name="connsiteY2" fmla="*/ 31366 h 31458"/>
                  <a:gd name="connsiteX3" fmla="*/ 15664 w 15729"/>
                  <a:gd name="connsiteY3" fmla="*/ 31366 h 31458"/>
                  <a:gd name="connsiteX4" fmla="*/ 15664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4" y="-93"/>
                    </a:moveTo>
                    <a:lnTo>
                      <a:pt x="-66" y="-93"/>
                    </a:lnTo>
                    <a:lnTo>
                      <a:pt x="-66" y="31366"/>
                    </a:lnTo>
                    <a:lnTo>
                      <a:pt x="15664" y="31366"/>
                    </a:lnTo>
                    <a:lnTo>
                      <a:pt x="15664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71228E28-2EE9-7F1E-4003-5B80E9568FC7}"/>
                  </a:ext>
                </a:extLst>
              </p:cNvPr>
              <p:cNvSpPr/>
              <p:nvPr/>
            </p:nvSpPr>
            <p:spPr>
              <a:xfrm rot="588735">
                <a:off x="4543750" y="4312185"/>
                <a:ext cx="15729" cy="56255"/>
              </a:xfrm>
              <a:custGeom>
                <a:avLst/>
                <a:gdLst>
                  <a:gd name="connsiteX0" fmla="*/ -65 w 15729"/>
                  <a:gd name="connsiteY0" fmla="*/ -95 h 56255"/>
                  <a:gd name="connsiteX1" fmla="*/ -65 w 15729"/>
                  <a:gd name="connsiteY1" fmla="*/ 56160 h 56255"/>
                  <a:gd name="connsiteX2" fmla="*/ 15665 w 15729"/>
                  <a:gd name="connsiteY2" fmla="*/ 56160 h 56255"/>
                  <a:gd name="connsiteX3" fmla="*/ 15665 w 15729"/>
                  <a:gd name="connsiteY3" fmla="*/ 15275 h 56255"/>
                  <a:gd name="connsiteX4" fmla="*/ 295 w 15729"/>
                  <a:gd name="connsiteY4" fmla="*/ -95 h 56255"/>
                  <a:gd name="connsiteX5" fmla="*/ -64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65" y="-95"/>
                    </a:moveTo>
                    <a:lnTo>
                      <a:pt x="-65" y="56160"/>
                    </a:lnTo>
                    <a:lnTo>
                      <a:pt x="15665" y="56160"/>
                    </a:lnTo>
                    <a:lnTo>
                      <a:pt x="15665" y="15275"/>
                    </a:lnTo>
                    <a:cubicBezTo>
                      <a:pt x="15665" y="6760"/>
                      <a:pt x="8810" y="-95"/>
                      <a:pt x="295" y="-95"/>
                    </a:cubicBezTo>
                    <a:lnTo>
                      <a:pt x="-64" y="-95"/>
                    </a:lnTo>
                    <a:close/>
                  </a:path>
                </a:pathLst>
              </a:custGeom>
              <a:solidFill>
                <a:srgbClr val="4D4D4D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78E17EF3-C4FA-C1D2-29EB-A2397581F733}"/>
                  </a:ext>
                </a:extLst>
              </p:cNvPr>
              <p:cNvSpPr/>
              <p:nvPr/>
            </p:nvSpPr>
            <p:spPr>
              <a:xfrm rot="588735">
                <a:off x="4441990" y="4386012"/>
                <a:ext cx="15729" cy="395707"/>
              </a:xfrm>
              <a:custGeom>
                <a:avLst/>
                <a:gdLst>
                  <a:gd name="connsiteX0" fmla="*/ 15658 w 15729"/>
                  <a:gd name="connsiteY0" fmla="*/ -82 h 395707"/>
                  <a:gd name="connsiteX1" fmla="*/ -72 w 15729"/>
                  <a:gd name="connsiteY1" fmla="*/ -82 h 395707"/>
                  <a:gd name="connsiteX2" fmla="*/ -72 w 15729"/>
                  <a:gd name="connsiteY2" fmla="*/ 380256 h 395707"/>
                  <a:gd name="connsiteX3" fmla="*/ 15298 w 15729"/>
                  <a:gd name="connsiteY3" fmla="*/ 395625 h 395707"/>
                  <a:gd name="connsiteX4" fmla="*/ 15658 w 15729"/>
                  <a:gd name="connsiteY4" fmla="*/ 395625 h 395707"/>
                  <a:gd name="connsiteX5" fmla="*/ 15658 w 15729"/>
                  <a:gd name="connsiteY5" fmla="*/ -82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58" y="-82"/>
                    </a:moveTo>
                    <a:lnTo>
                      <a:pt x="-72" y="-82"/>
                    </a:lnTo>
                    <a:lnTo>
                      <a:pt x="-72" y="380256"/>
                    </a:lnTo>
                    <a:cubicBezTo>
                      <a:pt x="-72" y="388771"/>
                      <a:pt x="6784" y="395625"/>
                      <a:pt x="15298" y="395625"/>
                    </a:cubicBezTo>
                    <a:lnTo>
                      <a:pt x="15658" y="395625"/>
                    </a:lnTo>
                    <a:lnTo>
                      <a:pt x="15658" y="-82"/>
                    </a:lnTo>
                    <a:close/>
                  </a:path>
                </a:pathLst>
              </a:custGeom>
              <a:solidFill>
                <a:srgbClr val="668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245B5B1D-25E8-E0F3-060A-E8E3A0A35ABD}"/>
                  </a:ext>
                </a:extLst>
              </p:cNvPr>
              <p:cNvSpPr/>
              <p:nvPr/>
            </p:nvSpPr>
            <p:spPr>
              <a:xfrm rot="588735">
                <a:off x="4478371" y="4357782"/>
                <a:ext cx="15729" cy="31458"/>
              </a:xfrm>
              <a:custGeom>
                <a:avLst/>
                <a:gdLst>
                  <a:gd name="connsiteX0" fmla="*/ 15661 w 15729"/>
                  <a:gd name="connsiteY0" fmla="*/ -93 h 31458"/>
                  <a:gd name="connsiteX1" fmla="*/ -69 w 15729"/>
                  <a:gd name="connsiteY1" fmla="*/ -93 h 31458"/>
                  <a:gd name="connsiteX2" fmla="*/ -69 w 15729"/>
                  <a:gd name="connsiteY2" fmla="*/ 31365 h 31458"/>
                  <a:gd name="connsiteX3" fmla="*/ 15661 w 15729"/>
                  <a:gd name="connsiteY3" fmla="*/ 31365 h 31458"/>
                  <a:gd name="connsiteX4" fmla="*/ 15661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1" y="-93"/>
                    </a:moveTo>
                    <a:lnTo>
                      <a:pt x="-69" y="-93"/>
                    </a:lnTo>
                    <a:lnTo>
                      <a:pt x="-69" y="31365"/>
                    </a:lnTo>
                    <a:lnTo>
                      <a:pt x="15661" y="31365"/>
                    </a:lnTo>
                    <a:lnTo>
                      <a:pt x="15661" y="-93"/>
                    </a:lnTo>
                    <a:close/>
                  </a:path>
                </a:pathLst>
              </a:custGeom>
              <a:solidFill>
                <a:srgbClr val="916F6F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89FB099F-FB21-F467-7095-EEEBA133FACE}"/>
                  </a:ext>
                </a:extLst>
              </p:cNvPr>
              <p:cNvSpPr/>
              <p:nvPr/>
            </p:nvSpPr>
            <p:spPr>
              <a:xfrm rot="588735">
                <a:off x="4485896" y="4302180"/>
                <a:ext cx="15729" cy="56255"/>
              </a:xfrm>
              <a:custGeom>
                <a:avLst/>
                <a:gdLst>
                  <a:gd name="connsiteX0" fmla="*/ 15301 w 15729"/>
                  <a:gd name="connsiteY0" fmla="*/ -96 h 56255"/>
                  <a:gd name="connsiteX1" fmla="*/ -68 w 15729"/>
                  <a:gd name="connsiteY1" fmla="*/ 15274 h 56255"/>
                  <a:gd name="connsiteX2" fmla="*/ -68 w 15729"/>
                  <a:gd name="connsiteY2" fmla="*/ 56159 h 56255"/>
                  <a:gd name="connsiteX3" fmla="*/ 15662 w 15729"/>
                  <a:gd name="connsiteY3" fmla="*/ 56159 h 56255"/>
                  <a:gd name="connsiteX4" fmla="*/ 15662 w 15729"/>
                  <a:gd name="connsiteY4" fmla="*/ -96 h 56255"/>
                  <a:gd name="connsiteX5" fmla="*/ 15302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1" y="-96"/>
                    </a:moveTo>
                    <a:cubicBezTo>
                      <a:pt x="6787" y="-96"/>
                      <a:pt x="-68" y="6759"/>
                      <a:pt x="-68" y="15274"/>
                    </a:cubicBezTo>
                    <a:lnTo>
                      <a:pt x="-68" y="56159"/>
                    </a:lnTo>
                    <a:lnTo>
                      <a:pt x="15662" y="56159"/>
                    </a:lnTo>
                    <a:lnTo>
                      <a:pt x="15662" y="-96"/>
                    </a:lnTo>
                    <a:lnTo>
                      <a:pt x="15302" y="-96"/>
                    </a:lnTo>
                    <a:close/>
                  </a:path>
                </a:pathLst>
              </a:custGeom>
              <a:solidFill>
                <a:srgbClr val="000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245BB9C8-3723-2659-D703-22FDEB798A08}"/>
                  </a:ext>
                </a:extLst>
              </p:cNvPr>
              <p:cNvSpPr/>
              <p:nvPr/>
            </p:nvSpPr>
            <p:spPr>
              <a:xfrm rot="588735">
                <a:off x="4457101" y="4391004"/>
                <a:ext cx="43225" cy="395707"/>
              </a:xfrm>
              <a:custGeom>
                <a:avLst/>
                <a:gdLst>
                  <a:gd name="connsiteX0" fmla="*/ 43155 w 43225"/>
                  <a:gd name="connsiteY0" fmla="*/ -81 h 395707"/>
                  <a:gd name="connsiteX1" fmla="*/ -70 w 43225"/>
                  <a:gd name="connsiteY1" fmla="*/ -81 h 395707"/>
                  <a:gd name="connsiteX2" fmla="*/ -70 w 43225"/>
                  <a:gd name="connsiteY2" fmla="*/ 395626 h 395707"/>
                  <a:gd name="connsiteX3" fmla="*/ 43155 w 43225"/>
                  <a:gd name="connsiteY3" fmla="*/ 395626 h 395707"/>
                  <a:gd name="connsiteX4" fmla="*/ 43155 w 43225"/>
                  <a:gd name="connsiteY4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7">
                    <a:moveTo>
                      <a:pt x="43155" y="-81"/>
                    </a:moveTo>
                    <a:lnTo>
                      <a:pt x="-70" y="-81"/>
                    </a:lnTo>
                    <a:lnTo>
                      <a:pt x="-70" y="395626"/>
                    </a:lnTo>
                    <a:lnTo>
                      <a:pt x="43155" y="395626"/>
                    </a:lnTo>
                    <a:lnTo>
                      <a:pt x="43155" y="-81"/>
                    </a:lnTo>
                    <a:close/>
                  </a:path>
                </a:pathLst>
              </a:custGeom>
              <a:solidFill>
                <a:srgbClr val="AAD4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87FECD7A-DAA8-624E-135A-1855EBC647AB}"/>
                  </a:ext>
                </a:extLst>
              </p:cNvPr>
              <p:cNvSpPr/>
              <p:nvPr/>
            </p:nvSpPr>
            <p:spPr>
              <a:xfrm rot="588735">
                <a:off x="4493482" y="4362773"/>
                <a:ext cx="43225" cy="31458"/>
              </a:xfrm>
              <a:custGeom>
                <a:avLst/>
                <a:gdLst>
                  <a:gd name="connsiteX0" fmla="*/ 43158 w 43225"/>
                  <a:gd name="connsiteY0" fmla="*/ -93 h 31458"/>
                  <a:gd name="connsiteX1" fmla="*/ -67 w 43225"/>
                  <a:gd name="connsiteY1" fmla="*/ -93 h 31458"/>
                  <a:gd name="connsiteX2" fmla="*/ -67 w 43225"/>
                  <a:gd name="connsiteY2" fmla="*/ 31366 h 31458"/>
                  <a:gd name="connsiteX3" fmla="*/ 43158 w 43225"/>
                  <a:gd name="connsiteY3" fmla="*/ 31366 h 31458"/>
                  <a:gd name="connsiteX4" fmla="*/ 43158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58" y="-93"/>
                    </a:moveTo>
                    <a:lnTo>
                      <a:pt x="-67" y="-93"/>
                    </a:lnTo>
                    <a:lnTo>
                      <a:pt x="-67" y="31366"/>
                    </a:lnTo>
                    <a:lnTo>
                      <a:pt x="43158" y="31366"/>
                    </a:lnTo>
                    <a:lnTo>
                      <a:pt x="43158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5B026715-DE0D-3486-D9C6-37ECE0D2E525}"/>
                  </a:ext>
                </a:extLst>
              </p:cNvPr>
              <p:cNvSpPr/>
              <p:nvPr/>
            </p:nvSpPr>
            <p:spPr>
              <a:xfrm rot="588735">
                <a:off x="4501143" y="4307194"/>
                <a:ext cx="43225" cy="56255"/>
              </a:xfrm>
              <a:custGeom>
                <a:avLst/>
                <a:gdLst>
                  <a:gd name="connsiteX0" fmla="*/ -67 w 43225"/>
                  <a:gd name="connsiteY0" fmla="*/ -95 h 56255"/>
                  <a:gd name="connsiteX1" fmla="*/ -67 w 43225"/>
                  <a:gd name="connsiteY1" fmla="*/ 56160 h 56255"/>
                  <a:gd name="connsiteX2" fmla="*/ 43159 w 43225"/>
                  <a:gd name="connsiteY2" fmla="*/ 56160 h 56255"/>
                  <a:gd name="connsiteX3" fmla="*/ 43159 w 43225"/>
                  <a:gd name="connsiteY3" fmla="*/ -95 h 56255"/>
                  <a:gd name="connsiteX4" fmla="*/ -67 w 43225"/>
                  <a:gd name="connsiteY4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7" y="-95"/>
                    </a:moveTo>
                    <a:lnTo>
                      <a:pt x="-67" y="56160"/>
                    </a:lnTo>
                    <a:lnTo>
                      <a:pt x="43159" y="56160"/>
                    </a:lnTo>
                    <a:lnTo>
                      <a:pt x="43159" y="-95"/>
                    </a:lnTo>
                    <a:lnTo>
                      <a:pt x="-67" y="-95"/>
                    </a:lnTo>
                    <a:close/>
                  </a:path>
                </a:pathLst>
              </a:custGeom>
              <a:solidFill>
                <a:srgbClr val="1A1A1A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6" name="图形 18">
              <a:extLst>
                <a:ext uri="{FF2B5EF4-FFF2-40B4-BE49-F238E27FC236}">
                  <a16:creationId xmlns:a16="http://schemas.microsoft.com/office/drawing/2014/main" id="{30A76C60-F0CC-161A-4C57-42C54C9C4056}"/>
                </a:ext>
              </a:extLst>
            </p:cNvPr>
            <p:cNvGrpSpPr/>
            <p:nvPr/>
          </p:nvGrpSpPr>
          <p:grpSpPr>
            <a:xfrm>
              <a:off x="4253243" y="4096278"/>
              <a:ext cx="127275" cy="462919"/>
              <a:chOff x="4253243" y="4096278"/>
              <a:chExt cx="127275" cy="462919"/>
            </a:xfrm>
          </p:grpSpPr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F7CEA114-C837-1D96-4D2A-6EE8C6194CFC}"/>
                  </a:ext>
                </a:extLst>
              </p:cNvPr>
              <p:cNvSpPr/>
              <p:nvPr/>
            </p:nvSpPr>
            <p:spPr>
              <a:xfrm rot="-679803">
                <a:off x="4258565" y="4099318"/>
                <a:ext cx="36681" cy="57820"/>
              </a:xfrm>
              <a:custGeom>
                <a:avLst/>
                <a:gdLst>
                  <a:gd name="connsiteX0" fmla="*/ 2561 w 36681"/>
                  <a:gd name="connsiteY0" fmla="*/ -105 h 57820"/>
                  <a:gd name="connsiteX1" fmla="*/ -79 w 36681"/>
                  <a:gd name="connsiteY1" fmla="*/ 2597 h 57820"/>
                  <a:gd name="connsiteX2" fmla="*/ -79 w 36681"/>
                  <a:gd name="connsiteY2" fmla="*/ 55010 h 57820"/>
                  <a:gd name="connsiteX3" fmla="*/ 2561 w 36681"/>
                  <a:gd name="connsiteY3" fmla="*/ 57712 h 57820"/>
                  <a:gd name="connsiteX4" fmla="*/ 33961 w 36681"/>
                  <a:gd name="connsiteY4" fmla="*/ 57712 h 57820"/>
                  <a:gd name="connsiteX5" fmla="*/ 36602 w 36681"/>
                  <a:gd name="connsiteY5" fmla="*/ 55010 h 57820"/>
                  <a:gd name="connsiteX6" fmla="*/ 36602 w 36681"/>
                  <a:gd name="connsiteY6" fmla="*/ 2594 h 57820"/>
                  <a:gd name="connsiteX7" fmla="*/ 33961 w 36681"/>
                  <a:gd name="connsiteY7" fmla="*/ -109 h 57820"/>
                  <a:gd name="connsiteX8" fmla="*/ 2561 w 36681"/>
                  <a:gd name="connsiteY8" fmla="*/ -109 h 5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681" h="57820">
                    <a:moveTo>
                      <a:pt x="2561" y="-105"/>
                    </a:moveTo>
                    <a:cubicBezTo>
                      <a:pt x="1064" y="-105"/>
                      <a:pt x="-79" y="1099"/>
                      <a:pt x="-79" y="2597"/>
                    </a:cubicBezTo>
                    <a:lnTo>
                      <a:pt x="-79" y="55010"/>
                    </a:lnTo>
                    <a:cubicBezTo>
                      <a:pt x="-79" y="56508"/>
                      <a:pt x="1067" y="57712"/>
                      <a:pt x="2561" y="57712"/>
                    </a:cubicBezTo>
                    <a:lnTo>
                      <a:pt x="33961" y="57712"/>
                    </a:lnTo>
                    <a:cubicBezTo>
                      <a:pt x="35458" y="57712"/>
                      <a:pt x="36602" y="56508"/>
                      <a:pt x="36602" y="55010"/>
                    </a:cubicBezTo>
                    <a:lnTo>
                      <a:pt x="36602" y="2594"/>
                    </a:lnTo>
                    <a:cubicBezTo>
                      <a:pt x="36602" y="1097"/>
                      <a:pt x="35455" y="-109"/>
                      <a:pt x="33961" y="-109"/>
                    </a:cubicBezTo>
                    <a:lnTo>
                      <a:pt x="2561" y="-109"/>
                    </a:lnTo>
                    <a:close/>
                  </a:path>
                </a:pathLst>
              </a:custGeom>
              <a:gradFill>
                <a:gsLst>
                  <a:gs pos="0">
                    <a:srgbClr val="C83737"/>
                  </a:gs>
                  <a:gs pos="18303">
                    <a:srgbClr val="D35F5F"/>
                  </a:gs>
                  <a:gs pos="35655">
                    <a:srgbClr val="DE8787"/>
                  </a:gs>
                  <a:gs pos="64720">
                    <a:srgbClr val="E9AFAF"/>
                  </a:gs>
                  <a:gs pos="100000">
                    <a:srgbClr val="F4D7D7"/>
                  </a:gs>
                </a:gsLst>
                <a:lin ang="21542710" scaled="1"/>
              </a:gra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B2C3C434-622E-D6B3-D221-55557E9F62D8}"/>
                  </a:ext>
                </a:extLst>
              </p:cNvPr>
              <p:cNvSpPr/>
              <p:nvPr/>
            </p:nvSpPr>
            <p:spPr>
              <a:xfrm rot="-679803">
                <a:off x="4332991" y="4177660"/>
                <a:ext cx="6904" cy="371206"/>
              </a:xfrm>
              <a:custGeom>
                <a:avLst/>
                <a:gdLst>
                  <a:gd name="connsiteX0" fmla="*/ 6830 w 6904"/>
                  <a:gd name="connsiteY0" fmla="*/ -96 h 371206"/>
                  <a:gd name="connsiteX1" fmla="*/ -75 w 6904"/>
                  <a:gd name="connsiteY1" fmla="*/ -96 h 371206"/>
                  <a:gd name="connsiteX2" fmla="*/ -75 w 6904"/>
                  <a:gd name="connsiteY2" fmla="*/ 371111 h 371206"/>
                  <a:gd name="connsiteX3" fmla="*/ 6830 w 6904"/>
                  <a:gd name="connsiteY3" fmla="*/ 364447 h 371206"/>
                  <a:gd name="connsiteX4" fmla="*/ 6830 w 6904"/>
                  <a:gd name="connsiteY4" fmla="*/ -90 h 37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371206">
                    <a:moveTo>
                      <a:pt x="6830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231" y="368535"/>
                      <a:pt x="6830" y="368123"/>
                      <a:pt x="6830" y="364447"/>
                    </a:cubicBezTo>
                    <a:lnTo>
                      <a:pt x="6830" y="-90"/>
                    </a:lnTo>
                    <a:close/>
                  </a:path>
                </a:pathLst>
              </a:custGeom>
              <a:solidFill>
                <a:srgbClr val="FFDD55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5B39A6BF-860F-B100-6B56-A59043AEE56A}"/>
                  </a:ext>
                </a:extLst>
              </p:cNvPr>
              <p:cNvSpPr/>
              <p:nvPr/>
            </p:nvSpPr>
            <p:spPr>
              <a:xfrm rot="-679803">
                <a:off x="4293810" y="4153882"/>
                <a:ext cx="6904" cy="27677"/>
              </a:xfrm>
              <a:custGeom>
                <a:avLst/>
                <a:gdLst>
                  <a:gd name="connsiteX0" fmla="*/ 6826 w 6904"/>
                  <a:gd name="connsiteY0" fmla="*/ -107 h 27677"/>
                  <a:gd name="connsiteX1" fmla="*/ -78 w 6904"/>
                  <a:gd name="connsiteY1" fmla="*/ -107 h 27677"/>
                  <a:gd name="connsiteX2" fmla="*/ -78 w 6904"/>
                  <a:gd name="connsiteY2" fmla="*/ 27571 h 27677"/>
                  <a:gd name="connsiteX3" fmla="*/ 6826 w 6904"/>
                  <a:gd name="connsiteY3" fmla="*/ 27571 h 27677"/>
                  <a:gd name="connsiteX4" fmla="*/ 6826 w 6904"/>
                  <a:gd name="connsiteY4" fmla="*/ -107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27677">
                    <a:moveTo>
                      <a:pt x="6826" y="-107"/>
                    </a:moveTo>
                    <a:lnTo>
                      <a:pt x="-78" y="-107"/>
                    </a:lnTo>
                    <a:lnTo>
                      <a:pt x="-78" y="27571"/>
                    </a:lnTo>
                    <a:lnTo>
                      <a:pt x="6826" y="27571"/>
                    </a:lnTo>
                    <a:lnTo>
                      <a:pt x="6826" y="-107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978D2ECC-C281-803E-AD90-1CFEFED99022}"/>
                  </a:ext>
                </a:extLst>
              </p:cNvPr>
              <p:cNvSpPr/>
              <p:nvPr/>
            </p:nvSpPr>
            <p:spPr>
              <a:xfrm rot="-679803">
                <a:off x="4308818" y="4182491"/>
                <a:ext cx="6964" cy="371207"/>
              </a:xfrm>
              <a:custGeom>
                <a:avLst/>
                <a:gdLst>
                  <a:gd name="connsiteX0" fmla="*/ 6888 w 6964"/>
                  <a:gd name="connsiteY0" fmla="*/ -89 h 371207"/>
                  <a:gd name="connsiteX1" fmla="*/ -76 w 6964"/>
                  <a:gd name="connsiteY1" fmla="*/ -89 h 371207"/>
                  <a:gd name="connsiteX2" fmla="*/ -76 w 6964"/>
                  <a:gd name="connsiteY2" fmla="*/ 364448 h 371207"/>
                  <a:gd name="connsiteX3" fmla="*/ 6888 w 6964"/>
                  <a:gd name="connsiteY3" fmla="*/ 371112 h 371207"/>
                  <a:gd name="connsiteX4" fmla="*/ 6888 w 6964"/>
                  <a:gd name="connsiteY4" fmla="*/ -96 h 37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371207">
                    <a:moveTo>
                      <a:pt x="6888" y="-89"/>
                    </a:moveTo>
                    <a:lnTo>
                      <a:pt x="-76" y="-89"/>
                    </a:lnTo>
                    <a:lnTo>
                      <a:pt x="-76" y="364448"/>
                    </a:lnTo>
                    <a:cubicBezTo>
                      <a:pt x="-76" y="368141"/>
                      <a:pt x="4565" y="368531"/>
                      <a:pt x="6888" y="371112"/>
                    </a:cubicBezTo>
                    <a:lnTo>
                      <a:pt x="6888" y="-96"/>
                    </a:lnTo>
                    <a:close/>
                  </a:path>
                </a:pathLst>
              </a:custGeom>
              <a:solidFill>
                <a:srgbClr val="D4AA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EDA54CF7-2D87-0F31-6A49-8547CE908B0B}"/>
                  </a:ext>
                </a:extLst>
              </p:cNvPr>
              <p:cNvSpPr/>
              <p:nvPr/>
            </p:nvSpPr>
            <p:spPr>
              <a:xfrm rot="-679803">
                <a:off x="4269639" y="4158719"/>
                <a:ext cx="6964" cy="27677"/>
              </a:xfrm>
              <a:custGeom>
                <a:avLst/>
                <a:gdLst>
                  <a:gd name="connsiteX0" fmla="*/ 6885 w 6964"/>
                  <a:gd name="connsiteY0" fmla="*/ -106 h 27677"/>
                  <a:gd name="connsiteX1" fmla="*/ -79 w 6964"/>
                  <a:gd name="connsiteY1" fmla="*/ -106 h 27677"/>
                  <a:gd name="connsiteX2" fmla="*/ -79 w 6964"/>
                  <a:gd name="connsiteY2" fmla="*/ 27571 h 27677"/>
                  <a:gd name="connsiteX3" fmla="*/ 6885 w 6964"/>
                  <a:gd name="connsiteY3" fmla="*/ 27571 h 27677"/>
                  <a:gd name="connsiteX4" fmla="*/ 6885 w 6964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27677">
                    <a:moveTo>
                      <a:pt x="6885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6885" y="27571"/>
                    </a:lnTo>
                    <a:lnTo>
                      <a:pt x="6885" y="-106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A0CF841D-CFE6-BB20-CD94-B383ED94E9F1}"/>
                  </a:ext>
                </a:extLst>
              </p:cNvPr>
              <p:cNvSpPr/>
              <p:nvPr/>
            </p:nvSpPr>
            <p:spPr>
              <a:xfrm rot="-679803">
                <a:off x="4316574" y="4179960"/>
                <a:ext cx="17590" cy="379312"/>
              </a:xfrm>
              <a:custGeom>
                <a:avLst/>
                <a:gdLst>
                  <a:gd name="connsiteX0" fmla="*/ 17515 w 17590"/>
                  <a:gd name="connsiteY0" fmla="*/ -96 h 379312"/>
                  <a:gd name="connsiteX1" fmla="*/ -75 w 17590"/>
                  <a:gd name="connsiteY1" fmla="*/ -96 h 379312"/>
                  <a:gd name="connsiteX2" fmla="*/ -75 w 17590"/>
                  <a:gd name="connsiteY2" fmla="*/ 371111 h 379312"/>
                  <a:gd name="connsiteX3" fmla="*/ 8330 w 17590"/>
                  <a:gd name="connsiteY3" fmla="*/ 379217 h 379312"/>
                  <a:gd name="connsiteX4" fmla="*/ 9049 w 17590"/>
                  <a:gd name="connsiteY4" fmla="*/ 379217 h 379312"/>
                  <a:gd name="connsiteX5" fmla="*/ 17514 w 17590"/>
                  <a:gd name="connsiteY5" fmla="*/ 371111 h 379312"/>
                  <a:gd name="connsiteX6" fmla="*/ 17514 w 17590"/>
                  <a:gd name="connsiteY6" fmla="*/ -96 h 37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0" h="379312">
                    <a:moveTo>
                      <a:pt x="17515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740" y="374238"/>
                      <a:pt x="3665" y="379217"/>
                      <a:pt x="8330" y="379217"/>
                    </a:cubicBezTo>
                    <a:lnTo>
                      <a:pt x="9049" y="379217"/>
                    </a:lnTo>
                    <a:cubicBezTo>
                      <a:pt x="13731" y="379217"/>
                      <a:pt x="14700" y="374258"/>
                      <a:pt x="17514" y="371111"/>
                    </a:cubicBezTo>
                    <a:lnTo>
                      <a:pt x="17514" y="-96"/>
                    </a:lnTo>
                    <a:close/>
                  </a:path>
                </a:pathLst>
              </a:custGeom>
              <a:solidFill>
                <a:srgbClr val="FFCC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EA2E2340-C1EA-7936-6BA7-03CE2F8E24ED}"/>
                  </a:ext>
                </a:extLst>
              </p:cNvPr>
              <p:cNvSpPr/>
              <p:nvPr/>
            </p:nvSpPr>
            <p:spPr>
              <a:xfrm rot="-679803">
                <a:off x="4276598" y="4156260"/>
                <a:ext cx="17590" cy="27677"/>
              </a:xfrm>
              <a:custGeom>
                <a:avLst/>
                <a:gdLst>
                  <a:gd name="connsiteX0" fmla="*/ 17511 w 17590"/>
                  <a:gd name="connsiteY0" fmla="*/ -106 h 27677"/>
                  <a:gd name="connsiteX1" fmla="*/ -79 w 17590"/>
                  <a:gd name="connsiteY1" fmla="*/ -106 h 27677"/>
                  <a:gd name="connsiteX2" fmla="*/ -79 w 17590"/>
                  <a:gd name="connsiteY2" fmla="*/ 27571 h 27677"/>
                  <a:gd name="connsiteX3" fmla="*/ 17511 w 17590"/>
                  <a:gd name="connsiteY3" fmla="*/ 27571 h 27677"/>
                  <a:gd name="connsiteX4" fmla="*/ 17511 w 17590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27677">
                    <a:moveTo>
                      <a:pt x="17511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17511" y="27571"/>
                    </a:lnTo>
                    <a:lnTo>
                      <a:pt x="17511" y="-106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76D94C7E-72A0-621C-4210-E8F8076AE7B4}"/>
                  </a:ext>
                </a:extLst>
              </p:cNvPr>
              <p:cNvSpPr/>
              <p:nvPr/>
            </p:nvSpPr>
            <p:spPr>
              <a:xfrm rot="-679803">
                <a:off x="4308102" y="4236382"/>
                <a:ext cx="6904" cy="5332"/>
              </a:xfrm>
              <a:custGeom>
                <a:avLst/>
                <a:gdLst>
                  <a:gd name="connsiteX0" fmla="*/ 6828 w 6904"/>
                  <a:gd name="connsiteY0" fmla="*/ -103 h 5332"/>
                  <a:gd name="connsiteX1" fmla="*/ -77 w 6904"/>
                  <a:gd name="connsiteY1" fmla="*/ -103 h 5332"/>
                  <a:gd name="connsiteX2" fmla="*/ -77 w 6904"/>
                  <a:gd name="connsiteY2" fmla="*/ 5229 h 5332"/>
                  <a:gd name="connsiteX3" fmla="*/ 6828 w 6904"/>
                  <a:gd name="connsiteY3" fmla="*/ 5229 h 5332"/>
                  <a:gd name="connsiteX4" fmla="*/ 6828 w 6904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5332">
                    <a:moveTo>
                      <a:pt x="6828" y="-103"/>
                    </a:moveTo>
                    <a:lnTo>
                      <a:pt x="-77" y="-103"/>
                    </a:lnTo>
                    <a:lnTo>
                      <a:pt x="-77" y="5229"/>
                    </a:lnTo>
                    <a:lnTo>
                      <a:pt x="6828" y="5229"/>
                    </a:lnTo>
                    <a:lnTo>
                      <a:pt x="6828" y="-103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77529F69-D787-8C67-60E7-D2DCEF207ABF}"/>
                  </a:ext>
                </a:extLst>
              </p:cNvPr>
              <p:cNvSpPr/>
              <p:nvPr/>
            </p:nvSpPr>
            <p:spPr>
              <a:xfrm rot="-679803">
                <a:off x="4283931" y="4241219"/>
                <a:ext cx="6964" cy="5332"/>
              </a:xfrm>
              <a:custGeom>
                <a:avLst/>
                <a:gdLst>
                  <a:gd name="connsiteX0" fmla="*/ 6886 w 6964"/>
                  <a:gd name="connsiteY0" fmla="*/ -102 h 5332"/>
                  <a:gd name="connsiteX1" fmla="*/ -78 w 6964"/>
                  <a:gd name="connsiteY1" fmla="*/ -102 h 5332"/>
                  <a:gd name="connsiteX2" fmla="*/ -78 w 6964"/>
                  <a:gd name="connsiteY2" fmla="*/ 5230 h 5332"/>
                  <a:gd name="connsiteX3" fmla="*/ 6886 w 6964"/>
                  <a:gd name="connsiteY3" fmla="*/ 5230 h 5332"/>
                  <a:gd name="connsiteX4" fmla="*/ 6886 w 6964"/>
                  <a:gd name="connsiteY4" fmla="*/ -102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5332">
                    <a:moveTo>
                      <a:pt x="6886" y="-102"/>
                    </a:moveTo>
                    <a:lnTo>
                      <a:pt x="-78" y="-102"/>
                    </a:lnTo>
                    <a:lnTo>
                      <a:pt x="-78" y="5230"/>
                    </a:lnTo>
                    <a:lnTo>
                      <a:pt x="6886" y="5230"/>
                    </a:lnTo>
                    <a:lnTo>
                      <a:pt x="6886" y="-102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0BE7AA40-EBB0-9741-2090-325ADE7694EA}"/>
                  </a:ext>
                </a:extLst>
              </p:cNvPr>
              <p:cNvSpPr/>
              <p:nvPr/>
            </p:nvSpPr>
            <p:spPr>
              <a:xfrm rot="-679803">
                <a:off x="4290889" y="4238760"/>
                <a:ext cx="17590" cy="5332"/>
              </a:xfrm>
              <a:custGeom>
                <a:avLst/>
                <a:gdLst>
                  <a:gd name="connsiteX0" fmla="*/ 17513 w 17590"/>
                  <a:gd name="connsiteY0" fmla="*/ -103 h 5332"/>
                  <a:gd name="connsiteX1" fmla="*/ -77 w 17590"/>
                  <a:gd name="connsiteY1" fmla="*/ -103 h 5332"/>
                  <a:gd name="connsiteX2" fmla="*/ -77 w 17590"/>
                  <a:gd name="connsiteY2" fmla="*/ 5230 h 5332"/>
                  <a:gd name="connsiteX3" fmla="*/ 17513 w 17590"/>
                  <a:gd name="connsiteY3" fmla="*/ 5230 h 5332"/>
                  <a:gd name="connsiteX4" fmla="*/ 17513 w 17590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5332">
                    <a:moveTo>
                      <a:pt x="17513" y="-103"/>
                    </a:moveTo>
                    <a:lnTo>
                      <a:pt x="-77" y="-103"/>
                    </a:lnTo>
                    <a:lnTo>
                      <a:pt x="-77" y="5230"/>
                    </a:lnTo>
                    <a:lnTo>
                      <a:pt x="17513" y="5230"/>
                    </a:lnTo>
                    <a:lnTo>
                      <a:pt x="17513" y="-103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7" name="图形 18">
              <a:extLst>
                <a:ext uri="{FF2B5EF4-FFF2-40B4-BE49-F238E27FC236}">
                  <a16:creationId xmlns:a16="http://schemas.microsoft.com/office/drawing/2014/main" id="{65CF83FF-0B75-5144-4493-F1A3A35346D6}"/>
                </a:ext>
              </a:extLst>
            </p:cNvPr>
            <p:cNvGrpSpPr/>
            <p:nvPr/>
          </p:nvGrpSpPr>
          <p:grpSpPr>
            <a:xfrm>
              <a:off x="4443549" y="4296362"/>
              <a:ext cx="197294" cy="486194"/>
              <a:chOff x="4443549" y="4296362"/>
              <a:chExt cx="197294" cy="486194"/>
            </a:xfrm>
          </p:grpSpPr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09827E81-9F47-4D44-BAC8-C030D45FAAB6}"/>
                  </a:ext>
                </a:extLst>
              </p:cNvPr>
              <p:cNvSpPr/>
              <p:nvPr/>
            </p:nvSpPr>
            <p:spPr>
              <a:xfrm rot="899999">
                <a:off x="4551499" y="4391553"/>
                <a:ext cx="15729" cy="395709"/>
              </a:xfrm>
              <a:custGeom>
                <a:avLst/>
                <a:gdLst>
                  <a:gd name="connsiteX0" fmla="*/ 15666 w 15729"/>
                  <a:gd name="connsiteY0" fmla="*/ -81 h 395709"/>
                  <a:gd name="connsiteX1" fmla="*/ -64 w 15729"/>
                  <a:gd name="connsiteY1" fmla="*/ -81 h 395709"/>
                  <a:gd name="connsiteX2" fmla="*/ -64 w 15729"/>
                  <a:gd name="connsiteY2" fmla="*/ 395628 h 395709"/>
                  <a:gd name="connsiteX3" fmla="*/ 295 w 15729"/>
                  <a:gd name="connsiteY3" fmla="*/ 395628 h 395709"/>
                  <a:gd name="connsiteX4" fmla="*/ 15665 w 15729"/>
                  <a:gd name="connsiteY4" fmla="*/ 380258 h 395709"/>
                  <a:gd name="connsiteX5" fmla="*/ 15665 w 15729"/>
                  <a:gd name="connsiteY5" fmla="*/ -81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6" y="-81"/>
                    </a:moveTo>
                    <a:lnTo>
                      <a:pt x="-64" y="-81"/>
                    </a:lnTo>
                    <a:lnTo>
                      <a:pt x="-64" y="395628"/>
                    </a:lnTo>
                    <a:lnTo>
                      <a:pt x="295" y="395628"/>
                    </a:lnTo>
                    <a:cubicBezTo>
                      <a:pt x="8810" y="395628"/>
                      <a:pt x="15665" y="388773"/>
                      <a:pt x="15665" y="380258"/>
                    </a:cubicBezTo>
                    <a:lnTo>
                      <a:pt x="15665" y="-81"/>
                    </a:lnTo>
                    <a:close/>
                  </a:path>
                </a:pathLst>
              </a:custGeom>
              <a:solidFill>
                <a:srgbClr val="FF5555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A52D4142-97D8-D207-8EE9-79EB3BE5C617}"/>
                  </a:ext>
                </a:extLst>
              </p:cNvPr>
              <p:cNvSpPr/>
              <p:nvPr/>
            </p:nvSpPr>
            <p:spPr>
              <a:xfrm rot="899999">
                <a:off x="4606751" y="4367473"/>
                <a:ext cx="15729" cy="31458"/>
              </a:xfrm>
              <a:custGeom>
                <a:avLst/>
                <a:gdLst>
                  <a:gd name="connsiteX0" fmla="*/ 15670 w 15729"/>
                  <a:gd name="connsiteY0" fmla="*/ -93 h 31458"/>
                  <a:gd name="connsiteX1" fmla="*/ -59 w 15729"/>
                  <a:gd name="connsiteY1" fmla="*/ -93 h 31458"/>
                  <a:gd name="connsiteX2" fmla="*/ -59 w 15729"/>
                  <a:gd name="connsiteY2" fmla="*/ 31366 h 31458"/>
                  <a:gd name="connsiteX3" fmla="*/ 15670 w 15729"/>
                  <a:gd name="connsiteY3" fmla="*/ 31366 h 31458"/>
                  <a:gd name="connsiteX4" fmla="*/ 15670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70" y="-93"/>
                    </a:moveTo>
                    <a:lnTo>
                      <a:pt x="-59" y="-93"/>
                    </a:lnTo>
                    <a:lnTo>
                      <a:pt x="-59" y="31366"/>
                    </a:lnTo>
                    <a:lnTo>
                      <a:pt x="15670" y="31366"/>
                    </a:lnTo>
                    <a:lnTo>
                      <a:pt x="15670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9B2A047B-FDF2-B804-EAFB-675648838406}"/>
                  </a:ext>
                </a:extLst>
              </p:cNvPr>
              <p:cNvSpPr/>
              <p:nvPr/>
            </p:nvSpPr>
            <p:spPr>
              <a:xfrm rot="899999">
                <a:off x="4617855" y="4312649"/>
                <a:ext cx="15729" cy="56255"/>
              </a:xfrm>
              <a:custGeom>
                <a:avLst/>
                <a:gdLst>
                  <a:gd name="connsiteX0" fmla="*/ -58 w 15729"/>
                  <a:gd name="connsiteY0" fmla="*/ -95 h 56255"/>
                  <a:gd name="connsiteX1" fmla="*/ -58 w 15729"/>
                  <a:gd name="connsiteY1" fmla="*/ 56161 h 56255"/>
                  <a:gd name="connsiteX2" fmla="*/ 15671 w 15729"/>
                  <a:gd name="connsiteY2" fmla="*/ 56161 h 56255"/>
                  <a:gd name="connsiteX3" fmla="*/ 15671 w 15729"/>
                  <a:gd name="connsiteY3" fmla="*/ 15275 h 56255"/>
                  <a:gd name="connsiteX4" fmla="*/ 302 w 15729"/>
                  <a:gd name="connsiteY4" fmla="*/ -95 h 56255"/>
                  <a:gd name="connsiteX5" fmla="*/ -58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58" y="-95"/>
                    </a:moveTo>
                    <a:lnTo>
                      <a:pt x="-58" y="56161"/>
                    </a:lnTo>
                    <a:lnTo>
                      <a:pt x="15671" y="56161"/>
                    </a:lnTo>
                    <a:lnTo>
                      <a:pt x="15671" y="15275"/>
                    </a:lnTo>
                    <a:cubicBezTo>
                      <a:pt x="15671" y="6760"/>
                      <a:pt x="8817" y="-95"/>
                      <a:pt x="302" y="-95"/>
                    </a:cubicBezTo>
                    <a:lnTo>
                      <a:pt x="-58" y="-95"/>
                    </a:lnTo>
                    <a:close/>
                  </a:path>
                </a:pathLst>
              </a:custGeom>
              <a:solidFill>
                <a:srgbClr val="784421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73D380B9-4431-9C0C-077B-33C3B16BBBBE}"/>
                  </a:ext>
                </a:extLst>
              </p:cNvPr>
              <p:cNvSpPr/>
              <p:nvPr/>
            </p:nvSpPr>
            <p:spPr>
              <a:xfrm rot="899999">
                <a:off x="4494490" y="4376278"/>
                <a:ext cx="15729" cy="395709"/>
              </a:xfrm>
              <a:custGeom>
                <a:avLst/>
                <a:gdLst>
                  <a:gd name="connsiteX0" fmla="*/ 15663 w 15729"/>
                  <a:gd name="connsiteY0" fmla="*/ -83 h 395709"/>
                  <a:gd name="connsiteX1" fmla="*/ -67 w 15729"/>
                  <a:gd name="connsiteY1" fmla="*/ -83 h 395709"/>
                  <a:gd name="connsiteX2" fmla="*/ -67 w 15729"/>
                  <a:gd name="connsiteY2" fmla="*/ 380257 h 395709"/>
                  <a:gd name="connsiteX3" fmla="*/ 15302 w 15729"/>
                  <a:gd name="connsiteY3" fmla="*/ 395627 h 395709"/>
                  <a:gd name="connsiteX4" fmla="*/ 15663 w 15729"/>
                  <a:gd name="connsiteY4" fmla="*/ 395627 h 395709"/>
                  <a:gd name="connsiteX5" fmla="*/ 15663 w 15729"/>
                  <a:gd name="connsiteY5" fmla="*/ -83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3" y="-83"/>
                    </a:moveTo>
                    <a:lnTo>
                      <a:pt x="-67" y="-83"/>
                    </a:lnTo>
                    <a:lnTo>
                      <a:pt x="-67" y="380257"/>
                    </a:lnTo>
                    <a:cubicBezTo>
                      <a:pt x="-67" y="388772"/>
                      <a:pt x="6788" y="395627"/>
                      <a:pt x="15302" y="395627"/>
                    </a:cubicBezTo>
                    <a:lnTo>
                      <a:pt x="15663" y="395627"/>
                    </a:lnTo>
                    <a:lnTo>
                      <a:pt x="15663" y="-83"/>
                    </a:lnTo>
                    <a:close/>
                  </a:path>
                </a:pathLst>
              </a:custGeom>
              <a:solidFill>
                <a:srgbClr val="AA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28C63F87-618F-9D7E-D327-9E25C82AD1A9}"/>
                  </a:ext>
                </a:extLst>
              </p:cNvPr>
              <p:cNvSpPr/>
              <p:nvPr/>
            </p:nvSpPr>
            <p:spPr>
              <a:xfrm rot="899999">
                <a:off x="4549742" y="4352198"/>
                <a:ext cx="15729" cy="31458"/>
              </a:xfrm>
              <a:custGeom>
                <a:avLst/>
                <a:gdLst>
                  <a:gd name="connsiteX0" fmla="*/ 15667 w 15729"/>
                  <a:gd name="connsiteY0" fmla="*/ -94 h 31458"/>
                  <a:gd name="connsiteX1" fmla="*/ -63 w 15729"/>
                  <a:gd name="connsiteY1" fmla="*/ -94 h 31458"/>
                  <a:gd name="connsiteX2" fmla="*/ -63 w 15729"/>
                  <a:gd name="connsiteY2" fmla="*/ 31365 h 31458"/>
                  <a:gd name="connsiteX3" fmla="*/ 15667 w 15729"/>
                  <a:gd name="connsiteY3" fmla="*/ 31365 h 31458"/>
                  <a:gd name="connsiteX4" fmla="*/ 15667 w 15729"/>
                  <a:gd name="connsiteY4" fmla="*/ -94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7" y="-94"/>
                    </a:moveTo>
                    <a:lnTo>
                      <a:pt x="-63" y="-94"/>
                    </a:lnTo>
                    <a:lnTo>
                      <a:pt x="-63" y="31365"/>
                    </a:lnTo>
                    <a:lnTo>
                      <a:pt x="15667" y="31365"/>
                    </a:lnTo>
                    <a:lnTo>
                      <a:pt x="15667" y="-94"/>
                    </a:lnTo>
                    <a:close/>
                  </a:path>
                </a:pathLst>
              </a:custGeom>
              <a:solidFill>
                <a:srgbClr val="916F6F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72259029-5474-227D-7355-549375ED5E39}"/>
                  </a:ext>
                </a:extLst>
              </p:cNvPr>
              <p:cNvSpPr/>
              <p:nvPr/>
            </p:nvSpPr>
            <p:spPr>
              <a:xfrm rot="899999">
                <a:off x="4561143" y="4297453"/>
                <a:ext cx="15729" cy="56255"/>
              </a:xfrm>
              <a:custGeom>
                <a:avLst/>
                <a:gdLst>
                  <a:gd name="connsiteX0" fmla="*/ 15308 w 15729"/>
                  <a:gd name="connsiteY0" fmla="*/ -96 h 56255"/>
                  <a:gd name="connsiteX1" fmla="*/ -62 w 15729"/>
                  <a:gd name="connsiteY1" fmla="*/ 15273 h 56255"/>
                  <a:gd name="connsiteX2" fmla="*/ -62 w 15729"/>
                  <a:gd name="connsiteY2" fmla="*/ 56159 h 56255"/>
                  <a:gd name="connsiteX3" fmla="*/ 15668 w 15729"/>
                  <a:gd name="connsiteY3" fmla="*/ 56159 h 56255"/>
                  <a:gd name="connsiteX4" fmla="*/ 15668 w 15729"/>
                  <a:gd name="connsiteY4" fmla="*/ -96 h 56255"/>
                  <a:gd name="connsiteX5" fmla="*/ 15309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8" y="-96"/>
                    </a:moveTo>
                    <a:cubicBezTo>
                      <a:pt x="6794" y="-96"/>
                      <a:pt x="-62" y="6758"/>
                      <a:pt x="-62" y="15273"/>
                    </a:cubicBezTo>
                    <a:lnTo>
                      <a:pt x="-62" y="56159"/>
                    </a:lnTo>
                    <a:lnTo>
                      <a:pt x="15668" y="56159"/>
                    </a:lnTo>
                    <a:lnTo>
                      <a:pt x="15668" y="-96"/>
                    </a:lnTo>
                    <a:lnTo>
                      <a:pt x="15309" y="-96"/>
                    </a:lnTo>
                    <a:close/>
                  </a:path>
                </a:pathLst>
              </a:custGeom>
              <a:solidFill>
                <a:srgbClr val="28170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D0E74E27-B680-E86A-EE24-67511F11CFDD}"/>
                  </a:ext>
                </a:extLst>
              </p:cNvPr>
              <p:cNvSpPr/>
              <p:nvPr/>
            </p:nvSpPr>
            <p:spPr>
              <a:xfrm rot="899999">
                <a:off x="4509031" y="4383858"/>
                <a:ext cx="43225" cy="395709"/>
              </a:xfrm>
              <a:custGeom>
                <a:avLst/>
                <a:gdLst>
                  <a:gd name="connsiteX0" fmla="*/ 43160 w 43225"/>
                  <a:gd name="connsiteY0" fmla="*/ -82 h 395709"/>
                  <a:gd name="connsiteX1" fmla="*/ -66 w 43225"/>
                  <a:gd name="connsiteY1" fmla="*/ -82 h 395709"/>
                  <a:gd name="connsiteX2" fmla="*/ -66 w 43225"/>
                  <a:gd name="connsiteY2" fmla="*/ 395627 h 395709"/>
                  <a:gd name="connsiteX3" fmla="*/ 43160 w 43225"/>
                  <a:gd name="connsiteY3" fmla="*/ 395627 h 395709"/>
                  <a:gd name="connsiteX4" fmla="*/ 43160 w 43225"/>
                  <a:gd name="connsiteY4" fmla="*/ -82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9">
                    <a:moveTo>
                      <a:pt x="43160" y="-82"/>
                    </a:moveTo>
                    <a:lnTo>
                      <a:pt x="-66" y="-82"/>
                    </a:lnTo>
                    <a:lnTo>
                      <a:pt x="-66" y="395627"/>
                    </a:lnTo>
                    <a:lnTo>
                      <a:pt x="43160" y="395627"/>
                    </a:lnTo>
                    <a:lnTo>
                      <a:pt x="43160" y="-82"/>
                    </a:lnTo>
                    <a:close/>
                  </a:path>
                </a:pathLst>
              </a:custGeom>
              <a:solidFill>
                <a:srgbClr val="FF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1C2F9E95-A77C-A474-F763-052B5B26A3EF}"/>
                  </a:ext>
                </a:extLst>
              </p:cNvPr>
              <p:cNvSpPr/>
              <p:nvPr/>
            </p:nvSpPr>
            <p:spPr>
              <a:xfrm rot="899999">
                <a:off x="4564284" y="4359778"/>
                <a:ext cx="43225" cy="31458"/>
              </a:xfrm>
              <a:custGeom>
                <a:avLst/>
                <a:gdLst>
                  <a:gd name="connsiteX0" fmla="*/ 43164 w 43225"/>
                  <a:gd name="connsiteY0" fmla="*/ -93 h 31458"/>
                  <a:gd name="connsiteX1" fmla="*/ -61 w 43225"/>
                  <a:gd name="connsiteY1" fmla="*/ -93 h 31458"/>
                  <a:gd name="connsiteX2" fmla="*/ -61 w 43225"/>
                  <a:gd name="connsiteY2" fmla="*/ 31366 h 31458"/>
                  <a:gd name="connsiteX3" fmla="*/ 43164 w 43225"/>
                  <a:gd name="connsiteY3" fmla="*/ 31366 h 31458"/>
                  <a:gd name="connsiteX4" fmla="*/ 43164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64" y="-93"/>
                    </a:moveTo>
                    <a:lnTo>
                      <a:pt x="-61" y="-93"/>
                    </a:lnTo>
                    <a:lnTo>
                      <a:pt x="-61" y="31366"/>
                    </a:lnTo>
                    <a:lnTo>
                      <a:pt x="43164" y="31366"/>
                    </a:lnTo>
                    <a:lnTo>
                      <a:pt x="43164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11004541-87ED-5717-694E-D9C07C804345}"/>
                  </a:ext>
                </a:extLst>
              </p:cNvPr>
              <p:cNvSpPr/>
              <p:nvPr/>
            </p:nvSpPr>
            <p:spPr>
              <a:xfrm rot="899999">
                <a:off x="4575818" y="4305069"/>
                <a:ext cx="43225" cy="56255"/>
              </a:xfrm>
              <a:custGeom>
                <a:avLst/>
                <a:gdLst>
                  <a:gd name="connsiteX0" fmla="*/ -60 w 43225"/>
                  <a:gd name="connsiteY0" fmla="*/ -96 h 56255"/>
                  <a:gd name="connsiteX1" fmla="*/ -60 w 43225"/>
                  <a:gd name="connsiteY1" fmla="*/ 56160 h 56255"/>
                  <a:gd name="connsiteX2" fmla="*/ 43165 w 43225"/>
                  <a:gd name="connsiteY2" fmla="*/ 56160 h 56255"/>
                  <a:gd name="connsiteX3" fmla="*/ 43165 w 43225"/>
                  <a:gd name="connsiteY3" fmla="*/ -96 h 56255"/>
                  <a:gd name="connsiteX4" fmla="*/ -60 w 43225"/>
                  <a:gd name="connsiteY4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0" y="-96"/>
                    </a:moveTo>
                    <a:lnTo>
                      <a:pt x="-60" y="56160"/>
                    </a:lnTo>
                    <a:lnTo>
                      <a:pt x="43165" y="56160"/>
                    </a:lnTo>
                    <a:lnTo>
                      <a:pt x="43165" y="-96"/>
                    </a:lnTo>
                    <a:lnTo>
                      <a:pt x="-60" y="-96"/>
                    </a:lnTo>
                    <a:close/>
                  </a:path>
                </a:pathLst>
              </a:custGeom>
              <a:solidFill>
                <a:srgbClr val="502D16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8" name="图形 18">
              <a:extLst>
                <a:ext uri="{FF2B5EF4-FFF2-40B4-BE49-F238E27FC236}">
                  <a16:creationId xmlns:a16="http://schemas.microsoft.com/office/drawing/2014/main" id="{7FEB3B23-AE46-F665-D3C1-E37E3C7AE1AC}"/>
                </a:ext>
              </a:extLst>
            </p:cNvPr>
            <p:cNvGrpSpPr/>
            <p:nvPr/>
          </p:nvGrpSpPr>
          <p:grpSpPr>
            <a:xfrm>
              <a:off x="4299928" y="3756568"/>
              <a:ext cx="162052" cy="743087"/>
              <a:chOff x="4299928" y="3756568"/>
              <a:chExt cx="162052" cy="743087"/>
            </a:xfrm>
          </p:grpSpPr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91297D61-BA00-99AF-C90A-7CC0214F68B4}"/>
                  </a:ext>
                </a:extLst>
              </p:cNvPr>
              <p:cNvSpPr/>
              <p:nvPr/>
            </p:nvSpPr>
            <p:spPr>
              <a:xfrm rot="5146925">
                <a:off x="4012459" y="4073972"/>
                <a:ext cx="736979" cy="108128"/>
              </a:xfrm>
              <a:custGeom>
                <a:avLst/>
                <a:gdLst>
                  <a:gd name="connsiteX0" fmla="*/ 1303 w 736979"/>
                  <a:gd name="connsiteY0" fmla="*/ -119 h 108128"/>
                  <a:gd name="connsiteX1" fmla="*/ -77 w 736979"/>
                  <a:gd name="connsiteY1" fmla="*/ 2582 h 108128"/>
                  <a:gd name="connsiteX2" fmla="*/ -77 w 736979"/>
                  <a:gd name="connsiteY2" fmla="*/ 35243 h 108128"/>
                  <a:gd name="connsiteX3" fmla="*/ 736896 w 736979"/>
                  <a:gd name="connsiteY3" fmla="*/ 35243 h 108128"/>
                  <a:gd name="connsiteX4" fmla="*/ 736896 w 736979"/>
                  <a:gd name="connsiteY4" fmla="*/ 2582 h 108128"/>
                  <a:gd name="connsiteX5" fmla="*/ 735516 w 736979"/>
                  <a:gd name="connsiteY5" fmla="*/ -119 h 108128"/>
                  <a:gd name="connsiteX6" fmla="*/ 1309 w 736979"/>
                  <a:gd name="connsiteY6" fmla="*/ -119 h 108128"/>
                  <a:gd name="connsiteX7" fmla="*/ -77 w 736979"/>
                  <a:gd name="connsiteY7" fmla="*/ 72646 h 108128"/>
                  <a:gd name="connsiteX8" fmla="*/ -77 w 736979"/>
                  <a:gd name="connsiteY8" fmla="*/ 105307 h 108128"/>
                  <a:gd name="connsiteX9" fmla="*/ 1303 w 736979"/>
                  <a:gd name="connsiteY9" fmla="*/ 108010 h 108128"/>
                  <a:gd name="connsiteX10" fmla="*/ 735511 w 736979"/>
                  <a:gd name="connsiteY10" fmla="*/ 108010 h 108128"/>
                  <a:gd name="connsiteX11" fmla="*/ 736891 w 736979"/>
                  <a:gd name="connsiteY11" fmla="*/ 105307 h 108128"/>
                  <a:gd name="connsiteX12" fmla="*/ 736891 w 736979"/>
                  <a:gd name="connsiteY12" fmla="*/ 72646 h 108128"/>
                  <a:gd name="connsiteX13" fmla="*/ -83 w 736979"/>
                  <a:gd name="connsiteY13" fmla="*/ 72646 h 10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6979" h="108128">
                    <a:moveTo>
                      <a:pt x="1303" y="-119"/>
                    </a:moveTo>
                    <a:cubicBezTo>
                      <a:pt x="538" y="-119"/>
                      <a:pt x="-77" y="1085"/>
                      <a:pt x="-77" y="2582"/>
                    </a:cubicBezTo>
                    <a:lnTo>
                      <a:pt x="-77" y="35243"/>
                    </a:lnTo>
                    <a:lnTo>
                      <a:pt x="736896" y="35243"/>
                    </a:lnTo>
                    <a:lnTo>
                      <a:pt x="736896" y="2582"/>
                    </a:lnTo>
                    <a:cubicBezTo>
                      <a:pt x="736896" y="1085"/>
                      <a:pt x="736282" y="-119"/>
                      <a:pt x="735516" y="-119"/>
                    </a:cubicBezTo>
                    <a:lnTo>
                      <a:pt x="1309" y="-119"/>
                    </a:lnTo>
                    <a:close/>
                    <a:moveTo>
                      <a:pt x="-77" y="72646"/>
                    </a:moveTo>
                    <a:lnTo>
                      <a:pt x="-77" y="105307"/>
                    </a:lnTo>
                    <a:cubicBezTo>
                      <a:pt x="-77" y="106804"/>
                      <a:pt x="538" y="108010"/>
                      <a:pt x="1303" y="108010"/>
                    </a:cubicBezTo>
                    <a:lnTo>
                      <a:pt x="735511" y="108010"/>
                    </a:lnTo>
                    <a:cubicBezTo>
                      <a:pt x="736275" y="108010"/>
                      <a:pt x="736891" y="106804"/>
                      <a:pt x="736891" y="105307"/>
                    </a:cubicBezTo>
                    <a:lnTo>
                      <a:pt x="736891" y="72646"/>
                    </a:lnTo>
                    <a:lnTo>
                      <a:pt x="-83" y="72646"/>
                    </a:lnTo>
                    <a:close/>
                  </a:path>
                </a:pathLst>
              </a:custGeom>
              <a:solidFill>
                <a:srgbClr val="E3E2DB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69F10B9B-9FF6-784A-7DBD-0CCCE5CBC2D8}"/>
                  </a:ext>
                </a:extLst>
              </p:cNvPr>
              <p:cNvSpPr/>
              <p:nvPr/>
            </p:nvSpPr>
            <p:spPr>
              <a:xfrm rot="5146925">
                <a:off x="4014011" y="4075448"/>
                <a:ext cx="734094" cy="108129"/>
              </a:xfrm>
              <a:custGeom>
                <a:avLst/>
                <a:gdLst>
                  <a:gd name="connsiteX0" fmla="*/ -83 w 734094"/>
                  <a:gd name="connsiteY0" fmla="*/ -118 h 108129"/>
                  <a:gd name="connsiteX1" fmla="*/ -83 w 734094"/>
                  <a:gd name="connsiteY1" fmla="*/ 17533 h 108129"/>
                  <a:gd name="connsiteX2" fmla="*/ 1900 w 734094"/>
                  <a:gd name="connsiteY2" fmla="*/ 17533 h 108129"/>
                  <a:gd name="connsiteX3" fmla="*/ 1900 w 734094"/>
                  <a:gd name="connsiteY3" fmla="*/ -118 h 108129"/>
                  <a:gd name="connsiteX4" fmla="*/ -83 w 734094"/>
                  <a:gd name="connsiteY4" fmla="*/ -118 h 108129"/>
                  <a:gd name="connsiteX5" fmla="*/ 9463 w 734094"/>
                  <a:gd name="connsiteY5" fmla="*/ -118 h 108129"/>
                  <a:gd name="connsiteX6" fmla="*/ 9463 w 734094"/>
                  <a:gd name="connsiteY6" fmla="*/ 17533 h 108129"/>
                  <a:gd name="connsiteX7" fmla="*/ 11446 w 734094"/>
                  <a:gd name="connsiteY7" fmla="*/ 17533 h 108129"/>
                  <a:gd name="connsiteX8" fmla="*/ 11446 w 734094"/>
                  <a:gd name="connsiteY8" fmla="*/ -118 h 108129"/>
                  <a:gd name="connsiteX9" fmla="*/ 9463 w 734094"/>
                  <a:gd name="connsiteY9" fmla="*/ -118 h 108129"/>
                  <a:gd name="connsiteX10" fmla="*/ 18948 w 734094"/>
                  <a:gd name="connsiteY10" fmla="*/ -118 h 108129"/>
                  <a:gd name="connsiteX11" fmla="*/ 18948 w 734094"/>
                  <a:gd name="connsiteY11" fmla="*/ 17533 h 108129"/>
                  <a:gd name="connsiteX12" fmla="*/ 20929 w 734094"/>
                  <a:gd name="connsiteY12" fmla="*/ 17533 h 108129"/>
                  <a:gd name="connsiteX13" fmla="*/ 20929 w 734094"/>
                  <a:gd name="connsiteY13" fmla="*/ -118 h 108129"/>
                  <a:gd name="connsiteX14" fmla="*/ 18948 w 734094"/>
                  <a:gd name="connsiteY14" fmla="*/ -118 h 108129"/>
                  <a:gd name="connsiteX15" fmla="*/ 28494 w 734094"/>
                  <a:gd name="connsiteY15" fmla="*/ -118 h 108129"/>
                  <a:gd name="connsiteX16" fmla="*/ 28494 w 734094"/>
                  <a:gd name="connsiteY16" fmla="*/ 17533 h 108129"/>
                  <a:gd name="connsiteX17" fmla="*/ 30416 w 734094"/>
                  <a:gd name="connsiteY17" fmla="*/ 17533 h 108129"/>
                  <a:gd name="connsiteX18" fmla="*/ 30416 w 734094"/>
                  <a:gd name="connsiteY18" fmla="*/ -118 h 108129"/>
                  <a:gd name="connsiteX19" fmla="*/ 28494 w 734094"/>
                  <a:gd name="connsiteY19" fmla="*/ -118 h 108129"/>
                  <a:gd name="connsiteX20" fmla="*/ 37980 w 734094"/>
                  <a:gd name="connsiteY20" fmla="*/ -118 h 108129"/>
                  <a:gd name="connsiteX21" fmla="*/ 37980 w 734094"/>
                  <a:gd name="connsiteY21" fmla="*/ 17533 h 108129"/>
                  <a:gd name="connsiteX22" fmla="*/ 39960 w 734094"/>
                  <a:gd name="connsiteY22" fmla="*/ 17533 h 108129"/>
                  <a:gd name="connsiteX23" fmla="*/ 39960 w 734094"/>
                  <a:gd name="connsiteY23" fmla="*/ -118 h 108129"/>
                  <a:gd name="connsiteX24" fmla="*/ 37980 w 734094"/>
                  <a:gd name="connsiteY24" fmla="*/ -118 h 108129"/>
                  <a:gd name="connsiteX25" fmla="*/ 47466 w 734094"/>
                  <a:gd name="connsiteY25" fmla="*/ -118 h 108129"/>
                  <a:gd name="connsiteX26" fmla="*/ 47466 w 734094"/>
                  <a:gd name="connsiteY26" fmla="*/ 17533 h 108129"/>
                  <a:gd name="connsiteX27" fmla="*/ 49449 w 734094"/>
                  <a:gd name="connsiteY27" fmla="*/ 17533 h 108129"/>
                  <a:gd name="connsiteX28" fmla="*/ 49449 w 734094"/>
                  <a:gd name="connsiteY28" fmla="*/ -118 h 108129"/>
                  <a:gd name="connsiteX29" fmla="*/ 47466 w 734094"/>
                  <a:gd name="connsiteY29" fmla="*/ -118 h 108129"/>
                  <a:gd name="connsiteX30" fmla="*/ 57012 w 734094"/>
                  <a:gd name="connsiteY30" fmla="*/ -118 h 108129"/>
                  <a:gd name="connsiteX31" fmla="*/ 57012 w 734094"/>
                  <a:gd name="connsiteY31" fmla="*/ 17533 h 108129"/>
                  <a:gd name="connsiteX32" fmla="*/ 58934 w 734094"/>
                  <a:gd name="connsiteY32" fmla="*/ 17533 h 108129"/>
                  <a:gd name="connsiteX33" fmla="*/ 58934 w 734094"/>
                  <a:gd name="connsiteY33" fmla="*/ -118 h 108129"/>
                  <a:gd name="connsiteX34" fmla="*/ 57012 w 734094"/>
                  <a:gd name="connsiteY34" fmla="*/ -118 h 108129"/>
                  <a:gd name="connsiteX35" fmla="*/ 66498 w 734094"/>
                  <a:gd name="connsiteY35" fmla="*/ -118 h 108129"/>
                  <a:gd name="connsiteX36" fmla="*/ 66498 w 734094"/>
                  <a:gd name="connsiteY36" fmla="*/ 17533 h 108129"/>
                  <a:gd name="connsiteX37" fmla="*/ 68481 w 734094"/>
                  <a:gd name="connsiteY37" fmla="*/ 17533 h 108129"/>
                  <a:gd name="connsiteX38" fmla="*/ 68481 w 734094"/>
                  <a:gd name="connsiteY38" fmla="*/ -118 h 108129"/>
                  <a:gd name="connsiteX39" fmla="*/ 66498 w 734094"/>
                  <a:gd name="connsiteY39" fmla="*/ -118 h 108129"/>
                  <a:gd name="connsiteX40" fmla="*/ 75984 w 734094"/>
                  <a:gd name="connsiteY40" fmla="*/ -118 h 108129"/>
                  <a:gd name="connsiteX41" fmla="*/ 75984 w 734094"/>
                  <a:gd name="connsiteY41" fmla="*/ 17533 h 108129"/>
                  <a:gd name="connsiteX42" fmla="*/ 77967 w 734094"/>
                  <a:gd name="connsiteY42" fmla="*/ 17533 h 108129"/>
                  <a:gd name="connsiteX43" fmla="*/ 77967 w 734094"/>
                  <a:gd name="connsiteY43" fmla="*/ -118 h 108129"/>
                  <a:gd name="connsiteX44" fmla="*/ 75984 w 734094"/>
                  <a:gd name="connsiteY44" fmla="*/ -118 h 108129"/>
                  <a:gd name="connsiteX45" fmla="*/ 85530 w 734094"/>
                  <a:gd name="connsiteY45" fmla="*/ -118 h 108129"/>
                  <a:gd name="connsiteX46" fmla="*/ 85530 w 734094"/>
                  <a:gd name="connsiteY46" fmla="*/ 17533 h 108129"/>
                  <a:gd name="connsiteX47" fmla="*/ 87451 w 734094"/>
                  <a:gd name="connsiteY47" fmla="*/ 17533 h 108129"/>
                  <a:gd name="connsiteX48" fmla="*/ 87451 w 734094"/>
                  <a:gd name="connsiteY48" fmla="*/ -118 h 108129"/>
                  <a:gd name="connsiteX49" fmla="*/ 85530 w 734094"/>
                  <a:gd name="connsiteY49" fmla="*/ -118 h 108129"/>
                  <a:gd name="connsiteX50" fmla="*/ 95016 w 734094"/>
                  <a:gd name="connsiteY50" fmla="*/ -118 h 108129"/>
                  <a:gd name="connsiteX51" fmla="*/ 95016 w 734094"/>
                  <a:gd name="connsiteY51" fmla="*/ 17533 h 108129"/>
                  <a:gd name="connsiteX52" fmla="*/ 96999 w 734094"/>
                  <a:gd name="connsiteY52" fmla="*/ 17533 h 108129"/>
                  <a:gd name="connsiteX53" fmla="*/ 96999 w 734094"/>
                  <a:gd name="connsiteY53" fmla="*/ -118 h 108129"/>
                  <a:gd name="connsiteX54" fmla="*/ 95016 w 734094"/>
                  <a:gd name="connsiteY54" fmla="*/ -118 h 108129"/>
                  <a:gd name="connsiteX55" fmla="*/ 104502 w 734094"/>
                  <a:gd name="connsiteY55" fmla="*/ -118 h 108129"/>
                  <a:gd name="connsiteX56" fmla="*/ 104502 w 734094"/>
                  <a:gd name="connsiteY56" fmla="*/ 17533 h 108129"/>
                  <a:gd name="connsiteX57" fmla="*/ 106485 w 734094"/>
                  <a:gd name="connsiteY57" fmla="*/ 17533 h 108129"/>
                  <a:gd name="connsiteX58" fmla="*/ 106485 w 734094"/>
                  <a:gd name="connsiteY58" fmla="*/ -118 h 108129"/>
                  <a:gd name="connsiteX59" fmla="*/ 104502 w 734094"/>
                  <a:gd name="connsiteY59" fmla="*/ -118 h 108129"/>
                  <a:gd name="connsiteX60" fmla="*/ 114048 w 734094"/>
                  <a:gd name="connsiteY60" fmla="*/ -118 h 108129"/>
                  <a:gd name="connsiteX61" fmla="*/ 114048 w 734094"/>
                  <a:gd name="connsiteY61" fmla="*/ 17533 h 108129"/>
                  <a:gd name="connsiteX62" fmla="*/ 116028 w 734094"/>
                  <a:gd name="connsiteY62" fmla="*/ 17533 h 108129"/>
                  <a:gd name="connsiteX63" fmla="*/ 116028 w 734094"/>
                  <a:gd name="connsiteY63" fmla="*/ -118 h 108129"/>
                  <a:gd name="connsiteX64" fmla="*/ 114048 w 734094"/>
                  <a:gd name="connsiteY64" fmla="*/ -118 h 108129"/>
                  <a:gd name="connsiteX65" fmla="*/ 123534 w 734094"/>
                  <a:gd name="connsiteY65" fmla="*/ -118 h 108129"/>
                  <a:gd name="connsiteX66" fmla="*/ 123534 w 734094"/>
                  <a:gd name="connsiteY66" fmla="*/ 17533 h 108129"/>
                  <a:gd name="connsiteX67" fmla="*/ 125517 w 734094"/>
                  <a:gd name="connsiteY67" fmla="*/ 17533 h 108129"/>
                  <a:gd name="connsiteX68" fmla="*/ 125517 w 734094"/>
                  <a:gd name="connsiteY68" fmla="*/ -118 h 108129"/>
                  <a:gd name="connsiteX69" fmla="*/ 123534 w 734094"/>
                  <a:gd name="connsiteY69" fmla="*/ -118 h 108129"/>
                  <a:gd name="connsiteX70" fmla="*/ 133080 w 734094"/>
                  <a:gd name="connsiteY70" fmla="*/ -118 h 108129"/>
                  <a:gd name="connsiteX71" fmla="*/ 133080 w 734094"/>
                  <a:gd name="connsiteY71" fmla="*/ 17533 h 108129"/>
                  <a:gd name="connsiteX72" fmla="*/ 135001 w 734094"/>
                  <a:gd name="connsiteY72" fmla="*/ 17533 h 108129"/>
                  <a:gd name="connsiteX73" fmla="*/ 135001 w 734094"/>
                  <a:gd name="connsiteY73" fmla="*/ -118 h 108129"/>
                  <a:gd name="connsiteX74" fmla="*/ 133080 w 734094"/>
                  <a:gd name="connsiteY74" fmla="*/ -118 h 108129"/>
                  <a:gd name="connsiteX75" fmla="*/ 142566 w 734094"/>
                  <a:gd name="connsiteY75" fmla="*/ -118 h 108129"/>
                  <a:gd name="connsiteX76" fmla="*/ 142566 w 734094"/>
                  <a:gd name="connsiteY76" fmla="*/ 17533 h 108129"/>
                  <a:gd name="connsiteX77" fmla="*/ 144549 w 734094"/>
                  <a:gd name="connsiteY77" fmla="*/ 17533 h 108129"/>
                  <a:gd name="connsiteX78" fmla="*/ 144549 w 734094"/>
                  <a:gd name="connsiteY78" fmla="*/ -118 h 108129"/>
                  <a:gd name="connsiteX79" fmla="*/ 142566 w 734094"/>
                  <a:gd name="connsiteY79" fmla="*/ -118 h 108129"/>
                  <a:gd name="connsiteX80" fmla="*/ 152052 w 734094"/>
                  <a:gd name="connsiteY80" fmla="*/ -118 h 108129"/>
                  <a:gd name="connsiteX81" fmla="*/ 152052 w 734094"/>
                  <a:gd name="connsiteY81" fmla="*/ 17533 h 108129"/>
                  <a:gd name="connsiteX82" fmla="*/ 154032 w 734094"/>
                  <a:gd name="connsiteY82" fmla="*/ 17533 h 108129"/>
                  <a:gd name="connsiteX83" fmla="*/ 154032 w 734094"/>
                  <a:gd name="connsiteY83" fmla="*/ -118 h 108129"/>
                  <a:gd name="connsiteX84" fmla="*/ 152052 w 734094"/>
                  <a:gd name="connsiteY84" fmla="*/ -118 h 108129"/>
                  <a:gd name="connsiteX85" fmla="*/ 161598 w 734094"/>
                  <a:gd name="connsiteY85" fmla="*/ -118 h 108129"/>
                  <a:gd name="connsiteX86" fmla="*/ 161598 w 734094"/>
                  <a:gd name="connsiteY86" fmla="*/ 17533 h 108129"/>
                  <a:gd name="connsiteX87" fmla="*/ 163519 w 734094"/>
                  <a:gd name="connsiteY87" fmla="*/ 17533 h 108129"/>
                  <a:gd name="connsiteX88" fmla="*/ 163519 w 734094"/>
                  <a:gd name="connsiteY88" fmla="*/ -118 h 108129"/>
                  <a:gd name="connsiteX89" fmla="*/ 161598 w 734094"/>
                  <a:gd name="connsiteY89" fmla="*/ -118 h 108129"/>
                  <a:gd name="connsiteX90" fmla="*/ 171084 w 734094"/>
                  <a:gd name="connsiteY90" fmla="*/ -118 h 108129"/>
                  <a:gd name="connsiteX91" fmla="*/ 171084 w 734094"/>
                  <a:gd name="connsiteY91" fmla="*/ 17533 h 108129"/>
                  <a:gd name="connsiteX92" fmla="*/ 173067 w 734094"/>
                  <a:gd name="connsiteY92" fmla="*/ 17533 h 108129"/>
                  <a:gd name="connsiteX93" fmla="*/ 173067 w 734094"/>
                  <a:gd name="connsiteY93" fmla="*/ -118 h 108129"/>
                  <a:gd name="connsiteX94" fmla="*/ 171084 w 734094"/>
                  <a:gd name="connsiteY94" fmla="*/ -118 h 108129"/>
                  <a:gd name="connsiteX95" fmla="*/ 180570 w 734094"/>
                  <a:gd name="connsiteY95" fmla="*/ -118 h 108129"/>
                  <a:gd name="connsiteX96" fmla="*/ 180570 w 734094"/>
                  <a:gd name="connsiteY96" fmla="*/ 17533 h 108129"/>
                  <a:gd name="connsiteX97" fmla="*/ 182549 w 734094"/>
                  <a:gd name="connsiteY97" fmla="*/ 17533 h 108129"/>
                  <a:gd name="connsiteX98" fmla="*/ 182549 w 734094"/>
                  <a:gd name="connsiteY98" fmla="*/ -118 h 108129"/>
                  <a:gd name="connsiteX99" fmla="*/ 180570 w 734094"/>
                  <a:gd name="connsiteY99" fmla="*/ -118 h 108129"/>
                  <a:gd name="connsiteX100" fmla="*/ 190116 w 734094"/>
                  <a:gd name="connsiteY100" fmla="*/ -118 h 108129"/>
                  <a:gd name="connsiteX101" fmla="*/ 190116 w 734094"/>
                  <a:gd name="connsiteY101" fmla="*/ 17533 h 108129"/>
                  <a:gd name="connsiteX102" fmla="*/ 192037 w 734094"/>
                  <a:gd name="connsiteY102" fmla="*/ 17533 h 108129"/>
                  <a:gd name="connsiteX103" fmla="*/ 192037 w 734094"/>
                  <a:gd name="connsiteY103" fmla="*/ -118 h 108129"/>
                  <a:gd name="connsiteX104" fmla="*/ 190116 w 734094"/>
                  <a:gd name="connsiteY104" fmla="*/ -118 h 108129"/>
                  <a:gd name="connsiteX105" fmla="*/ 199602 w 734094"/>
                  <a:gd name="connsiteY105" fmla="*/ -118 h 108129"/>
                  <a:gd name="connsiteX106" fmla="*/ 199602 w 734094"/>
                  <a:gd name="connsiteY106" fmla="*/ 17533 h 108129"/>
                  <a:gd name="connsiteX107" fmla="*/ 201585 w 734094"/>
                  <a:gd name="connsiteY107" fmla="*/ 17533 h 108129"/>
                  <a:gd name="connsiteX108" fmla="*/ 201585 w 734094"/>
                  <a:gd name="connsiteY108" fmla="*/ -118 h 108129"/>
                  <a:gd name="connsiteX109" fmla="*/ 199602 w 734094"/>
                  <a:gd name="connsiteY109" fmla="*/ -118 h 108129"/>
                  <a:gd name="connsiteX110" fmla="*/ 209088 w 734094"/>
                  <a:gd name="connsiteY110" fmla="*/ -118 h 108129"/>
                  <a:gd name="connsiteX111" fmla="*/ 209088 w 734094"/>
                  <a:gd name="connsiteY111" fmla="*/ 17533 h 108129"/>
                  <a:gd name="connsiteX112" fmla="*/ 211071 w 734094"/>
                  <a:gd name="connsiteY112" fmla="*/ 17533 h 108129"/>
                  <a:gd name="connsiteX113" fmla="*/ 211071 w 734094"/>
                  <a:gd name="connsiteY113" fmla="*/ -118 h 108129"/>
                  <a:gd name="connsiteX114" fmla="*/ 209088 w 734094"/>
                  <a:gd name="connsiteY114" fmla="*/ -118 h 108129"/>
                  <a:gd name="connsiteX115" fmla="*/ 218634 w 734094"/>
                  <a:gd name="connsiteY115" fmla="*/ -118 h 108129"/>
                  <a:gd name="connsiteX116" fmla="*/ 218634 w 734094"/>
                  <a:gd name="connsiteY116" fmla="*/ 17533 h 108129"/>
                  <a:gd name="connsiteX117" fmla="*/ 220617 w 734094"/>
                  <a:gd name="connsiteY117" fmla="*/ 17533 h 108129"/>
                  <a:gd name="connsiteX118" fmla="*/ 220617 w 734094"/>
                  <a:gd name="connsiteY118" fmla="*/ -118 h 108129"/>
                  <a:gd name="connsiteX119" fmla="*/ 218634 w 734094"/>
                  <a:gd name="connsiteY119" fmla="*/ -118 h 108129"/>
                  <a:gd name="connsiteX120" fmla="*/ 228120 w 734094"/>
                  <a:gd name="connsiteY120" fmla="*/ -118 h 108129"/>
                  <a:gd name="connsiteX121" fmla="*/ 228120 w 734094"/>
                  <a:gd name="connsiteY121" fmla="*/ 17533 h 108129"/>
                  <a:gd name="connsiteX122" fmla="*/ 230103 w 734094"/>
                  <a:gd name="connsiteY122" fmla="*/ 17533 h 108129"/>
                  <a:gd name="connsiteX123" fmla="*/ 230103 w 734094"/>
                  <a:gd name="connsiteY123" fmla="*/ -118 h 108129"/>
                  <a:gd name="connsiteX124" fmla="*/ 228120 w 734094"/>
                  <a:gd name="connsiteY124" fmla="*/ -118 h 108129"/>
                  <a:gd name="connsiteX125" fmla="*/ 237666 w 734094"/>
                  <a:gd name="connsiteY125" fmla="*/ -118 h 108129"/>
                  <a:gd name="connsiteX126" fmla="*/ 237666 w 734094"/>
                  <a:gd name="connsiteY126" fmla="*/ 17533 h 108129"/>
                  <a:gd name="connsiteX127" fmla="*/ 239587 w 734094"/>
                  <a:gd name="connsiteY127" fmla="*/ 17533 h 108129"/>
                  <a:gd name="connsiteX128" fmla="*/ 239587 w 734094"/>
                  <a:gd name="connsiteY128" fmla="*/ -118 h 108129"/>
                  <a:gd name="connsiteX129" fmla="*/ 237666 w 734094"/>
                  <a:gd name="connsiteY129" fmla="*/ -118 h 108129"/>
                  <a:gd name="connsiteX130" fmla="*/ 247151 w 734094"/>
                  <a:gd name="connsiteY130" fmla="*/ -118 h 108129"/>
                  <a:gd name="connsiteX131" fmla="*/ 247151 w 734094"/>
                  <a:gd name="connsiteY131" fmla="*/ 17533 h 108129"/>
                  <a:gd name="connsiteX132" fmla="*/ 249132 w 734094"/>
                  <a:gd name="connsiteY132" fmla="*/ 17533 h 108129"/>
                  <a:gd name="connsiteX133" fmla="*/ 249132 w 734094"/>
                  <a:gd name="connsiteY133" fmla="*/ -118 h 108129"/>
                  <a:gd name="connsiteX134" fmla="*/ 247151 w 734094"/>
                  <a:gd name="connsiteY134" fmla="*/ -118 h 108129"/>
                  <a:gd name="connsiteX135" fmla="*/ 256637 w 734094"/>
                  <a:gd name="connsiteY135" fmla="*/ -118 h 108129"/>
                  <a:gd name="connsiteX136" fmla="*/ 256637 w 734094"/>
                  <a:gd name="connsiteY136" fmla="*/ 17533 h 108129"/>
                  <a:gd name="connsiteX137" fmla="*/ 258621 w 734094"/>
                  <a:gd name="connsiteY137" fmla="*/ 17533 h 108129"/>
                  <a:gd name="connsiteX138" fmla="*/ 258621 w 734094"/>
                  <a:gd name="connsiteY138" fmla="*/ -118 h 108129"/>
                  <a:gd name="connsiteX139" fmla="*/ 256637 w 734094"/>
                  <a:gd name="connsiteY139" fmla="*/ -118 h 108129"/>
                  <a:gd name="connsiteX140" fmla="*/ 266183 w 734094"/>
                  <a:gd name="connsiteY140" fmla="*/ -118 h 108129"/>
                  <a:gd name="connsiteX141" fmla="*/ 266183 w 734094"/>
                  <a:gd name="connsiteY141" fmla="*/ 17533 h 108129"/>
                  <a:gd name="connsiteX142" fmla="*/ 268105 w 734094"/>
                  <a:gd name="connsiteY142" fmla="*/ 17533 h 108129"/>
                  <a:gd name="connsiteX143" fmla="*/ 268105 w 734094"/>
                  <a:gd name="connsiteY143" fmla="*/ -118 h 108129"/>
                  <a:gd name="connsiteX144" fmla="*/ 266183 w 734094"/>
                  <a:gd name="connsiteY144" fmla="*/ -118 h 108129"/>
                  <a:gd name="connsiteX145" fmla="*/ 275669 w 734094"/>
                  <a:gd name="connsiteY145" fmla="*/ -118 h 108129"/>
                  <a:gd name="connsiteX146" fmla="*/ 275669 w 734094"/>
                  <a:gd name="connsiteY146" fmla="*/ 17533 h 108129"/>
                  <a:gd name="connsiteX147" fmla="*/ 277649 w 734094"/>
                  <a:gd name="connsiteY147" fmla="*/ 17533 h 108129"/>
                  <a:gd name="connsiteX148" fmla="*/ 277649 w 734094"/>
                  <a:gd name="connsiteY148" fmla="*/ -118 h 108129"/>
                  <a:gd name="connsiteX149" fmla="*/ 275669 w 734094"/>
                  <a:gd name="connsiteY149" fmla="*/ -118 h 108129"/>
                  <a:gd name="connsiteX150" fmla="*/ 285155 w 734094"/>
                  <a:gd name="connsiteY150" fmla="*/ -118 h 108129"/>
                  <a:gd name="connsiteX151" fmla="*/ 285155 w 734094"/>
                  <a:gd name="connsiteY151" fmla="*/ 17533 h 108129"/>
                  <a:gd name="connsiteX152" fmla="*/ 287138 w 734094"/>
                  <a:gd name="connsiteY152" fmla="*/ 17533 h 108129"/>
                  <a:gd name="connsiteX153" fmla="*/ 287138 w 734094"/>
                  <a:gd name="connsiteY153" fmla="*/ -118 h 108129"/>
                  <a:gd name="connsiteX154" fmla="*/ 285155 w 734094"/>
                  <a:gd name="connsiteY154" fmla="*/ -118 h 108129"/>
                  <a:gd name="connsiteX155" fmla="*/ 294701 w 734094"/>
                  <a:gd name="connsiteY155" fmla="*/ -118 h 108129"/>
                  <a:gd name="connsiteX156" fmla="*/ 294701 w 734094"/>
                  <a:gd name="connsiteY156" fmla="*/ 17533 h 108129"/>
                  <a:gd name="connsiteX157" fmla="*/ 296623 w 734094"/>
                  <a:gd name="connsiteY157" fmla="*/ 17533 h 108129"/>
                  <a:gd name="connsiteX158" fmla="*/ 296623 w 734094"/>
                  <a:gd name="connsiteY158" fmla="*/ -118 h 108129"/>
                  <a:gd name="connsiteX159" fmla="*/ 294701 w 734094"/>
                  <a:gd name="connsiteY159" fmla="*/ -118 h 108129"/>
                  <a:gd name="connsiteX160" fmla="*/ 304187 w 734094"/>
                  <a:gd name="connsiteY160" fmla="*/ -118 h 108129"/>
                  <a:gd name="connsiteX161" fmla="*/ 304187 w 734094"/>
                  <a:gd name="connsiteY161" fmla="*/ 17533 h 108129"/>
                  <a:gd name="connsiteX162" fmla="*/ 306170 w 734094"/>
                  <a:gd name="connsiteY162" fmla="*/ 17533 h 108129"/>
                  <a:gd name="connsiteX163" fmla="*/ 306170 w 734094"/>
                  <a:gd name="connsiteY163" fmla="*/ -118 h 108129"/>
                  <a:gd name="connsiteX164" fmla="*/ 304187 w 734094"/>
                  <a:gd name="connsiteY164" fmla="*/ -118 h 108129"/>
                  <a:gd name="connsiteX165" fmla="*/ 313673 w 734094"/>
                  <a:gd name="connsiteY165" fmla="*/ -118 h 108129"/>
                  <a:gd name="connsiteX166" fmla="*/ 313673 w 734094"/>
                  <a:gd name="connsiteY166" fmla="*/ 17533 h 108129"/>
                  <a:gd name="connsiteX167" fmla="*/ 315653 w 734094"/>
                  <a:gd name="connsiteY167" fmla="*/ 17533 h 108129"/>
                  <a:gd name="connsiteX168" fmla="*/ 315653 w 734094"/>
                  <a:gd name="connsiteY168" fmla="*/ -118 h 108129"/>
                  <a:gd name="connsiteX169" fmla="*/ 313673 w 734094"/>
                  <a:gd name="connsiteY169" fmla="*/ -118 h 108129"/>
                  <a:gd name="connsiteX170" fmla="*/ 323219 w 734094"/>
                  <a:gd name="connsiteY170" fmla="*/ -118 h 108129"/>
                  <a:gd name="connsiteX171" fmla="*/ 323219 w 734094"/>
                  <a:gd name="connsiteY171" fmla="*/ 17533 h 108129"/>
                  <a:gd name="connsiteX172" fmla="*/ 325140 w 734094"/>
                  <a:gd name="connsiteY172" fmla="*/ 17533 h 108129"/>
                  <a:gd name="connsiteX173" fmla="*/ 325140 w 734094"/>
                  <a:gd name="connsiteY173" fmla="*/ -118 h 108129"/>
                  <a:gd name="connsiteX174" fmla="*/ 323219 w 734094"/>
                  <a:gd name="connsiteY174" fmla="*/ -118 h 108129"/>
                  <a:gd name="connsiteX175" fmla="*/ 332705 w 734094"/>
                  <a:gd name="connsiteY175" fmla="*/ -118 h 108129"/>
                  <a:gd name="connsiteX176" fmla="*/ 332705 w 734094"/>
                  <a:gd name="connsiteY176" fmla="*/ 17533 h 108129"/>
                  <a:gd name="connsiteX177" fmla="*/ 334688 w 734094"/>
                  <a:gd name="connsiteY177" fmla="*/ 17533 h 108129"/>
                  <a:gd name="connsiteX178" fmla="*/ 334688 w 734094"/>
                  <a:gd name="connsiteY178" fmla="*/ -118 h 108129"/>
                  <a:gd name="connsiteX179" fmla="*/ 332705 w 734094"/>
                  <a:gd name="connsiteY179" fmla="*/ -118 h 108129"/>
                  <a:gd name="connsiteX180" fmla="*/ 342191 w 734094"/>
                  <a:gd name="connsiteY180" fmla="*/ -118 h 108129"/>
                  <a:gd name="connsiteX181" fmla="*/ 342191 w 734094"/>
                  <a:gd name="connsiteY181" fmla="*/ 17533 h 108129"/>
                  <a:gd name="connsiteX182" fmla="*/ 344174 w 734094"/>
                  <a:gd name="connsiteY182" fmla="*/ 17533 h 108129"/>
                  <a:gd name="connsiteX183" fmla="*/ 344174 w 734094"/>
                  <a:gd name="connsiteY183" fmla="*/ -118 h 108129"/>
                  <a:gd name="connsiteX184" fmla="*/ 342191 w 734094"/>
                  <a:gd name="connsiteY184" fmla="*/ -118 h 108129"/>
                  <a:gd name="connsiteX185" fmla="*/ 351737 w 734094"/>
                  <a:gd name="connsiteY185" fmla="*/ -118 h 108129"/>
                  <a:gd name="connsiteX186" fmla="*/ 351737 w 734094"/>
                  <a:gd name="connsiteY186" fmla="*/ 17533 h 108129"/>
                  <a:gd name="connsiteX187" fmla="*/ 353720 w 734094"/>
                  <a:gd name="connsiteY187" fmla="*/ 17533 h 108129"/>
                  <a:gd name="connsiteX188" fmla="*/ 353720 w 734094"/>
                  <a:gd name="connsiteY188" fmla="*/ -118 h 108129"/>
                  <a:gd name="connsiteX189" fmla="*/ 351737 w 734094"/>
                  <a:gd name="connsiteY189" fmla="*/ -118 h 108129"/>
                  <a:gd name="connsiteX190" fmla="*/ 361223 w 734094"/>
                  <a:gd name="connsiteY190" fmla="*/ -118 h 108129"/>
                  <a:gd name="connsiteX191" fmla="*/ 361223 w 734094"/>
                  <a:gd name="connsiteY191" fmla="*/ 17533 h 108129"/>
                  <a:gd name="connsiteX192" fmla="*/ 363206 w 734094"/>
                  <a:gd name="connsiteY192" fmla="*/ 17533 h 108129"/>
                  <a:gd name="connsiteX193" fmla="*/ 363206 w 734094"/>
                  <a:gd name="connsiteY193" fmla="*/ -118 h 108129"/>
                  <a:gd name="connsiteX194" fmla="*/ 361223 w 734094"/>
                  <a:gd name="connsiteY194" fmla="*/ -118 h 108129"/>
                  <a:gd name="connsiteX195" fmla="*/ 370769 w 734094"/>
                  <a:gd name="connsiteY195" fmla="*/ -118 h 108129"/>
                  <a:gd name="connsiteX196" fmla="*/ 370769 w 734094"/>
                  <a:gd name="connsiteY196" fmla="*/ 17533 h 108129"/>
                  <a:gd name="connsiteX197" fmla="*/ 372690 w 734094"/>
                  <a:gd name="connsiteY197" fmla="*/ 17533 h 108129"/>
                  <a:gd name="connsiteX198" fmla="*/ 372690 w 734094"/>
                  <a:gd name="connsiteY198" fmla="*/ -118 h 108129"/>
                  <a:gd name="connsiteX199" fmla="*/ 370769 w 734094"/>
                  <a:gd name="connsiteY199" fmla="*/ -118 h 108129"/>
                  <a:gd name="connsiteX200" fmla="*/ 380255 w 734094"/>
                  <a:gd name="connsiteY200" fmla="*/ -118 h 108129"/>
                  <a:gd name="connsiteX201" fmla="*/ 380255 w 734094"/>
                  <a:gd name="connsiteY201" fmla="*/ 17533 h 108129"/>
                  <a:gd name="connsiteX202" fmla="*/ 382238 w 734094"/>
                  <a:gd name="connsiteY202" fmla="*/ 17533 h 108129"/>
                  <a:gd name="connsiteX203" fmla="*/ 382238 w 734094"/>
                  <a:gd name="connsiteY203" fmla="*/ -118 h 108129"/>
                  <a:gd name="connsiteX204" fmla="*/ 380255 w 734094"/>
                  <a:gd name="connsiteY204" fmla="*/ -118 h 108129"/>
                  <a:gd name="connsiteX205" fmla="*/ 389741 w 734094"/>
                  <a:gd name="connsiteY205" fmla="*/ -118 h 108129"/>
                  <a:gd name="connsiteX206" fmla="*/ 389741 w 734094"/>
                  <a:gd name="connsiteY206" fmla="*/ 17533 h 108129"/>
                  <a:gd name="connsiteX207" fmla="*/ 391721 w 734094"/>
                  <a:gd name="connsiteY207" fmla="*/ 17533 h 108129"/>
                  <a:gd name="connsiteX208" fmla="*/ 391721 w 734094"/>
                  <a:gd name="connsiteY208" fmla="*/ -118 h 108129"/>
                  <a:gd name="connsiteX209" fmla="*/ 389741 w 734094"/>
                  <a:gd name="connsiteY209" fmla="*/ -118 h 108129"/>
                  <a:gd name="connsiteX210" fmla="*/ 399287 w 734094"/>
                  <a:gd name="connsiteY210" fmla="*/ -118 h 108129"/>
                  <a:gd name="connsiteX211" fmla="*/ 399287 w 734094"/>
                  <a:gd name="connsiteY211" fmla="*/ 17533 h 108129"/>
                  <a:gd name="connsiteX212" fmla="*/ 401208 w 734094"/>
                  <a:gd name="connsiteY212" fmla="*/ 17533 h 108129"/>
                  <a:gd name="connsiteX213" fmla="*/ 401208 w 734094"/>
                  <a:gd name="connsiteY213" fmla="*/ -118 h 108129"/>
                  <a:gd name="connsiteX214" fmla="*/ 399287 w 734094"/>
                  <a:gd name="connsiteY214" fmla="*/ -118 h 108129"/>
                  <a:gd name="connsiteX215" fmla="*/ 408773 w 734094"/>
                  <a:gd name="connsiteY215" fmla="*/ -118 h 108129"/>
                  <a:gd name="connsiteX216" fmla="*/ 408773 w 734094"/>
                  <a:gd name="connsiteY216" fmla="*/ 17533 h 108129"/>
                  <a:gd name="connsiteX217" fmla="*/ 410752 w 734094"/>
                  <a:gd name="connsiteY217" fmla="*/ 17533 h 108129"/>
                  <a:gd name="connsiteX218" fmla="*/ 410752 w 734094"/>
                  <a:gd name="connsiteY218" fmla="*/ -118 h 108129"/>
                  <a:gd name="connsiteX219" fmla="*/ 408773 w 734094"/>
                  <a:gd name="connsiteY219" fmla="*/ -118 h 108129"/>
                  <a:gd name="connsiteX220" fmla="*/ 418259 w 734094"/>
                  <a:gd name="connsiteY220" fmla="*/ -118 h 108129"/>
                  <a:gd name="connsiteX221" fmla="*/ 418259 w 734094"/>
                  <a:gd name="connsiteY221" fmla="*/ 17533 h 108129"/>
                  <a:gd name="connsiteX222" fmla="*/ 420242 w 734094"/>
                  <a:gd name="connsiteY222" fmla="*/ 17533 h 108129"/>
                  <a:gd name="connsiteX223" fmla="*/ 420242 w 734094"/>
                  <a:gd name="connsiteY223" fmla="*/ -118 h 108129"/>
                  <a:gd name="connsiteX224" fmla="*/ 418259 w 734094"/>
                  <a:gd name="connsiteY224" fmla="*/ -118 h 108129"/>
                  <a:gd name="connsiteX225" fmla="*/ 427805 w 734094"/>
                  <a:gd name="connsiteY225" fmla="*/ -118 h 108129"/>
                  <a:gd name="connsiteX226" fmla="*/ 427805 w 734094"/>
                  <a:gd name="connsiteY226" fmla="*/ 17533 h 108129"/>
                  <a:gd name="connsiteX227" fmla="*/ 429726 w 734094"/>
                  <a:gd name="connsiteY227" fmla="*/ 17533 h 108129"/>
                  <a:gd name="connsiteX228" fmla="*/ 429726 w 734094"/>
                  <a:gd name="connsiteY228" fmla="*/ -118 h 108129"/>
                  <a:gd name="connsiteX229" fmla="*/ 427805 w 734094"/>
                  <a:gd name="connsiteY229" fmla="*/ -118 h 108129"/>
                  <a:gd name="connsiteX230" fmla="*/ 437291 w 734094"/>
                  <a:gd name="connsiteY230" fmla="*/ -118 h 108129"/>
                  <a:gd name="connsiteX231" fmla="*/ 437291 w 734094"/>
                  <a:gd name="connsiteY231" fmla="*/ 17533 h 108129"/>
                  <a:gd name="connsiteX232" fmla="*/ 439274 w 734094"/>
                  <a:gd name="connsiteY232" fmla="*/ 17533 h 108129"/>
                  <a:gd name="connsiteX233" fmla="*/ 439274 w 734094"/>
                  <a:gd name="connsiteY233" fmla="*/ -118 h 108129"/>
                  <a:gd name="connsiteX234" fmla="*/ 437291 w 734094"/>
                  <a:gd name="connsiteY234" fmla="*/ -118 h 108129"/>
                  <a:gd name="connsiteX235" fmla="*/ 446777 w 734094"/>
                  <a:gd name="connsiteY235" fmla="*/ -118 h 108129"/>
                  <a:gd name="connsiteX236" fmla="*/ 446777 w 734094"/>
                  <a:gd name="connsiteY236" fmla="*/ 17533 h 108129"/>
                  <a:gd name="connsiteX237" fmla="*/ 448760 w 734094"/>
                  <a:gd name="connsiteY237" fmla="*/ 17533 h 108129"/>
                  <a:gd name="connsiteX238" fmla="*/ 448760 w 734094"/>
                  <a:gd name="connsiteY238" fmla="*/ -118 h 108129"/>
                  <a:gd name="connsiteX239" fmla="*/ 446777 w 734094"/>
                  <a:gd name="connsiteY239" fmla="*/ -118 h 108129"/>
                  <a:gd name="connsiteX240" fmla="*/ 456323 w 734094"/>
                  <a:gd name="connsiteY240" fmla="*/ -118 h 108129"/>
                  <a:gd name="connsiteX241" fmla="*/ 456323 w 734094"/>
                  <a:gd name="connsiteY241" fmla="*/ 17533 h 108129"/>
                  <a:gd name="connsiteX242" fmla="*/ 458306 w 734094"/>
                  <a:gd name="connsiteY242" fmla="*/ 17533 h 108129"/>
                  <a:gd name="connsiteX243" fmla="*/ 458306 w 734094"/>
                  <a:gd name="connsiteY243" fmla="*/ -118 h 108129"/>
                  <a:gd name="connsiteX244" fmla="*/ 456323 w 734094"/>
                  <a:gd name="connsiteY244" fmla="*/ -118 h 108129"/>
                  <a:gd name="connsiteX245" fmla="*/ 465809 w 734094"/>
                  <a:gd name="connsiteY245" fmla="*/ -118 h 108129"/>
                  <a:gd name="connsiteX246" fmla="*/ 465809 w 734094"/>
                  <a:gd name="connsiteY246" fmla="*/ 17533 h 108129"/>
                  <a:gd name="connsiteX247" fmla="*/ 467792 w 734094"/>
                  <a:gd name="connsiteY247" fmla="*/ 17533 h 108129"/>
                  <a:gd name="connsiteX248" fmla="*/ 467792 w 734094"/>
                  <a:gd name="connsiteY248" fmla="*/ -118 h 108129"/>
                  <a:gd name="connsiteX249" fmla="*/ 465809 w 734094"/>
                  <a:gd name="connsiteY249" fmla="*/ -118 h 108129"/>
                  <a:gd name="connsiteX250" fmla="*/ 475354 w 734094"/>
                  <a:gd name="connsiteY250" fmla="*/ -118 h 108129"/>
                  <a:gd name="connsiteX251" fmla="*/ 475354 w 734094"/>
                  <a:gd name="connsiteY251" fmla="*/ 17533 h 108129"/>
                  <a:gd name="connsiteX252" fmla="*/ 477276 w 734094"/>
                  <a:gd name="connsiteY252" fmla="*/ 17533 h 108129"/>
                  <a:gd name="connsiteX253" fmla="*/ 477276 w 734094"/>
                  <a:gd name="connsiteY253" fmla="*/ -118 h 108129"/>
                  <a:gd name="connsiteX254" fmla="*/ 475354 w 734094"/>
                  <a:gd name="connsiteY254" fmla="*/ -118 h 108129"/>
                  <a:gd name="connsiteX255" fmla="*/ 484840 w 734094"/>
                  <a:gd name="connsiteY255" fmla="*/ -118 h 108129"/>
                  <a:gd name="connsiteX256" fmla="*/ 484840 w 734094"/>
                  <a:gd name="connsiteY256" fmla="*/ 17533 h 108129"/>
                  <a:gd name="connsiteX257" fmla="*/ 486821 w 734094"/>
                  <a:gd name="connsiteY257" fmla="*/ 17533 h 108129"/>
                  <a:gd name="connsiteX258" fmla="*/ 486821 w 734094"/>
                  <a:gd name="connsiteY258" fmla="*/ -118 h 108129"/>
                  <a:gd name="connsiteX259" fmla="*/ 484840 w 734094"/>
                  <a:gd name="connsiteY259" fmla="*/ -118 h 108129"/>
                  <a:gd name="connsiteX260" fmla="*/ 494326 w 734094"/>
                  <a:gd name="connsiteY260" fmla="*/ -118 h 108129"/>
                  <a:gd name="connsiteX261" fmla="*/ 494326 w 734094"/>
                  <a:gd name="connsiteY261" fmla="*/ 17533 h 108129"/>
                  <a:gd name="connsiteX262" fmla="*/ 496310 w 734094"/>
                  <a:gd name="connsiteY262" fmla="*/ 17533 h 108129"/>
                  <a:gd name="connsiteX263" fmla="*/ 496310 w 734094"/>
                  <a:gd name="connsiteY263" fmla="*/ -118 h 108129"/>
                  <a:gd name="connsiteX264" fmla="*/ 494326 w 734094"/>
                  <a:gd name="connsiteY264" fmla="*/ -118 h 108129"/>
                  <a:gd name="connsiteX265" fmla="*/ 503872 w 734094"/>
                  <a:gd name="connsiteY265" fmla="*/ -118 h 108129"/>
                  <a:gd name="connsiteX266" fmla="*/ 503872 w 734094"/>
                  <a:gd name="connsiteY266" fmla="*/ 17533 h 108129"/>
                  <a:gd name="connsiteX267" fmla="*/ 505794 w 734094"/>
                  <a:gd name="connsiteY267" fmla="*/ 17533 h 108129"/>
                  <a:gd name="connsiteX268" fmla="*/ 505794 w 734094"/>
                  <a:gd name="connsiteY268" fmla="*/ -118 h 108129"/>
                  <a:gd name="connsiteX269" fmla="*/ 503872 w 734094"/>
                  <a:gd name="connsiteY269" fmla="*/ -118 h 108129"/>
                  <a:gd name="connsiteX270" fmla="*/ 513358 w 734094"/>
                  <a:gd name="connsiteY270" fmla="*/ -118 h 108129"/>
                  <a:gd name="connsiteX271" fmla="*/ 513358 w 734094"/>
                  <a:gd name="connsiteY271" fmla="*/ 17533 h 108129"/>
                  <a:gd name="connsiteX272" fmla="*/ 515341 w 734094"/>
                  <a:gd name="connsiteY272" fmla="*/ 17533 h 108129"/>
                  <a:gd name="connsiteX273" fmla="*/ 515341 w 734094"/>
                  <a:gd name="connsiteY273" fmla="*/ -118 h 108129"/>
                  <a:gd name="connsiteX274" fmla="*/ 513358 w 734094"/>
                  <a:gd name="connsiteY274" fmla="*/ -118 h 108129"/>
                  <a:gd name="connsiteX275" fmla="*/ 522844 w 734094"/>
                  <a:gd name="connsiteY275" fmla="*/ -118 h 108129"/>
                  <a:gd name="connsiteX276" fmla="*/ 522844 w 734094"/>
                  <a:gd name="connsiteY276" fmla="*/ 17533 h 108129"/>
                  <a:gd name="connsiteX277" fmla="*/ 524825 w 734094"/>
                  <a:gd name="connsiteY277" fmla="*/ 17533 h 108129"/>
                  <a:gd name="connsiteX278" fmla="*/ 524825 w 734094"/>
                  <a:gd name="connsiteY278" fmla="*/ -118 h 108129"/>
                  <a:gd name="connsiteX279" fmla="*/ 522844 w 734094"/>
                  <a:gd name="connsiteY279" fmla="*/ -118 h 108129"/>
                  <a:gd name="connsiteX280" fmla="*/ 532390 w 734094"/>
                  <a:gd name="connsiteY280" fmla="*/ -118 h 108129"/>
                  <a:gd name="connsiteX281" fmla="*/ 532390 w 734094"/>
                  <a:gd name="connsiteY281" fmla="*/ 17533 h 108129"/>
                  <a:gd name="connsiteX282" fmla="*/ 534311 w 734094"/>
                  <a:gd name="connsiteY282" fmla="*/ 17533 h 108129"/>
                  <a:gd name="connsiteX283" fmla="*/ 534311 w 734094"/>
                  <a:gd name="connsiteY283" fmla="*/ -118 h 108129"/>
                  <a:gd name="connsiteX284" fmla="*/ 532390 w 734094"/>
                  <a:gd name="connsiteY284" fmla="*/ -118 h 108129"/>
                  <a:gd name="connsiteX285" fmla="*/ 541876 w 734094"/>
                  <a:gd name="connsiteY285" fmla="*/ -118 h 108129"/>
                  <a:gd name="connsiteX286" fmla="*/ 541876 w 734094"/>
                  <a:gd name="connsiteY286" fmla="*/ 17533 h 108129"/>
                  <a:gd name="connsiteX287" fmla="*/ 543859 w 734094"/>
                  <a:gd name="connsiteY287" fmla="*/ 17533 h 108129"/>
                  <a:gd name="connsiteX288" fmla="*/ 543859 w 734094"/>
                  <a:gd name="connsiteY288" fmla="*/ -118 h 108129"/>
                  <a:gd name="connsiteX289" fmla="*/ 541876 w 734094"/>
                  <a:gd name="connsiteY289" fmla="*/ -118 h 108129"/>
                  <a:gd name="connsiteX290" fmla="*/ 551362 w 734094"/>
                  <a:gd name="connsiteY290" fmla="*/ -118 h 108129"/>
                  <a:gd name="connsiteX291" fmla="*/ 551362 w 734094"/>
                  <a:gd name="connsiteY291" fmla="*/ 17533 h 108129"/>
                  <a:gd name="connsiteX292" fmla="*/ 553342 w 734094"/>
                  <a:gd name="connsiteY292" fmla="*/ 17533 h 108129"/>
                  <a:gd name="connsiteX293" fmla="*/ 553342 w 734094"/>
                  <a:gd name="connsiteY293" fmla="*/ -118 h 108129"/>
                  <a:gd name="connsiteX294" fmla="*/ 551362 w 734094"/>
                  <a:gd name="connsiteY294" fmla="*/ -118 h 108129"/>
                  <a:gd name="connsiteX295" fmla="*/ 560908 w 734094"/>
                  <a:gd name="connsiteY295" fmla="*/ -118 h 108129"/>
                  <a:gd name="connsiteX296" fmla="*/ 560908 w 734094"/>
                  <a:gd name="connsiteY296" fmla="*/ 17533 h 108129"/>
                  <a:gd name="connsiteX297" fmla="*/ 562829 w 734094"/>
                  <a:gd name="connsiteY297" fmla="*/ 17533 h 108129"/>
                  <a:gd name="connsiteX298" fmla="*/ 562829 w 734094"/>
                  <a:gd name="connsiteY298" fmla="*/ -118 h 108129"/>
                  <a:gd name="connsiteX299" fmla="*/ 560908 w 734094"/>
                  <a:gd name="connsiteY299" fmla="*/ -118 h 108129"/>
                  <a:gd name="connsiteX300" fmla="*/ 570394 w 734094"/>
                  <a:gd name="connsiteY300" fmla="*/ -118 h 108129"/>
                  <a:gd name="connsiteX301" fmla="*/ 570394 w 734094"/>
                  <a:gd name="connsiteY301" fmla="*/ 17533 h 108129"/>
                  <a:gd name="connsiteX302" fmla="*/ 572377 w 734094"/>
                  <a:gd name="connsiteY302" fmla="*/ 17533 h 108129"/>
                  <a:gd name="connsiteX303" fmla="*/ 572377 w 734094"/>
                  <a:gd name="connsiteY303" fmla="*/ -118 h 108129"/>
                  <a:gd name="connsiteX304" fmla="*/ 570394 w 734094"/>
                  <a:gd name="connsiteY304" fmla="*/ -118 h 108129"/>
                  <a:gd name="connsiteX305" fmla="*/ 579880 w 734094"/>
                  <a:gd name="connsiteY305" fmla="*/ -118 h 108129"/>
                  <a:gd name="connsiteX306" fmla="*/ 579880 w 734094"/>
                  <a:gd name="connsiteY306" fmla="*/ 17533 h 108129"/>
                  <a:gd name="connsiteX307" fmla="*/ 581863 w 734094"/>
                  <a:gd name="connsiteY307" fmla="*/ 17533 h 108129"/>
                  <a:gd name="connsiteX308" fmla="*/ 581863 w 734094"/>
                  <a:gd name="connsiteY308" fmla="*/ -118 h 108129"/>
                  <a:gd name="connsiteX309" fmla="*/ 579880 w 734094"/>
                  <a:gd name="connsiteY309" fmla="*/ -118 h 108129"/>
                  <a:gd name="connsiteX310" fmla="*/ 589426 w 734094"/>
                  <a:gd name="connsiteY310" fmla="*/ -118 h 108129"/>
                  <a:gd name="connsiteX311" fmla="*/ 589426 w 734094"/>
                  <a:gd name="connsiteY311" fmla="*/ 17533 h 108129"/>
                  <a:gd name="connsiteX312" fmla="*/ 591409 w 734094"/>
                  <a:gd name="connsiteY312" fmla="*/ 17533 h 108129"/>
                  <a:gd name="connsiteX313" fmla="*/ 591409 w 734094"/>
                  <a:gd name="connsiteY313" fmla="*/ -118 h 108129"/>
                  <a:gd name="connsiteX314" fmla="*/ 589426 w 734094"/>
                  <a:gd name="connsiteY314" fmla="*/ -118 h 108129"/>
                  <a:gd name="connsiteX315" fmla="*/ 598912 w 734094"/>
                  <a:gd name="connsiteY315" fmla="*/ -118 h 108129"/>
                  <a:gd name="connsiteX316" fmla="*/ 598912 w 734094"/>
                  <a:gd name="connsiteY316" fmla="*/ 17533 h 108129"/>
                  <a:gd name="connsiteX317" fmla="*/ 600895 w 734094"/>
                  <a:gd name="connsiteY317" fmla="*/ 17533 h 108129"/>
                  <a:gd name="connsiteX318" fmla="*/ 600895 w 734094"/>
                  <a:gd name="connsiteY318" fmla="*/ -118 h 108129"/>
                  <a:gd name="connsiteX319" fmla="*/ 598912 w 734094"/>
                  <a:gd name="connsiteY319" fmla="*/ -118 h 108129"/>
                  <a:gd name="connsiteX320" fmla="*/ 608458 w 734094"/>
                  <a:gd name="connsiteY320" fmla="*/ -118 h 108129"/>
                  <a:gd name="connsiteX321" fmla="*/ 608458 w 734094"/>
                  <a:gd name="connsiteY321" fmla="*/ 17533 h 108129"/>
                  <a:gd name="connsiteX322" fmla="*/ 610379 w 734094"/>
                  <a:gd name="connsiteY322" fmla="*/ 17533 h 108129"/>
                  <a:gd name="connsiteX323" fmla="*/ 610379 w 734094"/>
                  <a:gd name="connsiteY323" fmla="*/ -118 h 108129"/>
                  <a:gd name="connsiteX324" fmla="*/ 608458 w 734094"/>
                  <a:gd name="connsiteY324" fmla="*/ -118 h 108129"/>
                  <a:gd name="connsiteX325" fmla="*/ 617944 w 734094"/>
                  <a:gd name="connsiteY325" fmla="*/ -118 h 108129"/>
                  <a:gd name="connsiteX326" fmla="*/ 617944 w 734094"/>
                  <a:gd name="connsiteY326" fmla="*/ 17533 h 108129"/>
                  <a:gd name="connsiteX327" fmla="*/ 619924 w 734094"/>
                  <a:gd name="connsiteY327" fmla="*/ 17533 h 108129"/>
                  <a:gd name="connsiteX328" fmla="*/ 619924 w 734094"/>
                  <a:gd name="connsiteY328" fmla="*/ -118 h 108129"/>
                  <a:gd name="connsiteX329" fmla="*/ 617944 w 734094"/>
                  <a:gd name="connsiteY329" fmla="*/ -118 h 108129"/>
                  <a:gd name="connsiteX330" fmla="*/ 627430 w 734094"/>
                  <a:gd name="connsiteY330" fmla="*/ -118 h 108129"/>
                  <a:gd name="connsiteX331" fmla="*/ 627430 w 734094"/>
                  <a:gd name="connsiteY331" fmla="*/ 17533 h 108129"/>
                  <a:gd name="connsiteX332" fmla="*/ 629413 w 734094"/>
                  <a:gd name="connsiteY332" fmla="*/ 17533 h 108129"/>
                  <a:gd name="connsiteX333" fmla="*/ 629413 w 734094"/>
                  <a:gd name="connsiteY333" fmla="*/ -118 h 108129"/>
                  <a:gd name="connsiteX334" fmla="*/ 627430 w 734094"/>
                  <a:gd name="connsiteY334" fmla="*/ -118 h 108129"/>
                  <a:gd name="connsiteX335" fmla="*/ 636976 w 734094"/>
                  <a:gd name="connsiteY335" fmla="*/ -118 h 108129"/>
                  <a:gd name="connsiteX336" fmla="*/ 636976 w 734094"/>
                  <a:gd name="connsiteY336" fmla="*/ 17533 h 108129"/>
                  <a:gd name="connsiteX337" fmla="*/ 638897 w 734094"/>
                  <a:gd name="connsiteY337" fmla="*/ 17533 h 108129"/>
                  <a:gd name="connsiteX338" fmla="*/ 638897 w 734094"/>
                  <a:gd name="connsiteY338" fmla="*/ -118 h 108129"/>
                  <a:gd name="connsiteX339" fmla="*/ 636976 w 734094"/>
                  <a:gd name="connsiteY339" fmla="*/ -118 h 108129"/>
                  <a:gd name="connsiteX340" fmla="*/ 646462 w 734094"/>
                  <a:gd name="connsiteY340" fmla="*/ -118 h 108129"/>
                  <a:gd name="connsiteX341" fmla="*/ 646462 w 734094"/>
                  <a:gd name="connsiteY341" fmla="*/ 17533 h 108129"/>
                  <a:gd name="connsiteX342" fmla="*/ 648441 w 734094"/>
                  <a:gd name="connsiteY342" fmla="*/ 17533 h 108129"/>
                  <a:gd name="connsiteX343" fmla="*/ 648441 w 734094"/>
                  <a:gd name="connsiteY343" fmla="*/ -118 h 108129"/>
                  <a:gd name="connsiteX344" fmla="*/ 646462 w 734094"/>
                  <a:gd name="connsiteY344" fmla="*/ -118 h 108129"/>
                  <a:gd name="connsiteX345" fmla="*/ 655948 w 734094"/>
                  <a:gd name="connsiteY345" fmla="*/ -118 h 108129"/>
                  <a:gd name="connsiteX346" fmla="*/ 655948 w 734094"/>
                  <a:gd name="connsiteY346" fmla="*/ 17533 h 108129"/>
                  <a:gd name="connsiteX347" fmla="*/ 657931 w 734094"/>
                  <a:gd name="connsiteY347" fmla="*/ 17533 h 108129"/>
                  <a:gd name="connsiteX348" fmla="*/ 657931 w 734094"/>
                  <a:gd name="connsiteY348" fmla="*/ -118 h 108129"/>
                  <a:gd name="connsiteX349" fmla="*/ 655948 w 734094"/>
                  <a:gd name="connsiteY349" fmla="*/ -118 h 108129"/>
                  <a:gd name="connsiteX350" fmla="*/ 665494 w 734094"/>
                  <a:gd name="connsiteY350" fmla="*/ -118 h 108129"/>
                  <a:gd name="connsiteX351" fmla="*/ 665494 w 734094"/>
                  <a:gd name="connsiteY351" fmla="*/ 17533 h 108129"/>
                  <a:gd name="connsiteX352" fmla="*/ 667415 w 734094"/>
                  <a:gd name="connsiteY352" fmla="*/ 17533 h 108129"/>
                  <a:gd name="connsiteX353" fmla="*/ 667415 w 734094"/>
                  <a:gd name="connsiteY353" fmla="*/ -118 h 108129"/>
                  <a:gd name="connsiteX354" fmla="*/ 665494 w 734094"/>
                  <a:gd name="connsiteY354" fmla="*/ -118 h 108129"/>
                  <a:gd name="connsiteX355" fmla="*/ 674980 w 734094"/>
                  <a:gd name="connsiteY355" fmla="*/ -118 h 108129"/>
                  <a:gd name="connsiteX356" fmla="*/ 674980 w 734094"/>
                  <a:gd name="connsiteY356" fmla="*/ 17533 h 108129"/>
                  <a:gd name="connsiteX357" fmla="*/ 676963 w 734094"/>
                  <a:gd name="connsiteY357" fmla="*/ 17533 h 108129"/>
                  <a:gd name="connsiteX358" fmla="*/ 676963 w 734094"/>
                  <a:gd name="connsiteY358" fmla="*/ -118 h 108129"/>
                  <a:gd name="connsiteX359" fmla="*/ 674980 w 734094"/>
                  <a:gd name="connsiteY359" fmla="*/ -118 h 108129"/>
                  <a:gd name="connsiteX360" fmla="*/ 684466 w 734094"/>
                  <a:gd name="connsiteY360" fmla="*/ -118 h 108129"/>
                  <a:gd name="connsiteX361" fmla="*/ 684466 w 734094"/>
                  <a:gd name="connsiteY361" fmla="*/ 17533 h 108129"/>
                  <a:gd name="connsiteX362" fmla="*/ 686445 w 734094"/>
                  <a:gd name="connsiteY362" fmla="*/ 17533 h 108129"/>
                  <a:gd name="connsiteX363" fmla="*/ 686445 w 734094"/>
                  <a:gd name="connsiteY363" fmla="*/ -118 h 108129"/>
                  <a:gd name="connsiteX364" fmla="*/ 684466 w 734094"/>
                  <a:gd name="connsiteY364" fmla="*/ -118 h 108129"/>
                  <a:gd name="connsiteX365" fmla="*/ 694012 w 734094"/>
                  <a:gd name="connsiteY365" fmla="*/ -118 h 108129"/>
                  <a:gd name="connsiteX366" fmla="*/ 694012 w 734094"/>
                  <a:gd name="connsiteY366" fmla="*/ 17533 h 108129"/>
                  <a:gd name="connsiteX367" fmla="*/ 695995 w 734094"/>
                  <a:gd name="connsiteY367" fmla="*/ 17533 h 108129"/>
                  <a:gd name="connsiteX368" fmla="*/ 695995 w 734094"/>
                  <a:gd name="connsiteY368" fmla="*/ -118 h 108129"/>
                  <a:gd name="connsiteX369" fmla="*/ 694012 w 734094"/>
                  <a:gd name="connsiteY369" fmla="*/ -118 h 108129"/>
                  <a:gd name="connsiteX370" fmla="*/ 703497 w 734094"/>
                  <a:gd name="connsiteY370" fmla="*/ -118 h 108129"/>
                  <a:gd name="connsiteX371" fmla="*/ 703497 w 734094"/>
                  <a:gd name="connsiteY371" fmla="*/ 17533 h 108129"/>
                  <a:gd name="connsiteX372" fmla="*/ 705481 w 734094"/>
                  <a:gd name="connsiteY372" fmla="*/ 17533 h 108129"/>
                  <a:gd name="connsiteX373" fmla="*/ 705481 w 734094"/>
                  <a:gd name="connsiteY373" fmla="*/ -118 h 108129"/>
                  <a:gd name="connsiteX374" fmla="*/ 703497 w 734094"/>
                  <a:gd name="connsiteY374" fmla="*/ -118 h 108129"/>
                  <a:gd name="connsiteX375" fmla="*/ 713043 w 734094"/>
                  <a:gd name="connsiteY375" fmla="*/ -118 h 108129"/>
                  <a:gd name="connsiteX376" fmla="*/ 713043 w 734094"/>
                  <a:gd name="connsiteY376" fmla="*/ 17533 h 108129"/>
                  <a:gd name="connsiteX377" fmla="*/ 714965 w 734094"/>
                  <a:gd name="connsiteY377" fmla="*/ 17533 h 108129"/>
                  <a:gd name="connsiteX378" fmla="*/ 714965 w 734094"/>
                  <a:gd name="connsiteY378" fmla="*/ -118 h 108129"/>
                  <a:gd name="connsiteX379" fmla="*/ 713043 w 734094"/>
                  <a:gd name="connsiteY379" fmla="*/ -118 h 108129"/>
                  <a:gd name="connsiteX380" fmla="*/ 722529 w 734094"/>
                  <a:gd name="connsiteY380" fmla="*/ -118 h 108129"/>
                  <a:gd name="connsiteX381" fmla="*/ 722529 w 734094"/>
                  <a:gd name="connsiteY381" fmla="*/ 17533 h 108129"/>
                  <a:gd name="connsiteX382" fmla="*/ 724513 w 734094"/>
                  <a:gd name="connsiteY382" fmla="*/ 17533 h 108129"/>
                  <a:gd name="connsiteX383" fmla="*/ 724513 w 734094"/>
                  <a:gd name="connsiteY383" fmla="*/ -118 h 108129"/>
                  <a:gd name="connsiteX384" fmla="*/ 722529 w 734094"/>
                  <a:gd name="connsiteY384" fmla="*/ -118 h 108129"/>
                  <a:gd name="connsiteX385" fmla="*/ 732015 w 734094"/>
                  <a:gd name="connsiteY385" fmla="*/ -118 h 108129"/>
                  <a:gd name="connsiteX386" fmla="*/ 732015 w 734094"/>
                  <a:gd name="connsiteY386" fmla="*/ 17533 h 108129"/>
                  <a:gd name="connsiteX387" fmla="*/ 733998 w 734094"/>
                  <a:gd name="connsiteY387" fmla="*/ 17533 h 108129"/>
                  <a:gd name="connsiteX388" fmla="*/ 733998 w 734094"/>
                  <a:gd name="connsiteY388" fmla="*/ 1203 h 108129"/>
                  <a:gd name="connsiteX389" fmla="*/ 732618 w 734094"/>
                  <a:gd name="connsiteY389" fmla="*/ -119 h 108129"/>
                  <a:gd name="connsiteX390" fmla="*/ 732018 w 734094"/>
                  <a:gd name="connsiteY390" fmla="*/ -119 h 108129"/>
                  <a:gd name="connsiteX391" fmla="*/ -71 w 734094"/>
                  <a:gd name="connsiteY391" fmla="*/ 90360 h 108129"/>
                  <a:gd name="connsiteX392" fmla="*/ -71 w 734094"/>
                  <a:gd name="connsiteY392" fmla="*/ 108011 h 108129"/>
                  <a:gd name="connsiteX393" fmla="*/ 1912 w 734094"/>
                  <a:gd name="connsiteY393" fmla="*/ 108011 h 108129"/>
                  <a:gd name="connsiteX394" fmla="*/ 1912 w 734094"/>
                  <a:gd name="connsiteY394" fmla="*/ 90360 h 108129"/>
                  <a:gd name="connsiteX395" fmla="*/ -71 w 734094"/>
                  <a:gd name="connsiteY395" fmla="*/ 90360 h 108129"/>
                  <a:gd name="connsiteX396" fmla="*/ 9475 w 734094"/>
                  <a:gd name="connsiteY396" fmla="*/ 90360 h 108129"/>
                  <a:gd name="connsiteX397" fmla="*/ 9475 w 734094"/>
                  <a:gd name="connsiteY397" fmla="*/ 108011 h 108129"/>
                  <a:gd name="connsiteX398" fmla="*/ 11458 w 734094"/>
                  <a:gd name="connsiteY398" fmla="*/ 108011 h 108129"/>
                  <a:gd name="connsiteX399" fmla="*/ 11458 w 734094"/>
                  <a:gd name="connsiteY399" fmla="*/ 90360 h 108129"/>
                  <a:gd name="connsiteX400" fmla="*/ 9475 w 734094"/>
                  <a:gd name="connsiteY400" fmla="*/ 90360 h 108129"/>
                  <a:gd name="connsiteX401" fmla="*/ 18961 w 734094"/>
                  <a:gd name="connsiteY401" fmla="*/ 90360 h 108129"/>
                  <a:gd name="connsiteX402" fmla="*/ 18961 w 734094"/>
                  <a:gd name="connsiteY402" fmla="*/ 108011 h 108129"/>
                  <a:gd name="connsiteX403" fmla="*/ 20941 w 734094"/>
                  <a:gd name="connsiteY403" fmla="*/ 108011 h 108129"/>
                  <a:gd name="connsiteX404" fmla="*/ 20941 w 734094"/>
                  <a:gd name="connsiteY404" fmla="*/ 90360 h 108129"/>
                  <a:gd name="connsiteX405" fmla="*/ 18961 w 734094"/>
                  <a:gd name="connsiteY405" fmla="*/ 90360 h 108129"/>
                  <a:gd name="connsiteX406" fmla="*/ 28507 w 734094"/>
                  <a:gd name="connsiteY406" fmla="*/ 90360 h 108129"/>
                  <a:gd name="connsiteX407" fmla="*/ 28507 w 734094"/>
                  <a:gd name="connsiteY407" fmla="*/ 108011 h 108129"/>
                  <a:gd name="connsiteX408" fmla="*/ 30428 w 734094"/>
                  <a:gd name="connsiteY408" fmla="*/ 108011 h 108129"/>
                  <a:gd name="connsiteX409" fmla="*/ 30428 w 734094"/>
                  <a:gd name="connsiteY409" fmla="*/ 90360 h 108129"/>
                  <a:gd name="connsiteX410" fmla="*/ 28507 w 734094"/>
                  <a:gd name="connsiteY410" fmla="*/ 90360 h 108129"/>
                  <a:gd name="connsiteX411" fmla="*/ 37993 w 734094"/>
                  <a:gd name="connsiteY411" fmla="*/ 90360 h 108129"/>
                  <a:gd name="connsiteX412" fmla="*/ 37993 w 734094"/>
                  <a:gd name="connsiteY412" fmla="*/ 108011 h 108129"/>
                  <a:gd name="connsiteX413" fmla="*/ 39973 w 734094"/>
                  <a:gd name="connsiteY413" fmla="*/ 108011 h 108129"/>
                  <a:gd name="connsiteX414" fmla="*/ 39973 w 734094"/>
                  <a:gd name="connsiteY414" fmla="*/ 90360 h 108129"/>
                  <a:gd name="connsiteX415" fmla="*/ 37993 w 734094"/>
                  <a:gd name="connsiteY415" fmla="*/ 90360 h 108129"/>
                  <a:gd name="connsiteX416" fmla="*/ 47479 w 734094"/>
                  <a:gd name="connsiteY416" fmla="*/ 90360 h 108129"/>
                  <a:gd name="connsiteX417" fmla="*/ 47479 w 734094"/>
                  <a:gd name="connsiteY417" fmla="*/ 108011 h 108129"/>
                  <a:gd name="connsiteX418" fmla="*/ 49462 w 734094"/>
                  <a:gd name="connsiteY418" fmla="*/ 108011 h 108129"/>
                  <a:gd name="connsiteX419" fmla="*/ 49462 w 734094"/>
                  <a:gd name="connsiteY419" fmla="*/ 90360 h 108129"/>
                  <a:gd name="connsiteX420" fmla="*/ 47479 w 734094"/>
                  <a:gd name="connsiteY420" fmla="*/ 90360 h 108129"/>
                  <a:gd name="connsiteX421" fmla="*/ 57025 w 734094"/>
                  <a:gd name="connsiteY421" fmla="*/ 90360 h 108129"/>
                  <a:gd name="connsiteX422" fmla="*/ 57025 w 734094"/>
                  <a:gd name="connsiteY422" fmla="*/ 108011 h 108129"/>
                  <a:gd name="connsiteX423" fmla="*/ 58946 w 734094"/>
                  <a:gd name="connsiteY423" fmla="*/ 108011 h 108129"/>
                  <a:gd name="connsiteX424" fmla="*/ 58946 w 734094"/>
                  <a:gd name="connsiteY424" fmla="*/ 90360 h 108129"/>
                  <a:gd name="connsiteX425" fmla="*/ 57025 w 734094"/>
                  <a:gd name="connsiteY425" fmla="*/ 90360 h 108129"/>
                  <a:gd name="connsiteX426" fmla="*/ 66510 w 734094"/>
                  <a:gd name="connsiteY426" fmla="*/ 90360 h 108129"/>
                  <a:gd name="connsiteX427" fmla="*/ 66510 w 734094"/>
                  <a:gd name="connsiteY427" fmla="*/ 108011 h 108129"/>
                  <a:gd name="connsiteX428" fmla="*/ 68494 w 734094"/>
                  <a:gd name="connsiteY428" fmla="*/ 108011 h 108129"/>
                  <a:gd name="connsiteX429" fmla="*/ 68494 w 734094"/>
                  <a:gd name="connsiteY429" fmla="*/ 90360 h 108129"/>
                  <a:gd name="connsiteX430" fmla="*/ 66510 w 734094"/>
                  <a:gd name="connsiteY430" fmla="*/ 90360 h 108129"/>
                  <a:gd name="connsiteX431" fmla="*/ 75996 w 734094"/>
                  <a:gd name="connsiteY431" fmla="*/ 90360 h 108129"/>
                  <a:gd name="connsiteX432" fmla="*/ 75996 w 734094"/>
                  <a:gd name="connsiteY432" fmla="*/ 108011 h 108129"/>
                  <a:gd name="connsiteX433" fmla="*/ 77980 w 734094"/>
                  <a:gd name="connsiteY433" fmla="*/ 108011 h 108129"/>
                  <a:gd name="connsiteX434" fmla="*/ 77980 w 734094"/>
                  <a:gd name="connsiteY434" fmla="*/ 90360 h 108129"/>
                  <a:gd name="connsiteX435" fmla="*/ 75996 w 734094"/>
                  <a:gd name="connsiteY435" fmla="*/ 90360 h 108129"/>
                  <a:gd name="connsiteX436" fmla="*/ 85542 w 734094"/>
                  <a:gd name="connsiteY436" fmla="*/ 90360 h 108129"/>
                  <a:gd name="connsiteX437" fmla="*/ 85542 w 734094"/>
                  <a:gd name="connsiteY437" fmla="*/ 108011 h 108129"/>
                  <a:gd name="connsiteX438" fmla="*/ 87464 w 734094"/>
                  <a:gd name="connsiteY438" fmla="*/ 108011 h 108129"/>
                  <a:gd name="connsiteX439" fmla="*/ 87464 w 734094"/>
                  <a:gd name="connsiteY439" fmla="*/ 90360 h 108129"/>
                  <a:gd name="connsiteX440" fmla="*/ 85542 w 734094"/>
                  <a:gd name="connsiteY440" fmla="*/ 90360 h 108129"/>
                  <a:gd name="connsiteX441" fmla="*/ 95028 w 734094"/>
                  <a:gd name="connsiteY441" fmla="*/ 90360 h 108129"/>
                  <a:gd name="connsiteX442" fmla="*/ 95028 w 734094"/>
                  <a:gd name="connsiteY442" fmla="*/ 108011 h 108129"/>
                  <a:gd name="connsiteX443" fmla="*/ 97011 w 734094"/>
                  <a:gd name="connsiteY443" fmla="*/ 108011 h 108129"/>
                  <a:gd name="connsiteX444" fmla="*/ 97011 w 734094"/>
                  <a:gd name="connsiteY444" fmla="*/ 90360 h 108129"/>
                  <a:gd name="connsiteX445" fmla="*/ 95028 w 734094"/>
                  <a:gd name="connsiteY445" fmla="*/ 90360 h 108129"/>
                  <a:gd name="connsiteX446" fmla="*/ 104514 w 734094"/>
                  <a:gd name="connsiteY446" fmla="*/ 90360 h 108129"/>
                  <a:gd name="connsiteX447" fmla="*/ 104514 w 734094"/>
                  <a:gd name="connsiteY447" fmla="*/ 108011 h 108129"/>
                  <a:gd name="connsiteX448" fmla="*/ 106497 w 734094"/>
                  <a:gd name="connsiteY448" fmla="*/ 108011 h 108129"/>
                  <a:gd name="connsiteX449" fmla="*/ 106497 w 734094"/>
                  <a:gd name="connsiteY449" fmla="*/ 90360 h 108129"/>
                  <a:gd name="connsiteX450" fmla="*/ 104514 w 734094"/>
                  <a:gd name="connsiteY450" fmla="*/ 90360 h 108129"/>
                  <a:gd name="connsiteX451" fmla="*/ 114060 w 734094"/>
                  <a:gd name="connsiteY451" fmla="*/ 90360 h 108129"/>
                  <a:gd name="connsiteX452" fmla="*/ 114060 w 734094"/>
                  <a:gd name="connsiteY452" fmla="*/ 108011 h 108129"/>
                  <a:gd name="connsiteX453" fmla="*/ 116041 w 734094"/>
                  <a:gd name="connsiteY453" fmla="*/ 108011 h 108129"/>
                  <a:gd name="connsiteX454" fmla="*/ 116041 w 734094"/>
                  <a:gd name="connsiteY454" fmla="*/ 90360 h 108129"/>
                  <a:gd name="connsiteX455" fmla="*/ 114060 w 734094"/>
                  <a:gd name="connsiteY455" fmla="*/ 90360 h 108129"/>
                  <a:gd name="connsiteX456" fmla="*/ 123546 w 734094"/>
                  <a:gd name="connsiteY456" fmla="*/ 90360 h 108129"/>
                  <a:gd name="connsiteX457" fmla="*/ 123546 w 734094"/>
                  <a:gd name="connsiteY457" fmla="*/ 108011 h 108129"/>
                  <a:gd name="connsiteX458" fmla="*/ 125529 w 734094"/>
                  <a:gd name="connsiteY458" fmla="*/ 108011 h 108129"/>
                  <a:gd name="connsiteX459" fmla="*/ 125529 w 734094"/>
                  <a:gd name="connsiteY459" fmla="*/ 90360 h 108129"/>
                  <a:gd name="connsiteX460" fmla="*/ 123546 w 734094"/>
                  <a:gd name="connsiteY460" fmla="*/ 90360 h 108129"/>
                  <a:gd name="connsiteX461" fmla="*/ 133092 w 734094"/>
                  <a:gd name="connsiteY461" fmla="*/ 90360 h 108129"/>
                  <a:gd name="connsiteX462" fmla="*/ 133092 w 734094"/>
                  <a:gd name="connsiteY462" fmla="*/ 108011 h 108129"/>
                  <a:gd name="connsiteX463" fmla="*/ 135013 w 734094"/>
                  <a:gd name="connsiteY463" fmla="*/ 108011 h 108129"/>
                  <a:gd name="connsiteX464" fmla="*/ 135013 w 734094"/>
                  <a:gd name="connsiteY464" fmla="*/ 90360 h 108129"/>
                  <a:gd name="connsiteX465" fmla="*/ 133092 w 734094"/>
                  <a:gd name="connsiteY465" fmla="*/ 90360 h 108129"/>
                  <a:gd name="connsiteX466" fmla="*/ 142578 w 734094"/>
                  <a:gd name="connsiteY466" fmla="*/ 90360 h 108129"/>
                  <a:gd name="connsiteX467" fmla="*/ 142578 w 734094"/>
                  <a:gd name="connsiteY467" fmla="*/ 108011 h 108129"/>
                  <a:gd name="connsiteX468" fmla="*/ 144561 w 734094"/>
                  <a:gd name="connsiteY468" fmla="*/ 108011 h 108129"/>
                  <a:gd name="connsiteX469" fmla="*/ 144561 w 734094"/>
                  <a:gd name="connsiteY469" fmla="*/ 90360 h 108129"/>
                  <a:gd name="connsiteX470" fmla="*/ 142578 w 734094"/>
                  <a:gd name="connsiteY470" fmla="*/ 90360 h 108129"/>
                  <a:gd name="connsiteX471" fmla="*/ 152064 w 734094"/>
                  <a:gd name="connsiteY471" fmla="*/ 90360 h 108129"/>
                  <a:gd name="connsiteX472" fmla="*/ 152064 w 734094"/>
                  <a:gd name="connsiteY472" fmla="*/ 108011 h 108129"/>
                  <a:gd name="connsiteX473" fmla="*/ 154044 w 734094"/>
                  <a:gd name="connsiteY473" fmla="*/ 108011 h 108129"/>
                  <a:gd name="connsiteX474" fmla="*/ 154044 w 734094"/>
                  <a:gd name="connsiteY474" fmla="*/ 90360 h 108129"/>
                  <a:gd name="connsiteX475" fmla="*/ 152064 w 734094"/>
                  <a:gd name="connsiteY475" fmla="*/ 90360 h 108129"/>
                  <a:gd name="connsiteX476" fmla="*/ 161610 w 734094"/>
                  <a:gd name="connsiteY476" fmla="*/ 90360 h 108129"/>
                  <a:gd name="connsiteX477" fmla="*/ 161610 w 734094"/>
                  <a:gd name="connsiteY477" fmla="*/ 108011 h 108129"/>
                  <a:gd name="connsiteX478" fmla="*/ 163531 w 734094"/>
                  <a:gd name="connsiteY478" fmla="*/ 108011 h 108129"/>
                  <a:gd name="connsiteX479" fmla="*/ 163531 w 734094"/>
                  <a:gd name="connsiteY479" fmla="*/ 90360 h 108129"/>
                  <a:gd name="connsiteX480" fmla="*/ 161610 w 734094"/>
                  <a:gd name="connsiteY480" fmla="*/ 90360 h 108129"/>
                  <a:gd name="connsiteX481" fmla="*/ 171096 w 734094"/>
                  <a:gd name="connsiteY481" fmla="*/ 90360 h 108129"/>
                  <a:gd name="connsiteX482" fmla="*/ 171096 w 734094"/>
                  <a:gd name="connsiteY482" fmla="*/ 108011 h 108129"/>
                  <a:gd name="connsiteX483" fmla="*/ 173079 w 734094"/>
                  <a:gd name="connsiteY483" fmla="*/ 108011 h 108129"/>
                  <a:gd name="connsiteX484" fmla="*/ 173079 w 734094"/>
                  <a:gd name="connsiteY484" fmla="*/ 90360 h 108129"/>
                  <a:gd name="connsiteX485" fmla="*/ 171096 w 734094"/>
                  <a:gd name="connsiteY485" fmla="*/ 90360 h 108129"/>
                  <a:gd name="connsiteX486" fmla="*/ 180582 w 734094"/>
                  <a:gd name="connsiteY486" fmla="*/ 90360 h 108129"/>
                  <a:gd name="connsiteX487" fmla="*/ 180582 w 734094"/>
                  <a:gd name="connsiteY487" fmla="*/ 108011 h 108129"/>
                  <a:gd name="connsiteX488" fmla="*/ 182562 w 734094"/>
                  <a:gd name="connsiteY488" fmla="*/ 108011 h 108129"/>
                  <a:gd name="connsiteX489" fmla="*/ 182562 w 734094"/>
                  <a:gd name="connsiteY489" fmla="*/ 90360 h 108129"/>
                  <a:gd name="connsiteX490" fmla="*/ 180582 w 734094"/>
                  <a:gd name="connsiteY490" fmla="*/ 90360 h 108129"/>
                  <a:gd name="connsiteX491" fmla="*/ 190128 w 734094"/>
                  <a:gd name="connsiteY491" fmla="*/ 90360 h 108129"/>
                  <a:gd name="connsiteX492" fmla="*/ 190128 w 734094"/>
                  <a:gd name="connsiteY492" fmla="*/ 108011 h 108129"/>
                  <a:gd name="connsiteX493" fmla="*/ 192049 w 734094"/>
                  <a:gd name="connsiteY493" fmla="*/ 108011 h 108129"/>
                  <a:gd name="connsiteX494" fmla="*/ 192049 w 734094"/>
                  <a:gd name="connsiteY494" fmla="*/ 90360 h 108129"/>
                  <a:gd name="connsiteX495" fmla="*/ 190128 w 734094"/>
                  <a:gd name="connsiteY495" fmla="*/ 90360 h 108129"/>
                  <a:gd name="connsiteX496" fmla="*/ 199614 w 734094"/>
                  <a:gd name="connsiteY496" fmla="*/ 90360 h 108129"/>
                  <a:gd name="connsiteX497" fmla="*/ 199614 w 734094"/>
                  <a:gd name="connsiteY497" fmla="*/ 108011 h 108129"/>
                  <a:gd name="connsiteX498" fmla="*/ 201597 w 734094"/>
                  <a:gd name="connsiteY498" fmla="*/ 108011 h 108129"/>
                  <a:gd name="connsiteX499" fmla="*/ 201597 w 734094"/>
                  <a:gd name="connsiteY499" fmla="*/ 90360 h 108129"/>
                  <a:gd name="connsiteX500" fmla="*/ 199614 w 734094"/>
                  <a:gd name="connsiteY500" fmla="*/ 90360 h 108129"/>
                  <a:gd name="connsiteX501" fmla="*/ 209100 w 734094"/>
                  <a:gd name="connsiteY501" fmla="*/ 90360 h 108129"/>
                  <a:gd name="connsiteX502" fmla="*/ 209100 w 734094"/>
                  <a:gd name="connsiteY502" fmla="*/ 108011 h 108129"/>
                  <a:gd name="connsiteX503" fmla="*/ 211083 w 734094"/>
                  <a:gd name="connsiteY503" fmla="*/ 108011 h 108129"/>
                  <a:gd name="connsiteX504" fmla="*/ 211083 w 734094"/>
                  <a:gd name="connsiteY504" fmla="*/ 90360 h 108129"/>
                  <a:gd name="connsiteX505" fmla="*/ 209100 w 734094"/>
                  <a:gd name="connsiteY505" fmla="*/ 90360 h 108129"/>
                  <a:gd name="connsiteX506" fmla="*/ 218646 w 734094"/>
                  <a:gd name="connsiteY506" fmla="*/ 90360 h 108129"/>
                  <a:gd name="connsiteX507" fmla="*/ 218646 w 734094"/>
                  <a:gd name="connsiteY507" fmla="*/ 108011 h 108129"/>
                  <a:gd name="connsiteX508" fmla="*/ 220629 w 734094"/>
                  <a:gd name="connsiteY508" fmla="*/ 108011 h 108129"/>
                  <a:gd name="connsiteX509" fmla="*/ 220629 w 734094"/>
                  <a:gd name="connsiteY509" fmla="*/ 90360 h 108129"/>
                  <a:gd name="connsiteX510" fmla="*/ 218646 w 734094"/>
                  <a:gd name="connsiteY510" fmla="*/ 90360 h 108129"/>
                  <a:gd name="connsiteX511" fmla="*/ 228132 w 734094"/>
                  <a:gd name="connsiteY511" fmla="*/ 90360 h 108129"/>
                  <a:gd name="connsiteX512" fmla="*/ 228132 w 734094"/>
                  <a:gd name="connsiteY512" fmla="*/ 108011 h 108129"/>
                  <a:gd name="connsiteX513" fmla="*/ 230115 w 734094"/>
                  <a:gd name="connsiteY513" fmla="*/ 108011 h 108129"/>
                  <a:gd name="connsiteX514" fmla="*/ 230115 w 734094"/>
                  <a:gd name="connsiteY514" fmla="*/ 90360 h 108129"/>
                  <a:gd name="connsiteX515" fmla="*/ 228132 w 734094"/>
                  <a:gd name="connsiteY515" fmla="*/ 90360 h 108129"/>
                  <a:gd name="connsiteX516" fmla="*/ 237678 w 734094"/>
                  <a:gd name="connsiteY516" fmla="*/ 90360 h 108129"/>
                  <a:gd name="connsiteX517" fmla="*/ 237678 w 734094"/>
                  <a:gd name="connsiteY517" fmla="*/ 108011 h 108129"/>
                  <a:gd name="connsiteX518" fmla="*/ 239599 w 734094"/>
                  <a:gd name="connsiteY518" fmla="*/ 108011 h 108129"/>
                  <a:gd name="connsiteX519" fmla="*/ 239599 w 734094"/>
                  <a:gd name="connsiteY519" fmla="*/ 90360 h 108129"/>
                  <a:gd name="connsiteX520" fmla="*/ 237678 w 734094"/>
                  <a:gd name="connsiteY520" fmla="*/ 90360 h 108129"/>
                  <a:gd name="connsiteX521" fmla="*/ 247164 w 734094"/>
                  <a:gd name="connsiteY521" fmla="*/ 90360 h 108129"/>
                  <a:gd name="connsiteX522" fmla="*/ 247164 w 734094"/>
                  <a:gd name="connsiteY522" fmla="*/ 108011 h 108129"/>
                  <a:gd name="connsiteX523" fmla="*/ 249144 w 734094"/>
                  <a:gd name="connsiteY523" fmla="*/ 108011 h 108129"/>
                  <a:gd name="connsiteX524" fmla="*/ 249144 w 734094"/>
                  <a:gd name="connsiteY524" fmla="*/ 90360 h 108129"/>
                  <a:gd name="connsiteX525" fmla="*/ 247164 w 734094"/>
                  <a:gd name="connsiteY525" fmla="*/ 90360 h 108129"/>
                  <a:gd name="connsiteX526" fmla="*/ 256650 w 734094"/>
                  <a:gd name="connsiteY526" fmla="*/ 90360 h 108129"/>
                  <a:gd name="connsiteX527" fmla="*/ 256650 w 734094"/>
                  <a:gd name="connsiteY527" fmla="*/ 108011 h 108129"/>
                  <a:gd name="connsiteX528" fmla="*/ 258633 w 734094"/>
                  <a:gd name="connsiteY528" fmla="*/ 108011 h 108129"/>
                  <a:gd name="connsiteX529" fmla="*/ 258633 w 734094"/>
                  <a:gd name="connsiteY529" fmla="*/ 90360 h 108129"/>
                  <a:gd name="connsiteX530" fmla="*/ 256650 w 734094"/>
                  <a:gd name="connsiteY530" fmla="*/ 90360 h 108129"/>
                  <a:gd name="connsiteX531" fmla="*/ 266196 w 734094"/>
                  <a:gd name="connsiteY531" fmla="*/ 90360 h 108129"/>
                  <a:gd name="connsiteX532" fmla="*/ 266196 w 734094"/>
                  <a:gd name="connsiteY532" fmla="*/ 108011 h 108129"/>
                  <a:gd name="connsiteX533" fmla="*/ 268117 w 734094"/>
                  <a:gd name="connsiteY533" fmla="*/ 108011 h 108129"/>
                  <a:gd name="connsiteX534" fmla="*/ 268117 w 734094"/>
                  <a:gd name="connsiteY534" fmla="*/ 90360 h 108129"/>
                  <a:gd name="connsiteX535" fmla="*/ 266196 w 734094"/>
                  <a:gd name="connsiteY535" fmla="*/ 90360 h 108129"/>
                  <a:gd name="connsiteX536" fmla="*/ 275682 w 734094"/>
                  <a:gd name="connsiteY536" fmla="*/ 90360 h 108129"/>
                  <a:gd name="connsiteX537" fmla="*/ 275682 w 734094"/>
                  <a:gd name="connsiteY537" fmla="*/ 108011 h 108129"/>
                  <a:gd name="connsiteX538" fmla="*/ 277662 w 734094"/>
                  <a:gd name="connsiteY538" fmla="*/ 108011 h 108129"/>
                  <a:gd name="connsiteX539" fmla="*/ 277662 w 734094"/>
                  <a:gd name="connsiteY539" fmla="*/ 90360 h 108129"/>
                  <a:gd name="connsiteX540" fmla="*/ 275682 w 734094"/>
                  <a:gd name="connsiteY540" fmla="*/ 90360 h 108129"/>
                  <a:gd name="connsiteX541" fmla="*/ 285168 w 734094"/>
                  <a:gd name="connsiteY541" fmla="*/ 90360 h 108129"/>
                  <a:gd name="connsiteX542" fmla="*/ 285168 w 734094"/>
                  <a:gd name="connsiteY542" fmla="*/ 108011 h 108129"/>
                  <a:gd name="connsiteX543" fmla="*/ 287151 w 734094"/>
                  <a:gd name="connsiteY543" fmla="*/ 108011 h 108129"/>
                  <a:gd name="connsiteX544" fmla="*/ 287151 w 734094"/>
                  <a:gd name="connsiteY544" fmla="*/ 90360 h 108129"/>
                  <a:gd name="connsiteX545" fmla="*/ 285168 w 734094"/>
                  <a:gd name="connsiteY545" fmla="*/ 90360 h 108129"/>
                  <a:gd name="connsiteX546" fmla="*/ 294713 w 734094"/>
                  <a:gd name="connsiteY546" fmla="*/ 90360 h 108129"/>
                  <a:gd name="connsiteX547" fmla="*/ 294713 w 734094"/>
                  <a:gd name="connsiteY547" fmla="*/ 108011 h 108129"/>
                  <a:gd name="connsiteX548" fmla="*/ 296635 w 734094"/>
                  <a:gd name="connsiteY548" fmla="*/ 108011 h 108129"/>
                  <a:gd name="connsiteX549" fmla="*/ 296635 w 734094"/>
                  <a:gd name="connsiteY549" fmla="*/ 90360 h 108129"/>
                  <a:gd name="connsiteX550" fmla="*/ 294713 w 734094"/>
                  <a:gd name="connsiteY550" fmla="*/ 90360 h 108129"/>
                  <a:gd name="connsiteX551" fmla="*/ 304199 w 734094"/>
                  <a:gd name="connsiteY551" fmla="*/ 90360 h 108129"/>
                  <a:gd name="connsiteX552" fmla="*/ 304199 w 734094"/>
                  <a:gd name="connsiteY552" fmla="*/ 108011 h 108129"/>
                  <a:gd name="connsiteX553" fmla="*/ 306183 w 734094"/>
                  <a:gd name="connsiteY553" fmla="*/ 108011 h 108129"/>
                  <a:gd name="connsiteX554" fmla="*/ 306183 w 734094"/>
                  <a:gd name="connsiteY554" fmla="*/ 90360 h 108129"/>
                  <a:gd name="connsiteX555" fmla="*/ 304199 w 734094"/>
                  <a:gd name="connsiteY555" fmla="*/ 90360 h 108129"/>
                  <a:gd name="connsiteX556" fmla="*/ 313685 w 734094"/>
                  <a:gd name="connsiteY556" fmla="*/ 90360 h 108129"/>
                  <a:gd name="connsiteX557" fmla="*/ 313685 w 734094"/>
                  <a:gd name="connsiteY557" fmla="*/ 108011 h 108129"/>
                  <a:gd name="connsiteX558" fmla="*/ 315666 w 734094"/>
                  <a:gd name="connsiteY558" fmla="*/ 108011 h 108129"/>
                  <a:gd name="connsiteX559" fmla="*/ 315666 w 734094"/>
                  <a:gd name="connsiteY559" fmla="*/ 90360 h 108129"/>
                  <a:gd name="connsiteX560" fmla="*/ 313685 w 734094"/>
                  <a:gd name="connsiteY560" fmla="*/ 90360 h 108129"/>
                  <a:gd name="connsiteX561" fmla="*/ 323231 w 734094"/>
                  <a:gd name="connsiteY561" fmla="*/ 90360 h 108129"/>
                  <a:gd name="connsiteX562" fmla="*/ 323231 w 734094"/>
                  <a:gd name="connsiteY562" fmla="*/ 108011 h 108129"/>
                  <a:gd name="connsiteX563" fmla="*/ 325153 w 734094"/>
                  <a:gd name="connsiteY563" fmla="*/ 108011 h 108129"/>
                  <a:gd name="connsiteX564" fmla="*/ 325153 w 734094"/>
                  <a:gd name="connsiteY564" fmla="*/ 90360 h 108129"/>
                  <a:gd name="connsiteX565" fmla="*/ 323231 w 734094"/>
                  <a:gd name="connsiteY565" fmla="*/ 90360 h 108129"/>
                  <a:gd name="connsiteX566" fmla="*/ 332717 w 734094"/>
                  <a:gd name="connsiteY566" fmla="*/ 90360 h 108129"/>
                  <a:gd name="connsiteX567" fmla="*/ 332717 w 734094"/>
                  <a:gd name="connsiteY567" fmla="*/ 108011 h 108129"/>
                  <a:gd name="connsiteX568" fmla="*/ 334700 w 734094"/>
                  <a:gd name="connsiteY568" fmla="*/ 108011 h 108129"/>
                  <a:gd name="connsiteX569" fmla="*/ 334700 w 734094"/>
                  <a:gd name="connsiteY569" fmla="*/ 90360 h 108129"/>
                  <a:gd name="connsiteX570" fmla="*/ 332717 w 734094"/>
                  <a:gd name="connsiteY570" fmla="*/ 90360 h 108129"/>
                  <a:gd name="connsiteX571" fmla="*/ 342203 w 734094"/>
                  <a:gd name="connsiteY571" fmla="*/ 90360 h 108129"/>
                  <a:gd name="connsiteX572" fmla="*/ 342203 w 734094"/>
                  <a:gd name="connsiteY572" fmla="*/ 108011 h 108129"/>
                  <a:gd name="connsiteX573" fmla="*/ 344186 w 734094"/>
                  <a:gd name="connsiteY573" fmla="*/ 108011 h 108129"/>
                  <a:gd name="connsiteX574" fmla="*/ 344186 w 734094"/>
                  <a:gd name="connsiteY574" fmla="*/ 90360 h 108129"/>
                  <a:gd name="connsiteX575" fmla="*/ 342203 w 734094"/>
                  <a:gd name="connsiteY575" fmla="*/ 90360 h 108129"/>
                  <a:gd name="connsiteX576" fmla="*/ 351749 w 734094"/>
                  <a:gd name="connsiteY576" fmla="*/ 90360 h 108129"/>
                  <a:gd name="connsiteX577" fmla="*/ 351749 w 734094"/>
                  <a:gd name="connsiteY577" fmla="*/ 108011 h 108129"/>
                  <a:gd name="connsiteX578" fmla="*/ 353732 w 734094"/>
                  <a:gd name="connsiteY578" fmla="*/ 108011 h 108129"/>
                  <a:gd name="connsiteX579" fmla="*/ 353732 w 734094"/>
                  <a:gd name="connsiteY579" fmla="*/ 90360 h 108129"/>
                  <a:gd name="connsiteX580" fmla="*/ 351749 w 734094"/>
                  <a:gd name="connsiteY580" fmla="*/ 90360 h 108129"/>
                  <a:gd name="connsiteX581" fmla="*/ 361235 w 734094"/>
                  <a:gd name="connsiteY581" fmla="*/ 90360 h 108129"/>
                  <a:gd name="connsiteX582" fmla="*/ 361235 w 734094"/>
                  <a:gd name="connsiteY582" fmla="*/ 108011 h 108129"/>
                  <a:gd name="connsiteX583" fmla="*/ 363218 w 734094"/>
                  <a:gd name="connsiteY583" fmla="*/ 108011 h 108129"/>
                  <a:gd name="connsiteX584" fmla="*/ 363218 w 734094"/>
                  <a:gd name="connsiteY584" fmla="*/ 90360 h 108129"/>
                  <a:gd name="connsiteX585" fmla="*/ 361235 w 734094"/>
                  <a:gd name="connsiteY585" fmla="*/ 90360 h 108129"/>
                  <a:gd name="connsiteX586" fmla="*/ 370781 w 734094"/>
                  <a:gd name="connsiteY586" fmla="*/ 90360 h 108129"/>
                  <a:gd name="connsiteX587" fmla="*/ 370781 w 734094"/>
                  <a:gd name="connsiteY587" fmla="*/ 108011 h 108129"/>
                  <a:gd name="connsiteX588" fmla="*/ 372702 w 734094"/>
                  <a:gd name="connsiteY588" fmla="*/ 108011 h 108129"/>
                  <a:gd name="connsiteX589" fmla="*/ 372702 w 734094"/>
                  <a:gd name="connsiteY589" fmla="*/ 90360 h 108129"/>
                  <a:gd name="connsiteX590" fmla="*/ 370781 w 734094"/>
                  <a:gd name="connsiteY590" fmla="*/ 90360 h 108129"/>
                  <a:gd name="connsiteX591" fmla="*/ 380267 w 734094"/>
                  <a:gd name="connsiteY591" fmla="*/ 90360 h 108129"/>
                  <a:gd name="connsiteX592" fmla="*/ 380267 w 734094"/>
                  <a:gd name="connsiteY592" fmla="*/ 108011 h 108129"/>
                  <a:gd name="connsiteX593" fmla="*/ 382250 w 734094"/>
                  <a:gd name="connsiteY593" fmla="*/ 108011 h 108129"/>
                  <a:gd name="connsiteX594" fmla="*/ 382250 w 734094"/>
                  <a:gd name="connsiteY594" fmla="*/ 90360 h 108129"/>
                  <a:gd name="connsiteX595" fmla="*/ 380267 w 734094"/>
                  <a:gd name="connsiteY595" fmla="*/ 90360 h 108129"/>
                  <a:gd name="connsiteX596" fmla="*/ 389753 w 734094"/>
                  <a:gd name="connsiteY596" fmla="*/ 90360 h 108129"/>
                  <a:gd name="connsiteX597" fmla="*/ 389753 w 734094"/>
                  <a:gd name="connsiteY597" fmla="*/ 108011 h 108129"/>
                  <a:gd name="connsiteX598" fmla="*/ 391733 w 734094"/>
                  <a:gd name="connsiteY598" fmla="*/ 108011 h 108129"/>
                  <a:gd name="connsiteX599" fmla="*/ 391733 w 734094"/>
                  <a:gd name="connsiteY599" fmla="*/ 90360 h 108129"/>
                  <a:gd name="connsiteX600" fmla="*/ 389753 w 734094"/>
                  <a:gd name="connsiteY600" fmla="*/ 90360 h 108129"/>
                  <a:gd name="connsiteX601" fmla="*/ 399299 w 734094"/>
                  <a:gd name="connsiteY601" fmla="*/ 90360 h 108129"/>
                  <a:gd name="connsiteX602" fmla="*/ 399299 w 734094"/>
                  <a:gd name="connsiteY602" fmla="*/ 108011 h 108129"/>
                  <a:gd name="connsiteX603" fmla="*/ 401220 w 734094"/>
                  <a:gd name="connsiteY603" fmla="*/ 108011 h 108129"/>
                  <a:gd name="connsiteX604" fmla="*/ 401220 w 734094"/>
                  <a:gd name="connsiteY604" fmla="*/ 90360 h 108129"/>
                  <a:gd name="connsiteX605" fmla="*/ 399299 w 734094"/>
                  <a:gd name="connsiteY605" fmla="*/ 90360 h 108129"/>
                  <a:gd name="connsiteX606" fmla="*/ 408785 w 734094"/>
                  <a:gd name="connsiteY606" fmla="*/ 90360 h 108129"/>
                  <a:gd name="connsiteX607" fmla="*/ 408785 w 734094"/>
                  <a:gd name="connsiteY607" fmla="*/ 108011 h 108129"/>
                  <a:gd name="connsiteX608" fmla="*/ 410765 w 734094"/>
                  <a:gd name="connsiteY608" fmla="*/ 108011 h 108129"/>
                  <a:gd name="connsiteX609" fmla="*/ 410765 w 734094"/>
                  <a:gd name="connsiteY609" fmla="*/ 90360 h 108129"/>
                  <a:gd name="connsiteX610" fmla="*/ 408785 w 734094"/>
                  <a:gd name="connsiteY610" fmla="*/ 90360 h 108129"/>
                  <a:gd name="connsiteX611" fmla="*/ 418271 w 734094"/>
                  <a:gd name="connsiteY611" fmla="*/ 90360 h 108129"/>
                  <a:gd name="connsiteX612" fmla="*/ 418271 w 734094"/>
                  <a:gd name="connsiteY612" fmla="*/ 108011 h 108129"/>
                  <a:gd name="connsiteX613" fmla="*/ 420254 w 734094"/>
                  <a:gd name="connsiteY613" fmla="*/ 108011 h 108129"/>
                  <a:gd name="connsiteX614" fmla="*/ 420254 w 734094"/>
                  <a:gd name="connsiteY614" fmla="*/ 90360 h 108129"/>
                  <a:gd name="connsiteX615" fmla="*/ 418271 w 734094"/>
                  <a:gd name="connsiteY615" fmla="*/ 90360 h 108129"/>
                  <a:gd name="connsiteX616" fmla="*/ 427817 w 734094"/>
                  <a:gd name="connsiteY616" fmla="*/ 90360 h 108129"/>
                  <a:gd name="connsiteX617" fmla="*/ 427817 w 734094"/>
                  <a:gd name="connsiteY617" fmla="*/ 108011 h 108129"/>
                  <a:gd name="connsiteX618" fmla="*/ 429738 w 734094"/>
                  <a:gd name="connsiteY618" fmla="*/ 108011 h 108129"/>
                  <a:gd name="connsiteX619" fmla="*/ 429738 w 734094"/>
                  <a:gd name="connsiteY619" fmla="*/ 90360 h 108129"/>
                  <a:gd name="connsiteX620" fmla="*/ 427817 w 734094"/>
                  <a:gd name="connsiteY620" fmla="*/ 90360 h 108129"/>
                  <a:gd name="connsiteX621" fmla="*/ 437303 w 734094"/>
                  <a:gd name="connsiteY621" fmla="*/ 90360 h 108129"/>
                  <a:gd name="connsiteX622" fmla="*/ 437303 w 734094"/>
                  <a:gd name="connsiteY622" fmla="*/ 108011 h 108129"/>
                  <a:gd name="connsiteX623" fmla="*/ 439286 w 734094"/>
                  <a:gd name="connsiteY623" fmla="*/ 108011 h 108129"/>
                  <a:gd name="connsiteX624" fmla="*/ 439286 w 734094"/>
                  <a:gd name="connsiteY624" fmla="*/ 90360 h 108129"/>
                  <a:gd name="connsiteX625" fmla="*/ 437303 w 734094"/>
                  <a:gd name="connsiteY625" fmla="*/ 90360 h 108129"/>
                  <a:gd name="connsiteX626" fmla="*/ 446789 w 734094"/>
                  <a:gd name="connsiteY626" fmla="*/ 90360 h 108129"/>
                  <a:gd name="connsiteX627" fmla="*/ 446789 w 734094"/>
                  <a:gd name="connsiteY627" fmla="*/ 108011 h 108129"/>
                  <a:gd name="connsiteX628" fmla="*/ 448772 w 734094"/>
                  <a:gd name="connsiteY628" fmla="*/ 108011 h 108129"/>
                  <a:gd name="connsiteX629" fmla="*/ 448772 w 734094"/>
                  <a:gd name="connsiteY629" fmla="*/ 90360 h 108129"/>
                  <a:gd name="connsiteX630" fmla="*/ 446789 w 734094"/>
                  <a:gd name="connsiteY630" fmla="*/ 90360 h 108129"/>
                  <a:gd name="connsiteX631" fmla="*/ 456335 w 734094"/>
                  <a:gd name="connsiteY631" fmla="*/ 90360 h 108129"/>
                  <a:gd name="connsiteX632" fmla="*/ 456335 w 734094"/>
                  <a:gd name="connsiteY632" fmla="*/ 108011 h 108129"/>
                  <a:gd name="connsiteX633" fmla="*/ 458318 w 734094"/>
                  <a:gd name="connsiteY633" fmla="*/ 108011 h 108129"/>
                  <a:gd name="connsiteX634" fmla="*/ 458318 w 734094"/>
                  <a:gd name="connsiteY634" fmla="*/ 90360 h 108129"/>
                  <a:gd name="connsiteX635" fmla="*/ 456335 w 734094"/>
                  <a:gd name="connsiteY635" fmla="*/ 90360 h 108129"/>
                  <a:gd name="connsiteX636" fmla="*/ 465821 w 734094"/>
                  <a:gd name="connsiteY636" fmla="*/ 90360 h 108129"/>
                  <a:gd name="connsiteX637" fmla="*/ 465821 w 734094"/>
                  <a:gd name="connsiteY637" fmla="*/ 108011 h 108129"/>
                  <a:gd name="connsiteX638" fmla="*/ 467804 w 734094"/>
                  <a:gd name="connsiteY638" fmla="*/ 108011 h 108129"/>
                  <a:gd name="connsiteX639" fmla="*/ 467804 w 734094"/>
                  <a:gd name="connsiteY639" fmla="*/ 90360 h 108129"/>
                  <a:gd name="connsiteX640" fmla="*/ 465821 w 734094"/>
                  <a:gd name="connsiteY640" fmla="*/ 90360 h 108129"/>
                  <a:gd name="connsiteX641" fmla="*/ 475367 w 734094"/>
                  <a:gd name="connsiteY641" fmla="*/ 90360 h 108129"/>
                  <a:gd name="connsiteX642" fmla="*/ 475367 w 734094"/>
                  <a:gd name="connsiteY642" fmla="*/ 108011 h 108129"/>
                  <a:gd name="connsiteX643" fmla="*/ 477288 w 734094"/>
                  <a:gd name="connsiteY643" fmla="*/ 108011 h 108129"/>
                  <a:gd name="connsiteX644" fmla="*/ 477288 w 734094"/>
                  <a:gd name="connsiteY644" fmla="*/ 90360 h 108129"/>
                  <a:gd name="connsiteX645" fmla="*/ 475367 w 734094"/>
                  <a:gd name="connsiteY645" fmla="*/ 90360 h 108129"/>
                  <a:gd name="connsiteX646" fmla="*/ 484853 w 734094"/>
                  <a:gd name="connsiteY646" fmla="*/ 90360 h 108129"/>
                  <a:gd name="connsiteX647" fmla="*/ 484853 w 734094"/>
                  <a:gd name="connsiteY647" fmla="*/ 108011 h 108129"/>
                  <a:gd name="connsiteX648" fmla="*/ 486833 w 734094"/>
                  <a:gd name="connsiteY648" fmla="*/ 108011 h 108129"/>
                  <a:gd name="connsiteX649" fmla="*/ 486833 w 734094"/>
                  <a:gd name="connsiteY649" fmla="*/ 90360 h 108129"/>
                  <a:gd name="connsiteX650" fmla="*/ 484853 w 734094"/>
                  <a:gd name="connsiteY650" fmla="*/ 90360 h 108129"/>
                  <a:gd name="connsiteX651" fmla="*/ 494339 w 734094"/>
                  <a:gd name="connsiteY651" fmla="*/ 90360 h 108129"/>
                  <a:gd name="connsiteX652" fmla="*/ 494339 w 734094"/>
                  <a:gd name="connsiteY652" fmla="*/ 108011 h 108129"/>
                  <a:gd name="connsiteX653" fmla="*/ 496322 w 734094"/>
                  <a:gd name="connsiteY653" fmla="*/ 108011 h 108129"/>
                  <a:gd name="connsiteX654" fmla="*/ 496322 w 734094"/>
                  <a:gd name="connsiteY654" fmla="*/ 90360 h 108129"/>
                  <a:gd name="connsiteX655" fmla="*/ 494339 w 734094"/>
                  <a:gd name="connsiteY655" fmla="*/ 90360 h 108129"/>
                  <a:gd name="connsiteX656" fmla="*/ 503885 w 734094"/>
                  <a:gd name="connsiteY656" fmla="*/ 90360 h 108129"/>
                  <a:gd name="connsiteX657" fmla="*/ 503885 w 734094"/>
                  <a:gd name="connsiteY657" fmla="*/ 108011 h 108129"/>
                  <a:gd name="connsiteX658" fmla="*/ 505806 w 734094"/>
                  <a:gd name="connsiteY658" fmla="*/ 108011 h 108129"/>
                  <a:gd name="connsiteX659" fmla="*/ 505806 w 734094"/>
                  <a:gd name="connsiteY659" fmla="*/ 90360 h 108129"/>
                  <a:gd name="connsiteX660" fmla="*/ 503885 w 734094"/>
                  <a:gd name="connsiteY660" fmla="*/ 90360 h 108129"/>
                  <a:gd name="connsiteX661" fmla="*/ 513371 w 734094"/>
                  <a:gd name="connsiteY661" fmla="*/ 90360 h 108129"/>
                  <a:gd name="connsiteX662" fmla="*/ 513371 w 734094"/>
                  <a:gd name="connsiteY662" fmla="*/ 108011 h 108129"/>
                  <a:gd name="connsiteX663" fmla="*/ 515354 w 734094"/>
                  <a:gd name="connsiteY663" fmla="*/ 108011 h 108129"/>
                  <a:gd name="connsiteX664" fmla="*/ 515354 w 734094"/>
                  <a:gd name="connsiteY664" fmla="*/ 90360 h 108129"/>
                  <a:gd name="connsiteX665" fmla="*/ 513371 w 734094"/>
                  <a:gd name="connsiteY665" fmla="*/ 90360 h 108129"/>
                  <a:gd name="connsiteX666" fmla="*/ 522856 w 734094"/>
                  <a:gd name="connsiteY666" fmla="*/ 90360 h 108129"/>
                  <a:gd name="connsiteX667" fmla="*/ 522856 w 734094"/>
                  <a:gd name="connsiteY667" fmla="*/ 108011 h 108129"/>
                  <a:gd name="connsiteX668" fmla="*/ 524837 w 734094"/>
                  <a:gd name="connsiteY668" fmla="*/ 108011 h 108129"/>
                  <a:gd name="connsiteX669" fmla="*/ 524837 w 734094"/>
                  <a:gd name="connsiteY669" fmla="*/ 90360 h 108129"/>
                  <a:gd name="connsiteX670" fmla="*/ 522856 w 734094"/>
                  <a:gd name="connsiteY670" fmla="*/ 90360 h 108129"/>
                  <a:gd name="connsiteX671" fmla="*/ 532402 w 734094"/>
                  <a:gd name="connsiteY671" fmla="*/ 90360 h 108129"/>
                  <a:gd name="connsiteX672" fmla="*/ 532402 w 734094"/>
                  <a:gd name="connsiteY672" fmla="*/ 108011 h 108129"/>
                  <a:gd name="connsiteX673" fmla="*/ 534324 w 734094"/>
                  <a:gd name="connsiteY673" fmla="*/ 108011 h 108129"/>
                  <a:gd name="connsiteX674" fmla="*/ 534324 w 734094"/>
                  <a:gd name="connsiteY674" fmla="*/ 90360 h 108129"/>
                  <a:gd name="connsiteX675" fmla="*/ 532402 w 734094"/>
                  <a:gd name="connsiteY675" fmla="*/ 90360 h 108129"/>
                  <a:gd name="connsiteX676" fmla="*/ 541888 w 734094"/>
                  <a:gd name="connsiteY676" fmla="*/ 90360 h 108129"/>
                  <a:gd name="connsiteX677" fmla="*/ 541888 w 734094"/>
                  <a:gd name="connsiteY677" fmla="*/ 108011 h 108129"/>
                  <a:gd name="connsiteX678" fmla="*/ 543872 w 734094"/>
                  <a:gd name="connsiteY678" fmla="*/ 108011 h 108129"/>
                  <a:gd name="connsiteX679" fmla="*/ 543872 w 734094"/>
                  <a:gd name="connsiteY679" fmla="*/ 90360 h 108129"/>
                  <a:gd name="connsiteX680" fmla="*/ 541888 w 734094"/>
                  <a:gd name="connsiteY680" fmla="*/ 90360 h 108129"/>
                  <a:gd name="connsiteX681" fmla="*/ 551374 w 734094"/>
                  <a:gd name="connsiteY681" fmla="*/ 90360 h 108129"/>
                  <a:gd name="connsiteX682" fmla="*/ 551374 w 734094"/>
                  <a:gd name="connsiteY682" fmla="*/ 108011 h 108129"/>
                  <a:gd name="connsiteX683" fmla="*/ 553355 w 734094"/>
                  <a:gd name="connsiteY683" fmla="*/ 108011 h 108129"/>
                  <a:gd name="connsiteX684" fmla="*/ 553355 w 734094"/>
                  <a:gd name="connsiteY684" fmla="*/ 90360 h 108129"/>
                  <a:gd name="connsiteX685" fmla="*/ 551374 w 734094"/>
                  <a:gd name="connsiteY685" fmla="*/ 90360 h 108129"/>
                  <a:gd name="connsiteX686" fmla="*/ 560920 w 734094"/>
                  <a:gd name="connsiteY686" fmla="*/ 90360 h 108129"/>
                  <a:gd name="connsiteX687" fmla="*/ 560920 w 734094"/>
                  <a:gd name="connsiteY687" fmla="*/ 108011 h 108129"/>
                  <a:gd name="connsiteX688" fmla="*/ 562842 w 734094"/>
                  <a:gd name="connsiteY688" fmla="*/ 108011 h 108129"/>
                  <a:gd name="connsiteX689" fmla="*/ 562842 w 734094"/>
                  <a:gd name="connsiteY689" fmla="*/ 90360 h 108129"/>
                  <a:gd name="connsiteX690" fmla="*/ 560920 w 734094"/>
                  <a:gd name="connsiteY690" fmla="*/ 90360 h 108129"/>
                  <a:gd name="connsiteX691" fmla="*/ 570406 w 734094"/>
                  <a:gd name="connsiteY691" fmla="*/ 90360 h 108129"/>
                  <a:gd name="connsiteX692" fmla="*/ 570406 w 734094"/>
                  <a:gd name="connsiteY692" fmla="*/ 108011 h 108129"/>
                  <a:gd name="connsiteX693" fmla="*/ 572389 w 734094"/>
                  <a:gd name="connsiteY693" fmla="*/ 108011 h 108129"/>
                  <a:gd name="connsiteX694" fmla="*/ 572389 w 734094"/>
                  <a:gd name="connsiteY694" fmla="*/ 90360 h 108129"/>
                  <a:gd name="connsiteX695" fmla="*/ 570406 w 734094"/>
                  <a:gd name="connsiteY695" fmla="*/ 90360 h 108129"/>
                  <a:gd name="connsiteX696" fmla="*/ 579892 w 734094"/>
                  <a:gd name="connsiteY696" fmla="*/ 90360 h 108129"/>
                  <a:gd name="connsiteX697" fmla="*/ 579892 w 734094"/>
                  <a:gd name="connsiteY697" fmla="*/ 108011 h 108129"/>
                  <a:gd name="connsiteX698" fmla="*/ 581875 w 734094"/>
                  <a:gd name="connsiteY698" fmla="*/ 108011 h 108129"/>
                  <a:gd name="connsiteX699" fmla="*/ 581875 w 734094"/>
                  <a:gd name="connsiteY699" fmla="*/ 90360 h 108129"/>
                  <a:gd name="connsiteX700" fmla="*/ 579892 w 734094"/>
                  <a:gd name="connsiteY700" fmla="*/ 90360 h 108129"/>
                  <a:gd name="connsiteX701" fmla="*/ 589438 w 734094"/>
                  <a:gd name="connsiteY701" fmla="*/ 90360 h 108129"/>
                  <a:gd name="connsiteX702" fmla="*/ 589438 w 734094"/>
                  <a:gd name="connsiteY702" fmla="*/ 108011 h 108129"/>
                  <a:gd name="connsiteX703" fmla="*/ 591421 w 734094"/>
                  <a:gd name="connsiteY703" fmla="*/ 108011 h 108129"/>
                  <a:gd name="connsiteX704" fmla="*/ 591421 w 734094"/>
                  <a:gd name="connsiteY704" fmla="*/ 90360 h 108129"/>
                  <a:gd name="connsiteX705" fmla="*/ 589438 w 734094"/>
                  <a:gd name="connsiteY705" fmla="*/ 90360 h 108129"/>
                  <a:gd name="connsiteX706" fmla="*/ 598924 w 734094"/>
                  <a:gd name="connsiteY706" fmla="*/ 90360 h 108129"/>
                  <a:gd name="connsiteX707" fmla="*/ 598924 w 734094"/>
                  <a:gd name="connsiteY707" fmla="*/ 108011 h 108129"/>
                  <a:gd name="connsiteX708" fmla="*/ 600907 w 734094"/>
                  <a:gd name="connsiteY708" fmla="*/ 108011 h 108129"/>
                  <a:gd name="connsiteX709" fmla="*/ 600907 w 734094"/>
                  <a:gd name="connsiteY709" fmla="*/ 90360 h 108129"/>
                  <a:gd name="connsiteX710" fmla="*/ 598924 w 734094"/>
                  <a:gd name="connsiteY710" fmla="*/ 90360 h 108129"/>
                  <a:gd name="connsiteX711" fmla="*/ 608470 w 734094"/>
                  <a:gd name="connsiteY711" fmla="*/ 90360 h 108129"/>
                  <a:gd name="connsiteX712" fmla="*/ 608470 w 734094"/>
                  <a:gd name="connsiteY712" fmla="*/ 108011 h 108129"/>
                  <a:gd name="connsiteX713" fmla="*/ 610391 w 734094"/>
                  <a:gd name="connsiteY713" fmla="*/ 108011 h 108129"/>
                  <a:gd name="connsiteX714" fmla="*/ 610391 w 734094"/>
                  <a:gd name="connsiteY714" fmla="*/ 90360 h 108129"/>
                  <a:gd name="connsiteX715" fmla="*/ 608470 w 734094"/>
                  <a:gd name="connsiteY715" fmla="*/ 90360 h 108129"/>
                  <a:gd name="connsiteX716" fmla="*/ 617956 w 734094"/>
                  <a:gd name="connsiteY716" fmla="*/ 90360 h 108129"/>
                  <a:gd name="connsiteX717" fmla="*/ 617956 w 734094"/>
                  <a:gd name="connsiteY717" fmla="*/ 108011 h 108129"/>
                  <a:gd name="connsiteX718" fmla="*/ 619936 w 734094"/>
                  <a:gd name="connsiteY718" fmla="*/ 108011 h 108129"/>
                  <a:gd name="connsiteX719" fmla="*/ 619936 w 734094"/>
                  <a:gd name="connsiteY719" fmla="*/ 90360 h 108129"/>
                  <a:gd name="connsiteX720" fmla="*/ 617956 w 734094"/>
                  <a:gd name="connsiteY720" fmla="*/ 90360 h 108129"/>
                  <a:gd name="connsiteX721" fmla="*/ 627442 w 734094"/>
                  <a:gd name="connsiteY721" fmla="*/ 90360 h 108129"/>
                  <a:gd name="connsiteX722" fmla="*/ 627442 w 734094"/>
                  <a:gd name="connsiteY722" fmla="*/ 108011 h 108129"/>
                  <a:gd name="connsiteX723" fmla="*/ 629425 w 734094"/>
                  <a:gd name="connsiteY723" fmla="*/ 108011 h 108129"/>
                  <a:gd name="connsiteX724" fmla="*/ 629425 w 734094"/>
                  <a:gd name="connsiteY724" fmla="*/ 90360 h 108129"/>
                  <a:gd name="connsiteX725" fmla="*/ 627442 w 734094"/>
                  <a:gd name="connsiteY725" fmla="*/ 90360 h 108129"/>
                  <a:gd name="connsiteX726" fmla="*/ 636988 w 734094"/>
                  <a:gd name="connsiteY726" fmla="*/ 90360 h 108129"/>
                  <a:gd name="connsiteX727" fmla="*/ 636988 w 734094"/>
                  <a:gd name="connsiteY727" fmla="*/ 108011 h 108129"/>
                  <a:gd name="connsiteX728" fmla="*/ 638909 w 734094"/>
                  <a:gd name="connsiteY728" fmla="*/ 108011 h 108129"/>
                  <a:gd name="connsiteX729" fmla="*/ 638909 w 734094"/>
                  <a:gd name="connsiteY729" fmla="*/ 90360 h 108129"/>
                  <a:gd name="connsiteX730" fmla="*/ 636988 w 734094"/>
                  <a:gd name="connsiteY730" fmla="*/ 90360 h 108129"/>
                  <a:gd name="connsiteX731" fmla="*/ 646474 w 734094"/>
                  <a:gd name="connsiteY731" fmla="*/ 90360 h 108129"/>
                  <a:gd name="connsiteX732" fmla="*/ 646474 w 734094"/>
                  <a:gd name="connsiteY732" fmla="*/ 108011 h 108129"/>
                  <a:gd name="connsiteX733" fmla="*/ 648454 w 734094"/>
                  <a:gd name="connsiteY733" fmla="*/ 108011 h 108129"/>
                  <a:gd name="connsiteX734" fmla="*/ 648454 w 734094"/>
                  <a:gd name="connsiteY734" fmla="*/ 90360 h 108129"/>
                  <a:gd name="connsiteX735" fmla="*/ 646474 w 734094"/>
                  <a:gd name="connsiteY735" fmla="*/ 90360 h 108129"/>
                  <a:gd name="connsiteX736" fmla="*/ 655960 w 734094"/>
                  <a:gd name="connsiteY736" fmla="*/ 90360 h 108129"/>
                  <a:gd name="connsiteX737" fmla="*/ 655960 w 734094"/>
                  <a:gd name="connsiteY737" fmla="*/ 108011 h 108129"/>
                  <a:gd name="connsiteX738" fmla="*/ 657943 w 734094"/>
                  <a:gd name="connsiteY738" fmla="*/ 108011 h 108129"/>
                  <a:gd name="connsiteX739" fmla="*/ 657943 w 734094"/>
                  <a:gd name="connsiteY739" fmla="*/ 90360 h 108129"/>
                  <a:gd name="connsiteX740" fmla="*/ 655960 w 734094"/>
                  <a:gd name="connsiteY740" fmla="*/ 90360 h 108129"/>
                  <a:gd name="connsiteX741" fmla="*/ 665506 w 734094"/>
                  <a:gd name="connsiteY741" fmla="*/ 90360 h 108129"/>
                  <a:gd name="connsiteX742" fmla="*/ 665506 w 734094"/>
                  <a:gd name="connsiteY742" fmla="*/ 108011 h 108129"/>
                  <a:gd name="connsiteX743" fmla="*/ 667427 w 734094"/>
                  <a:gd name="connsiteY743" fmla="*/ 108011 h 108129"/>
                  <a:gd name="connsiteX744" fmla="*/ 667427 w 734094"/>
                  <a:gd name="connsiteY744" fmla="*/ 90360 h 108129"/>
                  <a:gd name="connsiteX745" fmla="*/ 665506 w 734094"/>
                  <a:gd name="connsiteY745" fmla="*/ 90360 h 108129"/>
                  <a:gd name="connsiteX746" fmla="*/ 674992 w 734094"/>
                  <a:gd name="connsiteY746" fmla="*/ 90360 h 108129"/>
                  <a:gd name="connsiteX747" fmla="*/ 674992 w 734094"/>
                  <a:gd name="connsiteY747" fmla="*/ 108011 h 108129"/>
                  <a:gd name="connsiteX748" fmla="*/ 676975 w 734094"/>
                  <a:gd name="connsiteY748" fmla="*/ 108011 h 108129"/>
                  <a:gd name="connsiteX749" fmla="*/ 676975 w 734094"/>
                  <a:gd name="connsiteY749" fmla="*/ 90360 h 108129"/>
                  <a:gd name="connsiteX750" fmla="*/ 674992 w 734094"/>
                  <a:gd name="connsiteY750" fmla="*/ 90360 h 108129"/>
                  <a:gd name="connsiteX751" fmla="*/ 684478 w 734094"/>
                  <a:gd name="connsiteY751" fmla="*/ 90360 h 108129"/>
                  <a:gd name="connsiteX752" fmla="*/ 684478 w 734094"/>
                  <a:gd name="connsiteY752" fmla="*/ 108011 h 108129"/>
                  <a:gd name="connsiteX753" fmla="*/ 686458 w 734094"/>
                  <a:gd name="connsiteY753" fmla="*/ 108011 h 108129"/>
                  <a:gd name="connsiteX754" fmla="*/ 686458 w 734094"/>
                  <a:gd name="connsiteY754" fmla="*/ 90360 h 108129"/>
                  <a:gd name="connsiteX755" fmla="*/ 684478 w 734094"/>
                  <a:gd name="connsiteY755" fmla="*/ 90360 h 108129"/>
                  <a:gd name="connsiteX756" fmla="*/ 694024 w 734094"/>
                  <a:gd name="connsiteY756" fmla="*/ 90360 h 108129"/>
                  <a:gd name="connsiteX757" fmla="*/ 694024 w 734094"/>
                  <a:gd name="connsiteY757" fmla="*/ 108011 h 108129"/>
                  <a:gd name="connsiteX758" fmla="*/ 696007 w 734094"/>
                  <a:gd name="connsiteY758" fmla="*/ 108011 h 108129"/>
                  <a:gd name="connsiteX759" fmla="*/ 696007 w 734094"/>
                  <a:gd name="connsiteY759" fmla="*/ 90360 h 108129"/>
                  <a:gd name="connsiteX760" fmla="*/ 694024 w 734094"/>
                  <a:gd name="connsiteY760" fmla="*/ 90360 h 108129"/>
                  <a:gd name="connsiteX761" fmla="*/ 703510 w 734094"/>
                  <a:gd name="connsiteY761" fmla="*/ 90360 h 108129"/>
                  <a:gd name="connsiteX762" fmla="*/ 703510 w 734094"/>
                  <a:gd name="connsiteY762" fmla="*/ 108011 h 108129"/>
                  <a:gd name="connsiteX763" fmla="*/ 705493 w 734094"/>
                  <a:gd name="connsiteY763" fmla="*/ 108011 h 108129"/>
                  <a:gd name="connsiteX764" fmla="*/ 705493 w 734094"/>
                  <a:gd name="connsiteY764" fmla="*/ 90360 h 108129"/>
                  <a:gd name="connsiteX765" fmla="*/ 703510 w 734094"/>
                  <a:gd name="connsiteY765" fmla="*/ 90360 h 108129"/>
                  <a:gd name="connsiteX766" fmla="*/ 713056 w 734094"/>
                  <a:gd name="connsiteY766" fmla="*/ 90360 h 108129"/>
                  <a:gd name="connsiteX767" fmla="*/ 713056 w 734094"/>
                  <a:gd name="connsiteY767" fmla="*/ 108011 h 108129"/>
                  <a:gd name="connsiteX768" fmla="*/ 714977 w 734094"/>
                  <a:gd name="connsiteY768" fmla="*/ 108011 h 108129"/>
                  <a:gd name="connsiteX769" fmla="*/ 714977 w 734094"/>
                  <a:gd name="connsiteY769" fmla="*/ 90360 h 108129"/>
                  <a:gd name="connsiteX770" fmla="*/ 713056 w 734094"/>
                  <a:gd name="connsiteY770" fmla="*/ 90360 h 108129"/>
                  <a:gd name="connsiteX771" fmla="*/ 722542 w 734094"/>
                  <a:gd name="connsiteY771" fmla="*/ 90360 h 108129"/>
                  <a:gd name="connsiteX772" fmla="*/ 722542 w 734094"/>
                  <a:gd name="connsiteY772" fmla="*/ 108011 h 108129"/>
                  <a:gd name="connsiteX773" fmla="*/ 724525 w 734094"/>
                  <a:gd name="connsiteY773" fmla="*/ 108011 h 108129"/>
                  <a:gd name="connsiteX774" fmla="*/ 724525 w 734094"/>
                  <a:gd name="connsiteY774" fmla="*/ 90360 h 108129"/>
                  <a:gd name="connsiteX775" fmla="*/ 722542 w 734094"/>
                  <a:gd name="connsiteY775" fmla="*/ 90360 h 108129"/>
                  <a:gd name="connsiteX776" fmla="*/ 732028 w 734094"/>
                  <a:gd name="connsiteY776" fmla="*/ 90360 h 108129"/>
                  <a:gd name="connsiteX777" fmla="*/ 732028 w 734094"/>
                  <a:gd name="connsiteY777" fmla="*/ 108011 h 108129"/>
                  <a:gd name="connsiteX778" fmla="*/ 734011 w 734094"/>
                  <a:gd name="connsiteY778" fmla="*/ 108011 h 108129"/>
                  <a:gd name="connsiteX779" fmla="*/ 734011 w 734094"/>
                  <a:gd name="connsiteY779" fmla="*/ 91680 h 108129"/>
                  <a:gd name="connsiteX780" fmla="*/ 732630 w 734094"/>
                  <a:gd name="connsiteY780" fmla="*/ 90359 h 108129"/>
                  <a:gd name="connsiteX781" fmla="*/ 732030 w 734094"/>
                  <a:gd name="connsiteY781" fmla="*/ 90359 h 108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734094" h="108129">
                    <a:moveTo>
                      <a:pt x="-83" y="-118"/>
                    </a:moveTo>
                    <a:lnTo>
                      <a:pt x="-83" y="17533"/>
                    </a:lnTo>
                    <a:lnTo>
                      <a:pt x="1900" y="17533"/>
                    </a:lnTo>
                    <a:lnTo>
                      <a:pt x="1900" y="-118"/>
                    </a:lnTo>
                    <a:lnTo>
                      <a:pt x="-83" y="-118"/>
                    </a:lnTo>
                    <a:close/>
                    <a:moveTo>
                      <a:pt x="9463" y="-118"/>
                    </a:moveTo>
                    <a:lnTo>
                      <a:pt x="9463" y="17533"/>
                    </a:lnTo>
                    <a:lnTo>
                      <a:pt x="11446" y="17533"/>
                    </a:lnTo>
                    <a:lnTo>
                      <a:pt x="11446" y="-118"/>
                    </a:lnTo>
                    <a:lnTo>
                      <a:pt x="9463" y="-118"/>
                    </a:lnTo>
                    <a:close/>
                    <a:moveTo>
                      <a:pt x="18948" y="-118"/>
                    </a:moveTo>
                    <a:lnTo>
                      <a:pt x="18948" y="17533"/>
                    </a:lnTo>
                    <a:lnTo>
                      <a:pt x="20929" y="17533"/>
                    </a:lnTo>
                    <a:lnTo>
                      <a:pt x="20929" y="-118"/>
                    </a:lnTo>
                    <a:lnTo>
                      <a:pt x="18948" y="-118"/>
                    </a:lnTo>
                    <a:close/>
                    <a:moveTo>
                      <a:pt x="28494" y="-118"/>
                    </a:moveTo>
                    <a:lnTo>
                      <a:pt x="28494" y="17533"/>
                    </a:lnTo>
                    <a:lnTo>
                      <a:pt x="30416" y="17533"/>
                    </a:lnTo>
                    <a:lnTo>
                      <a:pt x="30416" y="-118"/>
                    </a:lnTo>
                    <a:lnTo>
                      <a:pt x="28494" y="-118"/>
                    </a:lnTo>
                    <a:close/>
                    <a:moveTo>
                      <a:pt x="37980" y="-118"/>
                    </a:moveTo>
                    <a:lnTo>
                      <a:pt x="37980" y="17533"/>
                    </a:lnTo>
                    <a:lnTo>
                      <a:pt x="39960" y="17533"/>
                    </a:lnTo>
                    <a:lnTo>
                      <a:pt x="39960" y="-118"/>
                    </a:lnTo>
                    <a:lnTo>
                      <a:pt x="37980" y="-118"/>
                    </a:lnTo>
                    <a:close/>
                    <a:moveTo>
                      <a:pt x="47466" y="-118"/>
                    </a:moveTo>
                    <a:lnTo>
                      <a:pt x="47466" y="17533"/>
                    </a:lnTo>
                    <a:lnTo>
                      <a:pt x="49449" y="17533"/>
                    </a:lnTo>
                    <a:lnTo>
                      <a:pt x="49449" y="-118"/>
                    </a:lnTo>
                    <a:lnTo>
                      <a:pt x="47466" y="-118"/>
                    </a:lnTo>
                    <a:close/>
                    <a:moveTo>
                      <a:pt x="57012" y="-118"/>
                    </a:moveTo>
                    <a:lnTo>
                      <a:pt x="57012" y="17533"/>
                    </a:lnTo>
                    <a:lnTo>
                      <a:pt x="58934" y="17533"/>
                    </a:lnTo>
                    <a:lnTo>
                      <a:pt x="58934" y="-118"/>
                    </a:lnTo>
                    <a:lnTo>
                      <a:pt x="57012" y="-118"/>
                    </a:lnTo>
                    <a:close/>
                    <a:moveTo>
                      <a:pt x="66498" y="-118"/>
                    </a:moveTo>
                    <a:lnTo>
                      <a:pt x="66498" y="17533"/>
                    </a:lnTo>
                    <a:lnTo>
                      <a:pt x="68481" y="17533"/>
                    </a:lnTo>
                    <a:lnTo>
                      <a:pt x="68481" y="-118"/>
                    </a:lnTo>
                    <a:lnTo>
                      <a:pt x="66498" y="-118"/>
                    </a:lnTo>
                    <a:close/>
                    <a:moveTo>
                      <a:pt x="75984" y="-118"/>
                    </a:moveTo>
                    <a:lnTo>
                      <a:pt x="75984" y="17533"/>
                    </a:lnTo>
                    <a:lnTo>
                      <a:pt x="77967" y="17533"/>
                    </a:lnTo>
                    <a:lnTo>
                      <a:pt x="77967" y="-118"/>
                    </a:lnTo>
                    <a:lnTo>
                      <a:pt x="75984" y="-118"/>
                    </a:lnTo>
                    <a:close/>
                    <a:moveTo>
                      <a:pt x="85530" y="-118"/>
                    </a:moveTo>
                    <a:lnTo>
                      <a:pt x="85530" y="17533"/>
                    </a:lnTo>
                    <a:lnTo>
                      <a:pt x="87451" y="17533"/>
                    </a:lnTo>
                    <a:lnTo>
                      <a:pt x="87451" y="-118"/>
                    </a:lnTo>
                    <a:lnTo>
                      <a:pt x="85530" y="-118"/>
                    </a:lnTo>
                    <a:close/>
                    <a:moveTo>
                      <a:pt x="95016" y="-118"/>
                    </a:moveTo>
                    <a:lnTo>
                      <a:pt x="95016" y="17533"/>
                    </a:lnTo>
                    <a:lnTo>
                      <a:pt x="96999" y="17533"/>
                    </a:lnTo>
                    <a:lnTo>
                      <a:pt x="96999" y="-118"/>
                    </a:lnTo>
                    <a:lnTo>
                      <a:pt x="95016" y="-118"/>
                    </a:lnTo>
                    <a:close/>
                    <a:moveTo>
                      <a:pt x="104502" y="-118"/>
                    </a:moveTo>
                    <a:lnTo>
                      <a:pt x="104502" y="17533"/>
                    </a:lnTo>
                    <a:lnTo>
                      <a:pt x="106485" y="17533"/>
                    </a:lnTo>
                    <a:lnTo>
                      <a:pt x="106485" y="-118"/>
                    </a:lnTo>
                    <a:lnTo>
                      <a:pt x="104502" y="-118"/>
                    </a:lnTo>
                    <a:close/>
                    <a:moveTo>
                      <a:pt x="114048" y="-118"/>
                    </a:moveTo>
                    <a:lnTo>
                      <a:pt x="114048" y="17533"/>
                    </a:lnTo>
                    <a:lnTo>
                      <a:pt x="116028" y="17533"/>
                    </a:lnTo>
                    <a:lnTo>
                      <a:pt x="116028" y="-118"/>
                    </a:lnTo>
                    <a:lnTo>
                      <a:pt x="114048" y="-118"/>
                    </a:lnTo>
                    <a:close/>
                    <a:moveTo>
                      <a:pt x="123534" y="-118"/>
                    </a:moveTo>
                    <a:lnTo>
                      <a:pt x="123534" y="17533"/>
                    </a:lnTo>
                    <a:lnTo>
                      <a:pt x="125517" y="17533"/>
                    </a:lnTo>
                    <a:lnTo>
                      <a:pt x="125517" y="-118"/>
                    </a:lnTo>
                    <a:lnTo>
                      <a:pt x="123534" y="-118"/>
                    </a:lnTo>
                    <a:close/>
                    <a:moveTo>
                      <a:pt x="133080" y="-118"/>
                    </a:moveTo>
                    <a:lnTo>
                      <a:pt x="133080" y="17533"/>
                    </a:lnTo>
                    <a:lnTo>
                      <a:pt x="135001" y="17533"/>
                    </a:lnTo>
                    <a:lnTo>
                      <a:pt x="135001" y="-118"/>
                    </a:lnTo>
                    <a:lnTo>
                      <a:pt x="133080" y="-118"/>
                    </a:lnTo>
                    <a:close/>
                    <a:moveTo>
                      <a:pt x="142566" y="-118"/>
                    </a:moveTo>
                    <a:lnTo>
                      <a:pt x="142566" y="17533"/>
                    </a:lnTo>
                    <a:lnTo>
                      <a:pt x="144549" y="17533"/>
                    </a:lnTo>
                    <a:lnTo>
                      <a:pt x="144549" y="-118"/>
                    </a:lnTo>
                    <a:lnTo>
                      <a:pt x="142566" y="-118"/>
                    </a:lnTo>
                    <a:close/>
                    <a:moveTo>
                      <a:pt x="152052" y="-118"/>
                    </a:moveTo>
                    <a:lnTo>
                      <a:pt x="152052" y="17533"/>
                    </a:lnTo>
                    <a:lnTo>
                      <a:pt x="154032" y="17533"/>
                    </a:lnTo>
                    <a:lnTo>
                      <a:pt x="154032" y="-118"/>
                    </a:lnTo>
                    <a:lnTo>
                      <a:pt x="152052" y="-118"/>
                    </a:lnTo>
                    <a:close/>
                    <a:moveTo>
                      <a:pt x="161598" y="-118"/>
                    </a:moveTo>
                    <a:lnTo>
                      <a:pt x="161598" y="17533"/>
                    </a:lnTo>
                    <a:lnTo>
                      <a:pt x="163519" y="17533"/>
                    </a:lnTo>
                    <a:lnTo>
                      <a:pt x="163519" y="-118"/>
                    </a:lnTo>
                    <a:lnTo>
                      <a:pt x="161598" y="-118"/>
                    </a:lnTo>
                    <a:close/>
                    <a:moveTo>
                      <a:pt x="171084" y="-118"/>
                    </a:moveTo>
                    <a:lnTo>
                      <a:pt x="171084" y="17533"/>
                    </a:lnTo>
                    <a:lnTo>
                      <a:pt x="173067" y="17533"/>
                    </a:lnTo>
                    <a:lnTo>
                      <a:pt x="173067" y="-118"/>
                    </a:lnTo>
                    <a:lnTo>
                      <a:pt x="171084" y="-118"/>
                    </a:lnTo>
                    <a:close/>
                    <a:moveTo>
                      <a:pt x="180570" y="-118"/>
                    </a:moveTo>
                    <a:lnTo>
                      <a:pt x="180570" y="17533"/>
                    </a:lnTo>
                    <a:lnTo>
                      <a:pt x="182549" y="17533"/>
                    </a:lnTo>
                    <a:lnTo>
                      <a:pt x="182549" y="-118"/>
                    </a:lnTo>
                    <a:lnTo>
                      <a:pt x="180570" y="-118"/>
                    </a:lnTo>
                    <a:close/>
                    <a:moveTo>
                      <a:pt x="190116" y="-118"/>
                    </a:moveTo>
                    <a:lnTo>
                      <a:pt x="190116" y="17533"/>
                    </a:lnTo>
                    <a:lnTo>
                      <a:pt x="192037" y="17533"/>
                    </a:lnTo>
                    <a:lnTo>
                      <a:pt x="192037" y="-118"/>
                    </a:lnTo>
                    <a:lnTo>
                      <a:pt x="190116" y="-118"/>
                    </a:lnTo>
                    <a:close/>
                    <a:moveTo>
                      <a:pt x="199602" y="-118"/>
                    </a:moveTo>
                    <a:lnTo>
                      <a:pt x="199602" y="17533"/>
                    </a:lnTo>
                    <a:lnTo>
                      <a:pt x="201585" y="17533"/>
                    </a:lnTo>
                    <a:lnTo>
                      <a:pt x="201585" y="-118"/>
                    </a:lnTo>
                    <a:lnTo>
                      <a:pt x="199602" y="-118"/>
                    </a:lnTo>
                    <a:close/>
                    <a:moveTo>
                      <a:pt x="209088" y="-118"/>
                    </a:moveTo>
                    <a:lnTo>
                      <a:pt x="209088" y="17533"/>
                    </a:lnTo>
                    <a:lnTo>
                      <a:pt x="211071" y="17533"/>
                    </a:lnTo>
                    <a:lnTo>
                      <a:pt x="211071" y="-118"/>
                    </a:lnTo>
                    <a:lnTo>
                      <a:pt x="209088" y="-118"/>
                    </a:lnTo>
                    <a:close/>
                    <a:moveTo>
                      <a:pt x="218634" y="-118"/>
                    </a:moveTo>
                    <a:lnTo>
                      <a:pt x="218634" y="17533"/>
                    </a:lnTo>
                    <a:lnTo>
                      <a:pt x="220617" y="17533"/>
                    </a:lnTo>
                    <a:lnTo>
                      <a:pt x="220617" y="-118"/>
                    </a:lnTo>
                    <a:lnTo>
                      <a:pt x="218634" y="-118"/>
                    </a:lnTo>
                    <a:close/>
                    <a:moveTo>
                      <a:pt x="228120" y="-118"/>
                    </a:moveTo>
                    <a:lnTo>
                      <a:pt x="228120" y="17533"/>
                    </a:lnTo>
                    <a:lnTo>
                      <a:pt x="230103" y="17533"/>
                    </a:lnTo>
                    <a:lnTo>
                      <a:pt x="230103" y="-118"/>
                    </a:lnTo>
                    <a:lnTo>
                      <a:pt x="228120" y="-118"/>
                    </a:lnTo>
                    <a:close/>
                    <a:moveTo>
                      <a:pt x="237666" y="-118"/>
                    </a:moveTo>
                    <a:lnTo>
                      <a:pt x="237666" y="17533"/>
                    </a:lnTo>
                    <a:lnTo>
                      <a:pt x="239587" y="17533"/>
                    </a:lnTo>
                    <a:lnTo>
                      <a:pt x="239587" y="-118"/>
                    </a:lnTo>
                    <a:lnTo>
                      <a:pt x="237666" y="-118"/>
                    </a:lnTo>
                    <a:close/>
                    <a:moveTo>
                      <a:pt x="247151" y="-118"/>
                    </a:moveTo>
                    <a:lnTo>
                      <a:pt x="247151" y="17533"/>
                    </a:lnTo>
                    <a:lnTo>
                      <a:pt x="249132" y="17533"/>
                    </a:lnTo>
                    <a:lnTo>
                      <a:pt x="249132" y="-118"/>
                    </a:lnTo>
                    <a:lnTo>
                      <a:pt x="247151" y="-118"/>
                    </a:lnTo>
                    <a:close/>
                    <a:moveTo>
                      <a:pt x="256637" y="-118"/>
                    </a:moveTo>
                    <a:lnTo>
                      <a:pt x="256637" y="17533"/>
                    </a:lnTo>
                    <a:lnTo>
                      <a:pt x="258621" y="17533"/>
                    </a:lnTo>
                    <a:lnTo>
                      <a:pt x="258621" y="-118"/>
                    </a:lnTo>
                    <a:lnTo>
                      <a:pt x="256637" y="-118"/>
                    </a:lnTo>
                    <a:close/>
                    <a:moveTo>
                      <a:pt x="266183" y="-118"/>
                    </a:moveTo>
                    <a:lnTo>
                      <a:pt x="266183" y="17533"/>
                    </a:lnTo>
                    <a:lnTo>
                      <a:pt x="268105" y="17533"/>
                    </a:lnTo>
                    <a:lnTo>
                      <a:pt x="268105" y="-118"/>
                    </a:lnTo>
                    <a:lnTo>
                      <a:pt x="266183" y="-118"/>
                    </a:lnTo>
                    <a:close/>
                    <a:moveTo>
                      <a:pt x="275669" y="-118"/>
                    </a:moveTo>
                    <a:lnTo>
                      <a:pt x="275669" y="17533"/>
                    </a:lnTo>
                    <a:lnTo>
                      <a:pt x="277649" y="17533"/>
                    </a:lnTo>
                    <a:lnTo>
                      <a:pt x="277649" y="-118"/>
                    </a:lnTo>
                    <a:lnTo>
                      <a:pt x="275669" y="-118"/>
                    </a:lnTo>
                    <a:close/>
                    <a:moveTo>
                      <a:pt x="285155" y="-118"/>
                    </a:moveTo>
                    <a:lnTo>
                      <a:pt x="285155" y="17533"/>
                    </a:lnTo>
                    <a:lnTo>
                      <a:pt x="287138" y="17533"/>
                    </a:lnTo>
                    <a:lnTo>
                      <a:pt x="287138" y="-118"/>
                    </a:lnTo>
                    <a:lnTo>
                      <a:pt x="285155" y="-118"/>
                    </a:lnTo>
                    <a:close/>
                    <a:moveTo>
                      <a:pt x="294701" y="-118"/>
                    </a:moveTo>
                    <a:lnTo>
                      <a:pt x="294701" y="17533"/>
                    </a:lnTo>
                    <a:lnTo>
                      <a:pt x="296623" y="17533"/>
                    </a:lnTo>
                    <a:lnTo>
                      <a:pt x="296623" y="-118"/>
                    </a:lnTo>
                    <a:lnTo>
                      <a:pt x="294701" y="-118"/>
                    </a:lnTo>
                    <a:close/>
                    <a:moveTo>
                      <a:pt x="304187" y="-118"/>
                    </a:moveTo>
                    <a:lnTo>
                      <a:pt x="304187" y="17533"/>
                    </a:lnTo>
                    <a:lnTo>
                      <a:pt x="306170" y="17533"/>
                    </a:lnTo>
                    <a:lnTo>
                      <a:pt x="306170" y="-118"/>
                    </a:lnTo>
                    <a:lnTo>
                      <a:pt x="304187" y="-118"/>
                    </a:lnTo>
                    <a:close/>
                    <a:moveTo>
                      <a:pt x="313673" y="-118"/>
                    </a:moveTo>
                    <a:lnTo>
                      <a:pt x="313673" y="17533"/>
                    </a:lnTo>
                    <a:lnTo>
                      <a:pt x="315653" y="17533"/>
                    </a:lnTo>
                    <a:lnTo>
                      <a:pt x="315653" y="-118"/>
                    </a:lnTo>
                    <a:lnTo>
                      <a:pt x="313673" y="-118"/>
                    </a:lnTo>
                    <a:close/>
                    <a:moveTo>
                      <a:pt x="323219" y="-118"/>
                    </a:moveTo>
                    <a:lnTo>
                      <a:pt x="323219" y="17533"/>
                    </a:lnTo>
                    <a:lnTo>
                      <a:pt x="325140" y="17533"/>
                    </a:lnTo>
                    <a:lnTo>
                      <a:pt x="325140" y="-118"/>
                    </a:lnTo>
                    <a:lnTo>
                      <a:pt x="323219" y="-118"/>
                    </a:lnTo>
                    <a:close/>
                    <a:moveTo>
                      <a:pt x="332705" y="-118"/>
                    </a:moveTo>
                    <a:lnTo>
                      <a:pt x="332705" y="17533"/>
                    </a:lnTo>
                    <a:lnTo>
                      <a:pt x="334688" y="17533"/>
                    </a:lnTo>
                    <a:lnTo>
                      <a:pt x="334688" y="-118"/>
                    </a:lnTo>
                    <a:lnTo>
                      <a:pt x="332705" y="-118"/>
                    </a:lnTo>
                    <a:close/>
                    <a:moveTo>
                      <a:pt x="342191" y="-118"/>
                    </a:moveTo>
                    <a:lnTo>
                      <a:pt x="342191" y="17533"/>
                    </a:lnTo>
                    <a:lnTo>
                      <a:pt x="344174" y="17533"/>
                    </a:lnTo>
                    <a:lnTo>
                      <a:pt x="344174" y="-118"/>
                    </a:lnTo>
                    <a:lnTo>
                      <a:pt x="342191" y="-118"/>
                    </a:lnTo>
                    <a:close/>
                    <a:moveTo>
                      <a:pt x="351737" y="-118"/>
                    </a:moveTo>
                    <a:lnTo>
                      <a:pt x="351737" y="17533"/>
                    </a:lnTo>
                    <a:lnTo>
                      <a:pt x="353720" y="17533"/>
                    </a:lnTo>
                    <a:lnTo>
                      <a:pt x="353720" y="-118"/>
                    </a:lnTo>
                    <a:lnTo>
                      <a:pt x="351737" y="-118"/>
                    </a:lnTo>
                    <a:close/>
                    <a:moveTo>
                      <a:pt x="361223" y="-118"/>
                    </a:moveTo>
                    <a:lnTo>
                      <a:pt x="361223" y="17533"/>
                    </a:lnTo>
                    <a:lnTo>
                      <a:pt x="363206" y="17533"/>
                    </a:lnTo>
                    <a:lnTo>
                      <a:pt x="363206" y="-118"/>
                    </a:lnTo>
                    <a:lnTo>
                      <a:pt x="361223" y="-118"/>
                    </a:lnTo>
                    <a:close/>
                    <a:moveTo>
                      <a:pt x="370769" y="-118"/>
                    </a:moveTo>
                    <a:lnTo>
                      <a:pt x="370769" y="17533"/>
                    </a:lnTo>
                    <a:lnTo>
                      <a:pt x="372690" y="17533"/>
                    </a:lnTo>
                    <a:lnTo>
                      <a:pt x="372690" y="-118"/>
                    </a:lnTo>
                    <a:lnTo>
                      <a:pt x="370769" y="-118"/>
                    </a:lnTo>
                    <a:close/>
                    <a:moveTo>
                      <a:pt x="380255" y="-118"/>
                    </a:moveTo>
                    <a:lnTo>
                      <a:pt x="380255" y="17533"/>
                    </a:lnTo>
                    <a:lnTo>
                      <a:pt x="382238" y="17533"/>
                    </a:lnTo>
                    <a:lnTo>
                      <a:pt x="382238" y="-118"/>
                    </a:lnTo>
                    <a:lnTo>
                      <a:pt x="380255" y="-118"/>
                    </a:lnTo>
                    <a:close/>
                    <a:moveTo>
                      <a:pt x="389741" y="-118"/>
                    </a:moveTo>
                    <a:lnTo>
                      <a:pt x="389741" y="17533"/>
                    </a:lnTo>
                    <a:lnTo>
                      <a:pt x="391721" y="17533"/>
                    </a:lnTo>
                    <a:lnTo>
                      <a:pt x="391721" y="-118"/>
                    </a:lnTo>
                    <a:lnTo>
                      <a:pt x="389741" y="-118"/>
                    </a:lnTo>
                    <a:close/>
                    <a:moveTo>
                      <a:pt x="399287" y="-118"/>
                    </a:moveTo>
                    <a:lnTo>
                      <a:pt x="399287" y="17533"/>
                    </a:lnTo>
                    <a:lnTo>
                      <a:pt x="401208" y="17533"/>
                    </a:lnTo>
                    <a:lnTo>
                      <a:pt x="401208" y="-118"/>
                    </a:lnTo>
                    <a:lnTo>
                      <a:pt x="399287" y="-118"/>
                    </a:lnTo>
                    <a:close/>
                    <a:moveTo>
                      <a:pt x="408773" y="-118"/>
                    </a:moveTo>
                    <a:lnTo>
                      <a:pt x="408773" y="17533"/>
                    </a:lnTo>
                    <a:lnTo>
                      <a:pt x="410752" y="17533"/>
                    </a:lnTo>
                    <a:lnTo>
                      <a:pt x="410752" y="-118"/>
                    </a:lnTo>
                    <a:lnTo>
                      <a:pt x="408773" y="-118"/>
                    </a:lnTo>
                    <a:close/>
                    <a:moveTo>
                      <a:pt x="418259" y="-118"/>
                    </a:moveTo>
                    <a:lnTo>
                      <a:pt x="418259" y="17533"/>
                    </a:lnTo>
                    <a:lnTo>
                      <a:pt x="420242" y="17533"/>
                    </a:lnTo>
                    <a:lnTo>
                      <a:pt x="420242" y="-118"/>
                    </a:lnTo>
                    <a:lnTo>
                      <a:pt x="418259" y="-118"/>
                    </a:lnTo>
                    <a:close/>
                    <a:moveTo>
                      <a:pt x="427805" y="-118"/>
                    </a:moveTo>
                    <a:lnTo>
                      <a:pt x="427805" y="17533"/>
                    </a:lnTo>
                    <a:lnTo>
                      <a:pt x="429726" y="17533"/>
                    </a:lnTo>
                    <a:lnTo>
                      <a:pt x="429726" y="-118"/>
                    </a:lnTo>
                    <a:lnTo>
                      <a:pt x="427805" y="-118"/>
                    </a:lnTo>
                    <a:close/>
                    <a:moveTo>
                      <a:pt x="437291" y="-118"/>
                    </a:moveTo>
                    <a:lnTo>
                      <a:pt x="437291" y="17533"/>
                    </a:lnTo>
                    <a:lnTo>
                      <a:pt x="439274" y="17533"/>
                    </a:lnTo>
                    <a:lnTo>
                      <a:pt x="439274" y="-118"/>
                    </a:lnTo>
                    <a:lnTo>
                      <a:pt x="437291" y="-118"/>
                    </a:lnTo>
                    <a:close/>
                    <a:moveTo>
                      <a:pt x="446777" y="-118"/>
                    </a:moveTo>
                    <a:lnTo>
                      <a:pt x="446777" y="17533"/>
                    </a:lnTo>
                    <a:lnTo>
                      <a:pt x="448760" y="17533"/>
                    </a:lnTo>
                    <a:lnTo>
                      <a:pt x="448760" y="-118"/>
                    </a:lnTo>
                    <a:lnTo>
                      <a:pt x="446777" y="-118"/>
                    </a:lnTo>
                    <a:close/>
                    <a:moveTo>
                      <a:pt x="456323" y="-118"/>
                    </a:moveTo>
                    <a:lnTo>
                      <a:pt x="456323" y="17533"/>
                    </a:lnTo>
                    <a:lnTo>
                      <a:pt x="458306" y="17533"/>
                    </a:lnTo>
                    <a:lnTo>
                      <a:pt x="458306" y="-118"/>
                    </a:lnTo>
                    <a:lnTo>
                      <a:pt x="456323" y="-118"/>
                    </a:lnTo>
                    <a:close/>
                    <a:moveTo>
                      <a:pt x="465809" y="-118"/>
                    </a:moveTo>
                    <a:lnTo>
                      <a:pt x="465809" y="17533"/>
                    </a:lnTo>
                    <a:lnTo>
                      <a:pt x="467792" y="17533"/>
                    </a:lnTo>
                    <a:lnTo>
                      <a:pt x="467792" y="-118"/>
                    </a:lnTo>
                    <a:lnTo>
                      <a:pt x="465809" y="-118"/>
                    </a:lnTo>
                    <a:close/>
                    <a:moveTo>
                      <a:pt x="475354" y="-118"/>
                    </a:moveTo>
                    <a:lnTo>
                      <a:pt x="475354" y="17533"/>
                    </a:lnTo>
                    <a:lnTo>
                      <a:pt x="477276" y="17533"/>
                    </a:lnTo>
                    <a:lnTo>
                      <a:pt x="477276" y="-118"/>
                    </a:lnTo>
                    <a:lnTo>
                      <a:pt x="475354" y="-118"/>
                    </a:lnTo>
                    <a:close/>
                    <a:moveTo>
                      <a:pt x="484840" y="-118"/>
                    </a:moveTo>
                    <a:lnTo>
                      <a:pt x="484840" y="17533"/>
                    </a:lnTo>
                    <a:lnTo>
                      <a:pt x="486821" y="17533"/>
                    </a:lnTo>
                    <a:lnTo>
                      <a:pt x="486821" y="-118"/>
                    </a:lnTo>
                    <a:lnTo>
                      <a:pt x="484840" y="-118"/>
                    </a:lnTo>
                    <a:close/>
                    <a:moveTo>
                      <a:pt x="494326" y="-118"/>
                    </a:moveTo>
                    <a:lnTo>
                      <a:pt x="494326" y="17533"/>
                    </a:lnTo>
                    <a:lnTo>
                      <a:pt x="496310" y="17533"/>
                    </a:lnTo>
                    <a:lnTo>
                      <a:pt x="496310" y="-118"/>
                    </a:lnTo>
                    <a:lnTo>
                      <a:pt x="494326" y="-118"/>
                    </a:lnTo>
                    <a:close/>
                    <a:moveTo>
                      <a:pt x="503872" y="-118"/>
                    </a:moveTo>
                    <a:lnTo>
                      <a:pt x="503872" y="17533"/>
                    </a:lnTo>
                    <a:lnTo>
                      <a:pt x="505794" y="17533"/>
                    </a:lnTo>
                    <a:lnTo>
                      <a:pt x="505794" y="-118"/>
                    </a:lnTo>
                    <a:lnTo>
                      <a:pt x="503872" y="-118"/>
                    </a:lnTo>
                    <a:close/>
                    <a:moveTo>
                      <a:pt x="513358" y="-118"/>
                    </a:moveTo>
                    <a:lnTo>
                      <a:pt x="513358" y="17533"/>
                    </a:lnTo>
                    <a:lnTo>
                      <a:pt x="515341" y="17533"/>
                    </a:lnTo>
                    <a:lnTo>
                      <a:pt x="515341" y="-118"/>
                    </a:lnTo>
                    <a:lnTo>
                      <a:pt x="513358" y="-118"/>
                    </a:lnTo>
                    <a:close/>
                    <a:moveTo>
                      <a:pt x="522844" y="-118"/>
                    </a:moveTo>
                    <a:lnTo>
                      <a:pt x="522844" y="17533"/>
                    </a:lnTo>
                    <a:lnTo>
                      <a:pt x="524825" y="17533"/>
                    </a:lnTo>
                    <a:lnTo>
                      <a:pt x="524825" y="-118"/>
                    </a:lnTo>
                    <a:lnTo>
                      <a:pt x="522844" y="-118"/>
                    </a:lnTo>
                    <a:close/>
                    <a:moveTo>
                      <a:pt x="532390" y="-118"/>
                    </a:moveTo>
                    <a:lnTo>
                      <a:pt x="532390" y="17533"/>
                    </a:lnTo>
                    <a:lnTo>
                      <a:pt x="534311" y="17533"/>
                    </a:lnTo>
                    <a:lnTo>
                      <a:pt x="534311" y="-118"/>
                    </a:lnTo>
                    <a:lnTo>
                      <a:pt x="532390" y="-118"/>
                    </a:lnTo>
                    <a:close/>
                    <a:moveTo>
                      <a:pt x="541876" y="-118"/>
                    </a:moveTo>
                    <a:lnTo>
                      <a:pt x="541876" y="17533"/>
                    </a:lnTo>
                    <a:lnTo>
                      <a:pt x="543859" y="17533"/>
                    </a:lnTo>
                    <a:lnTo>
                      <a:pt x="543859" y="-118"/>
                    </a:lnTo>
                    <a:lnTo>
                      <a:pt x="541876" y="-118"/>
                    </a:lnTo>
                    <a:close/>
                    <a:moveTo>
                      <a:pt x="551362" y="-118"/>
                    </a:moveTo>
                    <a:lnTo>
                      <a:pt x="551362" y="17533"/>
                    </a:lnTo>
                    <a:lnTo>
                      <a:pt x="553342" y="17533"/>
                    </a:lnTo>
                    <a:lnTo>
                      <a:pt x="553342" y="-118"/>
                    </a:lnTo>
                    <a:lnTo>
                      <a:pt x="551362" y="-118"/>
                    </a:lnTo>
                    <a:close/>
                    <a:moveTo>
                      <a:pt x="560908" y="-118"/>
                    </a:moveTo>
                    <a:lnTo>
                      <a:pt x="560908" y="17533"/>
                    </a:lnTo>
                    <a:lnTo>
                      <a:pt x="562829" y="17533"/>
                    </a:lnTo>
                    <a:lnTo>
                      <a:pt x="562829" y="-118"/>
                    </a:lnTo>
                    <a:lnTo>
                      <a:pt x="560908" y="-118"/>
                    </a:lnTo>
                    <a:close/>
                    <a:moveTo>
                      <a:pt x="570394" y="-118"/>
                    </a:moveTo>
                    <a:lnTo>
                      <a:pt x="570394" y="17533"/>
                    </a:lnTo>
                    <a:lnTo>
                      <a:pt x="572377" y="17533"/>
                    </a:lnTo>
                    <a:lnTo>
                      <a:pt x="572377" y="-118"/>
                    </a:lnTo>
                    <a:lnTo>
                      <a:pt x="570394" y="-118"/>
                    </a:lnTo>
                    <a:close/>
                    <a:moveTo>
                      <a:pt x="579880" y="-118"/>
                    </a:moveTo>
                    <a:lnTo>
                      <a:pt x="579880" y="17533"/>
                    </a:lnTo>
                    <a:lnTo>
                      <a:pt x="581863" y="17533"/>
                    </a:lnTo>
                    <a:lnTo>
                      <a:pt x="581863" y="-118"/>
                    </a:lnTo>
                    <a:lnTo>
                      <a:pt x="579880" y="-118"/>
                    </a:lnTo>
                    <a:close/>
                    <a:moveTo>
                      <a:pt x="589426" y="-118"/>
                    </a:moveTo>
                    <a:lnTo>
                      <a:pt x="589426" y="17533"/>
                    </a:lnTo>
                    <a:lnTo>
                      <a:pt x="591409" y="17533"/>
                    </a:lnTo>
                    <a:lnTo>
                      <a:pt x="591409" y="-118"/>
                    </a:lnTo>
                    <a:lnTo>
                      <a:pt x="589426" y="-118"/>
                    </a:lnTo>
                    <a:close/>
                    <a:moveTo>
                      <a:pt x="598912" y="-118"/>
                    </a:moveTo>
                    <a:lnTo>
                      <a:pt x="598912" y="17533"/>
                    </a:lnTo>
                    <a:lnTo>
                      <a:pt x="600895" y="17533"/>
                    </a:lnTo>
                    <a:lnTo>
                      <a:pt x="600895" y="-118"/>
                    </a:lnTo>
                    <a:lnTo>
                      <a:pt x="598912" y="-118"/>
                    </a:lnTo>
                    <a:close/>
                    <a:moveTo>
                      <a:pt x="608458" y="-118"/>
                    </a:moveTo>
                    <a:lnTo>
                      <a:pt x="608458" y="17533"/>
                    </a:lnTo>
                    <a:lnTo>
                      <a:pt x="610379" y="17533"/>
                    </a:lnTo>
                    <a:lnTo>
                      <a:pt x="610379" y="-118"/>
                    </a:lnTo>
                    <a:lnTo>
                      <a:pt x="608458" y="-118"/>
                    </a:lnTo>
                    <a:close/>
                    <a:moveTo>
                      <a:pt x="617944" y="-118"/>
                    </a:moveTo>
                    <a:lnTo>
                      <a:pt x="617944" y="17533"/>
                    </a:lnTo>
                    <a:lnTo>
                      <a:pt x="619924" y="17533"/>
                    </a:lnTo>
                    <a:lnTo>
                      <a:pt x="619924" y="-118"/>
                    </a:lnTo>
                    <a:lnTo>
                      <a:pt x="617944" y="-118"/>
                    </a:lnTo>
                    <a:close/>
                    <a:moveTo>
                      <a:pt x="627430" y="-118"/>
                    </a:moveTo>
                    <a:lnTo>
                      <a:pt x="627430" y="17533"/>
                    </a:lnTo>
                    <a:lnTo>
                      <a:pt x="629413" y="17533"/>
                    </a:lnTo>
                    <a:lnTo>
                      <a:pt x="629413" y="-118"/>
                    </a:lnTo>
                    <a:lnTo>
                      <a:pt x="627430" y="-118"/>
                    </a:lnTo>
                    <a:close/>
                    <a:moveTo>
                      <a:pt x="636976" y="-118"/>
                    </a:moveTo>
                    <a:lnTo>
                      <a:pt x="636976" y="17533"/>
                    </a:lnTo>
                    <a:lnTo>
                      <a:pt x="638897" y="17533"/>
                    </a:lnTo>
                    <a:lnTo>
                      <a:pt x="638897" y="-118"/>
                    </a:lnTo>
                    <a:lnTo>
                      <a:pt x="636976" y="-118"/>
                    </a:lnTo>
                    <a:close/>
                    <a:moveTo>
                      <a:pt x="646462" y="-118"/>
                    </a:moveTo>
                    <a:lnTo>
                      <a:pt x="646462" y="17533"/>
                    </a:lnTo>
                    <a:lnTo>
                      <a:pt x="648441" y="17533"/>
                    </a:lnTo>
                    <a:lnTo>
                      <a:pt x="648441" y="-118"/>
                    </a:lnTo>
                    <a:lnTo>
                      <a:pt x="646462" y="-118"/>
                    </a:lnTo>
                    <a:close/>
                    <a:moveTo>
                      <a:pt x="655948" y="-118"/>
                    </a:moveTo>
                    <a:lnTo>
                      <a:pt x="655948" y="17533"/>
                    </a:lnTo>
                    <a:lnTo>
                      <a:pt x="657931" y="17533"/>
                    </a:lnTo>
                    <a:lnTo>
                      <a:pt x="657931" y="-118"/>
                    </a:lnTo>
                    <a:lnTo>
                      <a:pt x="655948" y="-118"/>
                    </a:lnTo>
                    <a:close/>
                    <a:moveTo>
                      <a:pt x="665494" y="-118"/>
                    </a:moveTo>
                    <a:lnTo>
                      <a:pt x="665494" y="17533"/>
                    </a:lnTo>
                    <a:lnTo>
                      <a:pt x="667415" y="17533"/>
                    </a:lnTo>
                    <a:lnTo>
                      <a:pt x="667415" y="-118"/>
                    </a:lnTo>
                    <a:lnTo>
                      <a:pt x="665494" y="-118"/>
                    </a:lnTo>
                    <a:close/>
                    <a:moveTo>
                      <a:pt x="674980" y="-118"/>
                    </a:moveTo>
                    <a:lnTo>
                      <a:pt x="674980" y="17533"/>
                    </a:lnTo>
                    <a:lnTo>
                      <a:pt x="676963" y="17533"/>
                    </a:lnTo>
                    <a:lnTo>
                      <a:pt x="676963" y="-118"/>
                    </a:lnTo>
                    <a:lnTo>
                      <a:pt x="674980" y="-118"/>
                    </a:lnTo>
                    <a:close/>
                    <a:moveTo>
                      <a:pt x="684466" y="-118"/>
                    </a:moveTo>
                    <a:lnTo>
                      <a:pt x="684466" y="17533"/>
                    </a:lnTo>
                    <a:lnTo>
                      <a:pt x="686445" y="17533"/>
                    </a:lnTo>
                    <a:lnTo>
                      <a:pt x="686445" y="-118"/>
                    </a:lnTo>
                    <a:lnTo>
                      <a:pt x="684466" y="-118"/>
                    </a:lnTo>
                    <a:close/>
                    <a:moveTo>
                      <a:pt x="694012" y="-118"/>
                    </a:moveTo>
                    <a:lnTo>
                      <a:pt x="694012" y="17533"/>
                    </a:lnTo>
                    <a:lnTo>
                      <a:pt x="695995" y="17533"/>
                    </a:lnTo>
                    <a:lnTo>
                      <a:pt x="695995" y="-118"/>
                    </a:lnTo>
                    <a:lnTo>
                      <a:pt x="694012" y="-118"/>
                    </a:lnTo>
                    <a:close/>
                    <a:moveTo>
                      <a:pt x="703497" y="-118"/>
                    </a:moveTo>
                    <a:lnTo>
                      <a:pt x="703497" y="17533"/>
                    </a:lnTo>
                    <a:lnTo>
                      <a:pt x="705481" y="17533"/>
                    </a:lnTo>
                    <a:lnTo>
                      <a:pt x="705481" y="-118"/>
                    </a:lnTo>
                    <a:lnTo>
                      <a:pt x="703497" y="-118"/>
                    </a:lnTo>
                    <a:close/>
                    <a:moveTo>
                      <a:pt x="713043" y="-118"/>
                    </a:moveTo>
                    <a:lnTo>
                      <a:pt x="713043" y="17533"/>
                    </a:lnTo>
                    <a:lnTo>
                      <a:pt x="714965" y="17533"/>
                    </a:lnTo>
                    <a:lnTo>
                      <a:pt x="714965" y="-118"/>
                    </a:lnTo>
                    <a:lnTo>
                      <a:pt x="713043" y="-118"/>
                    </a:lnTo>
                    <a:close/>
                    <a:moveTo>
                      <a:pt x="722529" y="-118"/>
                    </a:moveTo>
                    <a:lnTo>
                      <a:pt x="722529" y="17533"/>
                    </a:lnTo>
                    <a:lnTo>
                      <a:pt x="724513" y="17533"/>
                    </a:lnTo>
                    <a:lnTo>
                      <a:pt x="724513" y="-118"/>
                    </a:lnTo>
                    <a:lnTo>
                      <a:pt x="722529" y="-118"/>
                    </a:lnTo>
                    <a:close/>
                    <a:moveTo>
                      <a:pt x="732015" y="-118"/>
                    </a:moveTo>
                    <a:lnTo>
                      <a:pt x="732015" y="17533"/>
                    </a:lnTo>
                    <a:lnTo>
                      <a:pt x="733998" y="17533"/>
                    </a:lnTo>
                    <a:lnTo>
                      <a:pt x="733998" y="1203"/>
                    </a:lnTo>
                    <a:cubicBezTo>
                      <a:pt x="733998" y="456"/>
                      <a:pt x="733383" y="-119"/>
                      <a:pt x="732618" y="-119"/>
                    </a:cubicBezTo>
                    <a:lnTo>
                      <a:pt x="732018" y="-119"/>
                    </a:lnTo>
                    <a:close/>
                    <a:moveTo>
                      <a:pt x="-71" y="90360"/>
                    </a:moveTo>
                    <a:lnTo>
                      <a:pt x="-71" y="108011"/>
                    </a:lnTo>
                    <a:lnTo>
                      <a:pt x="1912" y="108011"/>
                    </a:lnTo>
                    <a:lnTo>
                      <a:pt x="1912" y="90360"/>
                    </a:lnTo>
                    <a:lnTo>
                      <a:pt x="-71" y="90360"/>
                    </a:lnTo>
                    <a:close/>
                    <a:moveTo>
                      <a:pt x="9475" y="90360"/>
                    </a:moveTo>
                    <a:lnTo>
                      <a:pt x="9475" y="108011"/>
                    </a:lnTo>
                    <a:lnTo>
                      <a:pt x="11458" y="108011"/>
                    </a:lnTo>
                    <a:lnTo>
                      <a:pt x="11458" y="90360"/>
                    </a:lnTo>
                    <a:lnTo>
                      <a:pt x="9475" y="90360"/>
                    </a:lnTo>
                    <a:close/>
                    <a:moveTo>
                      <a:pt x="18961" y="90360"/>
                    </a:moveTo>
                    <a:lnTo>
                      <a:pt x="18961" y="108011"/>
                    </a:lnTo>
                    <a:lnTo>
                      <a:pt x="20941" y="108011"/>
                    </a:lnTo>
                    <a:lnTo>
                      <a:pt x="20941" y="90360"/>
                    </a:lnTo>
                    <a:lnTo>
                      <a:pt x="18961" y="90360"/>
                    </a:lnTo>
                    <a:close/>
                    <a:moveTo>
                      <a:pt x="28507" y="90360"/>
                    </a:moveTo>
                    <a:lnTo>
                      <a:pt x="28507" y="108011"/>
                    </a:lnTo>
                    <a:lnTo>
                      <a:pt x="30428" y="108011"/>
                    </a:lnTo>
                    <a:lnTo>
                      <a:pt x="30428" y="90360"/>
                    </a:lnTo>
                    <a:lnTo>
                      <a:pt x="28507" y="90360"/>
                    </a:lnTo>
                    <a:close/>
                    <a:moveTo>
                      <a:pt x="37993" y="90360"/>
                    </a:moveTo>
                    <a:lnTo>
                      <a:pt x="37993" y="108011"/>
                    </a:lnTo>
                    <a:lnTo>
                      <a:pt x="39973" y="108011"/>
                    </a:lnTo>
                    <a:lnTo>
                      <a:pt x="39973" y="90360"/>
                    </a:lnTo>
                    <a:lnTo>
                      <a:pt x="37993" y="90360"/>
                    </a:lnTo>
                    <a:close/>
                    <a:moveTo>
                      <a:pt x="47479" y="90360"/>
                    </a:moveTo>
                    <a:lnTo>
                      <a:pt x="47479" y="108011"/>
                    </a:lnTo>
                    <a:lnTo>
                      <a:pt x="49462" y="108011"/>
                    </a:lnTo>
                    <a:lnTo>
                      <a:pt x="49462" y="90360"/>
                    </a:lnTo>
                    <a:lnTo>
                      <a:pt x="47479" y="90360"/>
                    </a:lnTo>
                    <a:close/>
                    <a:moveTo>
                      <a:pt x="57025" y="90360"/>
                    </a:moveTo>
                    <a:lnTo>
                      <a:pt x="57025" y="108011"/>
                    </a:lnTo>
                    <a:lnTo>
                      <a:pt x="58946" y="108011"/>
                    </a:lnTo>
                    <a:lnTo>
                      <a:pt x="58946" y="90360"/>
                    </a:lnTo>
                    <a:lnTo>
                      <a:pt x="57025" y="90360"/>
                    </a:lnTo>
                    <a:close/>
                    <a:moveTo>
                      <a:pt x="66510" y="90360"/>
                    </a:moveTo>
                    <a:lnTo>
                      <a:pt x="66510" y="108011"/>
                    </a:lnTo>
                    <a:lnTo>
                      <a:pt x="68494" y="108011"/>
                    </a:lnTo>
                    <a:lnTo>
                      <a:pt x="68494" y="90360"/>
                    </a:lnTo>
                    <a:lnTo>
                      <a:pt x="66510" y="90360"/>
                    </a:lnTo>
                    <a:close/>
                    <a:moveTo>
                      <a:pt x="75996" y="90360"/>
                    </a:moveTo>
                    <a:lnTo>
                      <a:pt x="75996" y="108011"/>
                    </a:lnTo>
                    <a:lnTo>
                      <a:pt x="77980" y="108011"/>
                    </a:lnTo>
                    <a:lnTo>
                      <a:pt x="77980" y="90360"/>
                    </a:lnTo>
                    <a:lnTo>
                      <a:pt x="75996" y="90360"/>
                    </a:lnTo>
                    <a:close/>
                    <a:moveTo>
                      <a:pt x="85542" y="90360"/>
                    </a:moveTo>
                    <a:lnTo>
                      <a:pt x="85542" y="108011"/>
                    </a:lnTo>
                    <a:lnTo>
                      <a:pt x="87464" y="108011"/>
                    </a:lnTo>
                    <a:lnTo>
                      <a:pt x="87464" y="90360"/>
                    </a:lnTo>
                    <a:lnTo>
                      <a:pt x="85542" y="90360"/>
                    </a:lnTo>
                    <a:close/>
                    <a:moveTo>
                      <a:pt x="95028" y="90360"/>
                    </a:moveTo>
                    <a:lnTo>
                      <a:pt x="95028" y="108011"/>
                    </a:lnTo>
                    <a:lnTo>
                      <a:pt x="97011" y="108011"/>
                    </a:lnTo>
                    <a:lnTo>
                      <a:pt x="97011" y="90360"/>
                    </a:lnTo>
                    <a:lnTo>
                      <a:pt x="95028" y="90360"/>
                    </a:lnTo>
                    <a:close/>
                    <a:moveTo>
                      <a:pt x="104514" y="90360"/>
                    </a:moveTo>
                    <a:lnTo>
                      <a:pt x="104514" y="108011"/>
                    </a:lnTo>
                    <a:lnTo>
                      <a:pt x="106497" y="108011"/>
                    </a:lnTo>
                    <a:lnTo>
                      <a:pt x="106497" y="90360"/>
                    </a:lnTo>
                    <a:lnTo>
                      <a:pt x="104514" y="90360"/>
                    </a:lnTo>
                    <a:close/>
                    <a:moveTo>
                      <a:pt x="114060" y="90360"/>
                    </a:moveTo>
                    <a:lnTo>
                      <a:pt x="114060" y="108011"/>
                    </a:lnTo>
                    <a:lnTo>
                      <a:pt x="116041" y="108011"/>
                    </a:lnTo>
                    <a:lnTo>
                      <a:pt x="116041" y="90360"/>
                    </a:lnTo>
                    <a:lnTo>
                      <a:pt x="114060" y="90360"/>
                    </a:lnTo>
                    <a:close/>
                    <a:moveTo>
                      <a:pt x="123546" y="90360"/>
                    </a:moveTo>
                    <a:lnTo>
                      <a:pt x="123546" y="108011"/>
                    </a:lnTo>
                    <a:lnTo>
                      <a:pt x="125529" y="108011"/>
                    </a:lnTo>
                    <a:lnTo>
                      <a:pt x="125529" y="90360"/>
                    </a:lnTo>
                    <a:lnTo>
                      <a:pt x="123546" y="90360"/>
                    </a:lnTo>
                    <a:close/>
                    <a:moveTo>
                      <a:pt x="133092" y="90360"/>
                    </a:moveTo>
                    <a:lnTo>
                      <a:pt x="133092" y="108011"/>
                    </a:lnTo>
                    <a:lnTo>
                      <a:pt x="135013" y="108011"/>
                    </a:lnTo>
                    <a:lnTo>
                      <a:pt x="135013" y="90360"/>
                    </a:lnTo>
                    <a:lnTo>
                      <a:pt x="133092" y="90360"/>
                    </a:lnTo>
                    <a:close/>
                    <a:moveTo>
                      <a:pt x="142578" y="90360"/>
                    </a:moveTo>
                    <a:lnTo>
                      <a:pt x="142578" y="108011"/>
                    </a:lnTo>
                    <a:lnTo>
                      <a:pt x="144561" y="108011"/>
                    </a:lnTo>
                    <a:lnTo>
                      <a:pt x="144561" y="90360"/>
                    </a:lnTo>
                    <a:lnTo>
                      <a:pt x="142578" y="90360"/>
                    </a:lnTo>
                    <a:close/>
                    <a:moveTo>
                      <a:pt x="152064" y="90360"/>
                    </a:moveTo>
                    <a:lnTo>
                      <a:pt x="152064" y="108011"/>
                    </a:lnTo>
                    <a:lnTo>
                      <a:pt x="154044" y="108011"/>
                    </a:lnTo>
                    <a:lnTo>
                      <a:pt x="154044" y="90360"/>
                    </a:lnTo>
                    <a:lnTo>
                      <a:pt x="152064" y="90360"/>
                    </a:lnTo>
                    <a:close/>
                    <a:moveTo>
                      <a:pt x="161610" y="90360"/>
                    </a:moveTo>
                    <a:lnTo>
                      <a:pt x="161610" y="108011"/>
                    </a:lnTo>
                    <a:lnTo>
                      <a:pt x="163531" y="108011"/>
                    </a:lnTo>
                    <a:lnTo>
                      <a:pt x="163531" y="90360"/>
                    </a:lnTo>
                    <a:lnTo>
                      <a:pt x="161610" y="90360"/>
                    </a:lnTo>
                    <a:close/>
                    <a:moveTo>
                      <a:pt x="171096" y="90360"/>
                    </a:moveTo>
                    <a:lnTo>
                      <a:pt x="171096" y="108011"/>
                    </a:lnTo>
                    <a:lnTo>
                      <a:pt x="173079" y="108011"/>
                    </a:lnTo>
                    <a:lnTo>
                      <a:pt x="173079" y="90360"/>
                    </a:lnTo>
                    <a:lnTo>
                      <a:pt x="171096" y="90360"/>
                    </a:lnTo>
                    <a:close/>
                    <a:moveTo>
                      <a:pt x="180582" y="90360"/>
                    </a:moveTo>
                    <a:lnTo>
                      <a:pt x="180582" y="108011"/>
                    </a:lnTo>
                    <a:lnTo>
                      <a:pt x="182562" y="108011"/>
                    </a:lnTo>
                    <a:lnTo>
                      <a:pt x="182562" y="90360"/>
                    </a:lnTo>
                    <a:lnTo>
                      <a:pt x="180582" y="90360"/>
                    </a:lnTo>
                    <a:close/>
                    <a:moveTo>
                      <a:pt x="190128" y="90360"/>
                    </a:moveTo>
                    <a:lnTo>
                      <a:pt x="190128" y="108011"/>
                    </a:lnTo>
                    <a:lnTo>
                      <a:pt x="192049" y="108011"/>
                    </a:lnTo>
                    <a:lnTo>
                      <a:pt x="192049" y="90360"/>
                    </a:lnTo>
                    <a:lnTo>
                      <a:pt x="190128" y="90360"/>
                    </a:lnTo>
                    <a:close/>
                    <a:moveTo>
                      <a:pt x="199614" y="90360"/>
                    </a:moveTo>
                    <a:lnTo>
                      <a:pt x="199614" y="108011"/>
                    </a:lnTo>
                    <a:lnTo>
                      <a:pt x="201597" y="108011"/>
                    </a:lnTo>
                    <a:lnTo>
                      <a:pt x="201597" y="90360"/>
                    </a:lnTo>
                    <a:lnTo>
                      <a:pt x="199614" y="90360"/>
                    </a:lnTo>
                    <a:close/>
                    <a:moveTo>
                      <a:pt x="209100" y="90360"/>
                    </a:moveTo>
                    <a:lnTo>
                      <a:pt x="209100" y="108011"/>
                    </a:lnTo>
                    <a:lnTo>
                      <a:pt x="211083" y="108011"/>
                    </a:lnTo>
                    <a:lnTo>
                      <a:pt x="211083" y="90360"/>
                    </a:lnTo>
                    <a:lnTo>
                      <a:pt x="209100" y="90360"/>
                    </a:lnTo>
                    <a:close/>
                    <a:moveTo>
                      <a:pt x="218646" y="90360"/>
                    </a:moveTo>
                    <a:lnTo>
                      <a:pt x="218646" y="108011"/>
                    </a:lnTo>
                    <a:lnTo>
                      <a:pt x="220629" y="108011"/>
                    </a:lnTo>
                    <a:lnTo>
                      <a:pt x="220629" y="90360"/>
                    </a:lnTo>
                    <a:lnTo>
                      <a:pt x="218646" y="90360"/>
                    </a:lnTo>
                    <a:close/>
                    <a:moveTo>
                      <a:pt x="228132" y="90360"/>
                    </a:moveTo>
                    <a:lnTo>
                      <a:pt x="228132" y="108011"/>
                    </a:lnTo>
                    <a:lnTo>
                      <a:pt x="230115" y="108011"/>
                    </a:lnTo>
                    <a:lnTo>
                      <a:pt x="230115" y="90360"/>
                    </a:lnTo>
                    <a:lnTo>
                      <a:pt x="228132" y="90360"/>
                    </a:lnTo>
                    <a:close/>
                    <a:moveTo>
                      <a:pt x="237678" y="90360"/>
                    </a:moveTo>
                    <a:lnTo>
                      <a:pt x="237678" y="108011"/>
                    </a:lnTo>
                    <a:lnTo>
                      <a:pt x="239599" y="108011"/>
                    </a:lnTo>
                    <a:lnTo>
                      <a:pt x="239599" y="90360"/>
                    </a:lnTo>
                    <a:lnTo>
                      <a:pt x="237678" y="90360"/>
                    </a:lnTo>
                    <a:close/>
                    <a:moveTo>
                      <a:pt x="247164" y="90360"/>
                    </a:moveTo>
                    <a:lnTo>
                      <a:pt x="247164" y="108011"/>
                    </a:lnTo>
                    <a:lnTo>
                      <a:pt x="249144" y="108011"/>
                    </a:lnTo>
                    <a:lnTo>
                      <a:pt x="249144" y="90360"/>
                    </a:lnTo>
                    <a:lnTo>
                      <a:pt x="247164" y="90360"/>
                    </a:lnTo>
                    <a:close/>
                    <a:moveTo>
                      <a:pt x="256650" y="90360"/>
                    </a:moveTo>
                    <a:lnTo>
                      <a:pt x="256650" y="108011"/>
                    </a:lnTo>
                    <a:lnTo>
                      <a:pt x="258633" y="108011"/>
                    </a:lnTo>
                    <a:lnTo>
                      <a:pt x="258633" y="90360"/>
                    </a:lnTo>
                    <a:lnTo>
                      <a:pt x="256650" y="90360"/>
                    </a:lnTo>
                    <a:close/>
                    <a:moveTo>
                      <a:pt x="266196" y="90360"/>
                    </a:moveTo>
                    <a:lnTo>
                      <a:pt x="266196" y="108011"/>
                    </a:lnTo>
                    <a:lnTo>
                      <a:pt x="268117" y="108011"/>
                    </a:lnTo>
                    <a:lnTo>
                      <a:pt x="268117" y="90360"/>
                    </a:lnTo>
                    <a:lnTo>
                      <a:pt x="266196" y="90360"/>
                    </a:lnTo>
                    <a:close/>
                    <a:moveTo>
                      <a:pt x="275682" y="90360"/>
                    </a:moveTo>
                    <a:lnTo>
                      <a:pt x="275682" y="108011"/>
                    </a:lnTo>
                    <a:lnTo>
                      <a:pt x="277662" y="108011"/>
                    </a:lnTo>
                    <a:lnTo>
                      <a:pt x="277662" y="90360"/>
                    </a:lnTo>
                    <a:lnTo>
                      <a:pt x="275682" y="90360"/>
                    </a:lnTo>
                    <a:close/>
                    <a:moveTo>
                      <a:pt x="285168" y="90360"/>
                    </a:moveTo>
                    <a:lnTo>
                      <a:pt x="285168" y="108011"/>
                    </a:lnTo>
                    <a:lnTo>
                      <a:pt x="287151" y="108011"/>
                    </a:lnTo>
                    <a:lnTo>
                      <a:pt x="287151" y="90360"/>
                    </a:lnTo>
                    <a:lnTo>
                      <a:pt x="285168" y="90360"/>
                    </a:lnTo>
                    <a:close/>
                    <a:moveTo>
                      <a:pt x="294713" y="90360"/>
                    </a:moveTo>
                    <a:lnTo>
                      <a:pt x="294713" y="108011"/>
                    </a:lnTo>
                    <a:lnTo>
                      <a:pt x="296635" y="108011"/>
                    </a:lnTo>
                    <a:lnTo>
                      <a:pt x="296635" y="90360"/>
                    </a:lnTo>
                    <a:lnTo>
                      <a:pt x="294713" y="90360"/>
                    </a:lnTo>
                    <a:close/>
                    <a:moveTo>
                      <a:pt x="304199" y="90360"/>
                    </a:moveTo>
                    <a:lnTo>
                      <a:pt x="304199" y="108011"/>
                    </a:lnTo>
                    <a:lnTo>
                      <a:pt x="306183" y="108011"/>
                    </a:lnTo>
                    <a:lnTo>
                      <a:pt x="306183" y="90360"/>
                    </a:lnTo>
                    <a:lnTo>
                      <a:pt x="304199" y="90360"/>
                    </a:lnTo>
                    <a:close/>
                    <a:moveTo>
                      <a:pt x="313685" y="90360"/>
                    </a:moveTo>
                    <a:lnTo>
                      <a:pt x="313685" y="108011"/>
                    </a:lnTo>
                    <a:lnTo>
                      <a:pt x="315666" y="108011"/>
                    </a:lnTo>
                    <a:lnTo>
                      <a:pt x="315666" y="90360"/>
                    </a:lnTo>
                    <a:lnTo>
                      <a:pt x="313685" y="90360"/>
                    </a:lnTo>
                    <a:close/>
                    <a:moveTo>
                      <a:pt x="323231" y="90360"/>
                    </a:moveTo>
                    <a:lnTo>
                      <a:pt x="323231" y="108011"/>
                    </a:lnTo>
                    <a:lnTo>
                      <a:pt x="325153" y="108011"/>
                    </a:lnTo>
                    <a:lnTo>
                      <a:pt x="325153" y="90360"/>
                    </a:lnTo>
                    <a:lnTo>
                      <a:pt x="323231" y="90360"/>
                    </a:lnTo>
                    <a:close/>
                    <a:moveTo>
                      <a:pt x="332717" y="90360"/>
                    </a:moveTo>
                    <a:lnTo>
                      <a:pt x="332717" y="108011"/>
                    </a:lnTo>
                    <a:lnTo>
                      <a:pt x="334700" y="108011"/>
                    </a:lnTo>
                    <a:lnTo>
                      <a:pt x="334700" y="90360"/>
                    </a:lnTo>
                    <a:lnTo>
                      <a:pt x="332717" y="90360"/>
                    </a:lnTo>
                    <a:close/>
                    <a:moveTo>
                      <a:pt x="342203" y="90360"/>
                    </a:moveTo>
                    <a:lnTo>
                      <a:pt x="342203" y="108011"/>
                    </a:lnTo>
                    <a:lnTo>
                      <a:pt x="344186" y="108011"/>
                    </a:lnTo>
                    <a:lnTo>
                      <a:pt x="344186" y="90360"/>
                    </a:lnTo>
                    <a:lnTo>
                      <a:pt x="342203" y="90360"/>
                    </a:lnTo>
                    <a:close/>
                    <a:moveTo>
                      <a:pt x="351749" y="90360"/>
                    </a:moveTo>
                    <a:lnTo>
                      <a:pt x="351749" y="108011"/>
                    </a:lnTo>
                    <a:lnTo>
                      <a:pt x="353732" y="108011"/>
                    </a:lnTo>
                    <a:lnTo>
                      <a:pt x="353732" y="90360"/>
                    </a:lnTo>
                    <a:lnTo>
                      <a:pt x="351749" y="90360"/>
                    </a:lnTo>
                    <a:close/>
                    <a:moveTo>
                      <a:pt x="361235" y="90360"/>
                    </a:moveTo>
                    <a:lnTo>
                      <a:pt x="361235" y="108011"/>
                    </a:lnTo>
                    <a:lnTo>
                      <a:pt x="363218" y="108011"/>
                    </a:lnTo>
                    <a:lnTo>
                      <a:pt x="363218" y="90360"/>
                    </a:lnTo>
                    <a:lnTo>
                      <a:pt x="361235" y="90360"/>
                    </a:lnTo>
                    <a:close/>
                    <a:moveTo>
                      <a:pt x="370781" y="90360"/>
                    </a:moveTo>
                    <a:lnTo>
                      <a:pt x="370781" y="108011"/>
                    </a:lnTo>
                    <a:lnTo>
                      <a:pt x="372702" y="108011"/>
                    </a:lnTo>
                    <a:lnTo>
                      <a:pt x="372702" y="90360"/>
                    </a:lnTo>
                    <a:lnTo>
                      <a:pt x="370781" y="90360"/>
                    </a:lnTo>
                    <a:close/>
                    <a:moveTo>
                      <a:pt x="380267" y="90360"/>
                    </a:moveTo>
                    <a:lnTo>
                      <a:pt x="380267" y="108011"/>
                    </a:lnTo>
                    <a:lnTo>
                      <a:pt x="382250" y="108011"/>
                    </a:lnTo>
                    <a:lnTo>
                      <a:pt x="382250" y="90360"/>
                    </a:lnTo>
                    <a:lnTo>
                      <a:pt x="380267" y="90360"/>
                    </a:lnTo>
                    <a:close/>
                    <a:moveTo>
                      <a:pt x="389753" y="90360"/>
                    </a:moveTo>
                    <a:lnTo>
                      <a:pt x="389753" y="108011"/>
                    </a:lnTo>
                    <a:lnTo>
                      <a:pt x="391733" y="108011"/>
                    </a:lnTo>
                    <a:lnTo>
                      <a:pt x="391733" y="90360"/>
                    </a:lnTo>
                    <a:lnTo>
                      <a:pt x="389753" y="90360"/>
                    </a:lnTo>
                    <a:close/>
                    <a:moveTo>
                      <a:pt x="399299" y="90360"/>
                    </a:moveTo>
                    <a:lnTo>
                      <a:pt x="399299" y="108011"/>
                    </a:lnTo>
                    <a:lnTo>
                      <a:pt x="401220" y="108011"/>
                    </a:lnTo>
                    <a:lnTo>
                      <a:pt x="401220" y="90360"/>
                    </a:lnTo>
                    <a:lnTo>
                      <a:pt x="399299" y="90360"/>
                    </a:lnTo>
                    <a:close/>
                    <a:moveTo>
                      <a:pt x="408785" y="90360"/>
                    </a:moveTo>
                    <a:lnTo>
                      <a:pt x="408785" y="108011"/>
                    </a:lnTo>
                    <a:lnTo>
                      <a:pt x="410765" y="108011"/>
                    </a:lnTo>
                    <a:lnTo>
                      <a:pt x="410765" y="90360"/>
                    </a:lnTo>
                    <a:lnTo>
                      <a:pt x="408785" y="90360"/>
                    </a:lnTo>
                    <a:close/>
                    <a:moveTo>
                      <a:pt x="418271" y="90360"/>
                    </a:moveTo>
                    <a:lnTo>
                      <a:pt x="418271" y="108011"/>
                    </a:lnTo>
                    <a:lnTo>
                      <a:pt x="420254" y="108011"/>
                    </a:lnTo>
                    <a:lnTo>
                      <a:pt x="420254" y="90360"/>
                    </a:lnTo>
                    <a:lnTo>
                      <a:pt x="418271" y="90360"/>
                    </a:lnTo>
                    <a:close/>
                    <a:moveTo>
                      <a:pt x="427817" y="90360"/>
                    </a:moveTo>
                    <a:lnTo>
                      <a:pt x="427817" y="108011"/>
                    </a:lnTo>
                    <a:lnTo>
                      <a:pt x="429738" y="108011"/>
                    </a:lnTo>
                    <a:lnTo>
                      <a:pt x="429738" y="90360"/>
                    </a:lnTo>
                    <a:lnTo>
                      <a:pt x="427817" y="90360"/>
                    </a:lnTo>
                    <a:close/>
                    <a:moveTo>
                      <a:pt x="437303" y="90360"/>
                    </a:moveTo>
                    <a:lnTo>
                      <a:pt x="437303" y="108011"/>
                    </a:lnTo>
                    <a:lnTo>
                      <a:pt x="439286" y="108011"/>
                    </a:lnTo>
                    <a:lnTo>
                      <a:pt x="439286" y="90360"/>
                    </a:lnTo>
                    <a:lnTo>
                      <a:pt x="437303" y="90360"/>
                    </a:lnTo>
                    <a:close/>
                    <a:moveTo>
                      <a:pt x="446789" y="90360"/>
                    </a:moveTo>
                    <a:lnTo>
                      <a:pt x="446789" y="108011"/>
                    </a:lnTo>
                    <a:lnTo>
                      <a:pt x="448772" y="108011"/>
                    </a:lnTo>
                    <a:lnTo>
                      <a:pt x="448772" y="90360"/>
                    </a:lnTo>
                    <a:lnTo>
                      <a:pt x="446789" y="90360"/>
                    </a:lnTo>
                    <a:close/>
                    <a:moveTo>
                      <a:pt x="456335" y="90360"/>
                    </a:moveTo>
                    <a:lnTo>
                      <a:pt x="456335" y="108011"/>
                    </a:lnTo>
                    <a:lnTo>
                      <a:pt x="458318" y="108011"/>
                    </a:lnTo>
                    <a:lnTo>
                      <a:pt x="458318" y="90360"/>
                    </a:lnTo>
                    <a:lnTo>
                      <a:pt x="456335" y="90360"/>
                    </a:lnTo>
                    <a:close/>
                    <a:moveTo>
                      <a:pt x="465821" y="90360"/>
                    </a:moveTo>
                    <a:lnTo>
                      <a:pt x="465821" y="108011"/>
                    </a:lnTo>
                    <a:lnTo>
                      <a:pt x="467804" y="108011"/>
                    </a:lnTo>
                    <a:lnTo>
                      <a:pt x="467804" y="90360"/>
                    </a:lnTo>
                    <a:lnTo>
                      <a:pt x="465821" y="90360"/>
                    </a:lnTo>
                    <a:close/>
                    <a:moveTo>
                      <a:pt x="475367" y="90360"/>
                    </a:moveTo>
                    <a:lnTo>
                      <a:pt x="475367" y="108011"/>
                    </a:lnTo>
                    <a:lnTo>
                      <a:pt x="477288" y="108011"/>
                    </a:lnTo>
                    <a:lnTo>
                      <a:pt x="477288" y="90360"/>
                    </a:lnTo>
                    <a:lnTo>
                      <a:pt x="475367" y="90360"/>
                    </a:lnTo>
                    <a:close/>
                    <a:moveTo>
                      <a:pt x="484853" y="90360"/>
                    </a:moveTo>
                    <a:lnTo>
                      <a:pt x="484853" y="108011"/>
                    </a:lnTo>
                    <a:lnTo>
                      <a:pt x="486833" y="108011"/>
                    </a:lnTo>
                    <a:lnTo>
                      <a:pt x="486833" y="90360"/>
                    </a:lnTo>
                    <a:lnTo>
                      <a:pt x="484853" y="90360"/>
                    </a:lnTo>
                    <a:close/>
                    <a:moveTo>
                      <a:pt x="494339" y="90360"/>
                    </a:moveTo>
                    <a:lnTo>
                      <a:pt x="494339" y="108011"/>
                    </a:lnTo>
                    <a:lnTo>
                      <a:pt x="496322" y="108011"/>
                    </a:lnTo>
                    <a:lnTo>
                      <a:pt x="496322" y="90360"/>
                    </a:lnTo>
                    <a:lnTo>
                      <a:pt x="494339" y="90360"/>
                    </a:lnTo>
                    <a:close/>
                    <a:moveTo>
                      <a:pt x="503885" y="90360"/>
                    </a:moveTo>
                    <a:lnTo>
                      <a:pt x="503885" y="108011"/>
                    </a:lnTo>
                    <a:lnTo>
                      <a:pt x="505806" y="108011"/>
                    </a:lnTo>
                    <a:lnTo>
                      <a:pt x="505806" y="90360"/>
                    </a:lnTo>
                    <a:lnTo>
                      <a:pt x="503885" y="90360"/>
                    </a:lnTo>
                    <a:close/>
                    <a:moveTo>
                      <a:pt x="513371" y="90360"/>
                    </a:moveTo>
                    <a:lnTo>
                      <a:pt x="513371" y="108011"/>
                    </a:lnTo>
                    <a:lnTo>
                      <a:pt x="515354" y="108011"/>
                    </a:lnTo>
                    <a:lnTo>
                      <a:pt x="515354" y="90360"/>
                    </a:lnTo>
                    <a:lnTo>
                      <a:pt x="513371" y="90360"/>
                    </a:lnTo>
                    <a:close/>
                    <a:moveTo>
                      <a:pt x="522856" y="90360"/>
                    </a:moveTo>
                    <a:lnTo>
                      <a:pt x="522856" y="108011"/>
                    </a:lnTo>
                    <a:lnTo>
                      <a:pt x="524837" y="108011"/>
                    </a:lnTo>
                    <a:lnTo>
                      <a:pt x="524837" y="90360"/>
                    </a:lnTo>
                    <a:lnTo>
                      <a:pt x="522856" y="90360"/>
                    </a:lnTo>
                    <a:close/>
                    <a:moveTo>
                      <a:pt x="532402" y="90360"/>
                    </a:moveTo>
                    <a:lnTo>
                      <a:pt x="532402" y="108011"/>
                    </a:lnTo>
                    <a:lnTo>
                      <a:pt x="534324" y="108011"/>
                    </a:lnTo>
                    <a:lnTo>
                      <a:pt x="534324" y="90360"/>
                    </a:lnTo>
                    <a:lnTo>
                      <a:pt x="532402" y="90360"/>
                    </a:lnTo>
                    <a:close/>
                    <a:moveTo>
                      <a:pt x="541888" y="90360"/>
                    </a:moveTo>
                    <a:lnTo>
                      <a:pt x="541888" y="108011"/>
                    </a:lnTo>
                    <a:lnTo>
                      <a:pt x="543872" y="108011"/>
                    </a:lnTo>
                    <a:lnTo>
                      <a:pt x="543872" y="90360"/>
                    </a:lnTo>
                    <a:lnTo>
                      <a:pt x="541888" y="90360"/>
                    </a:lnTo>
                    <a:close/>
                    <a:moveTo>
                      <a:pt x="551374" y="90360"/>
                    </a:moveTo>
                    <a:lnTo>
                      <a:pt x="551374" y="108011"/>
                    </a:lnTo>
                    <a:lnTo>
                      <a:pt x="553355" y="108011"/>
                    </a:lnTo>
                    <a:lnTo>
                      <a:pt x="553355" y="90360"/>
                    </a:lnTo>
                    <a:lnTo>
                      <a:pt x="551374" y="90360"/>
                    </a:lnTo>
                    <a:close/>
                    <a:moveTo>
                      <a:pt x="560920" y="90360"/>
                    </a:moveTo>
                    <a:lnTo>
                      <a:pt x="560920" y="108011"/>
                    </a:lnTo>
                    <a:lnTo>
                      <a:pt x="562842" y="108011"/>
                    </a:lnTo>
                    <a:lnTo>
                      <a:pt x="562842" y="90360"/>
                    </a:lnTo>
                    <a:lnTo>
                      <a:pt x="560920" y="90360"/>
                    </a:lnTo>
                    <a:close/>
                    <a:moveTo>
                      <a:pt x="570406" y="90360"/>
                    </a:moveTo>
                    <a:lnTo>
                      <a:pt x="570406" y="108011"/>
                    </a:lnTo>
                    <a:lnTo>
                      <a:pt x="572389" y="108011"/>
                    </a:lnTo>
                    <a:lnTo>
                      <a:pt x="572389" y="90360"/>
                    </a:lnTo>
                    <a:lnTo>
                      <a:pt x="570406" y="90360"/>
                    </a:lnTo>
                    <a:close/>
                    <a:moveTo>
                      <a:pt x="579892" y="90360"/>
                    </a:moveTo>
                    <a:lnTo>
                      <a:pt x="579892" y="108011"/>
                    </a:lnTo>
                    <a:lnTo>
                      <a:pt x="581875" y="108011"/>
                    </a:lnTo>
                    <a:lnTo>
                      <a:pt x="581875" y="90360"/>
                    </a:lnTo>
                    <a:lnTo>
                      <a:pt x="579892" y="90360"/>
                    </a:lnTo>
                    <a:close/>
                    <a:moveTo>
                      <a:pt x="589438" y="90360"/>
                    </a:moveTo>
                    <a:lnTo>
                      <a:pt x="589438" y="108011"/>
                    </a:lnTo>
                    <a:lnTo>
                      <a:pt x="591421" y="108011"/>
                    </a:lnTo>
                    <a:lnTo>
                      <a:pt x="591421" y="90360"/>
                    </a:lnTo>
                    <a:lnTo>
                      <a:pt x="589438" y="90360"/>
                    </a:lnTo>
                    <a:close/>
                    <a:moveTo>
                      <a:pt x="598924" y="90360"/>
                    </a:moveTo>
                    <a:lnTo>
                      <a:pt x="598924" y="108011"/>
                    </a:lnTo>
                    <a:lnTo>
                      <a:pt x="600907" y="108011"/>
                    </a:lnTo>
                    <a:lnTo>
                      <a:pt x="600907" y="90360"/>
                    </a:lnTo>
                    <a:lnTo>
                      <a:pt x="598924" y="90360"/>
                    </a:lnTo>
                    <a:close/>
                    <a:moveTo>
                      <a:pt x="608470" y="90360"/>
                    </a:moveTo>
                    <a:lnTo>
                      <a:pt x="608470" y="108011"/>
                    </a:lnTo>
                    <a:lnTo>
                      <a:pt x="610391" y="108011"/>
                    </a:lnTo>
                    <a:lnTo>
                      <a:pt x="610391" y="90360"/>
                    </a:lnTo>
                    <a:lnTo>
                      <a:pt x="608470" y="90360"/>
                    </a:lnTo>
                    <a:close/>
                    <a:moveTo>
                      <a:pt x="617956" y="90360"/>
                    </a:moveTo>
                    <a:lnTo>
                      <a:pt x="617956" y="108011"/>
                    </a:lnTo>
                    <a:lnTo>
                      <a:pt x="619936" y="108011"/>
                    </a:lnTo>
                    <a:lnTo>
                      <a:pt x="619936" y="90360"/>
                    </a:lnTo>
                    <a:lnTo>
                      <a:pt x="617956" y="90360"/>
                    </a:lnTo>
                    <a:close/>
                    <a:moveTo>
                      <a:pt x="627442" y="90360"/>
                    </a:moveTo>
                    <a:lnTo>
                      <a:pt x="627442" y="108011"/>
                    </a:lnTo>
                    <a:lnTo>
                      <a:pt x="629425" y="108011"/>
                    </a:lnTo>
                    <a:lnTo>
                      <a:pt x="629425" y="90360"/>
                    </a:lnTo>
                    <a:lnTo>
                      <a:pt x="627442" y="90360"/>
                    </a:lnTo>
                    <a:close/>
                    <a:moveTo>
                      <a:pt x="636988" y="90360"/>
                    </a:moveTo>
                    <a:lnTo>
                      <a:pt x="636988" y="108011"/>
                    </a:lnTo>
                    <a:lnTo>
                      <a:pt x="638909" y="108011"/>
                    </a:lnTo>
                    <a:lnTo>
                      <a:pt x="638909" y="90360"/>
                    </a:lnTo>
                    <a:lnTo>
                      <a:pt x="636988" y="90360"/>
                    </a:lnTo>
                    <a:close/>
                    <a:moveTo>
                      <a:pt x="646474" y="90360"/>
                    </a:moveTo>
                    <a:lnTo>
                      <a:pt x="646474" y="108011"/>
                    </a:lnTo>
                    <a:lnTo>
                      <a:pt x="648454" y="108011"/>
                    </a:lnTo>
                    <a:lnTo>
                      <a:pt x="648454" y="90360"/>
                    </a:lnTo>
                    <a:lnTo>
                      <a:pt x="646474" y="90360"/>
                    </a:lnTo>
                    <a:close/>
                    <a:moveTo>
                      <a:pt x="655960" y="90360"/>
                    </a:moveTo>
                    <a:lnTo>
                      <a:pt x="655960" y="108011"/>
                    </a:lnTo>
                    <a:lnTo>
                      <a:pt x="657943" y="108011"/>
                    </a:lnTo>
                    <a:lnTo>
                      <a:pt x="657943" y="90360"/>
                    </a:lnTo>
                    <a:lnTo>
                      <a:pt x="655960" y="90360"/>
                    </a:lnTo>
                    <a:close/>
                    <a:moveTo>
                      <a:pt x="665506" y="90360"/>
                    </a:moveTo>
                    <a:lnTo>
                      <a:pt x="665506" y="108011"/>
                    </a:lnTo>
                    <a:lnTo>
                      <a:pt x="667427" y="108011"/>
                    </a:lnTo>
                    <a:lnTo>
                      <a:pt x="667427" y="90360"/>
                    </a:lnTo>
                    <a:lnTo>
                      <a:pt x="665506" y="90360"/>
                    </a:lnTo>
                    <a:close/>
                    <a:moveTo>
                      <a:pt x="674992" y="90360"/>
                    </a:moveTo>
                    <a:lnTo>
                      <a:pt x="674992" y="108011"/>
                    </a:lnTo>
                    <a:lnTo>
                      <a:pt x="676975" y="108011"/>
                    </a:lnTo>
                    <a:lnTo>
                      <a:pt x="676975" y="90360"/>
                    </a:lnTo>
                    <a:lnTo>
                      <a:pt x="674992" y="90360"/>
                    </a:lnTo>
                    <a:close/>
                    <a:moveTo>
                      <a:pt x="684478" y="90360"/>
                    </a:moveTo>
                    <a:lnTo>
                      <a:pt x="684478" y="108011"/>
                    </a:lnTo>
                    <a:lnTo>
                      <a:pt x="686458" y="108011"/>
                    </a:lnTo>
                    <a:lnTo>
                      <a:pt x="686458" y="90360"/>
                    </a:lnTo>
                    <a:lnTo>
                      <a:pt x="684478" y="90360"/>
                    </a:lnTo>
                    <a:close/>
                    <a:moveTo>
                      <a:pt x="694024" y="90360"/>
                    </a:moveTo>
                    <a:lnTo>
                      <a:pt x="694024" y="108011"/>
                    </a:lnTo>
                    <a:lnTo>
                      <a:pt x="696007" y="108011"/>
                    </a:lnTo>
                    <a:lnTo>
                      <a:pt x="696007" y="90360"/>
                    </a:lnTo>
                    <a:lnTo>
                      <a:pt x="694024" y="90360"/>
                    </a:lnTo>
                    <a:close/>
                    <a:moveTo>
                      <a:pt x="703510" y="90360"/>
                    </a:moveTo>
                    <a:lnTo>
                      <a:pt x="703510" y="108011"/>
                    </a:lnTo>
                    <a:lnTo>
                      <a:pt x="705493" y="108011"/>
                    </a:lnTo>
                    <a:lnTo>
                      <a:pt x="705493" y="90360"/>
                    </a:lnTo>
                    <a:lnTo>
                      <a:pt x="703510" y="90360"/>
                    </a:lnTo>
                    <a:close/>
                    <a:moveTo>
                      <a:pt x="713056" y="90360"/>
                    </a:moveTo>
                    <a:lnTo>
                      <a:pt x="713056" y="108011"/>
                    </a:lnTo>
                    <a:lnTo>
                      <a:pt x="714977" y="108011"/>
                    </a:lnTo>
                    <a:lnTo>
                      <a:pt x="714977" y="90360"/>
                    </a:lnTo>
                    <a:lnTo>
                      <a:pt x="713056" y="90360"/>
                    </a:lnTo>
                    <a:close/>
                    <a:moveTo>
                      <a:pt x="722542" y="90360"/>
                    </a:moveTo>
                    <a:lnTo>
                      <a:pt x="722542" y="108011"/>
                    </a:lnTo>
                    <a:lnTo>
                      <a:pt x="724525" y="108011"/>
                    </a:lnTo>
                    <a:lnTo>
                      <a:pt x="724525" y="90360"/>
                    </a:lnTo>
                    <a:lnTo>
                      <a:pt x="722542" y="90360"/>
                    </a:lnTo>
                    <a:close/>
                    <a:moveTo>
                      <a:pt x="732028" y="90360"/>
                    </a:moveTo>
                    <a:lnTo>
                      <a:pt x="732028" y="108011"/>
                    </a:lnTo>
                    <a:lnTo>
                      <a:pt x="734011" y="108011"/>
                    </a:lnTo>
                    <a:lnTo>
                      <a:pt x="734011" y="91680"/>
                    </a:lnTo>
                    <a:cubicBezTo>
                      <a:pt x="734011" y="90934"/>
                      <a:pt x="733395" y="90359"/>
                      <a:pt x="732630" y="90359"/>
                    </a:cubicBezTo>
                    <a:lnTo>
                      <a:pt x="732030" y="90359"/>
                    </a:lnTo>
                    <a:close/>
                  </a:path>
                </a:pathLst>
              </a:custGeom>
              <a:solidFill>
                <a:srgbClr val="C8C4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6B00532F-DF6A-A826-A254-8800AA3E18AC}"/>
                  </a:ext>
                </a:extLst>
              </p:cNvPr>
              <p:cNvSpPr/>
              <p:nvPr/>
            </p:nvSpPr>
            <p:spPr>
              <a:xfrm rot="5146925">
                <a:off x="4012485" y="4109487"/>
                <a:ext cx="736973" cy="37403"/>
              </a:xfrm>
              <a:custGeom>
                <a:avLst/>
                <a:gdLst>
                  <a:gd name="connsiteX0" fmla="*/ -83 w 736973"/>
                  <a:gd name="connsiteY0" fmla="*/ -119 h 37403"/>
                  <a:gd name="connsiteX1" fmla="*/ -83 w 736973"/>
                  <a:gd name="connsiteY1" fmla="*/ 37284 h 37403"/>
                  <a:gd name="connsiteX2" fmla="*/ 736891 w 736973"/>
                  <a:gd name="connsiteY2" fmla="*/ 37284 h 37403"/>
                  <a:gd name="connsiteX3" fmla="*/ 736891 w 736973"/>
                  <a:gd name="connsiteY3" fmla="*/ -119 h 37403"/>
                  <a:gd name="connsiteX4" fmla="*/ -83 w 736973"/>
                  <a:gd name="connsiteY4" fmla="*/ -119 h 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973" h="37403">
                    <a:moveTo>
                      <a:pt x="-83" y="-119"/>
                    </a:moveTo>
                    <a:lnTo>
                      <a:pt x="-83" y="37284"/>
                    </a:lnTo>
                    <a:lnTo>
                      <a:pt x="736891" y="37284"/>
                    </a:lnTo>
                    <a:lnTo>
                      <a:pt x="736891" y="-119"/>
                    </a:lnTo>
                    <a:lnTo>
                      <a:pt x="-83" y="-119"/>
                    </a:lnTo>
                    <a:close/>
                  </a:path>
                </a:pathLst>
              </a:custGeom>
              <a:solidFill>
                <a:srgbClr val="C8C4B7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06F0E310-466B-6F0B-B792-718C7932839D}"/>
                </a:ext>
              </a:extLst>
            </p:cNvPr>
            <p:cNvSpPr/>
            <p:nvPr/>
          </p:nvSpPr>
          <p:spPr>
            <a:xfrm>
              <a:off x="4298345" y="4432023"/>
              <a:ext cx="52533" cy="412641"/>
            </a:xfrm>
            <a:custGeom>
              <a:avLst/>
              <a:gdLst>
                <a:gd name="connsiteX0" fmla="*/ 15309 w 52533"/>
                <a:gd name="connsiteY0" fmla="*/ -84 h 412641"/>
                <a:gd name="connsiteX1" fmla="*/ -61 w 52533"/>
                <a:gd name="connsiteY1" fmla="*/ 15285 h 412641"/>
                <a:gd name="connsiteX2" fmla="*/ -61 w 52533"/>
                <a:gd name="connsiteY2" fmla="*/ 19968 h 412641"/>
                <a:gd name="connsiteX3" fmla="*/ 52473 w 52533"/>
                <a:gd name="connsiteY3" fmla="*/ 19968 h 412641"/>
                <a:gd name="connsiteX4" fmla="*/ 52473 w 52533"/>
                <a:gd name="connsiteY4" fmla="*/ -84 h 412641"/>
                <a:gd name="connsiteX5" fmla="*/ 15309 w 52533"/>
                <a:gd name="connsiteY5" fmla="*/ -84 h 412641"/>
                <a:gd name="connsiteX6" fmla="*/ -61 w 52533"/>
                <a:gd name="connsiteY6" fmla="*/ 51428 h 412641"/>
                <a:gd name="connsiteX7" fmla="*/ -61 w 52533"/>
                <a:gd name="connsiteY7" fmla="*/ 82887 h 412641"/>
                <a:gd name="connsiteX8" fmla="*/ 52473 w 52533"/>
                <a:gd name="connsiteY8" fmla="*/ 82887 h 412641"/>
                <a:gd name="connsiteX9" fmla="*/ 52473 w 52533"/>
                <a:gd name="connsiteY9" fmla="*/ 51428 h 412641"/>
                <a:gd name="connsiteX10" fmla="*/ -61 w 52533"/>
                <a:gd name="connsiteY10" fmla="*/ 51428 h 412641"/>
                <a:gd name="connsiteX11" fmla="*/ -61 w 52533"/>
                <a:gd name="connsiteY11" fmla="*/ 251895 h 412641"/>
                <a:gd name="connsiteX12" fmla="*/ -61 w 52533"/>
                <a:gd name="connsiteY12" fmla="*/ 364466 h 412641"/>
                <a:gd name="connsiteX13" fmla="*/ 52473 w 52533"/>
                <a:gd name="connsiteY13" fmla="*/ 364466 h 412641"/>
                <a:gd name="connsiteX14" fmla="*/ 52473 w 52533"/>
                <a:gd name="connsiteY14" fmla="*/ 251895 h 412641"/>
                <a:gd name="connsiteX15" fmla="*/ -61 w 52533"/>
                <a:gd name="connsiteY15" fmla="*/ 251895 h 412641"/>
                <a:gd name="connsiteX16" fmla="*/ -61 w 52533"/>
                <a:gd name="connsiteY16" fmla="*/ 384099 h 412641"/>
                <a:gd name="connsiteX17" fmla="*/ -61 w 52533"/>
                <a:gd name="connsiteY17" fmla="*/ 397187 h 412641"/>
                <a:gd name="connsiteX18" fmla="*/ 15309 w 52533"/>
                <a:gd name="connsiteY18" fmla="*/ 412557 h 412641"/>
                <a:gd name="connsiteX19" fmla="*/ 52473 w 52533"/>
                <a:gd name="connsiteY19" fmla="*/ 412557 h 412641"/>
                <a:gd name="connsiteX20" fmla="*/ 52473 w 52533"/>
                <a:gd name="connsiteY20" fmla="*/ 384099 h 412641"/>
                <a:gd name="connsiteX21" fmla="*/ -61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15309" y="-84"/>
                  </a:moveTo>
                  <a:cubicBezTo>
                    <a:pt x="6794" y="-84"/>
                    <a:pt x="-61" y="6770"/>
                    <a:pt x="-61" y="15285"/>
                  </a:cubicBezTo>
                  <a:lnTo>
                    <a:pt x="-61" y="19968"/>
                  </a:lnTo>
                  <a:lnTo>
                    <a:pt x="52473" y="19968"/>
                  </a:lnTo>
                  <a:lnTo>
                    <a:pt x="52473" y="-84"/>
                  </a:lnTo>
                  <a:lnTo>
                    <a:pt x="15309" y="-84"/>
                  </a:lnTo>
                  <a:close/>
                  <a:moveTo>
                    <a:pt x="-61" y="51428"/>
                  </a:moveTo>
                  <a:lnTo>
                    <a:pt x="-61" y="82887"/>
                  </a:lnTo>
                  <a:lnTo>
                    <a:pt x="52473" y="82887"/>
                  </a:lnTo>
                  <a:lnTo>
                    <a:pt x="52473" y="51428"/>
                  </a:lnTo>
                  <a:lnTo>
                    <a:pt x="-61" y="51428"/>
                  </a:lnTo>
                  <a:close/>
                  <a:moveTo>
                    <a:pt x="-61" y="251895"/>
                  </a:moveTo>
                  <a:lnTo>
                    <a:pt x="-61" y="364466"/>
                  </a:lnTo>
                  <a:lnTo>
                    <a:pt x="52473" y="364466"/>
                  </a:lnTo>
                  <a:lnTo>
                    <a:pt x="52473" y="251895"/>
                  </a:lnTo>
                  <a:lnTo>
                    <a:pt x="-61" y="251895"/>
                  </a:lnTo>
                  <a:close/>
                  <a:moveTo>
                    <a:pt x="-61" y="384099"/>
                  </a:moveTo>
                  <a:lnTo>
                    <a:pt x="-61" y="397187"/>
                  </a:lnTo>
                  <a:cubicBezTo>
                    <a:pt x="-61" y="405701"/>
                    <a:pt x="6794" y="412557"/>
                    <a:pt x="15309" y="412557"/>
                  </a:cubicBezTo>
                  <a:lnTo>
                    <a:pt x="52473" y="412557"/>
                  </a:lnTo>
                  <a:lnTo>
                    <a:pt x="52473" y="384099"/>
                  </a:lnTo>
                  <a:lnTo>
                    <a:pt x="-61" y="384099"/>
                  </a:lnTo>
                  <a:close/>
                </a:path>
              </a:pathLst>
            </a:custGeom>
            <a:solidFill>
              <a:srgbClr val="D455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D13076CA-CBBA-2874-8CB5-4FEAFDF8CB71}"/>
                </a:ext>
              </a:extLst>
            </p:cNvPr>
            <p:cNvSpPr/>
            <p:nvPr/>
          </p:nvSpPr>
          <p:spPr>
            <a:xfrm>
              <a:off x="4350909" y="4432023"/>
              <a:ext cx="224062" cy="412641"/>
            </a:xfrm>
            <a:custGeom>
              <a:avLst/>
              <a:gdLst>
                <a:gd name="connsiteX0" fmla="*/ -53 w 224062"/>
                <a:gd name="connsiteY0" fmla="*/ -84 h 412641"/>
                <a:gd name="connsiteX1" fmla="*/ -53 w 224062"/>
                <a:gd name="connsiteY1" fmla="*/ 19968 h 412641"/>
                <a:gd name="connsiteX2" fmla="*/ 224010 w 224062"/>
                <a:gd name="connsiteY2" fmla="*/ 19968 h 412641"/>
                <a:gd name="connsiteX3" fmla="*/ 224010 w 224062"/>
                <a:gd name="connsiteY3" fmla="*/ -84 h 412641"/>
                <a:gd name="connsiteX4" fmla="*/ -53 w 224062"/>
                <a:gd name="connsiteY4" fmla="*/ -84 h 412641"/>
                <a:gd name="connsiteX5" fmla="*/ -53 w 224062"/>
                <a:gd name="connsiteY5" fmla="*/ 51428 h 412641"/>
                <a:gd name="connsiteX6" fmla="*/ -53 w 224062"/>
                <a:gd name="connsiteY6" fmla="*/ 82887 h 412641"/>
                <a:gd name="connsiteX7" fmla="*/ 224010 w 224062"/>
                <a:gd name="connsiteY7" fmla="*/ 82887 h 412641"/>
                <a:gd name="connsiteX8" fmla="*/ 224010 w 224062"/>
                <a:gd name="connsiteY8" fmla="*/ 51428 h 412641"/>
                <a:gd name="connsiteX9" fmla="*/ -53 w 224062"/>
                <a:gd name="connsiteY9" fmla="*/ 51428 h 412641"/>
                <a:gd name="connsiteX10" fmla="*/ -53 w 224062"/>
                <a:gd name="connsiteY10" fmla="*/ 251895 h 412641"/>
                <a:gd name="connsiteX11" fmla="*/ -53 w 224062"/>
                <a:gd name="connsiteY11" fmla="*/ 364466 h 412641"/>
                <a:gd name="connsiteX12" fmla="*/ 224010 w 224062"/>
                <a:gd name="connsiteY12" fmla="*/ 364466 h 412641"/>
                <a:gd name="connsiteX13" fmla="*/ 224010 w 224062"/>
                <a:gd name="connsiteY13" fmla="*/ 251895 h 412641"/>
                <a:gd name="connsiteX14" fmla="*/ -53 w 224062"/>
                <a:gd name="connsiteY14" fmla="*/ 251895 h 412641"/>
                <a:gd name="connsiteX15" fmla="*/ -53 w 224062"/>
                <a:gd name="connsiteY15" fmla="*/ 384099 h 412641"/>
                <a:gd name="connsiteX16" fmla="*/ -53 w 224062"/>
                <a:gd name="connsiteY16" fmla="*/ 412557 h 412641"/>
                <a:gd name="connsiteX17" fmla="*/ 224010 w 224062"/>
                <a:gd name="connsiteY17" fmla="*/ 412557 h 412641"/>
                <a:gd name="connsiteX18" fmla="*/ 224010 w 224062"/>
                <a:gd name="connsiteY18" fmla="*/ 384099 h 412641"/>
                <a:gd name="connsiteX19" fmla="*/ -53 w 224062"/>
                <a:gd name="connsiteY19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24062" h="412641">
                  <a:moveTo>
                    <a:pt x="-53" y="-84"/>
                  </a:moveTo>
                  <a:lnTo>
                    <a:pt x="-53" y="19968"/>
                  </a:lnTo>
                  <a:lnTo>
                    <a:pt x="224010" y="19968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51428"/>
                  </a:moveTo>
                  <a:lnTo>
                    <a:pt x="-53" y="82887"/>
                  </a:lnTo>
                  <a:lnTo>
                    <a:pt x="224010" y="82887"/>
                  </a:lnTo>
                  <a:lnTo>
                    <a:pt x="224010" y="51428"/>
                  </a:lnTo>
                  <a:lnTo>
                    <a:pt x="-53" y="51428"/>
                  </a:lnTo>
                  <a:close/>
                  <a:moveTo>
                    <a:pt x="-53" y="251895"/>
                  </a:moveTo>
                  <a:lnTo>
                    <a:pt x="-53" y="364466"/>
                  </a:lnTo>
                  <a:lnTo>
                    <a:pt x="224010" y="364466"/>
                  </a:lnTo>
                  <a:lnTo>
                    <a:pt x="224010" y="251895"/>
                  </a:lnTo>
                  <a:lnTo>
                    <a:pt x="-53" y="251895"/>
                  </a:lnTo>
                  <a:close/>
                  <a:moveTo>
                    <a:pt x="-53" y="384099"/>
                  </a:moveTo>
                  <a:lnTo>
                    <a:pt x="-53" y="412557"/>
                  </a:lnTo>
                  <a:lnTo>
                    <a:pt x="224010" y="412557"/>
                  </a:lnTo>
                  <a:lnTo>
                    <a:pt x="224010" y="384099"/>
                  </a:lnTo>
                  <a:lnTo>
                    <a:pt x="-53" y="384099"/>
                  </a:lnTo>
                  <a:close/>
                </a:path>
              </a:pathLst>
            </a:custGeom>
            <a:solidFill>
              <a:srgbClr val="FF66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CF453E62-89F8-DCE3-1655-A1E87FAA18B5}"/>
                </a:ext>
              </a:extLst>
            </p:cNvPr>
            <p:cNvSpPr/>
            <p:nvPr/>
          </p:nvSpPr>
          <p:spPr>
            <a:xfrm>
              <a:off x="4574999" y="4432023"/>
              <a:ext cx="52533" cy="412641"/>
            </a:xfrm>
            <a:custGeom>
              <a:avLst/>
              <a:gdLst>
                <a:gd name="connsiteX0" fmla="*/ -45 w 52533"/>
                <a:gd name="connsiteY0" fmla="*/ -84 h 412641"/>
                <a:gd name="connsiteX1" fmla="*/ -45 w 52533"/>
                <a:gd name="connsiteY1" fmla="*/ 19968 h 412641"/>
                <a:gd name="connsiteX2" fmla="*/ 52489 w 52533"/>
                <a:gd name="connsiteY2" fmla="*/ 19968 h 412641"/>
                <a:gd name="connsiteX3" fmla="*/ 52489 w 52533"/>
                <a:gd name="connsiteY3" fmla="*/ 15285 h 412641"/>
                <a:gd name="connsiteX4" fmla="*/ 37119 w 52533"/>
                <a:gd name="connsiteY4" fmla="*/ -84 h 412641"/>
                <a:gd name="connsiteX5" fmla="*/ -45 w 52533"/>
                <a:gd name="connsiteY5" fmla="*/ -84 h 412641"/>
                <a:gd name="connsiteX6" fmla="*/ -45 w 52533"/>
                <a:gd name="connsiteY6" fmla="*/ 51428 h 412641"/>
                <a:gd name="connsiteX7" fmla="*/ -45 w 52533"/>
                <a:gd name="connsiteY7" fmla="*/ 82887 h 412641"/>
                <a:gd name="connsiteX8" fmla="*/ 52489 w 52533"/>
                <a:gd name="connsiteY8" fmla="*/ 82887 h 412641"/>
                <a:gd name="connsiteX9" fmla="*/ 52489 w 52533"/>
                <a:gd name="connsiteY9" fmla="*/ 51428 h 412641"/>
                <a:gd name="connsiteX10" fmla="*/ -45 w 52533"/>
                <a:gd name="connsiteY10" fmla="*/ 51428 h 412641"/>
                <a:gd name="connsiteX11" fmla="*/ -45 w 52533"/>
                <a:gd name="connsiteY11" fmla="*/ 251895 h 412641"/>
                <a:gd name="connsiteX12" fmla="*/ -45 w 52533"/>
                <a:gd name="connsiteY12" fmla="*/ 364466 h 412641"/>
                <a:gd name="connsiteX13" fmla="*/ 52489 w 52533"/>
                <a:gd name="connsiteY13" fmla="*/ 364466 h 412641"/>
                <a:gd name="connsiteX14" fmla="*/ 52489 w 52533"/>
                <a:gd name="connsiteY14" fmla="*/ 251895 h 412641"/>
                <a:gd name="connsiteX15" fmla="*/ -45 w 52533"/>
                <a:gd name="connsiteY15" fmla="*/ 251895 h 412641"/>
                <a:gd name="connsiteX16" fmla="*/ -45 w 52533"/>
                <a:gd name="connsiteY16" fmla="*/ 384099 h 412641"/>
                <a:gd name="connsiteX17" fmla="*/ -45 w 52533"/>
                <a:gd name="connsiteY17" fmla="*/ 412557 h 412641"/>
                <a:gd name="connsiteX18" fmla="*/ 37119 w 52533"/>
                <a:gd name="connsiteY18" fmla="*/ 412557 h 412641"/>
                <a:gd name="connsiteX19" fmla="*/ 52489 w 52533"/>
                <a:gd name="connsiteY19" fmla="*/ 397187 h 412641"/>
                <a:gd name="connsiteX20" fmla="*/ 52489 w 52533"/>
                <a:gd name="connsiteY20" fmla="*/ 384099 h 412641"/>
                <a:gd name="connsiteX21" fmla="*/ -45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-45" y="-84"/>
                  </a:moveTo>
                  <a:lnTo>
                    <a:pt x="-45" y="19968"/>
                  </a:lnTo>
                  <a:lnTo>
                    <a:pt x="52489" y="19968"/>
                  </a:lnTo>
                  <a:lnTo>
                    <a:pt x="52489" y="15285"/>
                  </a:lnTo>
                  <a:cubicBezTo>
                    <a:pt x="52488" y="6770"/>
                    <a:pt x="45633" y="-84"/>
                    <a:pt x="37119" y="-84"/>
                  </a:cubicBezTo>
                  <a:lnTo>
                    <a:pt x="-45" y="-84"/>
                  </a:lnTo>
                  <a:close/>
                  <a:moveTo>
                    <a:pt x="-45" y="51428"/>
                  </a:moveTo>
                  <a:lnTo>
                    <a:pt x="-45" y="82887"/>
                  </a:lnTo>
                  <a:lnTo>
                    <a:pt x="52489" y="82887"/>
                  </a:lnTo>
                  <a:lnTo>
                    <a:pt x="52489" y="51428"/>
                  </a:lnTo>
                  <a:lnTo>
                    <a:pt x="-45" y="51428"/>
                  </a:lnTo>
                  <a:close/>
                  <a:moveTo>
                    <a:pt x="-45" y="251895"/>
                  </a:moveTo>
                  <a:lnTo>
                    <a:pt x="-45" y="364466"/>
                  </a:lnTo>
                  <a:lnTo>
                    <a:pt x="52489" y="364466"/>
                  </a:lnTo>
                  <a:lnTo>
                    <a:pt x="52489" y="251895"/>
                  </a:lnTo>
                  <a:lnTo>
                    <a:pt x="-45" y="251895"/>
                  </a:lnTo>
                  <a:close/>
                  <a:moveTo>
                    <a:pt x="-45" y="384099"/>
                  </a:moveTo>
                  <a:lnTo>
                    <a:pt x="-45" y="412557"/>
                  </a:lnTo>
                  <a:lnTo>
                    <a:pt x="37119" y="412557"/>
                  </a:lnTo>
                  <a:cubicBezTo>
                    <a:pt x="45633" y="412557"/>
                    <a:pt x="52488" y="405701"/>
                    <a:pt x="52489" y="397187"/>
                  </a:cubicBezTo>
                  <a:lnTo>
                    <a:pt x="52489" y="384099"/>
                  </a:lnTo>
                  <a:lnTo>
                    <a:pt x="-45" y="384099"/>
                  </a:lnTo>
                  <a:close/>
                </a:path>
              </a:pathLst>
            </a:custGeom>
            <a:solidFill>
              <a:srgbClr val="FF7F2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C085D12E-8D2A-1E98-14C0-D4E1EA089AA1}"/>
                </a:ext>
              </a:extLst>
            </p:cNvPr>
            <p:cNvSpPr/>
            <p:nvPr/>
          </p:nvSpPr>
          <p:spPr>
            <a:xfrm>
              <a:off x="4298345" y="4452311"/>
              <a:ext cx="52533" cy="364130"/>
            </a:xfrm>
            <a:custGeom>
              <a:avLst/>
              <a:gdLst>
                <a:gd name="connsiteX0" fmla="*/ -61 w 52533"/>
                <a:gd name="connsiteY0" fmla="*/ -84 h 364130"/>
                <a:gd name="connsiteX1" fmla="*/ -61 w 52533"/>
                <a:gd name="connsiteY1" fmla="*/ 31374 h 364130"/>
                <a:gd name="connsiteX2" fmla="*/ 52473 w 52533"/>
                <a:gd name="connsiteY2" fmla="*/ 31374 h 364130"/>
                <a:gd name="connsiteX3" fmla="*/ 52473 w 52533"/>
                <a:gd name="connsiteY3" fmla="*/ -84 h 364130"/>
                <a:gd name="connsiteX4" fmla="*/ -61 w 52533"/>
                <a:gd name="connsiteY4" fmla="*/ -84 h 364130"/>
                <a:gd name="connsiteX5" fmla="*/ -61 w 52533"/>
                <a:gd name="connsiteY5" fmla="*/ 62836 h 364130"/>
                <a:gd name="connsiteX6" fmla="*/ -61 w 52533"/>
                <a:gd name="connsiteY6" fmla="*/ 231840 h 364130"/>
                <a:gd name="connsiteX7" fmla="*/ 52473 w 52533"/>
                <a:gd name="connsiteY7" fmla="*/ 231840 h 364130"/>
                <a:gd name="connsiteX8" fmla="*/ 52473 w 52533"/>
                <a:gd name="connsiteY8" fmla="*/ 62836 h 364130"/>
                <a:gd name="connsiteX9" fmla="*/ -61 w 52533"/>
                <a:gd name="connsiteY9" fmla="*/ 62836 h 364130"/>
                <a:gd name="connsiteX10" fmla="*/ -61 w 52533"/>
                <a:gd name="connsiteY10" fmla="*/ 344414 h 364130"/>
                <a:gd name="connsiteX11" fmla="*/ -61 w 52533"/>
                <a:gd name="connsiteY11" fmla="*/ 364046 h 364130"/>
                <a:gd name="connsiteX12" fmla="*/ 52473 w 52533"/>
                <a:gd name="connsiteY12" fmla="*/ 364046 h 364130"/>
                <a:gd name="connsiteX13" fmla="*/ 52473 w 52533"/>
                <a:gd name="connsiteY13" fmla="*/ 344414 h 364130"/>
                <a:gd name="connsiteX14" fmla="*/ -61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61" y="-84"/>
                  </a:moveTo>
                  <a:lnTo>
                    <a:pt x="-61" y="31374"/>
                  </a:lnTo>
                  <a:lnTo>
                    <a:pt x="52473" y="31374"/>
                  </a:lnTo>
                  <a:lnTo>
                    <a:pt x="52473" y="-84"/>
                  </a:lnTo>
                  <a:lnTo>
                    <a:pt x="-61" y="-84"/>
                  </a:lnTo>
                  <a:close/>
                  <a:moveTo>
                    <a:pt x="-61" y="62836"/>
                  </a:moveTo>
                  <a:lnTo>
                    <a:pt x="-61" y="231840"/>
                  </a:lnTo>
                  <a:lnTo>
                    <a:pt x="52473" y="231840"/>
                  </a:lnTo>
                  <a:lnTo>
                    <a:pt x="52473" y="62836"/>
                  </a:lnTo>
                  <a:lnTo>
                    <a:pt x="-61" y="62836"/>
                  </a:lnTo>
                  <a:close/>
                  <a:moveTo>
                    <a:pt x="-61" y="344414"/>
                  </a:moveTo>
                  <a:lnTo>
                    <a:pt x="-61" y="364046"/>
                  </a:lnTo>
                  <a:lnTo>
                    <a:pt x="52473" y="364046"/>
                  </a:lnTo>
                  <a:lnTo>
                    <a:pt x="52473" y="344414"/>
                  </a:lnTo>
                  <a:lnTo>
                    <a:pt x="-61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03C7B6E9-B10D-898A-8867-62529D783FB7}"/>
                </a:ext>
              </a:extLst>
            </p:cNvPr>
            <p:cNvSpPr/>
            <p:nvPr/>
          </p:nvSpPr>
          <p:spPr>
            <a:xfrm>
              <a:off x="4350909" y="4452311"/>
              <a:ext cx="224062" cy="364130"/>
            </a:xfrm>
            <a:custGeom>
              <a:avLst/>
              <a:gdLst>
                <a:gd name="connsiteX0" fmla="*/ -53 w 224062"/>
                <a:gd name="connsiteY0" fmla="*/ -84 h 364130"/>
                <a:gd name="connsiteX1" fmla="*/ -53 w 224062"/>
                <a:gd name="connsiteY1" fmla="*/ 31374 h 364130"/>
                <a:gd name="connsiteX2" fmla="*/ 224010 w 224062"/>
                <a:gd name="connsiteY2" fmla="*/ 31374 h 364130"/>
                <a:gd name="connsiteX3" fmla="*/ 224010 w 224062"/>
                <a:gd name="connsiteY3" fmla="*/ -84 h 364130"/>
                <a:gd name="connsiteX4" fmla="*/ -53 w 224062"/>
                <a:gd name="connsiteY4" fmla="*/ -84 h 364130"/>
                <a:gd name="connsiteX5" fmla="*/ -53 w 224062"/>
                <a:gd name="connsiteY5" fmla="*/ 62836 h 364130"/>
                <a:gd name="connsiteX6" fmla="*/ -53 w 224062"/>
                <a:gd name="connsiteY6" fmla="*/ 231840 h 364130"/>
                <a:gd name="connsiteX7" fmla="*/ 224010 w 224062"/>
                <a:gd name="connsiteY7" fmla="*/ 231840 h 364130"/>
                <a:gd name="connsiteX8" fmla="*/ 224010 w 224062"/>
                <a:gd name="connsiteY8" fmla="*/ 62836 h 364130"/>
                <a:gd name="connsiteX9" fmla="*/ -53 w 224062"/>
                <a:gd name="connsiteY9" fmla="*/ 62836 h 364130"/>
                <a:gd name="connsiteX10" fmla="*/ -53 w 224062"/>
                <a:gd name="connsiteY10" fmla="*/ 344414 h 364130"/>
                <a:gd name="connsiteX11" fmla="*/ -53 w 224062"/>
                <a:gd name="connsiteY11" fmla="*/ 364046 h 364130"/>
                <a:gd name="connsiteX12" fmla="*/ 224010 w 224062"/>
                <a:gd name="connsiteY12" fmla="*/ 364046 h 364130"/>
                <a:gd name="connsiteX13" fmla="*/ 224010 w 224062"/>
                <a:gd name="connsiteY13" fmla="*/ 344414 h 364130"/>
                <a:gd name="connsiteX14" fmla="*/ -53 w 224062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062" h="364130">
                  <a:moveTo>
                    <a:pt x="-53" y="-84"/>
                  </a:moveTo>
                  <a:lnTo>
                    <a:pt x="-53" y="31374"/>
                  </a:lnTo>
                  <a:lnTo>
                    <a:pt x="224010" y="31374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62836"/>
                  </a:moveTo>
                  <a:lnTo>
                    <a:pt x="-53" y="231840"/>
                  </a:lnTo>
                  <a:lnTo>
                    <a:pt x="224010" y="231840"/>
                  </a:lnTo>
                  <a:lnTo>
                    <a:pt x="224010" y="62836"/>
                  </a:lnTo>
                  <a:lnTo>
                    <a:pt x="-53" y="62836"/>
                  </a:lnTo>
                  <a:close/>
                  <a:moveTo>
                    <a:pt x="-53" y="344414"/>
                  </a:moveTo>
                  <a:lnTo>
                    <a:pt x="-53" y="364046"/>
                  </a:lnTo>
                  <a:lnTo>
                    <a:pt x="224010" y="364046"/>
                  </a:lnTo>
                  <a:lnTo>
                    <a:pt x="224010" y="344414"/>
                  </a:lnTo>
                  <a:lnTo>
                    <a:pt x="-53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4AD9CA96-7F2C-EAC9-D6A5-79690A4F5B5B}"/>
                </a:ext>
              </a:extLst>
            </p:cNvPr>
            <p:cNvSpPr/>
            <p:nvPr/>
          </p:nvSpPr>
          <p:spPr>
            <a:xfrm>
              <a:off x="4574999" y="4452311"/>
              <a:ext cx="52533" cy="364130"/>
            </a:xfrm>
            <a:custGeom>
              <a:avLst/>
              <a:gdLst>
                <a:gd name="connsiteX0" fmla="*/ -45 w 52533"/>
                <a:gd name="connsiteY0" fmla="*/ -84 h 364130"/>
                <a:gd name="connsiteX1" fmla="*/ -45 w 52533"/>
                <a:gd name="connsiteY1" fmla="*/ 31374 h 364130"/>
                <a:gd name="connsiteX2" fmla="*/ 52489 w 52533"/>
                <a:gd name="connsiteY2" fmla="*/ 31374 h 364130"/>
                <a:gd name="connsiteX3" fmla="*/ 52489 w 52533"/>
                <a:gd name="connsiteY3" fmla="*/ -84 h 364130"/>
                <a:gd name="connsiteX4" fmla="*/ -45 w 52533"/>
                <a:gd name="connsiteY4" fmla="*/ -84 h 364130"/>
                <a:gd name="connsiteX5" fmla="*/ -45 w 52533"/>
                <a:gd name="connsiteY5" fmla="*/ 62836 h 364130"/>
                <a:gd name="connsiteX6" fmla="*/ -45 w 52533"/>
                <a:gd name="connsiteY6" fmla="*/ 231840 h 364130"/>
                <a:gd name="connsiteX7" fmla="*/ 52489 w 52533"/>
                <a:gd name="connsiteY7" fmla="*/ 231840 h 364130"/>
                <a:gd name="connsiteX8" fmla="*/ 52489 w 52533"/>
                <a:gd name="connsiteY8" fmla="*/ 62836 h 364130"/>
                <a:gd name="connsiteX9" fmla="*/ -45 w 52533"/>
                <a:gd name="connsiteY9" fmla="*/ 62836 h 364130"/>
                <a:gd name="connsiteX10" fmla="*/ -45 w 52533"/>
                <a:gd name="connsiteY10" fmla="*/ 344414 h 364130"/>
                <a:gd name="connsiteX11" fmla="*/ -45 w 52533"/>
                <a:gd name="connsiteY11" fmla="*/ 364046 h 364130"/>
                <a:gd name="connsiteX12" fmla="*/ 52489 w 52533"/>
                <a:gd name="connsiteY12" fmla="*/ 364046 h 364130"/>
                <a:gd name="connsiteX13" fmla="*/ 52489 w 52533"/>
                <a:gd name="connsiteY13" fmla="*/ 344414 h 364130"/>
                <a:gd name="connsiteX14" fmla="*/ -45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45" y="-84"/>
                  </a:moveTo>
                  <a:lnTo>
                    <a:pt x="-45" y="31374"/>
                  </a:lnTo>
                  <a:lnTo>
                    <a:pt x="52489" y="31374"/>
                  </a:lnTo>
                  <a:lnTo>
                    <a:pt x="52489" y="-84"/>
                  </a:lnTo>
                  <a:lnTo>
                    <a:pt x="-45" y="-84"/>
                  </a:lnTo>
                  <a:close/>
                  <a:moveTo>
                    <a:pt x="-45" y="62836"/>
                  </a:moveTo>
                  <a:lnTo>
                    <a:pt x="-45" y="231840"/>
                  </a:lnTo>
                  <a:lnTo>
                    <a:pt x="52489" y="231840"/>
                  </a:lnTo>
                  <a:lnTo>
                    <a:pt x="52489" y="62836"/>
                  </a:lnTo>
                  <a:lnTo>
                    <a:pt x="-45" y="62836"/>
                  </a:lnTo>
                  <a:close/>
                  <a:moveTo>
                    <a:pt x="-45" y="344414"/>
                  </a:moveTo>
                  <a:lnTo>
                    <a:pt x="-45" y="364046"/>
                  </a:lnTo>
                  <a:lnTo>
                    <a:pt x="52489" y="364046"/>
                  </a:lnTo>
                  <a:lnTo>
                    <a:pt x="52489" y="344414"/>
                  </a:lnTo>
                  <a:lnTo>
                    <a:pt x="-45" y="344414"/>
                  </a:lnTo>
                  <a:close/>
                </a:path>
              </a:pathLst>
            </a:custGeom>
            <a:solidFill>
              <a:srgbClr val="FFCCA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6" name="文本框 795">
            <a:extLst>
              <a:ext uri="{FF2B5EF4-FFF2-40B4-BE49-F238E27FC236}">
                <a16:creationId xmlns:a16="http://schemas.microsoft.com/office/drawing/2014/main" id="{822AC1B0-471C-FE19-29DB-66CD10A27FD7}"/>
              </a:ext>
            </a:extLst>
          </p:cNvPr>
          <p:cNvSpPr txBox="1"/>
          <p:nvPr/>
        </p:nvSpPr>
        <p:spPr>
          <a:xfrm>
            <a:off x="4976457" y="5234756"/>
            <a:ext cx="2028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五年级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班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19DE86EB-37C4-57DF-0984-988CC88CE0A1}"/>
              </a:ext>
            </a:extLst>
          </p:cNvPr>
          <p:cNvSpPr txBox="1"/>
          <p:nvPr/>
        </p:nvSpPr>
        <p:spPr>
          <a:xfrm>
            <a:off x="2870071" y="2551164"/>
            <a:ext cx="672857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44331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3C281A0-37B3-DA95-F5C6-365EE647182F}"/>
              </a:ext>
            </a:extLst>
          </p:cNvPr>
          <p:cNvGrpSpPr/>
          <p:nvPr/>
        </p:nvGrpSpPr>
        <p:grpSpPr>
          <a:xfrm>
            <a:off x="345036" y="254132"/>
            <a:ext cx="520142" cy="449738"/>
            <a:chOff x="4124326" y="1127126"/>
            <a:chExt cx="785813" cy="6794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2" name="Freeform 844">
              <a:extLst>
                <a:ext uri="{FF2B5EF4-FFF2-40B4-BE49-F238E27FC236}">
                  <a16:creationId xmlns:a16="http://schemas.microsoft.com/office/drawing/2014/main" id="{402FF47C-C405-2551-6468-15CD72271F90}"/>
                </a:ext>
              </a:extLst>
            </p:cNvPr>
            <p:cNvSpPr/>
            <p:nvPr/>
          </p:nvSpPr>
          <p:spPr bwMode="auto">
            <a:xfrm>
              <a:off x="4197351" y="1195388"/>
              <a:ext cx="53975" cy="157163"/>
            </a:xfrm>
            <a:custGeom>
              <a:avLst/>
              <a:gdLst/>
              <a:ahLst/>
              <a:cxnLst>
                <a:cxn ang="0">
                  <a:pos x="94" y="2"/>
                </a:cxn>
                <a:cxn ang="0">
                  <a:pos x="94" y="2"/>
                </a:cxn>
                <a:cxn ang="0">
                  <a:pos x="85" y="13"/>
                </a:cxn>
                <a:cxn ang="0">
                  <a:pos x="77" y="24"/>
                </a:cxn>
                <a:cxn ang="0">
                  <a:pos x="71" y="38"/>
                </a:cxn>
                <a:cxn ang="0">
                  <a:pos x="64" y="51"/>
                </a:cxn>
                <a:cxn ang="0">
                  <a:pos x="64" y="51"/>
                </a:cxn>
                <a:cxn ang="0">
                  <a:pos x="47" y="97"/>
                </a:cxn>
                <a:cxn ang="0">
                  <a:pos x="28" y="144"/>
                </a:cxn>
                <a:cxn ang="0">
                  <a:pos x="28" y="144"/>
                </a:cxn>
                <a:cxn ang="0">
                  <a:pos x="21" y="164"/>
                </a:cxn>
                <a:cxn ang="0">
                  <a:pos x="15" y="186"/>
                </a:cxn>
                <a:cxn ang="0">
                  <a:pos x="10" y="207"/>
                </a:cxn>
                <a:cxn ang="0">
                  <a:pos x="5" y="229"/>
                </a:cxn>
                <a:cxn ang="0">
                  <a:pos x="5" y="229"/>
                </a:cxn>
                <a:cxn ang="0">
                  <a:pos x="3" y="244"/>
                </a:cxn>
                <a:cxn ang="0">
                  <a:pos x="1" y="261"/>
                </a:cxn>
                <a:cxn ang="0">
                  <a:pos x="0" y="269"/>
                </a:cxn>
                <a:cxn ang="0">
                  <a:pos x="0" y="276"/>
                </a:cxn>
                <a:cxn ang="0">
                  <a:pos x="1" y="285"/>
                </a:cxn>
                <a:cxn ang="0">
                  <a:pos x="3" y="292"/>
                </a:cxn>
                <a:cxn ang="0">
                  <a:pos x="3" y="292"/>
                </a:cxn>
                <a:cxn ang="0">
                  <a:pos x="4" y="293"/>
                </a:cxn>
                <a:cxn ang="0">
                  <a:pos x="5" y="295"/>
                </a:cxn>
                <a:cxn ang="0">
                  <a:pos x="7" y="295"/>
                </a:cxn>
                <a:cxn ang="0">
                  <a:pos x="8" y="295"/>
                </a:cxn>
                <a:cxn ang="0">
                  <a:pos x="10" y="294"/>
                </a:cxn>
                <a:cxn ang="0">
                  <a:pos x="11" y="293"/>
                </a:cxn>
                <a:cxn ang="0">
                  <a:pos x="13" y="291"/>
                </a:cxn>
                <a:cxn ang="0">
                  <a:pos x="13" y="289"/>
                </a:cxn>
                <a:cxn ang="0">
                  <a:pos x="13" y="289"/>
                </a:cxn>
                <a:cxn ang="0">
                  <a:pos x="10" y="281"/>
                </a:cxn>
                <a:cxn ang="0">
                  <a:pos x="9" y="273"/>
                </a:cxn>
                <a:cxn ang="0">
                  <a:pos x="9" y="265"/>
                </a:cxn>
                <a:cxn ang="0">
                  <a:pos x="10" y="256"/>
                </a:cxn>
                <a:cxn ang="0">
                  <a:pos x="14" y="239"/>
                </a:cxn>
                <a:cxn ang="0">
                  <a:pos x="17" y="223"/>
                </a:cxn>
                <a:cxn ang="0">
                  <a:pos x="17" y="223"/>
                </a:cxn>
                <a:cxn ang="0">
                  <a:pos x="21" y="204"/>
                </a:cxn>
                <a:cxn ang="0">
                  <a:pos x="25" y="184"/>
                </a:cxn>
                <a:cxn ang="0">
                  <a:pos x="31" y="164"/>
                </a:cxn>
                <a:cxn ang="0">
                  <a:pos x="37" y="146"/>
                </a:cxn>
                <a:cxn ang="0">
                  <a:pos x="37" y="146"/>
                </a:cxn>
                <a:cxn ang="0">
                  <a:pos x="64" y="79"/>
                </a:cxn>
                <a:cxn ang="0">
                  <a:pos x="64" y="79"/>
                </a:cxn>
                <a:cxn ang="0">
                  <a:pos x="72" y="61"/>
                </a:cxn>
                <a:cxn ang="0">
                  <a:pos x="79" y="42"/>
                </a:cxn>
                <a:cxn ang="0">
                  <a:pos x="84" y="33"/>
                </a:cxn>
                <a:cxn ang="0">
                  <a:pos x="89" y="24"/>
                </a:cxn>
                <a:cxn ang="0">
                  <a:pos x="94" y="16"/>
                </a:cxn>
                <a:cxn ang="0">
                  <a:pos x="102" y="8"/>
                </a:cxn>
                <a:cxn ang="0">
                  <a:pos x="102" y="8"/>
                </a:cxn>
                <a:cxn ang="0">
                  <a:pos x="103" y="7"/>
                </a:cxn>
                <a:cxn ang="0">
                  <a:pos x="103" y="5"/>
                </a:cxn>
                <a:cxn ang="0">
                  <a:pos x="102" y="3"/>
                </a:cxn>
                <a:cxn ang="0">
                  <a:pos x="101" y="2"/>
                </a:cxn>
                <a:cxn ang="0">
                  <a:pos x="100" y="1"/>
                </a:cxn>
                <a:cxn ang="0">
                  <a:pos x="98" y="0"/>
                </a:cxn>
                <a:cxn ang="0">
                  <a:pos x="96" y="1"/>
                </a:cxn>
                <a:cxn ang="0">
                  <a:pos x="94" y="2"/>
                </a:cxn>
                <a:cxn ang="0">
                  <a:pos x="94" y="2"/>
                </a:cxn>
              </a:cxnLst>
              <a:rect l="0" t="0" r="r" b="b"/>
              <a:pathLst>
                <a:path w="103" h="295">
                  <a:moveTo>
                    <a:pt x="94" y="2"/>
                  </a:moveTo>
                  <a:lnTo>
                    <a:pt x="94" y="2"/>
                  </a:lnTo>
                  <a:lnTo>
                    <a:pt x="85" y="13"/>
                  </a:lnTo>
                  <a:lnTo>
                    <a:pt x="77" y="24"/>
                  </a:lnTo>
                  <a:lnTo>
                    <a:pt x="71" y="38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47" y="97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1" y="164"/>
                  </a:lnTo>
                  <a:lnTo>
                    <a:pt x="15" y="186"/>
                  </a:lnTo>
                  <a:lnTo>
                    <a:pt x="10" y="207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3" y="244"/>
                  </a:lnTo>
                  <a:lnTo>
                    <a:pt x="1" y="261"/>
                  </a:lnTo>
                  <a:lnTo>
                    <a:pt x="0" y="269"/>
                  </a:lnTo>
                  <a:lnTo>
                    <a:pt x="0" y="276"/>
                  </a:lnTo>
                  <a:lnTo>
                    <a:pt x="1" y="285"/>
                  </a:lnTo>
                  <a:lnTo>
                    <a:pt x="3" y="292"/>
                  </a:lnTo>
                  <a:lnTo>
                    <a:pt x="3" y="292"/>
                  </a:lnTo>
                  <a:lnTo>
                    <a:pt x="4" y="293"/>
                  </a:lnTo>
                  <a:lnTo>
                    <a:pt x="5" y="295"/>
                  </a:lnTo>
                  <a:lnTo>
                    <a:pt x="7" y="295"/>
                  </a:lnTo>
                  <a:lnTo>
                    <a:pt x="8" y="295"/>
                  </a:lnTo>
                  <a:lnTo>
                    <a:pt x="10" y="294"/>
                  </a:lnTo>
                  <a:lnTo>
                    <a:pt x="11" y="293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9"/>
                  </a:lnTo>
                  <a:lnTo>
                    <a:pt x="10" y="281"/>
                  </a:lnTo>
                  <a:lnTo>
                    <a:pt x="9" y="273"/>
                  </a:lnTo>
                  <a:lnTo>
                    <a:pt x="9" y="265"/>
                  </a:lnTo>
                  <a:lnTo>
                    <a:pt x="10" y="256"/>
                  </a:lnTo>
                  <a:lnTo>
                    <a:pt x="14" y="239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21" y="204"/>
                  </a:lnTo>
                  <a:lnTo>
                    <a:pt x="25" y="184"/>
                  </a:lnTo>
                  <a:lnTo>
                    <a:pt x="31" y="164"/>
                  </a:lnTo>
                  <a:lnTo>
                    <a:pt x="37" y="146"/>
                  </a:lnTo>
                  <a:lnTo>
                    <a:pt x="37" y="146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72" y="61"/>
                  </a:lnTo>
                  <a:lnTo>
                    <a:pt x="79" y="42"/>
                  </a:lnTo>
                  <a:lnTo>
                    <a:pt x="84" y="33"/>
                  </a:lnTo>
                  <a:lnTo>
                    <a:pt x="89" y="24"/>
                  </a:lnTo>
                  <a:lnTo>
                    <a:pt x="94" y="16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3" y="5"/>
                  </a:lnTo>
                  <a:lnTo>
                    <a:pt x="102" y="3"/>
                  </a:lnTo>
                  <a:lnTo>
                    <a:pt x="101" y="2"/>
                  </a:lnTo>
                  <a:lnTo>
                    <a:pt x="100" y="1"/>
                  </a:lnTo>
                  <a:lnTo>
                    <a:pt x="98" y="0"/>
                  </a:lnTo>
                  <a:lnTo>
                    <a:pt x="96" y="1"/>
                  </a:lnTo>
                  <a:lnTo>
                    <a:pt x="94" y="2"/>
                  </a:lnTo>
                  <a:lnTo>
                    <a:pt x="9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45">
              <a:extLst>
                <a:ext uri="{FF2B5EF4-FFF2-40B4-BE49-F238E27FC236}">
                  <a16:creationId xmlns:a16="http://schemas.microsoft.com/office/drawing/2014/main" id="{487F7E3C-9074-208E-2C92-22F36B29FFDA}"/>
                </a:ext>
              </a:extLst>
            </p:cNvPr>
            <p:cNvSpPr/>
            <p:nvPr/>
          </p:nvSpPr>
          <p:spPr bwMode="auto">
            <a:xfrm>
              <a:off x="4225926" y="1171576"/>
              <a:ext cx="76200" cy="177800"/>
            </a:xfrm>
            <a:custGeom>
              <a:avLst/>
              <a:gdLst/>
              <a:ahLst/>
              <a:cxnLst>
                <a:cxn ang="0">
                  <a:pos x="136" y="1"/>
                </a:cxn>
                <a:cxn ang="0">
                  <a:pos x="136" y="1"/>
                </a:cxn>
                <a:cxn ang="0">
                  <a:pos x="120" y="20"/>
                </a:cxn>
                <a:cxn ang="0">
                  <a:pos x="106" y="39"/>
                </a:cxn>
                <a:cxn ang="0">
                  <a:pos x="92" y="60"/>
                </a:cxn>
                <a:cxn ang="0">
                  <a:pos x="81" y="83"/>
                </a:cxn>
                <a:cxn ang="0">
                  <a:pos x="70" y="106"/>
                </a:cxn>
                <a:cxn ang="0">
                  <a:pos x="61" y="128"/>
                </a:cxn>
                <a:cxn ang="0">
                  <a:pos x="52" y="151"/>
                </a:cxn>
                <a:cxn ang="0">
                  <a:pos x="44" y="174"/>
                </a:cxn>
                <a:cxn ang="0">
                  <a:pos x="44" y="174"/>
                </a:cxn>
                <a:cxn ang="0">
                  <a:pos x="26" y="223"/>
                </a:cxn>
                <a:cxn ang="0">
                  <a:pos x="18" y="247"/>
                </a:cxn>
                <a:cxn ang="0">
                  <a:pos x="10" y="271"/>
                </a:cxn>
                <a:cxn ang="0">
                  <a:pos x="10" y="271"/>
                </a:cxn>
                <a:cxn ang="0">
                  <a:pos x="6" y="286"/>
                </a:cxn>
                <a:cxn ang="0">
                  <a:pos x="2" y="303"/>
                </a:cxn>
                <a:cxn ang="0">
                  <a:pos x="0" y="311"/>
                </a:cxn>
                <a:cxn ang="0">
                  <a:pos x="0" y="319"/>
                </a:cxn>
                <a:cxn ang="0">
                  <a:pos x="0" y="326"/>
                </a:cxn>
                <a:cxn ang="0">
                  <a:pos x="1" y="334"/>
                </a:cxn>
                <a:cxn ang="0">
                  <a:pos x="1" y="334"/>
                </a:cxn>
                <a:cxn ang="0">
                  <a:pos x="2" y="336"/>
                </a:cxn>
                <a:cxn ang="0">
                  <a:pos x="3" y="337"/>
                </a:cxn>
                <a:cxn ang="0">
                  <a:pos x="5" y="337"/>
                </a:cxn>
                <a:cxn ang="0">
                  <a:pos x="7" y="337"/>
                </a:cxn>
                <a:cxn ang="0">
                  <a:pos x="8" y="336"/>
                </a:cxn>
                <a:cxn ang="0">
                  <a:pos x="10" y="335"/>
                </a:cxn>
                <a:cxn ang="0">
                  <a:pos x="10" y="334"/>
                </a:cxn>
                <a:cxn ang="0">
                  <a:pos x="10" y="332"/>
                </a:cxn>
                <a:cxn ang="0">
                  <a:pos x="10" y="332"/>
                </a:cxn>
                <a:cxn ang="0">
                  <a:pos x="9" y="323"/>
                </a:cxn>
                <a:cxn ang="0">
                  <a:pos x="9" y="314"/>
                </a:cxn>
                <a:cxn ang="0">
                  <a:pos x="10" y="305"/>
                </a:cxn>
                <a:cxn ang="0">
                  <a:pos x="12" y="294"/>
                </a:cxn>
                <a:cxn ang="0">
                  <a:pos x="19" y="275"/>
                </a:cxn>
                <a:cxn ang="0">
                  <a:pos x="24" y="258"/>
                </a:cxn>
                <a:cxn ang="0">
                  <a:pos x="24" y="258"/>
                </a:cxn>
                <a:cxn ang="0">
                  <a:pos x="30" y="238"/>
                </a:cxn>
                <a:cxn ang="0">
                  <a:pos x="37" y="218"/>
                </a:cxn>
                <a:cxn ang="0">
                  <a:pos x="53" y="177"/>
                </a:cxn>
                <a:cxn ang="0">
                  <a:pos x="53" y="177"/>
                </a:cxn>
                <a:cxn ang="0">
                  <a:pos x="70" y="133"/>
                </a:cxn>
                <a:cxn ang="0">
                  <a:pos x="80" y="110"/>
                </a:cxn>
                <a:cxn ang="0">
                  <a:pos x="89" y="88"/>
                </a:cxn>
                <a:cxn ang="0">
                  <a:pos x="101" y="66"/>
                </a:cxn>
                <a:cxn ang="0">
                  <a:pos x="113" y="45"/>
                </a:cxn>
                <a:cxn ang="0">
                  <a:pos x="126" y="26"/>
                </a:cxn>
                <a:cxn ang="0">
                  <a:pos x="135" y="16"/>
                </a:cxn>
                <a:cxn ang="0">
                  <a:pos x="142" y="7"/>
                </a:cxn>
                <a:cxn ang="0">
                  <a:pos x="142" y="7"/>
                </a:cxn>
                <a:cxn ang="0">
                  <a:pos x="143" y="6"/>
                </a:cxn>
                <a:cxn ang="0">
                  <a:pos x="144" y="4"/>
                </a:cxn>
                <a:cxn ang="0">
                  <a:pos x="143" y="2"/>
                </a:cxn>
                <a:cxn ang="0">
                  <a:pos x="142" y="1"/>
                </a:cxn>
                <a:cxn ang="0">
                  <a:pos x="141" y="0"/>
                </a:cxn>
                <a:cxn ang="0">
                  <a:pos x="139" y="0"/>
                </a:cxn>
                <a:cxn ang="0">
                  <a:pos x="137" y="0"/>
                </a:cxn>
                <a:cxn ang="0">
                  <a:pos x="136" y="1"/>
                </a:cxn>
                <a:cxn ang="0">
                  <a:pos x="136" y="1"/>
                </a:cxn>
              </a:cxnLst>
              <a:rect l="0" t="0" r="r" b="b"/>
              <a:pathLst>
                <a:path w="144" h="337">
                  <a:moveTo>
                    <a:pt x="136" y="1"/>
                  </a:moveTo>
                  <a:lnTo>
                    <a:pt x="136" y="1"/>
                  </a:lnTo>
                  <a:lnTo>
                    <a:pt x="120" y="20"/>
                  </a:lnTo>
                  <a:lnTo>
                    <a:pt x="106" y="39"/>
                  </a:lnTo>
                  <a:lnTo>
                    <a:pt x="92" y="60"/>
                  </a:lnTo>
                  <a:lnTo>
                    <a:pt x="81" y="83"/>
                  </a:lnTo>
                  <a:lnTo>
                    <a:pt x="70" y="106"/>
                  </a:lnTo>
                  <a:lnTo>
                    <a:pt x="61" y="128"/>
                  </a:lnTo>
                  <a:lnTo>
                    <a:pt x="52" y="151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26" y="223"/>
                  </a:lnTo>
                  <a:lnTo>
                    <a:pt x="18" y="247"/>
                  </a:lnTo>
                  <a:lnTo>
                    <a:pt x="10" y="271"/>
                  </a:lnTo>
                  <a:lnTo>
                    <a:pt x="10" y="271"/>
                  </a:lnTo>
                  <a:lnTo>
                    <a:pt x="6" y="286"/>
                  </a:lnTo>
                  <a:lnTo>
                    <a:pt x="2" y="303"/>
                  </a:lnTo>
                  <a:lnTo>
                    <a:pt x="0" y="311"/>
                  </a:lnTo>
                  <a:lnTo>
                    <a:pt x="0" y="319"/>
                  </a:lnTo>
                  <a:lnTo>
                    <a:pt x="0" y="326"/>
                  </a:lnTo>
                  <a:lnTo>
                    <a:pt x="1" y="334"/>
                  </a:lnTo>
                  <a:lnTo>
                    <a:pt x="1" y="334"/>
                  </a:lnTo>
                  <a:lnTo>
                    <a:pt x="2" y="336"/>
                  </a:lnTo>
                  <a:lnTo>
                    <a:pt x="3" y="337"/>
                  </a:lnTo>
                  <a:lnTo>
                    <a:pt x="5" y="337"/>
                  </a:lnTo>
                  <a:lnTo>
                    <a:pt x="7" y="337"/>
                  </a:lnTo>
                  <a:lnTo>
                    <a:pt x="8" y="336"/>
                  </a:lnTo>
                  <a:lnTo>
                    <a:pt x="10" y="335"/>
                  </a:lnTo>
                  <a:lnTo>
                    <a:pt x="10" y="334"/>
                  </a:lnTo>
                  <a:lnTo>
                    <a:pt x="10" y="332"/>
                  </a:lnTo>
                  <a:lnTo>
                    <a:pt x="10" y="332"/>
                  </a:lnTo>
                  <a:lnTo>
                    <a:pt x="9" y="323"/>
                  </a:lnTo>
                  <a:lnTo>
                    <a:pt x="9" y="314"/>
                  </a:lnTo>
                  <a:lnTo>
                    <a:pt x="10" y="305"/>
                  </a:lnTo>
                  <a:lnTo>
                    <a:pt x="12" y="294"/>
                  </a:lnTo>
                  <a:lnTo>
                    <a:pt x="19" y="275"/>
                  </a:lnTo>
                  <a:lnTo>
                    <a:pt x="24" y="258"/>
                  </a:lnTo>
                  <a:lnTo>
                    <a:pt x="24" y="258"/>
                  </a:lnTo>
                  <a:lnTo>
                    <a:pt x="30" y="238"/>
                  </a:lnTo>
                  <a:lnTo>
                    <a:pt x="37" y="218"/>
                  </a:lnTo>
                  <a:lnTo>
                    <a:pt x="53" y="177"/>
                  </a:lnTo>
                  <a:lnTo>
                    <a:pt x="53" y="177"/>
                  </a:lnTo>
                  <a:lnTo>
                    <a:pt x="70" y="133"/>
                  </a:lnTo>
                  <a:lnTo>
                    <a:pt x="80" y="110"/>
                  </a:lnTo>
                  <a:lnTo>
                    <a:pt x="89" y="88"/>
                  </a:lnTo>
                  <a:lnTo>
                    <a:pt x="101" y="66"/>
                  </a:lnTo>
                  <a:lnTo>
                    <a:pt x="113" y="45"/>
                  </a:lnTo>
                  <a:lnTo>
                    <a:pt x="126" y="26"/>
                  </a:lnTo>
                  <a:lnTo>
                    <a:pt x="135" y="16"/>
                  </a:lnTo>
                  <a:lnTo>
                    <a:pt x="142" y="7"/>
                  </a:lnTo>
                  <a:lnTo>
                    <a:pt x="142" y="7"/>
                  </a:lnTo>
                  <a:lnTo>
                    <a:pt x="143" y="6"/>
                  </a:lnTo>
                  <a:lnTo>
                    <a:pt x="144" y="4"/>
                  </a:lnTo>
                  <a:lnTo>
                    <a:pt x="143" y="2"/>
                  </a:lnTo>
                  <a:lnTo>
                    <a:pt x="142" y="1"/>
                  </a:lnTo>
                  <a:lnTo>
                    <a:pt x="141" y="0"/>
                  </a:lnTo>
                  <a:lnTo>
                    <a:pt x="139" y="0"/>
                  </a:lnTo>
                  <a:lnTo>
                    <a:pt x="137" y="0"/>
                  </a:lnTo>
                  <a:lnTo>
                    <a:pt x="136" y="1"/>
                  </a:lnTo>
                  <a:lnTo>
                    <a:pt x="13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46">
              <a:extLst>
                <a:ext uri="{FF2B5EF4-FFF2-40B4-BE49-F238E27FC236}">
                  <a16:creationId xmlns:a16="http://schemas.microsoft.com/office/drawing/2014/main" id="{BB392CEE-8106-E8FC-782E-5BAFD582E6B7}"/>
                </a:ext>
              </a:extLst>
            </p:cNvPr>
            <p:cNvSpPr/>
            <p:nvPr/>
          </p:nvSpPr>
          <p:spPr bwMode="auto">
            <a:xfrm>
              <a:off x="4248151" y="1147763"/>
              <a:ext cx="88900" cy="204788"/>
            </a:xfrm>
            <a:custGeom>
              <a:avLst/>
              <a:gdLst/>
              <a:ahLst/>
              <a:cxnLst>
                <a:cxn ang="0">
                  <a:pos x="157" y="3"/>
                </a:cxn>
                <a:cxn ang="0">
                  <a:pos x="148" y="22"/>
                </a:cxn>
                <a:cxn ang="0">
                  <a:pos x="136" y="40"/>
                </a:cxn>
                <a:cxn ang="0">
                  <a:pos x="114" y="83"/>
                </a:cxn>
                <a:cxn ang="0">
                  <a:pos x="92" y="133"/>
                </a:cxn>
                <a:cxn ang="0">
                  <a:pos x="69" y="182"/>
                </a:cxn>
                <a:cxn ang="0">
                  <a:pos x="57" y="207"/>
                </a:cxn>
                <a:cxn ang="0">
                  <a:pos x="34" y="256"/>
                </a:cxn>
                <a:cxn ang="0">
                  <a:pos x="24" y="281"/>
                </a:cxn>
                <a:cxn ang="0">
                  <a:pos x="8" y="330"/>
                </a:cxn>
                <a:cxn ang="0">
                  <a:pos x="3" y="355"/>
                </a:cxn>
                <a:cxn ang="0">
                  <a:pos x="0" y="381"/>
                </a:cxn>
                <a:cxn ang="0">
                  <a:pos x="1" y="382"/>
                </a:cxn>
                <a:cxn ang="0">
                  <a:pos x="3" y="385"/>
                </a:cxn>
                <a:cxn ang="0">
                  <a:pos x="6" y="385"/>
                </a:cxn>
                <a:cxn ang="0">
                  <a:pos x="9" y="382"/>
                </a:cxn>
                <a:cxn ang="0">
                  <a:pos x="9" y="381"/>
                </a:cxn>
                <a:cxn ang="0">
                  <a:pos x="12" y="354"/>
                </a:cxn>
                <a:cxn ang="0">
                  <a:pos x="19" y="327"/>
                </a:cxn>
                <a:cxn ang="0">
                  <a:pos x="37" y="275"/>
                </a:cxn>
                <a:cxn ang="0">
                  <a:pos x="47" y="249"/>
                </a:cxn>
                <a:cxn ang="0">
                  <a:pos x="72" y="197"/>
                </a:cxn>
                <a:cxn ang="0">
                  <a:pos x="86" y="171"/>
                </a:cxn>
                <a:cxn ang="0">
                  <a:pos x="106" y="126"/>
                </a:cxn>
                <a:cxn ang="0">
                  <a:pos x="126" y="80"/>
                </a:cxn>
                <a:cxn ang="0">
                  <a:pos x="130" y="71"/>
                </a:cxn>
                <a:cxn ang="0">
                  <a:pos x="147" y="43"/>
                </a:cxn>
                <a:cxn ang="0">
                  <a:pos x="162" y="16"/>
                </a:cxn>
                <a:cxn ang="0">
                  <a:pos x="166" y="6"/>
                </a:cxn>
                <a:cxn ang="0">
                  <a:pos x="165" y="2"/>
                </a:cxn>
                <a:cxn ang="0">
                  <a:pos x="163" y="0"/>
                </a:cxn>
                <a:cxn ang="0">
                  <a:pos x="159" y="0"/>
                </a:cxn>
                <a:cxn ang="0">
                  <a:pos x="157" y="3"/>
                </a:cxn>
              </a:cxnLst>
              <a:rect l="0" t="0" r="r" b="b"/>
              <a:pathLst>
                <a:path w="166" h="385">
                  <a:moveTo>
                    <a:pt x="157" y="3"/>
                  </a:moveTo>
                  <a:lnTo>
                    <a:pt x="157" y="3"/>
                  </a:lnTo>
                  <a:lnTo>
                    <a:pt x="153" y="13"/>
                  </a:lnTo>
                  <a:lnTo>
                    <a:pt x="148" y="22"/>
                  </a:lnTo>
                  <a:lnTo>
                    <a:pt x="136" y="40"/>
                  </a:lnTo>
                  <a:lnTo>
                    <a:pt x="136" y="40"/>
                  </a:lnTo>
                  <a:lnTo>
                    <a:pt x="124" y="60"/>
                  </a:lnTo>
                  <a:lnTo>
                    <a:pt x="114" y="83"/>
                  </a:lnTo>
                  <a:lnTo>
                    <a:pt x="114" y="83"/>
                  </a:lnTo>
                  <a:lnTo>
                    <a:pt x="92" y="133"/>
                  </a:lnTo>
                  <a:lnTo>
                    <a:pt x="81" y="158"/>
                  </a:lnTo>
                  <a:lnTo>
                    <a:pt x="69" y="182"/>
                  </a:lnTo>
                  <a:lnTo>
                    <a:pt x="69" y="182"/>
                  </a:lnTo>
                  <a:lnTo>
                    <a:pt x="57" y="207"/>
                  </a:lnTo>
                  <a:lnTo>
                    <a:pt x="45" y="230"/>
                  </a:lnTo>
                  <a:lnTo>
                    <a:pt x="34" y="256"/>
                  </a:lnTo>
                  <a:lnTo>
                    <a:pt x="24" y="281"/>
                  </a:lnTo>
                  <a:lnTo>
                    <a:pt x="24" y="281"/>
                  </a:lnTo>
                  <a:lnTo>
                    <a:pt x="16" y="305"/>
                  </a:lnTo>
                  <a:lnTo>
                    <a:pt x="8" y="330"/>
                  </a:lnTo>
                  <a:lnTo>
                    <a:pt x="5" y="342"/>
                  </a:lnTo>
                  <a:lnTo>
                    <a:pt x="3" y="355"/>
                  </a:lnTo>
                  <a:lnTo>
                    <a:pt x="1" y="367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1" y="382"/>
                  </a:lnTo>
                  <a:lnTo>
                    <a:pt x="2" y="384"/>
                  </a:lnTo>
                  <a:lnTo>
                    <a:pt x="3" y="385"/>
                  </a:lnTo>
                  <a:lnTo>
                    <a:pt x="5" y="385"/>
                  </a:lnTo>
                  <a:lnTo>
                    <a:pt x="6" y="385"/>
                  </a:lnTo>
                  <a:lnTo>
                    <a:pt x="8" y="384"/>
                  </a:lnTo>
                  <a:lnTo>
                    <a:pt x="9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10" y="367"/>
                  </a:lnTo>
                  <a:lnTo>
                    <a:pt x="12" y="354"/>
                  </a:lnTo>
                  <a:lnTo>
                    <a:pt x="15" y="340"/>
                  </a:lnTo>
                  <a:lnTo>
                    <a:pt x="19" y="327"/>
                  </a:lnTo>
                  <a:lnTo>
                    <a:pt x="27" y="301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47" y="249"/>
                  </a:lnTo>
                  <a:lnTo>
                    <a:pt x="59" y="222"/>
                  </a:lnTo>
                  <a:lnTo>
                    <a:pt x="72" y="197"/>
                  </a:lnTo>
                  <a:lnTo>
                    <a:pt x="86" y="171"/>
                  </a:lnTo>
                  <a:lnTo>
                    <a:pt x="86" y="171"/>
                  </a:lnTo>
                  <a:lnTo>
                    <a:pt x="96" y="149"/>
                  </a:lnTo>
                  <a:lnTo>
                    <a:pt x="106" y="126"/>
                  </a:lnTo>
                  <a:lnTo>
                    <a:pt x="116" y="103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30" y="71"/>
                  </a:lnTo>
                  <a:lnTo>
                    <a:pt x="135" y="62"/>
                  </a:lnTo>
                  <a:lnTo>
                    <a:pt x="147" y="43"/>
                  </a:lnTo>
                  <a:lnTo>
                    <a:pt x="158" y="25"/>
                  </a:lnTo>
                  <a:lnTo>
                    <a:pt x="162" y="16"/>
                  </a:lnTo>
                  <a:lnTo>
                    <a:pt x="166" y="6"/>
                  </a:lnTo>
                  <a:lnTo>
                    <a:pt x="166" y="6"/>
                  </a:lnTo>
                  <a:lnTo>
                    <a:pt x="166" y="3"/>
                  </a:lnTo>
                  <a:lnTo>
                    <a:pt x="165" y="2"/>
                  </a:lnTo>
                  <a:lnTo>
                    <a:pt x="164" y="0"/>
                  </a:lnTo>
                  <a:lnTo>
                    <a:pt x="163" y="0"/>
                  </a:lnTo>
                  <a:lnTo>
                    <a:pt x="161" y="0"/>
                  </a:lnTo>
                  <a:lnTo>
                    <a:pt x="159" y="0"/>
                  </a:lnTo>
                  <a:lnTo>
                    <a:pt x="158" y="1"/>
                  </a:lnTo>
                  <a:lnTo>
                    <a:pt x="157" y="3"/>
                  </a:lnTo>
                  <a:lnTo>
                    <a:pt x="15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847">
              <a:extLst>
                <a:ext uri="{FF2B5EF4-FFF2-40B4-BE49-F238E27FC236}">
                  <a16:creationId xmlns:a16="http://schemas.microsoft.com/office/drawing/2014/main" id="{53AC62FE-5F7C-3431-E17E-7B1BEDCF9497}"/>
                </a:ext>
              </a:extLst>
            </p:cNvPr>
            <p:cNvSpPr/>
            <p:nvPr/>
          </p:nvSpPr>
          <p:spPr bwMode="auto">
            <a:xfrm>
              <a:off x="4278313" y="1141413"/>
              <a:ext cx="93663" cy="217488"/>
            </a:xfrm>
            <a:custGeom>
              <a:avLst/>
              <a:gdLst/>
              <a:ahLst/>
              <a:cxnLst>
                <a:cxn ang="0">
                  <a:pos x="167" y="2"/>
                </a:cxn>
                <a:cxn ang="0">
                  <a:pos x="167" y="2"/>
                </a:cxn>
                <a:cxn ang="0">
                  <a:pos x="152" y="25"/>
                </a:cxn>
                <a:cxn ang="0">
                  <a:pos x="137" y="50"/>
                </a:cxn>
                <a:cxn ang="0">
                  <a:pos x="125" y="74"/>
                </a:cxn>
                <a:cxn ang="0">
                  <a:pos x="112" y="100"/>
                </a:cxn>
                <a:cxn ang="0">
                  <a:pos x="90" y="151"/>
                </a:cxn>
                <a:cxn ang="0">
                  <a:pos x="78" y="177"/>
                </a:cxn>
                <a:cxn ang="0">
                  <a:pos x="67" y="203"/>
                </a:cxn>
                <a:cxn ang="0">
                  <a:pos x="67" y="203"/>
                </a:cxn>
                <a:cxn ang="0">
                  <a:pos x="43" y="252"/>
                </a:cxn>
                <a:cxn ang="0">
                  <a:pos x="32" y="277"/>
                </a:cxn>
                <a:cxn ang="0">
                  <a:pos x="22" y="303"/>
                </a:cxn>
                <a:cxn ang="0">
                  <a:pos x="13" y="328"/>
                </a:cxn>
                <a:cxn ang="0">
                  <a:pos x="6" y="355"/>
                </a:cxn>
                <a:cxn ang="0">
                  <a:pos x="4" y="369"/>
                </a:cxn>
                <a:cxn ang="0">
                  <a:pos x="2" y="381"/>
                </a:cxn>
                <a:cxn ang="0">
                  <a:pos x="1" y="395"/>
                </a:cxn>
                <a:cxn ang="0">
                  <a:pos x="0" y="408"/>
                </a:cxn>
                <a:cxn ang="0">
                  <a:pos x="0" y="408"/>
                </a:cxn>
                <a:cxn ang="0">
                  <a:pos x="1" y="410"/>
                </a:cxn>
                <a:cxn ang="0">
                  <a:pos x="2" y="412"/>
                </a:cxn>
                <a:cxn ang="0">
                  <a:pos x="3" y="412"/>
                </a:cxn>
                <a:cxn ang="0">
                  <a:pos x="5" y="413"/>
                </a:cxn>
                <a:cxn ang="0">
                  <a:pos x="7" y="412"/>
                </a:cxn>
                <a:cxn ang="0">
                  <a:pos x="8" y="412"/>
                </a:cxn>
                <a:cxn ang="0">
                  <a:pos x="9" y="410"/>
                </a:cxn>
                <a:cxn ang="0">
                  <a:pos x="10" y="408"/>
                </a:cxn>
                <a:cxn ang="0">
                  <a:pos x="10" y="408"/>
                </a:cxn>
                <a:cxn ang="0">
                  <a:pos x="10" y="395"/>
                </a:cxn>
                <a:cxn ang="0">
                  <a:pos x="11" y="382"/>
                </a:cxn>
                <a:cxn ang="0">
                  <a:pos x="13" y="369"/>
                </a:cxn>
                <a:cxn ang="0">
                  <a:pos x="16" y="356"/>
                </a:cxn>
                <a:cxn ang="0">
                  <a:pos x="23" y="333"/>
                </a:cxn>
                <a:cxn ang="0">
                  <a:pos x="32" y="307"/>
                </a:cxn>
                <a:cxn ang="0">
                  <a:pos x="32" y="307"/>
                </a:cxn>
                <a:cxn ang="0">
                  <a:pos x="57" y="249"/>
                </a:cxn>
                <a:cxn ang="0">
                  <a:pos x="82" y="191"/>
                </a:cxn>
                <a:cxn ang="0">
                  <a:pos x="82" y="191"/>
                </a:cxn>
                <a:cxn ang="0">
                  <a:pos x="104" y="144"/>
                </a:cxn>
                <a:cxn ang="0">
                  <a:pos x="125" y="96"/>
                </a:cxn>
                <a:cxn ang="0">
                  <a:pos x="136" y="73"/>
                </a:cxn>
                <a:cxn ang="0">
                  <a:pos x="148" y="51"/>
                </a:cxn>
                <a:cxn ang="0">
                  <a:pos x="161" y="28"/>
                </a:cxn>
                <a:cxn ang="0">
                  <a:pos x="176" y="6"/>
                </a:cxn>
                <a:cxn ang="0">
                  <a:pos x="176" y="6"/>
                </a:cxn>
                <a:cxn ang="0">
                  <a:pos x="176" y="5"/>
                </a:cxn>
                <a:cxn ang="0">
                  <a:pos x="176" y="3"/>
                </a:cxn>
                <a:cxn ang="0">
                  <a:pos x="176" y="2"/>
                </a:cxn>
                <a:cxn ang="0">
                  <a:pos x="174" y="1"/>
                </a:cxn>
                <a:cxn ang="0">
                  <a:pos x="171" y="0"/>
                </a:cxn>
                <a:cxn ang="0">
                  <a:pos x="168" y="0"/>
                </a:cxn>
                <a:cxn ang="0">
                  <a:pos x="167" y="2"/>
                </a:cxn>
                <a:cxn ang="0">
                  <a:pos x="167" y="2"/>
                </a:cxn>
              </a:cxnLst>
              <a:rect l="0" t="0" r="r" b="b"/>
              <a:pathLst>
                <a:path w="176" h="413">
                  <a:moveTo>
                    <a:pt x="167" y="2"/>
                  </a:moveTo>
                  <a:lnTo>
                    <a:pt x="167" y="2"/>
                  </a:lnTo>
                  <a:lnTo>
                    <a:pt x="152" y="25"/>
                  </a:lnTo>
                  <a:lnTo>
                    <a:pt x="137" y="50"/>
                  </a:lnTo>
                  <a:lnTo>
                    <a:pt x="125" y="74"/>
                  </a:lnTo>
                  <a:lnTo>
                    <a:pt x="112" y="100"/>
                  </a:lnTo>
                  <a:lnTo>
                    <a:pt x="90" y="151"/>
                  </a:lnTo>
                  <a:lnTo>
                    <a:pt x="78" y="177"/>
                  </a:lnTo>
                  <a:lnTo>
                    <a:pt x="67" y="203"/>
                  </a:lnTo>
                  <a:lnTo>
                    <a:pt x="67" y="203"/>
                  </a:lnTo>
                  <a:lnTo>
                    <a:pt x="43" y="252"/>
                  </a:lnTo>
                  <a:lnTo>
                    <a:pt x="32" y="277"/>
                  </a:lnTo>
                  <a:lnTo>
                    <a:pt x="22" y="303"/>
                  </a:lnTo>
                  <a:lnTo>
                    <a:pt x="13" y="328"/>
                  </a:lnTo>
                  <a:lnTo>
                    <a:pt x="6" y="355"/>
                  </a:lnTo>
                  <a:lnTo>
                    <a:pt x="4" y="369"/>
                  </a:lnTo>
                  <a:lnTo>
                    <a:pt x="2" y="381"/>
                  </a:lnTo>
                  <a:lnTo>
                    <a:pt x="1" y="395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1" y="410"/>
                  </a:lnTo>
                  <a:lnTo>
                    <a:pt x="2" y="412"/>
                  </a:lnTo>
                  <a:lnTo>
                    <a:pt x="3" y="412"/>
                  </a:lnTo>
                  <a:lnTo>
                    <a:pt x="5" y="413"/>
                  </a:lnTo>
                  <a:lnTo>
                    <a:pt x="7" y="412"/>
                  </a:lnTo>
                  <a:lnTo>
                    <a:pt x="8" y="412"/>
                  </a:lnTo>
                  <a:lnTo>
                    <a:pt x="9" y="410"/>
                  </a:lnTo>
                  <a:lnTo>
                    <a:pt x="10" y="408"/>
                  </a:lnTo>
                  <a:lnTo>
                    <a:pt x="10" y="408"/>
                  </a:lnTo>
                  <a:lnTo>
                    <a:pt x="10" y="395"/>
                  </a:lnTo>
                  <a:lnTo>
                    <a:pt x="11" y="382"/>
                  </a:lnTo>
                  <a:lnTo>
                    <a:pt x="13" y="369"/>
                  </a:lnTo>
                  <a:lnTo>
                    <a:pt x="16" y="356"/>
                  </a:lnTo>
                  <a:lnTo>
                    <a:pt x="23" y="333"/>
                  </a:lnTo>
                  <a:lnTo>
                    <a:pt x="32" y="307"/>
                  </a:lnTo>
                  <a:lnTo>
                    <a:pt x="32" y="307"/>
                  </a:lnTo>
                  <a:lnTo>
                    <a:pt x="57" y="249"/>
                  </a:lnTo>
                  <a:lnTo>
                    <a:pt x="82" y="191"/>
                  </a:lnTo>
                  <a:lnTo>
                    <a:pt x="82" y="191"/>
                  </a:lnTo>
                  <a:lnTo>
                    <a:pt x="104" y="144"/>
                  </a:lnTo>
                  <a:lnTo>
                    <a:pt x="125" y="96"/>
                  </a:lnTo>
                  <a:lnTo>
                    <a:pt x="136" y="73"/>
                  </a:lnTo>
                  <a:lnTo>
                    <a:pt x="148" y="51"/>
                  </a:lnTo>
                  <a:lnTo>
                    <a:pt x="161" y="28"/>
                  </a:lnTo>
                  <a:lnTo>
                    <a:pt x="176" y="6"/>
                  </a:lnTo>
                  <a:lnTo>
                    <a:pt x="176" y="6"/>
                  </a:lnTo>
                  <a:lnTo>
                    <a:pt x="176" y="5"/>
                  </a:lnTo>
                  <a:lnTo>
                    <a:pt x="176" y="3"/>
                  </a:lnTo>
                  <a:lnTo>
                    <a:pt x="176" y="2"/>
                  </a:lnTo>
                  <a:lnTo>
                    <a:pt x="174" y="1"/>
                  </a:lnTo>
                  <a:lnTo>
                    <a:pt x="171" y="0"/>
                  </a:lnTo>
                  <a:lnTo>
                    <a:pt x="168" y="0"/>
                  </a:lnTo>
                  <a:lnTo>
                    <a:pt x="167" y="2"/>
                  </a:lnTo>
                  <a:lnTo>
                    <a:pt x="16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848">
              <a:extLst>
                <a:ext uri="{FF2B5EF4-FFF2-40B4-BE49-F238E27FC236}">
                  <a16:creationId xmlns:a16="http://schemas.microsoft.com/office/drawing/2014/main" id="{E021ED45-37AF-F4EE-8D29-9C988D49D53C}"/>
                </a:ext>
              </a:extLst>
            </p:cNvPr>
            <p:cNvSpPr/>
            <p:nvPr/>
          </p:nvSpPr>
          <p:spPr bwMode="auto">
            <a:xfrm>
              <a:off x="4298951" y="1160463"/>
              <a:ext cx="85725" cy="211138"/>
            </a:xfrm>
            <a:custGeom>
              <a:avLst/>
              <a:gdLst/>
              <a:ahLst/>
              <a:cxnLst>
                <a:cxn ang="0">
                  <a:pos x="152" y="5"/>
                </a:cxn>
                <a:cxn ang="0">
                  <a:pos x="149" y="18"/>
                </a:cxn>
                <a:cxn ang="0">
                  <a:pos x="143" y="28"/>
                </a:cxn>
                <a:cxn ang="0">
                  <a:pos x="134" y="44"/>
                </a:cxn>
                <a:cxn ang="0">
                  <a:pos x="131" y="50"/>
                </a:cxn>
                <a:cxn ang="0">
                  <a:pos x="120" y="78"/>
                </a:cxn>
                <a:cxn ang="0">
                  <a:pos x="106" y="104"/>
                </a:cxn>
                <a:cxn ang="0">
                  <a:pos x="93" y="128"/>
                </a:cxn>
                <a:cxn ang="0">
                  <a:pos x="72" y="174"/>
                </a:cxn>
                <a:cxn ang="0">
                  <a:pos x="63" y="199"/>
                </a:cxn>
                <a:cxn ang="0">
                  <a:pos x="33" y="271"/>
                </a:cxn>
                <a:cxn ang="0">
                  <a:pos x="15" y="319"/>
                </a:cxn>
                <a:cxn ang="0">
                  <a:pos x="3" y="369"/>
                </a:cxn>
                <a:cxn ang="0">
                  <a:pos x="0" y="395"/>
                </a:cxn>
                <a:cxn ang="0">
                  <a:pos x="1" y="399"/>
                </a:cxn>
                <a:cxn ang="0">
                  <a:pos x="4" y="400"/>
                </a:cxn>
                <a:cxn ang="0">
                  <a:pos x="9" y="397"/>
                </a:cxn>
                <a:cxn ang="0">
                  <a:pos x="9" y="395"/>
                </a:cxn>
                <a:cxn ang="0">
                  <a:pos x="13" y="368"/>
                </a:cxn>
                <a:cxn ang="0">
                  <a:pos x="27" y="314"/>
                </a:cxn>
                <a:cxn ang="0">
                  <a:pos x="47" y="263"/>
                </a:cxn>
                <a:cxn ang="0">
                  <a:pos x="67" y="212"/>
                </a:cxn>
                <a:cxn ang="0">
                  <a:pos x="78" y="187"/>
                </a:cxn>
                <a:cxn ang="0">
                  <a:pos x="89" y="159"/>
                </a:cxn>
                <a:cxn ang="0">
                  <a:pos x="116" y="107"/>
                </a:cxn>
                <a:cxn ang="0">
                  <a:pos x="128" y="81"/>
                </a:cxn>
                <a:cxn ang="0">
                  <a:pos x="141" y="50"/>
                </a:cxn>
                <a:cxn ang="0">
                  <a:pos x="147" y="41"/>
                </a:cxn>
                <a:cxn ang="0">
                  <a:pos x="157" y="24"/>
                </a:cxn>
                <a:cxn ang="0">
                  <a:pos x="162" y="5"/>
                </a:cxn>
                <a:cxn ang="0">
                  <a:pos x="162" y="3"/>
                </a:cxn>
                <a:cxn ang="0">
                  <a:pos x="159" y="1"/>
                </a:cxn>
                <a:cxn ang="0">
                  <a:pos x="154" y="2"/>
                </a:cxn>
                <a:cxn ang="0">
                  <a:pos x="152" y="5"/>
                </a:cxn>
              </a:cxnLst>
              <a:rect l="0" t="0" r="r" b="b"/>
              <a:pathLst>
                <a:path w="162" h="400">
                  <a:moveTo>
                    <a:pt x="152" y="5"/>
                  </a:moveTo>
                  <a:lnTo>
                    <a:pt x="152" y="5"/>
                  </a:lnTo>
                  <a:lnTo>
                    <a:pt x="151" y="12"/>
                  </a:lnTo>
                  <a:lnTo>
                    <a:pt x="149" y="18"/>
                  </a:lnTo>
                  <a:lnTo>
                    <a:pt x="146" y="23"/>
                  </a:lnTo>
                  <a:lnTo>
                    <a:pt x="143" y="28"/>
                  </a:lnTo>
                  <a:lnTo>
                    <a:pt x="137" y="39"/>
                  </a:lnTo>
                  <a:lnTo>
                    <a:pt x="134" y="44"/>
                  </a:lnTo>
                  <a:lnTo>
                    <a:pt x="131" y="50"/>
                  </a:lnTo>
                  <a:lnTo>
                    <a:pt x="131" y="50"/>
                  </a:lnTo>
                  <a:lnTo>
                    <a:pt x="126" y="63"/>
                  </a:lnTo>
                  <a:lnTo>
                    <a:pt x="120" y="78"/>
                  </a:lnTo>
                  <a:lnTo>
                    <a:pt x="113" y="91"/>
                  </a:lnTo>
                  <a:lnTo>
                    <a:pt x="106" y="104"/>
                  </a:lnTo>
                  <a:lnTo>
                    <a:pt x="106" y="104"/>
                  </a:lnTo>
                  <a:lnTo>
                    <a:pt x="93" y="128"/>
                  </a:lnTo>
                  <a:lnTo>
                    <a:pt x="82" y="150"/>
                  </a:lnTo>
                  <a:lnTo>
                    <a:pt x="72" y="174"/>
                  </a:lnTo>
                  <a:lnTo>
                    <a:pt x="63" y="199"/>
                  </a:lnTo>
                  <a:lnTo>
                    <a:pt x="63" y="199"/>
                  </a:lnTo>
                  <a:lnTo>
                    <a:pt x="43" y="247"/>
                  </a:lnTo>
                  <a:lnTo>
                    <a:pt x="33" y="271"/>
                  </a:lnTo>
                  <a:lnTo>
                    <a:pt x="24" y="296"/>
                  </a:lnTo>
                  <a:lnTo>
                    <a:pt x="15" y="319"/>
                  </a:lnTo>
                  <a:lnTo>
                    <a:pt x="8" y="344"/>
                  </a:lnTo>
                  <a:lnTo>
                    <a:pt x="3" y="369"/>
                  </a:lnTo>
                  <a:lnTo>
                    <a:pt x="0" y="395"/>
                  </a:lnTo>
                  <a:lnTo>
                    <a:pt x="0" y="395"/>
                  </a:lnTo>
                  <a:lnTo>
                    <a:pt x="0" y="397"/>
                  </a:lnTo>
                  <a:lnTo>
                    <a:pt x="1" y="399"/>
                  </a:lnTo>
                  <a:lnTo>
                    <a:pt x="3" y="399"/>
                  </a:lnTo>
                  <a:lnTo>
                    <a:pt x="4" y="400"/>
                  </a:lnTo>
                  <a:lnTo>
                    <a:pt x="8" y="399"/>
                  </a:lnTo>
                  <a:lnTo>
                    <a:pt x="9" y="397"/>
                  </a:lnTo>
                  <a:lnTo>
                    <a:pt x="9" y="395"/>
                  </a:lnTo>
                  <a:lnTo>
                    <a:pt x="9" y="395"/>
                  </a:lnTo>
                  <a:lnTo>
                    <a:pt x="11" y="382"/>
                  </a:lnTo>
                  <a:lnTo>
                    <a:pt x="13" y="368"/>
                  </a:lnTo>
                  <a:lnTo>
                    <a:pt x="19" y="341"/>
                  </a:lnTo>
                  <a:lnTo>
                    <a:pt x="27" y="314"/>
                  </a:lnTo>
                  <a:lnTo>
                    <a:pt x="36" y="288"/>
                  </a:lnTo>
                  <a:lnTo>
                    <a:pt x="47" y="263"/>
                  </a:lnTo>
                  <a:lnTo>
                    <a:pt x="57" y="238"/>
                  </a:lnTo>
                  <a:lnTo>
                    <a:pt x="67" y="212"/>
                  </a:lnTo>
                  <a:lnTo>
                    <a:pt x="78" y="187"/>
                  </a:lnTo>
                  <a:lnTo>
                    <a:pt x="78" y="187"/>
                  </a:lnTo>
                  <a:lnTo>
                    <a:pt x="83" y="172"/>
                  </a:lnTo>
                  <a:lnTo>
                    <a:pt x="89" y="159"/>
                  </a:lnTo>
                  <a:lnTo>
                    <a:pt x="102" y="133"/>
                  </a:lnTo>
                  <a:lnTo>
                    <a:pt x="116" y="107"/>
                  </a:lnTo>
                  <a:lnTo>
                    <a:pt x="128" y="81"/>
                  </a:lnTo>
                  <a:lnTo>
                    <a:pt x="128" y="81"/>
                  </a:lnTo>
                  <a:lnTo>
                    <a:pt x="137" y="60"/>
                  </a:lnTo>
                  <a:lnTo>
                    <a:pt x="141" y="50"/>
                  </a:lnTo>
                  <a:lnTo>
                    <a:pt x="147" y="41"/>
                  </a:lnTo>
                  <a:lnTo>
                    <a:pt x="147" y="41"/>
                  </a:lnTo>
                  <a:lnTo>
                    <a:pt x="152" y="32"/>
                  </a:lnTo>
                  <a:lnTo>
                    <a:pt x="157" y="24"/>
                  </a:lnTo>
                  <a:lnTo>
                    <a:pt x="159" y="1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3"/>
                  </a:lnTo>
                  <a:lnTo>
                    <a:pt x="161" y="2"/>
                  </a:lnTo>
                  <a:lnTo>
                    <a:pt x="159" y="1"/>
                  </a:lnTo>
                  <a:lnTo>
                    <a:pt x="157" y="0"/>
                  </a:lnTo>
                  <a:lnTo>
                    <a:pt x="154" y="2"/>
                  </a:lnTo>
                  <a:lnTo>
                    <a:pt x="153" y="3"/>
                  </a:lnTo>
                  <a:lnTo>
                    <a:pt x="152" y="5"/>
                  </a:lnTo>
                  <a:lnTo>
                    <a:pt x="15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849">
              <a:extLst>
                <a:ext uri="{FF2B5EF4-FFF2-40B4-BE49-F238E27FC236}">
                  <a16:creationId xmlns:a16="http://schemas.microsoft.com/office/drawing/2014/main" id="{323574F6-C84A-D02C-9A57-5F4A86C41462}"/>
                </a:ext>
              </a:extLst>
            </p:cNvPr>
            <p:cNvSpPr/>
            <p:nvPr/>
          </p:nvSpPr>
          <p:spPr bwMode="auto">
            <a:xfrm>
              <a:off x="4332288" y="1171576"/>
              <a:ext cx="74613" cy="193675"/>
            </a:xfrm>
            <a:custGeom>
              <a:avLst/>
              <a:gdLst/>
              <a:ahLst/>
              <a:cxnLst>
                <a:cxn ang="0">
                  <a:pos x="133" y="4"/>
                </a:cxn>
                <a:cxn ang="0">
                  <a:pos x="133" y="4"/>
                </a:cxn>
                <a:cxn ang="0">
                  <a:pos x="131" y="14"/>
                </a:cxn>
                <a:cxn ang="0">
                  <a:pos x="126" y="25"/>
                </a:cxn>
                <a:cxn ang="0">
                  <a:pos x="117" y="43"/>
                </a:cxn>
                <a:cxn ang="0">
                  <a:pos x="117" y="43"/>
                </a:cxn>
                <a:cxn ang="0">
                  <a:pos x="108" y="64"/>
                </a:cxn>
                <a:cxn ang="0">
                  <a:pos x="101" y="84"/>
                </a:cxn>
                <a:cxn ang="0">
                  <a:pos x="101" y="84"/>
                </a:cxn>
                <a:cxn ang="0">
                  <a:pos x="91" y="107"/>
                </a:cxn>
                <a:cxn ang="0">
                  <a:pos x="83" y="129"/>
                </a:cxn>
                <a:cxn ang="0">
                  <a:pos x="68" y="175"/>
                </a:cxn>
                <a:cxn ang="0">
                  <a:pos x="68" y="175"/>
                </a:cxn>
                <a:cxn ang="0">
                  <a:pos x="61" y="197"/>
                </a:cxn>
                <a:cxn ang="0">
                  <a:pos x="53" y="219"/>
                </a:cxn>
                <a:cxn ang="0">
                  <a:pos x="36" y="262"/>
                </a:cxn>
                <a:cxn ang="0">
                  <a:pos x="36" y="262"/>
                </a:cxn>
                <a:cxn ang="0">
                  <a:pos x="27" y="287"/>
                </a:cxn>
                <a:cxn ang="0">
                  <a:pos x="18" y="311"/>
                </a:cxn>
                <a:cxn ang="0">
                  <a:pos x="8" y="335"/>
                </a:cxn>
                <a:cxn ang="0">
                  <a:pos x="0" y="360"/>
                </a:cxn>
                <a:cxn ang="0">
                  <a:pos x="0" y="360"/>
                </a:cxn>
                <a:cxn ang="0">
                  <a:pos x="0" y="362"/>
                </a:cxn>
                <a:cxn ang="0">
                  <a:pos x="0" y="364"/>
                </a:cxn>
                <a:cxn ang="0">
                  <a:pos x="2" y="365"/>
                </a:cxn>
                <a:cxn ang="0">
                  <a:pos x="3" y="366"/>
                </a:cxn>
                <a:cxn ang="0">
                  <a:pos x="5" y="366"/>
                </a:cxn>
                <a:cxn ang="0">
                  <a:pos x="7" y="366"/>
                </a:cxn>
                <a:cxn ang="0">
                  <a:pos x="8" y="364"/>
                </a:cxn>
                <a:cxn ang="0">
                  <a:pos x="9" y="363"/>
                </a:cxn>
                <a:cxn ang="0">
                  <a:pos x="9" y="363"/>
                </a:cxn>
                <a:cxn ang="0">
                  <a:pos x="17" y="340"/>
                </a:cxn>
                <a:cxn ang="0">
                  <a:pos x="26" y="317"/>
                </a:cxn>
                <a:cxn ang="0">
                  <a:pos x="34" y="295"/>
                </a:cxn>
                <a:cxn ang="0">
                  <a:pos x="43" y="272"/>
                </a:cxn>
                <a:cxn ang="0">
                  <a:pos x="43" y="272"/>
                </a:cxn>
                <a:cxn ang="0">
                  <a:pos x="52" y="249"/>
                </a:cxn>
                <a:cxn ang="0">
                  <a:pos x="60" y="225"/>
                </a:cxn>
                <a:cxn ang="0">
                  <a:pos x="69" y="201"/>
                </a:cxn>
                <a:cxn ang="0">
                  <a:pos x="78" y="177"/>
                </a:cxn>
                <a:cxn ang="0">
                  <a:pos x="78" y="177"/>
                </a:cxn>
                <a:cxn ang="0">
                  <a:pos x="95" y="124"/>
                </a:cxn>
                <a:cxn ang="0">
                  <a:pos x="106" y="97"/>
                </a:cxn>
                <a:cxn ang="0">
                  <a:pos x="116" y="70"/>
                </a:cxn>
                <a:cxn ang="0">
                  <a:pos x="116" y="70"/>
                </a:cxn>
                <a:cxn ang="0">
                  <a:pos x="123" y="55"/>
                </a:cxn>
                <a:cxn ang="0">
                  <a:pos x="132" y="38"/>
                </a:cxn>
                <a:cxn ang="0">
                  <a:pos x="139" y="22"/>
                </a:cxn>
                <a:cxn ang="0">
                  <a:pos x="141" y="13"/>
                </a:cxn>
                <a:cxn ang="0">
                  <a:pos x="142" y="4"/>
                </a:cxn>
                <a:cxn ang="0">
                  <a:pos x="142" y="4"/>
                </a:cxn>
                <a:cxn ang="0">
                  <a:pos x="142" y="2"/>
                </a:cxn>
                <a:cxn ang="0">
                  <a:pos x="141" y="1"/>
                </a:cxn>
                <a:cxn ang="0">
                  <a:pos x="140" y="0"/>
                </a:cxn>
                <a:cxn ang="0">
                  <a:pos x="138" y="0"/>
                </a:cxn>
                <a:cxn ang="0">
                  <a:pos x="135" y="1"/>
                </a:cxn>
                <a:cxn ang="0">
                  <a:pos x="134" y="2"/>
                </a:cxn>
                <a:cxn ang="0">
                  <a:pos x="133" y="4"/>
                </a:cxn>
                <a:cxn ang="0">
                  <a:pos x="133" y="4"/>
                </a:cxn>
              </a:cxnLst>
              <a:rect l="0" t="0" r="r" b="b"/>
              <a:pathLst>
                <a:path w="142" h="366">
                  <a:moveTo>
                    <a:pt x="133" y="4"/>
                  </a:moveTo>
                  <a:lnTo>
                    <a:pt x="133" y="4"/>
                  </a:lnTo>
                  <a:lnTo>
                    <a:pt x="131" y="14"/>
                  </a:lnTo>
                  <a:lnTo>
                    <a:pt x="126" y="25"/>
                  </a:lnTo>
                  <a:lnTo>
                    <a:pt x="117" y="43"/>
                  </a:lnTo>
                  <a:lnTo>
                    <a:pt x="117" y="43"/>
                  </a:lnTo>
                  <a:lnTo>
                    <a:pt x="108" y="64"/>
                  </a:lnTo>
                  <a:lnTo>
                    <a:pt x="101" y="84"/>
                  </a:lnTo>
                  <a:lnTo>
                    <a:pt x="101" y="84"/>
                  </a:lnTo>
                  <a:lnTo>
                    <a:pt x="91" y="107"/>
                  </a:lnTo>
                  <a:lnTo>
                    <a:pt x="83" y="129"/>
                  </a:lnTo>
                  <a:lnTo>
                    <a:pt x="68" y="175"/>
                  </a:lnTo>
                  <a:lnTo>
                    <a:pt x="68" y="175"/>
                  </a:lnTo>
                  <a:lnTo>
                    <a:pt x="61" y="197"/>
                  </a:lnTo>
                  <a:lnTo>
                    <a:pt x="53" y="219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27" y="287"/>
                  </a:lnTo>
                  <a:lnTo>
                    <a:pt x="18" y="311"/>
                  </a:lnTo>
                  <a:lnTo>
                    <a:pt x="8" y="335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2"/>
                  </a:lnTo>
                  <a:lnTo>
                    <a:pt x="0" y="364"/>
                  </a:lnTo>
                  <a:lnTo>
                    <a:pt x="2" y="365"/>
                  </a:lnTo>
                  <a:lnTo>
                    <a:pt x="3" y="366"/>
                  </a:lnTo>
                  <a:lnTo>
                    <a:pt x="5" y="366"/>
                  </a:lnTo>
                  <a:lnTo>
                    <a:pt x="7" y="366"/>
                  </a:lnTo>
                  <a:lnTo>
                    <a:pt x="8" y="364"/>
                  </a:lnTo>
                  <a:lnTo>
                    <a:pt x="9" y="363"/>
                  </a:lnTo>
                  <a:lnTo>
                    <a:pt x="9" y="363"/>
                  </a:lnTo>
                  <a:lnTo>
                    <a:pt x="17" y="340"/>
                  </a:lnTo>
                  <a:lnTo>
                    <a:pt x="26" y="317"/>
                  </a:lnTo>
                  <a:lnTo>
                    <a:pt x="34" y="295"/>
                  </a:lnTo>
                  <a:lnTo>
                    <a:pt x="43" y="272"/>
                  </a:lnTo>
                  <a:lnTo>
                    <a:pt x="43" y="272"/>
                  </a:lnTo>
                  <a:lnTo>
                    <a:pt x="52" y="249"/>
                  </a:lnTo>
                  <a:lnTo>
                    <a:pt x="60" y="225"/>
                  </a:lnTo>
                  <a:lnTo>
                    <a:pt x="69" y="201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95" y="124"/>
                  </a:lnTo>
                  <a:lnTo>
                    <a:pt x="106" y="97"/>
                  </a:lnTo>
                  <a:lnTo>
                    <a:pt x="116" y="70"/>
                  </a:lnTo>
                  <a:lnTo>
                    <a:pt x="116" y="70"/>
                  </a:lnTo>
                  <a:lnTo>
                    <a:pt x="123" y="55"/>
                  </a:lnTo>
                  <a:lnTo>
                    <a:pt x="132" y="38"/>
                  </a:lnTo>
                  <a:lnTo>
                    <a:pt x="139" y="22"/>
                  </a:lnTo>
                  <a:lnTo>
                    <a:pt x="141" y="13"/>
                  </a:lnTo>
                  <a:lnTo>
                    <a:pt x="142" y="4"/>
                  </a:lnTo>
                  <a:lnTo>
                    <a:pt x="142" y="4"/>
                  </a:lnTo>
                  <a:lnTo>
                    <a:pt x="142" y="2"/>
                  </a:lnTo>
                  <a:lnTo>
                    <a:pt x="141" y="1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5" y="1"/>
                  </a:lnTo>
                  <a:lnTo>
                    <a:pt x="134" y="2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850">
              <a:extLst>
                <a:ext uri="{FF2B5EF4-FFF2-40B4-BE49-F238E27FC236}">
                  <a16:creationId xmlns:a16="http://schemas.microsoft.com/office/drawing/2014/main" id="{C3BC8891-70CE-A3FB-1A8F-71A88F6BA070}"/>
                </a:ext>
              </a:extLst>
            </p:cNvPr>
            <p:cNvSpPr/>
            <p:nvPr/>
          </p:nvSpPr>
          <p:spPr bwMode="auto">
            <a:xfrm>
              <a:off x="4376738" y="1214438"/>
              <a:ext cx="47625" cy="114300"/>
            </a:xfrm>
            <a:custGeom>
              <a:avLst/>
              <a:gdLst/>
              <a:ahLst/>
              <a:cxnLst>
                <a:cxn ang="0">
                  <a:pos x="81" y="3"/>
                </a:cxn>
                <a:cxn ang="0">
                  <a:pos x="81" y="3"/>
                </a:cxn>
                <a:cxn ang="0">
                  <a:pos x="72" y="30"/>
                </a:cxn>
                <a:cxn ang="0">
                  <a:pos x="60" y="56"/>
                </a:cxn>
                <a:cxn ang="0">
                  <a:pos x="36" y="106"/>
                </a:cxn>
                <a:cxn ang="0">
                  <a:pos x="25" y="132"/>
                </a:cxn>
                <a:cxn ang="0">
                  <a:pos x="14" y="158"/>
                </a:cxn>
                <a:cxn ang="0">
                  <a:pos x="9" y="171"/>
                </a:cxn>
                <a:cxn ang="0">
                  <a:pos x="5" y="184"/>
                </a:cxn>
                <a:cxn ang="0">
                  <a:pos x="2" y="199"/>
                </a:cxn>
                <a:cxn ang="0">
                  <a:pos x="0" y="212"/>
                </a:cxn>
                <a:cxn ang="0">
                  <a:pos x="0" y="212"/>
                </a:cxn>
                <a:cxn ang="0">
                  <a:pos x="0" y="214"/>
                </a:cxn>
                <a:cxn ang="0">
                  <a:pos x="0" y="216"/>
                </a:cxn>
                <a:cxn ang="0">
                  <a:pos x="3" y="218"/>
                </a:cxn>
                <a:cxn ang="0">
                  <a:pos x="5" y="218"/>
                </a:cxn>
                <a:cxn ang="0">
                  <a:pos x="7" y="217"/>
                </a:cxn>
                <a:cxn ang="0">
                  <a:pos x="8" y="216"/>
                </a:cxn>
                <a:cxn ang="0">
                  <a:pos x="8" y="214"/>
                </a:cxn>
                <a:cxn ang="0">
                  <a:pos x="8" y="214"/>
                </a:cxn>
                <a:cxn ang="0">
                  <a:pos x="11" y="201"/>
                </a:cxn>
                <a:cxn ang="0">
                  <a:pos x="15" y="187"/>
                </a:cxn>
                <a:cxn ang="0">
                  <a:pos x="19" y="174"/>
                </a:cxn>
                <a:cxn ang="0">
                  <a:pos x="23" y="160"/>
                </a:cxn>
                <a:cxn ang="0">
                  <a:pos x="33" y="134"/>
                </a:cxn>
                <a:cxn ang="0">
                  <a:pos x="46" y="109"/>
                </a:cxn>
                <a:cxn ang="0">
                  <a:pos x="70" y="58"/>
                </a:cxn>
                <a:cxn ang="0">
                  <a:pos x="81" y="32"/>
                </a:cxn>
                <a:cxn ang="0">
                  <a:pos x="89" y="5"/>
                </a:cxn>
                <a:cxn ang="0">
                  <a:pos x="89" y="5"/>
                </a:cxn>
                <a:cxn ang="0">
                  <a:pos x="90" y="3"/>
                </a:cxn>
                <a:cxn ang="0">
                  <a:pos x="89" y="2"/>
                </a:cxn>
                <a:cxn ang="0">
                  <a:pos x="88" y="1"/>
                </a:cxn>
                <a:cxn ang="0">
                  <a:pos x="86" y="0"/>
                </a:cxn>
                <a:cxn ang="0">
                  <a:pos x="85" y="0"/>
                </a:cxn>
                <a:cxn ang="0">
                  <a:pos x="83" y="0"/>
                </a:cxn>
                <a:cxn ang="0">
                  <a:pos x="82" y="1"/>
                </a:cxn>
                <a:cxn ang="0">
                  <a:pos x="81" y="3"/>
                </a:cxn>
                <a:cxn ang="0">
                  <a:pos x="81" y="3"/>
                </a:cxn>
              </a:cxnLst>
              <a:rect l="0" t="0" r="r" b="b"/>
              <a:pathLst>
                <a:path w="90" h="218">
                  <a:moveTo>
                    <a:pt x="81" y="3"/>
                  </a:moveTo>
                  <a:lnTo>
                    <a:pt x="81" y="3"/>
                  </a:lnTo>
                  <a:lnTo>
                    <a:pt x="72" y="30"/>
                  </a:lnTo>
                  <a:lnTo>
                    <a:pt x="60" y="56"/>
                  </a:lnTo>
                  <a:lnTo>
                    <a:pt x="36" y="106"/>
                  </a:lnTo>
                  <a:lnTo>
                    <a:pt x="25" y="132"/>
                  </a:lnTo>
                  <a:lnTo>
                    <a:pt x="14" y="158"/>
                  </a:lnTo>
                  <a:lnTo>
                    <a:pt x="9" y="171"/>
                  </a:lnTo>
                  <a:lnTo>
                    <a:pt x="5" y="184"/>
                  </a:lnTo>
                  <a:lnTo>
                    <a:pt x="2" y="199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14"/>
                  </a:lnTo>
                  <a:lnTo>
                    <a:pt x="0" y="216"/>
                  </a:lnTo>
                  <a:lnTo>
                    <a:pt x="3" y="218"/>
                  </a:lnTo>
                  <a:lnTo>
                    <a:pt x="5" y="218"/>
                  </a:lnTo>
                  <a:lnTo>
                    <a:pt x="7" y="217"/>
                  </a:lnTo>
                  <a:lnTo>
                    <a:pt x="8" y="216"/>
                  </a:lnTo>
                  <a:lnTo>
                    <a:pt x="8" y="214"/>
                  </a:lnTo>
                  <a:lnTo>
                    <a:pt x="8" y="214"/>
                  </a:lnTo>
                  <a:lnTo>
                    <a:pt x="11" y="201"/>
                  </a:lnTo>
                  <a:lnTo>
                    <a:pt x="15" y="187"/>
                  </a:lnTo>
                  <a:lnTo>
                    <a:pt x="19" y="174"/>
                  </a:lnTo>
                  <a:lnTo>
                    <a:pt x="23" y="160"/>
                  </a:lnTo>
                  <a:lnTo>
                    <a:pt x="33" y="134"/>
                  </a:lnTo>
                  <a:lnTo>
                    <a:pt x="46" y="109"/>
                  </a:lnTo>
                  <a:lnTo>
                    <a:pt x="70" y="58"/>
                  </a:lnTo>
                  <a:lnTo>
                    <a:pt x="81" y="32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90" y="3"/>
                  </a:lnTo>
                  <a:lnTo>
                    <a:pt x="89" y="2"/>
                  </a:lnTo>
                  <a:lnTo>
                    <a:pt x="88" y="1"/>
                  </a:lnTo>
                  <a:lnTo>
                    <a:pt x="86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2" y="1"/>
                  </a:lnTo>
                  <a:lnTo>
                    <a:pt x="81" y="3"/>
                  </a:lnTo>
                  <a:lnTo>
                    <a:pt x="8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851">
              <a:extLst>
                <a:ext uri="{FF2B5EF4-FFF2-40B4-BE49-F238E27FC236}">
                  <a16:creationId xmlns:a16="http://schemas.microsoft.com/office/drawing/2014/main" id="{C8EE7F60-22C9-E6CB-462C-E1F848BAF149}"/>
                </a:ext>
              </a:extLst>
            </p:cNvPr>
            <p:cNvSpPr/>
            <p:nvPr/>
          </p:nvSpPr>
          <p:spPr bwMode="auto">
            <a:xfrm>
              <a:off x="4418013" y="1258888"/>
              <a:ext cx="17463" cy="38100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1" y="12"/>
                </a:cxn>
                <a:cxn ang="0">
                  <a:pos x="19" y="19"/>
                </a:cxn>
                <a:cxn ang="0">
                  <a:pos x="12" y="33"/>
                </a:cxn>
                <a:cxn ang="0">
                  <a:pos x="12" y="33"/>
                </a:cxn>
                <a:cxn ang="0">
                  <a:pos x="9" y="41"/>
                </a:cxn>
                <a:cxn ang="0">
                  <a:pos x="5" y="48"/>
                </a:cxn>
                <a:cxn ang="0">
                  <a:pos x="0" y="65"/>
                </a:cxn>
                <a:cxn ang="0">
                  <a:pos x="0" y="65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5" y="71"/>
                </a:cxn>
                <a:cxn ang="0">
                  <a:pos x="6" y="71"/>
                </a:cxn>
                <a:cxn ang="0">
                  <a:pos x="8" y="69"/>
                </a:cxn>
                <a:cxn ang="0">
                  <a:pos x="9" y="68"/>
                </a:cxn>
                <a:cxn ang="0">
                  <a:pos x="9" y="68"/>
                </a:cxn>
                <a:cxn ang="0">
                  <a:pos x="16" y="48"/>
                </a:cxn>
                <a:cxn ang="0">
                  <a:pos x="20" y="39"/>
                </a:cxn>
                <a:cxn ang="0">
                  <a:pos x="25" y="30"/>
                </a:cxn>
                <a:cxn ang="0">
                  <a:pos x="25" y="30"/>
                </a:cxn>
                <a:cxn ang="0">
                  <a:pos x="28" y="25"/>
                </a:cxn>
                <a:cxn ang="0">
                  <a:pos x="30" y="18"/>
                </a:cxn>
                <a:cxn ang="0">
                  <a:pos x="33" y="5"/>
                </a:cxn>
                <a:cxn ang="0">
                  <a:pos x="33" y="5"/>
                </a:cxn>
                <a:cxn ang="0">
                  <a:pos x="33" y="3"/>
                </a:cxn>
                <a:cxn ang="0">
                  <a:pos x="32" y="2"/>
                </a:cxn>
                <a:cxn ang="0">
                  <a:pos x="31" y="1"/>
                </a:cxn>
                <a:cxn ang="0">
                  <a:pos x="29" y="0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33" h="71">
                  <a:moveTo>
                    <a:pt x="24" y="5"/>
                  </a:moveTo>
                  <a:lnTo>
                    <a:pt x="24" y="5"/>
                  </a:lnTo>
                  <a:lnTo>
                    <a:pt x="21" y="12"/>
                  </a:lnTo>
                  <a:lnTo>
                    <a:pt x="19" y="19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9" y="41"/>
                  </a:lnTo>
                  <a:lnTo>
                    <a:pt x="5" y="48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5" y="71"/>
                  </a:lnTo>
                  <a:lnTo>
                    <a:pt x="6" y="71"/>
                  </a:lnTo>
                  <a:lnTo>
                    <a:pt x="8" y="69"/>
                  </a:lnTo>
                  <a:lnTo>
                    <a:pt x="9" y="68"/>
                  </a:lnTo>
                  <a:lnTo>
                    <a:pt x="9" y="68"/>
                  </a:lnTo>
                  <a:lnTo>
                    <a:pt x="16" y="48"/>
                  </a:lnTo>
                  <a:lnTo>
                    <a:pt x="20" y="39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8" y="25"/>
                  </a:lnTo>
                  <a:lnTo>
                    <a:pt x="30" y="18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3" y="3"/>
                  </a:lnTo>
                  <a:lnTo>
                    <a:pt x="32" y="2"/>
                  </a:lnTo>
                  <a:lnTo>
                    <a:pt x="31" y="1"/>
                  </a:lnTo>
                  <a:lnTo>
                    <a:pt x="29" y="0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852">
              <a:extLst>
                <a:ext uri="{FF2B5EF4-FFF2-40B4-BE49-F238E27FC236}">
                  <a16:creationId xmlns:a16="http://schemas.microsoft.com/office/drawing/2014/main" id="{A30DC5FF-D254-16AC-AE71-ADB811A54301}"/>
                </a:ext>
              </a:extLst>
            </p:cNvPr>
            <p:cNvSpPr/>
            <p:nvPr/>
          </p:nvSpPr>
          <p:spPr bwMode="auto">
            <a:xfrm>
              <a:off x="4648201" y="1181101"/>
              <a:ext cx="84138" cy="155575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48" y="2"/>
                </a:cxn>
                <a:cxn ang="0">
                  <a:pos x="139" y="19"/>
                </a:cxn>
                <a:cxn ang="0">
                  <a:pos x="131" y="37"/>
                </a:cxn>
                <a:cxn ang="0">
                  <a:pos x="122" y="55"/>
                </a:cxn>
                <a:cxn ang="0">
                  <a:pos x="115" y="74"/>
                </a:cxn>
                <a:cxn ang="0">
                  <a:pos x="101" y="112"/>
                </a:cxn>
                <a:cxn ang="0">
                  <a:pos x="86" y="150"/>
                </a:cxn>
                <a:cxn ang="0">
                  <a:pos x="86" y="150"/>
                </a:cxn>
                <a:cxn ang="0">
                  <a:pos x="78" y="167"/>
                </a:cxn>
                <a:cxn ang="0">
                  <a:pos x="69" y="185"/>
                </a:cxn>
                <a:cxn ang="0">
                  <a:pos x="57" y="203"/>
                </a:cxn>
                <a:cxn ang="0">
                  <a:pos x="47" y="219"/>
                </a:cxn>
                <a:cxn ang="0">
                  <a:pos x="23" y="253"/>
                </a:cxn>
                <a:cxn ang="0">
                  <a:pos x="11" y="270"/>
                </a:cxn>
                <a:cxn ang="0">
                  <a:pos x="1" y="288"/>
                </a:cxn>
                <a:cxn ang="0">
                  <a:pos x="1" y="288"/>
                </a:cxn>
                <a:cxn ang="0">
                  <a:pos x="0" y="290"/>
                </a:cxn>
                <a:cxn ang="0">
                  <a:pos x="0" y="291"/>
                </a:cxn>
                <a:cxn ang="0">
                  <a:pos x="1" y="293"/>
                </a:cxn>
                <a:cxn ang="0">
                  <a:pos x="2" y="294"/>
                </a:cxn>
                <a:cxn ang="0">
                  <a:pos x="4" y="294"/>
                </a:cxn>
                <a:cxn ang="0">
                  <a:pos x="6" y="294"/>
                </a:cxn>
                <a:cxn ang="0">
                  <a:pos x="7" y="294"/>
                </a:cxn>
                <a:cxn ang="0">
                  <a:pos x="9" y="292"/>
                </a:cxn>
                <a:cxn ang="0">
                  <a:pos x="9" y="292"/>
                </a:cxn>
                <a:cxn ang="0">
                  <a:pos x="31" y="258"/>
                </a:cxn>
                <a:cxn ang="0">
                  <a:pos x="53" y="223"/>
                </a:cxn>
                <a:cxn ang="0">
                  <a:pos x="75" y="189"/>
                </a:cxn>
                <a:cxn ang="0">
                  <a:pos x="85" y="172"/>
                </a:cxn>
                <a:cxn ang="0">
                  <a:pos x="94" y="154"/>
                </a:cxn>
                <a:cxn ang="0">
                  <a:pos x="94" y="154"/>
                </a:cxn>
                <a:cxn ang="0">
                  <a:pos x="103" y="136"/>
                </a:cxn>
                <a:cxn ang="0">
                  <a:pos x="111" y="118"/>
                </a:cxn>
                <a:cxn ang="0">
                  <a:pos x="124" y="80"/>
                </a:cxn>
                <a:cxn ang="0">
                  <a:pos x="132" y="61"/>
                </a:cxn>
                <a:cxn ang="0">
                  <a:pos x="139" y="42"/>
                </a:cxn>
                <a:cxn ang="0">
                  <a:pos x="147" y="24"/>
                </a:cxn>
                <a:cxn ang="0">
                  <a:pos x="157" y="7"/>
                </a:cxn>
                <a:cxn ang="0">
                  <a:pos x="157" y="7"/>
                </a:cxn>
                <a:cxn ang="0">
                  <a:pos x="158" y="5"/>
                </a:cxn>
                <a:cxn ang="0">
                  <a:pos x="157" y="3"/>
                </a:cxn>
                <a:cxn ang="0">
                  <a:pos x="157" y="2"/>
                </a:cxn>
                <a:cxn ang="0">
                  <a:pos x="155" y="1"/>
                </a:cxn>
                <a:cxn ang="0">
                  <a:pos x="153" y="0"/>
                </a:cxn>
                <a:cxn ang="0">
                  <a:pos x="151" y="0"/>
                </a:cxn>
                <a:cxn ang="0">
                  <a:pos x="149" y="1"/>
                </a:cxn>
                <a:cxn ang="0">
                  <a:pos x="148" y="2"/>
                </a:cxn>
                <a:cxn ang="0">
                  <a:pos x="148" y="2"/>
                </a:cxn>
              </a:cxnLst>
              <a:rect l="0" t="0" r="r" b="b"/>
              <a:pathLst>
                <a:path w="158" h="294">
                  <a:moveTo>
                    <a:pt x="148" y="2"/>
                  </a:moveTo>
                  <a:lnTo>
                    <a:pt x="148" y="2"/>
                  </a:lnTo>
                  <a:lnTo>
                    <a:pt x="139" y="19"/>
                  </a:lnTo>
                  <a:lnTo>
                    <a:pt x="131" y="37"/>
                  </a:lnTo>
                  <a:lnTo>
                    <a:pt x="122" y="55"/>
                  </a:lnTo>
                  <a:lnTo>
                    <a:pt x="115" y="74"/>
                  </a:lnTo>
                  <a:lnTo>
                    <a:pt x="101" y="112"/>
                  </a:lnTo>
                  <a:lnTo>
                    <a:pt x="86" y="150"/>
                  </a:lnTo>
                  <a:lnTo>
                    <a:pt x="86" y="150"/>
                  </a:lnTo>
                  <a:lnTo>
                    <a:pt x="78" y="167"/>
                  </a:lnTo>
                  <a:lnTo>
                    <a:pt x="69" y="185"/>
                  </a:lnTo>
                  <a:lnTo>
                    <a:pt x="57" y="203"/>
                  </a:lnTo>
                  <a:lnTo>
                    <a:pt x="47" y="219"/>
                  </a:lnTo>
                  <a:lnTo>
                    <a:pt x="23" y="253"/>
                  </a:lnTo>
                  <a:lnTo>
                    <a:pt x="11" y="270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0" y="290"/>
                  </a:lnTo>
                  <a:lnTo>
                    <a:pt x="0" y="291"/>
                  </a:lnTo>
                  <a:lnTo>
                    <a:pt x="1" y="293"/>
                  </a:lnTo>
                  <a:lnTo>
                    <a:pt x="2" y="294"/>
                  </a:lnTo>
                  <a:lnTo>
                    <a:pt x="4" y="294"/>
                  </a:lnTo>
                  <a:lnTo>
                    <a:pt x="6" y="294"/>
                  </a:lnTo>
                  <a:lnTo>
                    <a:pt x="7" y="294"/>
                  </a:lnTo>
                  <a:lnTo>
                    <a:pt x="9" y="292"/>
                  </a:lnTo>
                  <a:lnTo>
                    <a:pt x="9" y="292"/>
                  </a:lnTo>
                  <a:lnTo>
                    <a:pt x="31" y="258"/>
                  </a:lnTo>
                  <a:lnTo>
                    <a:pt x="53" y="223"/>
                  </a:lnTo>
                  <a:lnTo>
                    <a:pt x="75" y="189"/>
                  </a:lnTo>
                  <a:lnTo>
                    <a:pt x="85" y="172"/>
                  </a:lnTo>
                  <a:lnTo>
                    <a:pt x="94" y="154"/>
                  </a:lnTo>
                  <a:lnTo>
                    <a:pt x="94" y="154"/>
                  </a:lnTo>
                  <a:lnTo>
                    <a:pt x="103" y="136"/>
                  </a:lnTo>
                  <a:lnTo>
                    <a:pt x="111" y="118"/>
                  </a:lnTo>
                  <a:lnTo>
                    <a:pt x="124" y="80"/>
                  </a:lnTo>
                  <a:lnTo>
                    <a:pt x="132" y="61"/>
                  </a:lnTo>
                  <a:lnTo>
                    <a:pt x="139" y="42"/>
                  </a:lnTo>
                  <a:lnTo>
                    <a:pt x="147" y="24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8" y="5"/>
                  </a:lnTo>
                  <a:lnTo>
                    <a:pt x="157" y="3"/>
                  </a:lnTo>
                  <a:lnTo>
                    <a:pt x="157" y="2"/>
                  </a:lnTo>
                  <a:lnTo>
                    <a:pt x="155" y="1"/>
                  </a:lnTo>
                  <a:lnTo>
                    <a:pt x="153" y="0"/>
                  </a:lnTo>
                  <a:lnTo>
                    <a:pt x="151" y="0"/>
                  </a:lnTo>
                  <a:lnTo>
                    <a:pt x="149" y="1"/>
                  </a:lnTo>
                  <a:lnTo>
                    <a:pt x="148" y="2"/>
                  </a:lnTo>
                  <a:lnTo>
                    <a:pt x="14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853">
              <a:extLst>
                <a:ext uri="{FF2B5EF4-FFF2-40B4-BE49-F238E27FC236}">
                  <a16:creationId xmlns:a16="http://schemas.microsoft.com/office/drawing/2014/main" id="{289408A2-121C-ADBB-737C-692F76C0AAFF}"/>
                </a:ext>
              </a:extLst>
            </p:cNvPr>
            <p:cNvSpPr/>
            <p:nvPr/>
          </p:nvSpPr>
          <p:spPr bwMode="auto">
            <a:xfrm>
              <a:off x="4672013" y="1206501"/>
              <a:ext cx="82550" cy="146050"/>
            </a:xfrm>
            <a:custGeom>
              <a:avLst/>
              <a:gdLst/>
              <a:ahLst/>
              <a:cxnLst>
                <a:cxn ang="0">
                  <a:pos x="148" y="3"/>
                </a:cxn>
                <a:cxn ang="0">
                  <a:pos x="148" y="3"/>
                </a:cxn>
                <a:cxn ang="0">
                  <a:pos x="146" y="12"/>
                </a:cxn>
                <a:cxn ang="0">
                  <a:pos x="144" y="21"/>
                </a:cxn>
                <a:cxn ang="0">
                  <a:pos x="137" y="38"/>
                </a:cxn>
                <a:cxn ang="0">
                  <a:pos x="123" y="71"/>
                </a:cxn>
                <a:cxn ang="0">
                  <a:pos x="123" y="71"/>
                </a:cxn>
                <a:cxn ang="0">
                  <a:pos x="115" y="92"/>
                </a:cxn>
                <a:cxn ang="0">
                  <a:pos x="104" y="113"/>
                </a:cxn>
                <a:cxn ang="0">
                  <a:pos x="94" y="134"/>
                </a:cxn>
                <a:cxn ang="0">
                  <a:pos x="83" y="154"/>
                </a:cxn>
                <a:cxn ang="0">
                  <a:pos x="83" y="154"/>
                </a:cxn>
                <a:cxn ang="0">
                  <a:pos x="71" y="172"/>
                </a:cxn>
                <a:cxn ang="0">
                  <a:pos x="60" y="191"/>
                </a:cxn>
                <a:cxn ang="0">
                  <a:pos x="34" y="226"/>
                </a:cxn>
                <a:cxn ang="0">
                  <a:pos x="34" y="226"/>
                </a:cxn>
                <a:cxn ang="0">
                  <a:pos x="24" y="237"/>
                </a:cxn>
                <a:cxn ang="0">
                  <a:pos x="15" y="247"/>
                </a:cxn>
                <a:cxn ang="0">
                  <a:pos x="7" y="257"/>
                </a:cxn>
                <a:cxn ang="0">
                  <a:pos x="3" y="263"/>
                </a:cxn>
                <a:cxn ang="0">
                  <a:pos x="1" y="270"/>
                </a:cxn>
                <a:cxn ang="0">
                  <a:pos x="1" y="270"/>
                </a:cxn>
                <a:cxn ang="0">
                  <a:pos x="0" y="272"/>
                </a:cxn>
                <a:cxn ang="0">
                  <a:pos x="1" y="274"/>
                </a:cxn>
                <a:cxn ang="0">
                  <a:pos x="2" y="275"/>
                </a:cxn>
                <a:cxn ang="0">
                  <a:pos x="4" y="276"/>
                </a:cxn>
                <a:cxn ang="0">
                  <a:pos x="5" y="276"/>
                </a:cxn>
                <a:cxn ang="0">
                  <a:pos x="7" y="275"/>
                </a:cxn>
                <a:cxn ang="0">
                  <a:pos x="8" y="274"/>
                </a:cxn>
                <a:cxn ang="0">
                  <a:pos x="9" y="273"/>
                </a:cxn>
                <a:cxn ang="0">
                  <a:pos x="9" y="273"/>
                </a:cxn>
                <a:cxn ang="0">
                  <a:pos x="13" y="264"/>
                </a:cxn>
                <a:cxn ang="0">
                  <a:pos x="17" y="257"/>
                </a:cxn>
                <a:cxn ang="0">
                  <a:pos x="22" y="251"/>
                </a:cxn>
                <a:cxn ang="0">
                  <a:pos x="29" y="244"/>
                </a:cxn>
                <a:cxn ang="0">
                  <a:pos x="41" y="230"/>
                </a:cxn>
                <a:cxn ang="0">
                  <a:pos x="52" y="218"/>
                </a:cxn>
                <a:cxn ang="0">
                  <a:pos x="52" y="218"/>
                </a:cxn>
                <a:cxn ang="0">
                  <a:pos x="66" y="199"/>
                </a:cxn>
                <a:cxn ang="0">
                  <a:pos x="77" y="182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108" y="127"/>
                </a:cxn>
                <a:cxn ang="0">
                  <a:pos x="118" y="109"/>
                </a:cxn>
                <a:cxn ang="0">
                  <a:pos x="125" y="91"/>
                </a:cxn>
                <a:cxn ang="0">
                  <a:pos x="132" y="73"/>
                </a:cxn>
                <a:cxn ang="0">
                  <a:pos x="132" y="73"/>
                </a:cxn>
                <a:cxn ang="0">
                  <a:pos x="146" y="40"/>
                </a:cxn>
                <a:cxn ang="0">
                  <a:pos x="153" y="23"/>
                </a:cxn>
                <a:cxn ang="0">
                  <a:pos x="155" y="15"/>
                </a:cxn>
                <a:cxn ang="0">
                  <a:pos x="157" y="6"/>
                </a:cxn>
                <a:cxn ang="0">
                  <a:pos x="157" y="6"/>
                </a:cxn>
                <a:cxn ang="0">
                  <a:pos x="157" y="4"/>
                </a:cxn>
                <a:cxn ang="0">
                  <a:pos x="156" y="2"/>
                </a:cxn>
                <a:cxn ang="0">
                  <a:pos x="153" y="0"/>
                </a:cxn>
                <a:cxn ang="0">
                  <a:pos x="151" y="0"/>
                </a:cxn>
                <a:cxn ang="0">
                  <a:pos x="150" y="0"/>
                </a:cxn>
                <a:cxn ang="0">
                  <a:pos x="149" y="1"/>
                </a:cxn>
                <a:cxn ang="0">
                  <a:pos x="148" y="3"/>
                </a:cxn>
                <a:cxn ang="0">
                  <a:pos x="148" y="3"/>
                </a:cxn>
              </a:cxnLst>
              <a:rect l="0" t="0" r="r" b="b"/>
              <a:pathLst>
                <a:path w="157" h="276">
                  <a:moveTo>
                    <a:pt x="148" y="3"/>
                  </a:moveTo>
                  <a:lnTo>
                    <a:pt x="148" y="3"/>
                  </a:lnTo>
                  <a:lnTo>
                    <a:pt x="146" y="12"/>
                  </a:lnTo>
                  <a:lnTo>
                    <a:pt x="144" y="21"/>
                  </a:lnTo>
                  <a:lnTo>
                    <a:pt x="137" y="38"/>
                  </a:lnTo>
                  <a:lnTo>
                    <a:pt x="123" y="71"/>
                  </a:lnTo>
                  <a:lnTo>
                    <a:pt x="123" y="71"/>
                  </a:lnTo>
                  <a:lnTo>
                    <a:pt x="115" y="92"/>
                  </a:lnTo>
                  <a:lnTo>
                    <a:pt x="104" y="113"/>
                  </a:lnTo>
                  <a:lnTo>
                    <a:pt x="94" y="134"/>
                  </a:lnTo>
                  <a:lnTo>
                    <a:pt x="83" y="154"/>
                  </a:lnTo>
                  <a:lnTo>
                    <a:pt x="83" y="154"/>
                  </a:lnTo>
                  <a:lnTo>
                    <a:pt x="71" y="172"/>
                  </a:lnTo>
                  <a:lnTo>
                    <a:pt x="60" y="191"/>
                  </a:lnTo>
                  <a:lnTo>
                    <a:pt x="34" y="226"/>
                  </a:lnTo>
                  <a:lnTo>
                    <a:pt x="34" y="226"/>
                  </a:lnTo>
                  <a:lnTo>
                    <a:pt x="24" y="237"/>
                  </a:lnTo>
                  <a:lnTo>
                    <a:pt x="15" y="247"/>
                  </a:lnTo>
                  <a:lnTo>
                    <a:pt x="7" y="257"/>
                  </a:lnTo>
                  <a:lnTo>
                    <a:pt x="3" y="263"/>
                  </a:lnTo>
                  <a:lnTo>
                    <a:pt x="1" y="270"/>
                  </a:lnTo>
                  <a:lnTo>
                    <a:pt x="1" y="270"/>
                  </a:lnTo>
                  <a:lnTo>
                    <a:pt x="0" y="272"/>
                  </a:lnTo>
                  <a:lnTo>
                    <a:pt x="1" y="274"/>
                  </a:lnTo>
                  <a:lnTo>
                    <a:pt x="2" y="275"/>
                  </a:lnTo>
                  <a:lnTo>
                    <a:pt x="4" y="276"/>
                  </a:lnTo>
                  <a:lnTo>
                    <a:pt x="5" y="276"/>
                  </a:lnTo>
                  <a:lnTo>
                    <a:pt x="7" y="275"/>
                  </a:lnTo>
                  <a:lnTo>
                    <a:pt x="8" y="274"/>
                  </a:lnTo>
                  <a:lnTo>
                    <a:pt x="9" y="273"/>
                  </a:lnTo>
                  <a:lnTo>
                    <a:pt x="9" y="273"/>
                  </a:lnTo>
                  <a:lnTo>
                    <a:pt x="13" y="264"/>
                  </a:lnTo>
                  <a:lnTo>
                    <a:pt x="17" y="257"/>
                  </a:lnTo>
                  <a:lnTo>
                    <a:pt x="22" y="251"/>
                  </a:lnTo>
                  <a:lnTo>
                    <a:pt x="29" y="244"/>
                  </a:lnTo>
                  <a:lnTo>
                    <a:pt x="41" y="230"/>
                  </a:lnTo>
                  <a:lnTo>
                    <a:pt x="52" y="218"/>
                  </a:lnTo>
                  <a:lnTo>
                    <a:pt x="52" y="218"/>
                  </a:lnTo>
                  <a:lnTo>
                    <a:pt x="66" y="199"/>
                  </a:lnTo>
                  <a:lnTo>
                    <a:pt x="77" y="182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108" y="127"/>
                  </a:lnTo>
                  <a:lnTo>
                    <a:pt x="118" y="109"/>
                  </a:lnTo>
                  <a:lnTo>
                    <a:pt x="125" y="91"/>
                  </a:lnTo>
                  <a:lnTo>
                    <a:pt x="132" y="73"/>
                  </a:lnTo>
                  <a:lnTo>
                    <a:pt x="132" y="73"/>
                  </a:lnTo>
                  <a:lnTo>
                    <a:pt x="146" y="40"/>
                  </a:lnTo>
                  <a:lnTo>
                    <a:pt x="153" y="23"/>
                  </a:lnTo>
                  <a:lnTo>
                    <a:pt x="155" y="15"/>
                  </a:lnTo>
                  <a:lnTo>
                    <a:pt x="157" y="6"/>
                  </a:lnTo>
                  <a:lnTo>
                    <a:pt x="157" y="6"/>
                  </a:lnTo>
                  <a:lnTo>
                    <a:pt x="157" y="4"/>
                  </a:lnTo>
                  <a:lnTo>
                    <a:pt x="156" y="2"/>
                  </a:lnTo>
                  <a:lnTo>
                    <a:pt x="153" y="0"/>
                  </a:lnTo>
                  <a:lnTo>
                    <a:pt x="151" y="0"/>
                  </a:lnTo>
                  <a:lnTo>
                    <a:pt x="150" y="0"/>
                  </a:lnTo>
                  <a:lnTo>
                    <a:pt x="149" y="1"/>
                  </a:lnTo>
                  <a:lnTo>
                    <a:pt x="148" y="3"/>
                  </a:lnTo>
                  <a:lnTo>
                    <a:pt x="14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854">
              <a:extLst>
                <a:ext uri="{FF2B5EF4-FFF2-40B4-BE49-F238E27FC236}">
                  <a16:creationId xmlns:a16="http://schemas.microsoft.com/office/drawing/2014/main" id="{67B13450-194F-6BD4-6B1A-8C014240EAF6}"/>
                </a:ext>
              </a:extLst>
            </p:cNvPr>
            <p:cNvSpPr/>
            <p:nvPr/>
          </p:nvSpPr>
          <p:spPr bwMode="auto">
            <a:xfrm>
              <a:off x="4699001" y="1227138"/>
              <a:ext cx="77788" cy="138113"/>
            </a:xfrm>
            <a:custGeom>
              <a:avLst/>
              <a:gdLst/>
              <a:ahLst/>
              <a:cxnLst>
                <a:cxn ang="0">
                  <a:pos x="138" y="3"/>
                </a:cxn>
                <a:cxn ang="0">
                  <a:pos x="138" y="3"/>
                </a:cxn>
                <a:cxn ang="0">
                  <a:pos x="134" y="18"/>
                </a:cxn>
                <a:cxn ang="0">
                  <a:pos x="131" y="34"/>
                </a:cxn>
                <a:cxn ang="0">
                  <a:pos x="128" y="49"/>
                </a:cxn>
                <a:cxn ang="0">
                  <a:pos x="126" y="58"/>
                </a:cxn>
                <a:cxn ang="0">
                  <a:pos x="123" y="65"/>
                </a:cxn>
                <a:cxn ang="0">
                  <a:pos x="123" y="65"/>
                </a:cxn>
                <a:cxn ang="0">
                  <a:pos x="106" y="98"/>
                </a:cxn>
                <a:cxn ang="0">
                  <a:pos x="97" y="114"/>
                </a:cxn>
                <a:cxn ang="0">
                  <a:pos x="88" y="130"/>
                </a:cxn>
                <a:cxn ang="0">
                  <a:pos x="88" y="130"/>
                </a:cxn>
                <a:cxn ang="0">
                  <a:pos x="66" y="161"/>
                </a:cxn>
                <a:cxn ang="0">
                  <a:pos x="44" y="191"/>
                </a:cxn>
                <a:cxn ang="0">
                  <a:pos x="22" y="222"/>
                </a:cxn>
                <a:cxn ang="0">
                  <a:pos x="11" y="238"/>
                </a:cxn>
                <a:cxn ang="0">
                  <a:pos x="1" y="253"/>
                </a:cxn>
                <a:cxn ang="0">
                  <a:pos x="1" y="253"/>
                </a:cxn>
                <a:cxn ang="0">
                  <a:pos x="0" y="256"/>
                </a:cxn>
                <a:cxn ang="0">
                  <a:pos x="0" y="258"/>
                </a:cxn>
                <a:cxn ang="0">
                  <a:pos x="1" y="259"/>
                </a:cxn>
                <a:cxn ang="0">
                  <a:pos x="3" y="260"/>
                </a:cxn>
                <a:cxn ang="0">
                  <a:pos x="5" y="261"/>
                </a:cxn>
                <a:cxn ang="0">
                  <a:pos x="7" y="261"/>
                </a:cxn>
                <a:cxn ang="0">
                  <a:pos x="8" y="260"/>
                </a:cxn>
                <a:cxn ang="0">
                  <a:pos x="9" y="259"/>
                </a:cxn>
                <a:cxn ang="0">
                  <a:pos x="9" y="259"/>
                </a:cxn>
                <a:cxn ang="0">
                  <a:pos x="29" y="227"/>
                </a:cxn>
                <a:cxn ang="0">
                  <a:pos x="52" y="196"/>
                </a:cxn>
                <a:cxn ang="0">
                  <a:pos x="74" y="165"/>
                </a:cxn>
                <a:cxn ang="0">
                  <a:pos x="96" y="134"/>
                </a:cxn>
                <a:cxn ang="0">
                  <a:pos x="96" y="134"/>
                </a:cxn>
                <a:cxn ang="0">
                  <a:pos x="105" y="119"/>
                </a:cxn>
                <a:cxn ang="0">
                  <a:pos x="114" y="102"/>
                </a:cxn>
                <a:cxn ang="0">
                  <a:pos x="131" y="69"/>
                </a:cxn>
                <a:cxn ang="0">
                  <a:pos x="131" y="69"/>
                </a:cxn>
                <a:cxn ang="0">
                  <a:pos x="134" y="62"/>
                </a:cxn>
                <a:cxn ang="0">
                  <a:pos x="137" y="53"/>
                </a:cxn>
                <a:cxn ang="0">
                  <a:pos x="140" y="38"/>
                </a:cxn>
                <a:cxn ang="0">
                  <a:pos x="143" y="21"/>
                </a:cxn>
                <a:cxn ang="0">
                  <a:pos x="148" y="5"/>
                </a:cxn>
                <a:cxn ang="0">
                  <a:pos x="148" y="5"/>
                </a:cxn>
                <a:cxn ang="0">
                  <a:pos x="148" y="3"/>
                </a:cxn>
                <a:cxn ang="0">
                  <a:pos x="148" y="2"/>
                </a:cxn>
                <a:cxn ang="0">
                  <a:pos x="147" y="1"/>
                </a:cxn>
                <a:cxn ang="0">
                  <a:pos x="145" y="0"/>
                </a:cxn>
                <a:cxn ang="0">
                  <a:pos x="142" y="0"/>
                </a:cxn>
                <a:cxn ang="0">
                  <a:pos x="141" y="0"/>
                </a:cxn>
                <a:cxn ang="0">
                  <a:pos x="139" y="1"/>
                </a:cxn>
                <a:cxn ang="0">
                  <a:pos x="138" y="3"/>
                </a:cxn>
                <a:cxn ang="0">
                  <a:pos x="138" y="3"/>
                </a:cxn>
              </a:cxnLst>
              <a:rect l="0" t="0" r="r" b="b"/>
              <a:pathLst>
                <a:path w="148" h="261">
                  <a:moveTo>
                    <a:pt x="138" y="3"/>
                  </a:moveTo>
                  <a:lnTo>
                    <a:pt x="138" y="3"/>
                  </a:lnTo>
                  <a:lnTo>
                    <a:pt x="134" y="18"/>
                  </a:lnTo>
                  <a:lnTo>
                    <a:pt x="131" y="34"/>
                  </a:lnTo>
                  <a:lnTo>
                    <a:pt x="128" y="49"/>
                  </a:lnTo>
                  <a:lnTo>
                    <a:pt x="126" y="58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06" y="98"/>
                  </a:lnTo>
                  <a:lnTo>
                    <a:pt x="97" y="114"/>
                  </a:lnTo>
                  <a:lnTo>
                    <a:pt x="88" y="130"/>
                  </a:lnTo>
                  <a:lnTo>
                    <a:pt x="88" y="130"/>
                  </a:lnTo>
                  <a:lnTo>
                    <a:pt x="66" y="161"/>
                  </a:lnTo>
                  <a:lnTo>
                    <a:pt x="44" y="191"/>
                  </a:lnTo>
                  <a:lnTo>
                    <a:pt x="22" y="222"/>
                  </a:lnTo>
                  <a:lnTo>
                    <a:pt x="11" y="238"/>
                  </a:lnTo>
                  <a:lnTo>
                    <a:pt x="1" y="253"/>
                  </a:lnTo>
                  <a:lnTo>
                    <a:pt x="1" y="253"/>
                  </a:lnTo>
                  <a:lnTo>
                    <a:pt x="0" y="256"/>
                  </a:lnTo>
                  <a:lnTo>
                    <a:pt x="0" y="258"/>
                  </a:lnTo>
                  <a:lnTo>
                    <a:pt x="1" y="259"/>
                  </a:lnTo>
                  <a:lnTo>
                    <a:pt x="3" y="260"/>
                  </a:lnTo>
                  <a:lnTo>
                    <a:pt x="5" y="261"/>
                  </a:lnTo>
                  <a:lnTo>
                    <a:pt x="7" y="261"/>
                  </a:lnTo>
                  <a:lnTo>
                    <a:pt x="8" y="260"/>
                  </a:lnTo>
                  <a:lnTo>
                    <a:pt x="9" y="259"/>
                  </a:lnTo>
                  <a:lnTo>
                    <a:pt x="9" y="259"/>
                  </a:lnTo>
                  <a:lnTo>
                    <a:pt x="29" y="227"/>
                  </a:lnTo>
                  <a:lnTo>
                    <a:pt x="52" y="196"/>
                  </a:lnTo>
                  <a:lnTo>
                    <a:pt x="74" y="165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5" y="119"/>
                  </a:lnTo>
                  <a:lnTo>
                    <a:pt x="114" y="102"/>
                  </a:lnTo>
                  <a:lnTo>
                    <a:pt x="131" y="69"/>
                  </a:lnTo>
                  <a:lnTo>
                    <a:pt x="131" y="69"/>
                  </a:lnTo>
                  <a:lnTo>
                    <a:pt x="134" y="62"/>
                  </a:lnTo>
                  <a:lnTo>
                    <a:pt x="137" y="53"/>
                  </a:lnTo>
                  <a:lnTo>
                    <a:pt x="140" y="38"/>
                  </a:lnTo>
                  <a:lnTo>
                    <a:pt x="143" y="21"/>
                  </a:lnTo>
                  <a:lnTo>
                    <a:pt x="148" y="5"/>
                  </a:lnTo>
                  <a:lnTo>
                    <a:pt x="148" y="5"/>
                  </a:lnTo>
                  <a:lnTo>
                    <a:pt x="148" y="3"/>
                  </a:lnTo>
                  <a:lnTo>
                    <a:pt x="148" y="2"/>
                  </a:lnTo>
                  <a:lnTo>
                    <a:pt x="147" y="1"/>
                  </a:lnTo>
                  <a:lnTo>
                    <a:pt x="145" y="0"/>
                  </a:lnTo>
                  <a:lnTo>
                    <a:pt x="142" y="0"/>
                  </a:lnTo>
                  <a:lnTo>
                    <a:pt x="141" y="0"/>
                  </a:lnTo>
                  <a:lnTo>
                    <a:pt x="139" y="1"/>
                  </a:lnTo>
                  <a:lnTo>
                    <a:pt x="138" y="3"/>
                  </a:lnTo>
                  <a:lnTo>
                    <a:pt x="13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855">
              <a:extLst>
                <a:ext uri="{FF2B5EF4-FFF2-40B4-BE49-F238E27FC236}">
                  <a16:creationId xmlns:a16="http://schemas.microsoft.com/office/drawing/2014/main" id="{2E890D5C-600D-A106-2F1A-C610A33377C7}"/>
                </a:ext>
              </a:extLst>
            </p:cNvPr>
            <p:cNvSpPr/>
            <p:nvPr/>
          </p:nvSpPr>
          <p:spPr bwMode="auto">
            <a:xfrm>
              <a:off x="4721226" y="1233488"/>
              <a:ext cx="79375" cy="141288"/>
            </a:xfrm>
            <a:custGeom>
              <a:avLst/>
              <a:gdLst/>
              <a:ahLst/>
              <a:cxnLst>
                <a:cxn ang="0">
                  <a:pos x="138" y="4"/>
                </a:cxn>
                <a:cxn ang="0">
                  <a:pos x="138" y="4"/>
                </a:cxn>
                <a:cxn ang="0">
                  <a:pos x="137" y="11"/>
                </a:cxn>
                <a:cxn ang="0">
                  <a:pos x="135" y="19"/>
                </a:cxn>
                <a:cxn ang="0">
                  <a:pos x="128" y="34"/>
                </a:cxn>
                <a:cxn ang="0">
                  <a:pos x="122" y="49"/>
                </a:cxn>
                <a:cxn ang="0">
                  <a:pos x="116" y="63"/>
                </a:cxn>
                <a:cxn ang="0">
                  <a:pos x="116" y="63"/>
                </a:cxn>
                <a:cxn ang="0">
                  <a:pos x="109" y="81"/>
                </a:cxn>
                <a:cxn ang="0">
                  <a:pos x="100" y="99"/>
                </a:cxn>
                <a:cxn ang="0">
                  <a:pos x="92" y="115"/>
                </a:cxn>
                <a:cxn ang="0">
                  <a:pos x="82" y="131"/>
                </a:cxn>
                <a:cxn ang="0">
                  <a:pos x="82" y="131"/>
                </a:cxn>
                <a:cxn ang="0">
                  <a:pos x="71" y="147"/>
                </a:cxn>
                <a:cxn ang="0">
                  <a:pos x="61" y="163"/>
                </a:cxn>
                <a:cxn ang="0">
                  <a:pos x="38" y="193"/>
                </a:cxn>
                <a:cxn ang="0">
                  <a:pos x="38" y="193"/>
                </a:cxn>
                <a:cxn ang="0">
                  <a:pos x="28" y="209"/>
                </a:cxn>
                <a:cxn ang="0">
                  <a:pos x="20" y="226"/>
                </a:cxn>
                <a:cxn ang="0">
                  <a:pos x="10" y="243"/>
                </a:cxn>
                <a:cxn ang="0">
                  <a:pos x="1" y="259"/>
                </a:cxn>
                <a:cxn ang="0">
                  <a:pos x="1" y="259"/>
                </a:cxn>
                <a:cxn ang="0">
                  <a:pos x="0" y="260"/>
                </a:cxn>
                <a:cxn ang="0">
                  <a:pos x="0" y="262"/>
                </a:cxn>
                <a:cxn ang="0">
                  <a:pos x="1" y="263"/>
                </a:cxn>
                <a:cxn ang="0">
                  <a:pos x="2" y="265"/>
                </a:cxn>
                <a:cxn ang="0">
                  <a:pos x="4" y="265"/>
                </a:cxn>
                <a:cxn ang="0">
                  <a:pos x="6" y="265"/>
                </a:cxn>
                <a:cxn ang="0">
                  <a:pos x="7" y="265"/>
                </a:cxn>
                <a:cxn ang="0">
                  <a:pos x="9" y="263"/>
                </a:cxn>
                <a:cxn ang="0">
                  <a:pos x="9" y="263"/>
                </a:cxn>
                <a:cxn ang="0">
                  <a:pos x="19" y="247"/>
                </a:cxn>
                <a:cxn ang="0">
                  <a:pos x="28" y="230"/>
                </a:cxn>
                <a:cxn ang="0">
                  <a:pos x="36" y="214"/>
                </a:cxn>
                <a:cxn ang="0">
                  <a:pos x="47" y="198"/>
                </a:cxn>
                <a:cxn ang="0">
                  <a:pos x="47" y="198"/>
                </a:cxn>
                <a:cxn ang="0">
                  <a:pos x="71" y="164"/>
                </a:cxn>
                <a:cxn ang="0">
                  <a:pos x="84" y="146"/>
                </a:cxn>
                <a:cxn ang="0">
                  <a:pos x="95" y="129"/>
                </a:cxn>
                <a:cxn ang="0">
                  <a:pos x="95" y="129"/>
                </a:cxn>
                <a:cxn ang="0">
                  <a:pos x="104" y="113"/>
                </a:cxn>
                <a:cxn ang="0">
                  <a:pos x="112" y="97"/>
                </a:cxn>
                <a:cxn ang="0">
                  <a:pos x="119" y="82"/>
                </a:cxn>
                <a:cxn ang="0">
                  <a:pos x="125" y="66"/>
                </a:cxn>
                <a:cxn ang="0">
                  <a:pos x="125" y="66"/>
                </a:cxn>
                <a:cxn ang="0">
                  <a:pos x="132" y="51"/>
                </a:cxn>
                <a:cxn ang="0">
                  <a:pos x="139" y="35"/>
                </a:cxn>
                <a:cxn ang="0">
                  <a:pos x="144" y="20"/>
                </a:cxn>
                <a:cxn ang="0">
                  <a:pos x="146" y="12"/>
                </a:cxn>
                <a:cxn ang="0">
                  <a:pos x="148" y="4"/>
                </a:cxn>
                <a:cxn ang="0">
                  <a:pos x="148" y="4"/>
                </a:cxn>
                <a:cxn ang="0">
                  <a:pos x="147" y="2"/>
                </a:cxn>
                <a:cxn ang="0">
                  <a:pos x="146" y="1"/>
                </a:cxn>
                <a:cxn ang="0">
                  <a:pos x="145" y="0"/>
                </a:cxn>
                <a:cxn ang="0">
                  <a:pos x="143" y="0"/>
                </a:cxn>
                <a:cxn ang="0">
                  <a:pos x="140" y="1"/>
                </a:cxn>
                <a:cxn ang="0">
                  <a:pos x="139" y="2"/>
                </a:cxn>
                <a:cxn ang="0">
                  <a:pos x="138" y="4"/>
                </a:cxn>
                <a:cxn ang="0">
                  <a:pos x="138" y="4"/>
                </a:cxn>
              </a:cxnLst>
              <a:rect l="0" t="0" r="r" b="b"/>
              <a:pathLst>
                <a:path w="148" h="265">
                  <a:moveTo>
                    <a:pt x="138" y="4"/>
                  </a:moveTo>
                  <a:lnTo>
                    <a:pt x="138" y="4"/>
                  </a:lnTo>
                  <a:lnTo>
                    <a:pt x="137" y="11"/>
                  </a:lnTo>
                  <a:lnTo>
                    <a:pt x="135" y="19"/>
                  </a:lnTo>
                  <a:lnTo>
                    <a:pt x="128" y="34"/>
                  </a:lnTo>
                  <a:lnTo>
                    <a:pt x="122" y="49"/>
                  </a:lnTo>
                  <a:lnTo>
                    <a:pt x="116" y="63"/>
                  </a:lnTo>
                  <a:lnTo>
                    <a:pt x="116" y="63"/>
                  </a:lnTo>
                  <a:lnTo>
                    <a:pt x="109" y="81"/>
                  </a:lnTo>
                  <a:lnTo>
                    <a:pt x="100" y="99"/>
                  </a:lnTo>
                  <a:lnTo>
                    <a:pt x="92" y="115"/>
                  </a:lnTo>
                  <a:lnTo>
                    <a:pt x="82" y="131"/>
                  </a:lnTo>
                  <a:lnTo>
                    <a:pt x="82" y="131"/>
                  </a:lnTo>
                  <a:lnTo>
                    <a:pt x="71" y="147"/>
                  </a:lnTo>
                  <a:lnTo>
                    <a:pt x="61" y="163"/>
                  </a:lnTo>
                  <a:lnTo>
                    <a:pt x="38" y="193"/>
                  </a:lnTo>
                  <a:lnTo>
                    <a:pt x="38" y="193"/>
                  </a:lnTo>
                  <a:lnTo>
                    <a:pt x="28" y="209"/>
                  </a:lnTo>
                  <a:lnTo>
                    <a:pt x="20" y="226"/>
                  </a:lnTo>
                  <a:lnTo>
                    <a:pt x="10" y="243"/>
                  </a:lnTo>
                  <a:lnTo>
                    <a:pt x="1" y="259"/>
                  </a:lnTo>
                  <a:lnTo>
                    <a:pt x="1" y="259"/>
                  </a:lnTo>
                  <a:lnTo>
                    <a:pt x="0" y="260"/>
                  </a:lnTo>
                  <a:lnTo>
                    <a:pt x="0" y="262"/>
                  </a:lnTo>
                  <a:lnTo>
                    <a:pt x="1" y="263"/>
                  </a:lnTo>
                  <a:lnTo>
                    <a:pt x="2" y="265"/>
                  </a:lnTo>
                  <a:lnTo>
                    <a:pt x="4" y="265"/>
                  </a:lnTo>
                  <a:lnTo>
                    <a:pt x="6" y="265"/>
                  </a:lnTo>
                  <a:lnTo>
                    <a:pt x="7" y="265"/>
                  </a:lnTo>
                  <a:lnTo>
                    <a:pt x="9" y="263"/>
                  </a:lnTo>
                  <a:lnTo>
                    <a:pt x="9" y="263"/>
                  </a:lnTo>
                  <a:lnTo>
                    <a:pt x="19" y="247"/>
                  </a:lnTo>
                  <a:lnTo>
                    <a:pt x="28" y="230"/>
                  </a:lnTo>
                  <a:lnTo>
                    <a:pt x="36" y="214"/>
                  </a:lnTo>
                  <a:lnTo>
                    <a:pt x="47" y="198"/>
                  </a:lnTo>
                  <a:lnTo>
                    <a:pt x="47" y="198"/>
                  </a:lnTo>
                  <a:lnTo>
                    <a:pt x="71" y="164"/>
                  </a:lnTo>
                  <a:lnTo>
                    <a:pt x="84" y="146"/>
                  </a:lnTo>
                  <a:lnTo>
                    <a:pt x="95" y="129"/>
                  </a:lnTo>
                  <a:lnTo>
                    <a:pt x="95" y="129"/>
                  </a:lnTo>
                  <a:lnTo>
                    <a:pt x="104" y="113"/>
                  </a:lnTo>
                  <a:lnTo>
                    <a:pt x="112" y="97"/>
                  </a:lnTo>
                  <a:lnTo>
                    <a:pt x="119" y="82"/>
                  </a:lnTo>
                  <a:lnTo>
                    <a:pt x="125" y="66"/>
                  </a:lnTo>
                  <a:lnTo>
                    <a:pt x="125" y="66"/>
                  </a:lnTo>
                  <a:lnTo>
                    <a:pt x="132" y="51"/>
                  </a:lnTo>
                  <a:lnTo>
                    <a:pt x="139" y="35"/>
                  </a:lnTo>
                  <a:lnTo>
                    <a:pt x="144" y="20"/>
                  </a:lnTo>
                  <a:lnTo>
                    <a:pt x="146" y="12"/>
                  </a:lnTo>
                  <a:lnTo>
                    <a:pt x="148" y="4"/>
                  </a:lnTo>
                  <a:lnTo>
                    <a:pt x="148" y="4"/>
                  </a:lnTo>
                  <a:lnTo>
                    <a:pt x="147" y="2"/>
                  </a:lnTo>
                  <a:lnTo>
                    <a:pt x="146" y="1"/>
                  </a:lnTo>
                  <a:lnTo>
                    <a:pt x="145" y="0"/>
                  </a:lnTo>
                  <a:lnTo>
                    <a:pt x="143" y="0"/>
                  </a:lnTo>
                  <a:lnTo>
                    <a:pt x="140" y="1"/>
                  </a:lnTo>
                  <a:lnTo>
                    <a:pt x="139" y="2"/>
                  </a:lnTo>
                  <a:lnTo>
                    <a:pt x="138" y="4"/>
                  </a:lnTo>
                  <a:lnTo>
                    <a:pt x="13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856">
              <a:extLst>
                <a:ext uri="{FF2B5EF4-FFF2-40B4-BE49-F238E27FC236}">
                  <a16:creationId xmlns:a16="http://schemas.microsoft.com/office/drawing/2014/main" id="{43E81599-4D05-ECC0-BF12-DEEFD1F74FBD}"/>
                </a:ext>
              </a:extLst>
            </p:cNvPr>
            <p:cNvSpPr/>
            <p:nvPr/>
          </p:nvSpPr>
          <p:spPr bwMode="auto">
            <a:xfrm>
              <a:off x="4732338" y="1254126"/>
              <a:ext cx="85725" cy="142875"/>
            </a:xfrm>
            <a:custGeom>
              <a:avLst/>
              <a:gdLst/>
              <a:ahLst/>
              <a:cxnLst>
                <a:cxn ang="0">
                  <a:pos x="152" y="2"/>
                </a:cxn>
                <a:cxn ang="0">
                  <a:pos x="152" y="2"/>
                </a:cxn>
                <a:cxn ang="0">
                  <a:pos x="148" y="9"/>
                </a:cxn>
                <a:cxn ang="0">
                  <a:pos x="146" y="15"/>
                </a:cxn>
                <a:cxn ang="0">
                  <a:pos x="142" y="27"/>
                </a:cxn>
                <a:cxn ang="0">
                  <a:pos x="139" y="41"/>
                </a:cxn>
                <a:cxn ang="0">
                  <a:pos x="134" y="54"/>
                </a:cxn>
                <a:cxn ang="0">
                  <a:pos x="134" y="54"/>
                </a:cxn>
                <a:cxn ang="0">
                  <a:pos x="118" y="93"/>
                </a:cxn>
                <a:cxn ang="0">
                  <a:pos x="109" y="111"/>
                </a:cxn>
                <a:cxn ang="0">
                  <a:pos x="99" y="130"/>
                </a:cxn>
                <a:cxn ang="0">
                  <a:pos x="99" y="130"/>
                </a:cxn>
                <a:cxn ang="0">
                  <a:pos x="89" y="145"/>
                </a:cxn>
                <a:cxn ang="0">
                  <a:pos x="76" y="162"/>
                </a:cxn>
                <a:cxn ang="0">
                  <a:pos x="52" y="193"/>
                </a:cxn>
                <a:cxn ang="0">
                  <a:pos x="52" y="193"/>
                </a:cxn>
                <a:cxn ang="0">
                  <a:pos x="29" y="226"/>
                </a:cxn>
                <a:cxn ang="0">
                  <a:pos x="29" y="226"/>
                </a:cxn>
                <a:cxn ang="0">
                  <a:pos x="16" y="246"/>
                </a:cxn>
                <a:cxn ang="0">
                  <a:pos x="10" y="255"/>
                </a:cxn>
                <a:cxn ang="0">
                  <a:pos x="6" y="259"/>
                </a:cxn>
                <a:cxn ang="0">
                  <a:pos x="2" y="263"/>
                </a:cxn>
                <a:cxn ang="0">
                  <a:pos x="2" y="263"/>
                </a:cxn>
                <a:cxn ang="0">
                  <a:pos x="0" y="265"/>
                </a:cxn>
                <a:cxn ang="0">
                  <a:pos x="0" y="266"/>
                </a:cxn>
                <a:cxn ang="0">
                  <a:pos x="1" y="270"/>
                </a:cxn>
                <a:cxn ang="0">
                  <a:pos x="2" y="271"/>
                </a:cxn>
                <a:cxn ang="0">
                  <a:pos x="3" y="272"/>
                </a:cxn>
                <a:cxn ang="0">
                  <a:pos x="5" y="272"/>
                </a:cxn>
                <a:cxn ang="0">
                  <a:pos x="7" y="271"/>
                </a:cxn>
                <a:cxn ang="0">
                  <a:pos x="7" y="271"/>
                </a:cxn>
                <a:cxn ang="0">
                  <a:pos x="12" y="267"/>
                </a:cxn>
                <a:cxn ang="0">
                  <a:pos x="17" y="262"/>
                </a:cxn>
                <a:cxn ang="0">
                  <a:pos x="26" y="249"/>
                </a:cxn>
                <a:cxn ang="0">
                  <a:pos x="41" y="224"/>
                </a:cxn>
                <a:cxn ang="0">
                  <a:pos x="41" y="224"/>
                </a:cxn>
                <a:cxn ang="0">
                  <a:pos x="55" y="206"/>
                </a:cxn>
                <a:cxn ang="0">
                  <a:pos x="69" y="186"/>
                </a:cxn>
                <a:cxn ang="0">
                  <a:pos x="98" y="149"/>
                </a:cxn>
                <a:cxn ang="0">
                  <a:pos x="98" y="149"/>
                </a:cxn>
                <a:cxn ang="0">
                  <a:pos x="107" y="134"/>
                </a:cxn>
                <a:cxn ang="0">
                  <a:pos x="117" y="119"/>
                </a:cxn>
                <a:cxn ang="0">
                  <a:pos x="124" y="102"/>
                </a:cxn>
                <a:cxn ang="0">
                  <a:pos x="131" y="86"/>
                </a:cxn>
                <a:cxn ang="0">
                  <a:pos x="131" y="86"/>
                </a:cxn>
                <a:cxn ang="0">
                  <a:pos x="140" y="68"/>
                </a:cxn>
                <a:cxn ang="0">
                  <a:pos x="144" y="58"/>
                </a:cxn>
                <a:cxn ang="0">
                  <a:pos x="147" y="49"/>
                </a:cxn>
                <a:cxn ang="0">
                  <a:pos x="147" y="49"/>
                </a:cxn>
                <a:cxn ang="0">
                  <a:pos x="152" y="27"/>
                </a:cxn>
                <a:cxn ang="0">
                  <a:pos x="155" y="17"/>
                </a:cxn>
                <a:cxn ang="0">
                  <a:pos x="157" y="12"/>
                </a:cxn>
                <a:cxn ang="0">
                  <a:pos x="160" y="8"/>
                </a:cxn>
                <a:cxn ang="0">
                  <a:pos x="160" y="8"/>
                </a:cxn>
                <a:cxn ang="0">
                  <a:pos x="161" y="6"/>
                </a:cxn>
                <a:cxn ang="0">
                  <a:pos x="161" y="5"/>
                </a:cxn>
                <a:cxn ang="0">
                  <a:pos x="160" y="2"/>
                </a:cxn>
                <a:cxn ang="0">
                  <a:pos x="159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2" y="2"/>
                </a:cxn>
                <a:cxn ang="0">
                  <a:pos x="152" y="2"/>
                </a:cxn>
              </a:cxnLst>
              <a:rect l="0" t="0" r="r" b="b"/>
              <a:pathLst>
                <a:path w="161" h="272">
                  <a:moveTo>
                    <a:pt x="152" y="2"/>
                  </a:moveTo>
                  <a:lnTo>
                    <a:pt x="152" y="2"/>
                  </a:lnTo>
                  <a:lnTo>
                    <a:pt x="148" y="9"/>
                  </a:lnTo>
                  <a:lnTo>
                    <a:pt x="146" y="15"/>
                  </a:lnTo>
                  <a:lnTo>
                    <a:pt x="142" y="27"/>
                  </a:lnTo>
                  <a:lnTo>
                    <a:pt x="139" y="41"/>
                  </a:lnTo>
                  <a:lnTo>
                    <a:pt x="134" y="54"/>
                  </a:lnTo>
                  <a:lnTo>
                    <a:pt x="134" y="54"/>
                  </a:lnTo>
                  <a:lnTo>
                    <a:pt x="118" y="93"/>
                  </a:lnTo>
                  <a:lnTo>
                    <a:pt x="109" y="111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89" y="145"/>
                  </a:lnTo>
                  <a:lnTo>
                    <a:pt x="76" y="162"/>
                  </a:lnTo>
                  <a:lnTo>
                    <a:pt x="52" y="193"/>
                  </a:lnTo>
                  <a:lnTo>
                    <a:pt x="52" y="193"/>
                  </a:lnTo>
                  <a:lnTo>
                    <a:pt x="29" y="226"/>
                  </a:lnTo>
                  <a:lnTo>
                    <a:pt x="29" y="226"/>
                  </a:lnTo>
                  <a:lnTo>
                    <a:pt x="16" y="246"/>
                  </a:lnTo>
                  <a:lnTo>
                    <a:pt x="10" y="255"/>
                  </a:lnTo>
                  <a:lnTo>
                    <a:pt x="6" y="259"/>
                  </a:lnTo>
                  <a:lnTo>
                    <a:pt x="2" y="263"/>
                  </a:lnTo>
                  <a:lnTo>
                    <a:pt x="2" y="263"/>
                  </a:lnTo>
                  <a:lnTo>
                    <a:pt x="0" y="265"/>
                  </a:lnTo>
                  <a:lnTo>
                    <a:pt x="0" y="266"/>
                  </a:lnTo>
                  <a:lnTo>
                    <a:pt x="1" y="270"/>
                  </a:lnTo>
                  <a:lnTo>
                    <a:pt x="2" y="271"/>
                  </a:lnTo>
                  <a:lnTo>
                    <a:pt x="3" y="272"/>
                  </a:lnTo>
                  <a:lnTo>
                    <a:pt x="5" y="272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12" y="267"/>
                  </a:lnTo>
                  <a:lnTo>
                    <a:pt x="17" y="262"/>
                  </a:lnTo>
                  <a:lnTo>
                    <a:pt x="26" y="249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55" y="206"/>
                  </a:lnTo>
                  <a:lnTo>
                    <a:pt x="69" y="186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107" y="134"/>
                  </a:lnTo>
                  <a:lnTo>
                    <a:pt x="117" y="119"/>
                  </a:lnTo>
                  <a:lnTo>
                    <a:pt x="124" y="102"/>
                  </a:lnTo>
                  <a:lnTo>
                    <a:pt x="131" y="86"/>
                  </a:lnTo>
                  <a:lnTo>
                    <a:pt x="131" y="86"/>
                  </a:lnTo>
                  <a:lnTo>
                    <a:pt x="140" y="68"/>
                  </a:lnTo>
                  <a:lnTo>
                    <a:pt x="144" y="58"/>
                  </a:lnTo>
                  <a:lnTo>
                    <a:pt x="147" y="49"/>
                  </a:lnTo>
                  <a:lnTo>
                    <a:pt x="147" y="49"/>
                  </a:lnTo>
                  <a:lnTo>
                    <a:pt x="152" y="27"/>
                  </a:lnTo>
                  <a:lnTo>
                    <a:pt x="155" y="17"/>
                  </a:lnTo>
                  <a:lnTo>
                    <a:pt x="157" y="12"/>
                  </a:lnTo>
                  <a:lnTo>
                    <a:pt x="160" y="8"/>
                  </a:lnTo>
                  <a:lnTo>
                    <a:pt x="160" y="8"/>
                  </a:lnTo>
                  <a:lnTo>
                    <a:pt x="161" y="6"/>
                  </a:lnTo>
                  <a:lnTo>
                    <a:pt x="161" y="5"/>
                  </a:lnTo>
                  <a:lnTo>
                    <a:pt x="160" y="2"/>
                  </a:lnTo>
                  <a:lnTo>
                    <a:pt x="159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2" y="2"/>
                  </a:lnTo>
                  <a:lnTo>
                    <a:pt x="15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857">
              <a:extLst>
                <a:ext uri="{FF2B5EF4-FFF2-40B4-BE49-F238E27FC236}">
                  <a16:creationId xmlns:a16="http://schemas.microsoft.com/office/drawing/2014/main" id="{20F017A7-EA30-25DF-95CD-9D41010FC521}"/>
                </a:ext>
              </a:extLst>
            </p:cNvPr>
            <p:cNvSpPr/>
            <p:nvPr/>
          </p:nvSpPr>
          <p:spPr bwMode="auto">
            <a:xfrm>
              <a:off x="4764088" y="1279526"/>
              <a:ext cx="73025" cy="11747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28" y="5"/>
                </a:cxn>
                <a:cxn ang="0">
                  <a:pos x="127" y="12"/>
                </a:cxn>
                <a:cxn ang="0">
                  <a:pos x="125" y="21"/>
                </a:cxn>
                <a:cxn ang="0">
                  <a:pos x="118" y="35"/>
                </a:cxn>
                <a:cxn ang="0">
                  <a:pos x="103" y="65"/>
                </a:cxn>
                <a:cxn ang="0">
                  <a:pos x="103" y="65"/>
                </a:cxn>
                <a:cxn ang="0">
                  <a:pos x="92" y="89"/>
                </a:cxn>
                <a:cxn ang="0">
                  <a:pos x="80" y="113"/>
                </a:cxn>
                <a:cxn ang="0">
                  <a:pos x="80" y="113"/>
                </a:cxn>
                <a:cxn ang="0">
                  <a:pos x="62" y="140"/>
                </a:cxn>
                <a:cxn ang="0">
                  <a:pos x="43" y="167"/>
                </a:cxn>
                <a:cxn ang="0">
                  <a:pos x="24" y="192"/>
                </a:cxn>
                <a:cxn ang="0">
                  <a:pos x="2" y="216"/>
                </a:cxn>
                <a:cxn ang="0">
                  <a:pos x="2" y="216"/>
                </a:cxn>
                <a:cxn ang="0">
                  <a:pos x="1" y="218"/>
                </a:cxn>
                <a:cxn ang="0">
                  <a:pos x="0" y="219"/>
                </a:cxn>
                <a:cxn ang="0">
                  <a:pos x="1" y="221"/>
                </a:cxn>
                <a:cxn ang="0">
                  <a:pos x="2" y="222"/>
                </a:cxn>
                <a:cxn ang="0">
                  <a:pos x="3" y="223"/>
                </a:cxn>
                <a:cxn ang="0">
                  <a:pos x="5" y="224"/>
                </a:cxn>
                <a:cxn ang="0">
                  <a:pos x="6" y="223"/>
                </a:cxn>
                <a:cxn ang="0">
                  <a:pos x="8" y="222"/>
                </a:cxn>
                <a:cxn ang="0">
                  <a:pos x="8" y="222"/>
                </a:cxn>
                <a:cxn ang="0">
                  <a:pos x="31" y="198"/>
                </a:cxn>
                <a:cxn ang="0">
                  <a:pos x="51" y="172"/>
                </a:cxn>
                <a:cxn ang="0">
                  <a:pos x="70" y="145"/>
                </a:cxn>
                <a:cxn ang="0">
                  <a:pos x="88" y="118"/>
                </a:cxn>
                <a:cxn ang="0">
                  <a:pos x="88" y="118"/>
                </a:cxn>
                <a:cxn ang="0">
                  <a:pos x="96" y="103"/>
                </a:cxn>
                <a:cxn ang="0">
                  <a:pos x="104" y="87"/>
                </a:cxn>
                <a:cxn ang="0">
                  <a:pos x="118" y="56"/>
                </a:cxn>
                <a:cxn ang="0">
                  <a:pos x="118" y="56"/>
                </a:cxn>
                <a:cxn ang="0">
                  <a:pos x="130" y="31"/>
                </a:cxn>
                <a:cxn ang="0">
                  <a:pos x="136" y="19"/>
                </a:cxn>
                <a:cxn ang="0">
                  <a:pos x="137" y="11"/>
                </a:cxn>
                <a:cxn ang="0">
                  <a:pos x="138" y="5"/>
                </a:cxn>
                <a:cxn ang="0">
                  <a:pos x="138" y="5"/>
                </a:cxn>
                <a:cxn ang="0">
                  <a:pos x="138" y="3"/>
                </a:cxn>
                <a:cxn ang="0">
                  <a:pos x="137" y="1"/>
                </a:cxn>
                <a:cxn ang="0">
                  <a:pos x="136" y="0"/>
                </a:cxn>
                <a:cxn ang="0">
                  <a:pos x="133" y="0"/>
                </a:cxn>
                <a:cxn ang="0">
                  <a:pos x="130" y="1"/>
                </a:cxn>
                <a:cxn ang="0">
                  <a:pos x="129" y="3"/>
                </a:cxn>
                <a:cxn ang="0">
                  <a:pos x="128" y="5"/>
                </a:cxn>
                <a:cxn ang="0">
                  <a:pos x="128" y="5"/>
                </a:cxn>
              </a:cxnLst>
              <a:rect l="0" t="0" r="r" b="b"/>
              <a:pathLst>
                <a:path w="138" h="224">
                  <a:moveTo>
                    <a:pt x="128" y="5"/>
                  </a:moveTo>
                  <a:lnTo>
                    <a:pt x="128" y="5"/>
                  </a:lnTo>
                  <a:lnTo>
                    <a:pt x="127" y="12"/>
                  </a:lnTo>
                  <a:lnTo>
                    <a:pt x="125" y="21"/>
                  </a:lnTo>
                  <a:lnTo>
                    <a:pt x="118" y="35"/>
                  </a:lnTo>
                  <a:lnTo>
                    <a:pt x="103" y="65"/>
                  </a:lnTo>
                  <a:lnTo>
                    <a:pt x="103" y="65"/>
                  </a:lnTo>
                  <a:lnTo>
                    <a:pt x="92" y="89"/>
                  </a:lnTo>
                  <a:lnTo>
                    <a:pt x="80" y="113"/>
                  </a:lnTo>
                  <a:lnTo>
                    <a:pt x="80" y="113"/>
                  </a:lnTo>
                  <a:lnTo>
                    <a:pt x="62" y="140"/>
                  </a:lnTo>
                  <a:lnTo>
                    <a:pt x="43" y="167"/>
                  </a:lnTo>
                  <a:lnTo>
                    <a:pt x="24" y="192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1" y="218"/>
                  </a:lnTo>
                  <a:lnTo>
                    <a:pt x="0" y="219"/>
                  </a:lnTo>
                  <a:lnTo>
                    <a:pt x="1" y="221"/>
                  </a:lnTo>
                  <a:lnTo>
                    <a:pt x="2" y="222"/>
                  </a:lnTo>
                  <a:lnTo>
                    <a:pt x="3" y="223"/>
                  </a:lnTo>
                  <a:lnTo>
                    <a:pt x="5" y="224"/>
                  </a:lnTo>
                  <a:lnTo>
                    <a:pt x="6" y="223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31" y="198"/>
                  </a:lnTo>
                  <a:lnTo>
                    <a:pt x="51" y="172"/>
                  </a:lnTo>
                  <a:lnTo>
                    <a:pt x="70" y="145"/>
                  </a:lnTo>
                  <a:lnTo>
                    <a:pt x="88" y="118"/>
                  </a:lnTo>
                  <a:lnTo>
                    <a:pt x="88" y="118"/>
                  </a:lnTo>
                  <a:lnTo>
                    <a:pt x="96" y="103"/>
                  </a:lnTo>
                  <a:lnTo>
                    <a:pt x="104" y="87"/>
                  </a:lnTo>
                  <a:lnTo>
                    <a:pt x="118" y="56"/>
                  </a:lnTo>
                  <a:lnTo>
                    <a:pt x="118" y="56"/>
                  </a:lnTo>
                  <a:lnTo>
                    <a:pt x="130" y="31"/>
                  </a:lnTo>
                  <a:lnTo>
                    <a:pt x="136" y="19"/>
                  </a:lnTo>
                  <a:lnTo>
                    <a:pt x="137" y="11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3"/>
                  </a:lnTo>
                  <a:lnTo>
                    <a:pt x="137" y="1"/>
                  </a:lnTo>
                  <a:lnTo>
                    <a:pt x="136" y="0"/>
                  </a:lnTo>
                  <a:lnTo>
                    <a:pt x="133" y="0"/>
                  </a:lnTo>
                  <a:lnTo>
                    <a:pt x="130" y="1"/>
                  </a:lnTo>
                  <a:lnTo>
                    <a:pt x="129" y="3"/>
                  </a:lnTo>
                  <a:lnTo>
                    <a:pt x="128" y="5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858">
              <a:extLst>
                <a:ext uri="{FF2B5EF4-FFF2-40B4-BE49-F238E27FC236}">
                  <a16:creationId xmlns:a16="http://schemas.microsoft.com/office/drawing/2014/main" id="{C35B7D00-A7E4-940B-CBC6-162CBC8967E0}"/>
                </a:ext>
              </a:extLst>
            </p:cNvPr>
            <p:cNvSpPr/>
            <p:nvPr/>
          </p:nvSpPr>
          <p:spPr bwMode="auto">
            <a:xfrm>
              <a:off x="4811713" y="1298576"/>
              <a:ext cx="46038" cy="79375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60" y="40"/>
                </a:cxn>
                <a:cxn ang="0">
                  <a:pos x="42" y="78"/>
                </a:cxn>
                <a:cxn ang="0">
                  <a:pos x="42" y="78"/>
                </a:cxn>
                <a:cxn ang="0">
                  <a:pos x="38" y="86"/>
                </a:cxn>
                <a:cxn ang="0">
                  <a:pos x="33" y="95"/>
                </a:cxn>
                <a:cxn ang="0">
                  <a:pos x="23" y="110"/>
                </a:cxn>
                <a:cxn ang="0">
                  <a:pos x="11" y="125"/>
                </a:cxn>
                <a:cxn ang="0">
                  <a:pos x="1" y="140"/>
                </a:cxn>
                <a:cxn ang="0">
                  <a:pos x="1" y="140"/>
                </a:cxn>
                <a:cxn ang="0">
                  <a:pos x="0" y="142"/>
                </a:cxn>
                <a:cxn ang="0">
                  <a:pos x="1" y="144"/>
                </a:cxn>
                <a:cxn ang="0">
                  <a:pos x="1" y="145"/>
                </a:cxn>
                <a:cxn ang="0">
                  <a:pos x="3" y="147"/>
                </a:cxn>
                <a:cxn ang="0">
                  <a:pos x="4" y="148"/>
                </a:cxn>
                <a:cxn ang="0">
                  <a:pos x="6" y="148"/>
                </a:cxn>
                <a:cxn ang="0">
                  <a:pos x="8" y="147"/>
                </a:cxn>
                <a:cxn ang="0">
                  <a:pos x="9" y="145"/>
                </a:cxn>
                <a:cxn ang="0">
                  <a:pos x="9" y="145"/>
                </a:cxn>
                <a:cxn ang="0">
                  <a:pos x="13" y="139"/>
                </a:cxn>
                <a:cxn ang="0">
                  <a:pos x="19" y="133"/>
                </a:cxn>
                <a:cxn ang="0">
                  <a:pos x="28" y="122"/>
                </a:cxn>
                <a:cxn ang="0">
                  <a:pos x="28" y="122"/>
                </a:cxn>
                <a:cxn ang="0">
                  <a:pos x="34" y="112"/>
                </a:cxn>
                <a:cxn ang="0">
                  <a:pos x="40" y="103"/>
                </a:cxn>
                <a:cxn ang="0">
                  <a:pos x="51" y="82"/>
                </a:cxn>
                <a:cxn ang="0">
                  <a:pos x="51" y="82"/>
                </a:cxn>
                <a:cxn ang="0">
                  <a:pos x="67" y="45"/>
                </a:cxn>
                <a:cxn ang="0">
                  <a:pos x="85" y="8"/>
                </a:cxn>
                <a:cxn ang="0">
                  <a:pos x="85" y="8"/>
                </a:cxn>
                <a:cxn ang="0">
                  <a:pos x="86" y="6"/>
                </a:cxn>
                <a:cxn ang="0">
                  <a:pos x="86" y="4"/>
                </a:cxn>
                <a:cxn ang="0">
                  <a:pos x="85" y="1"/>
                </a:cxn>
                <a:cxn ang="0">
                  <a:pos x="83" y="0"/>
                </a:cxn>
                <a:cxn ang="0">
                  <a:pos x="82" y="0"/>
                </a:cxn>
                <a:cxn ang="0">
                  <a:pos x="80" y="0"/>
                </a:cxn>
                <a:cxn ang="0">
                  <a:pos x="79" y="0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86" h="148">
                  <a:moveTo>
                    <a:pt x="78" y="2"/>
                  </a:moveTo>
                  <a:lnTo>
                    <a:pt x="78" y="2"/>
                  </a:lnTo>
                  <a:lnTo>
                    <a:pt x="60" y="40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38" y="86"/>
                  </a:lnTo>
                  <a:lnTo>
                    <a:pt x="33" y="95"/>
                  </a:lnTo>
                  <a:lnTo>
                    <a:pt x="23" y="110"/>
                  </a:lnTo>
                  <a:lnTo>
                    <a:pt x="11" y="125"/>
                  </a:lnTo>
                  <a:lnTo>
                    <a:pt x="1" y="140"/>
                  </a:lnTo>
                  <a:lnTo>
                    <a:pt x="1" y="140"/>
                  </a:lnTo>
                  <a:lnTo>
                    <a:pt x="0" y="142"/>
                  </a:lnTo>
                  <a:lnTo>
                    <a:pt x="1" y="144"/>
                  </a:lnTo>
                  <a:lnTo>
                    <a:pt x="1" y="145"/>
                  </a:lnTo>
                  <a:lnTo>
                    <a:pt x="3" y="147"/>
                  </a:lnTo>
                  <a:lnTo>
                    <a:pt x="4" y="148"/>
                  </a:lnTo>
                  <a:lnTo>
                    <a:pt x="6" y="148"/>
                  </a:lnTo>
                  <a:lnTo>
                    <a:pt x="8" y="147"/>
                  </a:lnTo>
                  <a:lnTo>
                    <a:pt x="9" y="145"/>
                  </a:lnTo>
                  <a:lnTo>
                    <a:pt x="9" y="145"/>
                  </a:lnTo>
                  <a:lnTo>
                    <a:pt x="13" y="139"/>
                  </a:lnTo>
                  <a:lnTo>
                    <a:pt x="19" y="133"/>
                  </a:lnTo>
                  <a:lnTo>
                    <a:pt x="28" y="122"/>
                  </a:lnTo>
                  <a:lnTo>
                    <a:pt x="28" y="122"/>
                  </a:lnTo>
                  <a:lnTo>
                    <a:pt x="34" y="112"/>
                  </a:lnTo>
                  <a:lnTo>
                    <a:pt x="40" y="103"/>
                  </a:lnTo>
                  <a:lnTo>
                    <a:pt x="51" y="82"/>
                  </a:lnTo>
                  <a:lnTo>
                    <a:pt x="51" y="82"/>
                  </a:lnTo>
                  <a:lnTo>
                    <a:pt x="67" y="45"/>
                  </a:lnTo>
                  <a:lnTo>
                    <a:pt x="85" y="8"/>
                  </a:lnTo>
                  <a:lnTo>
                    <a:pt x="85" y="8"/>
                  </a:lnTo>
                  <a:lnTo>
                    <a:pt x="86" y="6"/>
                  </a:lnTo>
                  <a:lnTo>
                    <a:pt x="86" y="4"/>
                  </a:lnTo>
                  <a:lnTo>
                    <a:pt x="85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9" y="0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859">
              <a:extLst>
                <a:ext uri="{FF2B5EF4-FFF2-40B4-BE49-F238E27FC236}">
                  <a16:creationId xmlns:a16="http://schemas.microsoft.com/office/drawing/2014/main" id="{FA39EBB1-76D3-868E-4D3F-A71EAA78402B}"/>
                </a:ext>
              </a:extLst>
            </p:cNvPr>
            <p:cNvSpPr/>
            <p:nvPr/>
          </p:nvSpPr>
          <p:spPr bwMode="auto">
            <a:xfrm>
              <a:off x="4832351" y="1322388"/>
              <a:ext cx="38100" cy="52388"/>
            </a:xfrm>
            <a:custGeom>
              <a:avLst/>
              <a:gdLst/>
              <a:ahLst/>
              <a:cxnLst>
                <a:cxn ang="0">
                  <a:pos x="64" y="2"/>
                </a:cxn>
                <a:cxn ang="0">
                  <a:pos x="64" y="2"/>
                </a:cxn>
                <a:cxn ang="0">
                  <a:pos x="49" y="26"/>
                </a:cxn>
                <a:cxn ang="0">
                  <a:pos x="34" y="49"/>
                </a:cxn>
                <a:cxn ang="0">
                  <a:pos x="19" y="70"/>
                </a:cxn>
                <a:cxn ang="0">
                  <a:pos x="2" y="92"/>
                </a:cxn>
                <a:cxn ang="0">
                  <a:pos x="2" y="92"/>
                </a:cxn>
                <a:cxn ang="0">
                  <a:pos x="1" y="93"/>
                </a:cxn>
                <a:cxn ang="0">
                  <a:pos x="0" y="95"/>
                </a:cxn>
                <a:cxn ang="0">
                  <a:pos x="2" y="98"/>
                </a:cxn>
                <a:cxn ang="0">
                  <a:pos x="3" y="99"/>
                </a:cxn>
                <a:cxn ang="0">
                  <a:pos x="5" y="100"/>
                </a:cxn>
                <a:cxn ang="0">
                  <a:pos x="8" y="99"/>
                </a:cxn>
                <a:cxn ang="0">
                  <a:pos x="9" y="98"/>
                </a:cxn>
                <a:cxn ang="0">
                  <a:pos x="9" y="98"/>
                </a:cxn>
                <a:cxn ang="0">
                  <a:pos x="26" y="77"/>
                </a:cxn>
                <a:cxn ang="0">
                  <a:pos x="42" y="54"/>
                </a:cxn>
                <a:cxn ang="0">
                  <a:pos x="57" y="31"/>
                </a:cxn>
                <a:cxn ang="0">
                  <a:pos x="71" y="7"/>
                </a:cxn>
                <a:cxn ang="0">
                  <a:pos x="71" y="7"/>
                </a:cxn>
                <a:cxn ang="0">
                  <a:pos x="72" y="5"/>
                </a:cxn>
                <a:cxn ang="0">
                  <a:pos x="72" y="3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5" y="1"/>
                </a:cxn>
                <a:cxn ang="0">
                  <a:pos x="64" y="2"/>
                </a:cxn>
                <a:cxn ang="0">
                  <a:pos x="64" y="2"/>
                </a:cxn>
              </a:cxnLst>
              <a:rect l="0" t="0" r="r" b="b"/>
              <a:pathLst>
                <a:path w="72" h="100">
                  <a:moveTo>
                    <a:pt x="64" y="2"/>
                  </a:moveTo>
                  <a:lnTo>
                    <a:pt x="64" y="2"/>
                  </a:lnTo>
                  <a:lnTo>
                    <a:pt x="49" y="26"/>
                  </a:lnTo>
                  <a:lnTo>
                    <a:pt x="34" y="49"/>
                  </a:lnTo>
                  <a:lnTo>
                    <a:pt x="19" y="70"/>
                  </a:lnTo>
                  <a:lnTo>
                    <a:pt x="2" y="92"/>
                  </a:lnTo>
                  <a:lnTo>
                    <a:pt x="2" y="92"/>
                  </a:lnTo>
                  <a:lnTo>
                    <a:pt x="1" y="93"/>
                  </a:lnTo>
                  <a:lnTo>
                    <a:pt x="0" y="95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5" y="100"/>
                  </a:lnTo>
                  <a:lnTo>
                    <a:pt x="8" y="99"/>
                  </a:lnTo>
                  <a:lnTo>
                    <a:pt x="9" y="98"/>
                  </a:lnTo>
                  <a:lnTo>
                    <a:pt x="9" y="98"/>
                  </a:lnTo>
                  <a:lnTo>
                    <a:pt x="26" y="77"/>
                  </a:lnTo>
                  <a:lnTo>
                    <a:pt x="42" y="54"/>
                  </a:lnTo>
                  <a:lnTo>
                    <a:pt x="57" y="31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2" y="5"/>
                  </a:lnTo>
                  <a:lnTo>
                    <a:pt x="72" y="3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5" y="1"/>
                  </a:lnTo>
                  <a:lnTo>
                    <a:pt x="64" y="2"/>
                  </a:lnTo>
                  <a:lnTo>
                    <a:pt x="6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860">
              <a:extLst>
                <a:ext uri="{FF2B5EF4-FFF2-40B4-BE49-F238E27FC236}">
                  <a16:creationId xmlns:a16="http://schemas.microsoft.com/office/drawing/2014/main" id="{543C0195-06B6-E5C8-960E-75176322EF77}"/>
                </a:ext>
              </a:extLst>
            </p:cNvPr>
            <p:cNvSpPr/>
            <p:nvPr/>
          </p:nvSpPr>
          <p:spPr bwMode="auto">
            <a:xfrm>
              <a:off x="4197351" y="1582738"/>
              <a:ext cx="23813" cy="76200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35" y="4"/>
                </a:cxn>
                <a:cxn ang="0">
                  <a:pos x="30" y="27"/>
                </a:cxn>
                <a:cxn ang="0">
                  <a:pos x="25" y="50"/>
                </a:cxn>
                <a:cxn ang="0">
                  <a:pos x="19" y="73"/>
                </a:cxn>
                <a:cxn ang="0">
                  <a:pos x="15" y="84"/>
                </a:cxn>
                <a:cxn ang="0">
                  <a:pos x="9" y="96"/>
                </a:cxn>
                <a:cxn ang="0">
                  <a:pos x="9" y="96"/>
                </a:cxn>
                <a:cxn ang="0">
                  <a:pos x="5" y="106"/>
                </a:cxn>
                <a:cxn ang="0">
                  <a:pos x="1" y="117"/>
                </a:cxn>
                <a:cxn ang="0">
                  <a:pos x="0" y="124"/>
                </a:cxn>
                <a:cxn ang="0">
                  <a:pos x="0" y="130"/>
                </a:cxn>
                <a:cxn ang="0">
                  <a:pos x="0" y="135"/>
                </a:cxn>
                <a:cxn ang="0">
                  <a:pos x="2" y="141"/>
                </a:cxn>
                <a:cxn ang="0">
                  <a:pos x="2" y="141"/>
                </a:cxn>
                <a:cxn ang="0">
                  <a:pos x="3" y="142"/>
                </a:cxn>
                <a:cxn ang="0">
                  <a:pos x="5" y="143"/>
                </a:cxn>
                <a:cxn ang="0">
                  <a:pos x="6" y="143"/>
                </a:cxn>
                <a:cxn ang="0">
                  <a:pos x="8" y="143"/>
                </a:cxn>
                <a:cxn ang="0">
                  <a:pos x="10" y="140"/>
                </a:cxn>
                <a:cxn ang="0">
                  <a:pos x="12" y="138"/>
                </a:cxn>
                <a:cxn ang="0">
                  <a:pos x="10" y="136"/>
                </a:cxn>
                <a:cxn ang="0">
                  <a:pos x="10" y="136"/>
                </a:cxn>
                <a:cxn ang="0">
                  <a:pos x="9" y="133"/>
                </a:cxn>
                <a:cxn ang="0">
                  <a:pos x="8" y="130"/>
                </a:cxn>
                <a:cxn ang="0">
                  <a:pos x="9" y="123"/>
                </a:cxn>
                <a:cxn ang="0">
                  <a:pos x="10" y="114"/>
                </a:cxn>
                <a:cxn ang="0">
                  <a:pos x="14" y="106"/>
                </a:cxn>
                <a:cxn ang="0">
                  <a:pos x="22" y="90"/>
                </a:cxn>
                <a:cxn ang="0">
                  <a:pos x="28" y="78"/>
                </a:cxn>
                <a:cxn ang="0">
                  <a:pos x="28" y="78"/>
                </a:cxn>
                <a:cxn ang="0">
                  <a:pos x="31" y="70"/>
                </a:cxn>
                <a:cxn ang="0">
                  <a:pos x="34" y="60"/>
                </a:cxn>
                <a:cxn ang="0">
                  <a:pos x="38" y="43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5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5" y="4"/>
                </a:cxn>
                <a:cxn ang="0">
                  <a:pos x="35" y="4"/>
                </a:cxn>
              </a:cxnLst>
              <a:rect l="0" t="0" r="r" b="b"/>
              <a:pathLst>
                <a:path w="45" h="143">
                  <a:moveTo>
                    <a:pt x="35" y="4"/>
                  </a:moveTo>
                  <a:lnTo>
                    <a:pt x="35" y="4"/>
                  </a:lnTo>
                  <a:lnTo>
                    <a:pt x="30" y="27"/>
                  </a:lnTo>
                  <a:lnTo>
                    <a:pt x="25" y="50"/>
                  </a:lnTo>
                  <a:lnTo>
                    <a:pt x="19" y="73"/>
                  </a:lnTo>
                  <a:lnTo>
                    <a:pt x="15" y="84"/>
                  </a:lnTo>
                  <a:lnTo>
                    <a:pt x="9" y="96"/>
                  </a:lnTo>
                  <a:lnTo>
                    <a:pt x="9" y="96"/>
                  </a:lnTo>
                  <a:lnTo>
                    <a:pt x="5" y="106"/>
                  </a:lnTo>
                  <a:lnTo>
                    <a:pt x="1" y="117"/>
                  </a:lnTo>
                  <a:lnTo>
                    <a:pt x="0" y="124"/>
                  </a:lnTo>
                  <a:lnTo>
                    <a:pt x="0" y="130"/>
                  </a:lnTo>
                  <a:lnTo>
                    <a:pt x="0" y="135"/>
                  </a:lnTo>
                  <a:lnTo>
                    <a:pt x="2" y="141"/>
                  </a:lnTo>
                  <a:lnTo>
                    <a:pt x="2" y="141"/>
                  </a:lnTo>
                  <a:lnTo>
                    <a:pt x="3" y="142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8" y="143"/>
                  </a:lnTo>
                  <a:lnTo>
                    <a:pt x="10" y="140"/>
                  </a:lnTo>
                  <a:lnTo>
                    <a:pt x="12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9" y="133"/>
                  </a:lnTo>
                  <a:lnTo>
                    <a:pt x="8" y="130"/>
                  </a:lnTo>
                  <a:lnTo>
                    <a:pt x="9" y="123"/>
                  </a:lnTo>
                  <a:lnTo>
                    <a:pt x="10" y="114"/>
                  </a:lnTo>
                  <a:lnTo>
                    <a:pt x="14" y="106"/>
                  </a:lnTo>
                  <a:lnTo>
                    <a:pt x="22" y="90"/>
                  </a:lnTo>
                  <a:lnTo>
                    <a:pt x="28" y="78"/>
                  </a:lnTo>
                  <a:lnTo>
                    <a:pt x="28" y="78"/>
                  </a:lnTo>
                  <a:lnTo>
                    <a:pt x="31" y="70"/>
                  </a:lnTo>
                  <a:lnTo>
                    <a:pt x="34" y="60"/>
                  </a:lnTo>
                  <a:lnTo>
                    <a:pt x="38" y="43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5" y="4"/>
                  </a:lnTo>
                  <a:lnTo>
                    <a:pt x="3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861">
              <a:extLst>
                <a:ext uri="{FF2B5EF4-FFF2-40B4-BE49-F238E27FC236}">
                  <a16:creationId xmlns:a16="http://schemas.microsoft.com/office/drawing/2014/main" id="{9C3703C3-BA3D-AD14-3FF1-C7C91734DA4F}"/>
                </a:ext>
              </a:extLst>
            </p:cNvPr>
            <p:cNvSpPr/>
            <p:nvPr/>
          </p:nvSpPr>
          <p:spPr bwMode="auto">
            <a:xfrm>
              <a:off x="4222751" y="1576388"/>
              <a:ext cx="44450" cy="125413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71" y="3"/>
                </a:cxn>
                <a:cxn ang="0">
                  <a:pos x="66" y="14"/>
                </a:cxn>
                <a:cxn ang="0">
                  <a:pos x="61" y="26"/>
                </a:cxn>
                <a:cxn ang="0">
                  <a:pos x="55" y="37"/>
                </a:cxn>
                <a:cxn ang="0">
                  <a:pos x="50" y="49"/>
                </a:cxn>
                <a:cxn ang="0">
                  <a:pos x="50" y="49"/>
                </a:cxn>
                <a:cxn ang="0">
                  <a:pos x="44" y="64"/>
                </a:cxn>
                <a:cxn ang="0">
                  <a:pos x="40" y="81"/>
                </a:cxn>
                <a:cxn ang="0">
                  <a:pos x="32" y="113"/>
                </a:cxn>
                <a:cxn ang="0">
                  <a:pos x="32" y="113"/>
                </a:cxn>
                <a:cxn ang="0">
                  <a:pos x="23" y="143"/>
                </a:cxn>
                <a:cxn ang="0">
                  <a:pos x="12" y="172"/>
                </a:cxn>
                <a:cxn ang="0">
                  <a:pos x="8" y="187"/>
                </a:cxn>
                <a:cxn ang="0">
                  <a:pos x="4" y="202"/>
                </a:cxn>
                <a:cxn ang="0">
                  <a:pos x="2" y="217"/>
                </a:cxn>
                <a:cxn ang="0">
                  <a:pos x="0" y="233"/>
                </a:cxn>
                <a:cxn ang="0">
                  <a:pos x="0" y="233"/>
                </a:cxn>
                <a:cxn ang="0">
                  <a:pos x="1" y="234"/>
                </a:cxn>
                <a:cxn ang="0">
                  <a:pos x="2" y="236"/>
                </a:cxn>
                <a:cxn ang="0">
                  <a:pos x="3" y="237"/>
                </a:cxn>
                <a:cxn ang="0">
                  <a:pos x="5" y="237"/>
                </a:cxn>
                <a:cxn ang="0">
                  <a:pos x="7" y="237"/>
                </a:cxn>
                <a:cxn ang="0">
                  <a:pos x="8" y="236"/>
                </a:cxn>
                <a:cxn ang="0">
                  <a:pos x="9" y="234"/>
                </a:cxn>
                <a:cxn ang="0">
                  <a:pos x="10" y="233"/>
                </a:cxn>
                <a:cxn ang="0">
                  <a:pos x="10" y="233"/>
                </a:cxn>
                <a:cxn ang="0">
                  <a:pos x="11" y="217"/>
                </a:cxn>
                <a:cxn ang="0">
                  <a:pos x="13" y="203"/>
                </a:cxn>
                <a:cxn ang="0">
                  <a:pos x="17" y="188"/>
                </a:cxn>
                <a:cxn ang="0">
                  <a:pos x="22" y="173"/>
                </a:cxn>
                <a:cxn ang="0">
                  <a:pos x="31" y="144"/>
                </a:cxn>
                <a:cxn ang="0">
                  <a:pos x="41" y="116"/>
                </a:cxn>
                <a:cxn ang="0">
                  <a:pos x="41" y="116"/>
                </a:cxn>
                <a:cxn ang="0">
                  <a:pos x="49" y="87"/>
                </a:cxn>
                <a:cxn ang="0">
                  <a:pos x="57" y="58"/>
                </a:cxn>
                <a:cxn ang="0">
                  <a:pos x="57" y="58"/>
                </a:cxn>
                <a:cxn ang="0">
                  <a:pos x="62" y="44"/>
                </a:cxn>
                <a:cxn ang="0">
                  <a:pos x="68" y="32"/>
                </a:cxn>
                <a:cxn ang="0">
                  <a:pos x="74" y="18"/>
                </a:cxn>
                <a:cxn ang="0">
                  <a:pos x="81" y="5"/>
                </a:cxn>
                <a:cxn ang="0">
                  <a:pos x="81" y="5"/>
                </a:cxn>
                <a:cxn ang="0">
                  <a:pos x="82" y="4"/>
                </a:cxn>
                <a:cxn ang="0">
                  <a:pos x="81" y="2"/>
                </a:cxn>
                <a:cxn ang="0">
                  <a:pos x="80" y="1"/>
                </a:cxn>
                <a:cxn ang="0">
                  <a:pos x="78" y="0"/>
                </a:cxn>
                <a:cxn ang="0">
                  <a:pos x="74" y="0"/>
                </a:cxn>
                <a:cxn ang="0">
                  <a:pos x="73" y="1"/>
                </a:cxn>
                <a:cxn ang="0">
                  <a:pos x="71" y="3"/>
                </a:cxn>
                <a:cxn ang="0">
                  <a:pos x="71" y="3"/>
                </a:cxn>
              </a:cxnLst>
              <a:rect l="0" t="0" r="r" b="b"/>
              <a:pathLst>
                <a:path w="82" h="237">
                  <a:moveTo>
                    <a:pt x="71" y="3"/>
                  </a:moveTo>
                  <a:lnTo>
                    <a:pt x="71" y="3"/>
                  </a:lnTo>
                  <a:lnTo>
                    <a:pt x="66" y="14"/>
                  </a:lnTo>
                  <a:lnTo>
                    <a:pt x="61" y="26"/>
                  </a:lnTo>
                  <a:lnTo>
                    <a:pt x="55" y="37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4" y="64"/>
                  </a:lnTo>
                  <a:lnTo>
                    <a:pt x="40" y="81"/>
                  </a:lnTo>
                  <a:lnTo>
                    <a:pt x="32" y="113"/>
                  </a:lnTo>
                  <a:lnTo>
                    <a:pt x="32" y="113"/>
                  </a:lnTo>
                  <a:lnTo>
                    <a:pt x="23" y="143"/>
                  </a:lnTo>
                  <a:lnTo>
                    <a:pt x="12" y="172"/>
                  </a:lnTo>
                  <a:lnTo>
                    <a:pt x="8" y="187"/>
                  </a:lnTo>
                  <a:lnTo>
                    <a:pt x="4" y="202"/>
                  </a:lnTo>
                  <a:lnTo>
                    <a:pt x="2" y="217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1" y="234"/>
                  </a:lnTo>
                  <a:lnTo>
                    <a:pt x="2" y="236"/>
                  </a:lnTo>
                  <a:lnTo>
                    <a:pt x="3" y="237"/>
                  </a:lnTo>
                  <a:lnTo>
                    <a:pt x="5" y="237"/>
                  </a:lnTo>
                  <a:lnTo>
                    <a:pt x="7" y="237"/>
                  </a:lnTo>
                  <a:lnTo>
                    <a:pt x="8" y="236"/>
                  </a:lnTo>
                  <a:lnTo>
                    <a:pt x="9" y="234"/>
                  </a:lnTo>
                  <a:lnTo>
                    <a:pt x="10" y="233"/>
                  </a:lnTo>
                  <a:lnTo>
                    <a:pt x="10" y="233"/>
                  </a:lnTo>
                  <a:lnTo>
                    <a:pt x="11" y="217"/>
                  </a:lnTo>
                  <a:lnTo>
                    <a:pt x="13" y="203"/>
                  </a:lnTo>
                  <a:lnTo>
                    <a:pt x="17" y="188"/>
                  </a:lnTo>
                  <a:lnTo>
                    <a:pt x="22" y="173"/>
                  </a:lnTo>
                  <a:lnTo>
                    <a:pt x="31" y="144"/>
                  </a:lnTo>
                  <a:lnTo>
                    <a:pt x="41" y="116"/>
                  </a:lnTo>
                  <a:lnTo>
                    <a:pt x="41" y="116"/>
                  </a:lnTo>
                  <a:lnTo>
                    <a:pt x="49" y="87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62" y="44"/>
                  </a:lnTo>
                  <a:lnTo>
                    <a:pt x="68" y="32"/>
                  </a:lnTo>
                  <a:lnTo>
                    <a:pt x="74" y="18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4"/>
                  </a:lnTo>
                  <a:lnTo>
                    <a:pt x="81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3" y="1"/>
                  </a:lnTo>
                  <a:lnTo>
                    <a:pt x="71" y="3"/>
                  </a:lnTo>
                  <a:lnTo>
                    <a:pt x="7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862">
              <a:extLst>
                <a:ext uri="{FF2B5EF4-FFF2-40B4-BE49-F238E27FC236}">
                  <a16:creationId xmlns:a16="http://schemas.microsoft.com/office/drawing/2014/main" id="{AB6A7A73-B936-2847-370C-BE93E5156ADB}"/>
                </a:ext>
              </a:extLst>
            </p:cNvPr>
            <p:cNvSpPr/>
            <p:nvPr/>
          </p:nvSpPr>
          <p:spPr bwMode="auto">
            <a:xfrm>
              <a:off x="4248151" y="1555751"/>
              <a:ext cx="63500" cy="155575"/>
            </a:xfrm>
            <a:custGeom>
              <a:avLst/>
              <a:gdLst/>
              <a:ahLst/>
              <a:cxnLst>
                <a:cxn ang="0">
                  <a:pos x="110" y="3"/>
                </a:cxn>
                <a:cxn ang="0">
                  <a:pos x="110" y="3"/>
                </a:cxn>
                <a:cxn ang="0">
                  <a:pos x="100" y="19"/>
                </a:cxn>
                <a:cxn ang="0">
                  <a:pos x="92" y="37"/>
                </a:cxn>
                <a:cxn ang="0">
                  <a:pos x="75" y="72"/>
                </a:cxn>
                <a:cxn ang="0">
                  <a:pos x="61" y="108"/>
                </a:cxn>
                <a:cxn ang="0">
                  <a:pos x="47" y="143"/>
                </a:cxn>
                <a:cxn ang="0">
                  <a:pos x="47" y="143"/>
                </a:cxn>
                <a:cxn ang="0">
                  <a:pos x="40" y="166"/>
                </a:cxn>
                <a:cxn ang="0">
                  <a:pos x="33" y="189"/>
                </a:cxn>
                <a:cxn ang="0">
                  <a:pos x="25" y="211"/>
                </a:cxn>
                <a:cxn ang="0">
                  <a:pos x="21" y="222"/>
                </a:cxn>
                <a:cxn ang="0">
                  <a:pos x="16" y="233"/>
                </a:cxn>
                <a:cxn ang="0">
                  <a:pos x="16" y="233"/>
                </a:cxn>
                <a:cxn ang="0">
                  <a:pos x="10" y="247"/>
                </a:cxn>
                <a:cxn ang="0">
                  <a:pos x="5" y="261"/>
                </a:cxn>
                <a:cxn ang="0">
                  <a:pos x="2" y="275"/>
                </a:cxn>
                <a:cxn ang="0">
                  <a:pos x="0" y="291"/>
                </a:cxn>
                <a:cxn ang="0">
                  <a:pos x="0" y="291"/>
                </a:cxn>
                <a:cxn ang="0">
                  <a:pos x="1" y="293"/>
                </a:cxn>
                <a:cxn ang="0">
                  <a:pos x="2" y="294"/>
                </a:cxn>
                <a:cxn ang="0">
                  <a:pos x="3" y="295"/>
                </a:cxn>
                <a:cxn ang="0">
                  <a:pos x="5" y="295"/>
                </a:cxn>
                <a:cxn ang="0">
                  <a:pos x="6" y="295"/>
                </a:cxn>
                <a:cxn ang="0">
                  <a:pos x="8" y="294"/>
                </a:cxn>
                <a:cxn ang="0">
                  <a:pos x="9" y="293"/>
                </a:cxn>
                <a:cxn ang="0">
                  <a:pos x="9" y="291"/>
                </a:cxn>
                <a:cxn ang="0">
                  <a:pos x="9" y="291"/>
                </a:cxn>
                <a:cxn ang="0">
                  <a:pos x="10" y="281"/>
                </a:cxn>
                <a:cxn ang="0">
                  <a:pos x="12" y="272"/>
                </a:cxn>
                <a:cxn ang="0">
                  <a:pos x="18" y="255"/>
                </a:cxn>
                <a:cxn ang="0">
                  <a:pos x="24" y="239"/>
                </a:cxn>
                <a:cxn ang="0">
                  <a:pos x="31" y="221"/>
                </a:cxn>
                <a:cxn ang="0">
                  <a:pos x="31" y="221"/>
                </a:cxn>
                <a:cxn ang="0">
                  <a:pos x="36" y="203"/>
                </a:cxn>
                <a:cxn ang="0">
                  <a:pos x="42" y="184"/>
                </a:cxn>
                <a:cxn ang="0">
                  <a:pos x="57" y="147"/>
                </a:cxn>
                <a:cxn ang="0">
                  <a:pos x="57" y="147"/>
                </a:cxn>
                <a:cxn ang="0">
                  <a:pos x="70" y="111"/>
                </a:cxn>
                <a:cxn ang="0">
                  <a:pos x="85" y="75"/>
                </a:cxn>
                <a:cxn ang="0">
                  <a:pos x="100" y="41"/>
                </a:cxn>
                <a:cxn ang="0">
                  <a:pos x="108" y="24"/>
                </a:cxn>
                <a:cxn ang="0">
                  <a:pos x="118" y="8"/>
                </a:cxn>
                <a:cxn ang="0">
                  <a:pos x="118" y="8"/>
                </a:cxn>
                <a:cxn ang="0">
                  <a:pos x="119" y="6"/>
                </a:cxn>
                <a:cxn ang="0">
                  <a:pos x="119" y="4"/>
                </a:cxn>
                <a:cxn ang="0">
                  <a:pos x="118" y="3"/>
                </a:cxn>
                <a:cxn ang="0">
                  <a:pos x="117" y="1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1"/>
                </a:cxn>
                <a:cxn ang="0">
                  <a:pos x="110" y="3"/>
                </a:cxn>
                <a:cxn ang="0">
                  <a:pos x="110" y="3"/>
                </a:cxn>
              </a:cxnLst>
              <a:rect l="0" t="0" r="r" b="b"/>
              <a:pathLst>
                <a:path w="119" h="295">
                  <a:moveTo>
                    <a:pt x="110" y="3"/>
                  </a:moveTo>
                  <a:lnTo>
                    <a:pt x="110" y="3"/>
                  </a:lnTo>
                  <a:lnTo>
                    <a:pt x="100" y="19"/>
                  </a:lnTo>
                  <a:lnTo>
                    <a:pt x="92" y="37"/>
                  </a:lnTo>
                  <a:lnTo>
                    <a:pt x="75" y="72"/>
                  </a:lnTo>
                  <a:lnTo>
                    <a:pt x="61" y="108"/>
                  </a:lnTo>
                  <a:lnTo>
                    <a:pt x="47" y="143"/>
                  </a:lnTo>
                  <a:lnTo>
                    <a:pt x="47" y="143"/>
                  </a:lnTo>
                  <a:lnTo>
                    <a:pt x="40" y="166"/>
                  </a:lnTo>
                  <a:lnTo>
                    <a:pt x="33" y="189"/>
                  </a:lnTo>
                  <a:lnTo>
                    <a:pt x="25" y="211"/>
                  </a:lnTo>
                  <a:lnTo>
                    <a:pt x="21" y="222"/>
                  </a:lnTo>
                  <a:lnTo>
                    <a:pt x="16" y="233"/>
                  </a:lnTo>
                  <a:lnTo>
                    <a:pt x="16" y="233"/>
                  </a:lnTo>
                  <a:lnTo>
                    <a:pt x="10" y="247"/>
                  </a:lnTo>
                  <a:lnTo>
                    <a:pt x="5" y="261"/>
                  </a:lnTo>
                  <a:lnTo>
                    <a:pt x="2" y="275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1" y="293"/>
                  </a:lnTo>
                  <a:lnTo>
                    <a:pt x="2" y="294"/>
                  </a:lnTo>
                  <a:lnTo>
                    <a:pt x="3" y="295"/>
                  </a:lnTo>
                  <a:lnTo>
                    <a:pt x="5" y="295"/>
                  </a:lnTo>
                  <a:lnTo>
                    <a:pt x="6" y="295"/>
                  </a:lnTo>
                  <a:lnTo>
                    <a:pt x="8" y="294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9" y="291"/>
                  </a:lnTo>
                  <a:lnTo>
                    <a:pt x="10" y="281"/>
                  </a:lnTo>
                  <a:lnTo>
                    <a:pt x="12" y="272"/>
                  </a:lnTo>
                  <a:lnTo>
                    <a:pt x="18" y="255"/>
                  </a:lnTo>
                  <a:lnTo>
                    <a:pt x="24" y="239"/>
                  </a:lnTo>
                  <a:lnTo>
                    <a:pt x="31" y="221"/>
                  </a:lnTo>
                  <a:lnTo>
                    <a:pt x="31" y="221"/>
                  </a:lnTo>
                  <a:lnTo>
                    <a:pt x="36" y="203"/>
                  </a:lnTo>
                  <a:lnTo>
                    <a:pt x="42" y="184"/>
                  </a:lnTo>
                  <a:lnTo>
                    <a:pt x="57" y="147"/>
                  </a:lnTo>
                  <a:lnTo>
                    <a:pt x="57" y="147"/>
                  </a:lnTo>
                  <a:lnTo>
                    <a:pt x="70" y="111"/>
                  </a:lnTo>
                  <a:lnTo>
                    <a:pt x="85" y="75"/>
                  </a:lnTo>
                  <a:lnTo>
                    <a:pt x="100" y="41"/>
                  </a:lnTo>
                  <a:lnTo>
                    <a:pt x="108" y="24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19" y="6"/>
                  </a:lnTo>
                  <a:lnTo>
                    <a:pt x="119" y="4"/>
                  </a:lnTo>
                  <a:lnTo>
                    <a:pt x="118" y="3"/>
                  </a:lnTo>
                  <a:lnTo>
                    <a:pt x="117" y="1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863">
              <a:extLst>
                <a:ext uri="{FF2B5EF4-FFF2-40B4-BE49-F238E27FC236}">
                  <a16:creationId xmlns:a16="http://schemas.microsoft.com/office/drawing/2014/main" id="{CF4638CF-8328-5C32-4E4C-3D6F668B2CA6}"/>
                </a:ext>
              </a:extLst>
            </p:cNvPr>
            <p:cNvSpPr/>
            <p:nvPr/>
          </p:nvSpPr>
          <p:spPr bwMode="auto">
            <a:xfrm>
              <a:off x="4270376" y="1550988"/>
              <a:ext cx="69850" cy="173038"/>
            </a:xfrm>
            <a:custGeom>
              <a:avLst/>
              <a:gdLst/>
              <a:ahLst/>
              <a:cxnLst>
                <a:cxn ang="0">
                  <a:pos x="120" y="2"/>
                </a:cxn>
                <a:cxn ang="0">
                  <a:pos x="120" y="2"/>
                </a:cxn>
                <a:cxn ang="0">
                  <a:pos x="111" y="21"/>
                </a:cxn>
                <a:cxn ang="0">
                  <a:pos x="103" y="40"/>
                </a:cxn>
                <a:cxn ang="0">
                  <a:pos x="95" y="58"/>
                </a:cxn>
                <a:cxn ang="0">
                  <a:pos x="89" y="78"/>
                </a:cxn>
                <a:cxn ang="0">
                  <a:pos x="79" y="117"/>
                </a:cxn>
                <a:cxn ang="0">
                  <a:pos x="69" y="157"/>
                </a:cxn>
                <a:cxn ang="0">
                  <a:pos x="69" y="157"/>
                </a:cxn>
                <a:cxn ang="0">
                  <a:pos x="62" y="180"/>
                </a:cxn>
                <a:cxn ang="0">
                  <a:pos x="54" y="204"/>
                </a:cxn>
                <a:cxn ang="0">
                  <a:pos x="45" y="227"/>
                </a:cxn>
                <a:cxn ang="0">
                  <a:pos x="35" y="250"/>
                </a:cxn>
                <a:cxn ang="0">
                  <a:pos x="35" y="250"/>
                </a:cxn>
                <a:cxn ang="0">
                  <a:pos x="26" y="268"/>
                </a:cxn>
                <a:cxn ang="0">
                  <a:pos x="18" y="285"/>
                </a:cxn>
                <a:cxn ang="0">
                  <a:pos x="8" y="304"/>
                </a:cxn>
                <a:cxn ang="0">
                  <a:pos x="1" y="322"/>
                </a:cxn>
                <a:cxn ang="0">
                  <a:pos x="1" y="322"/>
                </a:cxn>
                <a:cxn ang="0">
                  <a:pos x="0" y="325"/>
                </a:cxn>
                <a:cxn ang="0">
                  <a:pos x="1" y="326"/>
                </a:cxn>
                <a:cxn ang="0">
                  <a:pos x="2" y="327"/>
                </a:cxn>
                <a:cxn ang="0">
                  <a:pos x="4" y="328"/>
                </a:cxn>
                <a:cxn ang="0">
                  <a:pos x="7" y="328"/>
                </a:cxn>
                <a:cxn ang="0">
                  <a:pos x="9" y="327"/>
                </a:cxn>
                <a:cxn ang="0">
                  <a:pos x="10" y="325"/>
                </a:cxn>
                <a:cxn ang="0">
                  <a:pos x="10" y="325"/>
                </a:cxn>
                <a:cxn ang="0">
                  <a:pos x="19" y="305"/>
                </a:cxn>
                <a:cxn ang="0">
                  <a:pos x="28" y="285"/>
                </a:cxn>
                <a:cxn ang="0">
                  <a:pos x="37" y="267"/>
                </a:cxn>
                <a:cxn ang="0">
                  <a:pos x="47" y="247"/>
                </a:cxn>
                <a:cxn ang="0">
                  <a:pos x="47" y="247"/>
                </a:cxn>
                <a:cxn ang="0">
                  <a:pos x="61" y="212"/>
                </a:cxn>
                <a:cxn ang="0">
                  <a:pos x="68" y="194"/>
                </a:cxn>
                <a:cxn ang="0">
                  <a:pos x="75" y="175"/>
                </a:cxn>
                <a:cxn ang="0">
                  <a:pos x="75" y="175"/>
                </a:cxn>
                <a:cxn ang="0">
                  <a:pos x="81" y="155"/>
                </a:cxn>
                <a:cxn ang="0">
                  <a:pos x="86" y="133"/>
                </a:cxn>
                <a:cxn ang="0">
                  <a:pos x="96" y="89"/>
                </a:cxn>
                <a:cxn ang="0">
                  <a:pos x="103" y="69"/>
                </a:cxn>
                <a:cxn ang="0">
                  <a:pos x="110" y="48"/>
                </a:cxn>
                <a:cxn ang="0">
                  <a:pos x="118" y="27"/>
                </a:cxn>
                <a:cxn ang="0">
                  <a:pos x="129" y="7"/>
                </a:cxn>
                <a:cxn ang="0">
                  <a:pos x="129" y="7"/>
                </a:cxn>
                <a:cxn ang="0">
                  <a:pos x="130" y="5"/>
                </a:cxn>
                <a:cxn ang="0">
                  <a:pos x="129" y="3"/>
                </a:cxn>
                <a:cxn ang="0">
                  <a:pos x="127" y="2"/>
                </a:cxn>
                <a:cxn ang="0">
                  <a:pos x="126" y="0"/>
                </a:cxn>
                <a:cxn ang="0">
                  <a:pos x="125" y="0"/>
                </a:cxn>
                <a:cxn ang="0">
                  <a:pos x="123" y="0"/>
                </a:cxn>
                <a:cxn ang="0">
                  <a:pos x="121" y="1"/>
                </a:cxn>
                <a:cxn ang="0">
                  <a:pos x="120" y="2"/>
                </a:cxn>
                <a:cxn ang="0">
                  <a:pos x="120" y="2"/>
                </a:cxn>
              </a:cxnLst>
              <a:rect l="0" t="0" r="r" b="b"/>
              <a:pathLst>
                <a:path w="130" h="328">
                  <a:moveTo>
                    <a:pt x="120" y="2"/>
                  </a:moveTo>
                  <a:lnTo>
                    <a:pt x="120" y="2"/>
                  </a:lnTo>
                  <a:lnTo>
                    <a:pt x="111" y="21"/>
                  </a:lnTo>
                  <a:lnTo>
                    <a:pt x="103" y="40"/>
                  </a:lnTo>
                  <a:lnTo>
                    <a:pt x="95" y="58"/>
                  </a:lnTo>
                  <a:lnTo>
                    <a:pt x="89" y="78"/>
                  </a:lnTo>
                  <a:lnTo>
                    <a:pt x="79" y="117"/>
                  </a:lnTo>
                  <a:lnTo>
                    <a:pt x="69" y="157"/>
                  </a:lnTo>
                  <a:lnTo>
                    <a:pt x="69" y="157"/>
                  </a:lnTo>
                  <a:lnTo>
                    <a:pt x="62" y="180"/>
                  </a:lnTo>
                  <a:lnTo>
                    <a:pt x="54" y="204"/>
                  </a:lnTo>
                  <a:lnTo>
                    <a:pt x="45" y="227"/>
                  </a:lnTo>
                  <a:lnTo>
                    <a:pt x="35" y="250"/>
                  </a:lnTo>
                  <a:lnTo>
                    <a:pt x="35" y="250"/>
                  </a:lnTo>
                  <a:lnTo>
                    <a:pt x="26" y="268"/>
                  </a:lnTo>
                  <a:lnTo>
                    <a:pt x="18" y="285"/>
                  </a:lnTo>
                  <a:lnTo>
                    <a:pt x="8" y="304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0" y="325"/>
                  </a:lnTo>
                  <a:lnTo>
                    <a:pt x="1" y="326"/>
                  </a:lnTo>
                  <a:lnTo>
                    <a:pt x="2" y="327"/>
                  </a:lnTo>
                  <a:lnTo>
                    <a:pt x="4" y="328"/>
                  </a:lnTo>
                  <a:lnTo>
                    <a:pt x="7" y="328"/>
                  </a:lnTo>
                  <a:lnTo>
                    <a:pt x="9" y="327"/>
                  </a:lnTo>
                  <a:lnTo>
                    <a:pt x="10" y="325"/>
                  </a:lnTo>
                  <a:lnTo>
                    <a:pt x="10" y="325"/>
                  </a:lnTo>
                  <a:lnTo>
                    <a:pt x="19" y="305"/>
                  </a:lnTo>
                  <a:lnTo>
                    <a:pt x="28" y="285"/>
                  </a:lnTo>
                  <a:lnTo>
                    <a:pt x="37" y="267"/>
                  </a:lnTo>
                  <a:lnTo>
                    <a:pt x="47" y="247"/>
                  </a:lnTo>
                  <a:lnTo>
                    <a:pt x="47" y="247"/>
                  </a:lnTo>
                  <a:lnTo>
                    <a:pt x="61" y="212"/>
                  </a:lnTo>
                  <a:lnTo>
                    <a:pt x="68" y="194"/>
                  </a:lnTo>
                  <a:lnTo>
                    <a:pt x="75" y="175"/>
                  </a:lnTo>
                  <a:lnTo>
                    <a:pt x="75" y="175"/>
                  </a:lnTo>
                  <a:lnTo>
                    <a:pt x="81" y="155"/>
                  </a:lnTo>
                  <a:lnTo>
                    <a:pt x="86" y="133"/>
                  </a:lnTo>
                  <a:lnTo>
                    <a:pt x="96" y="89"/>
                  </a:lnTo>
                  <a:lnTo>
                    <a:pt x="103" y="69"/>
                  </a:lnTo>
                  <a:lnTo>
                    <a:pt x="110" y="48"/>
                  </a:lnTo>
                  <a:lnTo>
                    <a:pt x="118" y="27"/>
                  </a:lnTo>
                  <a:lnTo>
                    <a:pt x="129" y="7"/>
                  </a:lnTo>
                  <a:lnTo>
                    <a:pt x="129" y="7"/>
                  </a:lnTo>
                  <a:lnTo>
                    <a:pt x="130" y="5"/>
                  </a:lnTo>
                  <a:lnTo>
                    <a:pt x="129" y="3"/>
                  </a:lnTo>
                  <a:lnTo>
                    <a:pt x="127" y="2"/>
                  </a:lnTo>
                  <a:lnTo>
                    <a:pt x="126" y="0"/>
                  </a:lnTo>
                  <a:lnTo>
                    <a:pt x="125" y="0"/>
                  </a:lnTo>
                  <a:lnTo>
                    <a:pt x="123" y="0"/>
                  </a:lnTo>
                  <a:lnTo>
                    <a:pt x="121" y="1"/>
                  </a:lnTo>
                  <a:lnTo>
                    <a:pt x="120" y="2"/>
                  </a:lnTo>
                  <a:lnTo>
                    <a:pt x="1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864">
              <a:extLst>
                <a:ext uri="{FF2B5EF4-FFF2-40B4-BE49-F238E27FC236}">
                  <a16:creationId xmlns:a16="http://schemas.microsoft.com/office/drawing/2014/main" id="{AD590C81-40EE-40C5-9C55-370E0C809344}"/>
                </a:ext>
              </a:extLst>
            </p:cNvPr>
            <p:cNvSpPr/>
            <p:nvPr/>
          </p:nvSpPr>
          <p:spPr bwMode="auto">
            <a:xfrm>
              <a:off x="4294188" y="1577976"/>
              <a:ext cx="60325" cy="163513"/>
            </a:xfrm>
            <a:custGeom>
              <a:avLst/>
              <a:gdLst/>
              <a:ahLst/>
              <a:cxnLst>
                <a:cxn ang="0">
                  <a:pos x="105" y="2"/>
                </a:cxn>
                <a:cxn ang="0">
                  <a:pos x="105" y="2"/>
                </a:cxn>
                <a:cxn ang="0">
                  <a:pos x="97" y="21"/>
                </a:cxn>
                <a:cxn ang="0">
                  <a:pos x="91" y="38"/>
                </a:cxn>
                <a:cxn ang="0">
                  <a:pos x="85" y="57"/>
                </a:cxn>
                <a:cxn ang="0">
                  <a:pos x="79" y="77"/>
                </a:cxn>
                <a:cxn ang="0">
                  <a:pos x="69" y="114"/>
                </a:cxn>
                <a:cxn ang="0">
                  <a:pos x="59" y="152"/>
                </a:cxn>
                <a:cxn ang="0">
                  <a:pos x="59" y="152"/>
                </a:cxn>
                <a:cxn ang="0">
                  <a:pos x="47" y="191"/>
                </a:cxn>
                <a:cxn ang="0">
                  <a:pos x="35" y="229"/>
                </a:cxn>
                <a:cxn ang="0">
                  <a:pos x="28" y="248"/>
                </a:cxn>
                <a:cxn ang="0">
                  <a:pos x="19" y="266"/>
                </a:cxn>
                <a:cxn ang="0">
                  <a:pos x="10" y="285"/>
                </a:cxn>
                <a:cxn ang="0">
                  <a:pos x="1" y="303"/>
                </a:cxn>
                <a:cxn ang="0">
                  <a:pos x="1" y="303"/>
                </a:cxn>
                <a:cxn ang="0">
                  <a:pos x="0" y="305"/>
                </a:cxn>
                <a:cxn ang="0">
                  <a:pos x="0" y="306"/>
                </a:cxn>
                <a:cxn ang="0">
                  <a:pos x="1" y="308"/>
                </a:cxn>
                <a:cxn ang="0">
                  <a:pos x="2" y="309"/>
                </a:cxn>
                <a:cxn ang="0">
                  <a:pos x="4" y="309"/>
                </a:cxn>
                <a:cxn ang="0">
                  <a:pos x="5" y="309"/>
                </a:cxn>
                <a:cxn ang="0">
                  <a:pos x="7" y="309"/>
                </a:cxn>
                <a:cxn ang="0">
                  <a:pos x="8" y="307"/>
                </a:cxn>
                <a:cxn ang="0">
                  <a:pos x="8" y="307"/>
                </a:cxn>
                <a:cxn ang="0">
                  <a:pos x="18" y="291"/>
                </a:cxn>
                <a:cxn ang="0">
                  <a:pos x="26" y="275"/>
                </a:cxn>
                <a:cxn ang="0">
                  <a:pos x="34" y="258"/>
                </a:cxn>
                <a:cxn ang="0">
                  <a:pos x="41" y="240"/>
                </a:cxn>
                <a:cxn ang="0">
                  <a:pos x="53" y="206"/>
                </a:cxn>
                <a:cxn ang="0">
                  <a:pos x="64" y="171"/>
                </a:cxn>
                <a:cxn ang="0">
                  <a:pos x="64" y="171"/>
                </a:cxn>
                <a:cxn ang="0">
                  <a:pos x="74" y="130"/>
                </a:cxn>
                <a:cxn ang="0">
                  <a:pos x="86" y="88"/>
                </a:cxn>
                <a:cxn ang="0">
                  <a:pos x="91" y="67"/>
                </a:cxn>
                <a:cxn ang="0">
                  <a:pos x="98" y="47"/>
                </a:cxn>
                <a:cxn ang="0">
                  <a:pos x="105" y="27"/>
                </a:cxn>
                <a:cxn ang="0">
                  <a:pos x="113" y="7"/>
                </a:cxn>
                <a:cxn ang="0">
                  <a:pos x="113" y="7"/>
                </a:cxn>
                <a:cxn ang="0">
                  <a:pos x="114" y="5"/>
                </a:cxn>
                <a:cxn ang="0">
                  <a:pos x="114" y="3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0"/>
                </a:cxn>
                <a:cxn ang="0">
                  <a:pos x="106" y="1"/>
                </a:cxn>
                <a:cxn ang="0">
                  <a:pos x="105" y="2"/>
                </a:cxn>
                <a:cxn ang="0">
                  <a:pos x="105" y="2"/>
                </a:cxn>
              </a:cxnLst>
              <a:rect l="0" t="0" r="r" b="b"/>
              <a:pathLst>
                <a:path w="114" h="309">
                  <a:moveTo>
                    <a:pt x="105" y="2"/>
                  </a:moveTo>
                  <a:lnTo>
                    <a:pt x="105" y="2"/>
                  </a:lnTo>
                  <a:lnTo>
                    <a:pt x="97" y="21"/>
                  </a:lnTo>
                  <a:lnTo>
                    <a:pt x="91" y="38"/>
                  </a:lnTo>
                  <a:lnTo>
                    <a:pt x="85" y="57"/>
                  </a:lnTo>
                  <a:lnTo>
                    <a:pt x="79" y="77"/>
                  </a:lnTo>
                  <a:lnTo>
                    <a:pt x="69" y="114"/>
                  </a:lnTo>
                  <a:lnTo>
                    <a:pt x="59" y="152"/>
                  </a:lnTo>
                  <a:lnTo>
                    <a:pt x="59" y="152"/>
                  </a:lnTo>
                  <a:lnTo>
                    <a:pt x="47" y="191"/>
                  </a:lnTo>
                  <a:lnTo>
                    <a:pt x="35" y="229"/>
                  </a:lnTo>
                  <a:lnTo>
                    <a:pt x="28" y="248"/>
                  </a:lnTo>
                  <a:lnTo>
                    <a:pt x="19" y="266"/>
                  </a:lnTo>
                  <a:lnTo>
                    <a:pt x="10" y="285"/>
                  </a:lnTo>
                  <a:lnTo>
                    <a:pt x="1" y="303"/>
                  </a:lnTo>
                  <a:lnTo>
                    <a:pt x="1" y="303"/>
                  </a:lnTo>
                  <a:lnTo>
                    <a:pt x="0" y="305"/>
                  </a:lnTo>
                  <a:lnTo>
                    <a:pt x="0" y="306"/>
                  </a:lnTo>
                  <a:lnTo>
                    <a:pt x="1" y="308"/>
                  </a:lnTo>
                  <a:lnTo>
                    <a:pt x="2" y="309"/>
                  </a:lnTo>
                  <a:lnTo>
                    <a:pt x="4" y="309"/>
                  </a:lnTo>
                  <a:lnTo>
                    <a:pt x="5" y="309"/>
                  </a:lnTo>
                  <a:lnTo>
                    <a:pt x="7" y="309"/>
                  </a:lnTo>
                  <a:lnTo>
                    <a:pt x="8" y="307"/>
                  </a:lnTo>
                  <a:lnTo>
                    <a:pt x="8" y="307"/>
                  </a:lnTo>
                  <a:lnTo>
                    <a:pt x="18" y="291"/>
                  </a:lnTo>
                  <a:lnTo>
                    <a:pt x="26" y="275"/>
                  </a:lnTo>
                  <a:lnTo>
                    <a:pt x="34" y="258"/>
                  </a:lnTo>
                  <a:lnTo>
                    <a:pt x="41" y="240"/>
                  </a:lnTo>
                  <a:lnTo>
                    <a:pt x="53" y="206"/>
                  </a:lnTo>
                  <a:lnTo>
                    <a:pt x="64" y="171"/>
                  </a:lnTo>
                  <a:lnTo>
                    <a:pt x="64" y="171"/>
                  </a:lnTo>
                  <a:lnTo>
                    <a:pt x="74" y="130"/>
                  </a:lnTo>
                  <a:lnTo>
                    <a:pt x="86" y="88"/>
                  </a:lnTo>
                  <a:lnTo>
                    <a:pt x="91" y="67"/>
                  </a:lnTo>
                  <a:lnTo>
                    <a:pt x="98" y="47"/>
                  </a:lnTo>
                  <a:lnTo>
                    <a:pt x="105" y="27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4" y="5"/>
                  </a:lnTo>
                  <a:lnTo>
                    <a:pt x="114" y="3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0"/>
                  </a:lnTo>
                  <a:lnTo>
                    <a:pt x="106" y="1"/>
                  </a:lnTo>
                  <a:lnTo>
                    <a:pt x="105" y="2"/>
                  </a:lnTo>
                  <a:lnTo>
                    <a:pt x="10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865">
              <a:extLst>
                <a:ext uri="{FF2B5EF4-FFF2-40B4-BE49-F238E27FC236}">
                  <a16:creationId xmlns:a16="http://schemas.microsoft.com/office/drawing/2014/main" id="{0163C646-0B95-4544-99E0-0AA36D47A16F}"/>
                </a:ext>
              </a:extLst>
            </p:cNvPr>
            <p:cNvSpPr/>
            <p:nvPr/>
          </p:nvSpPr>
          <p:spPr bwMode="auto">
            <a:xfrm>
              <a:off x="4316413" y="1590676"/>
              <a:ext cx="63500" cy="161925"/>
            </a:xfrm>
            <a:custGeom>
              <a:avLst/>
              <a:gdLst/>
              <a:ahLst/>
              <a:cxnLst>
                <a:cxn ang="0">
                  <a:pos x="111" y="2"/>
                </a:cxn>
                <a:cxn ang="0">
                  <a:pos x="111" y="2"/>
                </a:cxn>
                <a:cxn ang="0">
                  <a:pos x="106" y="8"/>
                </a:cxn>
                <a:cxn ang="0">
                  <a:pos x="101" y="14"/>
                </a:cxn>
                <a:cxn ang="0">
                  <a:pos x="93" y="28"/>
                </a:cxn>
                <a:cxn ang="0">
                  <a:pos x="86" y="42"/>
                </a:cxn>
                <a:cxn ang="0">
                  <a:pos x="81" y="58"/>
                </a:cxn>
                <a:cxn ang="0">
                  <a:pos x="81" y="58"/>
                </a:cxn>
                <a:cxn ang="0">
                  <a:pos x="67" y="97"/>
                </a:cxn>
                <a:cxn ang="0">
                  <a:pos x="62" y="117"/>
                </a:cxn>
                <a:cxn ang="0">
                  <a:pos x="57" y="137"/>
                </a:cxn>
                <a:cxn ang="0">
                  <a:pos x="57" y="137"/>
                </a:cxn>
                <a:cxn ang="0">
                  <a:pos x="55" y="147"/>
                </a:cxn>
                <a:cxn ang="0">
                  <a:pos x="53" y="157"/>
                </a:cxn>
                <a:cxn ang="0">
                  <a:pos x="45" y="179"/>
                </a:cxn>
                <a:cxn ang="0">
                  <a:pos x="37" y="200"/>
                </a:cxn>
                <a:cxn ang="0">
                  <a:pos x="29" y="220"/>
                </a:cxn>
                <a:cxn ang="0">
                  <a:pos x="29" y="220"/>
                </a:cxn>
                <a:cxn ang="0">
                  <a:pos x="22" y="239"/>
                </a:cxn>
                <a:cxn ang="0">
                  <a:pos x="14" y="259"/>
                </a:cxn>
                <a:cxn ang="0">
                  <a:pos x="6" y="279"/>
                </a:cxn>
                <a:cxn ang="0">
                  <a:pos x="3" y="288"/>
                </a:cxn>
                <a:cxn ang="0">
                  <a:pos x="0" y="298"/>
                </a:cxn>
                <a:cxn ang="0">
                  <a:pos x="0" y="298"/>
                </a:cxn>
                <a:cxn ang="0">
                  <a:pos x="0" y="300"/>
                </a:cxn>
                <a:cxn ang="0">
                  <a:pos x="1" y="302"/>
                </a:cxn>
                <a:cxn ang="0">
                  <a:pos x="2" y="303"/>
                </a:cxn>
                <a:cxn ang="0">
                  <a:pos x="4" y="305"/>
                </a:cxn>
                <a:cxn ang="0">
                  <a:pos x="6" y="305"/>
                </a:cxn>
                <a:cxn ang="0">
                  <a:pos x="7" y="303"/>
                </a:cxn>
                <a:cxn ang="0">
                  <a:pos x="8" y="302"/>
                </a:cxn>
                <a:cxn ang="0">
                  <a:pos x="9" y="301"/>
                </a:cxn>
                <a:cxn ang="0">
                  <a:pos x="9" y="301"/>
                </a:cxn>
                <a:cxn ang="0">
                  <a:pos x="11" y="293"/>
                </a:cxn>
                <a:cxn ang="0">
                  <a:pos x="15" y="285"/>
                </a:cxn>
                <a:cxn ang="0">
                  <a:pos x="21" y="269"/>
                </a:cxn>
                <a:cxn ang="0">
                  <a:pos x="28" y="255"/>
                </a:cxn>
                <a:cxn ang="0">
                  <a:pos x="33" y="239"/>
                </a:cxn>
                <a:cxn ang="0">
                  <a:pos x="33" y="239"/>
                </a:cxn>
                <a:cxn ang="0">
                  <a:pos x="46" y="202"/>
                </a:cxn>
                <a:cxn ang="0">
                  <a:pos x="59" y="165"/>
                </a:cxn>
                <a:cxn ang="0">
                  <a:pos x="59" y="165"/>
                </a:cxn>
                <a:cxn ang="0">
                  <a:pos x="65" y="145"/>
                </a:cxn>
                <a:cxn ang="0">
                  <a:pos x="71" y="124"/>
                </a:cxn>
                <a:cxn ang="0">
                  <a:pos x="81" y="83"/>
                </a:cxn>
                <a:cxn ang="0">
                  <a:pos x="87" y="62"/>
                </a:cxn>
                <a:cxn ang="0">
                  <a:pos x="95" y="42"/>
                </a:cxn>
                <a:cxn ang="0">
                  <a:pos x="100" y="33"/>
                </a:cxn>
                <a:cxn ang="0">
                  <a:pos x="106" y="25"/>
                </a:cxn>
                <a:cxn ang="0">
                  <a:pos x="111" y="16"/>
                </a:cxn>
                <a:cxn ang="0">
                  <a:pos x="118" y="8"/>
                </a:cxn>
                <a:cxn ang="0">
                  <a:pos x="118" y="8"/>
                </a:cxn>
                <a:cxn ang="0">
                  <a:pos x="119" y="6"/>
                </a:cxn>
                <a:cxn ang="0">
                  <a:pos x="119" y="5"/>
                </a:cxn>
                <a:cxn ang="0">
                  <a:pos x="118" y="3"/>
                </a:cxn>
                <a:cxn ang="0">
                  <a:pos x="117" y="1"/>
                </a:cxn>
                <a:cxn ang="0">
                  <a:pos x="116" y="1"/>
                </a:cxn>
                <a:cxn ang="0">
                  <a:pos x="114" y="0"/>
                </a:cxn>
                <a:cxn ang="0">
                  <a:pos x="113" y="0"/>
                </a:cxn>
                <a:cxn ang="0">
                  <a:pos x="111" y="2"/>
                </a:cxn>
                <a:cxn ang="0">
                  <a:pos x="111" y="2"/>
                </a:cxn>
              </a:cxnLst>
              <a:rect l="0" t="0" r="r" b="b"/>
              <a:pathLst>
                <a:path w="119" h="305">
                  <a:moveTo>
                    <a:pt x="111" y="2"/>
                  </a:moveTo>
                  <a:lnTo>
                    <a:pt x="111" y="2"/>
                  </a:lnTo>
                  <a:lnTo>
                    <a:pt x="106" y="8"/>
                  </a:lnTo>
                  <a:lnTo>
                    <a:pt x="101" y="14"/>
                  </a:lnTo>
                  <a:lnTo>
                    <a:pt x="93" y="28"/>
                  </a:lnTo>
                  <a:lnTo>
                    <a:pt x="86" y="42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67" y="97"/>
                  </a:lnTo>
                  <a:lnTo>
                    <a:pt x="62" y="117"/>
                  </a:lnTo>
                  <a:lnTo>
                    <a:pt x="57" y="137"/>
                  </a:lnTo>
                  <a:lnTo>
                    <a:pt x="57" y="137"/>
                  </a:lnTo>
                  <a:lnTo>
                    <a:pt x="55" y="147"/>
                  </a:lnTo>
                  <a:lnTo>
                    <a:pt x="53" y="157"/>
                  </a:lnTo>
                  <a:lnTo>
                    <a:pt x="45" y="179"/>
                  </a:lnTo>
                  <a:lnTo>
                    <a:pt x="37" y="200"/>
                  </a:lnTo>
                  <a:lnTo>
                    <a:pt x="29" y="220"/>
                  </a:lnTo>
                  <a:lnTo>
                    <a:pt x="29" y="220"/>
                  </a:lnTo>
                  <a:lnTo>
                    <a:pt x="22" y="239"/>
                  </a:lnTo>
                  <a:lnTo>
                    <a:pt x="14" y="259"/>
                  </a:lnTo>
                  <a:lnTo>
                    <a:pt x="6" y="279"/>
                  </a:lnTo>
                  <a:lnTo>
                    <a:pt x="3" y="288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0" y="300"/>
                  </a:lnTo>
                  <a:lnTo>
                    <a:pt x="1" y="302"/>
                  </a:lnTo>
                  <a:lnTo>
                    <a:pt x="2" y="303"/>
                  </a:lnTo>
                  <a:lnTo>
                    <a:pt x="4" y="305"/>
                  </a:lnTo>
                  <a:lnTo>
                    <a:pt x="6" y="305"/>
                  </a:lnTo>
                  <a:lnTo>
                    <a:pt x="7" y="303"/>
                  </a:lnTo>
                  <a:lnTo>
                    <a:pt x="8" y="302"/>
                  </a:lnTo>
                  <a:lnTo>
                    <a:pt x="9" y="301"/>
                  </a:lnTo>
                  <a:lnTo>
                    <a:pt x="9" y="301"/>
                  </a:lnTo>
                  <a:lnTo>
                    <a:pt x="11" y="293"/>
                  </a:lnTo>
                  <a:lnTo>
                    <a:pt x="15" y="285"/>
                  </a:lnTo>
                  <a:lnTo>
                    <a:pt x="21" y="269"/>
                  </a:lnTo>
                  <a:lnTo>
                    <a:pt x="28" y="255"/>
                  </a:lnTo>
                  <a:lnTo>
                    <a:pt x="33" y="239"/>
                  </a:lnTo>
                  <a:lnTo>
                    <a:pt x="33" y="239"/>
                  </a:lnTo>
                  <a:lnTo>
                    <a:pt x="46" y="202"/>
                  </a:lnTo>
                  <a:lnTo>
                    <a:pt x="59" y="165"/>
                  </a:lnTo>
                  <a:lnTo>
                    <a:pt x="59" y="165"/>
                  </a:lnTo>
                  <a:lnTo>
                    <a:pt x="65" y="145"/>
                  </a:lnTo>
                  <a:lnTo>
                    <a:pt x="71" y="124"/>
                  </a:lnTo>
                  <a:lnTo>
                    <a:pt x="81" y="83"/>
                  </a:lnTo>
                  <a:lnTo>
                    <a:pt x="87" y="62"/>
                  </a:lnTo>
                  <a:lnTo>
                    <a:pt x="95" y="42"/>
                  </a:lnTo>
                  <a:lnTo>
                    <a:pt x="100" y="33"/>
                  </a:lnTo>
                  <a:lnTo>
                    <a:pt x="106" y="25"/>
                  </a:lnTo>
                  <a:lnTo>
                    <a:pt x="111" y="16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19" y="6"/>
                  </a:lnTo>
                  <a:lnTo>
                    <a:pt x="119" y="5"/>
                  </a:lnTo>
                  <a:lnTo>
                    <a:pt x="118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13" y="0"/>
                  </a:lnTo>
                  <a:lnTo>
                    <a:pt x="111" y="2"/>
                  </a:lnTo>
                  <a:lnTo>
                    <a:pt x="11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866">
              <a:extLst>
                <a:ext uri="{FF2B5EF4-FFF2-40B4-BE49-F238E27FC236}">
                  <a16:creationId xmlns:a16="http://schemas.microsoft.com/office/drawing/2014/main" id="{8AC1A7B6-E7D0-B234-0B34-2941CBC7F813}"/>
                </a:ext>
              </a:extLst>
            </p:cNvPr>
            <p:cNvSpPr/>
            <p:nvPr/>
          </p:nvSpPr>
          <p:spPr bwMode="auto">
            <a:xfrm>
              <a:off x="4344988" y="1597026"/>
              <a:ext cx="52388" cy="157163"/>
            </a:xfrm>
            <a:custGeom>
              <a:avLst/>
              <a:gdLst/>
              <a:ahLst/>
              <a:cxnLst>
                <a:cxn ang="0">
                  <a:pos x="90" y="4"/>
                </a:cxn>
                <a:cxn ang="0">
                  <a:pos x="90" y="4"/>
                </a:cxn>
                <a:cxn ang="0">
                  <a:pos x="89" y="23"/>
                </a:cxn>
                <a:cxn ang="0">
                  <a:pos x="86" y="42"/>
                </a:cxn>
                <a:cxn ang="0">
                  <a:pos x="82" y="60"/>
                </a:cxn>
                <a:cxn ang="0">
                  <a:pos x="77" y="79"/>
                </a:cxn>
                <a:cxn ang="0">
                  <a:pos x="70" y="98"/>
                </a:cxn>
                <a:cxn ang="0">
                  <a:pos x="64" y="116"/>
                </a:cxn>
                <a:cxn ang="0">
                  <a:pos x="51" y="151"/>
                </a:cxn>
                <a:cxn ang="0">
                  <a:pos x="51" y="151"/>
                </a:cxn>
                <a:cxn ang="0">
                  <a:pos x="25" y="222"/>
                </a:cxn>
                <a:cxn ang="0">
                  <a:pos x="0" y="293"/>
                </a:cxn>
                <a:cxn ang="0">
                  <a:pos x="0" y="293"/>
                </a:cxn>
                <a:cxn ang="0">
                  <a:pos x="0" y="296"/>
                </a:cxn>
                <a:cxn ang="0">
                  <a:pos x="0" y="297"/>
                </a:cxn>
                <a:cxn ang="0">
                  <a:pos x="1" y="298"/>
                </a:cxn>
                <a:cxn ang="0">
                  <a:pos x="3" y="299"/>
                </a:cxn>
                <a:cxn ang="0">
                  <a:pos x="5" y="299"/>
                </a:cxn>
                <a:cxn ang="0">
                  <a:pos x="6" y="299"/>
                </a:cxn>
                <a:cxn ang="0">
                  <a:pos x="8" y="298"/>
                </a:cxn>
                <a:cxn ang="0">
                  <a:pos x="9" y="296"/>
                </a:cxn>
                <a:cxn ang="0">
                  <a:pos x="9" y="296"/>
                </a:cxn>
                <a:cxn ang="0">
                  <a:pos x="33" y="224"/>
                </a:cxn>
                <a:cxn ang="0">
                  <a:pos x="47" y="189"/>
                </a:cxn>
                <a:cxn ang="0">
                  <a:pos x="60" y="155"/>
                </a:cxn>
                <a:cxn ang="0">
                  <a:pos x="60" y="155"/>
                </a:cxn>
                <a:cxn ang="0">
                  <a:pos x="75" y="118"/>
                </a:cxn>
                <a:cxn ang="0">
                  <a:pos x="81" y="100"/>
                </a:cxn>
                <a:cxn ang="0">
                  <a:pos x="86" y="81"/>
                </a:cxn>
                <a:cxn ang="0">
                  <a:pos x="91" y="61"/>
                </a:cxn>
                <a:cxn ang="0">
                  <a:pos x="95" y="43"/>
                </a:cxn>
                <a:cxn ang="0">
                  <a:pos x="98" y="23"/>
                </a:cxn>
                <a:cxn ang="0">
                  <a:pos x="99" y="4"/>
                </a:cxn>
                <a:cxn ang="0">
                  <a:pos x="99" y="4"/>
                </a:cxn>
                <a:cxn ang="0">
                  <a:pos x="99" y="2"/>
                </a:cxn>
                <a:cxn ang="0">
                  <a:pos x="98" y="1"/>
                </a:cxn>
                <a:cxn ang="0">
                  <a:pos x="96" y="0"/>
                </a:cxn>
                <a:cxn ang="0">
                  <a:pos x="95" y="0"/>
                </a:cxn>
                <a:cxn ang="0">
                  <a:pos x="93" y="0"/>
                </a:cxn>
                <a:cxn ang="0">
                  <a:pos x="91" y="1"/>
                </a:cxn>
                <a:cxn ang="0">
                  <a:pos x="90" y="2"/>
                </a:cxn>
                <a:cxn ang="0">
                  <a:pos x="90" y="4"/>
                </a:cxn>
                <a:cxn ang="0">
                  <a:pos x="90" y="4"/>
                </a:cxn>
              </a:cxnLst>
              <a:rect l="0" t="0" r="r" b="b"/>
              <a:pathLst>
                <a:path w="99" h="299">
                  <a:moveTo>
                    <a:pt x="90" y="4"/>
                  </a:moveTo>
                  <a:lnTo>
                    <a:pt x="90" y="4"/>
                  </a:lnTo>
                  <a:lnTo>
                    <a:pt x="89" y="23"/>
                  </a:lnTo>
                  <a:lnTo>
                    <a:pt x="86" y="42"/>
                  </a:lnTo>
                  <a:lnTo>
                    <a:pt x="82" y="60"/>
                  </a:lnTo>
                  <a:lnTo>
                    <a:pt x="77" y="79"/>
                  </a:lnTo>
                  <a:lnTo>
                    <a:pt x="70" y="98"/>
                  </a:lnTo>
                  <a:lnTo>
                    <a:pt x="64" y="116"/>
                  </a:lnTo>
                  <a:lnTo>
                    <a:pt x="51" y="151"/>
                  </a:lnTo>
                  <a:lnTo>
                    <a:pt x="51" y="151"/>
                  </a:lnTo>
                  <a:lnTo>
                    <a:pt x="25" y="222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96"/>
                  </a:lnTo>
                  <a:lnTo>
                    <a:pt x="0" y="297"/>
                  </a:lnTo>
                  <a:lnTo>
                    <a:pt x="1" y="298"/>
                  </a:lnTo>
                  <a:lnTo>
                    <a:pt x="3" y="299"/>
                  </a:lnTo>
                  <a:lnTo>
                    <a:pt x="5" y="299"/>
                  </a:lnTo>
                  <a:lnTo>
                    <a:pt x="6" y="299"/>
                  </a:lnTo>
                  <a:lnTo>
                    <a:pt x="8" y="298"/>
                  </a:lnTo>
                  <a:lnTo>
                    <a:pt x="9" y="296"/>
                  </a:lnTo>
                  <a:lnTo>
                    <a:pt x="9" y="296"/>
                  </a:lnTo>
                  <a:lnTo>
                    <a:pt x="33" y="224"/>
                  </a:lnTo>
                  <a:lnTo>
                    <a:pt x="47" y="189"/>
                  </a:lnTo>
                  <a:lnTo>
                    <a:pt x="60" y="155"/>
                  </a:lnTo>
                  <a:lnTo>
                    <a:pt x="60" y="155"/>
                  </a:lnTo>
                  <a:lnTo>
                    <a:pt x="75" y="118"/>
                  </a:lnTo>
                  <a:lnTo>
                    <a:pt x="81" y="100"/>
                  </a:lnTo>
                  <a:lnTo>
                    <a:pt x="86" y="81"/>
                  </a:lnTo>
                  <a:lnTo>
                    <a:pt x="91" y="61"/>
                  </a:lnTo>
                  <a:lnTo>
                    <a:pt x="95" y="43"/>
                  </a:lnTo>
                  <a:lnTo>
                    <a:pt x="98" y="23"/>
                  </a:lnTo>
                  <a:lnTo>
                    <a:pt x="99" y="4"/>
                  </a:lnTo>
                  <a:lnTo>
                    <a:pt x="99" y="4"/>
                  </a:lnTo>
                  <a:lnTo>
                    <a:pt x="99" y="2"/>
                  </a:lnTo>
                  <a:lnTo>
                    <a:pt x="98" y="1"/>
                  </a:lnTo>
                  <a:lnTo>
                    <a:pt x="96" y="0"/>
                  </a:lnTo>
                  <a:lnTo>
                    <a:pt x="95" y="0"/>
                  </a:lnTo>
                  <a:lnTo>
                    <a:pt x="93" y="0"/>
                  </a:lnTo>
                  <a:lnTo>
                    <a:pt x="91" y="1"/>
                  </a:lnTo>
                  <a:lnTo>
                    <a:pt x="90" y="2"/>
                  </a:lnTo>
                  <a:lnTo>
                    <a:pt x="90" y="4"/>
                  </a:lnTo>
                  <a:lnTo>
                    <a:pt x="9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867">
              <a:extLst>
                <a:ext uri="{FF2B5EF4-FFF2-40B4-BE49-F238E27FC236}">
                  <a16:creationId xmlns:a16="http://schemas.microsoft.com/office/drawing/2014/main" id="{6176D71F-084E-54AC-4DD3-76CEC17B0BE3}"/>
                </a:ext>
              </a:extLst>
            </p:cNvPr>
            <p:cNvSpPr/>
            <p:nvPr/>
          </p:nvSpPr>
          <p:spPr bwMode="auto">
            <a:xfrm>
              <a:off x="4397376" y="1598613"/>
              <a:ext cx="17463" cy="77788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1" y="40"/>
                </a:cxn>
                <a:cxn ang="0">
                  <a:pos x="16" y="74"/>
                </a:cxn>
                <a:cxn ang="0">
                  <a:pos x="9" y="108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43"/>
                </a:cxn>
                <a:cxn ang="0">
                  <a:pos x="1" y="145"/>
                </a:cxn>
                <a:cxn ang="0">
                  <a:pos x="2" y="146"/>
                </a:cxn>
                <a:cxn ang="0">
                  <a:pos x="5" y="147"/>
                </a:cxn>
                <a:cxn ang="0">
                  <a:pos x="6" y="147"/>
                </a:cxn>
                <a:cxn ang="0">
                  <a:pos x="8" y="147"/>
                </a:cxn>
                <a:cxn ang="0">
                  <a:pos x="9" y="146"/>
                </a:cxn>
                <a:cxn ang="0">
                  <a:pos x="10" y="144"/>
                </a:cxn>
                <a:cxn ang="0">
                  <a:pos x="10" y="144"/>
                </a:cxn>
                <a:cxn ang="0">
                  <a:pos x="18" y="110"/>
                </a:cxn>
                <a:cxn ang="0">
                  <a:pos x="25" y="75"/>
                </a:cxn>
                <a:cxn ang="0">
                  <a:pos x="30" y="40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7" y="0"/>
                </a:cxn>
                <a:cxn ang="0">
                  <a:pos x="26" y="1"/>
                </a:cxn>
                <a:cxn ang="0">
                  <a:pos x="25" y="3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34" h="147">
                  <a:moveTo>
                    <a:pt x="24" y="5"/>
                  </a:moveTo>
                  <a:lnTo>
                    <a:pt x="24" y="5"/>
                  </a:lnTo>
                  <a:lnTo>
                    <a:pt x="21" y="40"/>
                  </a:lnTo>
                  <a:lnTo>
                    <a:pt x="16" y="74"/>
                  </a:lnTo>
                  <a:lnTo>
                    <a:pt x="9" y="108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43"/>
                  </a:lnTo>
                  <a:lnTo>
                    <a:pt x="1" y="145"/>
                  </a:lnTo>
                  <a:lnTo>
                    <a:pt x="2" y="146"/>
                  </a:lnTo>
                  <a:lnTo>
                    <a:pt x="5" y="147"/>
                  </a:lnTo>
                  <a:lnTo>
                    <a:pt x="6" y="147"/>
                  </a:lnTo>
                  <a:lnTo>
                    <a:pt x="8" y="147"/>
                  </a:lnTo>
                  <a:lnTo>
                    <a:pt x="9" y="146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8" y="110"/>
                  </a:lnTo>
                  <a:lnTo>
                    <a:pt x="25" y="75"/>
                  </a:lnTo>
                  <a:lnTo>
                    <a:pt x="30" y="40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6" y="1"/>
                  </a:lnTo>
                  <a:lnTo>
                    <a:pt x="25" y="3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868">
              <a:extLst>
                <a:ext uri="{FF2B5EF4-FFF2-40B4-BE49-F238E27FC236}">
                  <a16:creationId xmlns:a16="http://schemas.microsoft.com/office/drawing/2014/main" id="{E5D3F9BE-20FE-E4FE-FE39-C457B89282E6}"/>
                </a:ext>
              </a:extLst>
            </p:cNvPr>
            <p:cNvSpPr/>
            <p:nvPr/>
          </p:nvSpPr>
          <p:spPr bwMode="auto">
            <a:xfrm>
              <a:off x="4611688" y="1601788"/>
              <a:ext cx="19050" cy="79375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9" y="4"/>
                </a:cxn>
                <a:cxn ang="0">
                  <a:pos x="19" y="40"/>
                </a:cxn>
                <a:cxn ang="0">
                  <a:pos x="11" y="75"/>
                </a:cxn>
                <a:cxn ang="0">
                  <a:pos x="7" y="93"/>
                </a:cxn>
                <a:cxn ang="0">
                  <a:pos x="4" y="110"/>
                </a:cxn>
                <a:cxn ang="0">
                  <a:pos x="1" y="129"/>
                </a:cxn>
                <a:cxn ang="0">
                  <a:pos x="0" y="148"/>
                </a:cxn>
                <a:cxn ang="0">
                  <a:pos x="0" y="148"/>
                </a:cxn>
                <a:cxn ang="0">
                  <a:pos x="1" y="150"/>
                </a:cxn>
                <a:cxn ang="0">
                  <a:pos x="2" y="151"/>
                </a:cxn>
                <a:cxn ang="0">
                  <a:pos x="3" y="152"/>
                </a:cxn>
                <a:cxn ang="0">
                  <a:pos x="5" y="152"/>
                </a:cxn>
                <a:cxn ang="0">
                  <a:pos x="6" y="152"/>
                </a:cxn>
                <a:cxn ang="0">
                  <a:pos x="8" y="151"/>
                </a:cxn>
                <a:cxn ang="0">
                  <a:pos x="9" y="150"/>
                </a:cxn>
                <a:cxn ang="0">
                  <a:pos x="9" y="148"/>
                </a:cxn>
                <a:cxn ang="0">
                  <a:pos x="9" y="148"/>
                </a:cxn>
                <a:cxn ang="0">
                  <a:pos x="10" y="129"/>
                </a:cxn>
                <a:cxn ang="0">
                  <a:pos x="13" y="111"/>
                </a:cxn>
                <a:cxn ang="0">
                  <a:pos x="16" y="94"/>
                </a:cxn>
                <a:cxn ang="0">
                  <a:pos x="20" y="76"/>
                </a:cxn>
                <a:cxn ang="0">
                  <a:pos x="29" y="41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2"/>
                </a:cxn>
                <a:cxn ang="0">
                  <a:pos x="29" y="4"/>
                </a:cxn>
                <a:cxn ang="0">
                  <a:pos x="29" y="4"/>
                </a:cxn>
              </a:cxnLst>
              <a:rect l="0" t="0" r="r" b="b"/>
              <a:pathLst>
                <a:path w="38" h="152">
                  <a:moveTo>
                    <a:pt x="29" y="4"/>
                  </a:moveTo>
                  <a:lnTo>
                    <a:pt x="29" y="4"/>
                  </a:lnTo>
                  <a:lnTo>
                    <a:pt x="19" y="40"/>
                  </a:lnTo>
                  <a:lnTo>
                    <a:pt x="11" y="75"/>
                  </a:lnTo>
                  <a:lnTo>
                    <a:pt x="7" y="93"/>
                  </a:lnTo>
                  <a:lnTo>
                    <a:pt x="4" y="110"/>
                  </a:lnTo>
                  <a:lnTo>
                    <a:pt x="1" y="129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1" y="150"/>
                  </a:lnTo>
                  <a:lnTo>
                    <a:pt x="2" y="151"/>
                  </a:lnTo>
                  <a:lnTo>
                    <a:pt x="3" y="152"/>
                  </a:lnTo>
                  <a:lnTo>
                    <a:pt x="5" y="152"/>
                  </a:lnTo>
                  <a:lnTo>
                    <a:pt x="6" y="152"/>
                  </a:lnTo>
                  <a:lnTo>
                    <a:pt x="8" y="151"/>
                  </a:lnTo>
                  <a:lnTo>
                    <a:pt x="9" y="150"/>
                  </a:lnTo>
                  <a:lnTo>
                    <a:pt x="9" y="148"/>
                  </a:lnTo>
                  <a:lnTo>
                    <a:pt x="9" y="148"/>
                  </a:lnTo>
                  <a:lnTo>
                    <a:pt x="10" y="129"/>
                  </a:lnTo>
                  <a:lnTo>
                    <a:pt x="13" y="111"/>
                  </a:lnTo>
                  <a:lnTo>
                    <a:pt x="16" y="94"/>
                  </a:lnTo>
                  <a:lnTo>
                    <a:pt x="20" y="76"/>
                  </a:lnTo>
                  <a:lnTo>
                    <a:pt x="29" y="41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2"/>
                  </a:lnTo>
                  <a:lnTo>
                    <a:pt x="29" y="4"/>
                  </a:lnTo>
                  <a:lnTo>
                    <a:pt x="2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869">
              <a:extLst>
                <a:ext uri="{FF2B5EF4-FFF2-40B4-BE49-F238E27FC236}">
                  <a16:creationId xmlns:a16="http://schemas.microsoft.com/office/drawing/2014/main" id="{ACAB4A71-A208-1534-8123-CD9BCDA733B3}"/>
                </a:ext>
              </a:extLst>
            </p:cNvPr>
            <p:cNvSpPr/>
            <p:nvPr/>
          </p:nvSpPr>
          <p:spPr bwMode="auto">
            <a:xfrm>
              <a:off x="4629151" y="1573213"/>
              <a:ext cx="30163" cy="138113"/>
            </a:xfrm>
            <a:custGeom>
              <a:avLst/>
              <a:gdLst/>
              <a:ahLst/>
              <a:cxnLst>
                <a:cxn ang="0">
                  <a:pos x="49" y="1"/>
                </a:cxn>
                <a:cxn ang="0">
                  <a:pos x="49" y="1"/>
                </a:cxn>
                <a:cxn ang="0">
                  <a:pos x="42" y="10"/>
                </a:cxn>
                <a:cxn ang="0">
                  <a:pos x="36" y="19"/>
                </a:cxn>
                <a:cxn ang="0">
                  <a:pos x="32" y="30"/>
                </a:cxn>
                <a:cxn ang="0">
                  <a:pos x="29" y="41"/>
                </a:cxn>
                <a:cxn ang="0">
                  <a:pos x="29" y="41"/>
                </a:cxn>
                <a:cxn ang="0">
                  <a:pos x="19" y="77"/>
                </a:cxn>
                <a:cxn ang="0">
                  <a:pos x="11" y="114"/>
                </a:cxn>
                <a:cxn ang="0">
                  <a:pos x="11" y="114"/>
                </a:cxn>
                <a:cxn ang="0">
                  <a:pos x="8" y="131"/>
                </a:cxn>
                <a:cxn ang="0">
                  <a:pos x="6" y="149"/>
                </a:cxn>
                <a:cxn ang="0">
                  <a:pos x="2" y="185"/>
                </a:cxn>
                <a:cxn ang="0">
                  <a:pos x="1" y="221"/>
                </a:cxn>
                <a:cxn ang="0">
                  <a:pos x="0" y="257"/>
                </a:cxn>
                <a:cxn ang="0">
                  <a:pos x="0" y="257"/>
                </a:cxn>
                <a:cxn ang="0">
                  <a:pos x="1" y="259"/>
                </a:cxn>
                <a:cxn ang="0">
                  <a:pos x="2" y="260"/>
                </a:cxn>
                <a:cxn ang="0">
                  <a:pos x="3" y="261"/>
                </a:cxn>
                <a:cxn ang="0">
                  <a:pos x="5" y="261"/>
                </a:cxn>
                <a:cxn ang="0">
                  <a:pos x="7" y="261"/>
                </a:cxn>
                <a:cxn ang="0">
                  <a:pos x="8" y="260"/>
                </a:cxn>
                <a:cxn ang="0">
                  <a:pos x="9" y="259"/>
                </a:cxn>
                <a:cxn ang="0">
                  <a:pos x="10" y="257"/>
                </a:cxn>
                <a:cxn ang="0">
                  <a:pos x="10" y="257"/>
                </a:cxn>
                <a:cxn ang="0">
                  <a:pos x="10" y="226"/>
                </a:cxn>
                <a:cxn ang="0">
                  <a:pos x="12" y="193"/>
                </a:cxn>
                <a:cxn ang="0">
                  <a:pos x="15" y="162"/>
                </a:cxn>
                <a:cxn ang="0">
                  <a:pos x="18" y="131"/>
                </a:cxn>
                <a:cxn ang="0">
                  <a:pos x="18" y="131"/>
                </a:cxn>
                <a:cxn ang="0">
                  <a:pos x="20" y="115"/>
                </a:cxn>
                <a:cxn ang="0">
                  <a:pos x="25" y="98"/>
                </a:cxn>
                <a:cxn ang="0">
                  <a:pos x="33" y="66"/>
                </a:cxn>
                <a:cxn ang="0">
                  <a:pos x="33" y="66"/>
                </a:cxn>
                <a:cxn ang="0">
                  <a:pos x="36" y="50"/>
                </a:cxn>
                <a:cxn ang="0">
                  <a:pos x="40" y="36"/>
                </a:cxn>
                <a:cxn ang="0">
                  <a:pos x="43" y="28"/>
                </a:cxn>
                <a:cxn ang="0">
                  <a:pos x="46" y="21"/>
                </a:cxn>
                <a:cxn ang="0">
                  <a:pos x="51" y="14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7" y="3"/>
                </a:cxn>
                <a:cxn ang="0">
                  <a:pos x="56" y="1"/>
                </a:cxn>
                <a:cxn ang="0">
                  <a:pos x="55" y="0"/>
                </a:cxn>
                <a:cxn ang="0">
                  <a:pos x="53" y="0"/>
                </a:cxn>
                <a:cxn ang="0">
                  <a:pos x="51" y="0"/>
                </a:cxn>
                <a:cxn ang="0">
                  <a:pos x="49" y="1"/>
                </a:cxn>
                <a:cxn ang="0">
                  <a:pos x="49" y="1"/>
                </a:cxn>
              </a:cxnLst>
              <a:rect l="0" t="0" r="r" b="b"/>
              <a:pathLst>
                <a:path w="57" h="261">
                  <a:moveTo>
                    <a:pt x="49" y="1"/>
                  </a:moveTo>
                  <a:lnTo>
                    <a:pt x="49" y="1"/>
                  </a:lnTo>
                  <a:lnTo>
                    <a:pt x="42" y="10"/>
                  </a:lnTo>
                  <a:lnTo>
                    <a:pt x="36" y="19"/>
                  </a:lnTo>
                  <a:lnTo>
                    <a:pt x="32" y="30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19" y="77"/>
                  </a:lnTo>
                  <a:lnTo>
                    <a:pt x="11" y="114"/>
                  </a:lnTo>
                  <a:lnTo>
                    <a:pt x="11" y="114"/>
                  </a:lnTo>
                  <a:lnTo>
                    <a:pt x="8" y="131"/>
                  </a:lnTo>
                  <a:lnTo>
                    <a:pt x="6" y="149"/>
                  </a:lnTo>
                  <a:lnTo>
                    <a:pt x="2" y="185"/>
                  </a:lnTo>
                  <a:lnTo>
                    <a:pt x="1" y="221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1" y="259"/>
                  </a:lnTo>
                  <a:lnTo>
                    <a:pt x="2" y="260"/>
                  </a:lnTo>
                  <a:lnTo>
                    <a:pt x="3" y="261"/>
                  </a:lnTo>
                  <a:lnTo>
                    <a:pt x="5" y="261"/>
                  </a:lnTo>
                  <a:lnTo>
                    <a:pt x="7" y="261"/>
                  </a:lnTo>
                  <a:lnTo>
                    <a:pt x="8" y="260"/>
                  </a:lnTo>
                  <a:lnTo>
                    <a:pt x="9" y="259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26"/>
                  </a:lnTo>
                  <a:lnTo>
                    <a:pt x="12" y="193"/>
                  </a:lnTo>
                  <a:lnTo>
                    <a:pt x="15" y="162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15"/>
                  </a:lnTo>
                  <a:lnTo>
                    <a:pt x="25" y="98"/>
                  </a:lnTo>
                  <a:lnTo>
                    <a:pt x="33" y="66"/>
                  </a:lnTo>
                  <a:lnTo>
                    <a:pt x="33" y="66"/>
                  </a:lnTo>
                  <a:lnTo>
                    <a:pt x="36" y="50"/>
                  </a:lnTo>
                  <a:lnTo>
                    <a:pt x="40" y="36"/>
                  </a:lnTo>
                  <a:lnTo>
                    <a:pt x="43" y="28"/>
                  </a:lnTo>
                  <a:lnTo>
                    <a:pt x="46" y="21"/>
                  </a:lnTo>
                  <a:lnTo>
                    <a:pt x="51" y="14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7" y="3"/>
                  </a:lnTo>
                  <a:lnTo>
                    <a:pt x="56" y="1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870">
              <a:extLst>
                <a:ext uri="{FF2B5EF4-FFF2-40B4-BE49-F238E27FC236}">
                  <a16:creationId xmlns:a16="http://schemas.microsoft.com/office/drawing/2014/main" id="{96F63ACB-70DD-5B37-388F-67DD3B3977A9}"/>
                </a:ext>
              </a:extLst>
            </p:cNvPr>
            <p:cNvSpPr/>
            <p:nvPr/>
          </p:nvSpPr>
          <p:spPr bwMode="auto">
            <a:xfrm>
              <a:off x="4648201" y="1558926"/>
              <a:ext cx="53975" cy="182563"/>
            </a:xfrm>
            <a:custGeom>
              <a:avLst/>
              <a:gdLst/>
              <a:ahLst/>
              <a:cxnLst>
                <a:cxn ang="0">
                  <a:pos x="93" y="1"/>
                </a:cxn>
                <a:cxn ang="0">
                  <a:pos x="93" y="1"/>
                </a:cxn>
                <a:cxn ang="0">
                  <a:pos x="87" y="5"/>
                </a:cxn>
                <a:cxn ang="0">
                  <a:pos x="83" y="9"/>
                </a:cxn>
                <a:cxn ang="0">
                  <a:pos x="79" y="13"/>
                </a:cxn>
                <a:cxn ang="0">
                  <a:pos x="76" y="18"/>
                </a:cxn>
                <a:cxn ang="0">
                  <a:pos x="70" y="30"/>
                </a:cxn>
                <a:cxn ang="0">
                  <a:pos x="65" y="42"/>
                </a:cxn>
                <a:cxn ang="0">
                  <a:pos x="65" y="42"/>
                </a:cxn>
                <a:cxn ang="0">
                  <a:pos x="50" y="92"/>
                </a:cxn>
                <a:cxn ang="0">
                  <a:pos x="36" y="142"/>
                </a:cxn>
                <a:cxn ang="0">
                  <a:pos x="36" y="142"/>
                </a:cxn>
                <a:cxn ang="0">
                  <a:pos x="30" y="168"/>
                </a:cxn>
                <a:cxn ang="0">
                  <a:pos x="25" y="193"/>
                </a:cxn>
                <a:cxn ang="0">
                  <a:pos x="16" y="245"/>
                </a:cxn>
                <a:cxn ang="0">
                  <a:pos x="16" y="245"/>
                </a:cxn>
                <a:cxn ang="0">
                  <a:pos x="5" y="294"/>
                </a:cxn>
                <a:cxn ang="0">
                  <a:pos x="2" y="318"/>
                </a:cxn>
                <a:cxn ang="0">
                  <a:pos x="0" y="343"/>
                </a:cxn>
                <a:cxn ang="0">
                  <a:pos x="0" y="343"/>
                </a:cxn>
                <a:cxn ang="0">
                  <a:pos x="0" y="345"/>
                </a:cxn>
                <a:cxn ang="0">
                  <a:pos x="1" y="346"/>
                </a:cxn>
                <a:cxn ang="0">
                  <a:pos x="3" y="347"/>
                </a:cxn>
                <a:cxn ang="0">
                  <a:pos x="5" y="347"/>
                </a:cxn>
                <a:cxn ang="0">
                  <a:pos x="6" y="347"/>
                </a:cxn>
                <a:cxn ang="0">
                  <a:pos x="8" y="346"/>
                </a:cxn>
                <a:cxn ang="0">
                  <a:pos x="9" y="345"/>
                </a:cxn>
                <a:cxn ang="0">
                  <a:pos x="9" y="343"/>
                </a:cxn>
                <a:cxn ang="0">
                  <a:pos x="9" y="343"/>
                </a:cxn>
                <a:cxn ang="0">
                  <a:pos x="10" y="321"/>
                </a:cxn>
                <a:cxn ang="0">
                  <a:pos x="14" y="300"/>
                </a:cxn>
                <a:cxn ang="0">
                  <a:pos x="17" y="278"/>
                </a:cxn>
                <a:cxn ang="0">
                  <a:pos x="21" y="257"/>
                </a:cxn>
                <a:cxn ang="0">
                  <a:pos x="30" y="214"/>
                </a:cxn>
                <a:cxn ang="0">
                  <a:pos x="39" y="172"/>
                </a:cxn>
                <a:cxn ang="0">
                  <a:pos x="39" y="172"/>
                </a:cxn>
                <a:cxn ang="0">
                  <a:pos x="45" y="149"/>
                </a:cxn>
                <a:cxn ang="0">
                  <a:pos x="51" y="126"/>
                </a:cxn>
                <a:cxn ang="0">
                  <a:pos x="63" y="80"/>
                </a:cxn>
                <a:cxn ang="0">
                  <a:pos x="63" y="80"/>
                </a:cxn>
                <a:cxn ang="0">
                  <a:pos x="69" y="62"/>
                </a:cxn>
                <a:cxn ang="0">
                  <a:pos x="72" y="51"/>
                </a:cxn>
                <a:cxn ang="0">
                  <a:pos x="75" y="41"/>
                </a:cxn>
                <a:cxn ang="0">
                  <a:pos x="79" y="32"/>
                </a:cxn>
                <a:cxn ang="0">
                  <a:pos x="84" y="22"/>
                </a:cxn>
                <a:cxn ang="0">
                  <a:pos x="90" y="15"/>
                </a:cxn>
                <a:cxn ang="0">
                  <a:pos x="98" y="9"/>
                </a:cxn>
                <a:cxn ang="0">
                  <a:pos x="98" y="9"/>
                </a:cxn>
                <a:cxn ang="0">
                  <a:pos x="100" y="8"/>
                </a:cxn>
                <a:cxn ang="0">
                  <a:pos x="100" y="6"/>
                </a:cxn>
                <a:cxn ang="0">
                  <a:pos x="100" y="4"/>
                </a:cxn>
                <a:cxn ang="0">
                  <a:pos x="100" y="3"/>
                </a:cxn>
                <a:cxn ang="0">
                  <a:pos x="99" y="1"/>
                </a:cxn>
                <a:cxn ang="0">
                  <a:pos x="96" y="1"/>
                </a:cxn>
                <a:cxn ang="0">
                  <a:pos x="94" y="0"/>
                </a:cxn>
                <a:cxn ang="0">
                  <a:pos x="93" y="1"/>
                </a:cxn>
                <a:cxn ang="0">
                  <a:pos x="93" y="1"/>
                </a:cxn>
              </a:cxnLst>
              <a:rect l="0" t="0" r="r" b="b"/>
              <a:pathLst>
                <a:path w="100" h="347">
                  <a:moveTo>
                    <a:pt x="93" y="1"/>
                  </a:moveTo>
                  <a:lnTo>
                    <a:pt x="93" y="1"/>
                  </a:lnTo>
                  <a:lnTo>
                    <a:pt x="87" y="5"/>
                  </a:lnTo>
                  <a:lnTo>
                    <a:pt x="83" y="9"/>
                  </a:lnTo>
                  <a:lnTo>
                    <a:pt x="79" y="13"/>
                  </a:lnTo>
                  <a:lnTo>
                    <a:pt x="76" y="18"/>
                  </a:lnTo>
                  <a:lnTo>
                    <a:pt x="70" y="30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50" y="92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30" y="168"/>
                  </a:lnTo>
                  <a:lnTo>
                    <a:pt x="25" y="193"/>
                  </a:lnTo>
                  <a:lnTo>
                    <a:pt x="16" y="245"/>
                  </a:lnTo>
                  <a:lnTo>
                    <a:pt x="16" y="245"/>
                  </a:lnTo>
                  <a:lnTo>
                    <a:pt x="5" y="294"/>
                  </a:lnTo>
                  <a:lnTo>
                    <a:pt x="2" y="318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0" y="345"/>
                  </a:lnTo>
                  <a:lnTo>
                    <a:pt x="1" y="346"/>
                  </a:lnTo>
                  <a:lnTo>
                    <a:pt x="3" y="347"/>
                  </a:lnTo>
                  <a:lnTo>
                    <a:pt x="5" y="347"/>
                  </a:lnTo>
                  <a:lnTo>
                    <a:pt x="6" y="347"/>
                  </a:lnTo>
                  <a:lnTo>
                    <a:pt x="8" y="346"/>
                  </a:lnTo>
                  <a:lnTo>
                    <a:pt x="9" y="345"/>
                  </a:lnTo>
                  <a:lnTo>
                    <a:pt x="9" y="343"/>
                  </a:lnTo>
                  <a:lnTo>
                    <a:pt x="9" y="343"/>
                  </a:lnTo>
                  <a:lnTo>
                    <a:pt x="10" y="321"/>
                  </a:lnTo>
                  <a:lnTo>
                    <a:pt x="14" y="300"/>
                  </a:lnTo>
                  <a:lnTo>
                    <a:pt x="17" y="278"/>
                  </a:lnTo>
                  <a:lnTo>
                    <a:pt x="21" y="257"/>
                  </a:lnTo>
                  <a:lnTo>
                    <a:pt x="30" y="214"/>
                  </a:lnTo>
                  <a:lnTo>
                    <a:pt x="39" y="172"/>
                  </a:lnTo>
                  <a:lnTo>
                    <a:pt x="39" y="172"/>
                  </a:lnTo>
                  <a:lnTo>
                    <a:pt x="45" y="149"/>
                  </a:lnTo>
                  <a:lnTo>
                    <a:pt x="51" y="126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69" y="62"/>
                  </a:lnTo>
                  <a:lnTo>
                    <a:pt x="72" y="51"/>
                  </a:lnTo>
                  <a:lnTo>
                    <a:pt x="75" y="41"/>
                  </a:lnTo>
                  <a:lnTo>
                    <a:pt x="79" y="32"/>
                  </a:lnTo>
                  <a:lnTo>
                    <a:pt x="84" y="22"/>
                  </a:lnTo>
                  <a:lnTo>
                    <a:pt x="90" y="15"/>
                  </a:lnTo>
                  <a:lnTo>
                    <a:pt x="98" y="9"/>
                  </a:lnTo>
                  <a:lnTo>
                    <a:pt x="98" y="9"/>
                  </a:lnTo>
                  <a:lnTo>
                    <a:pt x="100" y="8"/>
                  </a:lnTo>
                  <a:lnTo>
                    <a:pt x="100" y="6"/>
                  </a:lnTo>
                  <a:lnTo>
                    <a:pt x="100" y="4"/>
                  </a:lnTo>
                  <a:lnTo>
                    <a:pt x="100" y="3"/>
                  </a:lnTo>
                  <a:lnTo>
                    <a:pt x="99" y="1"/>
                  </a:lnTo>
                  <a:lnTo>
                    <a:pt x="96" y="1"/>
                  </a:lnTo>
                  <a:lnTo>
                    <a:pt x="94" y="0"/>
                  </a:lnTo>
                  <a:lnTo>
                    <a:pt x="93" y="1"/>
                  </a:lnTo>
                  <a:lnTo>
                    <a:pt x="9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871">
              <a:extLst>
                <a:ext uri="{FF2B5EF4-FFF2-40B4-BE49-F238E27FC236}">
                  <a16:creationId xmlns:a16="http://schemas.microsoft.com/office/drawing/2014/main" id="{4FF865CE-49B7-0199-BC65-AE23C3DACDE8}"/>
                </a:ext>
              </a:extLst>
            </p:cNvPr>
            <p:cNvSpPr/>
            <p:nvPr/>
          </p:nvSpPr>
          <p:spPr bwMode="auto">
            <a:xfrm>
              <a:off x="4673601" y="1576388"/>
              <a:ext cx="50800" cy="190500"/>
            </a:xfrm>
            <a:custGeom>
              <a:avLst/>
              <a:gdLst/>
              <a:ahLst/>
              <a:cxnLst>
                <a:cxn ang="0">
                  <a:pos x="88" y="2"/>
                </a:cxn>
                <a:cxn ang="0">
                  <a:pos x="88" y="2"/>
                </a:cxn>
                <a:cxn ang="0">
                  <a:pos x="78" y="24"/>
                </a:cxn>
                <a:cxn ang="0">
                  <a:pos x="70" y="46"/>
                </a:cxn>
                <a:cxn ang="0">
                  <a:pos x="62" y="69"/>
                </a:cxn>
                <a:cxn ang="0">
                  <a:pos x="55" y="92"/>
                </a:cxn>
                <a:cxn ang="0">
                  <a:pos x="42" y="139"/>
                </a:cxn>
                <a:cxn ang="0">
                  <a:pos x="30" y="185"/>
                </a:cxn>
                <a:cxn ang="0">
                  <a:pos x="30" y="185"/>
                </a:cxn>
                <a:cxn ang="0">
                  <a:pos x="24" y="211"/>
                </a:cxn>
                <a:cxn ang="0">
                  <a:pos x="17" y="237"/>
                </a:cxn>
                <a:cxn ang="0">
                  <a:pos x="7" y="288"/>
                </a:cxn>
                <a:cxn ang="0">
                  <a:pos x="7" y="288"/>
                </a:cxn>
                <a:cxn ang="0">
                  <a:pos x="4" y="306"/>
                </a:cxn>
                <a:cxn ang="0">
                  <a:pos x="1" y="323"/>
                </a:cxn>
                <a:cxn ang="0">
                  <a:pos x="0" y="340"/>
                </a:cxn>
                <a:cxn ang="0">
                  <a:pos x="1" y="349"/>
                </a:cxn>
                <a:cxn ang="0">
                  <a:pos x="2" y="357"/>
                </a:cxn>
                <a:cxn ang="0">
                  <a:pos x="2" y="357"/>
                </a:cxn>
                <a:cxn ang="0">
                  <a:pos x="3" y="359"/>
                </a:cxn>
                <a:cxn ang="0">
                  <a:pos x="4" y="361"/>
                </a:cxn>
                <a:cxn ang="0">
                  <a:pos x="6" y="361"/>
                </a:cxn>
                <a:cxn ang="0">
                  <a:pos x="7" y="361"/>
                </a:cxn>
                <a:cxn ang="0">
                  <a:pos x="10" y="358"/>
                </a:cxn>
                <a:cxn ang="0">
                  <a:pos x="11" y="357"/>
                </a:cxn>
                <a:cxn ang="0">
                  <a:pos x="11" y="355"/>
                </a:cxn>
                <a:cxn ang="0">
                  <a:pos x="11" y="355"/>
                </a:cxn>
                <a:cxn ang="0">
                  <a:pos x="10" y="346"/>
                </a:cxn>
                <a:cxn ang="0">
                  <a:pos x="9" y="337"/>
                </a:cxn>
                <a:cxn ang="0">
                  <a:pos x="10" y="327"/>
                </a:cxn>
                <a:cxn ang="0">
                  <a:pos x="11" y="318"/>
                </a:cxn>
                <a:cxn ang="0">
                  <a:pos x="14" y="300"/>
                </a:cxn>
                <a:cxn ang="0">
                  <a:pos x="17" y="282"/>
                </a:cxn>
                <a:cxn ang="0">
                  <a:pos x="17" y="282"/>
                </a:cxn>
                <a:cxn ang="0">
                  <a:pos x="28" y="235"/>
                </a:cxn>
                <a:cxn ang="0">
                  <a:pos x="39" y="187"/>
                </a:cxn>
                <a:cxn ang="0">
                  <a:pos x="39" y="187"/>
                </a:cxn>
                <a:cxn ang="0">
                  <a:pos x="52" y="142"/>
                </a:cxn>
                <a:cxn ang="0">
                  <a:pos x="64" y="96"/>
                </a:cxn>
                <a:cxn ang="0">
                  <a:pos x="70" y="72"/>
                </a:cxn>
                <a:cxn ang="0">
                  <a:pos x="78" y="51"/>
                </a:cxn>
                <a:cxn ang="0">
                  <a:pos x="87" y="28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7" y="5"/>
                </a:cxn>
                <a:cxn ang="0">
                  <a:pos x="96" y="3"/>
                </a:cxn>
                <a:cxn ang="0">
                  <a:pos x="94" y="0"/>
                </a:cxn>
                <a:cxn ang="0">
                  <a:pos x="93" y="0"/>
                </a:cxn>
                <a:cxn ang="0">
                  <a:pos x="91" y="0"/>
                </a:cxn>
                <a:cxn ang="0">
                  <a:pos x="89" y="0"/>
                </a:cxn>
                <a:cxn ang="0">
                  <a:pos x="88" y="2"/>
                </a:cxn>
                <a:cxn ang="0">
                  <a:pos x="88" y="2"/>
                </a:cxn>
              </a:cxnLst>
              <a:rect l="0" t="0" r="r" b="b"/>
              <a:pathLst>
                <a:path w="97" h="361">
                  <a:moveTo>
                    <a:pt x="88" y="2"/>
                  </a:moveTo>
                  <a:lnTo>
                    <a:pt x="88" y="2"/>
                  </a:lnTo>
                  <a:lnTo>
                    <a:pt x="78" y="24"/>
                  </a:lnTo>
                  <a:lnTo>
                    <a:pt x="70" y="46"/>
                  </a:lnTo>
                  <a:lnTo>
                    <a:pt x="62" y="69"/>
                  </a:lnTo>
                  <a:lnTo>
                    <a:pt x="55" y="92"/>
                  </a:lnTo>
                  <a:lnTo>
                    <a:pt x="42" y="139"/>
                  </a:lnTo>
                  <a:lnTo>
                    <a:pt x="30" y="185"/>
                  </a:lnTo>
                  <a:lnTo>
                    <a:pt x="30" y="185"/>
                  </a:lnTo>
                  <a:lnTo>
                    <a:pt x="24" y="211"/>
                  </a:lnTo>
                  <a:lnTo>
                    <a:pt x="17" y="237"/>
                  </a:lnTo>
                  <a:lnTo>
                    <a:pt x="7" y="288"/>
                  </a:lnTo>
                  <a:lnTo>
                    <a:pt x="7" y="288"/>
                  </a:lnTo>
                  <a:lnTo>
                    <a:pt x="4" y="306"/>
                  </a:lnTo>
                  <a:lnTo>
                    <a:pt x="1" y="323"/>
                  </a:lnTo>
                  <a:lnTo>
                    <a:pt x="0" y="340"/>
                  </a:lnTo>
                  <a:lnTo>
                    <a:pt x="1" y="349"/>
                  </a:lnTo>
                  <a:lnTo>
                    <a:pt x="2" y="357"/>
                  </a:lnTo>
                  <a:lnTo>
                    <a:pt x="2" y="357"/>
                  </a:lnTo>
                  <a:lnTo>
                    <a:pt x="3" y="359"/>
                  </a:lnTo>
                  <a:lnTo>
                    <a:pt x="4" y="361"/>
                  </a:lnTo>
                  <a:lnTo>
                    <a:pt x="6" y="361"/>
                  </a:lnTo>
                  <a:lnTo>
                    <a:pt x="7" y="361"/>
                  </a:lnTo>
                  <a:lnTo>
                    <a:pt x="10" y="358"/>
                  </a:lnTo>
                  <a:lnTo>
                    <a:pt x="11" y="357"/>
                  </a:lnTo>
                  <a:lnTo>
                    <a:pt x="11" y="355"/>
                  </a:lnTo>
                  <a:lnTo>
                    <a:pt x="11" y="355"/>
                  </a:lnTo>
                  <a:lnTo>
                    <a:pt x="10" y="346"/>
                  </a:lnTo>
                  <a:lnTo>
                    <a:pt x="9" y="337"/>
                  </a:lnTo>
                  <a:lnTo>
                    <a:pt x="10" y="327"/>
                  </a:lnTo>
                  <a:lnTo>
                    <a:pt x="11" y="318"/>
                  </a:lnTo>
                  <a:lnTo>
                    <a:pt x="14" y="300"/>
                  </a:lnTo>
                  <a:lnTo>
                    <a:pt x="17" y="282"/>
                  </a:lnTo>
                  <a:lnTo>
                    <a:pt x="17" y="282"/>
                  </a:lnTo>
                  <a:lnTo>
                    <a:pt x="28" y="235"/>
                  </a:lnTo>
                  <a:lnTo>
                    <a:pt x="39" y="187"/>
                  </a:lnTo>
                  <a:lnTo>
                    <a:pt x="39" y="187"/>
                  </a:lnTo>
                  <a:lnTo>
                    <a:pt x="52" y="142"/>
                  </a:lnTo>
                  <a:lnTo>
                    <a:pt x="64" y="96"/>
                  </a:lnTo>
                  <a:lnTo>
                    <a:pt x="70" y="72"/>
                  </a:lnTo>
                  <a:lnTo>
                    <a:pt x="78" y="51"/>
                  </a:lnTo>
                  <a:lnTo>
                    <a:pt x="87" y="28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7" y="5"/>
                  </a:lnTo>
                  <a:lnTo>
                    <a:pt x="96" y="3"/>
                  </a:lnTo>
                  <a:lnTo>
                    <a:pt x="94" y="0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89" y="0"/>
                  </a:lnTo>
                  <a:lnTo>
                    <a:pt x="88" y="2"/>
                  </a:lnTo>
                  <a:lnTo>
                    <a:pt x="8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872">
              <a:extLst>
                <a:ext uri="{FF2B5EF4-FFF2-40B4-BE49-F238E27FC236}">
                  <a16:creationId xmlns:a16="http://schemas.microsoft.com/office/drawing/2014/main" id="{348F8FF4-60AB-0530-0D7C-040A59A2A5FB}"/>
                </a:ext>
              </a:extLst>
            </p:cNvPr>
            <p:cNvSpPr/>
            <p:nvPr/>
          </p:nvSpPr>
          <p:spPr bwMode="auto">
            <a:xfrm>
              <a:off x="4692651" y="1576388"/>
              <a:ext cx="61913" cy="204788"/>
            </a:xfrm>
            <a:custGeom>
              <a:avLst/>
              <a:gdLst/>
              <a:ahLst/>
              <a:cxnLst>
                <a:cxn ang="0">
                  <a:pos x="107" y="4"/>
                </a:cxn>
                <a:cxn ang="0">
                  <a:pos x="104" y="16"/>
                </a:cxn>
                <a:cxn ang="0">
                  <a:pos x="94" y="38"/>
                </a:cxn>
                <a:cxn ang="0">
                  <a:pos x="90" y="50"/>
                </a:cxn>
                <a:cxn ang="0">
                  <a:pos x="76" y="99"/>
                </a:cxn>
                <a:cxn ang="0">
                  <a:pos x="60" y="154"/>
                </a:cxn>
                <a:cxn ang="0">
                  <a:pos x="43" y="208"/>
                </a:cxn>
                <a:cxn ang="0">
                  <a:pos x="11" y="309"/>
                </a:cxn>
                <a:cxn ang="0">
                  <a:pos x="6" y="326"/>
                </a:cxn>
                <a:cxn ang="0">
                  <a:pos x="0" y="357"/>
                </a:cxn>
                <a:cxn ang="0">
                  <a:pos x="1" y="377"/>
                </a:cxn>
                <a:cxn ang="0">
                  <a:pos x="4" y="384"/>
                </a:cxn>
                <a:cxn ang="0">
                  <a:pos x="5" y="386"/>
                </a:cxn>
                <a:cxn ang="0">
                  <a:pos x="10" y="386"/>
                </a:cxn>
                <a:cxn ang="0">
                  <a:pos x="15" y="383"/>
                </a:cxn>
                <a:cxn ang="0">
                  <a:pos x="16" y="382"/>
                </a:cxn>
                <a:cxn ang="0">
                  <a:pos x="16" y="378"/>
                </a:cxn>
                <a:cxn ang="0">
                  <a:pos x="10" y="376"/>
                </a:cxn>
                <a:cxn ang="0">
                  <a:pos x="10" y="366"/>
                </a:cxn>
                <a:cxn ang="0">
                  <a:pos x="15" y="337"/>
                </a:cxn>
                <a:cxn ang="0">
                  <a:pos x="17" y="324"/>
                </a:cxn>
                <a:cxn ang="0">
                  <a:pos x="28" y="286"/>
                </a:cxn>
                <a:cxn ang="0">
                  <a:pos x="44" y="235"/>
                </a:cxn>
                <a:cxn ang="0">
                  <a:pos x="60" y="185"/>
                </a:cxn>
                <a:cxn ang="0">
                  <a:pos x="76" y="136"/>
                </a:cxn>
                <a:cxn ang="0">
                  <a:pos x="89" y="85"/>
                </a:cxn>
                <a:cxn ang="0">
                  <a:pos x="102" y="46"/>
                </a:cxn>
                <a:cxn ang="0">
                  <a:pos x="107" y="34"/>
                </a:cxn>
                <a:cxn ang="0">
                  <a:pos x="113" y="20"/>
                </a:cxn>
                <a:cxn ang="0">
                  <a:pos x="116" y="4"/>
                </a:cxn>
                <a:cxn ang="0">
                  <a:pos x="116" y="2"/>
                </a:cxn>
                <a:cxn ang="0">
                  <a:pos x="113" y="0"/>
                </a:cxn>
                <a:cxn ang="0">
                  <a:pos x="109" y="1"/>
                </a:cxn>
                <a:cxn ang="0">
                  <a:pos x="107" y="4"/>
                </a:cxn>
              </a:cxnLst>
              <a:rect l="0" t="0" r="r" b="b"/>
              <a:pathLst>
                <a:path w="116" h="386">
                  <a:moveTo>
                    <a:pt x="107" y="4"/>
                  </a:moveTo>
                  <a:lnTo>
                    <a:pt x="107" y="4"/>
                  </a:lnTo>
                  <a:lnTo>
                    <a:pt x="106" y="10"/>
                  </a:lnTo>
                  <a:lnTo>
                    <a:pt x="104" y="16"/>
                  </a:lnTo>
                  <a:lnTo>
                    <a:pt x="100" y="27"/>
                  </a:lnTo>
                  <a:lnTo>
                    <a:pt x="94" y="38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82" y="74"/>
                  </a:lnTo>
                  <a:lnTo>
                    <a:pt x="76" y="99"/>
                  </a:lnTo>
                  <a:lnTo>
                    <a:pt x="76" y="99"/>
                  </a:lnTo>
                  <a:lnTo>
                    <a:pt x="60" y="154"/>
                  </a:lnTo>
                  <a:lnTo>
                    <a:pt x="43" y="208"/>
                  </a:lnTo>
                  <a:lnTo>
                    <a:pt x="43" y="208"/>
                  </a:lnTo>
                  <a:lnTo>
                    <a:pt x="26" y="259"/>
                  </a:lnTo>
                  <a:lnTo>
                    <a:pt x="11" y="309"/>
                  </a:lnTo>
                  <a:lnTo>
                    <a:pt x="11" y="309"/>
                  </a:lnTo>
                  <a:lnTo>
                    <a:pt x="6" y="326"/>
                  </a:lnTo>
                  <a:lnTo>
                    <a:pt x="2" y="347"/>
                  </a:lnTo>
                  <a:lnTo>
                    <a:pt x="0" y="357"/>
                  </a:lnTo>
                  <a:lnTo>
                    <a:pt x="0" y="368"/>
                  </a:lnTo>
                  <a:lnTo>
                    <a:pt x="1" y="377"/>
                  </a:lnTo>
                  <a:lnTo>
                    <a:pt x="2" y="381"/>
                  </a:lnTo>
                  <a:lnTo>
                    <a:pt x="4" y="384"/>
                  </a:lnTo>
                  <a:lnTo>
                    <a:pt x="4" y="384"/>
                  </a:lnTo>
                  <a:lnTo>
                    <a:pt x="5" y="386"/>
                  </a:lnTo>
                  <a:lnTo>
                    <a:pt x="6" y="386"/>
                  </a:lnTo>
                  <a:lnTo>
                    <a:pt x="10" y="386"/>
                  </a:lnTo>
                  <a:lnTo>
                    <a:pt x="10" y="386"/>
                  </a:lnTo>
                  <a:lnTo>
                    <a:pt x="15" y="383"/>
                  </a:lnTo>
                  <a:lnTo>
                    <a:pt x="15" y="383"/>
                  </a:lnTo>
                  <a:lnTo>
                    <a:pt x="16" y="382"/>
                  </a:lnTo>
                  <a:lnTo>
                    <a:pt x="17" y="380"/>
                  </a:lnTo>
                  <a:lnTo>
                    <a:pt x="16" y="378"/>
                  </a:lnTo>
                  <a:lnTo>
                    <a:pt x="14" y="376"/>
                  </a:lnTo>
                  <a:lnTo>
                    <a:pt x="10" y="376"/>
                  </a:lnTo>
                  <a:lnTo>
                    <a:pt x="10" y="376"/>
                  </a:lnTo>
                  <a:lnTo>
                    <a:pt x="10" y="366"/>
                  </a:lnTo>
                  <a:lnTo>
                    <a:pt x="11" y="355"/>
                  </a:lnTo>
                  <a:lnTo>
                    <a:pt x="15" y="337"/>
                  </a:lnTo>
                  <a:lnTo>
                    <a:pt x="15" y="337"/>
                  </a:lnTo>
                  <a:lnTo>
                    <a:pt x="17" y="324"/>
                  </a:lnTo>
                  <a:lnTo>
                    <a:pt x="21" y="312"/>
                  </a:lnTo>
                  <a:lnTo>
                    <a:pt x="28" y="286"/>
                  </a:lnTo>
                  <a:lnTo>
                    <a:pt x="28" y="286"/>
                  </a:lnTo>
                  <a:lnTo>
                    <a:pt x="44" y="235"/>
                  </a:lnTo>
                  <a:lnTo>
                    <a:pt x="60" y="185"/>
                  </a:lnTo>
                  <a:lnTo>
                    <a:pt x="60" y="185"/>
                  </a:lnTo>
                  <a:lnTo>
                    <a:pt x="68" y="160"/>
                  </a:lnTo>
                  <a:lnTo>
                    <a:pt x="76" y="136"/>
                  </a:lnTo>
                  <a:lnTo>
                    <a:pt x="89" y="85"/>
                  </a:lnTo>
                  <a:lnTo>
                    <a:pt x="89" y="85"/>
                  </a:lnTo>
                  <a:lnTo>
                    <a:pt x="96" y="59"/>
                  </a:lnTo>
                  <a:lnTo>
                    <a:pt x="102" y="46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110" y="27"/>
                  </a:lnTo>
                  <a:lnTo>
                    <a:pt x="113" y="20"/>
                  </a:lnTo>
                  <a:lnTo>
                    <a:pt x="115" y="12"/>
                  </a:lnTo>
                  <a:lnTo>
                    <a:pt x="116" y="4"/>
                  </a:lnTo>
                  <a:lnTo>
                    <a:pt x="116" y="4"/>
                  </a:lnTo>
                  <a:lnTo>
                    <a:pt x="116" y="2"/>
                  </a:lnTo>
                  <a:lnTo>
                    <a:pt x="115" y="1"/>
                  </a:lnTo>
                  <a:lnTo>
                    <a:pt x="113" y="0"/>
                  </a:lnTo>
                  <a:lnTo>
                    <a:pt x="112" y="0"/>
                  </a:lnTo>
                  <a:lnTo>
                    <a:pt x="109" y="1"/>
                  </a:lnTo>
                  <a:lnTo>
                    <a:pt x="107" y="2"/>
                  </a:lnTo>
                  <a:lnTo>
                    <a:pt x="107" y="4"/>
                  </a:lnTo>
                  <a:lnTo>
                    <a:pt x="10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873">
              <a:extLst>
                <a:ext uri="{FF2B5EF4-FFF2-40B4-BE49-F238E27FC236}">
                  <a16:creationId xmlns:a16="http://schemas.microsoft.com/office/drawing/2014/main" id="{BF138548-1512-085B-3967-AE4DE9C7A788}"/>
                </a:ext>
              </a:extLst>
            </p:cNvPr>
            <p:cNvSpPr/>
            <p:nvPr/>
          </p:nvSpPr>
          <p:spPr bwMode="auto">
            <a:xfrm>
              <a:off x="4725988" y="1582738"/>
              <a:ext cx="58738" cy="203200"/>
            </a:xfrm>
            <a:custGeom>
              <a:avLst/>
              <a:gdLst/>
              <a:ahLst/>
              <a:cxnLst>
                <a:cxn ang="0">
                  <a:pos x="103" y="2"/>
                </a:cxn>
                <a:cxn ang="0">
                  <a:pos x="91" y="19"/>
                </a:cxn>
                <a:cxn ang="0">
                  <a:pos x="84" y="38"/>
                </a:cxn>
                <a:cxn ang="0">
                  <a:pos x="74" y="77"/>
                </a:cxn>
                <a:cxn ang="0">
                  <a:pos x="66" y="105"/>
                </a:cxn>
                <a:cxn ang="0">
                  <a:pos x="50" y="161"/>
                </a:cxn>
                <a:cxn ang="0">
                  <a:pos x="42" y="188"/>
                </a:cxn>
                <a:cxn ang="0">
                  <a:pos x="27" y="244"/>
                </a:cxn>
                <a:cxn ang="0">
                  <a:pos x="15" y="301"/>
                </a:cxn>
                <a:cxn ang="0">
                  <a:pos x="4" y="339"/>
                </a:cxn>
                <a:cxn ang="0">
                  <a:pos x="1" y="358"/>
                </a:cxn>
                <a:cxn ang="0">
                  <a:pos x="2" y="378"/>
                </a:cxn>
                <a:cxn ang="0">
                  <a:pos x="2" y="380"/>
                </a:cxn>
                <a:cxn ang="0">
                  <a:pos x="5" y="382"/>
                </a:cxn>
                <a:cxn ang="0">
                  <a:pos x="10" y="381"/>
                </a:cxn>
                <a:cxn ang="0">
                  <a:pos x="11" y="378"/>
                </a:cxn>
                <a:cxn ang="0">
                  <a:pos x="11" y="375"/>
                </a:cxn>
                <a:cxn ang="0">
                  <a:pos x="11" y="356"/>
                </a:cxn>
                <a:cxn ang="0">
                  <a:pos x="15" y="334"/>
                </a:cxn>
                <a:cxn ang="0">
                  <a:pos x="26" y="294"/>
                </a:cxn>
                <a:cxn ang="0">
                  <a:pos x="37" y="246"/>
                </a:cxn>
                <a:cxn ang="0">
                  <a:pos x="49" y="199"/>
                </a:cxn>
                <a:cxn ang="0">
                  <a:pos x="61" y="153"/>
                </a:cxn>
                <a:cxn ang="0">
                  <a:pos x="75" y="106"/>
                </a:cxn>
                <a:cxn ang="0">
                  <a:pos x="91" y="54"/>
                </a:cxn>
                <a:cxn ang="0">
                  <a:pos x="98" y="30"/>
                </a:cxn>
                <a:cxn ang="0">
                  <a:pos x="102" y="20"/>
                </a:cxn>
                <a:cxn ang="0">
                  <a:pos x="110" y="9"/>
                </a:cxn>
                <a:cxn ang="0">
                  <a:pos x="111" y="8"/>
                </a:cxn>
                <a:cxn ang="0">
                  <a:pos x="110" y="3"/>
                </a:cxn>
                <a:cxn ang="0">
                  <a:pos x="108" y="1"/>
                </a:cxn>
                <a:cxn ang="0">
                  <a:pos x="105" y="1"/>
                </a:cxn>
                <a:cxn ang="0">
                  <a:pos x="103" y="2"/>
                </a:cxn>
              </a:cxnLst>
              <a:rect l="0" t="0" r="r" b="b"/>
              <a:pathLst>
                <a:path w="111" h="382">
                  <a:moveTo>
                    <a:pt x="103" y="2"/>
                  </a:moveTo>
                  <a:lnTo>
                    <a:pt x="103" y="2"/>
                  </a:lnTo>
                  <a:lnTo>
                    <a:pt x="97" y="11"/>
                  </a:lnTo>
                  <a:lnTo>
                    <a:pt x="91" y="19"/>
                  </a:lnTo>
                  <a:lnTo>
                    <a:pt x="87" y="28"/>
                  </a:lnTo>
                  <a:lnTo>
                    <a:pt x="84" y="38"/>
                  </a:lnTo>
                  <a:lnTo>
                    <a:pt x="80" y="57"/>
                  </a:lnTo>
                  <a:lnTo>
                    <a:pt x="74" y="77"/>
                  </a:lnTo>
                  <a:lnTo>
                    <a:pt x="74" y="77"/>
                  </a:lnTo>
                  <a:lnTo>
                    <a:pt x="66" y="105"/>
                  </a:lnTo>
                  <a:lnTo>
                    <a:pt x="58" y="133"/>
                  </a:lnTo>
                  <a:lnTo>
                    <a:pt x="50" y="161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33" y="216"/>
                  </a:lnTo>
                  <a:lnTo>
                    <a:pt x="27" y="244"/>
                  </a:lnTo>
                  <a:lnTo>
                    <a:pt x="15" y="301"/>
                  </a:lnTo>
                  <a:lnTo>
                    <a:pt x="15" y="301"/>
                  </a:lnTo>
                  <a:lnTo>
                    <a:pt x="10" y="320"/>
                  </a:lnTo>
                  <a:lnTo>
                    <a:pt x="4" y="339"/>
                  </a:lnTo>
                  <a:lnTo>
                    <a:pt x="2" y="349"/>
                  </a:lnTo>
                  <a:lnTo>
                    <a:pt x="1" y="358"/>
                  </a:lnTo>
                  <a:lnTo>
                    <a:pt x="0" y="368"/>
                  </a:lnTo>
                  <a:lnTo>
                    <a:pt x="2" y="378"/>
                  </a:lnTo>
                  <a:lnTo>
                    <a:pt x="2" y="378"/>
                  </a:lnTo>
                  <a:lnTo>
                    <a:pt x="2" y="380"/>
                  </a:lnTo>
                  <a:lnTo>
                    <a:pt x="4" y="381"/>
                  </a:lnTo>
                  <a:lnTo>
                    <a:pt x="5" y="382"/>
                  </a:lnTo>
                  <a:lnTo>
                    <a:pt x="7" y="381"/>
                  </a:lnTo>
                  <a:lnTo>
                    <a:pt x="10" y="381"/>
                  </a:lnTo>
                  <a:lnTo>
                    <a:pt x="11" y="379"/>
                  </a:lnTo>
                  <a:lnTo>
                    <a:pt x="11" y="378"/>
                  </a:lnTo>
                  <a:lnTo>
                    <a:pt x="11" y="375"/>
                  </a:lnTo>
                  <a:lnTo>
                    <a:pt x="11" y="375"/>
                  </a:lnTo>
                  <a:lnTo>
                    <a:pt x="10" y="366"/>
                  </a:lnTo>
                  <a:lnTo>
                    <a:pt x="11" y="356"/>
                  </a:lnTo>
                  <a:lnTo>
                    <a:pt x="12" y="345"/>
                  </a:lnTo>
                  <a:lnTo>
                    <a:pt x="15" y="334"/>
                  </a:lnTo>
                  <a:lnTo>
                    <a:pt x="21" y="313"/>
                  </a:lnTo>
                  <a:lnTo>
                    <a:pt x="26" y="294"/>
                  </a:lnTo>
                  <a:lnTo>
                    <a:pt x="26" y="294"/>
                  </a:lnTo>
                  <a:lnTo>
                    <a:pt x="37" y="246"/>
                  </a:lnTo>
                  <a:lnTo>
                    <a:pt x="43" y="222"/>
                  </a:lnTo>
                  <a:lnTo>
                    <a:pt x="49" y="199"/>
                  </a:lnTo>
                  <a:lnTo>
                    <a:pt x="49" y="199"/>
                  </a:lnTo>
                  <a:lnTo>
                    <a:pt x="61" y="153"/>
                  </a:lnTo>
                  <a:lnTo>
                    <a:pt x="75" y="106"/>
                  </a:lnTo>
                  <a:lnTo>
                    <a:pt x="75" y="106"/>
                  </a:lnTo>
                  <a:lnTo>
                    <a:pt x="91" y="54"/>
                  </a:lnTo>
                  <a:lnTo>
                    <a:pt x="91" y="54"/>
                  </a:lnTo>
                  <a:lnTo>
                    <a:pt x="96" y="42"/>
                  </a:lnTo>
                  <a:lnTo>
                    <a:pt x="98" y="30"/>
                  </a:lnTo>
                  <a:lnTo>
                    <a:pt x="100" y="25"/>
                  </a:lnTo>
                  <a:lnTo>
                    <a:pt x="102" y="20"/>
                  </a:lnTo>
                  <a:lnTo>
                    <a:pt x="105" y="15"/>
                  </a:lnTo>
                  <a:lnTo>
                    <a:pt x="110" y="9"/>
                  </a:lnTo>
                  <a:lnTo>
                    <a:pt x="110" y="9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0" y="3"/>
                  </a:lnTo>
                  <a:lnTo>
                    <a:pt x="109" y="2"/>
                  </a:lnTo>
                  <a:lnTo>
                    <a:pt x="108" y="1"/>
                  </a:lnTo>
                  <a:lnTo>
                    <a:pt x="106" y="0"/>
                  </a:lnTo>
                  <a:lnTo>
                    <a:pt x="105" y="1"/>
                  </a:lnTo>
                  <a:lnTo>
                    <a:pt x="103" y="2"/>
                  </a:lnTo>
                  <a:lnTo>
                    <a:pt x="10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874">
              <a:extLst>
                <a:ext uri="{FF2B5EF4-FFF2-40B4-BE49-F238E27FC236}">
                  <a16:creationId xmlns:a16="http://schemas.microsoft.com/office/drawing/2014/main" id="{5C48E409-1A50-AEC9-80BC-3DAB04539FB5}"/>
                </a:ext>
              </a:extLst>
            </p:cNvPr>
            <p:cNvSpPr/>
            <p:nvPr/>
          </p:nvSpPr>
          <p:spPr bwMode="auto">
            <a:xfrm>
              <a:off x="4762501" y="1589088"/>
              <a:ext cx="49213" cy="168275"/>
            </a:xfrm>
            <a:custGeom>
              <a:avLst/>
              <a:gdLst/>
              <a:ahLst/>
              <a:cxnLst>
                <a:cxn ang="0">
                  <a:pos x="86" y="2"/>
                </a:cxn>
                <a:cxn ang="0">
                  <a:pos x="86" y="2"/>
                </a:cxn>
                <a:cxn ang="0">
                  <a:pos x="77" y="19"/>
                </a:cxn>
                <a:cxn ang="0">
                  <a:pos x="70" y="37"/>
                </a:cxn>
                <a:cxn ang="0">
                  <a:pos x="64" y="56"/>
                </a:cxn>
                <a:cxn ang="0">
                  <a:pos x="59" y="74"/>
                </a:cxn>
                <a:cxn ang="0">
                  <a:pos x="49" y="112"/>
                </a:cxn>
                <a:cxn ang="0">
                  <a:pos x="40" y="150"/>
                </a:cxn>
                <a:cxn ang="0">
                  <a:pos x="40" y="150"/>
                </a:cxn>
                <a:cxn ang="0">
                  <a:pos x="0" y="312"/>
                </a:cxn>
                <a:cxn ang="0">
                  <a:pos x="0" y="312"/>
                </a:cxn>
                <a:cxn ang="0">
                  <a:pos x="0" y="315"/>
                </a:cxn>
                <a:cxn ang="0">
                  <a:pos x="0" y="315"/>
                </a:cxn>
                <a:cxn ang="0">
                  <a:pos x="0" y="316"/>
                </a:cxn>
                <a:cxn ang="0">
                  <a:pos x="0" y="316"/>
                </a:cxn>
                <a:cxn ang="0">
                  <a:pos x="1" y="316"/>
                </a:cxn>
                <a:cxn ang="0">
                  <a:pos x="1" y="316"/>
                </a:cxn>
                <a:cxn ang="0">
                  <a:pos x="2" y="318"/>
                </a:cxn>
                <a:cxn ang="0">
                  <a:pos x="4" y="318"/>
                </a:cxn>
                <a:cxn ang="0">
                  <a:pos x="6" y="318"/>
                </a:cxn>
                <a:cxn ang="0">
                  <a:pos x="6" y="318"/>
                </a:cxn>
                <a:cxn ang="0">
                  <a:pos x="9" y="317"/>
                </a:cxn>
                <a:cxn ang="0">
                  <a:pos x="10" y="315"/>
                </a:cxn>
                <a:cxn ang="0">
                  <a:pos x="11" y="313"/>
                </a:cxn>
                <a:cxn ang="0">
                  <a:pos x="10" y="311"/>
                </a:cxn>
                <a:cxn ang="0">
                  <a:pos x="10" y="311"/>
                </a:cxn>
                <a:cxn ang="0">
                  <a:pos x="47" y="160"/>
                </a:cxn>
                <a:cxn ang="0">
                  <a:pos x="47" y="160"/>
                </a:cxn>
                <a:cxn ang="0">
                  <a:pos x="57" y="122"/>
                </a:cxn>
                <a:cxn ang="0">
                  <a:pos x="66" y="82"/>
                </a:cxn>
                <a:cxn ang="0">
                  <a:pos x="71" y="63"/>
                </a:cxn>
                <a:cxn ang="0">
                  <a:pos x="77" y="43"/>
                </a:cxn>
                <a:cxn ang="0">
                  <a:pos x="86" y="25"/>
                </a:cxn>
                <a:cxn ang="0">
                  <a:pos x="94" y="6"/>
                </a:cxn>
                <a:cxn ang="0">
                  <a:pos x="94" y="6"/>
                </a:cxn>
                <a:cxn ang="0">
                  <a:pos x="94" y="5"/>
                </a:cxn>
                <a:cxn ang="0">
                  <a:pos x="94" y="3"/>
                </a:cxn>
                <a:cxn ang="0">
                  <a:pos x="93" y="1"/>
                </a:cxn>
                <a:cxn ang="0">
                  <a:pos x="92" y="0"/>
                </a:cxn>
                <a:cxn ang="0">
                  <a:pos x="90" y="0"/>
                </a:cxn>
                <a:cxn ang="0">
                  <a:pos x="89" y="0"/>
                </a:cxn>
                <a:cxn ang="0">
                  <a:pos x="87" y="0"/>
                </a:cxn>
                <a:cxn ang="0">
                  <a:pos x="86" y="2"/>
                </a:cxn>
                <a:cxn ang="0">
                  <a:pos x="86" y="2"/>
                </a:cxn>
              </a:cxnLst>
              <a:rect l="0" t="0" r="r" b="b"/>
              <a:pathLst>
                <a:path w="94" h="318">
                  <a:moveTo>
                    <a:pt x="86" y="2"/>
                  </a:moveTo>
                  <a:lnTo>
                    <a:pt x="86" y="2"/>
                  </a:lnTo>
                  <a:lnTo>
                    <a:pt x="77" y="19"/>
                  </a:lnTo>
                  <a:lnTo>
                    <a:pt x="70" y="37"/>
                  </a:lnTo>
                  <a:lnTo>
                    <a:pt x="64" y="56"/>
                  </a:lnTo>
                  <a:lnTo>
                    <a:pt x="59" y="74"/>
                  </a:lnTo>
                  <a:lnTo>
                    <a:pt x="49" y="112"/>
                  </a:lnTo>
                  <a:lnTo>
                    <a:pt x="40" y="150"/>
                  </a:lnTo>
                  <a:lnTo>
                    <a:pt x="40" y="150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1" y="316"/>
                  </a:lnTo>
                  <a:lnTo>
                    <a:pt x="1" y="316"/>
                  </a:lnTo>
                  <a:lnTo>
                    <a:pt x="2" y="318"/>
                  </a:lnTo>
                  <a:lnTo>
                    <a:pt x="4" y="318"/>
                  </a:lnTo>
                  <a:lnTo>
                    <a:pt x="6" y="318"/>
                  </a:lnTo>
                  <a:lnTo>
                    <a:pt x="6" y="318"/>
                  </a:lnTo>
                  <a:lnTo>
                    <a:pt x="9" y="317"/>
                  </a:lnTo>
                  <a:lnTo>
                    <a:pt x="10" y="315"/>
                  </a:lnTo>
                  <a:lnTo>
                    <a:pt x="11" y="313"/>
                  </a:lnTo>
                  <a:lnTo>
                    <a:pt x="10" y="311"/>
                  </a:lnTo>
                  <a:lnTo>
                    <a:pt x="10" y="311"/>
                  </a:lnTo>
                  <a:lnTo>
                    <a:pt x="47" y="160"/>
                  </a:lnTo>
                  <a:lnTo>
                    <a:pt x="47" y="160"/>
                  </a:lnTo>
                  <a:lnTo>
                    <a:pt x="57" y="122"/>
                  </a:lnTo>
                  <a:lnTo>
                    <a:pt x="66" y="82"/>
                  </a:lnTo>
                  <a:lnTo>
                    <a:pt x="71" y="63"/>
                  </a:lnTo>
                  <a:lnTo>
                    <a:pt x="77" y="43"/>
                  </a:lnTo>
                  <a:lnTo>
                    <a:pt x="86" y="25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4" y="5"/>
                  </a:lnTo>
                  <a:lnTo>
                    <a:pt x="94" y="3"/>
                  </a:lnTo>
                  <a:lnTo>
                    <a:pt x="93" y="1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89" y="0"/>
                  </a:lnTo>
                  <a:lnTo>
                    <a:pt x="87" y="0"/>
                  </a:lnTo>
                  <a:lnTo>
                    <a:pt x="86" y="2"/>
                  </a:lnTo>
                  <a:lnTo>
                    <a:pt x="8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875">
              <a:extLst>
                <a:ext uri="{FF2B5EF4-FFF2-40B4-BE49-F238E27FC236}">
                  <a16:creationId xmlns:a16="http://schemas.microsoft.com/office/drawing/2014/main" id="{CBC4D428-8132-055F-456C-626CCC08F8F5}"/>
                </a:ext>
              </a:extLst>
            </p:cNvPr>
            <p:cNvSpPr/>
            <p:nvPr/>
          </p:nvSpPr>
          <p:spPr bwMode="auto">
            <a:xfrm>
              <a:off x="4792663" y="1601788"/>
              <a:ext cx="31750" cy="130175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1" y="20"/>
                </a:cxn>
                <a:cxn ang="0">
                  <a:pos x="49" y="35"/>
                </a:cxn>
                <a:cxn ang="0">
                  <a:pos x="44" y="64"/>
                </a:cxn>
                <a:cxn ang="0">
                  <a:pos x="31" y="122"/>
                </a:cxn>
                <a:cxn ang="0">
                  <a:pos x="31" y="122"/>
                </a:cxn>
                <a:cxn ang="0">
                  <a:pos x="25" y="152"/>
                </a:cxn>
                <a:cxn ang="0">
                  <a:pos x="18" y="182"/>
                </a:cxn>
                <a:cxn ang="0">
                  <a:pos x="10" y="211"/>
                </a:cxn>
                <a:cxn ang="0">
                  <a:pos x="6" y="225"/>
                </a:cxn>
                <a:cxn ang="0">
                  <a:pos x="0" y="240"/>
                </a:cxn>
                <a:cxn ang="0">
                  <a:pos x="0" y="240"/>
                </a:cxn>
                <a:cxn ang="0">
                  <a:pos x="0" y="242"/>
                </a:cxn>
                <a:cxn ang="0">
                  <a:pos x="0" y="244"/>
                </a:cxn>
                <a:cxn ang="0">
                  <a:pos x="3" y="247"/>
                </a:cxn>
                <a:cxn ang="0">
                  <a:pos x="4" y="247"/>
                </a:cxn>
                <a:cxn ang="0">
                  <a:pos x="6" y="247"/>
                </a:cxn>
                <a:cxn ang="0">
                  <a:pos x="7" y="247"/>
                </a:cxn>
                <a:cxn ang="0">
                  <a:pos x="8" y="245"/>
                </a:cxn>
                <a:cxn ang="0">
                  <a:pos x="8" y="245"/>
                </a:cxn>
                <a:cxn ang="0">
                  <a:pos x="14" y="231"/>
                </a:cxn>
                <a:cxn ang="0">
                  <a:pos x="19" y="215"/>
                </a:cxn>
                <a:cxn ang="0">
                  <a:pos x="28" y="185"/>
                </a:cxn>
                <a:cxn ang="0">
                  <a:pos x="34" y="155"/>
                </a:cxn>
                <a:cxn ang="0">
                  <a:pos x="40" y="124"/>
                </a:cxn>
                <a:cxn ang="0">
                  <a:pos x="40" y="124"/>
                </a:cxn>
                <a:cxn ang="0">
                  <a:pos x="54" y="65"/>
                </a:cxn>
                <a:cxn ang="0">
                  <a:pos x="59" y="36"/>
                </a:cxn>
                <a:cxn ang="0">
                  <a:pos x="61" y="20"/>
                </a:cxn>
                <a:cxn ang="0">
                  <a:pos x="61" y="5"/>
                </a:cxn>
                <a:cxn ang="0">
                  <a:pos x="61" y="5"/>
                </a:cxn>
                <a:cxn ang="0">
                  <a:pos x="61" y="3"/>
                </a:cxn>
                <a:cxn ang="0">
                  <a:pos x="60" y="2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4" y="2"/>
                </a:cxn>
                <a:cxn ang="0">
                  <a:pos x="52" y="3"/>
                </a:cxn>
                <a:cxn ang="0">
                  <a:pos x="51" y="5"/>
                </a:cxn>
                <a:cxn ang="0">
                  <a:pos x="51" y="5"/>
                </a:cxn>
              </a:cxnLst>
              <a:rect l="0" t="0" r="r" b="b"/>
              <a:pathLst>
                <a:path w="61" h="247">
                  <a:moveTo>
                    <a:pt x="51" y="5"/>
                  </a:moveTo>
                  <a:lnTo>
                    <a:pt x="51" y="5"/>
                  </a:lnTo>
                  <a:lnTo>
                    <a:pt x="51" y="20"/>
                  </a:lnTo>
                  <a:lnTo>
                    <a:pt x="49" y="35"/>
                  </a:lnTo>
                  <a:lnTo>
                    <a:pt x="44" y="64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25" y="152"/>
                  </a:lnTo>
                  <a:lnTo>
                    <a:pt x="18" y="182"/>
                  </a:lnTo>
                  <a:lnTo>
                    <a:pt x="10" y="211"/>
                  </a:lnTo>
                  <a:lnTo>
                    <a:pt x="6" y="225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3" y="247"/>
                  </a:lnTo>
                  <a:lnTo>
                    <a:pt x="4" y="247"/>
                  </a:lnTo>
                  <a:lnTo>
                    <a:pt x="6" y="247"/>
                  </a:lnTo>
                  <a:lnTo>
                    <a:pt x="7" y="247"/>
                  </a:lnTo>
                  <a:lnTo>
                    <a:pt x="8" y="245"/>
                  </a:lnTo>
                  <a:lnTo>
                    <a:pt x="8" y="245"/>
                  </a:lnTo>
                  <a:lnTo>
                    <a:pt x="14" y="231"/>
                  </a:lnTo>
                  <a:lnTo>
                    <a:pt x="19" y="215"/>
                  </a:lnTo>
                  <a:lnTo>
                    <a:pt x="28" y="185"/>
                  </a:lnTo>
                  <a:lnTo>
                    <a:pt x="34" y="155"/>
                  </a:lnTo>
                  <a:lnTo>
                    <a:pt x="40" y="124"/>
                  </a:lnTo>
                  <a:lnTo>
                    <a:pt x="40" y="124"/>
                  </a:lnTo>
                  <a:lnTo>
                    <a:pt x="54" y="65"/>
                  </a:lnTo>
                  <a:lnTo>
                    <a:pt x="59" y="36"/>
                  </a:lnTo>
                  <a:lnTo>
                    <a:pt x="61" y="20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3"/>
                  </a:lnTo>
                  <a:lnTo>
                    <a:pt x="60" y="2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4" y="2"/>
                  </a:lnTo>
                  <a:lnTo>
                    <a:pt x="52" y="3"/>
                  </a:lnTo>
                  <a:lnTo>
                    <a:pt x="51" y="5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876">
              <a:extLst>
                <a:ext uri="{FF2B5EF4-FFF2-40B4-BE49-F238E27FC236}">
                  <a16:creationId xmlns:a16="http://schemas.microsoft.com/office/drawing/2014/main" id="{363B78FF-06EC-AD8C-DE86-E17775A23096}"/>
                </a:ext>
              </a:extLst>
            </p:cNvPr>
            <p:cNvSpPr/>
            <p:nvPr/>
          </p:nvSpPr>
          <p:spPr bwMode="auto">
            <a:xfrm>
              <a:off x="4830763" y="1595438"/>
              <a:ext cx="12700" cy="90488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14" y="5"/>
                </a:cxn>
                <a:cxn ang="0">
                  <a:pos x="14" y="26"/>
                </a:cxn>
                <a:cxn ang="0">
                  <a:pos x="13" y="46"/>
                </a:cxn>
                <a:cxn ang="0">
                  <a:pos x="8" y="86"/>
                </a:cxn>
                <a:cxn ang="0">
                  <a:pos x="0" y="167"/>
                </a:cxn>
                <a:cxn ang="0">
                  <a:pos x="0" y="167"/>
                </a:cxn>
                <a:cxn ang="0">
                  <a:pos x="0" y="169"/>
                </a:cxn>
                <a:cxn ang="0">
                  <a:pos x="1" y="170"/>
                </a:cxn>
                <a:cxn ang="0">
                  <a:pos x="2" y="171"/>
                </a:cxn>
                <a:cxn ang="0">
                  <a:pos x="4" y="171"/>
                </a:cxn>
                <a:cxn ang="0">
                  <a:pos x="7" y="170"/>
                </a:cxn>
                <a:cxn ang="0">
                  <a:pos x="8" y="169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18" y="86"/>
                </a:cxn>
                <a:cxn ang="0">
                  <a:pos x="22" y="46"/>
                </a:cxn>
                <a:cxn ang="0">
                  <a:pos x="23" y="26"/>
                </a:cxn>
                <a:cxn ang="0">
                  <a:pos x="24" y="5"/>
                </a:cxn>
                <a:cxn ang="0">
                  <a:pos x="24" y="5"/>
                </a:cxn>
                <a:cxn ang="0">
                  <a:pos x="23" y="3"/>
                </a:cxn>
                <a:cxn ang="0">
                  <a:pos x="22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5" y="3"/>
                </a:cxn>
                <a:cxn ang="0">
                  <a:pos x="14" y="5"/>
                </a:cxn>
                <a:cxn ang="0">
                  <a:pos x="14" y="5"/>
                </a:cxn>
              </a:cxnLst>
              <a:rect l="0" t="0" r="r" b="b"/>
              <a:pathLst>
                <a:path w="24" h="171">
                  <a:moveTo>
                    <a:pt x="14" y="5"/>
                  </a:moveTo>
                  <a:lnTo>
                    <a:pt x="14" y="5"/>
                  </a:lnTo>
                  <a:lnTo>
                    <a:pt x="14" y="26"/>
                  </a:lnTo>
                  <a:lnTo>
                    <a:pt x="13" y="46"/>
                  </a:lnTo>
                  <a:lnTo>
                    <a:pt x="8" y="86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69"/>
                  </a:lnTo>
                  <a:lnTo>
                    <a:pt x="1" y="170"/>
                  </a:lnTo>
                  <a:lnTo>
                    <a:pt x="2" y="171"/>
                  </a:lnTo>
                  <a:lnTo>
                    <a:pt x="4" y="171"/>
                  </a:lnTo>
                  <a:lnTo>
                    <a:pt x="7" y="170"/>
                  </a:lnTo>
                  <a:lnTo>
                    <a:pt x="8" y="169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8" y="86"/>
                  </a:lnTo>
                  <a:lnTo>
                    <a:pt x="22" y="46"/>
                  </a:lnTo>
                  <a:lnTo>
                    <a:pt x="23" y="26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3" y="3"/>
                  </a:lnTo>
                  <a:lnTo>
                    <a:pt x="22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5" y="3"/>
                  </a:lnTo>
                  <a:lnTo>
                    <a:pt x="14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877">
              <a:extLst>
                <a:ext uri="{FF2B5EF4-FFF2-40B4-BE49-F238E27FC236}">
                  <a16:creationId xmlns:a16="http://schemas.microsoft.com/office/drawing/2014/main" id="{54622CAA-218A-61C4-3FE6-82726445AE0D}"/>
                </a:ext>
              </a:extLst>
            </p:cNvPr>
            <p:cNvSpPr/>
            <p:nvPr/>
          </p:nvSpPr>
          <p:spPr bwMode="auto">
            <a:xfrm>
              <a:off x="4433888" y="1717676"/>
              <a:ext cx="20638" cy="2381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3" y="10"/>
                </a:cxn>
                <a:cxn ang="0">
                  <a:pos x="12" y="20"/>
                </a:cxn>
                <a:cxn ang="0">
                  <a:pos x="8" y="25"/>
                </a:cxn>
                <a:cxn ang="0">
                  <a:pos x="4" y="30"/>
                </a:cxn>
                <a:cxn ang="0">
                  <a:pos x="1" y="36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5"/>
                </a:cxn>
                <a:cxn ang="0">
                  <a:pos x="1" y="46"/>
                </a:cxn>
                <a:cxn ang="0">
                  <a:pos x="3" y="47"/>
                </a:cxn>
                <a:cxn ang="0">
                  <a:pos x="4" y="47"/>
                </a:cxn>
                <a:cxn ang="0">
                  <a:pos x="6" y="47"/>
                </a:cxn>
                <a:cxn ang="0">
                  <a:pos x="7" y="46"/>
                </a:cxn>
                <a:cxn ang="0">
                  <a:pos x="9" y="45"/>
                </a:cxn>
                <a:cxn ang="0">
                  <a:pos x="9" y="43"/>
                </a:cxn>
                <a:cxn ang="0">
                  <a:pos x="9" y="43"/>
                </a:cxn>
                <a:cxn ang="0">
                  <a:pos x="10" y="37"/>
                </a:cxn>
                <a:cxn ang="0">
                  <a:pos x="13" y="32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47">
                  <a:moveTo>
                    <a:pt x="33" y="1"/>
                  </a:moveTo>
                  <a:lnTo>
                    <a:pt x="33" y="1"/>
                  </a:lnTo>
                  <a:lnTo>
                    <a:pt x="23" y="10"/>
                  </a:lnTo>
                  <a:lnTo>
                    <a:pt x="12" y="20"/>
                  </a:lnTo>
                  <a:lnTo>
                    <a:pt x="8" y="25"/>
                  </a:lnTo>
                  <a:lnTo>
                    <a:pt x="4" y="30"/>
                  </a:lnTo>
                  <a:lnTo>
                    <a:pt x="1" y="3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5"/>
                  </a:lnTo>
                  <a:lnTo>
                    <a:pt x="1" y="46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6" y="47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10" y="37"/>
                  </a:lnTo>
                  <a:lnTo>
                    <a:pt x="13" y="3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878">
              <a:extLst>
                <a:ext uri="{FF2B5EF4-FFF2-40B4-BE49-F238E27FC236}">
                  <a16:creationId xmlns:a16="http://schemas.microsoft.com/office/drawing/2014/main" id="{385ABCE2-E269-192F-CA80-4101546F1560}"/>
                </a:ext>
              </a:extLst>
            </p:cNvPr>
            <p:cNvSpPr/>
            <p:nvPr/>
          </p:nvSpPr>
          <p:spPr bwMode="auto">
            <a:xfrm>
              <a:off x="4479926" y="1717676"/>
              <a:ext cx="15875" cy="3492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1" y="17"/>
                </a:cxn>
                <a:cxn ang="0">
                  <a:pos x="5" y="30"/>
                </a:cxn>
                <a:cxn ang="0">
                  <a:pos x="3" y="37"/>
                </a:cxn>
                <a:cxn ang="0">
                  <a:pos x="1" y="46"/>
                </a:cxn>
                <a:cxn ang="0">
                  <a:pos x="0" y="53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2" y="67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7" y="65"/>
                </a:cxn>
                <a:cxn ang="0">
                  <a:pos x="8" y="63"/>
                </a:cxn>
                <a:cxn ang="0">
                  <a:pos x="9" y="61"/>
                </a:cxn>
                <a:cxn ang="0">
                  <a:pos x="9" y="61"/>
                </a:cxn>
                <a:cxn ang="0">
                  <a:pos x="10" y="47"/>
                </a:cxn>
                <a:cxn ang="0">
                  <a:pos x="14" y="33"/>
                </a:cxn>
                <a:cxn ang="0">
                  <a:pos x="20" y="20"/>
                </a:cxn>
                <a:cxn ang="0">
                  <a:pos x="28" y="7"/>
                </a:cxn>
                <a:cxn ang="0">
                  <a:pos x="28" y="7"/>
                </a:cxn>
                <a:cxn ang="0">
                  <a:pos x="28" y="5"/>
                </a:cxn>
                <a:cxn ang="0">
                  <a:pos x="28" y="3"/>
                </a:cxn>
                <a:cxn ang="0">
                  <a:pos x="27" y="2"/>
                </a:cxn>
                <a:cxn ang="0">
                  <a:pos x="26" y="1"/>
                </a:cxn>
                <a:cxn ang="0">
                  <a:pos x="24" y="0"/>
                </a:cxn>
                <a:cxn ang="0">
                  <a:pos x="23" y="0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8" h="67">
                  <a:moveTo>
                    <a:pt x="20" y="2"/>
                  </a:moveTo>
                  <a:lnTo>
                    <a:pt x="20" y="2"/>
                  </a:lnTo>
                  <a:lnTo>
                    <a:pt x="11" y="17"/>
                  </a:lnTo>
                  <a:lnTo>
                    <a:pt x="5" y="30"/>
                  </a:lnTo>
                  <a:lnTo>
                    <a:pt x="3" y="37"/>
                  </a:lnTo>
                  <a:lnTo>
                    <a:pt x="1" y="46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2" y="67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5"/>
                  </a:lnTo>
                  <a:lnTo>
                    <a:pt x="8" y="63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0" y="47"/>
                  </a:lnTo>
                  <a:lnTo>
                    <a:pt x="14" y="33"/>
                  </a:lnTo>
                  <a:lnTo>
                    <a:pt x="20" y="20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27" y="2"/>
                  </a:lnTo>
                  <a:lnTo>
                    <a:pt x="26" y="1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879">
              <a:extLst>
                <a:ext uri="{FF2B5EF4-FFF2-40B4-BE49-F238E27FC236}">
                  <a16:creationId xmlns:a16="http://schemas.microsoft.com/office/drawing/2014/main" id="{0F68030B-EAB3-A5DE-C8CB-2BFE9EFDBB6B}"/>
                </a:ext>
              </a:extLst>
            </p:cNvPr>
            <p:cNvSpPr/>
            <p:nvPr/>
          </p:nvSpPr>
          <p:spPr bwMode="auto">
            <a:xfrm>
              <a:off x="4521201" y="1730376"/>
              <a:ext cx="17463" cy="34925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19" y="18"/>
                </a:cxn>
                <a:cxn ang="0">
                  <a:pos x="14" y="32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3" y="66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6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22" y="35"/>
                </a:cxn>
                <a:cxn ang="0">
                  <a:pos x="29" y="21"/>
                </a:cxn>
                <a:cxn ang="0">
                  <a:pos x="35" y="6"/>
                </a:cxn>
                <a:cxn ang="0">
                  <a:pos x="35" y="6"/>
                </a:cxn>
                <a:cxn ang="0">
                  <a:pos x="35" y="4"/>
                </a:cxn>
                <a:cxn ang="0">
                  <a:pos x="34" y="2"/>
                </a:cxn>
                <a:cxn ang="0">
                  <a:pos x="33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2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35" h="66">
                  <a:moveTo>
                    <a:pt x="25" y="4"/>
                  </a:moveTo>
                  <a:lnTo>
                    <a:pt x="25" y="4"/>
                  </a:lnTo>
                  <a:lnTo>
                    <a:pt x="19" y="18"/>
                  </a:lnTo>
                  <a:lnTo>
                    <a:pt x="14" y="32"/>
                  </a:lnTo>
                  <a:lnTo>
                    <a:pt x="1" y="60"/>
                  </a:lnTo>
                  <a:lnTo>
                    <a:pt x="1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3" y="66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6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22" y="35"/>
                  </a:lnTo>
                  <a:lnTo>
                    <a:pt x="29" y="21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5" y="4"/>
                  </a:lnTo>
                  <a:lnTo>
                    <a:pt x="34" y="2"/>
                  </a:lnTo>
                  <a:lnTo>
                    <a:pt x="33" y="1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2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880">
              <a:extLst>
                <a:ext uri="{FF2B5EF4-FFF2-40B4-BE49-F238E27FC236}">
                  <a16:creationId xmlns:a16="http://schemas.microsoft.com/office/drawing/2014/main" id="{DFF37088-543C-E828-CCBF-B5CE999B412F}"/>
                </a:ext>
              </a:extLst>
            </p:cNvPr>
            <p:cNvSpPr/>
            <p:nvPr/>
          </p:nvSpPr>
          <p:spPr bwMode="auto">
            <a:xfrm>
              <a:off x="4184651" y="1482726"/>
              <a:ext cx="15875" cy="3810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20" y="4"/>
                </a:cxn>
                <a:cxn ang="0">
                  <a:pos x="10" y="35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70"/>
                </a:cxn>
                <a:cxn ang="0">
                  <a:pos x="2" y="72"/>
                </a:cxn>
                <a:cxn ang="0">
                  <a:pos x="3" y="72"/>
                </a:cxn>
                <a:cxn ang="0">
                  <a:pos x="5" y="72"/>
                </a:cxn>
                <a:cxn ang="0">
                  <a:pos x="8" y="72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0" y="69"/>
                </a:cxn>
                <a:cxn ang="0">
                  <a:pos x="19" y="38"/>
                </a:cxn>
                <a:cxn ang="0">
                  <a:pos x="28" y="6"/>
                </a:cxn>
                <a:cxn ang="0">
                  <a:pos x="28" y="6"/>
                </a:cxn>
                <a:cxn ang="0">
                  <a:pos x="29" y="4"/>
                </a:cxn>
                <a:cxn ang="0">
                  <a:pos x="28" y="3"/>
                </a:cxn>
                <a:cxn ang="0">
                  <a:pos x="27" y="1"/>
                </a:cxn>
                <a:cxn ang="0">
                  <a:pos x="25" y="1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4"/>
                </a:cxn>
                <a:cxn ang="0">
                  <a:pos x="20" y="4"/>
                </a:cxn>
              </a:cxnLst>
              <a:rect l="0" t="0" r="r" b="b"/>
              <a:pathLst>
                <a:path w="29" h="72">
                  <a:moveTo>
                    <a:pt x="20" y="4"/>
                  </a:moveTo>
                  <a:lnTo>
                    <a:pt x="20" y="4"/>
                  </a:lnTo>
                  <a:lnTo>
                    <a:pt x="10" y="35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70"/>
                  </a:lnTo>
                  <a:lnTo>
                    <a:pt x="2" y="72"/>
                  </a:lnTo>
                  <a:lnTo>
                    <a:pt x="3" y="72"/>
                  </a:lnTo>
                  <a:lnTo>
                    <a:pt x="5" y="72"/>
                  </a:lnTo>
                  <a:lnTo>
                    <a:pt x="8" y="72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19" y="3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9" y="4"/>
                  </a:lnTo>
                  <a:lnTo>
                    <a:pt x="28" y="3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4"/>
                  </a:lnTo>
                  <a:lnTo>
                    <a:pt x="2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881">
              <a:extLst>
                <a:ext uri="{FF2B5EF4-FFF2-40B4-BE49-F238E27FC236}">
                  <a16:creationId xmlns:a16="http://schemas.microsoft.com/office/drawing/2014/main" id="{BD217859-A6E9-79D2-3F1E-A47EF4539FA1}"/>
                </a:ext>
              </a:extLst>
            </p:cNvPr>
            <p:cNvSpPr/>
            <p:nvPr/>
          </p:nvSpPr>
          <p:spPr bwMode="auto">
            <a:xfrm>
              <a:off x="4214813" y="1498601"/>
              <a:ext cx="7938" cy="254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3" y="12"/>
                </a:cxn>
                <a:cxn ang="0">
                  <a:pos x="1" y="21"/>
                </a:cxn>
                <a:cxn ang="0">
                  <a:pos x="0" y="32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1" y="44"/>
                </a:cxn>
                <a:cxn ang="0">
                  <a:pos x="2" y="46"/>
                </a:cxn>
                <a:cxn ang="0">
                  <a:pos x="3" y="46"/>
                </a:cxn>
                <a:cxn ang="0">
                  <a:pos x="5" y="47"/>
                </a:cxn>
                <a:cxn ang="0">
                  <a:pos x="7" y="46"/>
                </a:cxn>
                <a:cxn ang="0">
                  <a:pos x="9" y="46"/>
                </a:cxn>
                <a:cxn ang="0">
                  <a:pos x="10" y="44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10" y="33"/>
                </a:cxn>
                <a:cxn ang="0">
                  <a:pos x="11" y="25"/>
                </a:cxn>
                <a:cxn ang="0">
                  <a:pos x="13" y="15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6" h="47">
                  <a:moveTo>
                    <a:pt x="8" y="2"/>
                  </a:moveTo>
                  <a:lnTo>
                    <a:pt x="8" y="2"/>
                  </a:lnTo>
                  <a:lnTo>
                    <a:pt x="3" y="12"/>
                  </a:lnTo>
                  <a:lnTo>
                    <a:pt x="1" y="21"/>
                  </a:lnTo>
                  <a:lnTo>
                    <a:pt x="0" y="3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44"/>
                  </a:lnTo>
                  <a:lnTo>
                    <a:pt x="2" y="46"/>
                  </a:lnTo>
                  <a:lnTo>
                    <a:pt x="3" y="46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6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33"/>
                  </a:lnTo>
                  <a:lnTo>
                    <a:pt x="11" y="25"/>
                  </a:lnTo>
                  <a:lnTo>
                    <a:pt x="13" y="1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882">
              <a:extLst>
                <a:ext uri="{FF2B5EF4-FFF2-40B4-BE49-F238E27FC236}">
                  <a16:creationId xmlns:a16="http://schemas.microsoft.com/office/drawing/2014/main" id="{369D81F6-0777-529B-7030-D97969D7799C}"/>
                </a:ext>
              </a:extLst>
            </p:cNvPr>
            <p:cNvSpPr/>
            <p:nvPr/>
          </p:nvSpPr>
          <p:spPr bwMode="auto">
            <a:xfrm>
              <a:off x="4244976" y="1498601"/>
              <a:ext cx="9525" cy="25400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7" y="4"/>
                </a:cxn>
                <a:cxn ang="0">
                  <a:pos x="5" y="14"/>
                </a:cxn>
                <a:cxn ang="0">
                  <a:pos x="3" y="24"/>
                </a:cxn>
                <a:cxn ang="0">
                  <a:pos x="1" y="33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1" y="44"/>
                </a:cxn>
                <a:cxn ang="0">
                  <a:pos x="1" y="46"/>
                </a:cxn>
                <a:cxn ang="0">
                  <a:pos x="3" y="46"/>
                </a:cxn>
                <a:cxn ang="0">
                  <a:pos x="5" y="47"/>
                </a:cxn>
                <a:cxn ang="0">
                  <a:pos x="7" y="46"/>
                </a:cxn>
                <a:cxn ang="0">
                  <a:pos x="9" y="46"/>
                </a:cxn>
                <a:cxn ang="0">
                  <a:pos x="10" y="44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12" y="33"/>
                </a:cxn>
                <a:cxn ang="0">
                  <a:pos x="14" y="24"/>
                </a:cxn>
                <a:cxn ang="0">
                  <a:pos x="16" y="14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17" h="47">
                  <a:moveTo>
                    <a:pt x="7" y="4"/>
                  </a:moveTo>
                  <a:lnTo>
                    <a:pt x="7" y="4"/>
                  </a:lnTo>
                  <a:lnTo>
                    <a:pt x="5" y="14"/>
                  </a:lnTo>
                  <a:lnTo>
                    <a:pt x="3" y="24"/>
                  </a:lnTo>
                  <a:lnTo>
                    <a:pt x="1" y="3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44"/>
                  </a:lnTo>
                  <a:lnTo>
                    <a:pt x="1" y="46"/>
                  </a:lnTo>
                  <a:lnTo>
                    <a:pt x="3" y="46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6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2" y="33"/>
                  </a:lnTo>
                  <a:lnTo>
                    <a:pt x="14" y="24"/>
                  </a:lnTo>
                  <a:lnTo>
                    <a:pt x="16" y="1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883">
              <a:extLst>
                <a:ext uri="{FF2B5EF4-FFF2-40B4-BE49-F238E27FC236}">
                  <a16:creationId xmlns:a16="http://schemas.microsoft.com/office/drawing/2014/main" id="{D3FA95B6-D30E-0D6B-A130-93971AF0255C}"/>
                </a:ext>
              </a:extLst>
            </p:cNvPr>
            <p:cNvSpPr/>
            <p:nvPr/>
          </p:nvSpPr>
          <p:spPr bwMode="auto">
            <a:xfrm>
              <a:off x="4778376" y="1522413"/>
              <a:ext cx="9525" cy="317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5" y="18"/>
                </a:cxn>
                <a:cxn ang="0">
                  <a:pos x="3" y="30"/>
                </a:cxn>
                <a:cxn ang="0">
                  <a:pos x="1" y="43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3" y="59"/>
                </a:cxn>
                <a:cxn ang="0">
                  <a:pos x="5" y="60"/>
                </a:cxn>
                <a:cxn ang="0">
                  <a:pos x="6" y="59"/>
                </a:cxn>
                <a:cxn ang="0">
                  <a:pos x="8" y="59"/>
                </a:cxn>
                <a:cxn ang="0">
                  <a:pos x="9" y="57"/>
                </a:cxn>
                <a:cxn ang="0">
                  <a:pos x="9" y="55"/>
                </a:cxn>
                <a:cxn ang="0">
                  <a:pos x="9" y="55"/>
                </a:cxn>
                <a:cxn ang="0">
                  <a:pos x="11" y="43"/>
                </a:cxn>
                <a:cxn ang="0">
                  <a:pos x="13" y="30"/>
                </a:cxn>
                <a:cxn ang="0">
                  <a:pos x="15" y="1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16" h="60">
                  <a:moveTo>
                    <a:pt x="6" y="4"/>
                  </a:moveTo>
                  <a:lnTo>
                    <a:pt x="6" y="4"/>
                  </a:lnTo>
                  <a:lnTo>
                    <a:pt x="5" y="18"/>
                  </a:lnTo>
                  <a:lnTo>
                    <a:pt x="3" y="30"/>
                  </a:lnTo>
                  <a:lnTo>
                    <a:pt x="1" y="4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3" y="59"/>
                  </a:lnTo>
                  <a:lnTo>
                    <a:pt x="5" y="60"/>
                  </a:lnTo>
                  <a:lnTo>
                    <a:pt x="6" y="59"/>
                  </a:lnTo>
                  <a:lnTo>
                    <a:pt x="8" y="59"/>
                  </a:lnTo>
                  <a:lnTo>
                    <a:pt x="9" y="57"/>
                  </a:lnTo>
                  <a:lnTo>
                    <a:pt x="9" y="55"/>
                  </a:lnTo>
                  <a:lnTo>
                    <a:pt x="9" y="55"/>
                  </a:lnTo>
                  <a:lnTo>
                    <a:pt x="11" y="43"/>
                  </a:lnTo>
                  <a:lnTo>
                    <a:pt x="13" y="30"/>
                  </a:lnTo>
                  <a:lnTo>
                    <a:pt x="15" y="1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884">
              <a:extLst>
                <a:ext uri="{FF2B5EF4-FFF2-40B4-BE49-F238E27FC236}">
                  <a16:creationId xmlns:a16="http://schemas.microsoft.com/office/drawing/2014/main" id="{65BD1935-CE87-7866-B2DD-84968D5557DE}"/>
                </a:ext>
              </a:extLst>
            </p:cNvPr>
            <p:cNvSpPr/>
            <p:nvPr/>
          </p:nvSpPr>
          <p:spPr bwMode="auto">
            <a:xfrm>
              <a:off x="4805363" y="1528763"/>
              <a:ext cx="12700" cy="31750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1" y="16"/>
                </a:cxn>
                <a:cxn ang="0">
                  <a:pos x="9" y="29"/>
                </a:cxn>
                <a:cxn ang="0">
                  <a:pos x="5" y="41"/>
                </a:cxn>
                <a:cxn ang="0">
                  <a:pos x="1" y="53"/>
                </a:cxn>
                <a:cxn ang="0">
                  <a:pos x="1" y="53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3" y="60"/>
                </a:cxn>
                <a:cxn ang="0">
                  <a:pos x="5" y="60"/>
                </a:cxn>
                <a:cxn ang="0">
                  <a:pos x="6" y="60"/>
                </a:cxn>
                <a:cxn ang="0">
                  <a:pos x="8" y="59"/>
                </a:cxn>
                <a:cxn ang="0">
                  <a:pos x="9" y="58"/>
                </a:cxn>
                <a:cxn ang="0">
                  <a:pos x="9" y="58"/>
                </a:cxn>
                <a:cxn ang="0">
                  <a:pos x="14" y="45"/>
                </a:cxn>
                <a:cxn ang="0">
                  <a:pos x="18" y="32"/>
                </a:cxn>
                <a:cxn ang="0">
                  <a:pos x="21" y="18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1" y="3"/>
                </a:cxn>
                <a:cxn ang="0">
                  <a:pos x="20" y="1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4" y="1"/>
                </a:cxn>
                <a:cxn ang="0">
                  <a:pos x="13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22" h="60">
                  <a:moveTo>
                    <a:pt x="13" y="5"/>
                  </a:moveTo>
                  <a:lnTo>
                    <a:pt x="13" y="5"/>
                  </a:lnTo>
                  <a:lnTo>
                    <a:pt x="11" y="16"/>
                  </a:lnTo>
                  <a:lnTo>
                    <a:pt x="9" y="29"/>
                  </a:lnTo>
                  <a:lnTo>
                    <a:pt x="5" y="41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6" y="60"/>
                  </a:lnTo>
                  <a:lnTo>
                    <a:pt x="8" y="59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4" y="45"/>
                  </a:lnTo>
                  <a:lnTo>
                    <a:pt x="18" y="32"/>
                  </a:lnTo>
                  <a:lnTo>
                    <a:pt x="21" y="18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3"/>
                  </a:lnTo>
                  <a:lnTo>
                    <a:pt x="20" y="1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1"/>
                  </a:lnTo>
                  <a:lnTo>
                    <a:pt x="13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885">
              <a:extLst>
                <a:ext uri="{FF2B5EF4-FFF2-40B4-BE49-F238E27FC236}">
                  <a16:creationId xmlns:a16="http://schemas.microsoft.com/office/drawing/2014/main" id="{795A63BE-F284-5E98-C024-60A4041C89C3}"/>
                </a:ext>
              </a:extLst>
            </p:cNvPr>
            <p:cNvSpPr/>
            <p:nvPr/>
          </p:nvSpPr>
          <p:spPr bwMode="auto">
            <a:xfrm>
              <a:off x="4494213" y="1227138"/>
              <a:ext cx="20638" cy="28575"/>
            </a:xfrm>
            <a:custGeom>
              <a:avLst/>
              <a:gdLst/>
              <a:ahLst/>
              <a:cxnLst>
                <a:cxn ang="0">
                  <a:pos x="32" y="5"/>
                </a:cxn>
                <a:cxn ang="0">
                  <a:pos x="32" y="5"/>
                </a:cxn>
                <a:cxn ang="0">
                  <a:pos x="31" y="8"/>
                </a:cxn>
                <a:cxn ang="0">
                  <a:pos x="30" y="11"/>
                </a:cxn>
                <a:cxn ang="0">
                  <a:pos x="26" y="17"/>
                </a:cxn>
                <a:cxn ang="0">
                  <a:pos x="21" y="22"/>
                </a:cxn>
                <a:cxn ang="0">
                  <a:pos x="15" y="27"/>
                </a:cxn>
                <a:cxn ang="0">
                  <a:pos x="15" y="27"/>
                </a:cxn>
                <a:cxn ang="0">
                  <a:pos x="11" y="32"/>
                </a:cxn>
                <a:cxn ang="0">
                  <a:pos x="6" y="36"/>
                </a:cxn>
                <a:cxn ang="0">
                  <a:pos x="3" y="42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0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2" y="44"/>
                </a:cxn>
                <a:cxn ang="0">
                  <a:pos x="17" y="38"/>
                </a:cxn>
                <a:cxn ang="0">
                  <a:pos x="28" y="29"/>
                </a:cxn>
                <a:cxn ang="0">
                  <a:pos x="32" y="23"/>
                </a:cxn>
                <a:cxn ang="0">
                  <a:pos x="37" y="18"/>
                </a:cxn>
                <a:cxn ang="0">
                  <a:pos x="40" y="12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1"/>
                </a:cxn>
                <a:cxn ang="0">
                  <a:pos x="38" y="1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3" y="1"/>
                </a:cxn>
                <a:cxn ang="0">
                  <a:pos x="32" y="3"/>
                </a:cxn>
                <a:cxn ang="0">
                  <a:pos x="32" y="5"/>
                </a:cxn>
                <a:cxn ang="0">
                  <a:pos x="32" y="5"/>
                </a:cxn>
              </a:cxnLst>
              <a:rect l="0" t="0" r="r" b="b"/>
              <a:pathLst>
                <a:path w="41" h="53">
                  <a:moveTo>
                    <a:pt x="32" y="5"/>
                  </a:moveTo>
                  <a:lnTo>
                    <a:pt x="32" y="5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26" y="17"/>
                  </a:lnTo>
                  <a:lnTo>
                    <a:pt x="21" y="22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1" y="32"/>
                  </a:lnTo>
                  <a:lnTo>
                    <a:pt x="6" y="36"/>
                  </a:lnTo>
                  <a:lnTo>
                    <a:pt x="3" y="42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2" y="44"/>
                  </a:lnTo>
                  <a:lnTo>
                    <a:pt x="17" y="38"/>
                  </a:lnTo>
                  <a:lnTo>
                    <a:pt x="28" y="29"/>
                  </a:lnTo>
                  <a:lnTo>
                    <a:pt x="32" y="23"/>
                  </a:lnTo>
                  <a:lnTo>
                    <a:pt x="37" y="18"/>
                  </a:lnTo>
                  <a:lnTo>
                    <a:pt x="40" y="12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1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3" y="1"/>
                  </a:lnTo>
                  <a:lnTo>
                    <a:pt x="32" y="3"/>
                  </a:lnTo>
                  <a:lnTo>
                    <a:pt x="32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886">
              <a:extLst>
                <a:ext uri="{FF2B5EF4-FFF2-40B4-BE49-F238E27FC236}">
                  <a16:creationId xmlns:a16="http://schemas.microsoft.com/office/drawing/2014/main" id="{160080C1-61EF-CA4B-07BB-4A2C862F8221}"/>
                </a:ext>
              </a:extLst>
            </p:cNvPr>
            <p:cNvSpPr/>
            <p:nvPr/>
          </p:nvSpPr>
          <p:spPr bwMode="auto">
            <a:xfrm>
              <a:off x="4527551" y="1233488"/>
              <a:ext cx="20638" cy="222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" y="33"/>
                </a:cxn>
                <a:cxn ang="0">
                  <a:pos x="2" y="33"/>
                </a:cxn>
                <a:cxn ang="0">
                  <a:pos x="1" y="35"/>
                </a:cxn>
                <a:cxn ang="0">
                  <a:pos x="0" y="37"/>
                </a:cxn>
                <a:cxn ang="0">
                  <a:pos x="1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5" y="41"/>
                </a:cxn>
                <a:cxn ang="0">
                  <a:pos x="6" y="41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7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8" y="1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1" h="41">
                  <a:moveTo>
                    <a:pt x="33" y="2"/>
                  </a:moveTo>
                  <a:lnTo>
                    <a:pt x="33" y="2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1" y="35"/>
                  </a:lnTo>
                  <a:lnTo>
                    <a:pt x="0" y="37"/>
                  </a:lnTo>
                  <a:lnTo>
                    <a:pt x="1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5" y="41"/>
                  </a:lnTo>
                  <a:lnTo>
                    <a:pt x="6" y="41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7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887">
              <a:extLst>
                <a:ext uri="{FF2B5EF4-FFF2-40B4-BE49-F238E27FC236}">
                  <a16:creationId xmlns:a16="http://schemas.microsoft.com/office/drawing/2014/main" id="{A86AE9E7-1B23-2759-5B61-D491FA05A8B1}"/>
                </a:ext>
              </a:extLst>
            </p:cNvPr>
            <p:cNvSpPr/>
            <p:nvPr/>
          </p:nvSpPr>
          <p:spPr bwMode="auto">
            <a:xfrm>
              <a:off x="4564063" y="1230313"/>
              <a:ext cx="22225" cy="28575"/>
            </a:xfrm>
            <a:custGeom>
              <a:avLst/>
              <a:gdLst/>
              <a:ahLst/>
              <a:cxnLst>
                <a:cxn ang="0">
                  <a:pos x="32" y="5"/>
                </a:cxn>
                <a:cxn ang="0">
                  <a:pos x="32" y="5"/>
                </a:cxn>
                <a:cxn ang="0">
                  <a:pos x="31" y="11"/>
                </a:cxn>
                <a:cxn ang="0">
                  <a:pos x="27" y="16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1" y="36"/>
                </a:cxn>
                <a:cxn ang="0">
                  <a:pos x="2" y="45"/>
                </a:cxn>
                <a:cxn ang="0">
                  <a:pos x="2" y="45"/>
                </a:cxn>
                <a:cxn ang="0">
                  <a:pos x="0" y="47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2" y="53"/>
                </a:cxn>
                <a:cxn ang="0">
                  <a:pos x="3" y="54"/>
                </a:cxn>
                <a:cxn ang="0">
                  <a:pos x="5" y="54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8" y="53"/>
                </a:cxn>
                <a:cxn ang="0">
                  <a:pos x="18" y="42"/>
                </a:cxn>
                <a:cxn ang="0">
                  <a:pos x="30" y="31"/>
                </a:cxn>
                <a:cxn ang="0">
                  <a:pos x="34" y="25"/>
                </a:cxn>
                <a:cxn ang="0">
                  <a:pos x="38" y="18"/>
                </a:cxn>
                <a:cxn ang="0">
                  <a:pos x="40" y="12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4" y="2"/>
                </a:cxn>
                <a:cxn ang="0">
                  <a:pos x="33" y="3"/>
                </a:cxn>
                <a:cxn ang="0">
                  <a:pos x="32" y="5"/>
                </a:cxn>
                <a:cxn ang="0">
                  <a:pos x="32" y="5"/>
                </a:cxn>
              </a:cxnLst>
              <a:rect l="0" t="0" r="r" b="b"/>
              <a:pathLst>
                <a:path w="41" h="54">
                  <a:moveTo>
                    <a:pt x="32" y="5"/>
                  </a:moveTo>
                  <a:lnTo>
                    <a:pt x="32" y="5"/>
                  </a:lnTo>
                  <a:lnTo>
                    <a:pt x="31" y="11"/>
                  </a:lnTo>
                  <a:lnTo>
                    <a:pt x="27" y="16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1" y="36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0" y="47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2" y="53"/>
                  </a:lnTo>
                  <a:lnTo>
                    <a:pt x="3" y="54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18" y="42"/>
                  </a:lnTo>
                  <a:lnTo>
                    <a:pt x="30" y="31"/>
                  </a:lnTo>
                  <a:lnTo>
                    <a:pt x="34" y="25"/>
                  </a:lnTo>
                  <a:lnTo>
                    <a:pt x="38" y="18"/>
                  </a:lnTo>
                  <a:lnTo>
                    <a:pt x="40" y="12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4" y="2"/>
                  </a:lnTo>
                  <a:lnTo>
                    <a:pt x="33" y="3"/>
                  </a:lnTo>
                  <a:lnTo>
                    <a:pt x="32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888">
              <a:extLst>
                <a:ext uri="{FF2B5EF4-FFF2-40B4-BE49-F238E27FC236}">
                  <a16:creationId xmlns:a16="http://schemas.microsoft.com/office/drawing/2014/main" id="{CF4E9B01-D280-F22A-5422-4CE8CC2F0D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4326" y="1127126"/>
              <a:ext cx="785813" cy="679450"/>
            </a:xfrm>
            <a:custGeom>
              <a:avLst/>
              <a:gdLst/>
              <a:ahLst/>
              <a:cxnLst>
                <a:cxn ang="0">
                  <a:pos x="634" y="1271"/>
                </a:cxn>
                <a:cxn ang="0">
                  <a:pos x="387" y="1234"/>
                </a:cxn>
                <a:cxn ang="0">
                  <a:pos x="279" y="1187"/>
                </a:cxn>
                <a:cxn ang="0">
                  <a:pos x="153" y="1083"/>
                </a:cxn>
                <a:cxn ang="0">
                  <a:pos x="66" y="954"/>
                </a:cxn>
                <a:cxn ang="0">
                  <a:pos x="17" y="807"/>
                </a:cxn>
                <a:cxn ang="0">
                  <a:pos x="1" y="598"/>
                </a:cxn>
                <a:cxn ang="0">
                  <a:pos x="25" y="439"/>
                </a:cxn>
                <a:cxn ang="0">
                  <a:pos x="63" y="319"/>
                </a:cxn>
                <a:cxn ang="0">
                  <a:pos x="107" y="205"/>
                </a:cxn>
                <a:cxn ang="0">
                  <a:pos x="207" y="99"/>
                </a:cxn>
                <a:cxn ang="0">
                  <a:pos x="338" y="36"/>
                </a:cxn>
                <a:cxn ang="0">
                  <a:pos x="560" y="4"/>
                </a:cxn>
                <a:cxn ang="0">
                  <a:pos x="748" y="0"/>
                </a:cxn>
                <a:cxn ang="0">
                  <a:pos x="830" y="3"/>
                </a:cxn>
                <a:cxn ang="0">
                  <a:pos x="977" y="24"/>
                </a:cxn>
                <a:cxn ang="0">
                  <a:pos x="1080" y="55"/>
                </a:cxn>
                <a:cxn ang="0">
                  <a:pos x="1243" y="152"/>
                </a:cxn>
                <a:cxn ang="0">
                  <a:pos x="1363" y="247"/>
                </a:cxn>
                <a:cxn ang="0">
                  <a:pos x="1435" y="371"/>
                </a:cxn>
                <a:cxn ang="0">
                  <a:pos x="1481" y="506"/>
                </a:cxn>
                <a:cxn ang="0">
                  <a:pos x="1480" y="666"/>
                </a:cxn>
                <a:cxn ang="0">
                  <a:pos x="1460" y="824"/>
                </a:cxn>
                <a:cxn ang="0">
                  <a:pos x="1402" y="976"/>
                </a:cxn>
                <a:cxn ang="0">
                  <a:pos x="1313" y="1099"/>
                </a:cxn>
                <a:cxn ang="0">
                  <a:pos x="1184" y="1204"/>
                </a:cxn>
                <a:cxn ang="0">
                  <a:pos x="1039" y="1257"/>
                </a:cxn>
                <a:cxn ang="0">
                  <a:pos x="808" y="1282"/>
                </a:cxn>
                <a:cxn ang="0">
                  <a:pos x="501" y="40"/>
                </a:cxn>
                <a:cxn ang="0">
                  <a:pos x="326" y="76"/>
                </a:cxn>
                <a:cxn ang="0">
                  <a:pos x="213" y="137"/>
                </a:cxn>
                <a:cxn ang="0">
                  <a:pos x="142" y="226"/>
                </a:cxn>
                <a:cxn ang="0">
                  <a:pos x="75" y="396"/>
                </a:cxn>
                <a:cxn ang="0">
                  <a:pos x="40" y="570"/>
                </a:cxn>
                <a:cxn ang="0">
                  <a:pos x="41" y="747"/>
                </a:cxn>
                <a:cxn ang="0">
                  <a:pos x="87" y="916"/>
                </a:cxn>
                <a:cxn ang="0">
                  <a:pos x="173" y="1051"/>
                </a:cxn>
                <a:cxn ang="0">
                  <a:pos x="310" y="1162"/>
                </a:cxn>
                <a:cxn ang="0">
                  <a:pos x="445" y="1210"/>
                </a:cxn>
                <a:cxn ang="0">
                  <a:pos x="791" y="1244"/>
                </a:cxn>
                <a:cxn ang="0">
                  <a:pos x="977" y="1230"/>
                </a:cxn>
                <a:cxn ang="0">
                  <a:pos x="1073" y="1215"/>
                </a:cxn>
                <a:cxn ang="0">
                  <a:pos x="1202" y="1150"/>
                </a:cxn>
                <a:cxn ang="0">
                  <a:pos x="1325" y="1029"/>
                </a:cxn>
                <a:cxn ang="0">
                  <a:pos x="1401" y="891"/>
                </a:cxn>
                <a:cxn ang="0">
                  <a:pos x="1444" y="708"/>
                </a:cxn>
                <a:cxn ang="0">
                  <a:pos x="1446" y="544"/>
                </a:cxn>
                <a:cxn ang="0">
                  <a:pos x="1395" y="376"/>
                </a:cxn>
                <a:cxn ang="0">
                  <a:pos x="1325" y="258"/>
                </a:cxn>
                <a:cxn ang="0">
                  <a:pos x="1268" y="211"/>
                </a:cxn>
                <a:cxn ang="0">
                  <a:pos x="1113" y="110"/>
                </a:cxn>
                <a:cxn ang="0">
                  <a:pos x="1046" y="84"/>
                </a:cxn>
                <a:cxn ang="0">
                  <a:pos x="939" y="51"/>
                </a:cxn>
                <a:cxn ang="0">
                  <a:pos x="751" y="36"/>
                </a:cxn>
                <a:cxn ang="0">
                  <a:pos x="700" y="36"/>
                </a:cxn>
              </a:cxnLst>
              <a:rect l="0" t="0" r="r" b="b"/>
              <a:pathLst>
                <a:path w="1484" h="1282">
                  <a:moveTo>
                    <a:pt x="779" y="1282"/>
                  </a:moveTo>
                  <a:lnTo>
                    <a:pt x="779" y="1282"/>
                  </a:lnTo>
                  <a:lnTo>
                    <a:pt x="740" y="1281"/>
                  </a:lnTo>
                  <a:lnTo>
                    <a:pt x="703" y="1279"/>
                  </a:lnTo>
                  <a:lnTo>
                    <a:pt x="668" y="1276"/>
                  </a:lnTo>
                  <a:lnTo>
                    <a:pt x="634" y="1271"/>
                  </a:lnTo>
                  <a:lnTo>
                    <a:pt x="634" y="1271"/>
                  </a:lnTo>
                  <a:lnTo>
                    <a:pt x="589" y="1264"/>
                  </a:lnTo>
                  <a:lnTo>
                    <a:pt x="543" y="1259"/>
                  </a:lnTo>
                  <a:lnTo>
                    <a:pt x="543" y="1259"/>
                  </a:lnTo>
                  <a:lnTo>
                    <a:pt x="480" y="1252"/>
                  </a:lnTo>
                  <a:lnTo>
                    <a:pt x="449" y="1248"/>
                  </a:lnTo>
                  <a:lnTo>
                    <a:pt x="418" y="1242"/>
                  </a:lnTo>
                  <a:lnTo>
                    <a:pt x="387" y="1234"/>
                  </a:lnTo>
                  <a:lnTo>
                    <a:pt x="357" y="1225"/>
                  </a:lnTo>
                  <a:lnTo>
                    <a:pt x="342" y="1220"/>
                  </a:lnTo>
                  <a:lnTo>
                    <a:pt x="328" y="1214"/>
                  </a:lnTo>
                  <a:lnTo>
                    <a:pt x="313" y="1206"/>
                  </a:lnTo>
                  <a:lnTo>
                    <a:pt x="300" y="1199"/>
                  </a:lnTo>
                  <a:lnTo>
                    <a:pt x="300" y="1199"/>
                  </a:lnTo>
                  <a:lnTo>
                    <a:pt x="279" y="1187"/>
                  </a:lnTo>
                  <a:lnTo>
                    <a:pt x="258" y="1173"/>
                  </a:lnTo>
                  <a:lnTo>
                    <a:pt x="239" y="1160"/>
                  </a:lnTo>
                  <a:lnTo>
                    <a:pt x="220" y="1145"/>
                  </a:lnTo>
                  <a:lnTo>
                    <a:pt x="202" y="1131"/>
                  </a:lnTo>
                  <a:lnTo>
                    <a:pt x="185" y="1115"/>
                  </a:lnTo>
                  <a:lnTo>
                    <a:pt x="168" y="1100"/>
                  </a:lnTo>
                  <a:lnTo>
                    <a:pt x="153" y="1083"/>
                  </a:lnTo>
                  <a:lnTo>
                    <a:pt x="138" y="1067"/>
                  </a:lnTo>
                  <a:lnTo>
                    <a:pt x="124" y="1049"/>
                  </a:lnTo>
                  <a:lnTo>
                    <a:pt x="110" y="1031"/>
                  </a:lnTo>
                  <a:lnTo>
                    <a:pt x="98" y="1013"/>
                  </a:lnTo>
                  <a:lnTo>
                    <a:pt x="86" y="993"/>
                  </a:lnTo>
                  <a:lnTo>
                    <a:pt x="75" y="973"/>
                  </a:lnTo>
                  <a:lnTo>
                    <a:pt x="66" y="954"/>
                  </a:lnTo>
                  <a:lnTo>
                    <a:pt x="56" y="933"/>
                  </a:lnTo>
                  <a:lnTo>
                    <a:pt x="56" y="933"/>
                  </a:lnTo>
                  <a:lnTo>
                    <a:pt x="46" y="908"/>
                  </a:lnTo>
                  <a:lnTo>
                    <a:pt x="37" y="882"/>
                  </a:lnTo>
                  <a:lnTo>
                    <a:pt x="29" y="857"/>
                  </a:lnTo>
                  <a:lnTo>
                    <a:pt x="22" y="832"/>
                  </a:lnTo>
                  <a:lnTo>
                    <a:pt x="17" y="807"/>
                  </a:lnTo>
                  <a:lnTo>
                    <a:pt x="12" y="784"/>
                  </a:lnTo>
                  <a:lnTo>
                    <a:pt x="9" y="759"/>
                  </a:lnTo>
                  <a:lnTo>
                    <a:pt x="6" y="735"/>
                  </a:lnTo>
                  <a:lnTo>
                    <a:pt x="3" y="711"/>
                  </a:lnTo>
                  <a:lnTo>
                    <a:pt x="1" y="688"/>
                  </a:lnTo>
                  <a:lnTo>
                    <a:pt x="0" y="643"/>
                  </a:lnTo>
                  <a:lnTo>
                    <a:pt x="1" y="598"/>
                  </a:lnTo>
                  <a:lnTo>
                    <a:pt x="3" y="556"/>
                  </a:lnTo>
                  <a:lnTo>
                    <a:pt x="3" y="556"/>
                  </a:lnTo>
                  <a:lnTo>
                    <a:pt x="6" y="532"/>
                  </a:lnTo>
                  <a:lnTo>
                    <a:pt x="9" y="508"/>
                  </a:lnTo>
                  <a:lnTo>
                    <a:pt x="14" y="485"/>
                  </a:lnTo>
                  <a:lnTo>
                    <a:pt x="19" y="462"/>
                  </a:lnTo>
                  <a:lnTo>
                    <a:pt x="25" y="439"/>
                  </a:lnTo>
                  <a:lnTo>
                    <a:pt x="32" y="418"/>
                  </a:lnTo>
                  <a:lnTo>
                    <a:pt x="47" y="372"/>
                  </a:lnTo>
                  <a:lnTo>
                    <a:pt x="50" y="363"/>
                  </a:lnTo>
                  <a:lnTo>
                    <a:pt x="50" y="363"/>
                  </a:lnTo>
                  <a:lnTo>
                    <a:pt x="56" y="342"/>
                  </a:lnTo>
                  <a:lnTo>
                    <a:pt x="63" y="319"/>
                  </a:lnTo>
                  <a:lnTo>
                    <a:pt x="63" y="319"/>
                  </a:lnTo>
                  <a:lnTo>
                    <a:pt x="72" y="288"/>
                  </a:lnTo>
                  <a:lnTo>
                    <a:pt x="81" y="259"/>
                  </a:lnTo>
                  <a:lnTo>
                    <a:pt x="86" y="245"/>
                  </a:lnTo>
                  <a:lnTo>
                    <a:pt x="93" y="231"/>
                  </a:lnTo>
                  <a:lnTo>
                    <a:pt x="100" y="218"/>
                  </a:lnTo>
                  <a:lnTo>
                    <a:pt x="107" y="205"/>
                  </a:lnTo>
                  <a:lnTo>
                    <a:pt x="107" y="205"/>
                  </a:lnTo>
                  <a:lnTo>
                    <a:pt x="120" y="188"/>
                  </a:lnTo>
                  <a:lnTo>
                    <a:pt x="133" y="170"/>
                  </a:lnTo>
                  <a:lnTo>
                    <a:pt x="146" y="154"/>
                  </a:lnTo>
                  <a:lnTo>
                    <a:pt x="161" y="139"/>
                  </a:lnTo>
                  <a:lnTo>
                    <a:pt x="175" y="125"/>
                  </a:lnTo>
                  <a:lnTo>
                    <a:pt x="191" y="112"/>
                  </a:lnTo>
                  <a:lnTo>
                    <a:pt x="207" y="99"/>
                  </a:lnTo>
                  <a:lnTo>
                    <a:pt x="223" y="88"/>
                  </a:lnTo>
                  <a:lnTo>
                    <a:pt x="241" y="78"/>
                  </a:lnTo>
                  <a:lnTo>
                    <a:pt x="258" y="67"/>
                  </a:lnTo>
                  <a:lnTo>
                    <a:pt x="277" y="59"/>
                  </a:lnTo>
                  <a:lnTo>
                    <a:pt x="297" y="51"/>
                  </a:lnTo>
                  <a:lnTo>
                    <a:pt x="317" y="44"/>
                  </a:lnTo>
                  <a:lnTo>
                    <a:pt x="338" y="36"/>
                  </a:lnTo>
                  <a:lnTo>
                    <a:pt x="360" y="31"/>
                  </a:lnTo>
                  <a:lnTo>
                    <a:pt x="383" y="26"/>
                  </a:lnTo>
                  <a:lnTo>
                    <a:pt x="383" y="26"/>
                  </a:lnTo>
                  <a:lnTo>
                    <a:pt x="427" y="18"/>
                  </a:lnTo>
                  <a:lnTo>
                    <a:pt x="472" y="11"/>
                  </a:lnTo>
                  <a:lnTo>
                    <a:pt x="516" y="7"/>
                  </a:lnTo>
                  <a:lnTo>
                    <a:pt x="560" y="4"/>
                  </a:lnTo>
                  <a:lnTo>
                    <a:pt x="606" y="2"/>
                  </a:lnTo>
                  <a:lnTo>
                    <a:pt x="651" y="1"/>
                  </a:lnTo>
                  <a:lnTo>
                    <a:pt x="744" y="0"/>
                  </a:lnTo>
                  <a:lnTo>
                    <a:pt x="744" y="0"/>
                  </a:lnTo>
                  <a:lnTo>
                    <a:pt x="746" y="0"/>
                  </a:lnTo>
                  <a:lnTo>
                    <a:pt x="747" y="0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50" y="0"/>
                  </a:lnTo>
                  <a:lnTo>
                    <a:pt x="751" y="0"/>
                  </a:lnTo>
                  <a:lnTo>
                    <a:pt x="751" y="0"/>
                  </a:lnTo>
                  <a:lnTo>
                    <a:pt x="792" y="1"/>
                  </a:lnTo>
                  <a:lnTo>
                    <a:pt x="792" y="1"/>
                  </a:lnTo>
                  <a:lnTo>
                    <a:pt x="830" y="3"/>
                  </a:lnTo>
                  <a:lnTo>
                    <a:pt x="868" y="5"/>
                  </a:lnTo>
                  <a:lnTo>
                    <a:pt x="905" y="8"/>
                  </a:lnTo>
                  <a:lnTo>
                    <a:pt x="923" y="11"/>
                  </a:lnTo>
                  <a:lnTo>
                    <a:pt x="941" y="14"/>
                  </a:lnTo>
                  <a:lnTo>
                    <a:pt x="941" y="14"/>
                  </a:lnTo>
                  <a:lnTo>
                    <a:pt x="959" y="19"/>
                  </a:lnTo>
                  <a:lnTo>
                    <a:pt x="977" y="24"/>
                  </a:lnTo>
                  <a:lnTo>
                    <a:pt x="1011" y="35"/>
                  </a:lnTo>
                  <a:lnTo>
                    <a:pt x="1011" y="35"/>
                  </a:lnTo>
                  <a:lnTo>
                    <a:pt x="1041" y="45"/>
                  </a:lnTo>
                  <a:lnTo>
                    <a:pt x="1041" y="45"/>
                  </a:lnTo>
                  <a:lnTo>
                    <a:pt x="1066" y="52"/>
                  </a:lnTo>
                  <a:lnTo>
                    <a:pt x="1066" y="52"/>
                  </a:lnTo>
                  <a:lnTo>
                    <a:pt x="1080" y="55"/>
                  </a:lnTo>
                  <a:lnTo>
                    <a:pt x="1094" y="59"/>
                  </a:lnTo>
                  <a:lnTo>
                    <a:pt x="1107" y="64"/>
                  </a:lnTo>
                  <a:lnTo>
                    <a:pt x="1120" y="70"/>
                  </a:lnTo>
                  <a:lnTo>
                    <a:pt x="1120" y="70"/>
                  </a:lnTo>
                  <a:lnTo>
                    <a:pt x="1189" y="116"/>
                  </a:lnTo>
                  <a:lnTo>
                    <a:pt x="1189" y="116"/>
                  </a:lnTo>
                  <a:lnTo>
                    <a:pt x="1243" y="152"/>
                  </a:lnTo>
                  <a:lnTo>
                    <a:pt x="1298" y="187"/>
                  </a:lnTo>
                  <a:lnTo>
                    <a:pt x="1298" y="187"/>
                  </a:lnTo>
                  <a:lnTo>
                    <a:pt x="1307" y="193"/>
                  </a:lnTo>
                  <a:lnTo>
                    <a:pt x="1317" y="200"/>
                  </a:lnTo>
                  <a:lnTo>
                    <a:pt x="1334" y="215"/>
                  </a:lnTo>
                  <a:lnTo>
                    <a:pt x="1350" y="230"/>
                  </a:lnTo>
                  <a:lnTo>
                    <a:pt x="1363" y="247"/>
                  </a:lnTo>
                  <a:lnTo>
                    <a:pt x="1377" y="264"/>
                  </a:lnTo>
                  <a:lnTo>
                    <a:pt x="1388" y="283"/>
                  </a:lnTo>
                  <a:lnTo>
                    <a:pt x="1398" y="301"/>
                  </a:lnTo>
                  <a:lnTo>
                    <a:pt x="1408" y="318"/>
                  </a:lnTo>
                  <a:lnTo>
                    <a:pt x="1415" y="334"/>
                  </a:lnTo>
                  <a:lnTo>
                    <a:pt x="1415" y="334"/>
                  </a:lnTo>
                  <a:lnTo>
                    <a:pt x="1435" y="371"/>
                  </a:lnTo>
                  <a:lnTo>
                    <a:pt x="1452" y="409"/>
                  </a:lnTo>
                  <a:lnTo>
                    <a:pt x="1461" y="429"/>
                  </a:lnTo>
                  <a:lnTo>
                    <a:pt x="1468" y="449"/>
                  </a:lnTo>
                  <a:lnTo>
                    <a:pt x="1474" y="469"/>
                  </a:lnTo>
                  <a:lnTo>
                    <a:pt x="1478" y="489"/>
                  </a:lnTo>
                  <a:lnTo>
                    <a:pt x="1478" y="489"/>
                  </a:lnTo>
                  <a:lnTo>
                    <a:pt x="1481" y="506"/>
                  </a:lnTo>
                  <a:lnTo>
                    <a:pt x="1483" y="523"/>
                  </a:lnTo>
                  <a:lnTo>
                    <a:pt x="1484" y="542"/>
                  </a:lnTo>
                  <a:lnTo>
                    <a:pt x="1484" y="560"/>
                  </a:lnTo>
                  <a:lnTo>
                    <a:pt x="1483" y="596"/>
                  </a:lnTo>
                  <a:lnTo>
                    <a:pt x="1481" y="632"/>
                  </a:lnTo>
                  <a:lnTo>
                    <a:pt x="1481" y="632"/>
                  </a:lnTo>
                  <a:lnTo>
                    <a:pt x="1480" y="666"/>
                  </a:lnTo>
                  <a:lnTo>
                    <a:pt x="1479" y="701"/>
                  </a:lnTo>
                  <a:lnTo>
                    <a:pt x="1479" y="701"/>
                  </a:lnTo>
                  <a:lnTo>
                    <a:pt x="1478" y="724"/>
                  </a:lnTo>
                  <a:lnTo>
                    <a:pt x="1475" y="749"/>
                  </a:lnTo>
                  <a:lnTo>
                    <a:pt x="1471" y="774"/>
                  </a:lnTo>
                  <a:lnTo>
                    <a:pt x="1466" y="799"/>
                  </a:lnTo>
                  <a:lnTo>
                    <a:pt x="1460" y="824"/>
                  </a:lnTo>
                  <a:lnTo>
                    <a:pt x="1453" y="848"/>
                  </a:lnTo>
                  <a:lnTo>
                    <a:pt x="1439" y="893"/>
                  </a:lnTo>
                  <a:lnTo>
                    <a:pt x="1439" y="893"/>
                  </a:lnTo>
                  <a:lnTo>
                    <a:pt x="1431" y="914"/>
                  </a:lnTo>
                  <a:lnTo>
                    <a:pt x="1422" y="936"/>
                  </a:lnTo>
                  <a:lnTo>
                    <a:pt x="1413" y="956"/>
                  </a:lnTo>
                  <a:lnTo>
                    <a:pt x="1402" y="976"/>
                  </a:lnTo>
                  <a:lnTo>
                    <a:pt x="1390" y="997"/>
                  </a:lnTo>
                  <a:lnTo>
                    <a:pt x="1377" y="1018"/>
                  </a:lnTo>
                  <a:lnTo>
                    <a:pt x="1362" y="1037"/>
                  </a:lnTo>
                  <a:lnTo>
                    <a:pt x="1347" y="1058"/>
                  </a:lnTo>
                  <a:lnTo>
                    <a:pt x="1347" y="1058"/>
                  </a:lnTo>
                  <a:lnTo>
                    <a:pt x="1330" y="1079"/>
                  </a:lnTo>
                  <a:lnTo>
                    <a:pt x="1313" y="1099"/>
                  </a:lnTo>
                  <a:lnTo>
                    <a:pt x="1296" y="1116"/>
                  </a:lnTo>
                  <a:lnTo>
                    <a:pt x="1278" y="1134"/>
                  </a:lnTo>
                  <a:lnTo>
                    <a:pt x="1260" y="1150"/>
                  </a:lnTo>
                  <a:lnTo>
                    <a:pt x="1242" y="1165"/>
                  </a:lnTo>
                  <a:lnTo>
                    <a:pt x="1222" y="1179"/>
                  </a:lnTo>
                  <a:lnTo>
                    <a:pt x="1204" y="1192"/>
                  </a:lnTo>
                  <a:lnTo>
                    <a:pt x="1184" y="1204"/>
                  </a:lnTo>
                  <a:lnTo>
                    <a:pt x="1164" y="1215"/>
                  </a:lnTo>
                  <a:lnTo>
                    <a:pt x="1145" y="1224"/>
                  </a:lnTo>
                  <a:lnTo>
                    <a:pt x="1124" y="1233"/>
                  </a:lnTo>
                  <a:lnTo>
                    <a:pt x="1103" y="1241"/>
                  </a:lnTo>
                  <a:lnTo>
                    <a:pt x="1082" y="1247"/>
                  </a:lnTo>
                  <a:lnTo>
                    <a:pt x="1061" y="1253"/>
                  </a:lnTo>
                  <a:lnTo>
                    <a:pt x="1039" y="1257"/>
                  </a:lnTo>
                  <a:lnTo>
                    <a:pt x="1039" y="1257"/>
                  </a:lnTo>
                  <a:lnTo>
                    <a:pt x="967" y="1268"/>
                  </a:lnTo>
                  <a:lnTo>
                    <a:pt x="933" y="1273"/>
                  </a:lnTo>
                  <a:lnTo>
                    <a:pt x="900" y="1276"/>
                  </a:lnTo>
                  <a:lnTo>
                    <a:pt x="869" y="1279"/>
                  </a:lnTo>
                  <a:lnTo>
                    <a:pt x="838" y="1280"/>
                  </a:lnTo>
                  <a:lnTo>
                    <a:pt x="808" y="1282"/>
                  </a:lnTo>
                  <a:lnTo>
                    <a:pt x="779" y="1282"/>
                  </a:lnTo>
                  <a:lnTo>
                    <a:pt x="779" y="1282"/>
                  </a:lnTo>
                  <a:close/>
                  <a:moveTo>
                    <a:pt x="653" y="36"/>
                  </a:moveTo>
                  <a:lnTo>
                    <a:pt x="653" y="36"/>
                  </a:lnTo>
                  <a:lnTo>
                    <a:pt x="604" y="36"/>
                  </a:lnTo>
                  <a:lnTo>
                    <a:pt x="553" y="37"/>
                  </a:lnTo>
                  <a:lnTo>
                    <a:pt x="501" y="40"/>
                  </a:lnTo>
                  <a:lnTo>
                    <a:pt x="475" y="44"/>
                  </a:lnTo>
                  <a:lnTo>
                    <a:pt x="450" y="47"/>
                  </a:lnTo>
                  <a:lnTo>
                    <a:pt x="424" y="51"/>
                  </a:lnTo>
                  <a:lnTo>
                    <a:pt x="399" y="55"/>
                  </a:lnTo>
                  <a:lnTo>
                    <a:pt x="374" y="61"/>
                  </a:lnTo>
                  <a:lnTo>
                    <a:pt x="350" y="67"/>
                  </a:lnTo>
                  <a:lnTo>
                    <a:pt x="326" y="76"/>
                  </a:lnTo>
                  <a:lnTo>
                    <a:pt x="302" y="84"/>
                  </a:lnTo>
                  <a:lnTo>
                    <a:pt x="279" y="94"/>
                  </a:lnTo>
                  <a:lnTo>
                    <a:pt x="257" y="106"/>
                  </a:lnTo>
                  <a:lnTo>
                    <a:pt x="257" y="106"/>
                  </a:lnTo>
                  <a:lnTo>
                    <a:pt x="242" y="115"/>
                  </a:lnTo>
                  <a:lnTo>
                    <a:pt x="226" y="125"/>
                  </a:lnTo>
                  <a:lnTo>
                    <a:pt x="213" y="137"/>
                  </a:lnTo>
                  <a:lnTo>
                    <a:pt x="200" y="148"/>
                  </a:lnTo>
                  <a:lnTo>
                    <a:pt x="189" y="160"/>
                  </a:lnTo>
                  <a:lnTo>
                    <a:pt x="178" y="172"/>
                  </a:lnTo>
                  <a:lnTo>
                    <a:pt x="167" y="186"/>
                  </a:lnTo>
                  <a:lnTo>
                    <a:pt x="158" y="199"/>
                  </a:lnTo>
                  <a:lnTo>
                    <a:pt x="150" y="212"/>
                  </a:lnTo>
                  <a:lnTo>
                    <a:pt x="142" y="226"/>
                  </a:lnTo>
                  <a:lnTo>
                    <a:pt x="128" y="254"/>
                  </a:lnTo>
                  <a:lnTo>
                    <a:pt x="116" y="282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75" y="396"/>
                  </a:lnTo>
                  <a:lnTo>
                    <a:pt x="66" y="424"/>
                  </a:lnTo>
                  <a:lnTo>
                    <a:pt x="57" y="453"/>
                  </a:lnTo>
                  <a:lnTo>
                    <a:pt x="50" y="482"/>
                  </a:lnTo>
                  <a:lnTo>
                    <a:pt x="45" y="511"/>
                  </a:lnTo>
                  <a:lnTo>
                    <a:pt x="41" y="540"/>
                  </a:lnTo>
                  <a:lnTo>
                    <a:pt x="40" y="570"/>
                  </a:lnTo>
                  <a:lnTo>
                    <a:pt x="40" y="570"/>
                  </a:lnTo>
                  <a:lnTo>
                    <a:pt x="38" y="617"/>
                  </a:lnTo>
                  <a:lnTo>
                    <a:pt x="38" y="617"/>
                  </a:lnTo>
                  <a:lnTo>
                    <a:pt x="37" y="661"/>
                  </a:lnTo>
                  <a:lnTo>
                    <a:pt x="37" y="683"/>
                  </a:lnTo>
                  <a:lnTo>
                    <a:pt x="38" y="704"/>
                  </a:lnTo>
                  <a:lnTo>
                    <a:pt x="39" y="726"/>
                  </a:lnTo>
                  <a:lnTo>
                    <a:pt x="41" y="747"/>
                  </a:lnTo>
                  <a:lnTo>
                    <a:pt x="44" y="769"/>
                  </a:lnTo>
                  <a:lnTo>
                    <a:pt x="49" y="791"/>
                  </a:lnTo>
                  <a:lnTo>
                    <a:pt x="49" y="791"/>
                  </a:lnTo>
                  <a:lnTo>
                    <a:pt x="63" y="842"/>
                  </a:lnTo>
                  <a:lnTo>
                    <a:pt x="70" y="866"/>
                  </a:lnTo>
                  <a:lnTo>
                    <a:pt x="78" y="891"/>
                  </a:lnTo>
                  <a:lnTo>
                    <a:pt x="87" y="916"/>
                  </a:lnTo>
                  <a:lnTo>
                    <a:pt x="98" y="940"/>
                  </a:lnTo>
                  <a:lnTo>
                    <a:pt x="110" y="963"/>
                  </a:lnTo>
                  <a:lnTo>
                    <a:pt x="124" y="986"/>
                  </a:lnTo>
                  <a:lnTo>
                    <a:pt x="124" y="986"/>
                  </a:lnTo>
                  <a:lnTo>
                    <a:pt x="139" y="1008"/>
                  </a:lnTo>
                  <a:lnTo>
                    <a:pt x="156" y="1030"/>
                  </a:lnTo>
                  <a:lnTo>
                    <a:pt x="173" y="1051"/>
                  </a:lnTo>
                  <a:lnTo>
                    <a:pt x="191" y="1070"/>
                  </a:lnTo>
                  <a:lnTo>
                    <a:pt x="210" y="1088"/>
                  </a:lnTo>
                  <a:lnTo>
                    <a:pt x="228" y="1106"/>
                  </a:lnTo>
                  <a:lnTo>
                    <a:pt x="248" y="1121"/>
                  </a:lnTo>
                  <a:lnTo>
                    <a:pt x="269" y="1136"/>
                  </a:lnTo>
                  <a:lnTo>
                    <a:pt x="288" y="1149"/>
                  </a:lnTo>
                  <a:lnTo>
                    <a:pt x="310" y="1162"/>
                  </a:lnTo>
                  <a:lnTo>
                    <a:pt x="332" y="1173"/>
                  </a:lnTo>
                  <a:lnTo>
                    <a:pt x="354" y="1184"/>
                  </a:lnTo>
                  <a:lnTo>
                    <a:pt x="376" y="1192"/>
                  </a:lnTo>
                  <a:lnTo>
                    <a:pt x="398" y="1199"/>
                  </a:lnTo>
                  <a:lnTo>
                    <a:pt x="421" y="1205"/>
                  </a:lnTo>
                  <a:lnTo>
                    <a:pt x="445" y="1210"/>
                  </a:lnTo>
                  <a:lnTo>
                    <a:pt x="445" y="1210"/>
                  </a:lnTo>
                  <a:lnTo>
                    <a:pt x="525" y="1222"/>
                  </a:lnTo>
                  <a:lnTo>
                    <a:pt x="567" y="1228"/>
                  </a:lnTo>
                  <a:lnTo>
                    <a:pt x="611" y="1233"/>
                  </a:lnTo>
                  <a:lnTo>
                    <a:pt x="654" y="1238"/>
                  </a:lnTo>
                  <a:lnTo>
                    <a:pt x="700" y="1241"/>
                  </a:lnTo>
                  <a:lnTo>
                    <a:pt x="746" y="1243"/>
                  </a:lnTo>
                  <a:lnTo>
                    <a:pt x="791" y="1244"/>
                  </a:lnTo>
                  <a:lnTo>
                    <a:pt x="791" y="1244"/>
                  </a:lnTo>
                  <a:lnTo>
                    <a:pt x="843" y="1243"/>
                  </a:lnTo>
                  <a:lnTo>
                    <a:pt x="843" y="1243"/>
                  </a:lnTo>
                  <a:lnTo>
                    <a:pt x="879" y="1241"/>
                  </a:lnTo>
                  <a:lnTo>
                    <a:pt x="913" y="1239"/>
                  </a:lnTo>
                  <a:lnTo>
                    <a:pt x="946" y="1234"/>
                  </a:lnTo>
                  <a:lnTo>
                    <a:pt x="977" y="1230"/>
                  </a:lnTo>
                  <a:lnTo>
                    <a:pt x="977" y="1230"/>
                  </a:lnTo>
                  <a:lnTo>
                    <a:pt x="1005" y="1227"/>
                  </a:lnTo>
                  <a:lnTo>
                    <a:pt x="1005" y="1227"/>
                  </a:lnTo>
                  <a:lnTo>
                    <a:pt x="1025" y="1225"/>
                  </a:lnTo>
                  <a:lnTo>
                    <a:pt x="1045" y="1222"/>
                  </a:lnTo>
                  <a:lnTo>
                    <a:pt x="1065" y="1218"/>
                  </a:lnTo>
                  <a:lnTo>
                    <a:pt x="1073" y="1215"/>
                  </a:lnTo>
                  <a:lnTo>
                    <a:pt x="1082" y="1212"/>
                  </a:lnTo>
                  <a:lnTo>
                    <a:pt x="1082" y="1212"/>
                  </a:lnTo>
                  <a:lnTo>
                    <a:pt x="1109" y="1200"/>
                  </a:lnTo>
                  <a:lnTo>
                    <a:pt x="1135" y="1189"/>
                  </a:lnTo>
                  <a:lnTo>
                    <a:pt x="1159" y="1176"/>
                  </a:lnTo>
                  <a:lnTo>
                    <a:pt x="1181" y="1163"/>
                  </a:lnTo>
                  <a:lnTo>
                    <a:pt x="1202" y="1150"/>
                  </a:lnTo>
                  <a:lnTo>
                    <a:pt x="1220" y="1136"/>
                  </a:lnTo>
                  <a:lnTo>
                    <a:pt x="1238" y="1121"/>
                  </a:lnTo>
                  <a:lnTo>
                    <a:pt x="1254" y="1106"/>
                  </a:lnTo>
                  <a:lnTo>
                    <a:pt x="1254" y="1106"/>
                  </a:lnTo>
                  <a:lnTo>
                    <a:pt x="1291" y="1070"/>
                  </a:lnTo>
                  <a:lnTo>
                    <a:pt x="1308" y="1050"/>
                  </a:lnTo>
                  <a:lnTo>
                    <a:pt x="1325" y="1029"/>
                  </a:lnTo>
                  <a:lnTo>
                    <a:pt x="1341" y="1008"/>
                  </a:lnTo>
                  <a:lnTo>
                    <a:pt x="1357" y="986"/>
                  </a:lnTo>
                  <a:lnTo>
                    <a:pt x="1370" y="963"/>
                  </a:lnTo>
                  <a:lnTo>
                    <a:pt x="1383" y="939"/>
                  </a:lnTo>
                  <a:lnTo>
                    <a:pt x="1383" y="939"/>
                  </a:lnTo>
                  <a:lnTo>
                    <a:pt x="1392" y="915"/>
                  </a:lnTo>
                  <a:lnTo>
                    <a:pt x="1401" y="891"/>
                  </a:lnTo>
                  <a:lnTo>
                    <a:pt x="1409" y="868"/>
                  </a:lnTo>
                  <a:lnTo>
                    <a:pt x="1416" y="844"/>
                  </a:lnTo>
                  <a:lnTo>
                    <a:pt x="1427" y="795"/>
                  </a:lnTo>
                  <a:lnTo>
                    <a:pt x="1438" y="749"/>
                  </a:lnTo>
                  <a:lnTo>
                    <a:pt x="1438" y="749"/>
                  </a:lnTo>
                  <a:lnTo>
                    <a:pt x="1442" y="729"/>
                  </a:lnTo>
                  <a:lnTo>
                    <a:pt x="1444" y="708"/>
                  </a:lnTo>
                  <a:lnTo>
                    <a:pt x="1446" y="686"/>
                  </a:lnTo>
                  <a:lnTo>
                    <a:pt x="1447" y="664"/>
                  </a:lnTo>
                  <a:lnTo>
                    <a:pt x="1447" y="620"/>
                  </a:lnTo>
                  <a:lnTo>
                    <a:pt x="1446" y="577"/>
                  </a:lnTo>
                  <a:lnTo>
                    <a:pt x="1446" y="577"/>
                  </a:lnTo>
                  <a:lnTo>
                    <a:pt x="1446" y="544"/>
                  </a:lnTo>
                  <a:lnTo>
                    <a:pt x="1446" y="544"/>
                  </a:lnTo>
                  <a:lnTo>
                    <a:pt x="1444" y="521"/>
                  </a:lnTo>
                  <a:lnTo>
                    <a:pt x="1441" y="500"/>
                  </a:lnTo>
                  <a:lnTo>
                    <a:pt x="1436" y="479"/>
                  </a:lnTo>
                  <a:lnTo>
                    <a:pt x="1430" y="458"/>
                  </a:lnTo>
                  <a:lnTo>
                    <a:pt x="1422" y="437"/>
                  </a:lnTo>
                  <a:lnTo>
                    <a:pt x="1414" y="417"/>
                  </a:lnTo>
                  <a:lnTo>
                    <a:pt x="1395" y="376"/>
                  </a:lnTo>
                  <a:lnTo>
                    <a:pt x="1388" y="361"/>
                  </a:lnTo>
                  <a:lnTo>
                    <a:pt x="1388" y="361"/>
                  </a:lnTo>
                  <a:lnTo>
                    <a:pt x="1378" y="340"/>
                  </a:lnTo>
                  <a:lnTo>
                    <a:pt x="1367" y="319"/>
                  </a:lnTo>
                  <a:lnTo>
                    <a:pt x="1355" y="297"/>
                  </a:lnTo>
                  <a:lnTo>
                    <a:pt x="1340" y="278"/>
                  </a:lnTo>
                  <a:lnTo>
                    <a:pt x="1325" y="258"/>
                  </a:lnTo>
                  <a:lnTo>
                    <a:pt x="1317" y="249"/>
                  </a:lnTo>
                  <a:lnTo>
                    <a:pt x="1308" y="239"/>
                  </a:lnTo>
                  <a:lnTo>
                    <a:pt x="1299" y="232"/>
                  </a:lnTo>
                  <a:lnTo>
                    <a:pt x="1289" y="224"/>
                  </a:lnTo>
                  <a:lnTo>
                    <a:pt x="1278" y="218"/>
                  </a:lnTo>
                  <a:lnTo>
                    <a:pt x="1268" y="211"/>
                  </a:lnTo>
                  <a:lnTo>
                    <a:pt x="1268" y="211"/>
                  </a:lnTo>
                  <a:lnTo>
                    <a:pt x="1242" y="197"/>
                  </a:lnTo>
                  <a:lnTo>
                    <a:pt x="1217" y="181"/>
                  </a:lnTo>
                  <a:lnTo>
                    <a:pt x="1193" y="165"/>
                  </a:lnTo>
                  <a:lnTo>
                    <a:pt x="1169" y="148"/>
                  </a:lnTo>
                  <a:lnTo>
                    <a:pt x="1169" y="148"/>
                  </a:lnTo>
                  <a:lnTo>
                    <a:pt x="1141" y="129"/>
                  </a:lnTo>
                  <a:lnTo>
                    <a:pt x="1113" y="110"/>
                  </a:lnTo>
                  <a:lnTo>
                    <a:pt x="1113" y="110"/>
                  </a:lnTo>
                  <a:lnTo>
                    <a:pt x="1105" y="105"/>
                  </a:lnTo>
                  <a:lnTo>
                    <a:pt x="1097" y="101"/>
                  </a:lnTo>
                  <a:lnTo>
                    <a:pt x="1080" y="94"/>
                  </a:lnTo>
                  <a:lnTo>
                    <a:pt x="1063" y="89"/>
                  </a:lnTo>
                  <a:lnTo>
                    <a:pt x="1046" y="84"/>
                  </a:lnTo>
                  <a:lnTo>
                    <a:pt x="1046" y="84"/>
                  </a:lnTo>
                  <a:lnTo>
                    <a:pt x="1017" y="77"/>
                  </a:lnTo>
                  <a:lnTo>
                    <a:pt x="1017" y="77"/>
                  </a:lnTo>
                  <a:lnTo>
                    <a:pt x="989" y="66"/>
                  </a:lnTo>
                  <a:lnTo>
                    <a:pt x="989" y="66"/>
                  </a:lnTo>
                  <a:lnTo>
                    <a:pt x="972" y="61"/>
                  </a:lnTo>
                  <a:lnTo>
                    <a:pt x="956" y="55"/>
                  </a:lnTo>
                  <a:lnTo>
                    <a:pt x="939" y="51"/>
                  </a:lnTo>
                  <a:lnTo>
                    <a:pt x="922" y="49"/>
                  </a:lnTo>
                  <a:lnTo>
                    <a:pt x="922" y="49"/>
                  </a:lnTo>
                  <a:lnTo>
                    <a:pt x="857" y="44"/>
                  </a:lnTo>
                  <a:lnTo>
                    <a:pt x="857" y="44"/>
                  </a:lnTo>
                  <a:lnTo>
                    <a:pt x="805" y="39"/>
                  </a:lnTo>
                  <a:lnTo>
                    <a:pt x="751" y="36"/>
                  </a:lnTo>
                  <a:lnTo>
                    <a:pt x="751" y="36"/>
                  </a:lnTo>
                  <a:lnTo>
                    <a:pt x="749" y="36"/>
                  </a:lnTo>
                  <a:lnTo>
                    <a:pt x="748" y="35"/>
                  </a:lnTo>
                  <a:lnTo>
                    <a:pt x="748" y="36"/>
                  </a:lnTo>
                  <a:lnTo>
                    <a:pt x="748" y="36"/>
                  </a:lnTo>
                  <a:lnTo>
                    <a:pt x="744" y="36"/>
                  </a:lnTo>
                  <a:lnTo>
                    <a:pt x="744" y="36"/>
                  </a:lnTo>
                  <a:lnTo>
                    <a:pt x="700" y="36"/>
                  </a:lnTo>
                  <a:lnTo>
                    <a:pt x="700" y="36"/>
                  </a:lnTo>
                  <a:lnTo>
                    <a:pt x="653" y="36"/>
                  </a:lnTo>
                  <a:lnTo>
                    <a:pt x="653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889">
              <a:extLst>
                <a:ext uri="{FF2B5EF4-FFF2-40B4-BE49-F238E27FC236}">
                  <a16:creationId xmlns:a16="http://schemas.microsoft.com/office/drawing/2014/main" id="{F22A09C8-121D-DAD4-6A22-97EFFE463D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3713" y="1290638"/>
              <a:ext cx="425450" cy="342900"/>
            </a:xfrm>
            <a:custGeom>
              <a:avLst/>
              <a:gdLst/>
              <a:ahLst/>
              <a:cxnLst>
                <a:cxn ang="0">
                  <a:pos x="345" y="637"/>
                </a:cxn>
                <a:cxn ang="0">
                  <a:pos x="242" y="623"/>
                </a:cxn>
                <a:cxn ang="0">
                  <a:pos x="163" y="597"/>
                </a:cxn>
                <a:cxn ang="0">
                  <a:pos x="98" y="559"/>
                </a:cxn>
                <a:cxn ang="0">
                  <a:pos x="51" y="512"/>
                </a:cxn>
                <a:cxn ang="0">
                  <a:pos x="15" y="430"/>
                </a:cxn>
                <a:cxn ang="0">
                  <a:pos x="1" y="302"/>
                </a:cxn>
                <a:cxn ang="0">
                  <a:pos x="1" y="238"/>
                </a:cxn>
                <a:cxn ang="0">
                  <a:pos x="4" y="181"/>
                </a:cxn>
                <a:cxn ang="0">
                  <a:pos x="34" y="116"/>
                </a:cxn>
                <a:cxn ang="0">
                  <a:pos x="69" y="80"/>
                </a:cxn>
                <a:cxn ang="0">
                  <a:pos x="146" y="34"/>
                </a:cxn>
                <a:cxn ang="0">
                  <a:pos x="233" y="8"/>
                </a:cxn>
                <a:cxn ang="0">
                  <a:pos x="314" y="2"/>
                </a:cxn>
                <a:cxn ang="0">
                  <a:pos x="364" y="1"/>
                </a:cxn>
                <a:cxn ang="0">
                  <a:pos x="383" y="4"/>
                </a:cxn>
                <a:cxn ang="0">
                  <a:pos x="435" y="1"/>
                </a:cxn>
                <a:cxn ang="0">
                  <a:pos x="520" y="16"/>
                </a:cxn>
                <a:cxn ang="0">
                  <a:pos x="633" y="63"/>
                </a:cxn>
                <a:cxn ang="0">
                  <a:pos x="725" y="119"/>
                </a:cxn>
                <a:cxn ang="0">
                  <a:pos x="782" y="179"/>
                </a:cxn>
                <a:cxn ang="0">
                  <a:pos x="802" y="245"/>
                </a:cxn>
                <a:cxn ang="0">
                  <a:pos x="803" y="343"/>
                </a:cxn>
                <a:cxn ang="0">
                  <a:pos x="788" y="412"/>
                </a:cxn>
                <a:cxn ang="0">
                  <a:pos x="743" y="494"/>
                </a:cxn>
                <a:cxn ang="0">
                  <a:pos x="676" y="567"/>
                </a:cxn>
                <a:cxn ang="0">
                  <a:pos x="602" y="616"/>
                </a:cxn>
                <a:cxn ang="0">
                  <a:pos x="486" y="645"/>
                </a:cxn>
                <a:cxn ang="0">
                  <a:pos x="312" y="36"/>
                </a:cxn>
                <a:cxn ang="0">
                  <a:pos x="249" y="42"/>
                </a:cxn>
                <a:cxn ang="0">
                  <a:pos x="166" y="64"/>
                </a:cxn>
                <a:cxn ang="0">
                  <a:pos x="98" y="108"/>
                </a:cxn>
                <a:cxn ang="0">
                  <a:pos x="53" y="156"/>
                </a:cxn>
                <a:cxn ang="0">
                  <a:pos x="36" y="221"/>
                </a:cxn>
                <a:cxn ang="0">
                  <a:pos x="38" y="289"/>
                </a:cxn>
                <a:cxn ang="0">
                  <a:pos x="47" y="408"/>
                </a:cxn>
                <a:cxn ang="0">
                  <a:pos x="76" y="484"/>
                </a:cxn>
                <a:cxn ang="0">
                  <a:pos x="121" y="531"/>
                </a:cxn>
                <a:cxn ang="0">
                  <a:pos x="244" y="584"/>
                </a:cxn>
                <a:cxn ang="0">
                  <a:pos x="372" y="604"/>
                </a:cxn>
                <a:cxn ang="0">
                  <a:pos x="468" y="611"/>
                </a:cxn>
                <a:cxn ang="0">
                  <a:pos x="540" y="603"/>
                </a:cxn>
                <a:cxn ang="0">
                  <a:pos x="600" y="577"/>
                </a:cxn>
                <a:cxn ang="0">
                  <a:pos x="678" y="515"/>
                </a:cxn>
                <a:cxn ang="0">
                  <a:pos x="733" y="446"/>
                </a:cxn>
                <a:cxn ang="0">
                  <a:pos x="765" y="364"/>
                </a:cxn>
                <a:cxn ang="0">
                  <a:pos x="769" y="292"/>
                </a:cxn>
                <a:cxn ang="0">
                  <a:pos x="757" y="215"/>
                </a:cxn>
                <a:cxn ang="0">
                  <a:pos x="734" y="175"/>
                </a:cxn>
                <a:cxn ang="0">
                  <a:pos x="653" y="116"/>
                </a:cxn>
                <a:cxn ang="0">
                  <a:pos x="527" y="56"/>
                </a:cxn>
                <a:cxn ang="0">
                  <a:pos x="453" y="37"/>
                </a:cxn>
                <a:cxn ang="0">
                  <a:pos x="404" y="36"/>
                </a:cxn>
                <a:cxn ang="0">
                  <a:pos x="377" y="33"/>
                </a:cxn>
                <a:cxn ang="0">
                  <a:pos x="349" y="35"/>
                </a:cxn>
              </a:cxnLst>
              <a:rect l="0" t="0" r="r" b="b"/>
              <a:pathLst>
                <a:path w="805" h="646">
                  <a:moveTo>
                    <a:pt x="459" y="646"/>
                  </a:moveTo>
                  <a:lnTo>
                    <a:pt x="459" y="646"/>
                  </a:lnTo>
                  <a:lnTo>
                    <a:pt x="431" y="645"/>
                  </a:lnTo>
                  <a:lnTo>
                    <a:pt x="403" y="642"/>
                  </a:lnTo>
                  <a:lnTo>
                    <a:pt x="345" y="637"/>
                  </a:lnTo>
                  <a:lnTo>
                    <a:pt x="345" y="637"/>
                  </a:lnTo>
                  <a:lnTo>
                    <a:pt x="317" y="634"/>
                  </a:lnTo>
                  <a:lnTo>
                    <a:pt x="317" y="634"/>
                  </a:lnTo>
                  <a:lnTo>
                    <a:pt x="278" y="629"/>
                  </a:lnTo>
                  <a:lnTo>
                    <a:pt x="242" y="623"/>
                  </a:lnTo>
                  <a:lnTo>
                    <a:pt x="225" y="619"/>
                  </a:lnTo>
                  <a:lnTo>
                    <a:pt x="209" y="614"/>
                  </a:lnTo>
                  <a:lnTo>
                    <a:pt x="193" y="609"/>
                  </a:lnTo>
                  <a:lnTo>
                    <a:pt x="177" y="603"/>
                  </a:lnTo>
                  <a:lnTo>
                    <a:pt x="163" y="597"/>
                  </a:lnTo>
                  <a:lnTo>
                    <a:pt x="148" y="591"/>
                  </a:lnTo>
                  <a:lnTo>
                    <a:pt x="135" y="583"/>
                  </a:lnTo>
                  <a:lnTo>
                    <a:pt x="122" y="576"/>
                  </a:lnTo>
                  <a:lnTo>
                    <a:pt x="110" y="568"/>
                  </a:lnTo>
                  <a:lnTo>
                    <a:pt x="98" y="559"/>
                  </a:lnTo>
                  <a:lnTo>
                    <a:pt x="86" y="549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62" y="525"/>
                  </a:lnTo>
                  <a:lnTo>
                    <a:pt x="51" y="512"/>
                  </a:lnTo>
                  <a:lnTo>
                    <a:pt x="41" y="496"/>
                  </a:lnTo>
                  <a:lnTo>
                    <a:pt x="32" y="481"/>
                  </a:lnTo>
                  <a:lnTo>
                    <a:pt x="25" y="464"/>
                  </a:lnTo>
                  <a:lnTo>
                    <a:pt x="19" y="447"/>
                  </a:lnTo>
                  <a:lnTo>
                    <a:pt x="15" y="430"/>
                  </a:lnTo>
                  <a:lnTo>
                    <a:pt x="11" y="411"/>
                  </a:lnTo>
                  <a:lnTo>
                    <a:pt x="7" y="394"/>
                  </a:lnTo>
                  <a:lnTo>
                    <a:pt x="5" y="376"/>
                  </a:lnTo>
                  <a:lnTo>
                    <a:pt x="2" y="339"/>
                  </a:lnTo>
                  <a:lnTo>
                    <a:pt x="1" y="302"/>
                  </a:lnTo>
                  <a:lnTo>
                    <a:pt x="1" y="266"/>
                  </a:lnTo>
                  <a:lnTo>
                    <a:pt x="1" y="256"/>
                  </a:lnTo>
                  <a:lnTo>
                    <a:pt x="1" y="256"/>
                  </a:lnTo>
                  <a:lnTo>
                    <a:pt x="1" y="238"/>
                  </a:lnTo>
                  <a:lnTo>
                    <a:pt x="1" y="238"/>
                  </a:lnTo>
                  <a:lnTo>
                    <a:pt x="0" y="224"/>
                  </a:lnTo>
                  <a:lnTo>
                    <a:pt x="0" y="209"/>
                  </a:lnTo>
                  <a:lnTo>
                    <a:pt x="2" y="195"/>
                  </a:lnTo>
                  <a:lnTo>
                    <a:pt x="4" y="181"/>
                  </a:lnTo>
                  <a:lnTo>
                    <a:pt x="4" y="181"/>
                  </a:lnTo>
                  <a:lnTo>
                    <a:pt x="10" y="167"/>
                  </a:lnTo>
                  <a:lnTo>
                    <a:pt x="15" y="154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34" y="116"/>
                  </a:lnTo>
                  <a:lnTo>
                    <a:pt x="34" y="116"/>
                  </a:lnTo>
                  <a:lnTo>
                    <a:pt x="38" y="110"/>
                  </a:lnTo>
                  <a:lnTo>
                    <a:pt x="43" y="103"/>
                  </a:lnTo>
                  <a:lnTo>
                    <a:pt x="54" y="91"/>
                  </a:lnTo>
                  <a:lnTo>
                    <a:pt x="69" y="80"/>
                  </a:lnTo>
                  <a:lnTo>
                    <a:pt x="84" y="68"/>
                  </a:lnTo>
                  <a:lnTo>
                    <a:pt x="101" y="59"/>
                  </a:lnTo>
                  <a:lnTo>
                    <a:pt x="116" y="50"/>
                  </a:lnTo>
                  <a:lnTo>
                    <a:pt x="146" y="34"/>
                  </a:lnTo>
                  <a:lnTo>
                    <a:pt x="146" y="34"/>
                  </a:lnTo>
                  <a:lnTo>
                    <a:pt x="163" y="28"/>
                  </a:lnTo>
                  <a:lnTo>
                    <a:pt x="179" y="22"/>
                  </a:lnTo>
                  <a:lnTo>
                    <a:pt x="197" y="16"/>
                  </a:lnTo>
                  <a:lnTo>
                    <a:pt x="215" y="12"/>
                  </a:lnTo>
                  <a:lnTo>
                    <a:pt x="233" y="8"/>
                  </a:lnTo>
                  <a:lnTo>
                    <a:pt x="252" y="5"/>
                  </a:lnTo>
                  <a:lnTo>
                    <a:pt x="271" y="4"/>
                  </a:lnTo>
                  <a:lnTo>
                    <a:pt x="289" y="3"/>
                  </a:lnTo>
                  <a:lnTo>
                    <a:pt x="289" y="3"/>
                  </a:lnTo>
                  <a:lnTo>
                    <a:pt x="314" y="2"/>
                  </a:lnTo>
                  <a:lnTo>
                    <a:pt x="314" y="2"/>
                  </a:lnTo>
                  <a:lnTo>
                    <a:pt x="330" y="1"/>
                  </a:lnTo>
                  <a:lnTo>
                    <a:pt x="345" y="0"/>
                  </a:lnTo>
                  <a:lnTo>
                    <a:pt x="345" y="0"/>
                  </a:lnTo>
                  <a:lnTo>
                    <a:pt x="364" y="1"/>
                  </a:lnTo>
                  <a:lnTo>
                    <a:pt x="372" y="2"/>
                  </a:lnTo>
                  <a:lnTo>
                    <a:pt x="380" y="4"/>
                  </a:lnTo>
                  <a:lnTo>
                    <a:pt x="382" y="4"/>
                  </a:lnTo>
                  <a:lnTo>
                    <a:pt x="383" y="4"/>
                  </a:lnTo>
                  <a:lnTo>
                    <a:pt x="383" y="4"/>
                  </a:lnTo>
                  <a:lnTo>
                    <a:pt x="391" y="2"/>
                  </a:lnTo>
                  <a:lnTo>
                    <a:pt x="398" y="1"/>
                  </a:lnTo>
                  <a:lnTo>
                    <a:pt x="417" y="0"/>
                  </a:lnTo>
                  <a:lnTo>
                    <a:pt x="417" y="0"/>
                  </a:lnTo>
                  <a:lnTo>
                    <a:pt x="435" y="1"/>
                  </a:lnTo>
                  <a:lnTo>
                    <a:pt x="454" y="3"/>
                  </a:lnTo>
                  <a:lnTo>
                    <a:pt x="488" y="9"/>
                  </a:lnTo>
                  <a:lnTo>
                    <a:pt x="498" y="10"/>
                  </a:lnTo>
                  <a:lnTo>
                    <a:pt x="498" y="10"/>
                  </a:lnTo>
                  <a:lnTo>
                    <a:pt x="520" y="16"/>
                  </a:lnTo>
                  <a:lnTo>
                    <a:pt x="544" y="24"/>
                  </a:lnTo>
                  <a:lnTo>
                    <a:pt x="567" y="32"/>
                  </a:lnTo>
                  <a:lnTo>
                    <a:pt x="590" y="42"/>
                  </a:lnTo>
                  <a:lnTo>
                    <a:pt x="613" y="53"/>
                  </a:lnTo>
                  <a:lnTo>
                    <a:pt x="633" y="63"/>
                  </a:lnTo>
                  <a:lnTo>
                    <a:pt x="672" y="85"/>
                  </a:lnTo>
                  <a:lnTo>
                    <a:pt x="678" y="89"/>
                  </a:lnTo>
                  <a:lnTo>
                    <a:pt x="678" y="89"/>
                  </a:lnTo>
                  <a:lnTo>
                    <a:pt x="710" y="109"/>
                  </a:lnTo>
                  <a:lnTo>
                    <a:pt x="725" y="119"/>
                  </a:lnTo>
                  <a:lnTo>
                    <a:pt x="740" y="130"/>
                  </a:lnTo>
                  <a:lnTo>
                    <a:pt x="754" y="143"/>
                  </a:lnTo>
                  <a:lnTo>
                    <a:pt x="766" y="156"/>
                  </a:lnTo>
                  <a:lnTo>
                    <a:pt x="778" y="172"/>
                  </a:lnTo>
                  <a:lnTo>
                    <a:pt x="782" y="179"/>
                  </a:lnTo>
                  <a:lnTo>
                    <a:pt x="786" y="188"/>
                  </a:lnTo>
                  <a:lnTo>
                    <a:pt x="786" y="188"/>
                  </a:lnTo>
                  <a:lnTo>
                    <a:pt x="793" y="206"/>
                  </a:lnTo>
                  <a:lnTo>
                    <a:pt x="798" y="226"/>
                  </a:lnTo>
                  <a:lnTo>
                    <a:pt x="802" y="245"/>
                  </a:lnTo>
                  <a:lnTo>
                    <a:pt x="804" y="266"/>
                  </a:lnTo>
                  <a:lnTo>
                    <a:pt x="805" y="287"/>
                  </a:lnTo>
                  <a:lnTo>
                    <a:pt x="805" y="308"/>
                  </a:lnTo>
                  <a:lnTo>
                    <a:pt x="805" y="326"/>
                  </a:lnTo>
                  <a:lnTo>
                    <a:pt x="803" y="343"/>
                  </a:lnTo>
                  <a:lnTo>
                    <a:pt x="803" y="343"/>
                  </a:lnTo>
                  <a:lnTo>
                    <a:pt x="801" y="361"/>
                  </a:lnTo>
                  <a:lnTo>
                    <a:pt x="798" y="378"/>
                  </a:lnTo>
                  <a:lnTo>
                    <a:pt x="793" y="395"/>
                  </a:lnTo>
                  <a:lnTo>
                    <a:pt x="788" y="412"/>
                  </a:lnTo>
                  <a:lnTo>
                    <a:pt x="781" y="429"/>
                  </a:lnTo>
                  <a:lnTo>
                    <a:pt x="772" y="446"/>
                  </a:lnTo>
                  <a:lnTo>
                    <a:pt x="764" y="462"/>
                  </a:lnTo>
                  <a:lnTo>
                    <a:pt x="754" y="479"/>
                  </a:lnTo>
                  <a:lnTo>
                    <a:pt x="743" y="494"/>
                  </a:lnTo>
                  <a:lnTo>
                    <a:pt x="731" y="510"/>
                  </a:lnTo>
                  <a:lnTo>
                    <a:pt x="718" y="525"/>
                  </a:lnTo>
                  <a:lnTo>
                    <a:pt x="705" y="540"/>
                  </a:lnTo>
                  <a:lnTo>
                    <a:pt x="690" y="553"/>
                  </a:lnTo>
                  <a:lnTo>
                    <a:pt x="676" y="567"/>
                  </a:lnTo>
                  <a:lnTo>
                    <a:pt x="659" y="580"/>
                  </a:lnTo>
                  <a:lnTo>
                    <a:pt x="643" y="592"/>
                  </a:lnTo>
                  <a:lnTo>
                    <a:pt x="643" y="592"/>
                  </a:lnTo>
                  <a:lnTo>
                    <a:pt x="623" y="605"/>
                  </a:lnTo>
                  <a:lnTo>
                    <a:pt x="602" y="616"/>
                  </a:lnTo>
                  <a:lnTo>
                    <a:pt x="582" y="625"/>
                  </a:lnTo>
                  <a:lnTo>
                    <a:pt x="559" y="632"/>
                  </a:lnTo>
                  <a:lnTo>
                    <a:pt x="536" y="638"/>
                  </a:lnTo>
                  <a:lnTo>
                    <a:pt x="512" y="642"/>
                  </a:lnTo>
                  <a:lnTo>
                    <a:pt x="486" y="645"/>
                  </a:lnTo>
                  <a:lnTo>
                    <a:pt x="459" y="646"/>
                  </a:lnTo>
                  <a:lnTo>
                    <a:pt x="459" y="646"/>
                  </a:lnTo>
                  <a:close/>
                  <a:moveTo>
                    <a:pt x="337" y="35"/>
                  </a:moveTo>
                  <a:lnTo>
                    <a:pt x="337" y="35"/>
                  </a:lnTo>
                  <a:lnTo>
                    <a:pt x="312" y="36"/>
                  </a:lnTo>
                  <a:lnTo>
                    <a:pt x="289" y="38"/>
                  </a:lnTo>
                  <a:lnTo>
                    <a:pt x="289" y="38"/>
                  </a:lnTo>
                  <a:lnTo>
                    <a:pt x="276" y="39"/>
                  </a:lnTo>
                  <a:lnTo>
                    <a:pt x="276" y="39"/>
                  </a:lnTo>
                  <a:lnTo>
                    <a:pt x="249" y="42"/>
                  </a:lnTo>
                  <a:lnTo>
                    <a:pt x="233" y="45"/>
                  </a:lnTo>
                  <a:lnTo>
                    <a:pt x="216" y="49"/>
                  </a:lnTo>
                  <a:lnTo>
                    <a:pt x="199" y="53"/>
                  </a:lnTo>
                  <a:lnTo>
                    <a:pt x="182" y="58"/>
                  </a:lnTo>
                  <a:lnTo>
                    <a:pt x="166" y="64"/>
                  </a:lnTo>
                  <a:lnTo>
                    <a:pt x="150" y="72"/>
                  </a:lnTo>
                  <a:lnTo>
                    <a:pt x="150" y="72"/>
                  </a:lnTo>
                  <a:lnTo>
                    <a:pt x="124" y="89"/>
                  </a:lnTo>
                  <a:lnTo>
                    <a:pt x="110" y="98"/>
                  </a:lnTo>
                  <a:lnTo>
                    <a:pt x="98" y="108"/>
                  </a:lnTo>
                  <a:lnTo>
                    <a:pt x="84" y="119"/>
                  </a:lnTo>
                  <a:lnTo>
                    <a:pt x="73" y="130"/>
                  </a:lnTo>
                  <a:lnTo>
                    <a:pt x="62" y="143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47" y="169"/>
                  </a:lnTo>
                  <a:lnTo>
                    <a:pt x="42" y="181"/>
                  </a:lnTo>
                  <a:lnTo>
                    <a:pt x="39" y="194"/>
                  </a:lnTo>
                  <a:lnTo>
                    <a:pt x="38" y="207"/>
                  </a:lnTo>
                  <a:lnTo>
                    <a:pt x="36" y="221"/>
                  </a:lnTo>
                  <a:lnTo>
                    <a:pt x="36" y="234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8" y="289"/>
                  </a:lnTo>
                  <a:lnTo>
                    <a:pt x="38" y="289"/>
                  </a:lnTo>
                  <a:lnTo>
                    <a:pt x="38" y="323"/>
                  </a:lnTo>
                  <a:lnTo>
                    <a:pt x="40" y="357"/>
                  </a:lnTo>
                  <a:lnTo>
                    <a:pt x="42" y="374"/>
                  </a:lnTo>
                  <a:lnTo>
                    <a:pt x="44" y="392"/>
                  </a:lnTo>
                  <a:lnTo>
                    <a:pt x="47" y="408"/>
                  </a:lnTo>
                  <a:lnTo>
                    <a:pt x="50" y="424"/>
                  </a:lnTo>
                  <a:lnTo>
                    <a:pt x="55" y="440"/>
                  </a:lnTo>
                  <a:lnTo>
                    <a:pt x="60" y="455"/>
                  </a:lnTo>
                  <a:lnTo>
                    <a:pt x="68" y="469"/>
                  </a:lnTo>
                  <a:lnTo>
                    <a:pt x="76" y="484"/>
                  </a:lnTo>
                  <a:lnTo>
                    <a:pt x="85" y="496"/>
                  </a:lnTo>
                  <a:lnTo>
                    <a:pt x="96" y="509"/>
                  </a:lnTo>
                  <a:lnTo>
                    <a:pt x="108" y="520"/>
                  </a:lnTo>
                  <a:lnTo>
                    <a:pt x="121" y="531"/>
                  </a:lnTo>
                  <a:lnTo>
                    <a:pt x="121" y="531"/>
                  </a:lnTo>
                  <a:lnTo>
                    <a:pt x="144" y="544"/>
                  </a:lnTo>
                  <a:lnTo>
                    <a:pt x="167" y="556"/>
                  </a:lnTo>
                  <a:lnTo>
                    <a:pt x="192" y="568"/>
                  </a:lnTo>
                  <a:lnTo>
                    <a:pt x="218" y="577"/>
                  </a:lnTo>
                  <a:lnTo>
                    <a:pt x="244" y="584"/>
                  </a:lnTo>
                  <a:lnTo>
                    <a:pt x="272" y="591"/>
                  </a:lnTo>
                  <a:lnTo>
                    <a:pt x="302" y="596"/>
                  </a:lnTo>
                  <a:lnTo>
                    <a:pt x="332" y="600"/>
                  </a:lnTo>
                  <a:lnTo>
                    <a:pt x="332" y="600"/>
                  </a:lnTo>
                  <a:lnTo>
                    <a:pt x="372" y="604"/>
                  </a:lnTo>
                  <a:lnTo>
                    <a:pt x="373" y="604"/>
                  </a:lnTo>
                  <a:lnTo>
                    <a:pt x="373" y="604"/>
                  </a:lnTo>
                  <a:lnTo>
                    <a:pt x="421" y="609"/>
                  </a:lnTo>
                  <a:lnTo>
                    <a:pt x="445" y="610"/>
                  </a:lnTo>
                  <a:lnTo>
                    <a:pt x="468" y="611"/>
                  </a:lnTo>
                  <a:lnTo>
                    <a:pt x="468" y="611"/>
                  </a:lnTo>
                  <a:lnTo>
                    <a:pt x="487" y="610"/>
                  </a:lnTo>
                  <a:lnTo>
                    <a:pt x="506" y="609"/>
                  </a:lnTo>
                  <a:lnTo>
                    <a:pt x="524" y="606"/>
                  </a:lnTo>
                  <a:lnTo>
                    <a:pt x="540" y="603"/>
                  </a:lnTo>
                  <a:lnTo>
                    <a:pt x="556" y="598"/>
                  </a:lnTo>
                  <a:lnTo>
                    <a:pt x="571" y="593"/>
                  </a:lnTo>
                  <a:lnTo>
                    <a:pt x="586" y="585"/>
                  </a:lnTo>
                  <a:lnTo>
                    <a:pt x="600" y="577"/>
                  </a:lnTo>
                  <a:lnTo>
                    <a:pt x="600" y="577"/>
                  </a:lnTo>
                  <a:lnTo>
                    <a:pt x="626" y="560"/>
                  </a:lnTo>
                  <a:lnTo>
                    <a:pt x="640" y="549"/>
                  </a:lnTo>
                  <a:lnTo>
                    <a:pt x="652" y="539"/>
                  </a:lnTo>
                  <a:lnTo>
                    <a:pt x="666" y="527"/>
                  </a:lnTo>
                  <a:lnTo>
                    <a:pt x="678" y="515"/>
                  </a:lnTo>
                  <a:lnTo>
                    <a:pt x="690" y="503"/>
                  </a:lnTo>
                  <a:lnTo>
                    <a:pt x="702" y="489"/>
                  </a:lnTo>
                  <a:lnTo>
                    <a:pt x="713" y="475"/>
                  </a:lnTo>
                  <a:lnTo>
                    <a:pt x="724" y="460"/>
                  </a:lnTo>
                  <a:lnTo>
                    <a:pt x="733" y="446"/>
                  </a:lnTo>
                  <a:lnTo>
                    <a:pt x="742" y="430"/>
                  </a:lnTo>
                  <a:lnTo>
                    <a:pt x="750" y="414"/>
                  </a:lnTo>
                  <a:lnTo>
                    <a:pt x="756" y="398"/>
                  </a:lnTo>
                  <a:lnTo>
                    <a:pt x="761" y="381"/>
                  </a:lnTo>
                  <a:lnTo>
                    <a:pt x="765" y="364"/>
                  </a:lnTo>
                  <a:lnTo>
                    <a:pt x="765" y="364"/>
                  </a:lnTo>
                  <a:lnTo>
                    <a:pt x="767" y="347"/>
                  </a:lnTo>
                  <a:lnTo>
                    <a:pt x="769" y="329"/>
                  </a:lnTo>
                  <a:lnTo>
                    <a:pt x="769" y="311"/>
                  </a:lnTo>
                  <a:lnTo>
                    <a:pt x="769" y="292"/>
                  </a:lnTo>
                  <a:lnTo>
                    <a:pt x="767" y="273"/>
                  </a:lnTo>
                  <a:lnTo>
                    <a:pt x="765" y="255"/>
                  </a:lnTo>
                  <a:lnTo>
                    <a:pt x="761" y="235"/>
                  </a:lnTo>
                  <a:lnTo>
                    <a:pt x="757" y="215"/>
                  </a:lnTo>
                  <a:lnTo>
                    <a:pt x="757" y="215"/>
                  </a:lnTo>
                  <a:lnTo>
                    <a:pt x="754" y="207"/>
                  </a:lnTo>
                  <a:lnTo>
                    <a:pt x="751" y="198"/>
                  </a:lnTo>
                  <a:lnTo>
                    <a:pt x="745" y="190"/>
                  </a:lnTo>
                  <a:lnTo>
                    <a:pt x="740" y="182"/>
                  </a:lnTo>
                  <a:lnTo>
                    <a:pt x="734" y="175"/>
                  </a:lnTo>
                  <a:lnTo>
                    <a:pt x="728" y="168"/>
                  </a:lnTo>
                  <a:lnTo>
                    <a:pt x="714" y="155"/>
                  </a:lnTo>
                  <a:lnTo>
                    <a:pt x="699" y="144"/>
                  </a:lnTo>
                  <a:lnTo>
                    <a:pt x="683" y="134"/>
                  </a:lnTo>
                  <a:lnTo>
                    <a:pt x="653" y="116"/>
                  </a:lnTo>
                  <a:lnTo>
                    <a:pt x="653" y="116"/>
                  </a:lnTo>
                  <a:lnTo>
                    <a:pt x="625" y="101"/>
                  </a:lnTo>
                  <a:lnTo>
                    <a:pt x="595" y="87"/>
                  </a:lnTo>
                  <a:lnTo>
                    <a:pt x="563" y="71"/>
                  </a:lnTo>
                  <a:lnTo>
                    <a:pt x="527" y="56"/>
                  </a:lnTo>
                  <a:lnTo>
                    <a:pt x="527" y="56"/>
                  </a:lnTo>
                  <a:lnTo>
                    <a:pt x="508" y="49"/>
                  </a:lnTo>
                  <a:lnTo>
                    <a:pt x="482" y="42"/>
                  </a:lnTo>
                  <a:lnTo>
                    <a:pt x="468" y="39"/>
                  </a:lnTo>
                  <a:lnTo>
                    <a:pt x="453" y="37"/>
                  </a:lnTo>
                  <a:lnTo>
                    <a:pt x="438" y="35"/>
                  </a:lnTo>
                  <a:lnTo>
                    <a:pt x="423" y="35"/>
                  </a:lnTo>
                  <a:lnTo>
                    <a:pt x="423" y="35"/>
                  </a:lnTo>
                  <a:lnTo>
                    <a:pt x="414" y="35"/>
                  </a:lnTo>
                  <a:lnTo>
                    <a:pt x="404" y="36"/>
                  </a:lnTo>
                  <a:lnTo>
                    <a:pt x="402" y="36"/>
                  </a:lnTo>
                  <a:lnTo>
                    <a:pt x="402" y="36"/>
                  </a:lnTo>
                  <a:lnTo>
                    <a:pt x="402" y="36"/>
                  </a:lnTo>
                  <a:lnTo>
                    <a:pt x="377" y="33"/>
                  </a:lnTo>
                  <a:lnTo>
                    <a:pt x="377" y="33"/>
                  </a:lnTo>
                  <a:lnTo>
                    <a:pt x="370" y="33"/>
                  </a:lnTo>
                  <a:lnTo>
                    <a:pt x="370" y="33"/>
                  </a:lnTo>
                  <a:lnTo>
                    <a:pt x="360" y="34"/>
                  </a:lnTo>
                  <a:lnTo>
                    <a:pt x="349" y="35"/>
                  </a:lnTo>
                  <a:lnTo>
                    <a:pt x="349" y="35"/>
                  </a:lnTo>
                  <a:lnTo>
                    <a:pt x="337" y="35"/>
                  </a:lnTo>
                  <a:lnTo>
                    <a:pt x="337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890">
              <a:extLst>
                <a:ext uri="{FF2B5EF4-FFF2-40B4-BE49-F238E27FC236}">
                  <a16:creationId xmlns:a16="http://schemas.microsoft.com/office/drawing/2014/main" id="{5F323B1E-2D85-355F-6ACD-DBC8C392923D}"/>
                </a:ext>
              </a:extLst>
            </p:cNvPr>
            <p:cNvSpPr/>
            <p:nvPr/>
          </p:nvSpPr>
          <p:spPr bwMode="auto">
            <a:xfrm>
              <a:off x="4154488" y="1319213"/>
              <a:ext cx="180975" cy="63500"/>
            </a:xfrm>
            <a:custGeom>
              <a:avLst/>
              <a:gdLst/>
              <a:ahLst/>
              <a:cxnLst>
                <a:cxn ang="0">
                  <a:pos x="321" y="119"/>
                </a:cxn>
                <a:cxn ang="0">
                  <a:pos x="310" y="115"/>
                </a:cxn>
                <a:cxn ang="0">
                  <a:pos x="305" y="114"/>
                </a:cxn>
                <a:cxn ang="0">
                  <a:pos x="294" y="116"/>
                </a:cxn>
                <a:cxn ang="0">
                  <a:pos x="259" y="118"/>
                </a:cxn>
                <a:cxn ang="0">
                  <a:pos x="255" y="117"/>
                </a:cxn>
                <a:cxn ang="0">
                  <a:pos x="240" y="115"/>
                </a:cxn>
                <a:cxn ang="0">
                  <a:pos x="222" y="113"/>
                </a:cxn>
                <a:cxn ang="0">
                  <a:pos x="177" y="105"/>
                </a:cxn>
                <a:cxn ang="0">
                  <a:pos x="162" y="101"/>
                </a:cxn>
                <a:cxn ang="0">
                  <a:pos x="122" y="84"/>
                </a:cxn>
                <a:cxn ang="0">
                  <a:pos x="90" y="70"/>
                </a:cxn>
                <a:cxn ang="0">
                  <a:pos x="58" y="59"/>
                </a:cxn>
                <a:cxn ang="0">
                  <a:pos x="44" y="55"/>
                </a:cxn>
                <a:cxn ang="0">
                  <a:pos x="23" y="45"/>
                </a:cxn>
                <a:cxn ang="0">
                  <a:pos x="11" y="37"/>
                </a:cxn>
                <a:cxn ang="0">
                  <a:pos x="4" y="31"/>
                </a:cxn>
                <a:cxn ang="0">
                  <a:pos x="0" y="21"/>
                </a:cxn>
                <a:cxn ang="0">
                  <a:pos x="1" y="12"/>
                </a:cxn>
                <a:cxn ang="0">
                  <a:pos x="4" y="7"/>
                </a:cxn>
                <a:cxn ang="0">
                  <a:pos x="13" y="1"/>
                </a:cxn>
                <a:cxn ang="0">
                  <a:pos x="18" y="0"/>
                </a:cxn>
                <a:cxn ang="0">
                  <a:pos x="24" y="2"/>
                </a:cxn>
                <a:cxn ang="0">
                  <a:pos x="30" y="6"/>
                </a:cxn>
                <a:cxn ang="0">
                  <a:pos x="36" y="10"/>
                </a:cxn>
                <a:cxn ang="0">
                  <a:pos x="47" y="18"/>
                </a:cxn>
                <a:cxn ang="0">
                  <a:pos x="68" y="26"/>
                </a:cxn>
                <a:cxn ang="0">
                  <a:pos x="83" y="30"/>
                </a:cxn>
                <a:cxn ang="0">
                  <a:pos x="108" y="38"/>
                </a:cxn>
                <a:cxn ang="0">
                  <a:pos x="115" y="41"/>
                </a:cxn>
                <a:cxn ang="0">
                  <a:pos x="127" y="47"/>
                </a:cxn>
                <a:cxn ang="0">
                  <a:pos x="159" y="62"/>
                </a:cxn>
                <a:cxn ang="0">
                  <a:pos x="184" y="69"/>
                </a:cxn>
                <a:cxn ang="0">
                  <a:pos x="197" y="70"/>
                </a:cxn>
                <a:cxn ang="0">
                  <a:pos x="210" y="71"/>
                </a:cxn>
                <a:cxn ang="0">
                  <a:pos x="221" y="73"/>
                </a:cxn>
                <a:cxn ang="0">
                  <a:pos x="232" y="77"/>
                </a:cxn>
                <a:cxn ang="0">
                  <a:pos x="258" y="81"/>
                </a:cxn>
                <a:cxn ang="0">
                  <a:pos x="274" y="82"/>
                </a:cxn>
                <a:cxn ang="0">
                  <a:pos x="301" y="81"/>
                </a:cxn>
                <a:cxn ang="0">
                  <a:pos x="310" y="81"/>
                </a:cxn>
                <a:cxn ang="0">
                  <a:pos x="316" y="81"/>
                </a:cxn>
                <a:cxn ang="0">
                  <a:pos x="329" y="84"/>
                </a:cxn>
                <a:cxn ang="0">
                  <a:pos x="335" y="88"/>
                </a:cxn>
                <a:cxn ang="0">
                  <a:pos x="340" y="97"/>
                </a:cxn>
                <a:cxn ang="0">
                  <a:pos x="339" y="106"/>
                </a:cxn>
                <a:cxn ang="0">
                  <a:pos x="336" y="112"/>
                </a:cxn>
                <a:cxn ang="0">
                  <a:pos x="327" y="118"/>
                </a:cxn>
                <a:cxn ang="0">
                  <a:pos x="321" y="119"/>
                </a:cxn>
              </a:cxnLst>
              <a:rect l="0" t="0" r="r" b="b"/>
              <a:pathLst>
                <a:path w="340" h="119">
                  <a:moveTo>
                    <a:pt x="321" y="119"/>
                  </a:moveTo>
                  <a:lnTo>
                    <a:pt x="321" y="119"/>
                  </a:lnTo>
                  <a:lnTo>
                    <a:pt x="315" y="118"/>
                  </a:lnTo>
                  <a:lnTo>
                    <a:pt x="310" y="115"/>
                  </a:lnTo>
                  <a:lnTo>
                    <a:pt x="308" y="113"/>
                  </a:lnTo>
                  <a:lnTo>
                    <a:pt x="305" y="114"/>
                  </a:lnTo>
                  <a:lnTo>
                    <a:pt x="305" y="114"/>
                  </a:lnTo>
                  <a:lnTo>
                    <a:pt x="294" y="116"/>
                  </a:lnTo>
                  <a:lnTo>
                    <a:pt x="280" y="117"/>
                  </a:lnTo>
                  <a:lnTo>
                    <a:pt x="259" y="118"/>
                  </a:lnTo>
                  <a:lnTo>
                    <a:pt x="259" y="118"/>
                  </a:lnTo>
                  <a:lnTo>
                    <a:pt x="255" y="117"/>
                  </a:lnTo>
                  <a:lnTo>
                    <a:pt x="255" y="117"/>
                  </a:lnTo>
                  <a:lnTo>
                    <a:pt x="240" y="115"/>
                  </a:lnTo>
                  <a:lnTo>
                    <a:pt x="222" y="113"/>
                  </a:lnTo>
                  <a:lnTo>
                    <a:pt x="222" y="113"/>
                  </a:lnTo>
                  <a:lnTo>
                    <a:pt x="192" y="109"/>
                  </a:lnTo>
                  <a:lnTo>
                    <a:pt x="177" y="105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42" y="93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90" y="70"/>
                  </a:lnTo>
                  <a:lnTo>
                    <a:pt x="75" y="64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44" y="55"/>
                  </a:lnTo>
                  <a:lnTo>
                    <a:pt x="29" y="49"/>
                  </a:lnTo>
                  <a:lnTo>
                    <a:pt x="23" y="45"/>
                  </a:lnTo>
                  <a:lnTo>
                    <a:pt x="16" y="41"/>
                  </a:lnTo>
                  <a:lnTo>
                    <a:pt x="11" y="37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4" y="7"/>
                  </a:lnTo>
                  <a:lnTo>
                    <a:pt x="9" y="3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4" y="2"/>
                  </a:lnTo>
                  <a:lnTo>
                    <a:pt x="27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6" y="10"/>
                  </a:lnTo>
                  <a:lnTo>
                    <a:pt x="41" y="14"/>
                  </a:lnTo>
                  <a:lnTo>
                    <a:pt x="47" y="18"/>
                  </a:lnTo>
                  <a:lnTo>
                    <a:pt x="54" y="21"/>
                  </a:lnTo>
                  <a:lnTo>
                    <a:pt x="68" y="26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100" y="35"/>
                  </a:lnTo>
                  <a:lnTo>
                    <a:pt x="108" y="38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43" y="55"/>
                  </a:lnTo>
                  <a:lnTo>
                    <a:pt x="159" y="62"/>
                  </a:lnTo>
                  <a:lnTo>
                    <a:pt x="175" y="67"/>
                  </a:lnTo>
                  <a:lnTo>
                    <a:pt x="184" y="69"/>
                  </a:lnTo>
                  <a:lnTo>
                    <a:pt x="193" y="70"/>
                  </a:lnTo>
                  <a:lnTo>
                    <a:pt x="197" y="70"/>
                  </a:lnTo>
                  <a:lnTo>
                    <a:pt x="197" y="70"/>
                  </a:lnTo>
                  <a:lnTo>
                    <a:pt x="210" y="71"/>
                  </a:lnTo>
                  <a:lnTo>
                    <a:pt x="216" y="72"/>
                  </a:lnTo>
                  <a:lnTo>
                    <a:pt x="221" y="73"/>
                  </a:lnTo>
                  <a:lnTo>
                    <a:pt x="221" y="73"/>
                  </a:lnTo>
                  <a:lnTo>
                    <a:pt x="232" y="77"/>
                  </a:lnTo>
                  <a:lnTo>
                    <a:pt x="245" y="80"/>
                  </a:lnTo>
                  <a:lnTo>
                    <a:pt x="258" y="81"/>
                  </a:lnTo>
                  <a:lnTo>
                    <a:pt x="274" y="82"/>
                  </a:lnTo>
                  <a:lnTo>
                    <a:pt x="274" y="82"/>
                  </a:lnTo>
                  <a:lnTo>
                    <a:pt x="299" y="81"/>
                  </a:lnTo>
                  <a:lnTo>
                    <a:pt x="301" y="81"/>
                  </a:lnTo>
                  <a:lnTo>
                    <a:pt x="301" y="81"/>
                  </a:lnTo>
                  <a:lnTo>
                    <a:pt x="310" y="81"/>
                  </a:lnTo>
                  <a:lnTo>
                    <a:pt x="310" y="81"/>
                  </a:lnTo>
                  <a:lnTo>
                    <a:pt x="316" y="81"/>
                  </a:lnTo>
                  <a:lnTo>
                    <a:pt x="323" y="82"/>
                  </a:lnTo>
                  <a:lnTo>
                    <a:pt x="329" y="84"/>
                  </a:lnTo>
                  <a:lnTo>
                    <a:pt x="335" y="88"/>
                  </a:lnTo>
                  <a:lnTo>
                    <a:pt x="335" y="88"/>
                  </a:lnTo>
                  <a:lnTo>
                    <a:pt x="338" y="92"/>
                  </a:lnTo>
                  <a:lnTo>
                    <a:pt x="340" y="97"/>
                  </a:lnTo>
                  <a:lnTo>
                    <a:pt x="340" y="101"/>
                  </a:lnTo>
                  <a:lnTo>
                    <a:pt x="339" y="106"/>
                  </a:lnTo>
                  <a:lnTo>
                    <a:pt x="339" y="106"/>
                  </a:lnTo>
                  <a:lnTo>
                    <a:pt x="336" y="112"/>
                  </a:lnTo>
                  <a:lnTo>
                    <a:pt x="332" y="115"/>
                  </a:lnTo>
                  <a:lnTo>
                    <a:pt x="327" y="118"/>
                  </a:lnTo>
                  <a:lnTo>
                    <a:pt x="321" y="119"/>
                  </a:lnTo>
                  <a:lnTo>
                    <a:pt x="321" y="1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891">
              <a:extLst>
                <a:ext uri="{FF2B5EF4-FFF2-40B4-BE49-F238E27FC236}">
                  <a16:creationId xmlns:a16="http://schemas.microsoft.com/office/drawing/2014/main" id="{BD7D9F22-B551-A9FB-EF15-EC410D35973B}"/>
                </a:ext>
              </a:extLst>
            </p:cNvPr>
            <p:cNvSpPr/>
            <p:nvPr/>
          </p:nvSpPr>
          <p:spPr bwMode="auto">
            <a:xfrm>
              <a:off x="4400551" y="1135063"/>
              <a:ext cx="55563" cy="169863"/>
            </a:xfrm>
            <a:custGeom>
              <a:avLst/>
              <a:gdLst/>
              <a:ahLst/>
              <a:cxnLst>
                <a:cxn ang="0">
                  <a:pos x="86" y="321"/>
                </a:cxn>
                <a:cxn ang="0">
                  <a:pos x="78" y="319"/>
                </a:cxn>
                <a:cxn ang="0">
                  <a:pos x="72" y="316"/>
                </a:cxn>
                <a:cxn ang="0">
                  <a:pos x="71" y="312"/>
                </a:cxn>
                <a:cxn ang="0">
                  <a:pos x="69" y="306"/>
                </a:cxn>
                <a:cxn ang="0">
                  <a:pos x="69" y="303"/>
                </a:cxn>
                <a:cxn ang="0">
                  <a:pos x="68" y="296"/>
                </a:cxn>
                <a:cxn ang="0">
                  <a:pos x="61" y="276"/>
                </a:cxn>
                <a:cxn ang="0">
                  <a:pos x="54" y="264"/>
                </a:cxn>
                <a:cxn ang="0">
                  <a:pos x="44" y="244"/>
                </a:cxn>
                <a:cxn ang="0">
                  <a:pos x="42" y="238"/>
                </a:cxn>
                <a:cxn ang="0">
                  <a:pos x="34" y="208"/>
                </a:cxn>
                <a:cxn ang="0">
                  <a:pos x="27" y="182"/>
                </a:cxn>
                <a:cxn ang="0">
                  <a:pos x="9" y="99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2" y="8"/>
                </a:cxn>
                <a:cxn ang="0">
                  <a:pos x="3" y="6"/>
                </a:cxn>
                <a:cxn ang="0">
                  <a:pos x="9" y="2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9" y="5"/>
                </a:cxn>
                <a:cxn ang="0">
                  <a:pos x="34" y="10"/>
                </a:cxn>
                <a:cxn ang="0">
                  <a:pos x="36" y="18"/>
                </a:cxn>
                <a:cxn ang="0">
                  <a:pos x="38" y="39"/>
                </a:cxn>
                <a:cxn ang="0">
                  <a:pos x="49" y="102"/>
                </a:cxn>
                <a:cxn ang="0">
                  <a:pos x="50" y="111"/>
                </a:cxn>
                <a:cxn ang="0">
                  <a:pos x="54" y="135"/>
                </a:cxn>
                <a:cxn ang="0">
                  <a:pos x="61" y="168"/>
                </a:cxn>
                <a:cxn ang="0">
                  <a:pos x="71" y="198"/>
                </a:cxn>
                <a:cxn ang="0">
                  <a:pos x="74" y="206"/>
                </a:cxn>
                <a:cxn ang="0">
                  <a:pos x="78" y="226"/>
                </a:cxn>
                <a:cxn ang="0">
                  <a:pos x="80" y="235"/>
                </a:cxn>
                <a:cxn ang="0">
                  <a:pos x="86" y="252"/>
                </a:cxn>
                <a:cxn ang="0">
                  <a:pos x="90" y="261"/>
                </a:cxn>
                <a:cxn ang="0">
                  <a:pos x="101" y="280"/>
                </a:cxn>
                <a:cxn ang="0">
                  <a:pos x="105" y="292"/>
                </a:cxn>
                <a:cxn ang="0">
                  <a:pos x="105" y="303"/>
                </a:cxn>
                <a:cxn ang="0">
                  <a:pos x="104" y="307"/>
                </a:cxn>
                <a:cxn ang="0">
                  <a:pos x="101" y="314"/>
                </a:cxn>
                <a:cxn ang="0">
                  <a:pos x="92" y="319"/>
                </a:cxn>
                <a:cxn ang="0">
                  <a:pos x="86" y="321"/>
                </a:cxn>
              </a:cxnLst>
              <a:rect l="0" t="0" r="r" b="b"/>
              <a:pathLst>
                <a:path w="105" h="321">
                  <a:moveTo>
                    <a:pt x="86" y="321"/>
                  </a:moveTo>
                  <a:lnTo>
                    <a:pt x="86" y="321"/>
                  </a:lnTo>
                  <a:lnTo>
                    <a:pt x="81" y="320"/>
                  </a:lnTo>
                  <a:lnTo>
                    <a:pt x="78" y="319"/>
                  </a:lnTo>
                  <a:lnTo>
                    <a:pt x="75" y="318"/>
                  </a:lnTo>
                  <a:lnTo>
                    <a:pt x="72" y="316"/>
                  </a:lnTo>
                  <a:lnTo>
                    <a:pt x="72" y="316"/>
                  </a:lnTo>
                  <a:lnTo>
                    <a:pt x="71" y="312"/>
                  </a:lnTo>
                  <a:lnTo>
                    <a:pt x="70" y="309"/>
                  </a:lnTo>
                  <a:lnTo>
                    <a:pt x="69" y="306"/>
                  </a:lnTo>
                  <a:lnTo>
                    <a:pt x="69" y="303"/>
                  </a:lnTo>
                  <a:lnTo>
                    <a:pt x="69" y="303"/>
                  </a:lnTo>
                  <a:lnTo>
                    <a:pt x="69" y="300"/>
                  </a:lnTo>
                  <a:lnTo>
                    <a:pt x="68" y="296"/>
                  </a:lnTo>
                  <a:lnTo>
                    <a:pt x="66" y="287"/>
                  </a:lnTo>
                  <a:lnTo>
                    <a:pt x="61" y="276"/>
                  </a:lnTo>
                  <a:lnTo>
                    <a:pt x="54" y="264"/>
                  </a:lnTo>
                  <a:lnTo>
                    <a:pt x="54" y="264"/>
                  </a:lnTo>
                  <a:lnTo>
                    <a:pt x="46" y="250"/>
                  </a:lnTo>
                  <a:lnTo>
                    <a:pt x="44" y="244"/>
                  </a:lnTo>
                  <a:lnTo>
                    <a:pt x="42" y="238"/>
                  </a:lnTo>
                  <a:lnTo>
                    <a:pt x="42" y="238"/>
                  </a:lnTo>
                  <a:lnTo>
                    <a:pt x="34" y="208"/>
                  </a:lnTo>
                  <a:lnTo>
                    <a:pt x="34" y="208"/>
                  </a:lnTo>
                  <a:lnTo>
                    <a:pt x="27" y="182"/>
                  </a:lnTo>
                  <a:lnTo>
                    <a:pt x="27" y="182"/>
                  </a:lnTo>
                  <a:lnTo>
                    <a:pt x="17" y="140"/>
                  </a:lnTo>
                  <a:lnTo>
                    <a:pt x="9" y="99"/>
                  </a:lnTo>
                  <a:lnTo>
                    <a:pt x="4" y="5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2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5" y="3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34" y="10"/>
                  </a:lnTo>
                  <a:lnTo>
                    <a:pt x="35" y="14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8" y="39"/>
                  </a:lnTo>
                  <a:lnTo>
                    <a:pt x="41" y="61"/>
                  </a:lnTo>
                  <a:lnTo>
                    <a:pt x="49" y="102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4" y="135"/>
                  </a:lnTo>
                  <a:lnTo>
                    <a:pt x="54" y="135"/>
                  </a:lnTo>
                  <a:lnTo>
                    <a:pt x="58" y="152"/>
                  </a:lnTo>
                  <a:lnTo>
                    <a:pt x="61" y="168"/>
                  </a:lnTo>
                  <a:lnTo>
                    <a:pt x="65" y="184"/>
                  </a:lnTo>
                  <a:lnTo>
                    <a:pt x="71" y="198"/>
                  </a:lnTo>
                  <a:lnTo>
                    <a:pt x="71" y="198"/>
                  </a:lnTo>
                  <a:lnTo>
                    <a:pt x="74" y="206"/>
                  </a:lnTo>
                  <a:lnTo>
                    <a:pt x="76" y="212"/>
                  </a:lnTo>
                  <a:lnTo>
                    <a:pt x="78" y="226"/>
                  </a:lnTo>
                  <a:lnTo>
                    <a:pt x="78" y="226"/>
                  </a:lnTo>
                  <a:lnTo>
                    <a:pt x="80" y="235"/>
                  </a:lnTo>
                  <a:lnTo>
                    <a:pt x="82" y="244"/>
                  </a:lnTo>
                  <a:lnTo>
                    <a:pt x="86" y="252"/>
                  </a:lnTo>
                  <a:lnTo>
                    <a:pt x="90" y="261"/>
                  </a:lnTo>
                  <a:lnTo>
                    <a:pt x="90" y="261"/>
                  </a:lnTo>
                  <a:lnTo>
                    <a:pt x="96" y="271"/>
                  </a:lnTo>
                  <a:lnTo>
                    <a:pt x="101" y="280"/>
                  </a:lnTo>
                  <a:lnTo>
                    <a:pt x="103" y="286"/>
                  </a:lnTo>
                  <a:lnTo>
                    <a:pt x="105" y="292"/>
                  </a:lnTo>
                  <a:lnTo>
                    <a:pt x="105" y="297"/>
                  </a:lnTo>
                  <a:lnTo>
                    <a:pt x="105" y="303"/>
                  </a:lnTo>
                  <a:lnTo>
                    <a:pt x="105" y="303"/>
                  </a:lnTo>
                  <a:lnTo>
                    <a:pt x="104" y="307"/>
                  </a:lnTo>
                  <a:lnTo>
                    <a:pt x="103" y="310"/>
                  </a:lnTo>
                  <a:lnTo>
                    <a:pt x="101" y="314"/>
                  </a:lnTo>
                  <a:lnTo>
                    <a:pt x="98" y="316"/>
                  </a:lnTo>
                  <a:lnTo>
                    <a:pt x="92" y="319"/>
                  </a:lnTo>
                  <a:lnTo>
                    <a:pt x="86" y="321"/>
                  </a:lnTo>
                  <a:lnTo>
                    <a:pt x="86" y="3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892">
              <a:extLst>
                <a:ext uri="{FF2B5EF4-FFF2-40B4-BE49-F238E27FC236}">
                  <a16:creationId xmlns:a16="http://schemas.microsoft.com/office/drawing/2014/main" id="{B122D8FA-45E9-7E57-FE92-DB95E632E0BB}"/>
                </a:ext>
              </a:extLst>
            </p:cNvPr>
            <p:cNvSpPr/>
            <p:nvPr/>
          </p:nvSpPr>
          <p:spPr bwMode="auto">
            <a:xfrm>
              <a:off x="4614863" y="1162051"/>
              <a:ext cx="79375" cy="165100"/>
            </a:xfrm>
            <a:custGeom>
              <a:avLst/>
              <a:gdLst/>
              <a:ahLst/>
              <a:cxnLst>
                <a:cxn ang="0">
                  <a:pos x="18" y="313"/>
                </a:cxn>
                <a:cxn ang="0">
                  <a:pos x="18" y="313"/>
                </a:cxn>
                <a:cxn ang="0">
                  <a:pos x="13" y="312"/>
                </a:cxn>
                <a:cxn ang="0">
                  <a:pos x="8" y="310"/>
                </a:cxn>
                <a:cxn ang="0">
                  <a:pos x="4" y="307"/>
                </a:cxn>
                <a:cxn ang="0">
                  <a:pos x="1" y="303"/>
                </a:cxn>
                <a:cxn ang="0">
                  <a:pos x="1" y="303"/>
                </a:cxn>
                <a:cxn ang="0">
                  <a:pos x="0" y="300"/>
                </a:cxn>
                <a:cxn ang="0">
                  <a:pos x="0" y="296"/>
                </a:cxn>
                <a:cxn ang="0">
                  <a:pos x="1" y="292"/>
                </a:cxn>
                <a:cxn ang="0">
                  <a:pos x="3" y="287"/>
                </a:cxn>
                <a:cxn ang="0">
                  <a:pos x="3" y="287"/>
                </a:cxn>
                <a:cxn ang="0">
                  <a:pos x="25" y="255"/>
                </a:cxn>
                <a:cxn ang="0">
                  <a:pos x="44" y="222"/>
                </a:cxn>
                <a:cxn ang="0">
                  <a:pos x="62" y="189"/>
                </a:cxn>
                <a:cxn ang="0">
                  <a:pos x="76" y="155"/>
                </a:cxn>
                <a:cxn ang="0">
                  <a:pos x="90" y="121"/>
                </a:cxn>
                <a:cxn ang="0">
                  <a:pos x="100" y="85"/>
                </a:cxn>
                <a:cxn ang="0">
                  <a:pos x="109" y="51"/>
                </a:cxn>
                <a:cxn ang="0">
                  <a:pos x="115" y="18"/>
                </a:cxn>
                <a:cxn ang="0">
                  <a:pos x="115" y="18"/>
                </a:cxn>
                <a:cxn ang="0">
                  <a:pos x="115" y="14"/>
                </a:cxn>
                <a:cxn ang="0">
                  <a:pos x="117" y="10"/>
                </a:cxn>
                <a:cxn ang="0">
                  <a:pos x="119" y="6"/>
                </a:cxn>
                <a:cxn ang="0">
                  <a:pos x="122" y="4"/>
                </a:cxn>
                <a:cxn ang="0">
                  <a:pos x="128" y="1"/>
                </a:cxn>
                <a:cxn ang="0">
                  <a:pos x="135" y="0"/>
                </a:cxn>
                <a:cxn ang="0">
                  <a:pos x="135" y="0"/>
                </a:cxn>
                <a:cxn ang="0">
                  <a:pos x="139" y="0"/>
                </a:cxn>
                <a:cxn ang="0">
                  <a:pos x="142" y="1"/>
                </a:cxn>
                <a:cxn ang="0">
                  <a:pos x="145" y="3"/>
                </a:cxn>
                <a:cxn ang="0">
                  <a:pos x="148" y="5"/>
                </a:cxn>
                <a:cxn ang="0">
                  <a:pos x="148" y="5"/>
                </a:cxn>
                <a:cxn ang="0">
                  <a:pos x="150" y="10"/>
                </a:cxn>
                <a:cxn ang="0">
                  <a:pos x="151" y="13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48" y="36"/>
                </a:cxn>
                <a:cxn ang="0">
                  <a:pos x="145" y="55"/>
                </a:cxn>
                <a:cxn ang="0">
                  <a:pos x="136" y="93"/>
                </a:cxn>
                <a:cxn ang="0">
                  <a:pos x="124" y="129"/>
                </a:cxn>
                <a:cxn ang="0">
                  <a:pos x="111" y="166"/>
                </a:cxn>
                <a:cxn ang="0">
                  <a:pos x="95" y="202"/>
                </a:cxn>
                <a:cxn ang="0">
                  <a:pos x="78" y="238"/>
                </a:cxn>
                <a:cxn ang="0">
                  <a:pos x="57" y="272"/>
                </a:cxn>
                <a:cxn ang="0">
                  <a:pos x="34" y="305"/>
                </a:cxn>
                <a:cxn ang="0">
                  <a:pos x="34" y="305"/>
                </a:cxn>
                <a:cxn ang="0">
                  <a:pos x="31" y="309"/>
                </a:cxn>
                <a:cxn ang="0">
                  <a:pos x="28" y="311"/>
                </a:cxn>
                <a:cxn ang="0">
                  <a:pos x="24" y="313"/>
                </a:cxn>
                <a:cxn ang="0">
                  <a:pos x="18" y="313"/>
                </a:cxn>
                <a:cxn ang="0">
                  <a:pos x="18" y="313"/>
                </a:cxn>
              </a:cxnLst>
              <a:rect l="0" t="0" r="r" b="b"/>
              <a:pathLst>
                <a:path w="151" h="313">
                  <a:moveTo>
                    <a:pt x="18" y="313"/>
                  </a:moveTo>
                  <a:lnTo>
                    <a:pt x="18" y="313"/>
                  </a:lnTo>
                  <a:lnTo>
                    <a:pt x="13" y="312"/>
                  </a:lnTo>
                  <a:lnTo>
                    <a:pt x="8" y="310"/>
                  </a:lnTo>
                  <a:lnTo>
                    <a:pt x="4" y="307"/>
                  </a:lnTo>
                  <a:lnTo>
                    <a:pt x="1" y="303"/>
                  </a:lnTo>
                  <a:lnTo>
                    <a:pt x="1" y="303"/>
                  </a:lnTo>
                  <a:lnTo>
                    <a:pt x="0" y="300"/>
                  </a:lnTo>
                  <a:lnTo>
                    <a:pt x="0" y="296"/>
                  </a:lnTo>
                  <a:lnTo>
                    <a:pt x="1" y="292"/>
                  </a:lnTo>
                  <a:lnTo>
                    <a:pt x="3" y="287"/>
                  </a:lnTo>
                  <a:lnTo>
                    <a:pt x="3" y="287"/>
                  </a:lnTo>
                  <a:lnTo>
                    <a:pt x="25" y="255"/>
                  </a:lnTo>
                  <a:lnTo>
                    <a:pt x="44" y="222"/>
                  </a:lnTo>
                  <a:lnTo>
                    <a:pt x="62" y="189"/>
                  </a:lnTo>
                  <a:lnTo>
                    <a:pt x="76" y="155"/>
                  </a:lnTo>
                  <a:lnTo>
                    <a:pt x="90" y="121"/>
                  </a:lnTo>
                  <a:lnTo>
                    <a:pt x="100" y="85"/>
                  </a:lnTo>
                  <a:lnTo>
                    <a:pt x="109" y="51"/>
                  </a:lnTo>
                  <a:lnTo>
                    <a:pt x="115" y="18"/>
                  </a:lnTo>
                  <a:lnTo>
                    <a:pt x="115" y="18"/>
                  </a:lnTo>
                  <a:lnTo>
                    <a:pt x="115" y="14"/>
                  </a:lnTo>
                  <a:lnTo>
                    <a:pt x="117" y="10"/>
                  </a:lnTo>
                  <a:lnTo>
                    <a:pt x="119" y="6"/>
                  </a:lnTo>
                  <a:lnTo>
                    <a:pt x="122" y="4"/>
                  </a:lnTo>
                  <a:lnTo>
                    <a:pt x="128" y="1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39" y="0"/>
                  </a:lnTo>
                  <a:lnTo>
                    <a:pt x="142" y="1"/>
                  </a:lnTo>
                  <a:lnTo>
                    <a:pt x="145" y="3"/>
                  </a:lnTo>
                  <a:lnTo>
                    <a:pt x="148" y="5"/>
                  </a:lnTo>
                  <a:lnTo>
                    <a:pt x="148" y="5"/>
                  </a:lnTo>
                  <a:lnTo>
                    <a:pt x="150" y="10"/>
                  </a:lnTo>
                  <a:lnTo>
                    <a:pt x="151" y="13"/>
                  </a:lnTo>
                  <a:lnTo>
                    <a:pt x="151" y="17"/>
                  </a:lnTo>
                  <a:lnTo>
                    <a:pt x="151" y="17"/>
                  </a:lnTo>
                  <a:lnTo>
                    <a:pt x="148" y="36"/>
                  </a:lnTo>
                  <a:lnTo>
                    <a:pt x="145" y="55"/>
                  </a:lnTo>
                  <a:lnTo>
                    <a:pt x="136" y="93"/>
                  </a:lnTo>
                  <a:lnTo>
                    <a:pt x="124" y="129"/>
                  </a:lnTo>
                  <a:lnTo>
                    <a:pt x="111" y="166"/>
                  </a:lnTo>
                  <a:lnTo>
                    <a:pt x="95" y="202"/>
                  </a:lnTo>
                  <a:lnTo>
                    <a:pt x="78" y="238"/>
                  </a:lnTo>
                  <a:lnTo>
                    <a:pt x="57" y="272"/>
                  </a:lnTo>
                  <a:lnTo>
                    <a:pt x="34" y="305"/>
                  </a:lnTo>
                  <a:lnTo>
                    <a:pt x="34" y="305"/>
                  </a:lnTo>
                  <a:lnTo>
                    <a:pt x="31" y="309"/>
                  </a:lnTo>
                  <a:lnTo>
                    <a:pt x="28" y="311"/>
                  </a:lnTo>
                  <a:lnTo>
                    <a:pt x="24" y="313"/>
                  </a:lnTo>
                  <a:lnTo>
                    <a:pt x="18" y="313"/>
                  </a:lnTo>
                  <a:lnTo>
                    <a:pt x="18" y="3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893">
              <a:extLst>
                <a:ext uri="{FF2B5EF4-FFF2-40B4-BE49-F238E27FC236}">
                  <a16:creationId xmlns:a16="http://schemas.microsoft.com/office/drawing/2014/main" id="{BF9031B2-5CFC-96E2-C665-14C9820309D6}"/>
                </a:ext>
              </a:extLst>
            </p:cNvPr>
            <p:cNvSpPr/>
            <p:nvPr/>
          </p:nvSpPr>
          <p:spPr bwMode="auto">
            <a:xfrm>
              <a:off x="4699001" y="1349376"/>
              <a:ext cx="179388" cy="52388"/>
            </a:xfrm>
            <a:custGeom>
              <a:avLst/>
              <a:gdLst/>
              <a:ahLst/>
              <a:cxnLst>
                <a:cxn ang="0">
                  <a:pos x="18" y="100"/>
                </a:cxn>
                <a:cxn ang="0">
                  <a:pos x="10" y="98"/>
                </a:cxn>
                <a:cxn ang="0">
                  <a:pos x="5" y="94"/>
                </a:cxn>
                <a:cxn ang="0">
                  <a:pos x="1" y="89"/>
                </a:cxn>
                <a:cxn ang="0">
                  <a:pos x="0" y="82"/>
                </a:cxn>
                <a:cxn ang="0">
                  <a:pos x="2" y="72"/>
                </a:cxn>
                <a:cxn ang="0">
                  <a:pos x="7" y="67"/>
                </a:cxn>
                <a:cxn ang="0">
                  <a:pos x="14" y="64"/>
                </a:cxn>
                <a:cxn ang="0">
                  <a:pos x="18" y="64"/>
                </a:cxn>
                <a:cxn ang="0">
                  <a:pos x="98" y="62"/>
                </a:cxn>
                <a:cxn ang="0">
                  <a:pos x="140" y="58"/>
                </a:cxn>
                <a:cxn ang="0">
                  <a:pos x="181" y="48"/>
                </a:cxn>
                <a:cxn ang="0">
                  <a:pos x="215" y="39"/>
                </a:cxn>
                <a:cxn ang="0">
                  <a:pos x="242" y="33"/>
                </a:cxn>
                <a:cxn ang="0">
                  <a:pos x="280" y="20"/>
                </a:cxn>
                <a:cxn ang="0">
                  <a:pos x="303" y="10"/>
                </a:cxn>
                <a:cxn ang="0">
                  <a:pos x="313" y="3"/>
                </a:cxn>
                <a:cxn ang="0">
                  <a:pos x="323" y="0"/>
                </a:cxn>
                <a:cxn ang="0">
                  <a:pos x="328" y="1"/>
                </a:cxn>
                <a:cxn ang="0">
                  <a:pos x="335" y="7"/>
                </a:cxn>
                <a:cxn ang="0">
                  <a:pos x="338" y="12"/>
                </a:cxn>
                <a:cxn ang="0">
                  <a:pos x="338" y="25"/>
                </a:cxn>
                <a:cxn ang="0">
                  <a:pos x="331" y="34"/>
                </a:cxn>
                <a:cxn ang="0">
                  <a:pos x="319" y="42"/>
                </a:cxn>
                <a:cxn ang="0">
                  <a:pos x="289" y="57"/>
                </a:cxn>
                <a:cxn ang="0">
                  <a:pos x="256" y="67"/>
                </a:cxn>
                <a:cxn ang="0">
                  <a:pos x="207" y="80"/>
                </a:cxn>
                <a:cxn ang="0">
                  <a:pos x="190" y="83"/>
                </a:cxn>
                <a:cxn ang="0">
                  <a:pos x="171" y="87"/>
                </a:cxn>
                <a:cxn ang="0">
                  <a:pos x="132" y="94"/>
                </a:cxn>
                <a:cxn ang="0">
                  <a:pos x="67" y="99"/>
                </a:cxn>
                <a:cxn ang="0">
                  <a:pos x="18" y="100"/>
                </a:cxn>
              </a:cxnLst>
              <a:rect l="0" t="0" r="r" b="b"/>
              <a:pathLst>
                <a:path w="339" h="100">
                  <a:moveTo>
                    <a:pt x="18" y="100"/>
                  </a:moveTo>
                  <a:lnTo>
                    <a:pt x="18" y="100"/>
                  </a:lnTo>
                  <a:lnTo>
                    <a:pt x="14" y="99"/>
                  </a:lnTo>
                  <a:lnTo>
                    <a:pt x="10" y="98"/>
                  </a:lnTo>
                  <a:lnTo>
                    <a:pt x="7" y="97"/>
                  </a:lnTo>
                  <a:lnTo>
                    <a:pt x="5" y="94"/>
                  </a:lnTo>
                  <a:lnTo>
                    <a:pt x="2" y="92"/>
                  </a:lnTo>
                  <a:lnTo>
                    <a:pt x="1" y="89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1" y="75"/>
                  </a:lnTo>
                  <a:lnTo>
                    <a:pt x="2" y="72"/>
                  </a:lnTo>
                  <a:lnTo>
                    <a:pt x="5" y="69"/>
                  </a:lnTo>
                  <a:lnTo>
                    <a:pt x="7" y="67"/>
                  </a:lnTo>
                  <a:lnTo>
                    <a:pt x="10" y="65"/>
                  </a:lnTo>
                  <a:lnTo>
                    <a:pt x="14" y="64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56" y="64"/>
                  </a:lnTo>
                  <a:lnTo>
                    <a:pt x="98" y="62"/>
                  </a:lnTo>
                  <a:lnTo>
                    <a:pt x="119" y="60"/>
                  </a:lnTo>
                  <a:lnTo>
                    <a:pt x="140" y="58"/>
                  </a:lnTo>
                  <a:lnTo>
                    <a:pt x="161" y="54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215" y="39"/>
                  </a:lnTo>
                  <a:lnTo>
                    <a:pt x="215" y="39"/>
                  </a:lnTo>
                  <a:lnTo>
                    <a:pt x="242" y="33"/>
                  </a:lnTo>
                  <a:lnTo>
                    <a:pt x="268" y="26"/>
                  </a:lnTo>
                  <a:lnTo>
                    <a:pt x="280" y="20"/>
                  </a:lnTo>
                  <a:lnTo>
                    <a:pt x="293" y="15"/>
                  </a:lnTo>
                  <a:lnTo>
                    <a:pt x="303" y="10"/>
                  </a:lnTo>
                  <a:lnTo>
                    <a:pt x="313" y="3"/>
                  </a:lnTo>
                  <a:lnTo>
                    <a:pt x="313" y="3"/>
                  </a:lnTo>
                  <a:lnTo>
                    <a:pt x="319" y="1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28" y="1"/>
                  </a:lnTo>
                  <a:lnTo>
                    <a:pt x="332" y="3"/>
                  </a:lnTo>
                  <a:lnTo>
                    <a:pt x="335" y="7"/>
                  </a:lnTo>
                  <a:lnTo>
                    <a:pt x="338" y="12"/>
                  </a:lnTo>
                  <a:lnTo>
                    <a:pt x="338" y="12"/>
                  </a:lnTo>
                  <a:lnTo>
                    <a:pt x="339" y="18"/>
                  </a:lnTo>
                  <a:lnTo>
                    <a:pt x="338" y="25"/>
                  </a:lnTo>
                  <a:lnTo>
                    <a:pt x="336" y="30"/>
                  </a:lnTo>
                  <a:lnTo>
                    <a:pt x="331" y="34"/>
                  </a:lnTo>
                  <a:lnTo>
                    <a:pt x="331" y="34"/>
                  </a:lnTo>
                  <a:lnTo>
                    <a:pt x="319" y="42"/>
                  </a:lnTo>
                  <a:lnTo>
                    <a:pt x="304" y="49"/>
                  </a:lnTo>
                  <a:lnTo>
                    <a:pt x="289" y="57"/>
                  </a:lnTo>
                  <a:lnTo>
                    <a:pt x="273" y="62"/>
                  </a:lnTo>
                  <a:lnTo>
                    <a:pt x="256" y="67"/>
                  </a:lnTo>
                  <a:lnTo>
                    <a:pt x="239" y="71"/>
                  </a:lnTo>
                  <a:lnTo>
                    <a:pt x="207" y="80"/>
                  </a:lnTo>
                  <a:lnTo>
                    <a:pt x="207" y="80"/>
                  </a:lnTo>
                  <a:lnTo>
                    <a:pt x="190" y="83"/>
                  </a:lnTo>
                  <a:lnTo>
                    <a:pt x="190" y="83"/>
                  </a:lnTo>
                  <a:lnTo>
                    <a:pt x="171" y="87"/>
                  </a:lnTo>
                  <a:lnTo>
                    <a:pt x="153" y="91"/>
                  </a:lnTo>
                  <a:lnTo>
                    <a:pt x="132" y="94"/>
                  </a:lnTo>
                  <a:lnTo>
                    <a:pt x="111" y="96"/>
                  </a:lnTo>
                  <a:lnTo>
                    <a:pt x="67" y="99"/>
                  </a:lnTo>
                  <a:lnTo>
                    <a:pt x="18" y="100"/>
                  </a:lnTo>
                  <a:lnTo>
                    <a:pt x="18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894">
              <a:extLst>
                <a:ext uri="{FF2B5EF4-FFF2-40B4-BE49-F238E27FC236}">
                  <a16:creationId xmlns:a16="http://schemas.microsoft.com/office/drawing/2014/main" id="{3D90ED49-01FD-3C95-FAB8-46B1C9924685}"/>
                </a:ext>
              </a:extLst>
            </p:cNvPr>
            <p:cNvSpPr/>
            <p:nvPr/>
          </p:nvSpPr>
          <p:spPr bwMode="auto">
            <a:xfrm>
              <a:off x="4159251" y="1535113"/>
              <a:ext cx="165100" cy="61913"/>
            </a:xfrm>
            <a:custGeom>
              <a:avLst/>
              <a:gdLst/>
              <a:ahLst/>
              <a:cxnLst>
                <a:cxn ang="0">
                  <a:pos x="17" y="118"/>
                </a:cxn>
                <a:cxn ang="0">
                  <a:pos x="9" y="116"/>
                </a:cxn>
                <a:cxn ang="0">
                  <a:pos x="4" y="112"/>
                </a:cxn>
                <a:cxn ang="0">
                  <a:pos x="1" y="107"/>
                </a:cxn>
                <a:cxn ang="0">
                  <a:pos x="0" y="100"/>
                </a:cxn>
                <a:cxn ang="0">
                  <a:pos x="2" y="90"/>
                </a:cxn>
                <a:cxn ang="0">
                  <a:pos x="6" y="85"/>
                </a:cxn>
                <a:cxn ang="0">
                  <a:pos x="13" y="82"/>
                </a:cxn>
                <a:cxn ang="0">
                  <a:pos x="17" y="82"/>
                </a:cxn>
                <a:cxn ang="0">
                  <a:pos x="61" y="80"/>
                </a:cxn>
                <a:cxn ang="0">
                  <a:pos x="101" y="76"/>
                </a:cxn>
                <a:cxn ang="0">
                  <a:pos x="138" y="67"/>
                </a:cxn>
                <a:cxn ang="0">
                  <a:pos x="175" y="57"/>
                </a:cxn>
                <a:cxn ang="0">
                  <a:pos x="188" y="51"/>
                </a:cxn>
                <a:cxn ang="0">
                  <a:pos x="225" y="30"/>
                </a:cxn>
                <a:cxn ang="0">
                  <a:pos x="241" y="21"/>
                </a:cxn>
                <a:cxn ang="0">
                  <a:pos x="274" y="5"/>
                </a:cxn>
                <a:cxn ang="0">
                  <a:pos x="291" y="0"/>
                </a:cxn>
                <a:cxn ang="0">
                  <a:pos x="295" y="0"/>
                </a:cxn>
                <a:cxn ang="0">
                  <a:pos x="299" y="0"/>
                </a:cxn>
                <a:cxn ang="0">
                  <a:pos x="305" y="3"/>
                </a:cxn>
                <a:cxn ang="0">
                  <a:pos x="312" y="11"/>
                </a:cxn>
                <a:cxn ang="0">
                  <a:pos x="314" y="18"/>
                </a:cxn>
                <a:cxn ang="0">
                  <a:pos x="310" y="29"/>
                </a:cxn>
                <a:cxn ang="0">
                  <a:pos x="301" y="35"/>
                </a:cxn>
                <a:cxn ang="0">
                  <a:pos x="289" y="38"/>
                </a:cxn>
                <a:cxn ang="0">
                  <a:pos x="267" y="50"/>
                </a:cxn>
                <a:cxn ang="0">
                  <a:pos x="257" y="57"/>
                </a:cxn>
                <a:cxn ang="0">
                  <a:pos x="229" y="74"/>
                </a:cxn>
                <a:cxn ang="0">
                  <a:pos x="197" y="87"/>
                </a:cxn>
                <a:cxn ang="0">
                  <a:pos x="171" y="96"/>
                </a:cxn>
                <a:cxn ang="0">
                  <a:pos x="134" y="106"/>
                </a:cxn>
                <a:cxn ang="0">
                  <a:pos x="97" y="113"/>
                </a:cxn>
                <a:cxn ang="0">
                  <a:pos x="59" y="116"/>
                </a:cxn>
                <a:cxn ang="0">
                  <a:pos x="17" y="118"/>
                </a:cxn>
              </a:cxnLst>
              <a:rect l="0" t="0" r="r" b="b"/>
              <a:pathLst>
                <a:path w="314" h="118">
                  <a:moveTo>
                    <a:pt x="17" y="118"/>
                  </a:moveTo>
                  <a:lnTo>
                    <a:pt x="17" y="118"/>
                  </a:lnTo>
                  <a:lnTo>
                    <a:pt x="12" y="117"/>
                  </a:lnTo>
                  <a:lnTo>
                    <a:pt x="9" y="116"/>
                  </a:lnTo>
                  <a:lnTo>
                    <a:pt x="6" y="114"/>
                  </a:lnTo>
                  <a:lnTo>
                    <a:pt x="4" y="112"/>
                  </a:lnTo>
                  <a:lnTo>
                    <a:pt x="2" y="110"/>
                  </a:lnTo>
                  <a:lnTo>
                    <a:pt x="1" y="10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93"/>
                  </a:lnTo>
                  <a:lnTo>
                    <a:pt x="2" y="90"/>
                  </a:lnTo>
                  <a:lnTo>
                    <a:pt x="4" y="87"/>
                  </a:lnTo>
                  <a:lnTo>
                    <a:pt x="6" y="85"/>
                  </a:lnTo>
                  <a:lnTo>
                    <a:pt x="9" y="83"/>
                  </a:lnTo>
                  <a:lnTo>
                    <a:pt x="13" y="82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39" y="82"/>
                  </a:lnTo>
                  <a:lnTo>
                    <a:pt x="61" y="80"/>
                  </a:lnTo>
                  <a:lnTo>
                    <a:pt x="81" y="79"/>
                  </a:lnTo>
                  <a:lnTo>
                    <a:pt x="101" y="76"/>
                  </a:lnTo>
                  <a:lnTo>
                    <a:pt x="120" y="73"/>
                  </a:lnTo>
                  <a:lnTo>
                    <a:pt x="138" y="67"/>
                  </a:lnTo>
                  <a:lnTo>
                    <a:pt x="157" y="62"/>
                  </a:lnTo>
                  <a:lnTo>
                    <a:pt x="175" y="57"/>
                  </a:lnTo>
                  <a:lnTo>
                    <a:pt x="175" y="57"/>
                  </a:lnTo>
                  <a:lnTo>
                    <a:pt x="188" y="51"/>
                  </a:lnTo>
                  <a:lnTo>
                    <a:pt x="201" y="45"/>
                  </a:lnTo>
                  <a:lnTo>
                    <a:pt x="225" y="30"/>
                  </a:lnTo>
                  <a:lnTo>
                    <a:pt x="225" y="30"/>
                  </a:lnTo>
                  <a:lnTo>
                    <a:pt x="241" y="21"/>
                  </a:lnTo>
                  <a:lnTo>
                    <a:pt x="258" y="12"/>
                  </a:lnTo>
                  <a:lnTo>
                    <a:pt x="274" y="5"/>
                  </a:lnTo>
                  <a:lnTo>
                    <a:pt x="282" y="2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2" y="1"/>
                  </a:lnTo>
                  <a:lnTo>
                    <a:pt x="305" y="3"/>
                  </a:lnTo>
                  <a:lnTo>
                    <a:pt x="308" y="5"/>
                  </a:lnTo>
                  <a:lnTo>
                    <a:pt x="312" y="11"/>
                  </a:lnTo>
                  <a:lnTo>
                    <a:pt x="314" y="18"/>
                  </a:lnTo>
                  <a:lnTo>
                    <a:pt x="314" y="18"/>
                  </a:lnTo>
                  <a:lnTo>
                    <a:pt x="314" y="24"/>
                  </a:lnTo>
                  <a:lnTo>
                    <a:pt x="310" y="29"/>
                  </a:lnTo>
                  <a:lnTo>
                    <a:pt x="306" y="32"/>
                  </a:lnTo>
                  <a:lnTo>
                    <a:pt x="301" y="35"/>
                  </a:lnTo>
                  <a:lnTo>
                    <a:pt x="301" y="35"/>
                  </a:lnTo>
                  <a:lnTo>
                    <a:pt x="289" y="38"/>
                  </a:lnTo>
                  <a:lnTo>
                    <a:pt x="278" y="44"/>
                  </a:lnTo>
                  <a:lnTo>
                    <a:pt x="267" y="50"/>
                  </a:lnTo>
                  <a:lnTo>
                    <a:pt x="257" y="57"/>
                  </a:lnTo>
                  <a:lnTo>
                    <a:pt x="257" y="57"/>
                  </a:lnTo>
                  <a:lnTo>
                    <a:pt x="243" y="66"/>
                  </a:lnTo>
                  <a:lnTo>
                    <a:pt x="229" y="74"/>
                  </a:lnTo>
                  <a:lnTo>
                    <a:pt x="229" y="74"/>
                  </a:lnTo>
                  <a:lnTo>
                    <a:pt x="197" y="87"/>
                  </a:lnTo>
                  <a:lnTo>
                    <a:pt x="171" y="96"/>
                  </a:lnTo>
                  <a:lnTo>
                    <a:pt x="171" y="96"/>
                  </a:lnTo>
                  <a:lnTo>
                    <a:pt x="152" y="102"/>
                  </a:lnTo>
                  <a:lnTo>
                    <a:pt x="134" y="106"/>
                  </a:lnTo>
                  <a:lnTo>
                    <a:pt x="116" y="110"/>
                  </a:lnTo>
                  <a:lnTo>
                    <a:pt x="97" y="113"/>
                  </a:lnTo>
                  <a:lnTo>
                    <a:pt x="77" y="115"/>
                  </a:lnTo>
                  <a:lnTo>
                    <a:pt x="59" y="116"/>
                  </a:lnTo>
                  <a:lnTo>
                    <a:pt x="38" y="117"/>
                  </a:lnTo>
                  <a:lnTo>
                    <a:pt x="17" y="118"/>
                  </a:lnTo>
                  <a:lnTo>
                    <a:pt x="17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895">
              <a:extLst>
                <a:ext uri="{FF2B5EF4-FFF2-40B4-BE49-F238E27FC236}">
                  <a16:creationId xmlns:a16="http://schemas.microsoft.com/office/drawing/2014/main" id="{30F4E9C0-555A-2FC2-9293-48721118BE4F}"/>
                </a:ext>
              </a:extLst>
            </p:cNvPr>
            <p:cNvSpPr/>
            <p:nvPr/>
          </p:nvSpPr>
          <p:spPr bwMode="auto">
            <a:xfrm>
              <a:off x="4321176" y="1601788"/>
              <a:ext cx="111125" cy="176213"/>
            </a:xfrm>
            <a:custGeom>
              <a:avLst/>
              <a:gdLst/>
              <a:ahLst/>
              <a:cxnLst>
                <a:cxn ang="0">
                  <a:pos x="20" y="333"/>
                </a:cxn>
                <a:cxn ang="0">
                  <a:pos x="9" y="330"/>
                </a:cxn>
                <a:cxn ang="0">
                  <a:pos x="2" y="321"/>
                </a:cxn>
                <a:cxn ang="0">
                  <a:pos x="1" y="320"/>
                </a:cxn>
                <a:cxn ang="0">
                  <a:pos x="2" y="309"/>
                </a:cxn>
                <a:cxn ang="0">
                  <a:pos x="10" y="299"/>
                </a:cxn>
                <a:cxn ang="0">
                  <a:pos x="27" y="287"/>
                </a:cxn>
                <a:cxn ang="0">
                  <a:pos x="58" y="256"/>
                </a:cxn>
                <a:cxn ang="0">
                  <a:pos x="85" y="224"/>
                </a:cxn>
                <a:cxn ang="0">
                  <a:pos x="107" y="189"/>
                </a:cxn>
                <a:cxn ang="0">
                  <a:pos x="127" y="153"/>
                </a:cxn>
                <a:cxn ang="0">
                  <a:pos x="142" y="113"/>
                </a:cxn>
                <a:cxn ang="0">
                  <a:pos x="162" y="54"/>
                </a:cxn>
                <a:cxn ang="0">
                  <a:pos x="173" y="14"/>
                </a:cxn>
                <a:cxn ang="0">
                  <a:pos x="180" y="4"/>
                </a:cxn>
                <a:cxn ang="0">
                  <a:pos x="190" y="0"/>
                </a:cxn>
                <a:cxn ang="0">
                  <a:pos x="194" y="2"/>
                </a:cxn>
                <a:cxn ang="0">
                  <a:pos x="202" y="5"/>
                </a:cxn>
                <a:cxn ang="0">
                  <a:pos x="206" y="8"/>
                </a:cxn>
                <a:cxn ang="0">
                  <a:pos x="209" y="15"/>
                </a:cxn>
                <a:cxn ang="0">
                  <a:pos x="209" y="23"/>
                </a:cxn>
                <a:cxn ang="0">
                  <a:pos x="195" y="72"/>
                </a:cxn>
                <a:cxn ang="0">
                  <a:pos x="180" y="121"/>
                </a:cxn>
                <a:cxn ang="0">
                  <a:pos x="160" y="167"/>
                </a:cxn>
                <a:cxn ang="0">
                  <a:pos x="136" y="214"/>
                </a:cxn>
                <a:cxn ang="0">
                  <a:pos x="126" y="231"/>
                </a:cxn>
                <a:cxn ang="0">
                  <a:pos x="104" y="261"/>
                </a:cxn>
                <a:cxn ang="0">
                  <a:pos x="79" y="288"/>
                </a:cxn>
                <a:cxn ang="0">
                  <a:pos x="52" y="312"/>
                </a:cxn>
                <a:cxn ang="0">
                  <a:pos x="37" y="325"/>
                </a:cxn>
                <a:cxn ang="0">
                  <a:pos x="36" y="326"/>
                </a:cxn>
                <a:cxn ang="0">
                  <a:pos x="29" y="331"/>
                </a:cxn>
                <a:cxn ang="0">
                  <a:pos x="20" y="333"/>
                </a:cxn>
              </a:cxnLst>
              <a:rect l="0" t="0" r="r" b="b"/>
              <a:pathLst>
                <a:path w="209" h="333">
                  <a:moveTo>
                    <a:pt x="20" y="333"/>
                  </a:moveTo>
                  <a:lnTo>
                    <a:pt x="20" y="333"/>
                  </a:lnTo>
                  <a:lnTo>
                    <a:pt x="14" y="333"/>
                  </a:lnTo>
                  <a:lnTo>
                    <a:pt x="9" y="330"/>
                  </a:lnTo>
                  <a:lnTo>
                    <a:pt x="5" y="326"/>
                  </a:lnTo>
                  <a:lnTo>
                    <a:pt x="2" y="321"/>
                  </a:lnTo>
                  <a:lnTo>
                    <a:pt x="1" y="320"/>
                  </a:lnTo>
                  <a:lnTo>
                    <a:pt x="1" y="320"/>
                  </a:lnTo>
                  <a:lnTo>
                    <a:pt x="0" y="315"/>
                  </a:lnTo>
                  <a:lnTo>
                    <a:pt x="2" y="309"/>
                  </a:lnTo>
                  <a:lnTo>
                    <a:pt x="6" y="304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27" y="287"/>
                  </a:lnTo>
                  <a:lnTo>
                    <a:pt x="44" y="272"/>
                  </a:lnTo>
                  <a:lnTo>
                    <a:pt x="58" y="256"/>
                  </a:lnTo>
                  <a:lnTo>
                    <a:pt x="72" y="241"/>
                  </a:lnTo>
                  <a:lnTo>
                    <a:pt x="85" y="224"/>
                  </a:lnTo>
                  <a:lnTo>
                    <a:pt x="97" y="208"/>
                  </a:lnTo>
                  <a:lnTo>
                    <a:pt x="107" y="189"/>
                  </a:lnTo>
                  <a:lnTo>
                    <a:pt x="118" y="172"/>
                  </a:lnTo>
                  <a:lnTo>
                    <a:pt x="127" y="153"/>
                  </a:lnTo>
                  <a:lnTo>
                    <a:pt x="135" y="133"/>
                  </a:lnTo>
                  <a:lnTo>
                    <a:pt x="142" y="113"/>
                  </a:lnTo>
                  <a:lnTo>
                    <a:pt x="150" y="94"/>
                  </a:lnTo>
                  <a:lnTo>
                    <a:pt x="162" y="54"/>
                  </a:lnTo>
                  <a:lnTo>
                    <a:pt x="173" y="14"/>
                  </a:lnTo>
                  <a:lnTo>
                    <a:pt x="173" y="14"/>
                  </a:lnTo>
                  <a:lnTo>
                    <a:pt x="176" y="8"/>
                  </a:lnTo>
                  <a:lnTo>
                    <a:pt x="180" y="4"/>
                  </a:lnTo>
                  <a:lnTo>
                    <a:pt x="184" y="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4" y="2"/>
                  </a:lnTo>
                  <a:lnTo>
                    <a:pt x="198" y="3"/>
                  </a:lnTo>
                  <a:lnTo>
                    <a:pt x="202" y="5"/>
                  </a:lnTo>
                  <a:lnTo>
                    <a:pt x="206" y="8"/>
                  </a:lnTo>
                  <a:lnTo>
                    <a:pt x="206" y="8"/>
                  </a:lnTo>
                  <a:lnTo>
                    <a:pt x="208" y="12"/>
                  </a:lnTo>
                  <a:lnTo>
                    <a:pt x="209" y="15"/>
                  </a:lnTo>
                  <a:lnTo>
                    <a:pt x="209" y="19"/>
                  </a:lnTo>
                  <a:lnTo>
                    <a:pt x="209" y="23"/>
                  </a:lnTo>
                  <a:lnTo>
                    <a:pt x="209" y="23"/>
                  </a:lnTo>
                  <a:lnTo>
                    <a:pt x="195" y="72"/>
                  </a:lnTo>
                  <a:lnTo>
                    <a:pt x="188" y="96"/>
                  </a:lnTo>
                  <a:lnTo>
                    <a:pt x="180" y="121"/>
                  </a:lnTo>
                  <a:lnTo>
                    <a:pt x="170" y="145"/>
                  </a:lnTo>
                  <a:lnTo>
                    <a:pt x="160" y="167"/>
                  </a:lnTo>
                  <a:lnTo>
                    <a:pt x="149" y="191"/>
                  </a:lnTo>
                  <a:lnTo>
                    <a:pt x="136" y="214"/>
                  </a:lnTo>
                  <a:lnTo>
                    <a:pt x="136" y="214"/>
                  </a:lnTo>
                  <a:lnTo>
                    <a:pt x="126" y="231"/>
                  </a:lnTo>
                  <a:lnTo>
                    <a:pt x="115" y="246"/>
                  </a:lnTo>
                  <a:lnTo>
                    <a:pt x="104" y="261"/>
                  </a:lnTo>
                  <a:lnTo>
                    <a:pt x="93" y="274"/>
                  </a:lnTo>
                  <a:lnTo>
                    <a:pt x="79" y="288"/>
                  </a:lnTo>
                  <a:lnTo>
                    <a:pt x="67" y="300"/>
                  </a:lnTo>
                  <a:lnTo>
                    <a:pt x="52" y="312"/>
                  </a:lnTo>
                  <a:lnTo>
                    <a:pt x="37" y="324"/>
                  </a:lnTo>
                  <a:lnTo>
                    <a:pt x="37" y="325"/>
                  </a:lnTo>
                  <a:lnTo>
                    <a:pt x="36" y="326"/>
                  </a:lnTo>
                  <a:lnTo>
                    <a:pt x="36" y="326"/>
                  </a:lnTo>
                  <a:lnTo>
                    <a:pt x="33" y="329"/>
                  </a:lnTo>
                  <a:lnTo>
                    <a:pt x="29" y="331"/>
                  </a:lnTo>
                  <a:lnTo>
                    <a:pt x="24" y="333"/>
                  </a:lnTo>
                  <a:lnTo>
                    <a:pt x="20" y="333"/>
                  </a:lnTo>
                  <a:lnTo>
                    <a:pt x="20" y="33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896">
              <a:extLst>
                <a:ext uri="{FF2B5EF4-FFF2-40B4-BE49-F238E27FC236}">
                  <a16:creationId xmlns:a16="http://schemas.microsoft.com/office/drawing/2014/main" id="{616209E7-29F7-BB98-7B77-7290DD89F2AB}"/>
                </a:ext>
              </a:extLst>
            </p:cNvPr>
            <p:cNvSpPr/>
            <p:nvPr/>
          </p:nvSpPr>
          <p:spPr bwMode="auto">
            <a:xfrm>
              <a:off x="4584701" y="1611313"/>
              <a:ext cx="106363" cy="166688"/>
            </a:xfrm>
            <a:custGeom>
              <a:avLst/>
              <a:gdLst/>
              <a:ahLst/>
              <a:cxnLst>
                <a:cxn ang="0">
                  <a:pos x="182" y="313"/>
                </a:cxn>
                <a:cxn ang="0">
                  <a:pos x="174" y="312"/>
                </a:cxn>
                <a:cxn ang="0">
                  <a:pos x="164" y="307"/>
                </a:cxn>
                <a:cxn ang="0">
                  <a:pos x="145" y="297"/>
                </a:cxn>
                <a:cxn ang="0">
                  <a:pos x="120" y="276"/>
                </a:cxn>
                <a:cxn ang="0">
                  <a:pos x="91" y="244"/>
                </a:cxn>
                <a:cxn ang="0">
                  <a:pos x="65" y="207"/>
                </a:cxn>
                <a:cxn ang="0">
                  <a:pos x="54" y="190"/>
                </a:cxn>
                <a:cxn ang="0">
                  <a:pos x="30" y="146"/>
                </a:cxn>
                <a:cxn ang="0">
                  <a:pos x="13" y="103"/>
                </a:cxn>
                <a:cxn ang="0">
                  <a:pos x="4" y="60"/>
                </a:cxn>
                <a:cxn ang="0">
                  <a:pos x="0" y="18"/>
                </a:cxn>
                <a:cxn ang="0">
                  <a:pos x="1" y="13"/>
                </a:cxn>
                <a:cxn ang="0">
                  <a:pos x="4" y="6"/>
                </a:cxn>
                <a:cxn ang="0">
                  <a:pos x="9" y="2"/>
                </a:cxn>
                <a:cxn ang="0">
                  <a:pos x="18" y="0"/>
                </a:cxn>
                <a:cxn ang="0">
                  <a:pos x="25" y="1"/>
                </a:cxn>
                <a:cxn ang="0">
                  <a:pos x="31" y="4"/>
                </a:cxn>
                <a:cxn ang="0">
                  <a:pos x="35" y="10"/>
                </a:cxn>
                <a:cxn ang="0">
                  <a:pos x="36" y="18"/>
                </a:cxn>
                <a:cxn ang="0">
                  <a:pos x="37" y="35"/>
                </a:cxn>
                <a:cxn ang="0">
                  <a:pos x="43" y="73"/>
                </a:cxn>
                <a:cxn ang="0">
                  <a:pos x="54" y="112"/>
                </a:cxn>
                <a:cxn ang="0">
                  <a:pos x="70" y="150"/>
                </a:cxn>
                <a:cxn ang="0">
                  <a:pos x="91" y="188"/>
                </a:cxn>
                <a:cxn ang="0">
                  <a:pos x="116" y="221"/>
                </a:cxn>
                <a:cxn ang="0">
                  <a:pos x="144" y="250"/>
                </a:cxn>
                <a:cxn ang="0">
                  <a:pos x="176" y="273"/>
                </a:cxn>
                <a:cxn ang="0">
                  <a:pos x="193" y="281"/>
                </a:cxn>
                <a:cxn ang="0">
                  <a:pos x="200" y="287"/>
                </a:cxn>
                <a:cxn ang="0">
                  <a:pos x="202" y="298"/>
                </a:cxn>
                <a:cxn ang="0">
                  <a:pos x="199" y="303"/>
                </a:cxn>
                <a:cxn ang="0">
                  <a:pos x="188" y="312"/>
                </a:cxn>
                <a:cxn ang="0">
                  <a:pos x="182" y="313"/>
                </a:cxn>
              </a:cxnLst>
              <a:rect l="0" t="0" r="r" b="b"/>
              <a:pathLst>
                <a:path w="202" h="313">
                  <a:moveTo>
                    <a:pt x="182" y="313"/>
                  </a:moveTo>
                  <a:lnTo>
                    <a:pt x="182" y="313"/>
                  </a:lnTo>
                  <a:lnTo>
                    <a:pt x="178" y="313"/>
                  </a:lnTo>
                  <a:lnTo>
                    <a:pt x="174" y="312"/>
                  </a:lnTo>
                  <a:lnTo>
                    <a:pt x="174" y="312"/>
                  </a:lnTo>
                  <a:lnTo>
                    <a:pt x="164" y="307"/>
                  </a:lnTo>
                  <a:lnTo>
                    <a:pt x="154" y="302"/>
                  </a:lnTo>
                  <a:lnTo>
                    <a:pt x="145" y="297"/>
                  </a:lnTo>
                  <a:lnTo>
                    <a:pt x="137" y="289"/>
                  </a:lnTo>
                  <a:lnTo>
                    <a:pt x="120" y="276"/>
                  </a:lnTo>
                  <a:lnTo>
                    <a:pt x="104" y="260"/>
                  </a:lnTo>
                  <a:lnTo>
                    <a:pt x="91" y="244"/>
                  </a:lnTo>
                  <a:lnTo>
                    <a:pt x="78" y="226"/>
                  </a:lnTo>
                  <a:lnTo>
                    <a:pt x="65" y="207"/>
                  </a:lnTo>
                  <a:lnTo>
                    <a:pt x="54" y="190"/>
                  </a:lnTo>
                  <a:lnTo>
                    <a:pt x="54" y="190"/>
                  </a:lnTo>
                  <a:lnTo>
                    <a:pt x="41" y="168"/>
                  </a:lnTo>
                  <a:lnTo>
                    <a:pt x="30" y="146"/>
                  </a:lnTo>
                  <a:lnTo>
                    <a:pt x="21" y="125"/>
                  </a:lnTo>
                  <a:lnTo>
                    <a:pt x="13" y="103"/>
                  </a:lnTo>
                  <a:lnTo>
                    <a:pt x="7" y="82"/>
                  </a:lnTo>
                  <a:lnTo>
                    <a:pt x="4" y="60"/>
                  </a:lnTo>
                  <a:lnTo>
                    <a:pt x="1" y="3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2" y="10"/>
                  </a:lnTo>
                  <a:lnTo>
                    <a:pt x="4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1" y="4"/>
                  </a:lnTo>
                  <a:lnTo>
                    <a:pt x="33" y="6"/>
                  </a:lnTo>
                  <a:lnTo>
                    <a:pt x="35" y="10"/>
                  </a:lnTo>
                  <a:lnTo>
                    <a:pt x="36" y="13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7" y="35"/>
                  </a:lnTo>
                  <a:lnTo>
                    <a:pt x="39" y="54"/>
                  </a:lnTo>
                  <a:lnTo>
                    <a:pt x="43" y="73"/>
                  </a:lnTo>
                  <a:lnTo>
                    <a:pt x="47" y="92"/>
                  </a:lnTo>
                  <a:lnTo>
                    <a:pt x="54" y="112"/>
                  </a:lnTo>
                  <a:lnTo>
                    <a:pt x="62" y="131"/>
                  </a:lnTo>
                  <a:lnTo>
                    <a:pt x="70" y="150"/>
                  </a:lnTo>
                  <a:lnTo>
                    <a:pt x="80" y="169"/>
                  </a:lnTo>
                  <a:lnTo>
                    <a:pt x="91" y="188"/>
                  </a:lnTo>
                  <a:lnTo>
                    <a:pt x="102" y="204"/>
                  </a:lnTo>
                  <a:lnTo>
                    <a:pt x="116" y="221"/>
                  </a:lnTo>
                  <a:lnTo>
                    <a:pt x="129" y="236"/>
                  </a:lnTo>
                  <a:lnTo>
                    <a:pt x="144" y="250"/>
                  </a:lnTo>
                  <a:lnTo>
                    <a:pt x="159" y="262"/>
                  </a:lnTo>
                  <a:lnTo>
                    <a:pt x="176" y="273"/>
                  </a:lnTo>
                  <a:lnTo>
                    <a:pt x="193" y="281"/>
                  </a:lnTo>
                  <a:lnTo>
                    <a:pt x="193" y="281"/>
                  </a:lnTo>
                  <a:lnTo>
                    <a:pt x="197" y="284"/>
                  </a:lnTo>
                  <a:lnTo>
                    <a:pt x="200" y="287"/>
                  </a:lnTo>
                  <a:lnTo>
                    <a:pt x="202" y="292"/>
                  </a:lnTo>
                  <a:lnTo>
                    <a:pt x="202" y="298"/>
                  </a:lnTo>
                  <a:lnTo>
                    <a:pt x="202" y="298"/>
                  </a:lnTo>
                  <a:lnTo>
                    <a:pt x="199" y="303"/>
                  </a:lnTo>
                  <a:lnTo>
                    <a:pt x="195" y="308"/>
                  </a:lnTo>
                  <a:lnTo>
                    <a:pt x="188" y="312"/>
                  </a:lnTo>
                  <a:lnTo>
                    <a:pt x="185" y="313"/>
                  </a:lnTo>
                  <a:lnTo>
                    <a:pt x="182" y="313"/>
                  </a:lnTo>
                  <a:lnTo>
                    <a:pt x="182" y="3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897">
              <a:extLst>
                <a:ext uri="{FF2B5EF4-FFF2-40B4-BE49-F238E27FC236}">
                  <a16:creationId xmlns:a16="http://schemas.microsoft.com/office/drawing/2014/main" id="{1ECA80D8-056E-36F8-35E9-214A2500D53A}"/>
                </a:ext>
              </a:extLst>
            </p:cNvPr>
            <p:cNvSpPr/>
            <p:nvPr/>
          </p:nvSpPr>
          <p:spPr bwMode="auto">
            <a:xfrm>
              <a:off x="4681538" y="1544638"/>
              <a:ext cx="187325" cy="61913"/>
            </a:xfrm>
            <a:custGeom>
              <a:avLst/>
              <a:gdLst/>
              <a:ahLst/>
              <a:cxnLst>
                <a:cxn ang="0">
                  <a:pos x="295" y="119"/>
                </a:cxn>
                <a:cxn ang="0">
                  <a:pos x="213" y="117"/>
                </a:cxn>
                <a:cxn ang="0">
                  <a:pos x="172" y="113"/>
                </a:cxn>
                <a:cxn ang="0">
                  <a:pos x="133" y="105"/>
                </a:cxn>
                <a:cxn ang="0">
                  <a:pos x="96" y="95"/>
                </a:cxn>
                <a:cxn ang="0">
                  <a:pos x="61" y="79"/>
                </a:cxn>
                <a:cxn ang="0">
                  <a:pos x="30" y="59"/>
                </a:cxn>
                <a:cxn ang="0">
                  <a:pos x="4" y="32"/>
                </a:cxn>
                <a:cxn ang="0">
                  <a:pos x="1" y="27"/>
                </a:cxn>
                <a:cxn ang="0">
                  <a:pos x="0" y="16"/>
                </a:cxn>
                <a:cxn ang="0">
                  <a:pos x="2" y="11"/>
                </a:cxn>
                <a:cxn ang="0">
                  <a:pos x="10" y="3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7" y="3"/>
                </a:cxn>
                <a:cxn ang="0">
                  <a:pos x="30" y="6"/>
                </a:cxn>
                <a:cxn ang="0">
                  <a:pos x="52" y="29"/>
                </a:cxn>
                <a:cxn ang="0">
                  <a:pos x="77" y="46"/>
                </a:cxn>
                <a:cxn ang="0">
                  <a:pos x="106" y="60"/>
                </a:cxn>
                <a:cxn ang="0">
                  <a:pos x="137" y="70"/>
                </a:cxn>
                <a:cxn ang="0">
                  <a:pos x="170" y="76"/>
                </a:cxn>
                <a:cxn ang="0">
                  <a:pos x="206" y="81"/>
                </a:cxn>
                <a:cxn ang="0">
                  <a:pos x="278" y="84"/>
                </a:cxn>
                <a:cxn ang="0">
                  <a:pos x="307" y="83"/>
                </a:cxn>
                <a:cxn ang="0">
                  <a:pos x="334" y="83"/>
                </a:cxn>
                <a:cxn ang="0">
                  <a:pos x="338" y="84"/>
                </a:cxn>
                <a:cxn ang="0">
                  <a:pos x="344" y="86"/>
                </a:cxn>
                <a:cxn ang="0">
                  <a:pos x="350" y="91"/>
                </a:cxn>
                <a:cxn ang="0">
                  <a:pos x="352" y="101"/>
                </a:cxn>
                <a:cxn ang="0">
                  <a:pos x="351" y="107"/>
                </a:cxn>
                <a:cxn ang="0">
                  <a:pos x="348" y="114"/>
                </a:cxn>
                <a:cxn ang="0">
                  <a:pos x="342" y="118"/>
                </a:cxn>
                <a:cxn ang="0">
                  <a:pos x="334" y="119"/>
                </a:cxn>
              </a:cxnLst>
              <a:rect l="0" t="0" r="r" b="b"/>
              <a:pathLst>
                <a:path w="352" h="119">
                  <a:moveTo>
                    <a:pt x="295" y="119"/>
                  </a:moveTo>
                  <a:lnTo>
                    <a:pt x="295" y="119"/>
                  </a:lnTo>
                  <a:lnTo>
                    <a:pt x="254" y="119"/>
                  </a:lnTo>
                  <a:lnTo>
                    <a:pt x="213" y="117"/>
                  </a:lnTo>
                  <a:lnTo>
                    <a:pt x="192" y="115"/>
                  </a:lnTo>
                  <a:lnTo>
                    <a:pt x="172" y="113"/>
                  </a:lnTo>
                  <a:lnTo>
                    <a:pt x="153" y="110"/>
                  </a:lnTo>
                  <a:lnTo>
                    <a:pt x="133" y="105"/>
                  </a:lnTo>
                  <a:lnTo>
                    <a:pt x="114" y="100"/>
                  </a:lnTo>
                  <a:lnTo>
                    <a:pt x="96" y="95"/>
                  </a:lnTo>
                  <a:lnTo>
                    <a:pt x="78" y="88"/>
                  </a:lnTo>
                  <a:lnTo>
                    <a:pt x="61" y="79"/>
                  </a:lnTo>
                  <a:lnTo>
                    <a:pt x="46" y="69"/>
                  </a:lnTo>
                  <a:lnTo>
                    <a:pt x="30" y="59"/>
                  </a:lnTo>
                  <a:lnTo>
                    <a:pt x="17" y="45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7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41" y="17"/>
                  </a:lnTo>
                  <a:lnTo>
                    <a:pt x="52" y="29"/>
                  </a:lnTo>
                  <a:lnTo>
                    <a:pt x="65" y="38"/>
                  </a:lnTo>
                  <a:lnTo>
                    <a:pt x="77" y="46"/>
                  </a:lnTo>
                  <a:lnTo>
                    <a:pt x="92" y="54"/>
                  </a:lnTo>
                  <a:lnTo>
                    <a:pt x="106" y="60"/>
                  </a:lnTo>
                  <a:lnTo>
                    <a:pt x="122" y="65"/>
                  </a:lnTo>
                  <a:lnTo>
                    <a:pt x="137" y="70"/>
                  </a:lnTo>
                  <a:lnTo>
                    <a:pt x="154" y="73"/>
                  </a:lnTo>
                  <a:lnTo>
                    <a:pt x="170" y="76"/>
                  </a:lnTo>
                  <a:lnTo>
                    <a:pt x="188" y="78"/>
                  </a:lnTo>
                  <a:lnTo>
                    <a:pt x="206" y="81"/>
                  </a:lnTo>
                  <a:lnTo>
                    <a:pt x="242" y="83"/>
                  </a:lnTo>
                  <a:lnTo>
                    <a:pt x="278" y="84"/>
                  </a:lnTo>
                  <a:lnTo>
                    <a:pt x="278" y="84"/>
                  </a:lnTo>
                  <a:lnTo>
                    <a:pt x="307" y="83"/>
                  </a:lnTo>
                  <a:lnTo>
                    <a:pt x="307" y="83"/>
                  </a:lnTo>
                  <a:lnTo>
                    <a:pt x="334" y="83"/>
                  </a:lnTo>
                  <a:lnTo>
                    <a:pt x="334" y="83"/>
                  </a:lnTo>
                  <a:lnTo>
                    <a:pt x="338" y="84"/>
                  </a:lnTo>
                  <a:lnTo>
                    <a:pt x="341" y="85"/>
                  </a:lnTo>
                  <a:lnTo>
                    <a:pt x="344" y="86"/>
                  </a:lnTo>
                  <a:lnTo>
                    <a:pt x="348" y="89"/>
                  </a:lnTo>
                  <a:lnTo>
                    <a:pt x="350" y="91"/>
                  </a:lnTo>
                  <a:lnTo>
                    <a:pt x="351" y="94"/>
                  </a:lnTo>
                  <a:lnTo>
                    <a:pt x="352" y="101"/>
                  </a:lnTo>
                  <a:lnTo>
                    <a:pt x="352" y="101"/>
                  </a:lnTo>
                  <a:lnTo>
                    <a:pt x="351" y="107"/>
                  </a:lnTo>
                  <a:lnTo>
                    <a:pt x="350" y="111"/>
                  </a:lnTo>
                  <a:lnTo>
                    <a:pt x="348" y="114"/>
                  </a:lnTo>
                  <a:lnTo>
                    <a:pt x="345" y="116"/>
                  </a:lnTo>
                  <a:lnTo>
                    <a:pt x="342" y="118"/>
                  </a:lnTo>
                  <a:lnTo>
                    <a:pt x="338" y="119"/>
                  </a:lnTo>
                  <a:lnTo>
                    <a:pt x="334" y="119"/>
                  </a:lnTo>
                  <a:lnTo>
                    <a:pt x="295" y="1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1435DD1-C5E9-A12F-755C-7CDC0B082741}"/>
              </a:ext>
            </a:extLst>
          </p:cNvPr>
          <p:cNvSpPr txBox="1"/>
          <p:nvPr/>
        </p:nvSpPr>
        <p:spPr>
          <a:xfrm>
            <a:off x="960672" y="344873"/>
            <a:ext cx="29436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暑假安全注意事项</a:t>
            </a:r>
          </a:p>
        </p:txBody>
      </p:sp>
      <p:sp>
        <p:nvSpPr>
          <p:cNvPr id="87" name="Freeform 6">
            <a:extLst>
              <a:ext uri="{FF2B5EF4-FFF2-40B4-BE49-F238E27FC236}">
                <a16:creationId xmlns:a16="http://schemas.microsoft.com/office/drawing/2014/main" id="{1386FBAD-209B-56AD-6130-DCF0ADCBDC6D}"/>
              </a:ext>
            </a:extLst>
          </p:cNvPr>
          <p:cNvSpPr>
            <a:spLocks/>
          </p:cNvSpPr>
          <p:nvPr/>
        </p:nvSpPr>
        <p:spPr bwMode="auto">
          <a:xfrm>
            <a:off x="1208088" y="1777380"/>
            <a:ext cx="1758554" cy="1983581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F498BD"/>
          </a:solidFill>
          <a:ln w="38100">
            <a:solidFill>
              <a:sysClr val="window" lastClr="FFFFFF"/>
            </a:solidFill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5B820BCA-6865-5402-AF7A-AA942D392942}"/>
              </a:ext>
            </a:extLst>
          </p:cNvPr>
          <p:cNvGrpSpPr/>
          <p:nvPr/>
        </p:nvGrpSpPr>
        <p:grpSpPr>
          <a:xfrm>
            <a:off x="1610575" y="2263536"/>
            <a:ext cx="909638" cy="901304"/>
            <a:chOff x="8185151" y="600075"/>
            <a:chExt cx="1212850" cy="1201738"/>
          </a:xfrm>
        </p:grpSpPr>
        <p:sp>
          <p:nvSpPr>
            <p:cNvPr id="91" name="Freeform 13">
              <a:extLst>
                <a:ext uri="{FF2B5EF4-FFF2-40B4-BE49-F238E27FC236}">
                  <a16:creationId xmlns:a16="http://schemas.microsoft.com/office/drawing/2014/main" id="{13C39A88-FB35-1E42-CAE3-89F2D8DF6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828675"/>
              <a:ext cx="919163" cy="973138"/>
            </a:xfrm>
            <a:custGeom>
              <a:avLst/>
              <a:gdLst>
                <a:gd name="T0" fmla="*/ 123 w 245"/>
                <a:gd name="T1" fmla="*/ 0 h 259"/>
                <a:gd name="T2" fmla="*/ 0 w 245"/>
                <a:gd name="T3" fmla="*/ 155 h 259"/>
                <a:gd name="T4" fmla="*/ 0 w 245"/>
                <a:gd name="T5" fmla="*/ 246 h 259"/>
                <a:gd name="T6" fmla="*/ 16 w 245"/>
                <a:gd name="T7" fmla="*/ 259 h 259"/>
                <a:gd name="T8" fmla="*/ 96 w 245"/>
                <a:gd name="T9" fmla="*/ 259 h 259"/>
                <a:gd name="T10" fmla="*/ 96 w 245"/>
                <a:gd name="T11" fmla="*/ 167 h 259"/>
                <a:gd name="T12" fmla="*/ 151 w 245"/>
                <a:gd name="T13" fmla="*/ 167 h 259"/>
                <a:gd name="T14" fmla="*/ 151 w 245"/>
                <a:gd name="T15" fmla="*/ 259 h 259"/>
                <a:gd name="T16" fmla="*/ 230 w 245"/>
                <a:gd name="T17" fmla="*/ 259 h 259"/>
                <a:gd name="T18" fmla="*/ 245 w 245"/>
                <a:gd name="T19" fmla="*/ 246 h 259"/>
                <a:gd name="T20" fmla="*/ 245 w 245"/>
                <a:gd name="T21" fmla="*/ 144 h 259"/>
                <a:gd name="T22" fmla="*/ 123 w 245"/>
                <a:gd name="T2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59">
                  <a:moveTo>
                    <a:pt x="123" y="0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3"/>
                    <a:pt x="7" y="259"/>
                    <a:pt x="16" y="259"/>
                  </a:cubicBezTo>
                  <a:cubicBezTo>
                    <a:pt x="96" y="259"/>
                    <a:pt x="96" y="259"/>
                    <a:pt x="96" y="259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51" y="259"/>
                    <a:pt x="151" y="259"/>
                    <a:pt x="151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8" y="259"/>
                    <a:pt x="245" y="253"/>
                    <a:pt x="245" y="246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37"/>
                    <a:pt x="123" y="0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Freeform 14">
              <a:extLst>
                <a:ext uri="{FF2B5EF4-FFF2-40B4-BE49-F238E27FC236}">
                  <a16:creationId xmlns:a16="http://schemas.microsoft.com/office/drawing/2014/main" id="{4C42B579-586B-17E9-78F3-38C21E89F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5151" y="600075"/>
              <a:ext cx="1212850" cy="811213"/>
            </a:xfrm>
            <a:custGeom>
              <a:avLst/>
              <a:gdLst>
                <a:gd name="T0" fmla="*/ 319 w 323"/>
                <a:gd name="T1" fmla="*/ 184 h 216"/>
                <a:gd name="T2" fmla="*/ 169 w 323"/>
                <a:gd name="T3" fmla="*/ 5 h 216"/>
                <a:gd name="T4" fmla="*/ 158 w 323"/>
                <a:gd name="T5" fmla="*/ 0 h 216"/>
                <a:gd name="T6" fmla="*/ 147 w 323"/>
                <a:gd name="T7" fmla="*/ 5 h 216"/>
                <a:gd name="T8" fmla="*/ 4 w 323"/>
                <a:gd name="T9" fmla="*/ 188 h 216"/>
                <a:gd name="T10" fmla="*/ 6 w 323"/>
                <a:gd name="T11" fmla="*/ 209 h 216"/>
                <a:gd name="T12" fmla="*/ 24 w 323"/>
                <a:gd name="T13" fmla="*/ 211 h 216"/>
                <a:gd name="T14" fmla="*/ 159 w 323"/>
                <a:gd name="T15" fmla="*/ 42 h 216"/>
                <a:gd name="T16" fmla="*/ 299 w 323"/>
                <a:gd name="T17" fmla="*/ 207 h 216"/>
                <a:gd name="T18" fmla="*/ 317 w 323"/>
                <a:gd name="T19" fmla="*/ 205 h 216"/>
                <a:gd name="T20" fmla="*/ 319 w 323"/>
                <a:gd name="T21" fmla="*/ 18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216">
                  <a:moveTo>
                    <a:pt x="319" y="184"/>
                  </a:moveTo>
                  <a:cubicBezTo>
                    <a:pt x="319" y="184"/>
                    <a:pt x="171" y="7"/>
                    <a:pt x="169" y="5"/>
                  </a:cubicBezTo>
                  <a:cubicBezTo>
                    <a:pt x="166" y="1"/>
                    <a:pt x="162" y="0"/>
                    <a:pt x="158" y="0"/>
                  </a:cubicBezTo>
                  <a:cubicBezTo>
                    <a:pt x="154" y="0"/>
                    <a:pt x="150" y="1"/>
                    <a:pt x="147" y="5"/>
                  </a:cubicBezTo>
                  <a:cubicBezTo>
                    <a:pt x="145" y="8"/>
                    <a:pt x="4" y="188"/>
                    <a:pt x="4" y="188"/>
                  </a:cubicBezTo>
                  <a:cubicBezTo>
                    <a:pt x="0" y="194"/>
                    <a:pt x="1" y="203"/>
                    <a:pt x="6" y="209"/>
                  </a:cubicBezTo>
                  <a:cubicBezTo>
                    <a:pt x="12" y="215"/>
                    <a:pt x="20" y="216"/>
                    <a:pt x="24" y="211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304" y="213"/>
                    <a:pt x="312" y="212"/>
                    <a:pt x="317" y="205"/>
                  </a:cubicBezTo>
                  <a:cubicBezTo>
                    <a:pt x="323" y="199"/>
                    <a:pt x="323" y="189"/>
                    <a:pt x="319" y="1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C6B06670-C72C-C086-891B-6189578A584D}"/>
              </a:ext>
            </a:extLst>
          </p:cNvPr>
          <p:cNvSpPr txBox="1"/>
          <p:nvPr/>
        </p:nvSpPr>
        <p:spPr>
          <a:xfrm>
            <a:off x="1880204" y="1376923"/>
            <a:ext cx="420628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Freeform 6">
            <a:extLst>
              <a:ext uri="{FF2B5EF4-FFF2-40B4-BE49-F238E27FC236}">
                <a16:creationId xmlns:a16="http://schemas.microsoft.com/office/drawing/2014/main" id="{AC5EDA77-4CF7-B09E-3E4C-A970DE212569}"/>
              </a:ext>
            </a:extLst>
          </p:cNvPr>
          <p:cNvSpPr>
            <a:spLocks/>
          </p:cNvSpPr>
          <p:nvPr/>
        </p:nvSpPr>
        <p:spPr bwMode="auto">
          <a:xfrm>
            <a:off x="3856278" y="1777380"/>
            <a:ext cx="1758554" cy="1983581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52BA9C"/>
          </a:solidFill>
          <a:ln w="38100">
            <a:solidFill>
              <a:sysClr val="window" lastClr="FFFFFF"/>
            </a:solidFill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F904BB52-D8AC-4DAE-5BE1-606E02CC0DEA}"/>
              </a:ext>
            </a:extLst>
          </p:cNvPr>
          <p:cNvGrpSpPr/>
          <p:nvPr/>
        </p:nvGrpSpPr>
        <p:grpSpPr>
          <a:xfrm>
            <a:off x="4141073" y="2253415"/>
            <a:ext cx="1104900" cy="921545"/>
            <a:chOff x="2760663" y="5032375"/>
            <a:chExt cx="1473200" cy="1228726"/>
          </a:xfrm>
        </p:grpSpPr>
        <p:sp>
          <p:nvSpPr>
            <p:cNvPr id="98" name="Freeform 15">
              <a:extLst>
                <a:ext uri="{FF2B5EF4-FFF2-40B4-BE49-F238E27FC236}">
                  <a16:creationId xmlns:a16="http://schemas.microsoft.com/office/drawing/2014/main" id="{3585D41C-91EE-EBCF-B5DF-700F4F949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5856288"/>
              <a:ext cx="285750" cy="404813"/>
            </a:xfrm>
            <a:custGeom>
              <a:avLst/>
              <a:gdLst>
                <a:gd name="T0" fmla="*/ 76 w 76"/>
                <a:gd name="T1" fmla="*/ 103 h 108"/>
                <a:gd name="T2" fmla="*/ 62 w 76"/>
                <a:gd name="T3" fmla="*/ 108 h 108"/>
                <a:gd name="T4" fmla="*/ 13 w 76"/>
                <a:gd name="T5" fmla="*/ 108 h 108"/>
                <a:gd name="T6" fmla="*/ 0 w 76"/>
                <a:gd name="T7" fmla="*/ 103 h 108"/>
                <a:gd name="T8" fmla="*/ 0 w 76"/>
                <a:gd name="T9" fmla="*/ 5 h 108"/>
                <a:gd name="T10" fmla="*/ 13 w 76"/>
                <a:gd name="T11" fmla="*/ 0 h 108"/>
                <a:gd name="T12" fmla="*/ 62 w 76"/>
                <a:gd name="T13" fmla="*/ 0 h 108"/>
                <a:gd name="T14" fmla="*/ 76 w 76"/>
                <a:gd name="T15" fmla="*/ 5 h 108"/>
                <a:gd name="T16" fmla="*/ 76 w 76"/>
                <a:gd name="T17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08">
                  <a:moveTo>
                    <a:pt x="76" y="103"/>
                  </a:moveTo>
                  <a:cubicBezTo>
                    <a:pt x="76" y="106"/>
                    <a:pt x="70" y="108"/>
                    <a:pt x="62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6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2"/>
                    <a:pt x="76" y="5"/>
                  </a:cubicBezTo>
                  <a:lnTo>
                    <a:pt x="76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16">
              <a:extLst>
                <a:ext uri="{FF2B5EF4-FFF2-40B4-BE49-F238E27FC236}">
                  <a16:creationId xmlns:a16="http://schemas.microsoft.com/office/drawing/2014/main" id="{0FB39777-3B25-2D69-D8B4-BFBC9C45D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1051" y="5645150"/>
              <a:ext cx="284163" cy="615950"/>
            </a:xfrm>
            <a:custGeom>
              <a:avLst/>
              <a:gdLst>
                <a:gd name="T0" fmla="*/ 76 w 76"/>
                <a:gd name="T1" fmla="*/ 156 h 164"/>
                <a:gd name="T2" fmla="*/ 62 w 76"/>
                <a:gd name="T3" fmla="*/ 164 h 164"/>
                <a:gd name="T4" fmla="*/ 13 w 76"/>
                <a:gd name="T5" fmla="*/ 164 h 164"/>
                <a:gd name="T6" fmla="*/ 0 w 76"/>
                <a:gd name="T7" fmla="*/ 156 h 164"/>
                <a:gd name="T8" fmla="*/ 0 w 76"/>
                <a:gd name="T9" fmla="*/ 7 h 164"/>
                <a:gd name="T10" fmla="*/ 13 w 76"/>
                <a:gd name="T11" fmla="*/ 0 h 164"/>
                <a:gd name="T12" fmla="*/ 62 w 76"/>
                <a:gd name="T13" fmla="*/ 0 h 164"/>
                <a:gd name="T14" fmla="*/ 76 w 76"/>
                <a:gd name="T15" fmla="*/ 7 h 164"/>
                <a:gd name="T16" fmla="*/ 76 w 76"/>
                <a:gd name="T17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4">
                  <a:moveTo>
                    <a:pt x="76" y="156"/>
                  </a:moveTo>
                  <a:cubicBezTo>
                    <a:pt x="76" y="160"/>
                    <a:pt x="70" y="164"/>
                    <a:pt x="62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60"/>
                    <a:pt x="0" y="1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3"/>
                    <a:pt x="76" y="7"/>
                  </a:cubicBezTo>
                  <a:lnTo>
                    <a:pt x="76" y="1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Freeform 17">
              <a:extLst>
                <a:ext uri="{FF2B5EF4-FFF2-40B4-BE49-F238E27FC236}">
                  <a16:creationId xmlns:a16="http://schemas.microsoft.com/office/drawing/2014/main" id="{F1C29866-98BD-7728-01BA-BBD9C48F3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6" y="5397500"/>
              <a:ext cx="282575" cy="863600"/>
            </a:xfrm>
            <a:custGeom>
              <a:avLst/>
              <a:gdLst>
                <a:gd name="T0" fmla="*/ 75 w 75"/>
                <a:gd name="T1" fmla="*/ 219 h 230"/>
                <a:gd name="T2" fmla="*/ 62 w 75"/>
                <a:gd name="T3" fmla="*/ 230 h 230"/>
                <a:gd name="T4" fmla="*/ 13 w 75"/>
                <a:gd name="T5" fmla="*/ 230 h 230"/>
                <a:gd name="T6" fmla="*/ 0 w 75"/>
                <a:gd name="T7" fmla="*/ 219 h 230"/>
                <a:gd name="T8" fmla="*/ 0 w 75"/>
                <a:gd name="T9" fmla="*/ 10 h 230"/>
                <a:gd name="T10" fmla="*/ 13 w 75"/>
                <a:gd name="T11" fmla="*/ 0 h 230"/>
                <a:gd name="T12" fmla="*/ 62 w 75"/>
                <a:gd name="T13" fmla="*/ 0 h 230"/>
                <a:gd name="T14" fmla="*/ 75 w 75"/>
                <a:gd name="T15" fmla="*/ 10 h 230"/>
                <a:gd name="T16" fmla="*/ 75 w 75"/>
                <a:gd name="T1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30">
                  <a:moveTo>
                    <a:pt x="75" y="219"/>
                  </a:moveTo>
                  <a:cubicBezTo>
                    <a:pt x="75" y="225"/>
                    <a:pt x="70" y="230"/>
                    <a:pt x="62" y="230"/>
                  </a:cubicBezTo>
                  <a:cubicBezTo>
                    <a:pt x="13" y="230"/>
                    <a:pt x="13" y="230"/>
                    <a:pt x="13" y="230"/>
                  </a:cubicBezTo>
                  <a:cubicBezTo>
                    <a:pt x="6" y="230"/>
                    <a:pt x="0" y="225"/>
                    <a:pt x="0" y="2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5" y="4"/>
                    <a:pt x="75" y="10"/>
                  </a:cubicBezTo>
                  <a:lnTo>
                    <a:pt x="75" y="2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Freeform 18">
              <a:extLst>
                <a:ext uri="{FF2B5EF4-FFF2-40B4-BE49-F238E27FC236}">
                  <a16:creationId xmlns:a16="http://schemas.microsoft.com/office/drawing/2014/main" id="{B683E5E1-E672-3D1C-3B82-F3E5DE13C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288" y="5205413"/>
              <a:ext cx="282575" cy="1055688"/>
            </a:xfrm>
            <a:custGeom>
              <a:avLst/>
              <a:gdLst>
                <a:gd name="T0" fmla="*/ 75 w 75"/>
                <a:gd name="T1" fmla="*/ 268 h 281"/>
                <a:gd name="T2" fmla="*/ 62 w 75"/>
                <a:gd name="T3" fmla="*/ 281 h 281"/>
                <a:gd name="T4" fmla="*/ 13 w 75"/>
                <a:gd name="T5" fmla="*/ 281 h 281"/>
                <a:gd name="T6" fmla="*/ 0 w 75"/>
                <a:gd name="T7" fmla="*/ 268 h 281"/>
                <a:gd name="T8" fmla="*/ 0 w 75"/>
                <a:gd name="T9" fmla="*/ 13 h 281"/>
                <a:gd name="T10" fmla="*/ 13 w 75"/>
                <a:gd name="T11" fmla="*/ 0 h 281"/>
                <a:gd name="T12" fmla="*/ 62 w 75"/>
                <a:gd name="T13" fmla="*/ 0 h 281"/>
                <a:gd name="T14" fmla="*/ 75 w 75"/>
                <a:gd name="T15" fmla="*/ 13 h 281"/>
                <a:gd name="T16" fmla="*/ 75 w 75"/>
                <a:gd name="T17" fmla="*/ 2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81">
                  <a:moveTo>
                    <a:pt x="75" y="268"/>
                  </a:moveTo>
                  <a:cubicBezTo>
                    <a:pt x="75" y="275"/>
                    <a:pt x="69" y="281"/>
                    <a:pt x="62" y="281"/>
                  </a:cubicBezTo>
                  <a:cubicBezTo>
                    <a:pt x="13" y="281"/>
                    <a:pt x="13" y="281"/>
                    <a:pt x="13" y="281"/>
                  </a:cubicBezTo>
                  <a:cubicBezTo>
                    <a:pt x="6" y="281"/>
                    <a:pt x="0" y="275"/>
                    <a:pt x="0" y="26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5" y="6"/>
                    <a:pt x="75" y="13"/>
                  </a:cubicBezTo>
                  <a:lnTo>
                    <a:pt x="75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Freeform 19">
              <a:extLst>
                <a:ext uri="{FF2B5EF4-FFF2-40B4-BE49-F238E27FC236}">
                  <a16:creationId xmlns:a16="http://schemas.microsoft.com/office/drawing/2014/main" id="{C4D7B068-5D01-77F3-2867-81582566B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5116513"/>
              <a:ext cx="1063625" cy="682625"/>
            </a:xfrm>
            <a:custGeom>
              <a:avLst/>
              <a:gdLst>
                <a:gd name="T0" fmla="*/ 14 w 283"/>
                <a:gd name="T1" fmla="*/ 182 h 182"/>
                <a:gd name="T2" fmla="*/ 5 w 283"/>
                <a:gd name="T3" fmla="*/ 179 h 182"/>
                <a:gd name="T4" fmla="*/ 5 w 283"/>
                <a:gd name="T5" fmla="*/ 163 h 182"/>
                <a:gd name="T6" fmla="*/ 140 w 283"/>
                <a:gd name="T7" fmla="*/ 46 h 182"/>
                <a:gd name="T8" fmla="*/ 154 w 283"/>
                <a:gd name="T9" fmla="*/ 44 h 182"/>
                <a:gd name="T10" fmla="*/ 162 w 283"/>
                <a:gd name="T11" fmla="*/ 54 h 182"/>
                <a:gd name="T12" fmla="*/ 162 w 283"/>
                <a:gd name="T13" fmla="*/ 88 h 182"/>
                <a:gd name="T14" fmla="*/ 259 w 283"/>
                <a:gd name="T15" fmla="*/ 5 h 182"/>
                <a:gd name="T16" fmla="*/ 278 w 283"/>
                <a:gd name="T17" fmla="*/ 5 h 182"/>
                <a:gd name="T18" fmla="*/ 278 w 283"/>
                <a:gd name="T19" fmla="*/ 20 h 182"/>
                <a:gd name="T20" fmla="*/ 158 w 283"/>
                <a:gd name="T21" fmla="*/ 123 h 182"/>
                <a:gd name="T22" fmla="*/ 144 w 283"/>
                <a:gd name="T23" fmla="*/ 125 h 182"/>
                <a:gd name="T24" fmla="*/ 136 w 283"/>
                <a:gd name="T25" fmla="*/ 115 h 182"/>
                <a:gd name="T26" fmla="*/ 136 w 283"/>
                <a:gd name="T27" fmla="*/ 82 h 182"/>
                <a:gd name="T28" fmla="*/ 23 w 283"/>
                <a:gd name="T29" fmla="*/ 179 h 182"/>
                <a:gd name="T30" fmla="*/ 14 w 283"/>
                <a:gd name="T31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3" h="182">
                  <a:moveTo>
                    <a:pt x="14" y="182"/>
                  </a:moveTo>
                  <a:cubicBezTo>
                    <a:pt x="11" y="182"/>
                    <a:pt x="7" y="181"/>
                    <a:pt x="5" y="179"/>
                  </a:cubicBezTo>
                  <a:cubicBezTo>
                    <a:pt x="0" y="174"/>
                    <a:pt x="0" y="167"/>
                    <a:pt x="5" y="163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3" y="43"/>
                    <a:pt x="149" y="42"/>
                    <a:pt x="154" y="44"/>
                  </a:cubicBezTo>
                  <a:cubicBezTo>
                    <a:pt x="159" y="46"/>
                    <a:pt x="162" y="50"/>
                    <a:pt x="162" y="54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259" y="5"/>
                    <a:pt x="259" y="5"/>
                    <a:pt x="259" y="5"/>
                  </a:cubicBezTo>
                  <a:cubicBezTo>
                    <a:pt x="264" y="0"/>
                    <a:pt x="273" y="0"/>
                    <a:pt x="278" y="5"/>
                  </a:cubicBezTo>
                  <a:cubicBezTo>
                    <a:pt x="283" y="9"/>
                    <a:pt x="283" y="16"/>
                    <a:pt x="278" y="20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4" y="126"/>
                    <a:pt x="149" y="127"/>
                    <a:pt x="144" y="125"/>
                  </a:cubicBezTo>
                  <a:cubicBezTo>
                    <a:pt x="139" y="124"/>
                    <a:pt x="136" y="120"/>
                    <a:pt x="136" y="115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21" y="181"/>
                    <a:pt x="17" y="182"/>
                    <a:pt x="14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20">
              <a:extLst>
                <a:ext uri="{FF2B5EF4-FFF2-40B4-BE49-F238E27FC236}">
                  <a16:creationId xmlns:a16="http://schemas.microsoft.com/office/drawing/2014/main" id="{F4E62D3A-C313-9D05-FFE3-E885AC28A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6" y="5032375"/>
              <a:ext cx="282575" cy="244475"/>
            </a:xfrm>
            <a:custGeom>
              <a:avLst/>
              <a:gdLst>
                <a:gd name="T0" fmla="*/ 131 w 178"/>
                <a:gd name="T1" fmla="*/ 154 h 154"/>
                <a:gd name="T2" fmla="*/ 178 w 178"/>
                <a:gd name="T3" fmla="*/ 0 h 154"/>
                <a:gd name="T4" fmla="*/ 0 w 178"/>
                <a:gd name="T5" fmla="*/ 43 h 154"/>
                <a:gd name="T6" fmla="*/ 131 w 178"/>
                <a:gd name="T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54">
                  <a:moveTo>
                    <a:pt x="131" y="154"/>
                  </a:moveTo>
                  <a:lnTo>
                    <a:pt x="178" y="0"/>
                  </a:lnTo>
                  <a:lnTo>
                    <a:pt x="0" y="43"/>
                  </a:lnTo>
                  <a:lnTo>
                    <a:pt x="131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C080FC3-328C-8CCF-011D-60CFEBDDA20C}"/>
              </a:ext>
            </a:extLst>
          </p:cNvPr>
          <p:cNvSpPr txBox="1"/>
          <p:nvPr/>
        </p:nvSpPr>
        <p:spPr>
          <a:xfrm>
            <a:off x="4545756" y="1376923"/>
            <a:ext cx="420628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5" name="Freeform 6">
            <a:extLst>
              <a:ext uri="{FF2B5EF4-FFF2-40B4-BE49-F238E27FC236}">
                <a16:creationId xmlns:a16="http://schemas.microsoft.com/office/drawing/2014/main" id="{F2707AAB-81B3-9886-CFCE-85EC4BBFCDF2}"/>
              </a:ext>
            </a:extLst>
          </p:cNvPr>
          <p:cNvSpPr>
            <a:spLocks/>
          </p:cNvSpPr>
          <p:nvPr/>
        </p:nvSpPr>
        <p:spPr bwMode="auto">
          <a:xfrm>
            <a:off x="6504468" y="1777380"/>
            <a:ext cx="1758554" cy="1983581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F498BD"/>
          </a:solidFill>
          <a:ln w="38100">
            <a:solidFill>
              <a:sysClr val="window" lastClr="FFFFFF"/>
            </a:solidFill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9DD76E42-7960-4B43-3109-25EBAB758F03}"/>
              </a:ext>
            </a:extLst>
          </p:cNvPr>
          <p:cNvGrpSpPr/>
          <p:nvPr/>
        </p:nvGrpSpPr>
        <p:grpSpPr>
          <a:xfrm>
            <a:off x="6866833" y="2220675"/>
            <a:ext cx="1051322" cy="987028"/>
            <a:chOff x="5554663" y="4919663"/>
            <a:chExt cx="1401763" cy="1316037"/>
          </a:xfrm>
        </p:grpSpPr>
        <p:sp>
          <p:nvSpPr>
            <p:cNvPr id="109" name="Freeform 10">
              <a:extLst>
                <a:ext uri="{FF2B5EF4-FFF2-40B4-BE49-F238E27FC236}">
                  <a16:creationId xmlns:a16="http://schemas.microsoft.com/office/drawing/2014/main" id="{6FAE06F5-B2FA-C8A5-3DBD-3411EE810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663" y="5438775"/>
              <a:ext cx="796925" cy="796925"/>
            </a:xfrm>
            <a:custGeom>
              <a:avLst/>
              <a:gdLst>
                <a:gd name="T0" fmla="*/ 190 w 212"/>
                <a:gd name="T1" fmla="*/ 93 h 212"/>
                <a:gd name="T2" fmla="*/ 188 w 212"/>
                <a:gd name="T3" fmla="*/ 82 h 212"/>
                <a:gd name="T4" fmla="*/ 205 w 212"/>
                <a:gd name="T5" fmla="*/ 67 h 212"/>
                <a:gd name="T6" fmla="*/ 195 w 212"/>
                <a:gd name="T7" fmla="*/ 48 h 212"/>
                <a:gd name="T8" fmla="*/ 173 w 212"/>
                <a:gd name="T9" fmla="*/ 53 h 212"/>
                <a:gd name="T10" fmla="*/ 165 w 212"/>
                <a:gd name="T11" fmla="*/ 44 h 212"/>
                <a:gd name="T12" fmla="*/ 172 w 212"/>
                <a:gd name="T13" fmla="*/ 23 h 212"/>
                <a:gd name="T14" fmla="*/ 163 w 212"/>
                <a:gd name="T15" fmla="*/ 17 h 212"/>
                <a:gd name="T16" fmla="*/ 154 w 212"/>
                <a:gd name="T17" fmla="*/ 12 h 212"/>
                <a:gd name="T18" fmla="*/ 138 w 212"/>
                <a:gd name="T19" fmla="*/ 27 h 212"/>
                <a:gd name="T20" fmla="*/ 127 w 212"/>
                <a:gd name="T21" fmla="*/ 23 h 212"/>
                <a:gd name="T22" fmla="*/ 122 w 212"/>
                <a:gd name="T23" fmla="*/ 1 h 212"/>
                <a:gd name="T24" fmla="*/ 101 w 212"/>
                <a:gd name="T25" fmla="*/ 0 h 212"/>
                <a:gd name="T26" fmla="*/ 94 w 212"/>
                <a:gd name="T27" fmla="*/ 22 h 212"/>
                <a:gd name="T28" fmla="*/ 83 w 212"/>
                <a:gd name="T29" fmla="*/ 24 h 212"/>
                <a:gd name="T30" fmla="*/ 68 w 212"/>
                <a:gd name="T31" fmla="*/ 8 h 212"/>
                <a:gd name="T32" fmla="*/ 49 w 212"/>
                <a:gd name="T33" fmla="*/ 17 h 212"/>
                <a:gd name="T34" fmla="*/ 54 w 212"/>
                <a:gd name="T35" fmla="*/ 39 h 212"/>
                <a:gd name="T36" fmla="*/ 45 w 212"/>
                <a:gd name="T37" fmla="*/ 47 h 212"/>
                <a:gd name="T38" fmla="*/ 24 w 212"/>
                <a:gd name="T39" fmla="*/ 40 h 212"/>
                <a:gd name="T40" fmla="*/ 17 w 212"/>
                <a:gd name="T41" fmla="*/ 49 h 212"/>
                <a:gd name="T42" fmla="*/ 12 w 212"/>
                <a:gd name="T43" fmla="*/ 58 h 212"/>
                <a:gd name="T44" fmla="*/ 28 w 212"/>
                <a:gd name="T45" fmla="*/ 75 h 212"/>
                <a:gd name="T46" fmla="*/ 24 w 212"/>
                <a:gd name="T47" fmla="*/ 86 h 212"/>
                <a:gd name="T48" fmla="*/ 2 w 212"/>
                <a:gd name="T49" fmla="*/ 90 h 212"/>
                <a:gd name="T50" fmla="*/ 1 w 212"/>
                <a:gd name="T51" fmla="*/ 111 h 212"/>
                <a:gd name="T52" fmla="*/ 23 w 212"/>
                <a:gd name="T53" fmla="*/ 118 h 212"/>
                <a:gd name="T54" fmla="*/ 25 w 212"/>
                <a:gd name="T55" fmla="*/ 129 h 212"/>
                <a:gd name="T56" fmla="*/ 8 w 212"/>
                <a:gd name="T57" fmla="*/ 145 h 212"/>
                <a:gd name="T58" fmla="*/ 18 w 212"/>
                <a:gd name="T59" fmla="*/ 164 h 212"/>
                <a:gd name="T60" fmla="*/ 40 w 212"/>
                <a:gd name="T61" fmla="*/ 158 h 212"/>
                <a:gd name="T62" fmla="*/ 48 w 212"/>
                <a:gd name="T63" fmla="*/ 167 h 212"/>
                <a:gd name="T64" fmla="*/ 41 w 212"/>
                <a:gd name="T65" fmla="*/ 189 h 212"/>
                <a:gd name="T66" fmla="*/ 49 w 212"/>
                <a:gd name="T67" fmla="*/ 195 h 212"/>
                <a:gd name="T68" fmla="*/ 59 w 212"/>
                <a:gd name="T69" fmla="*/ 200 h 212"/>
                <a:gd name="T70" fmla="*/ 76 w 212"/>
                <a:gd name="T71" fmla="*/ 184 h 212"/>
                <a:gd name="T72" fmla="*/ 87 w 212"/>
                <a:gd name="T73" fmla="*/ 188 h 212"/>
                <a:gd name="T74" fmla="*/ 91 w 212"/>
                <a:gd name="T75" fmla="*/ 210 h 212"/>
                <a:gd name="T76" fmla="*/ 112 w 212"/>
                <a:gd name="T77" fmla="*/ 211 h 212"/>
                <a:gd name="T78" fmla="*/ 119 w 212"/>
                <a:gd name="T79" fmla="*/ 189 h 212"/>
                <a:gd name="T80" fmla="*/ 130 w 212"/>
                <a:gd name="T81" fmla="*/ 187 h 212"/>
                <a:gd name="T82" fmla="*/ 146 w 212"/>
                <a:gd name="T83" fmla="*/ 204 h 212"/>
                <a:gd name="T84" fmla="*/ 165 w 212"/>
                <a:gd name="T85" fmla="*/ 194 h 212"/>
                <a:gd name="T86" fmla="*/ 159 w 212"/>
                <a:gd name="T87" fmla="*/ 172 h 212"/>
                <a:gd name="T88" fmla="*/ 168 w 212"/>
                <a:gd name="T89" fmla="*/ 164 h 212"/>
                <a:gd name="T90" fmla="*/ 189 w 212"/>
                <a:gd name="T91" fmla="*/ 171 h 212"/>
                <a:gd name="T92" fmla="*/ 195 w 212"/>
                <a:gd name="T93" fmla="*/ 163 h 212"/>
                <a:gd name="T94" fmla="*/ 201 w 212"/>
                <a:gd name="T95" fmla="*/ 153 h 212"/>
                <a:gd name="T96" fmla="*/ 185 w 212"/>
                <a:gd name="T97" fmla="*/ 137 h 212"/>
                <a:gd name="T98" fmla="*/ 189 w 212"/>
                <a:gd name="T99" fmla="*/ 126 h 212"/>
                <a:gd name="T100" fmla="*/ 211 w 212"/>
                <a:gd name="T101" fmla="*/ 121 h 212"/>
                <a:gd name="T102" fmla="*/ 212 w 212"/>
                <a:gd name="T103" fmla="*/ 100 h 212"/>
                <a:gd name="T104" fmla="*/ 190 w 212"/>
                <a:gd name="T105" fmla="*/ 93 h 212"/>
                <a:gd name="T106" fmla="*/ 163 w 212"/>
                <a:gd name="T107" fmla="*/ 142 h 212"/>
                <a:gd name="T108" fmla="*/ 70 w 212"/>
                <a:gd name="T109" fmla="*/ 163 h 212"/>
                <a:gd name="T110" fmla="*/ 49 w 212"/>
                <a:gd name="T111" fmla="*/ 70 h 212"/>
                <a:gd name="T112" fmla="*/ 143 w 212"/>
                <a:gd name="T113" fmla="*/ 49 h 212"/>
                <a:gd name="T114" fmla="*/ 163 w 212"/>
                <a:gd name="T115" fmla="*/ 14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Freeform 11">
              <a:extLst>
                <a:ext uri="{FF2B5EF4-FFF2-40B4-BE49-F238E27FC236}">
                  <a16:creationId xmlns:a16="http://schemas.microsoft.com/office/drawing/2014/main" id="{2E14F9F4-06A7-9B6B-54A1-E89166E8E7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6026" y="5364163"/>
              <a:ext cx="660400" cy="660400"/>
            </a:xfrm>
            <a:custGeom>
              <a:avLst/>
              <a:gdLst>
                <a:gd name="T0" fmla="*/ 156 w 176"/>
                <a:gd name="T1" fmla="*/ 88 h 176"/>
                <a:gd name="T2" fmla="*/ 176 w 176"/>
                <a:gd name="T3" fmla="*/ 75 h 176"/>
                <a:gd name="T4" fmla="*/ 172 w 176"/>
                <a:gd name="T5" fmla="*/ 58 h 176"/>
                <a:gd name="T6" fmla="*/ 147 w 176"/>
                <a:gd name="T7" fmla="*/ 55 h 176"/>
                <a:gd name="T8" fmla="*/ 138 w 176"/>
                <a:gd name="T9" fmla="*/ 43 h 176"/>
                <a:gd name="T10" fmla="*/ 144 w 176"/>
                <a:gd name="T11" fmla="*/ 20 h 176"/>
                <a:gd name="T12" fmla="*/ 136 w 176"/>
                <a:gd name="T13" fmla="*/ 14 h 176"/>
                <a:gd name="T14" fmla="*/ 128 w 176"/>
                <a:gd name="T15" fmla="*/ 10 h 176"/>
                <a:gd name="T16" fmla="*/ 109 w 176"/>
                <a:gd name="T17" fmla="*/ 24 h 176"/>
                <a:gd name="T18" fmla="*/ 94 w 176"/>
                <a:gd name="T19" fmla="*/ 21 h 176"/>
                <a:gd name="T20" fmla="*/ 81 w 176"/>
                <a:gd name="T21" fmla="*/ 0 h 176"/>
                <a:gd name="T22" fmla="*/ 64 w 176"/>
                <a:gd name="T23" fmla="*/ 4 h 176"/>
                <a:gd name="T24" fmla="*/ 61 w 176"/>
                <a:gd name="T25" fmla="*/ 27 h 176"/>
                <a:gd name="T26" fmla="*/ 45 w 176"/>
                <a:gd name="T27" fmla="*/ 37 h 176"/>
                <a:gd name="T28" fmla="*/ 21 w 176"/>
                <a:gd name="T29" fmla="*/ 31 h 176"/>
                <a:gd name="T30" fmla="*/ 14 w 176"/>
                <a:gd name="T31" fmla="*/ 41 h 176"/>
                <a:gd name="T32" fmla="*/ 12 w 176"/>
                <a:gd name="T33" fmla="*/ 44 h 176"/>
                <a:gd name="T34" fmla="*/ 26 w 176"/>
                <a:gd name="T35" fmla="*/ 62 h 176"/>
                <a:gd name="T36" fmla="*/ 21 w 176"/>
                <a:gd name="T37" fmla="*/ 85 h 176"/>
                <a:gd name="T38" fmla="*/ 0 w 176"/>
                <a:gd name="T39" fmla="*/ 98 h 176"/>
                <a:gd name="T40" fmla="*/ 3 w 176"/>
                <a:gd name="T41" fmla="*/ 111 h 176"/>
                <a:gd name="T42" fmla="*/ 26 w 176"/>
                <a:gd name="T43" fmla="*/ 114 h 176"/>
                <a:gd name="T44" fmla="*/ 41 w 176"/>
                <a:gd name="T45" fmla="*/ 137 h 176"/>
                <a:gd name="T46" fmla="*/ 36 w 176"/>
                <a:gd name="T47" fmla="*/ 160 h 176"/>
                <a:gd name="T48" fmla="*/ 41 w 176"/>
                <a:gd name="T49" fmla="*/ 164 h 176"/>
                <a:gd name="T50" fmla="*/ 46 w 176"/>
                <a:gd name="T51" fmla="*/ 167 h 176"/>
                <a:gd name="T52" fmla="*/ 65 w 176"/>
                <a:gd name="T53" fmla="*/ 152 h 176"/>
                <a:gd name="T54" fmla="*/ 92 w 176"/>
                <a:gd name="T55" fmla="*/ 156 h 176"/>
                <a:gd name="T56" fmla="*/ 104 w 176"/>
                <a:gd name="T57" fmla="*/ 176 h 176"/>
                <a:gd name="T58" fmla="*/ 117 w 176"/>
                <a:gd name="T59" fmla="*/ 173 h 176"/>
                <a:gd name="T60" fmla="*/ 120 w 176"/>
                <a:gd name="T61" fmla="*/ 149 h 176"/>
                <a:gd name="T62" fmla="*/ 139 w 176"/>
                <a:gd name="T63" fmla="*/ 134 h 176"/>
                <a:gd name="T64" fmla="*/ 162 w 176"/>
                <a:gd name="T65" fmla="*/ 139 h 176"/>
                <a:gd name="T66" fmla="*/ 163 w 176"/>
                <a:gd name="T67" fmla="*/ 137 h 176"/>
                <a:gd name="T68" fmla="*/ 169 w 176"/>
                <a:gd name="T69" fmla="*/ 126 h 176"/>
                <a:gd name="T70" fmla="*/ 154 w 176"/>
                <a:gd name="T71" fmla="*/ 106 h 176"/>
                <a:gd name="T72" fmla="*/ 156 w 176"/>
                <a:gd name="T73" fmla="*/ 88 h 176"/>
                <a:gd name="T74" fmla="*/ 131 w 176"/>
                <a:gd name="T75" fmla="*/ 116 h 176"/>
                <a:gd name="T76" fmla="*/ 61 w 176"/>
                <a:gd name="T77" fmla="*/ 131 h 176"/>
                <a:gd name="T78" fmla="*/ 46 w 176"/>
                <a:gd name="T79" fmla="*/ 61 h 176"/>
                <a:gd name="T80" fmla="*/ 116 w 176"/>
                <a:gd name="T81" fmla="*/ 46 h 176"/>
                <a:gd name="T82" fmla="*/ 131 w 176"/>
                <a:gd name="T83" fmla="*/ 1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Freeform 12">
              <a:extLst>
                <a:ext uri="{FF2B5EF4-FFF2-40B4-BE49-F238E27FC236}">
                  <a16:creationId xmlns:a16="http://schemas.microsoft.com/office/drawing/2014/main" id="{B11F7426-E316-BDEA-C1E0-5E3D03BD9F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5863" y="4919663"/>
              <a:ext cx="492125" cy="504825"/>
            </a:xfrm>
            <a:custGeom>
              <a:avLst/>
              <a:gdLst>
                <a:gd name="T0" fmla="*/ 14 w 131"/>
                <a:gd name="T1" fmla="*/ 79 h 134"/>
                <a:gd name="T2" fmla="*/ 2 w 131"/>
                <a:gd name="T3" fmla="*/ 94 h 134"/>
                <a:gd name="T4" fmla="*/ 7 w 131"/>
                <a:gd name="T5" fmla="*/ 104 h 134"/>
                <a:gd name="T6" fmla="*/ 27 w 131"/>
                <a:gd name="T7" fmla="*/ 102 h 134"/>
                <a:gd name="T8" fmla="*/ 34 w 131"/>
                <a:gd name="T9" fmla="*/ 108 h 134"/>
                <a:gd name="T10" fmla="*/ 42 w 131"/>
                <a:gd name="T11" fmla="*/ 113 h 134"/>
                <a:gd name="T12" fmla="*/ 46 w 131"/>
                <a:gd name="T13" fmla="*/ 132 h 134"/>
                <a:gd name="T14" fmla="*/ 58 w 131"/>
                <a:gd name="T15" fmla="*/ 134 h 134"/>
                <a:gd name="T16" fmla="*/ 68 w 131"/>
                <a:gd name="T17" fmla="*/ 117 h 134"/>
                <a:gd name="T18" fmla="*/ 87 w 131"/>
                <a:gd name="T19" fmla="*/ 112 h 134"/>
                <a:gd name="T20" fmla="*/ 104 w 131"/>
                <a:gd name="T21" fmla="*/ 121 h 134"/>
                <a:gd name="T22" fmla="*/ 113 w 131"/>
                <a:gd name="T23" fmla="*/ 113 h 134"/>
                <a:gd name="T24" fmla="*/ 107 w 131"/>
                <a:gd name="T25" fmla="*/ 94 h 134"/>
                <a:gd name="T26" fmla="*/ 113 w 131"/>
                <a:gd name="T27" fmla="*/ 76 h 134"/>
                <a:gd name="T28" fmla="*/ 131 w 131"/>
                <a:gd name="T29" fmla="*/ 68 h 134"/>
                <a:gd name="T30" fmla="*/ 130 w 131"/>
                <a:gd name="T31" fmla="*/ 55 h 134"/>
                <a:gd name="T32" fmla="*/ 111 w 131"/>
                <a:gd name="T33" fmla="*/ 48 h 134"/>
                <a:gd name="T34" fmla="*/ 104 w 131"/>
                <a:gd name="T35" fmla="*/ 36 h 134"/>
                <a:gd name="T36" fmla="*/ 109 w 131"/>
                <a:gd name="T37" fmla="*/ 17 h 134"/>
                <a:gd name="T38" fmla="*/ 103 w 131"/>
                <a:gd name="T39" fmla="*/ 12 h 134"/>
                <a:gd name="T40" fmla="*/ 97 w 131"/>
                <a:gd name="T41" fmla="*/ 8 h 134"/>
                <a:gd name="T42" fmla="*/ 80 w 131"/>
                <a:gd name="T43" fmla="*/ 19 h 134"/>
                <a:gd name="T44" fmla="*/ 66 w 131"/>
                <a:gd name="T45" fmla="*/ 16 h 134"/>
                <a:gd name="T46" fmla="*/ 54 w 131"/>
                <a:gd name="T47" fmla="*/ 0 h 134"/>
                <a:gd name="T48" fmla="*/ 41 w 131"/>
                <a:gd name="T49" fmla="*/ 3 h 134"/>
                <a:gd name="T50" fmla="*/ 39 w 131"/>
                <a:gd name="T51" fmla="*/ 23 h 134"/>
                <a:gd name="T52" fmla="*/ 25 w 131"/>
                <a:gd name="T53" fmla="*/ 34 h 134"/>
                <a:gd name="T54" fmla="*/ 4 w 131"/>
                <a:gd name="T55" fmla="*/ 34 h 134"/>
                <a:gd name="T56" fmla="*/ 0 w 131"/>
                <a:gd name="T57" fmla="*/ 45 h 134"/>
                <a:gd name="T58" fmla="*/ 14 w 131"/>
                <a:gd name="T59" fmla="*/ 59 h 134"/>
                <a:gd name="T60" fmla="*/ 14 w 131"/>
                <a:gd name="T61" fmla="*/ 79 h 134"/>
                <a:gd name="T62" fmla="*/ 32 w 131"/>
                <a:gd name="T63" fmla="*/ 45 h 134"/>
                <a:gd name="T64" fmla="*/ 86 w 131"/>
                <a:gd name="T65" fmla="*/ 36 h 134"/>
                <a:gd name="T66" fmla="*/ 94 w 131"/>
                <a:gd name="T67" fmla="*/ 89 h 134"/>
                <a:gd name="T68" fmla="*/ 41 w 131"/>
                <a:gd name="T69" fmla="*/ 98 h 134"/>
                <a:gd name="T70" fmla="*/ 32 w 131"/>
                <a:gd name="T7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EFF5C0AF-9233-DAE0-B4C7-4DD3EA4C92B9}"/>
              </a:ext>
            </a:extLst>
          </p:cNvPr>
          <p:cNvSpPr txBox="1"/>
          <p:nvPr/>
        </p:nvSpPr>
        <p:spPr>
          <a:xfrm>
            <a:off x="7185310" y="1376923"/>
            <a:ext cx="420628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3" name="Freeform 6">
            <a:extLst>
              <a:ext uri="{FF2B5EF4-FFF2-40B4-BE49-F238E27FC236}">
                <a16:creationId xmlns:a16="http://schemas.microsoft.com/office/drawing/2014/main" id="{22B3C8DE-A75D-D38B-D3BD-D62FE1BAEDE1}"/>
              </a:ext>
            </a:extLst>
          </p:cNvPr>
          <p:cNvSpPr>
            <a:spLocks/>
          </p:cNvSpPr>
          <p:nvPr/>
        </p:nvSpPr>
        <p:spPr bwMode="auto">
          <a:xfrm>
            <a:off x="9127671" y="1777380"/>
            <a:ext cx="1758554" cy="1983581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52BA9C"/>
          </a:solidFill>
          <a:ln w="38100">
            <a:solidFill>
              <a:sysClr val="window" lastClr="FFFFFF"/>
            </a:solidFill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DBD412F5-07D1-C25A-ECDC-8F52297E88B2}"/>
              </a:ext>
            </a:extLst>
          </p:cNvPr>
          <p:cNvGrpSpPr/>
          <p:nvPr/>
        </p:nvGrpSpPr>
        <p:grpSpPr>
          <a:xfrm>
            <a:off x="9514029" y="2204005"/>
            <a:ext cx="985838" cy="1020366"/>
            <a:chOff x="8116888" y="4364038"/>
            <a:chExt cx="1314450" cy="1360488"/>
          </a:xfrm>
        </p:grpSpPr>
        <p:sp>
          <p:nvSpPr>
            <p:cNvPr id="117" name="Freeform 21">
              <a:extLst>
                <a:ext uri="{FF2B5EF4-FFF2-40B4-BE49-F238E27FC236}">
                  <a16:creationId xmlns:a16="http://schemas.microsoft.com/office/drawing/2014/main" id="{E34C4EAB-4BF6-BDEC-15D6-09B30D7ED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851" y="4691063"/>
              <a:ext cx="652463" cy="728663"/>
            </a:xfrm>
            <a:custGeom>
              <a:avLst/>
              <a:gdLst>
                <a:gd name="T0" fmla="*/ 174 w 174"/>
                <a:gd name="T1" fmla="*/ 87 h 194"/>
                <a:gd name="T2" fmla="*/ 87 w 174"/>
                <a:gd name="T3" fmla="*/ 0 h 194"/>
                <a:gd name="T4" fmla="*/ 0 w 174"/>
                <a:gd name="T5" fmla="*/ 87 h 194"/>
                <a:gd name="T6" fmla="*/ 47 w 174"/>
                <a:gd name="T7" fmla="*/ 165 h 194"/>
                <a:gd name="T8" fmla="*/ 47 w 174"/>
                <a:gd name="T9" fmla="*/ 194 h 194"/>
                <a:gd name="T10" fmla="*/ 127 w 174"/>
                <a:gd name="T11" fmla="*/ 194 h 194"/>
                <a:gd name="T12" fmla="*/ 127 w 174"/>
                <a:gd name="T13" fmla="*/ 165 h 194"/>
                <a:gd name="T14" fmla="*/ 174 w 174"/>
                <a:gd name="T15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94">
                  <a:moveTo>
                    <a:pt x="174" y="87"/>
                  </a:moveTo>
                  <a:cubicBezTo>
                    <a:pt x="174" y="39"/>
                    <a:pt x="135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21"/>
                    <a:pt x="19" y="150"/>
                    <a:pt x="47" y="16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55" y="150"/>
                    <a:pt x="174" y="121"/>
                    <a:pt x="174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Freeform 22">
              <a:extLst>
                <a:ext uri="{FF2B5EF4-FFF2-40B4-BE49-F238E27FC236}">
                  <a16:creationId xmlns:a16="http://schemas.microsoft.com/office/drawing/2014/main" id="{CF5107A1-31CD-F1EC-2FA3-3770B9F68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063" y="5454650"/>
              <a:ext cx="300038" cy="52388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Freeform 23">
              <a:extLst>
                <a:ext uri="{FF2B5EF4-FFF2-40B4-BE49-F238E27FC236}">
                  <a16:creationId xmlns:a16="http://schemas.microsoft.com/office/drawing/2014/main" id="{A746547B-8237-CCF2-8AF9-86D8404BD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063" y="5524500"/>
              <a:ext cx="300038" cy="53975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Freeform 24">
              <a:extLst>
                <a:ext uri="{FF2B5EF4-FFF2-40B4-BE49-F238E27FC236}">
                  <a16:creationId xmlns:a16="http://schemas.microsoft.com/office/drawing/2014/main" id="{4A3777C1-3572-ACEE-5591-C5C35E024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1401" y="5595938"/>
              <a:ext cx="228600" cy="53975"/>
            </a:xfrm>
            <a:custGeom>
              <a:avLst/>
              <a:gdLst>
                <a:gd name="T0" fmla="*/ 61 w 61"/>
                <a:gd name="T1" fmla="*/ 7 h 14"/>
                <a:gd name="T2" fmla="*/ 56 w 61"/>
                <a:gd name="T3" fmla="*/ 14 h 14"/>
                <a:gd name="T4" fmla="*/ 5 w 61"/>
                <a:gd name="T5" fmla="*/ 14 h 14"/>
                <a:gd name="T6" fmla="*/ 0 w 61"/>
                <a:gd name="T7" fmla="*/ 7 h 14"/>
                <a:gd name="T8" fmla="*/ 0 w 61"/>
                <a:gd name="T9" fmla="*/ 7 h 14"/>
                <a:gd name="T10" fmla="*/ 5 w 61"/>
                <a:gd name="T11" fmla="*/ 0 h 14"/>
                <a:gd name="T12" fmla="*/ 56 w 61"/>
                <a:gd name="T13" fmla="*/ 0 h 14"/>
                <a:gd name="T14" fmla="*/ 61 w 61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4">
                  <a:moveTo>
                    <a:pt x="61" y="7"/>
                  </a:moveTo>
                  <a:cubicBezTo>
                    <a:pt x="61" y="11"/>
                    <a:pt x="59" y="14"/>
                    <a:pt x="5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9" y="0"/>
                    <a:pt x="61" y="3"/>
                    <a:pt x="6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Freeform 25">
              <a:extLst>
                <a:ext uri="{FF2B5EF4-FFF2-40B4-BE49-F238E27FC236}">
                  <a16:creationId xmlns:a16="http://schemas.microsoft.com/office/drawing/2014/main" id="{159EFECC-D733-934A-B896-7B066E26C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3788" y="5672138"/>
              <a:ext cx="120650" cy="52388"/>
            </a:xfrm>
            <a:custGeom>
              <a:avLst/>
              <a:gdLst>
                <a:gd name="T0" fmla="*/ 32 w 32"/>
                <a:gd name="T1" fmla="*/ 7 h 14"/>
                <a:gd name="T2" fmla="*/ 30 w 32"/>
                <a:gd name="T3" fmla="*/ 14 h 14"/>
                <a:gd name="T4" fmla="*/ 3 w 32"/>
                <a:gd name="T5" fmla="*/ 14 h 14"/>
                <a:gd name="T6" fmla="*/ 0 w 32"/>
                <a:gd name="T7" fmla="*/ 7 h 14"/>
                <a:gd name="T8" fmla="*/ 0 w 32"/>
                <a:gd name="T9" fmla="*/ 7 h 14"/>
                <a:gd name="T10" fmla="*/ 3 w 32"/>
                <a:gd name="T11" fmla="*/ 0 h 14"/>
                <a:gd name="T12" fmla="*/ 30 w 32"/>
                <a:gd name="T13" fmla="*/ 0 h 14"/>
                <a:gd name="T14" fmla="*/ 32 w 32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4">
                  <a:moveTo>
                    <a:pt x="32" y="7"/>
                  </a:moveTo>
                  <a:cubicBezTo>
                    <a:pt x="32" y="10"/>
                    <a:pt x="31" y="14"/>
                    <a:pt x="30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3"/>
                    <a:pt x="3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Freeform 26">
              <a:extLst>
                <a:ext uri="{FF2B5EF4-FFF2-40B4-BE49-F238E27FC236}">
                  <a16:creationId xmlns:a16="http://schemas.microsoft.com/office/drawing/2014/main" id="{BBB021F6-B9D7-F2ED-829F-239F6D3A4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776" y="4364038"/>
              <a:ext cx="71438" cy="266700"/>
            </a:xfrm>
            <a:custGeom>
              <a:avLst/>
              <a:gdLst>
                <a:gd name="T0" fmla="*/ 19 w 19"/>
                <a:gd name="T1" fmla="*/ 63 h 71"/>
                <a:gd name="T2" fmla="*/ 9 w 19"/>
                <a:gd name="T3" fmla="*/ 71 h 71"/>
                <a:gd name="T4" fmla="*/ 9 w 19"/>
                <a:gd name="T5" fmla="*/ 71 h 71"/>
                <a:gd name="T6" fmla="*/ 0 w 19"/>
                <a:gd name="T7" fmla="*/ 63 h 71"/>
                <a:gd name="T8" fmla="*/ 0 w 19"/>
                <a:gd name="T9" fmla="*/ 8 h 71"/>
                <a:gd name="T10" fmla="*/ 9 w 19"/>
                <a:gd name="T11" fmla="*/ 0 h 71"/>
                <a:gd name="T12" fmla="*/ 9 w 19"/>
                <a:gd name="T13" fmla="*/ 0 h 71"/>
                <a:gd name="T14" fmla="*/ 19 w 19"/>
                <a:gd name="T15" fmla="*/ 8 h 71"/>
                <a:gd name="T16" fmla="*/ 19 w 19"/>
                <a:gd name="T17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1">
                  <a:moveTo>
                    <a:pt x="19" y="63"/>
                  </a:moveTo>
                  <a:cubicBezTo>
                    <a:pt x="19" y="67"/>
                    <a:pt x="15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" y="71"/>
                    <a:pt x="0" y="67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9" y="4"/>
                    <a:pt x="19" y="8"/>
                  </a:cubicBezTo>
                  <a:lnTo>
                    <a:pt x="19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Freeform 27">
              <a:extLst>
                <a:ext uri="{FF2B5EF4-FFF2-40B4-BE49-F238E27FC236}">
                  <a16:creationId xmlns:a16="http://schemas.microsoft.com/office/drawing/2014/main" id="{A86ECD9A-72DB-9583-2B55-E3BB59232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1988" y="4556125"/>
              <a:ext cx="217488" cy="217488"/>
            </a:xfrm>
            <a:custGeom>
              <a:avLst/>
              <a:gdLst>
                <a:gd name="T0" fmla="*/ 55 w 58"/>
                <a:gd name="T1" fmla="*/ 42 h 58"/>
                <a:gd name="T2" fmla="*/ 54 w 58"/>
                <a:gd name="T3" fmla="*/ 54 h 58"/>
                <a:gd name="T4" fmla="*/ 54 w 58"/>
                <a:gd name="T5" fmla="*/ 54 h 58"/>
                <a:gd name="T6" fmla="*/ 42 w 58"/>
                <a:gd name="T7" fmla="*/ 55 h 58"/>
                <a:gd name="T8" fmla="*/ 3 w 58"/>
                <a:gd name="T9" fmla="*/ 16 h 58"/>
                <a:gd name="T10" fmla="*/ 4 w 58"/>
                <a:gd name="T11" fmla="*/ 4 h 58"/>
                <a:gd name="T12" fmla="*/ 4 w 58"/>
                <a:gd name="T13" fmla="*/ 4 h 58"/>
                <a:gd name="T14" fmla="*/ 16 w 58"/>
                <a:gd name="T15" fmla="*/ 3 h 58"/>
                <a:gd name="T16" fmla="*/ 55 w 58"/>
                <a:gd name="T1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5" y="42"/>
                  </a:moveTo>
                  <a:cubicBezTo>
                    <a:pt x="58" y="45"/>
                    <a:pt x="58" y="50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0" y="57"/>
                    <a:pt x="45" y="58"/>
                    <a:pt x="42" y="5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0"/>
                    <a:pt x="13" y="0"/>
                    <a:pt x="16" y="3"/>
                  </a:cubicBezTo>
                  <a:lnTo>
                    <a:pt x="5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Freeform 28">
              <a:extLst>
                <a:ext uri="{FF2B5EF4-FFF2-40B4-BE49-F238E27FC236}">
                  <a16:creationId xmlns:a16="http://schemas.microsoft.com/office/drawing/2014/main" id="{8B0EFCB1-7FA9-210B-BA7C-7618C7F89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9863" y="4556125"/>
              <a:ext cx="217488" cy="217488"/>
            </a:xfrm>
            <a:custGeom>
              <a:avLst/>
              <a:gdLst>
                <a:gd name="T0" fmla="*/ 16 w 58"/>
                <a:gd name="T1" fmla="*/ 55 h 58"/>
                <a:gd name="T2" fmla="*/ 4 w 58"/>
                <a:gd name="T3" fmla="*/ 54 h 58"/>
                <a:gd name="T4" fmla="*/ 4 w 58"/>
                <a:gd name="T5" fmla="*/ 54 h 58"/>
                <a:gd name="T6" fmla="*/ 3 w 58"/>
                <a:gd name="T7" fmla="*/ 42 h 58"/>
                <a:gd name="T8" fmla="*/ 42 w 58"/>
                <a:gd name="T9" fmla="*/ 3 h 58"/>
                <a:gd name="T10" fmla="*/ 54 w 58"/>
                <a:gd name="T11" fmla="*/ 4 h 58"/>
                <a:gd name="T12" fmla="*/ 54 w 58"/>
                <a:gd name="T13" fmla="*/ 4 h 58"/>
                <a:gd name="T14" fmla="*/ 55 w 58"/>
                <a:gd name="T15" fmla="*/ 16 h 58"/>
                <a:gd name="T16" fmla="*/ 16 w 5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16" y="55"/>
                  </a:moveTo>
                  <a:cubicBezTo>
                    <a:pt x="13" y="58"/>
                    <a:pt x="7" y="57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50"/>
                    <a:pt x="0" y="45"/>
                    <a:pt x="3" y="4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5" y="0"/>
                    <a:pt x="50" y="0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7" y="7"/>
                    <a:pt x="58" y="13"/>
                    <a:pt x="55" y="16"/>
                  </a:cubicBezTo>
                  <a:lnTo>
                    <a:pt x="1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Freeform 29">
              <a:extLst>
                <a:ext uri="{FF2B5EF4-FFF2-40B4-BE49-F238E27FC236}">
                  <a16:creationId xmlns:a16="http://schemas.microsoft.com/office/drawing/2014/main" id="{A7B57A06-EE04-9579-3480-EFC48A90A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4638" y="5021263"/>
              <a:ext cx="266700" cy="68263"/>
            </a:xfrm>
            <a:custGeom>
              <a:avLst/>
              <a:gdLst>
                <a:gd name="T0" fmla="*/ 8 w 71"/>
                <a:gd name="T1" fmla="*/ 18 h 18"/>
                <a:gd name="T2" fmla="*/ 0 w 71"/>
                <a:gd name="T3" fmla="*/ 9 h 18"/>
                <a:gd name="T4" fmla="*/ 0 w 71"/>
                <a:gd name="T5" fmla="*/ 9 h 18"/>
                <a:gd name="T6" fmla="*/ 8 w 71"/>
                <a:gd name="T7" fmla="*/ 0 h 18"/>
                <a:gd name="T8" fmla="*/ 63 w 71"/>
                <a:gd name="T9" fmla="*/ 0 h 18"/>
                <a:gd name="T10" fmla="*/ 71 w 71"/>
                <a:gd name="T11" fmla="*/ 9 h 18"/>
                <a:gd name="T12" fmla="*/ 71 w 71"/>
                <a:gd name="T13" fmla="*/ 9 h 18"/>
                <a:gd name="T14" fmla="*/ 63 w 71"/>
                <a:gd name="T15" fmla="*/ 18 h 18"/>
                <a:gd name="T16" fmla="*/ 8 w 7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Freeform 30">
              <a:extLst>
                <a:ext uri="{FF2B5EF4-FFF2-40B4-BE49-F238E27FC236}">
                  <a16:creationId xmlns:a16="http://schemas.microsoft.com/office/drawing/2014/main" id="{9F760A3C-C552-8EB1-A819-028674B2F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5021263"/>
              <a:ext cx="266700" cy="68263"/>
            </a:xfrm>
            <a:custGeom>
              <a:avLst/>
              <a:gdLst>
                <a:gd name="T0" fmla="*/ 63 w 71"/>
                <a:gd name="T1" fmla="*/ 0 h 18"/>
                <a:gd name="T2" fmla="*/ 71 w 71"/>
                <a:gd name="T3" fmla="*/ 9 h 18"/>
                <a:gd name="T4" fmla="*/ 71 w 71"/>
                <a:gd name="T5" fmla="*/ 9 h 18"/>
                <a:gd name="T6" fmla="*/ 63 w 71"/>
                <a:gd name="T7" fmla="*/ 18 h 18"/>
                <a:gd name="T8" fmla="*/ 8 w 71"/>
                <a:gd name="T9" fmla="*/ 18 h 18"/>
                <a:gd name="T10" fmla="*/ 0 w 71"/>
                <a:gd name="T11" fmla="*/ 9 h 18"/>
                <a:gd name="T12" fmla="*/ 0 w 71"/>
                <a:gd name="T13" fmla="*/ 9 h 18"/>
                <a:gd name="T14" fmla="*/ 8 w 71"/>
                <a:gd name="T15" fmla="*/ 0 h 18"/>
                <a:gd name="T16" fmla="*/ 63 w 7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63" y="0"/>
                  </a:move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Freeform 31">
              <a:extLst>
                <a:ext uri="{FF2B5EF4-FFF2-40B4-BE49-F238E27FC236}">
                  <a16:creationId xmlns:a16="http://schemas.microsoft.com/office/drawing/2014/main" id="{3CBD03DE-F175-FE2A-3E17-FCF3FCAAC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826" y="5281613"/>
              <a:ext cx="211138" cy="220663"/>
            </a:xfrm>
            <a:custGeom>
              <a:avLst/>
              <a:gdLst>
                <a:gd name="T0" fmla="*/ 53 w 56"/>
                <a:gd name="T1" fmla="*/ 43 h 59"/>
                <a:gd name="T2" fmla="*/ 52 w 56"/>
                <a:gd name="T3" fmla="*/ 56 h 59"/>
                <a:gd name="T4" fmla="*/ 52 w 56"/>
                <a:gd name="T5" fmla="*/ 56 h 59"/>
                <a:gd name="T6" fmla="*/ 40 w 56"/>
                <a:gd name="T7" fmla="*/ 56 h 59"/>
                <a:gd name="T8" fmla="*/ 3 w 56"/>
                <a:gd name="T9" fmla="*/ 15 h 59"/>
                <a:gd name="T10" fmla="*/ 4 w 56"/>
                <a:gd name="T11" fmla="*/ 3 h 59"/>
                <a:gd name="T12" fmla="*/ 4 w 56"/>
                <a:gd name="T13" fmla="*/ 3 h 59"/>
                <a:gd name="T14" fmla="*/ 16 w 56"/>
                <a:gd name="T15" fmla="*/ 3 h 59"/>
                <a:gd name="T16" fmla="*/ 53 w 56"/>
                <a:gd name="T17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9">
                  <a:moveTo>
                    <a:pt x="53" y="43"/>
                  </a:moveTo>
                  <a:cubicBezTo>
                    <a:pt x="56" y="47"/>
                    <a:pt x="56" y="52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8" y="59"/>
                    <a:pt x="43" y="59"/>
                    <a:pt x="40" y="5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0"/>
                    <a:pt x="13" y="0"/>
                    <a:pt x="16" y="3"/>
                  </a:cubicBezTo>
                  <a:lnTo>
                    <a:pt x="53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Freeform 32">
              <a:extLst>
                <a:ext uri="{FF2B5EF4-FFF2-40B4-BE49-F238E27FC236}">
                  <a16:creationId xmlns:a16="http://schemas.microsoft.com/office/drawing/2014/main" id="{60F03278-CD2C-A6A1-1298-1352494A3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5281613"/>
              <a:ext cx="214313" cy="220663"/>
            </a:xfrm>
            <a:custGeom>
              <a:avLst/>
              <a:gdLst>
                <a:gd name="T0" fmla="*/ 16 w 57"/>
                <a:gd name="T1" fmla="*/ 56 h 59"/>
                <a:gd name="T2" fmla="*/ 4 w 57"/>
                <a:gd name="T3" fmla="*/ 55 h 59"/>
                <a:gd name="T4" fmla="*/ 4 w 57"/>
                <a:gd name="T5" fmla="*/ 55 h 59"/>
                <a:gd name="T6" fmla="*/ 3 w 57"/>
                <a:gd name="T7" fmla="*/ 43 h 59"/>
                <a:gd name="T8" fmla="*/ 40 w 57"/>
                <a:gd name="T9" fmla="*/ 3 h 59"/>
                <a:gd name="T10" fmla="*/ 52 w 57"/>
                <a:gd name="T11" fmla="*/ 4 h 59"/>
                <a:gd name="T12" fmla="*/ 52 w 57"/>
                <a:gd name="T13" fmla="*/ 4 h 59"/>
                <a:gd name="T14" fmla="*/ 54 w 57"/>
                <a:gd name="T15" fmla="*/ 16 h 59"/>
                <a:gd name="T16" fmla="*/ 16 w 57"/>
                <a:gd name="T17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16" y="56"/>
                  </a:moveTo>
                  <a:cubicBezTo>
                    <a:pt x="13" y="59"/>
                    <a:pt x="7" y="59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2"/>
                    <a:pt x="0" y="46"/>
                    <a:pt x="3" y="4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9" y="0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6" y="7"/>
                    <a:pt x="57" y="12"/>
                    <a:pt x="54" y="16"/>
                  </a:cubicBezTo>
                  <a:lnTo>
                    <a:pt x="1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039124DD-41F6-0B04-FF72-45993DA33797}"/>
              </a:ext>
            </a:extLst>
          </p:cNvPr>
          <p:cNvSpPr txBox="1"/>
          <p:nvPr/>
        </p:nvSpPr>
        <p:spPr>
          <a:xfrm>
            <a:off x="9824864" y="1376923"/>
            <a:ext cx="420628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2C35B9D6-9A2A-BC19-7927-33A183998A71}"/>
              </a:ext>
            </a:extLst>
          </p:cNvPr>
          <p:cNvGrpSpPr/>
          <p:nvPr/>
        </p:nvGrpSpPr>
        <p:grpSpPr>
          <a:xfrm>
            <a:off x="938680" y="3956891"/>
            <a:ext cx="2235567" cy="1101840"/>
            <a:chOff x="-195624" y="1689300"/>
            <a:chExt cx="2235567" cy="1101840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C1A17727-24CB-D68A-C981-E0C1642E7346}"/>
                </a:ext>
              </a:extLst>
            </p:cNvPr>
            <p:cNvSpPr txBox="1"/>
            <p:nvPr/>
          </p:nvSpPr>
          <p:spPr>
            <a:xfrm>
              <a:off x="-94764" y="2027854"/>
              <a:ext cx="20338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6E2CC97-289A-07FF-2E74-C4B935E70DE3}"/>
                </a:ext>
              </a:extLst>
            </p:cNvPr>
            <p:cNvSpPr txBox="1"/>
            <p:nvPr/>
          </p:nvSpPr>
          <p:spPr>
            <a:xfrm>
              <a:off x="-195624" y="16893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502DC810-88EF-D332-0663-F3D24E48B933}"/>
              </a:ext>
            </a:extLst>
          </p:cNvPr>
          <p:cNvGrpSpPr/>
          <p:nvPr/>
        </p:nvGrpSpPr>
        <p:grpSpPr>
          <a:xfrm>
            <a:off x="3617771" y="3956891"/>
            <a:ext cx="2235567" cy="1101840"/>
            <a:chOff x="-195624" y="1689300"/>
            <a:chExt cx="2235567" cy="1101840"/>
          </a:xfrm>
        </p:grpSpPr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98D620A4-8CA4-27B9-06E4-B92BAE180096}"/>
                </a:ext>
              </a:extLst>
            </p:cNvPr>
            <p:cNvSpPr txBox="1"/>
            <p:nvPr/>
          </p:nvSpPr>
          <p:spPr>
            <a:xfrm>
              <a:off x="-94764" y="2027854"/>
              <a:ext cx="20338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84AC4088-962C-937F-1C3C-3BAEEAEA8EB9}"/>
                </a:ext>
              </a:extLst>
            </p:cNvPr>
            <p:cNvSpPr txBox="1"/>
            <p:nvPr/>
          </p:nvSpPr>
          <p:spPr>
            <a:xfrm>
              <a:off x="-195624" y="16893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165578A2-713B-7F0E-0432-1B5D726A1395}"/>
              </a:ext>
            </a:extLst>
          </p:cNvPr>
          <p:cNvGrpSpPr/>
          <p:nvPr/>
        </p:nvGrpSpPr>
        <p:grpSpPr>
          <a:xfrm>
            <a:off x="6296862" y="3956891"/>
            <a:ext cx="2235567" cy="1101840"/>
            <a:chOff x="-195624" y="1689300"/>
            <a:chExt cx="2235567" cy="1101840"/>
          </a:xfrm>
        </p:grpSpPr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CEF34461-DC23-B549-A4FF-B33BCB51DA5A}"/>
                </a:ext>
              </a:extLst>
            </p:cNvPr>
            <p:cNvSpPr txBox="1"/>
            <p:nvPr/>
          </p:nvSpPr>
          <p:spPr>
            <a:xfrm>
              <a:off x="-94764" y="2027854"/>
              <a:ext cx="20338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08E7C163-4FDE-8014-CAB2-014D795A9BAD}"/>
                </a:ext>
              </a:extLst>
            </p:cNvPr>
            <p:cNvSpPr txBox="1"/>
            <p:nvPr/>
          </p:nvSpPr>
          <p:spPr>
            <a:xfrm>
              <a:off x="-195624" y="16893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1BFF2B1A-6E8C-FF74-E50F-38C98A3BCE40}"/>
              </a:ext>
            </a:extLst>
          </p:cNvPr>
          <p:cNvGrpSpPr/>
          <p:nvPr/>
        </p:nvGrpSpPr>
        <p:grpSpPr>
          <a:xfrm>
            <a:off x="8975953" y="3956891"/>
            <a:ext cx="2235567" cy="1101840"/>
            <a:chOff x="-195624" y="1689300"/>
            <a:chExt cx="2235567" cy="1101840"/>
          </a:xfrm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5A17B0B5-E3F4-F85B-6FF3-0138B6763974}"/>
                </a:ext>
              </a:extLst>
            </p:cNvPr>
            <p:cNvSpPr txBox="1"/>
            <p:nvPr/>
          </p:nvSpPr>
          <p:spPr>
            <a:xfrm>
              <a:off x="-94764" y="2027854"/>
              <a:ext cx="20338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D5841C15-B9A3-15BF-7ED3-2A66A7B71640}"/>
                </a:ext>
              </a:extLst>
            </p:cNvPr>
            <p:cNvSpPr txBox="1"/>
            <p:nvPr/>
          </p:nvSpPr>
          <p:spPr>
            <a:xfrm>
              <a:off x="-195624" y="16893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478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id="{2F02C725-C0AE-71FF-9261-F7D26C7F2D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9"/>
            <a:ext cx="12192000" cy="6857142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BEAEB11-0177-31F0-CADE-3523934AEFFF}"/>
              </a:ext>
            </a:extLst>
          </p:cNvPr>
          <p:cNvSpPr/>
          <p:nvPr/>
        </p:nvSpPr>
        <p:spPr>
          <a:xfrm>
            <a:off x="986164" y="403642"/>
            <a:ext cx="10219329" cy="3941133"/>
          </a:xfrm>
          <a:custGeom>
            <a:avLst/>
            <a:gdLst>
              <a:gd name="connsiteX0" fmla="*/ -157 w 10219329"/>
              <a:gd name="connsiteY0" fmla="*/ -21 h 3941133"/>
              <a:gd name="connsiteX1" fmla="*/ -157 w 10219329"/>
              <a:gd name="connsiteY1" fmla="*/ 3941113 h 3941133"/>
              <a:gd name="connsiteX2" fmla="*/ 10219173 w 10219329"/>
              <a:gd name="connsiteY2" fmla="*/ 3941113 h 3941133"/>
              <a:gd name="connsiteX3" fmla="*/ 10219173 w 10219329"/>
              <a:gd name="connsiteY3" fmla="*/ -21 h 3941133"/>
              <a:gd name="connsiteX4" fmla="*/ -157 w 10219329"/>
              <a:gd name="connsiteY4" fmla="*/ -21 h 3941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19329" h="3941133">
                <a:moveTo>
                  <a:pt x="-157" y="-21"/>
                </a:moveTo>
                <a:lnTo>
                  <a:pt x="-157" y="3941113"/>
                </a:lnTo>
                <a:lnTo>
                  <a:pt x="10219173" y="3941113"/>
                </a:lnTo>
                <a:lnTo>
                  <a:pt x="10219173" y="-21"/>
                </a:lnTo>
                <a:lnTo>
                  <a:pt x="-157" y="-21"/>
                </a:lnTo>
                <a:close/>
              </a:path>
            </a:pathLst>
          </a:custGeom>
          <a:solidFill>
            <a:srgbClr val="784421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B3979F5-D1E2-BFCF-8BD8-28AB0FEBE59B}"/>
              </a:ext>
            </a:extLst>
          </p:cNvPr>
          <p:cNvSpPr/>
          <p:nvPr/>
        </p:nvSpPr>
        <p:spPr>
          <a:xfrm>
            <a:off x="1210783" y="628250"/>
            <a:ext cx="9770318" cy="3492008"/>
          </a:xfrm>
          <a:custGeom>
            <a:avLst/>
            <a:gdLst>
              <a:gd name="connsiteX0" fmla="*/ -157 w 9770318"/>
              <a:gd name="connsiteY0" fmla="*/ 3491987 h 3492008"/>
              <a:gd name="connsiteX1" fmla="*/ 9770162 w 9770318"/>
              <a:gd name="connsiteY1" fmla="*/ 3491987 h 3492008"/>
              <a:gd name="connsiteX2" fmla="*/ 9770162 w 9770318"/>
              <a:gd name="connsiteY2" fmla="*/ -21 h 3492008"/>
              <a:gd name="connsiteX3" fmla="*/ -157 w 9770318"/>
              <a:gd name="connsiteY3" fmla="*/ -21 h 3492008"/>
              <a:gd name="connsiteX4" fmla="*/ -157 w 9770318"/>
              <a:gd name="connsiteY4" fmla="*/ 3491987 h 349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0318" h="3492008">
                <a:moveTo>
                  <a:pt x="-157" y="3491987"/>
                </a:moveTo>
                <a:lnTo>
                  <a:pt x="9770162" y="3491987"/>
                </a:lnTo>
                <a:lnTo>
                  <a:pt x="9770162" y="-21"/>
                </a:lnTo>
                <a:lnTo>
                  <a:pt x="-157" y="-21"/>
                </a:lnTo>
                <a:lnTo>
                  <a:pt x="-157" y="3491987"/>
                </a:lnTo>
                <a:close/>
              </a:path>
            </a:pathLst>
          </a:custGeom>
          <a:solidFill>
            <a:srgbClr val="124312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24" name="图形 18">
            <a:extLst>
              <a:ext uri="{FF2B5EF4-FFF2-40B4-BE49-F238E27FC236}">
                <a16:creationId xmlns:a16="http://schemas.microsoft.com/office/drawing/2014/main" id="{D36B5C3B-BA77-39E3-9632-1E4ACAA300F2}"/>
              </a:ext>
            </a:extLst>
          </p:cNvPr>
          <p:cNvGrpSpPr/>
          <p:nvPr/>
        </p:nvGrpSpPr>
        <p:grpSpPr>
          <a:xfrm>
            <a:off x="1178625" y="596163"/>
            <a:ext cx="9834638" cy="3556286"/>
            <a:chOff x="1178625" y="609917"/>
            <a:chExt cx="9834638" cy="3556286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6FA5CD7-61A8-0EA4-D355-E0787A71C6CD}"/>
                </a:ext>
              </a:extLst>
            </p:cNvPr>
            <p:cNvSpPr/>
            <p:nvPr/>
          </p:nvSpPr>
          <p:spPr>
            <a:xfrm>
              <a:off x="1178625" y="609917"/>
              <a:ext cx="32079" cy="3556125"/>
            </a:xfrm>
            <a:custGeom>
              <a:avLst/>
              <a:gdLst>
                <a:gd name="connsiteX0" fmla="*/ 31936 w 32079"/>
                <a:gd name="connsiteY0" fmla="*/ 31943 h 3556125"/>
                <a:gd name="connsiteX1" fmla="*/ -143 w 32079"/>
                <a:gd name="connsiteY1" fmla="*/ -136 h 3556125"/>
                <a:gd name="connsiteX2" fmla="*/ -143 w 32079"/>
                <a:gd name="connsiteY2" fmla="*/ 3555990 h 3556125"/>
                <a:gd name="connsiteX3" fmla="*/ 31936 w 32079"/>
                <a:gd name="connsiteY3" fmla="*/ 3523911 h 355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9" h="3556125">
                  <a:moveTo>
                    <a:pt x="31936" y="31943"/>
                  </a:moveTo>
                  <a:lnTo>
                    <a:pt x="-143" y="-136"/>
                  </a:lnTo>
                  <a:lnTo>
                    <a:pt x="-143" y="3555990"/>
                  </a:lnTo>
                  <a:lnTo>
                    <a:pt x="31936" y="3523911"/>
                  </a:lnTo>
                  <a:close/>
                </a:path>
              </a:pathLst>
            </a:custGeom>
            <a:solidFill>
              <a:srgbClr val="28170B"/>
            </a:solidFill>
            <a:ln w="16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F01FAA2-57B6-404A-08D0-04AA90B27884}"/>
                </a:ext>
              </a:extLst>
            </p:cNvPr>
            <p:cNvSpPr/>
            <p:nvPr/>
          </p:nvSpPr>
          <p:spPr>
            <a:xfrm>
              <a:off x="1178625" y="4134124"/>
              <a:ext cx="9834478" cy="32079"/>
            </a:xfrm>
            <a:custGeom>
              <a:avLst/>
              <a:gdLst>
                <a:gd name="connsiteX0" fmla="*/ -17 w 9834478"/>
                <a:gd name="connsiteY0" fmla="*/ 31988 h 32079"/>
                <a:gd name="connsiteX1" fmla="*/ 32062 w 9834478"/>
                <a:gd name="connsiteY1" fmla="*/ -91 h 32079"/>
                <a:gd name="connsiteX2" fmla="*/ 9802382 w 9834478"/>
                <a:gd name="connsiteY2" fmla="*/ -91 h 32079"/>
                <a:gd name="connsiteX3" fmla="*/ 9834461 w 9834478"/>
                <a:gd name="connsiteY3" fmla="*/ 31988 h 3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4478" h="32079">
                  <a:moveTo>
                    <a:pt x="-17" y="31988"/>
                  </a:moveTo>
                  <a:lnTo>
                    <a:pt x="32062" y="-91"/>
                  </a:lnTo>
                  <a:lnTo>
                    <a:pt x="9802382" y="-91"/>
                  </a:lnTo>
                  <a:lnTo>
                    <a:pt x="9834461" y="31988"/>
                  </a:lnTo>
                  <a:close/>
                </a:path>
              </a:pathLst>
            </a:custGeom>
            <a:solidFill>
              <a:srgbClr val="A05A2C"/>
            </a:solidFill>
            <a:ln w="16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039F33E-B5ED-3DCF-FA45-B206C2654804}"/>
                </a:ext>
              </a:extLst>
            </p:cNvPr>
            <p:cNvSpPr/>
            <p:nvPr/>
          </p:nvSpPr>
          <p:spPr>
            <a:xfrm>
              <a:off x="10981184" y="610077"/>
              <a:ext cx="32079" cy="3556125"/>
            </a:xfrm>
            <a:custGeom>
              <a:avLst/>
              <a:gdLst>
                <a:gd name="connsiteX0" fmla="*/ 32187 w 32079"/>
                <a:gd name="connsiteY0" fmla="*/ 3555990 h 3556125"/>
                <a:gd name="connsiteX1" fmla="*/ 108 w 32079"/>
                <a:gd name="connsiteY1" fmla="*/ 3523911 h 3556125"/>
                <a:gd name="connsiteX2" fmla="*/ 108 w 32079"/>
                <a:gd name="connsiteY2" fmla="*/ 31943 h 3556125"/>
                <a:gd name="connsiteX3" fmla="*/ 32187 w 32079"/>
                <a:gd name="connsiteY3" fmla="*/ -136 h 355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9" h="3556125">
                  <a:moveTo>
                    <a:pt x="32187" y="3555990"/>
                  </a:moveTo>
                  <a:lnTo>
                    <a:pt x="108" y="3523911"/>
                  </a:lnTo>
                  <a:lnTo>
                    <a:pt x="108" y="31943"/>
                  </a:lnTo>
                  <a:lnTo>
                    <a:pt x="32187" y="-136"/>
                  </a:lnTo>
                  <a:close/>
                </a:path>
              </a:pathLst>
            </a:custGeom>
            <a:solidFill>
              <a:srgbClr val="C87137"/>
            </a:solidFill>
            <a:ln w="16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1FAE329-85B3-EEB4-1040-5C36DF45EB34}"/>
                </a:ext>
              </a:extLst>
            </p:cNvPr>
            <p:cNvSpPr/>
            <p:nvPr/>
          </p:nvSpPr>
          <p:spPr>
            <a:xfrm>
              <a:off x="1178785" y="609917"/>
              <a:ext cx="9834478" cy="32079"/>
            </a:xfrm>
            <a:custGeom>
              <a:avLst/>
              <a:gdLst>
                <a:gd name="connsiteX0" fmla="*/ 9834461 w 9834478"/>
                <a:gd name="connsiteY0" fmla="*/ -181 h 32079"/>
                <a:gd name="connsiteX1" fmla="*/ 9802382 w 9834478"/>
                <a:gd name="connsiteY1" fmla="*/ 31898 h 32079"/>
                <a:gd name="connsiteX2" fmla="*/ 32062 w 9834478"/>
                <a:gd name="connsiteY2" fmla="*/ 31898 h 32079"/>
                <a:gd name="connsiteX3" fmla="*/ -17 w 9834478"/>
                <a:gd name="connsiteY3" fmla="*/ -181 h 3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4478" h="32079">
                  <a:moveTo>
                    <a:pt x="9834461" y="-181"/>
                  </a:moveTo>
                  <a:lnTo>
                    <a:pt x="9802382" y="31898"/>
                  </a:lnTo>
                  <a:lnTo>
                    <a:pt x="32062" y="31898"/>
                  </a:lnTo>
                  <a:lnTo>
                    <a:pt x="-17" y="-181"/>
                  </a:lnTo>
                  <a:close/>
                </a:path>
              </a:pathLst>
            </a:custGeom>
            <a:solidFill>
              <a:srgbClr val="502D16"/>
            </a:solidFill>
            <a:ln w="16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5EEDF8A-CCBB-D9FA-4803-3E5335D1FA3C}"/>
              </a:ext>
            </a:extLst>
          </p:cNvPr>
          <p:cNvSpPr/>
          <p:nvPr/>
        </p:nvSpPr>
        <p:spPr>
          <a:xfrm>
            <a:off x="9776570" y="4310531"/>
            <a:ext cx="1229214" cy="34272"/>
          </a:xfrm>
          <a:custGeom>
            <a:avLst/>
            <a:gdLst>
              <a:gd name="connsiteX0" fmla="*/ 15882 w 1229214"/>
              <a:gd name="connsiteY0" fmla="*/ -21 h 34272"/>
              <a:gd name="connsiteX1" fmla="*/ -157 w 1229214"/>
              <a:gd name="connsiteY1" fmla="*/ 16019 h 34272"/>
              <a:gd name="connsiteX2" fmla="*/ -157 w 1229214"/>
              <a:gd name="connsiteY2" fmla="*/ 18212 h 34272"/>
              <a:gd name="connsiteX3" fmla="*/ 15882 w 1229214"/>
              <a:gd name="connsiteY3" fmla="*/ 34251 h 34272"/>
              <a:gd name="connsiteX4" fmla="*/ 1213019 w 1229214"/>
              <a:gd name="connsiteY4" fmla="*/ 34251 h 34272"/>
              <a:gd name="connsiteX5" fmla="*/ 1229058 w 1229214"/>
              <a:gd name="connsiteY5" fmla="*/ 18212 h 34272"/>
              <a:gd name="connsiteX6" fmla="*/ 1229058 w 1229214"/>
              <a:gd name="connsiteY6" fmla="*/ 16019 h 34272"/>
              <a:gd name="connsiteX7" fmla="*/ 1213019 w 1229214"/>
              <a:gd name="connsiteY7" fmla="*/ -21 h 34272"/>
              <a:gd name="connsiteX8" fmla="*/ 15882 w 1229214"/>
              <a:gd name="connsiteY8" fmla="*/ -21 h 3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214" h="34272">
                <a:moveTo>
                  <a:pt x="15882" y="-21"/>
                </a:moveTo>
                <a:cubicBezTo>
                  <a:pt x="6997" y="-21"/>
                  <a:pt x="-157" y="7133"/>
                  <a:pt x="-157" y="16019"/>
                </a:cubicBezTo>
                <a:lnTo>
                  <a:pt x="-157" y="18212"/>
                </a:lnTo>
                <a:cubicBezTo>
                  <a:pt x="-157" y="27097"/>
                  <a:pt x="6996" y="34251"/>
                  <a:pt x="15882" y="34251"/>
                </a:cubicBezTo>
                <a:lnTo>
                  <a:pt x="1213019" y="34251"/>
                </a:lnTo>
                <a:cubicBezTo>
                  <a:pt x="1221905" y="34251"/>
                  <a:pt x="1229058" y="27097"/>
                  <a:pt x="1229058" y="18212"/>
                </a:cubicBezTo>
                <a:lnTo>
                  <a:pt x="1229058" y="16019"/>
                </a:lnTo>
                <a:cubicBezTo>
                  <a:pt x="1229058" y="7133"/>
                  <a:pt x="1221905" y="-21"/>
                  <a:pt x="1213019" y="-21"/>
                </a:cubicBezTo>
                <a:lnTo>
                  <a:pt x="15882" y="-21"/>
                </a:lnTo>
                <a:close/>
              </a:path>
            </a:pathLst>
          </a:custGeom>
          <a:solidFill>
            <a:srgbClr val="A57136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图形 18">
            <a:extLst>
              <a:ext uri="{FF2B5EF4-FFF2-40B4-BE49-F238E27FC236}">
                <a16:creationId xmlns:a16="http://schemas.microsoft.com/office/drawing/2014/main" id="{2D0EB8EB-41F3-CC75-D8F2-20EA9919CD08}"/>
              </a:ext>
            </a:extLst>
          </p:cNvPr>
          <p:cNvGrpSpPr/>
          <p:nvPr/>
        </p:nvGrpSpPr>
        <p:grpSpPr>
          <a:xfrm>
            <a:off x="10181315" y="4209649"/>
            <a:ext cx="475920" cy="99007"/>
            <a:chOff x="10181315" y="4223403"/>
            <a:chExt cx="475920" cy="99007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A4AE2B5-CCD4-FAB9-55F1-8C30CA4245E5}"/>
                </a:ext>
              </a:extLst>
            </p:cNvPr>
            <p:cNvSpPr/>
            <p:nvPr/>
          </p:nvSpPr>
          <p:spPr>
            <a:xfrm>
              <a:off x="10181315" y="4223403"/>
              <a:ext cx="475920" cy="83642"/>
            </a:xfrm>
            <a:custGeom>
              <a:avLst/>
              <a:gdLst>
                <a:gd name="connsiteX0" fmla="*/ 12868 w 475920"/>
                <a:gd name="connsiteY0" fmla="*/ -88 h 83642"/>
                <a:gd name="connsiteX1" fmla="*/ 88 w 475920"/>
                <a:gd name="connsiteY1" fmla="*/ 9788 h 83642"/>
                <a:gd name="connsiteX2" fmla="*/ 2259 w 475920"/>
                <a:gd name="connsiteY2" fmla="*/ 22018 h 83642"/>
                <a:gd name="connsiteX3" fmla="*/ 2107 w 475920"/>
                <a:gd name="connsiteY3" fmla="*/ 35598 h 83642"/>
                <a:gd name="connsiteX4" fmla="*/ 89 w 475920"/>
                <a:gd name="connsiteY4" fmla="*/ 83554 h 83642"/>
                <a:gd name="connsiteX5" fmla="*/ 475838 w 475920"/>
                <a:gd name="connsiteY5" fmla="*/ 83554 h 83642"/>
                <a:gd name="connsiteX6" fmla="*/ 472696 w 475920"/>
                <a:gd name="connsiteY6" fmla="*/ 35598 h 83642"/>
                <a:gd name="connsiteX7" fmla="*/ 472696 w 475920"/>
                <a:gd name="connsiteY7" fmla="*/ 22018 h 83642"/>
                <a:gd name="connsiteX8" fmla="*/ 475838 w 475920"/>
                <a:gd name="connsiteY8" fmla="*/ 9788 h 83642"/>
                <a:gd name="connsiteX9" fmla="*/ 463058 w 475920"/>
                <a:gd name="connsiteY9" fmla="*/ -88 h 8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920" h="83642">
                  <a:moveTo>
                    <a:pt x="12868" y="-88"/>
                  </a:moveTo>
                  <a:cubicBezTo>
                    <a:pt x="5787" y="-88"/>
                    <a:pt x="88" y="4316"/>
                    <a:pt x="88" y="9788"/>
                  </a:cubicBezTo>
                  <a:lnTo>
                    <a:pt x="2259" y="22018"/>
                  </a:lnTo>
                  <a:lnTo>
                    <a:pt x="2107" y="35598"/>
                  </a:lnTo>
                  <a:lnTo>
                    <a:pt x="89" y="83554"/>
                  </a:lnTo>
                  <a:lnTo>
                    <a:pt x="475838" y="83554"/>
                  </a:lnTo>
                  <a:lnTo>
                    <a:pt x="472696" y="35598"/>
                  </a:lnTo>
                  <a:lnTo>
                    <a:pt x="472696" y="22018"/>
                  </a:lnTo>
                  <a:lnTo>
                    <a:pt x="475838" y="9788"/>
                  </a:lnTo>
                  <a:cubicBezTo>
                    <a:pt x="477200" y="4488"/>
                    <a:pt x="470138" y="-88"/>
                    <a:pt x="463058" y="-88"/>
                  </a:cubicBezTo>
                  <a:close/>
                </a:path>
              </a:pathLst>
            </a:custGeom>
            <a:solidFill>
              <a:srgbClr val="BC813D"/>
            </a:solidFill>
            <a:ln w="22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5573AAC-1045-881B-62FA-856A99714A59}"/>
                </a:ext>
              </a:extLst>
            </p:cNvPr>
            <p:cNvSpPr/>
            <p:nvPr/>
          </p:nvSpPr>
          <p:spPr>
            <a:xfrm>
              <a:off x="10181315" y="4311106"/>
              <a:ext cx="475747" cy="11304"/>
            </a:xfrm>
            <a:custGeom>
              <a:avLst/>
              <a:gdLst>
                <a:gd name="connsiteX0" fmla="*/ 88 w 475747"/>
                <a:gd name="connsiteY0" fmla="*/ -86 h 11304"/>
                <a:gd name="connsiteX1" fmla="*/ 88 w 475747"/>
                <a:gd name="connsiteY1" fmla="*/ 1342 h 11304"/>
                <a:gd name="connsiteX2" fmla="*/ 12868 w 475747"/>
                <a:gd name="connsiteY2" fmla="*/ 11218 h 11304"/>
                <a:gd name="connsiteX3" fmla="*/ 463055 w 475747"/>
                <a:gd name="connsiteY3" fmla="*/ 11218 h 11304"/>
                <a:gd name="connsiteX4" fmla="*/ 475835 w 475747"/>
                <a:gd name="connsiteY4" fmla="*/ 1342 h 11304"/>
                <a:gd name="connsiteX5" fmla="*/ 475835 w 475747"/>
                <a:gd name="connsiteY5" fmla="*/ -86 h 11304"/>
                <a:gd name="connsiteX6" fmla="*/ 88 w 475747"/>
                <a:gd name="connsiteY6" fmla="*/ -86 h 1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5747" h="11304">
                  <a:moveTo>
                    <a:pt x="88" y="-86"/>
                  </a:moveTo>
                  <a:lnTo>
                    <a:pt x="88" y="1342"/>
                  </a:lnTo>
                  <a:cubicBezTo>
                    <a:pt x="88" y="6813"/>
                    <a:pt x="5787" y="11218"/>
                    <a:pt x="12868" y="11218"/>
                  </a:cubicBezTo>
                  <a:lnTo>
                    <a:pt x="463055" y="11218"/>
                  </a:lnTo>
                  <a:cubicBezTo>
                    <a:pt x="470135" y="11218"/>
                    <a:pt x="475835" y="6813"/>
                    <a:pt x="475835" y="1342"/>
                  </a:cubicBezTo>
                  <a:lnTo>
                    <a:pt x="475835" y="-86"/>
                  </a:lnTo>
                  <a:lnTo>
                    <a:pt x="88" y="-86"/>
                  </a:lnTo>
                  <a:close/>
                </a:path>
              </a:pathLst>
            </a:custGeom>
            <a:solidFill>
              <a:srgbClr val="293A1E"/>
            </a:solidFill>
            <a:ln w="22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3A02B75-DE3D-F1E8-C7CB-5504BBA4C5EE}"/>
                </a:ext>
              </a:extLst>
            </p:cNvPr>
            <p:cNvSpPr/>
            <p:nvPr/>
          </p:nvSpPr>
          <p:spPr>
            <a:xfrm>
              <a:off x="10181441" y="4245526"/>
              <a:ext cx="475748" cy="65664"/>
            </a:xfrm>
            <a:custGeom>
              <a:avLst/>
              <a:gdLst>
                <a:gd name="connsiteX0" fmla="*/ 2261 w 475748"/>
                <a:gd name="connsiteY0" fmla="*/ -88 h 65664"/>
                <a:gd name="connsiteX1" fmla="*/ 2261 w 475748"/>
                <a:gd name="connsiteY1" fmla="*/ 4542 h 65664"/>
                <a:gd name="connsiteX2" fmla="*/ 472693 w 475748"/>
                <a:gd name="connsiteY2" fmla="*/ 4542 h 65664"/>
                <a:gd name="connsiteX3" fmla="*/ 472693 w 475748"/>
                <a:gd name="connsiteY3" fmla="*/ -88 h 65664"/>
                <a:gd name="connsiteX4" fmla="*/ 2261 w 475748"/>
                <a:gd name="connsiteY4" fmla="*/ 8901 h 65664"/>
                <a:gd name="connsiteX5" fmla="*/ 2261 w 475748"/>
                <a:gd name="connsiteY5" fmla="*/ 13492 h 65664"/>
                <a:gd name="connsiteX6" fmla="*/ 472693 w 475748"/>
                <a:gd name="connsiteY6" fmla="*/ 13492 h 65664"/>
                <a:gd name="connsiteX7" fmla="*/ 472693 w 475748"/>
                <a:gd name="connsiteY7" fmla="*/ 8901 h 65664"/>
                <a:gd name="connsiteX8" fmla="*/ 88 w 475748"/>
                <a:gd name="connsiteY8" fmla="*/ 61448 h 65664"/>
                <a:gd name="connsiteX9" fmla="*/ 88 w 475748"/>
                <a:gd name="connsiteY9" fmla="*/ 65576 h 65664"/>
                <a:gd name="connsiteX10" fmla="*/ 475837 w 475748"/>
                <a:gd name="connsiteY10" fmla="*/ 65576 h 65664"/>
                <a:gd name="connsiteX11" fmla="*/ 475837 w 475748"/>
                <a:gd name="connsiteY11" fmla="*/ 61448 h 6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5748" h="65664">
                  <a:moveTo>
                    <a:pt x="2261" y="-88"/>
                  </a:moveTo>
                  <a:lnTo>
                    <a:pt x="2261" y="4542"/>
                  </a:lnTo>
                  <a:lnTo>
                    <a:pt x="472693" y="4542"/>
                  </a:lnTo>
                  <a:lnTo>
                    <a:pt x="472693" y="-88"/>
                  </a:lnTo>
                  <a:close/>
                  <a:moveTo>
                    <a:pt x="2261" y="8901"/>
                  </a:moveTo>
                  <a:lnTo>
                    <a:pt x="2261" y="13492"/>
                  </a:lnTo>
                  <a:lnTo>
                    <a:pt x="472693" y="13492"/>
                  </a:lnTo>
                  <a:lnTo>
                    <a:pt x="472693" y="8901"/>
                  </a:lnTo>
                  <a:close/>
                  <a:moveTo>
                    <a:pt x="88" y="61448"/>
                  </a:moveTo>
                  <a:lnTo>
                    <a:pt x="88" y="65576"/>
                  </a:lnTo>
                  <a:lnTo>
                    <a:pt x="475837" y="65576"/>
                  </a:lnTo>
                  <a:lnTo>
                    <a:pt x="475837" y="61448"/>
                  </a:lnTo>
                  <a:close/>
                </a:path>
              </a:pathLst>
            </a:custGeom>
            <a:solidFill>
              <a:srgbClr val="815829"/>
            </a:solidFill>
            <a:ln w="22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B851C44-BD65-FBF8-4A72-1AB1D544C667}"/>
                </a:ext>
              </a:extLst>
            </p:cNvPr>
            <p:cNvSpPr/>
            <p:nvPr/>
          </p:nvSpPr>
          <p:spPr>
            <a:xfrm>
              <a:off x="10181315" y="4312686"/>
              <a:ext cx="475758" cy="8449"/>
            </a:xfrm>
            <a:custGeom>
              <a:avLst/>
              <a:gdLst>
                <a:gd name="connsiteX0" fmla="*/ 88 w 475758"/>
                <a:gd name="connsiteY0" fmla="*/ -86 h 8449"/>
                <a:gd name="connsiteX1" fmla="*/ 6777 w 475758"/>
                <a:gd name="connsiteY1" fmla="*/ 8363 h 8449"/>
                <a:gd name="connsiteX2" fmla="*/ 469157 w 475758"/>
                <a:gd name="connsiteY2" fmla="*/ 8363 h 8449"/>
                <a:gd name="connsiteX3" fmla="*/ 475846 w 475758"/>
                <a:gd name="connsiteY3" fmla="*/ -86 h 8449"/>
                <a:gd name="connsiteX4" fmla="*/ 99 w 475758"/>
                <a:gd name="connsiteY4" fmla="*/ -86 h 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758" h="8449">
                  <a:moveTo>
                    <a:pt x="88" y="-86"/>
                  </a:moveTo>
                  <a:cubicBezTo>
                    <a:pt x="113" y="3612"/>
                    <a:pt x="2872" y="6695"/>
                    <a:pt x="6777" y="8363"/>
                  </a:cubicBezTo>
                  <a:lnTo>
                    <a:pt x="469157" y="8363"/>
                  </a:lnTo>
                  <a:cubicBezTo>
                    <a:pt x="473061" y="6694"/>
                    <a:pt x="475809" y="3612"/>
                    <a:pt x="475846" y="-86"/>
                  </a:cubicBezTo>
                  <a:lnTo>
                    <a:pt x="99" y="-86"/>
                  </a:lnTo>
                  <a:close/>
                </a:path>
              </a:pathLst>
            </a:custGeom>
            <a:solidFill>
              <a:srgbClr val="3A532A"/>
            </a:solidFill>
            <a:ln w="22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999083" y="715302"/>
            <a:ext cx="21709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n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tile tx="0" ty="0" sx="100000" sy="100000" flip="none" algn="tl"/>
                </a:blipFill>
                <a:effectLst/>
                <a:uFillTx/>
                <a:latin typeface="包图小白体" panose="02010601030101010101" pitchFamily="2" charset="-122"/>
                <a:ea typeface="包图小白体" panose="02010601030101010101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693" name="图形 691">
            <a:extLst>
              <a:ext uri="{FF2B5EF4-FFF2-40B4-BE49-F238E27FC236}">
                <a16:creationId xmlns:a16="http://schemas.microsoft.com/office/drawing/2014/main" id="{32FA088E-E561-DBBE-1E57-BF0871CA2005}"/>
              </a:ext>
            </a:extLst>
          </p:cNvPr>
          <p:cNvGrpSpPr/>
          <p:nvPr/>
        </p:nvGrpSpPr>
        <p:grpSpPr>
          <a:xfrm>
            <a:off x="8519038" y="4711737"/>
            <a:ext cx="1039427" cy="1875612"/>
            <a:chOff x="5419698" y="3225551"/>
            <a:chExt cx="2591066" cy="5154959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C52498D1-131C-228C-9DEA-875FB4AE9ACE}"/>
                </a:ext>
              </a:extLst>
            </p:cNvPr>
            <p:cNvSpPr/>
            <p:nvPr/>
          </p:nvSpPr>
          <p:spPr>
            <a:xfrm>
              <a:off x="5419698" y="3873890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61EB3910-48EF-3721-9CAA-AA6AF04672D6}"/>
                </a:ext>
              </a:extLst>
            </p:cNvPr>
            <p:cNvSpPr/>
            <p:nvPr/>
          </p:nvSpPr>
          <p:spPr>
            <a:xfrm rot="-1080331">
              <a:off x="6017136" y="3805248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8618D99-8897-9AAC-AE84-3638BF9C4C10}"/>
                </a:ext>
              </a:extLst>
            </p:cNvPr>
            <p:cNvSpPr/>
            <p:nvPr/>
          </p:nvSpPr>
          <p:spPr>
            <a:xfrm>
              <a:off x="5456731" y="3987733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F4E059C0-37BC-0C35-86C7-B3BD9F60E025}"/>
                </a:ext>
              </a:extLst>
            </p:cNvPr>
            <p:cNvSpPr/>
            <p:nvPr/>
          </p:nvSpPr>
          <p:spPr>
            <a:xfrm rot="-1079571">
              <a:off x="5472181" y="4066618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877B4E06-AFFA-84EF-ED84-7AB2B5DED03D}"/>
                </a:ext>
              </a:extLst>
            </p:cNvPr>
            <p:cNvSpPr/>
            <p:nvPr/>
          </p:nvSpPr>
          <p:spPr>
            <a:xfrm>
              <a:off x="5447587" y="3959558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8C36D34E-8A58-8C9B-C30F-5A3E7560060C}"/>
                </a:ext>
              </a:extLst>
            </p:cNvPr>
            <p:cNvSpPr/>
            <p:nvPr/>
          </p:nvSpPr>
          <p:spPr>
            <a:xfrm>
              <a:off x="5419698" y="3873890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1A2BFF12-84C1-033B-EAD8-B393C81B34AA}"/>
                </a:ext>
              </a:extLst>
            </p:cNvPr>
            <p:cNvSpPr/>
            <p:nvPr/>
          </p:nvSpPr>
          <p:spPr>
            <a:xfrm rot="-846344">
              <a:off x="5933404" y="3427248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ED0EA169-75B5-B03E-BC61-CE10726AF7DB}"/>
                </a:ext>
              </a:extLst>
            </p:cNvPr>
            <p:cNvSpPr/>
            <p:nvPr/>
          </p:nvSpPr>
          <p:spPr>
            <a:xfrm>
              <a:off x="5606979" y="3457895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268AF157-2B7D-1422-A31E-23824A2148B7}"/>
                </a:ext>
              </a:extLst>
            </p:cNvPr>
            <p:cNvSpPr/>
            <p:nvPr/>
          </p:nvSpPr>
          <p:spPr>
            <a:xfrm>
              <a:off x="5557258" y="3574024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0347A7EA-304A-3A4B-9167-81DB55C925D3}"/>
                </a:ext>
              </a:extLst>
            </p:cNvPr>
            <p:cNvSpPr/>
            <p:nvPr/>
          </p:nvSpPr>
          <p:spPr>
            <a:xfrm rot="-845926">
              <a:off x="5570422" y="3647074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A0AD8F49-69CE-C63A-2127-F20E7EAA8874}"/>
                </a:ext>
              </a:extLst>
            </p:cNvPr>
            <p:cNvSpPr/>
            <p:nvPr/>
          </p:nvSpPr>
          <p:spPr>
            <a:xfrm>
              <a:off x="5549943" y="3545278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8F1BCDAA-CDEB-B5FB-C9BE-D0BFAF5C072F}"/>
                </a:ext>
              </a:extLst>
            </p:cNvPr>
            <p:cNvSpPr/>
            <p:nvPr/>
          </p:nvSpPr>
          <p:spPr>
            <a:xfrm>
              <a:off x="5527997" y="3457895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8047AAB1-340F-80B1-84DD-7487917A18A6}"/>
                </a:ext>
              </a:extLst>
            </p:cNvPr>
            <p:cNvSpPr/>
            <p:nvPr/>
          </p:nvSpPr>
          <p:spPr>
            <a:xfrm rot="-468991">
              <a:off x="6382106" y="3221152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50E1A48D-03C3-E4EF-9D93-CBD635A354B7}"/>
                </a:ext>
              </a:extLst>
            </p:cNvPr>
            <p:cNvSpPr/>
            <p:nvPr/>
          </p:nvSpPr>
          <p:spPr>
            <a:xfrm>
              <a:off x="6236429" y="3225581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899C6CA9-1E37-E580-DD5E-BCA6FFF99400}"/>
                </a:ext>
              </a:extLst>
            </p:cNvPr>
            <p:cNvSpPr/>
            <p:nvPr/>
          </p:nvSpPr>
          <p:spPr>
            <a:xfrm>
              <a:off x="6171506" y="3344167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8BF8F8B9-0F1D-C165-447E-464524FEA1AA}"/>
                </a:ext>
              </a:extLst>
            </p:cNvPr>
            <p:cNvSpPr/>
            <p:nvPr/>
          </p:nvSpPr>
          <p:spPr>
            <a:xfrm>
              <a:off x="6178993" y="3398859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8016B52D-1E33-0AC7-A9F4-605350C15D49}"/>
                </a:ext>
              </a:extLst>
            </p:cNvPr>
            <p:cNvSpPr/>
            <p:nvPr/>
          </p:nvSpPr>
          <p:spPr>
            <a:xfrm>
              <a:off x="6167449" y="3314792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4EC5FB71-2BF4-2509-F91A-62EA11B2E808}"/>
                </a:ext>
              </a:extLst>
            </p:cNvPr>
            <p:cNvSpPr/>
            <p:nvPr/>
          </p:nvSpPr>
          <p:spPr>
            <a:xfrm>
              <a:off x="6155219" y="3225581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1AAAEA5F-7B28-E43E-70F7-BA6A3DD1235D}"/>
                </a:ext>
              </a:extLst>
            </p:cNvPr>
            <p:cNvSpPr/>
            <p:nvPr/>
          </p:nvSpPr>
          <p:spPr>
            <a:xfrm>
              <a:off x="5807404" y="3902922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AB41CD53-423D-70DF-C02B-DA24EA329609}"/>
                </a:ext>
              </a:extLst>
            </p:cNvPr>
            <p:cNvSpPr/>
            <p:nvPr/>
          </p:nvSpPr>
          <p:spPr>
            <a:xfrm>
              <a:off x="5880156" y="3902922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80076A2D-6F22-4F5D-3F28-EEC27E00CB36}"/>
                </a:ext>
              </a:extLst>
            </p:cNvPr>
            <p:cNvSpPr/>
            <p:nvPr/>
          </p:nvSpPr>
          <p:spPr>
            <a:xfrm rot="179195">
              <a:off x="6981823" y="4336224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EAF3AB4C-21D7-1C85-EB1A-C43BF6202D8F}"/>
                </a:ext>
              </a:extLst>
            </p:cNvPr>
            <p:cNvSpPr/>
            <p:nvPr/>
          </p:nvSpPr>
          <p:spPr>
            <a:xfrm>
              <a:off x="6983322" y="4338691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7D5CE77F-28F0-7765-A63A-F32025D46257}"/>
                </a:ext>
              </a:extLst>
            </p:cNvPr>
            <p:cNvSpPr/>
            <p:nvPr/>
          </p:nvSpPr>
          <p:spPr>
            <a:xfrm rot="178852">
              <a:off x="7061630" y="4458057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B54A75E0-FA63-95C3-7244-95748504DA04}"/>
                </a:ext>
              </a:extLst>
            </p:cNvPr>
            <p:cNvSpPr/>
            <p:nvPr/>
          </p:nvSpPr>
          <p:spPr>
            <a:xfrm>
              <a:off x="7059275" y="4508769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A379BAC2-0204-DAD9-834D-6B9803058033}"/>
                </a:ext>
              </a:extLst>
            </p:cNvPr>
            <p:cNvSpPr/>
            <p:nvPr/>
          </p:nvSpPr>
          <p:spPr>
            <a:xfrm>
              <a:off x="7063732" y="4424016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E570E3DD-224B-BEBC-B0DF-192346695878}"/>
                </a:ext>
              </a:extLst>
            </p:cNvPr>
            <p:cNvSpPr/>
            <p:nvPr/>
          </p:nvSpPr>
          <p:spPr>
            <a:xfrm rot="179195">
              <a:off x="7066740" y="4338508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C8FEE9E6-A001-BA4F-5B52-15589F02A680}"/>
                </a:ext>
              </a:extLst>
            </p:cNvPr>
            <p:cNvSpPr/>
            <p:nvPr/>
          </p:nvSpPr>
          <p:spPr>
            <a:xfrm rot="94552">
              <a:off x="6767659" y="3435521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91B59BE4-2A92-7A8D-30A6-48F121C3DAD0}"/>
                </a:ext>
              </a:extLst>
            </p:cNvPr>
            <p:cNvSpPr/>
            <p:nvPr/>
          </p:nvSpPr>
          <p:spPr>
            <a:xfrm>
              <a:off x="6797413" y="3436235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BAC6A039-5D04-7693-A899-C32C6470CBC4}"/>
                </a:ext>
              </a:extLst>
            </p:cNvPr>
            <p:cNvSpPr/>
            <p:nvPr/>
          </p:nvSpPr>
          <p:spPr>
            <a:xfrm>
              <a:off x="6809129" y="3553850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C6FAB334-B34C-1222-6DDE-FBA787C07E67}"/>
                </a:ext>
              </a:extLst>
            </p:cNvPr>
            <p:cNvSpPr/>
            <p:nvPr/>
          </p:nvSpPr>
          <p:spPr>
            <a:xfrm rot="94208">
              <a:off x="6808576" y="3611046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A898083E-48E2-0F58-6180-C6BC5B08068B}"/>
                </a:ext>
              </a:extLst>
            </p:cNvPr>
            <p:cNvSpPr/>
            <p:nvPr/>
          </p:nvSpPr>
          <p:spPr>
            <a:xfrm>
              <a:off x="6810729" y="3524189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597F442D-1115-C9FE-800F-2F9DCB46348A}"/>
                </a:ext>
              </a:extLst>
            </p:cNvPr>
            <p:cNvSpPr/>
            <p:nvPr/>
          </p:nvSpPr>
          <p:spPr>
            <a:xfrm>
              <a:off x="6811243" y="3434121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3292F4AB-035B-F962-456B-A82565EB6CFD}"/>
                </a:ext>
              </a:extLst>
            </p:cNvPr>
            <p:cNvSpPr/>
            <p:nvPr/>
          </p:nvSpPr>
          <p:spPr>
            <a:xfrm>
              <a:off x="6797413" y="3998648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B45C6D22-1B38-33E6-6D0B-0D2A80CE2224}"/>
                </a:ext>
              </a:extLst>
            </p:cNvPr>
            <p:cNvSpPr/>
            <p:nvPr/>
          </p:nvSpPr>
          <p:spPr>
            <a:xfrm>
              <a:off x="6866450" y="4015736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570DE09A-AAAB-EEB7-D04E-2734C5CA67C7}"/>
                </a:ext>
              </a:extLst>
            </p:cNvPr>
            <p:cNvSpPr/>
            <p:nvPr/>
          </p:nvSpPr>
          <p:spPr>
            <a:xfrm>
              <a:off x="6995095" y="4166555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3F639A3E-7113-52BF-9691-D3D9B702890C}"/>
                </a:ext>
              </a:extLst>
            </p:cNvPr>
            <p:cNvSpPr/>
            <p:nvPr/>
          </p:nvSpPr>
          <p:spPr>
            <a:xfrm>
              <a:off x="7080134" y="4188787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F238D36E-CA63-88B9-F48D-12380900FE3B}"/>
                </a:ext>
              </a:extLst>
            </p:cNvPr>
            <p:cNvSpPr/>
            <p:nvPr/>
          </p:nvSpPr>
          <p:spPr>
            <a:xfrm rot="877195">
              <a:off x="7801301" y="4303759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A0AD5EE0-378C-FA1D-F3BF-46D94D124A9E}"/>
                </a:ext>
              </a:extLst>
            </p:cNvPr>
            <p:cNvSpPr/>
            <p:nvPr/>
          </p:nvSpPr>
          <p:spPr>
            <a:xfrm>
              <a:off x="7791938" y="4335776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BC427242-5838-9FBC-A9D6-4CE381A3C832}"/>
                </a:ext>
              </a:extLst>
            </p:cNvPr>
            <p:cNvSpPr/>
            <p:nvPr/>
          </p:nvSpPr>
          <p:spPr>
            <a:xfrm>
              <a:off x="7813254" y="4253709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164C7638-0CE2-B74B-6016-A35DCD37E085}"/>
                </a:ext>
              </a:extLst>
            </p:cNvPr>
            <p:cNvSpPr/>
            <p:nvPr/>
          </p:nvSpPr>
          <p:spPr>
            <a:xfrm>
              <a:off x="7817826" y="4166555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29D3E8AC-A3AF-7192-21A2-9A464CC3D726}"/>
                </a:ext>
              </a:extLst>
            </p:cNvPr>
            <p:cNvSpPr/>
            <p:nvPr/>
          </p:nvSpPr>
          <p:spPr>
            <a:xfrm>
              <a:off x="6546804" y="3456387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1A9508F2-96F8-B77F-E62E-38AE870FD7C3}"/>
                </a:ext>
              </a:extLst>
            </p:cNvPr>
            <p:cNvSpPr/>
            <p:nvPr/>
          </p:nvSpPr>
          <p:spPr>
            <a:xfrm>
              <a:off x="6419766" y="3833371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9735028E-302D-473F-D35B-0AA38E799527}"/>
                </a:ext>
              </a:extLst>
            </p:cNvPr>
            <p:cNvSpPr/>
            <p:nvPr/>
          </p:nvSpPr>
          <p:spPr>
            <a:xfrm>
              <a:off x="6506405" y="3837886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E2BB1F8E-959D-3C07-D251-7070EF839A6F}"/>
                </a:ext>
              </a:extLst>
            </p:cNvPr>
            <p:cNvSpPr/>
            <p:nvPr/>
          </p:nvSpPr>
          <p:spPr>
            <a:xfrm>
              <a:off x="6585787" y="3952986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33A406AE-0E98-575C-73FF-1D103AF7FCED}"/>
                </a:ext>
              </a:extLst>
            </p:cNvPr>
            <p:cNvSpPr/>
            <p:nvPr/>
          </p:nvSpPr>
          <p:spPr>
            <a:xfrm>
              <a:off x="6584529" y="4008021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0AE60F30-CE73-0F1C-09C3-E42964FB32AB}"/>
                </a:ext>
              </a:extLst>
            </p:cNvPr>
            <p:cNvSpPr/>
            <p:nvPr/>
          </p:nvSpPr>
          <p:spPr>
            <a:xfrm>
              <a:off x="6588930" y="3923325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E808E716-658E-37A8-A0D6-11916DAF0CC6}"/>
                </a:ext>
              </a:extLst>
            </p:cNvPr>
            <p:cNvSpPr/>
            <p:nvPr/>
          </p:nvSpPr>
          <p:spPr>
            <a:xfrm rot="179539">
              <a:off x="6592017" y="3837743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FE90677B-837E-C0C5-44D4-E46DEEDE715B}"/>
                </a:ext>
              </a:extLst>
            </p:cNvPr>
            <p:cNvSpPr/>
            <p:nvPr/>
          </p:nvSpPr>
          <p:spPr>
            <a:xfrm>
              <a:off x="5652242" y="5122961"/>
              <a:ext cx="2308860" cy="3257550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40467822-D907-A018-33E3-FC09C38BC03F}"/>
                </a:ext>
              </a:extLst>
            </p:cNvPr>
            <p:cNvSpPr/>
            <p:nvPr/>
          </p:nvSpPr>
          <p:spPr>
            <a:xfrm>
              <a:off x="5652242" y="580304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413C1632-76EB-81FB-94BD-9F5DF85118D6}"/>
                </a:ext>
              </a:extLst>
            </p:cNvPr>
            <p:cNvSpPr/>
            <p:nvPr/>
          </p:nvSpPr>
          <p:spPr>
            <a:xfrm>
              <a:off x="5652242" y="6380261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F30E067F-C6D1-C580-70AB-EAEB33F52320}"/>
                </a:ext>
              </a:extLst>
            </p:cNvPr>
            <p:cNvSpPr/>
            <p:nvPr/>
          </p:nvSpPr>
          <p:spPr>
            <a:xfrm>
              <a:off x="5652242" y="682031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BE5BFF3-B514-F5CD-04F7-87E0D560D9E2}"/>
                </a:ext>
              </a:extLst>
            </p:cNvPr>
            <p:cNvSpPr/>
            <p:nvPr/>
          </p:nvSpPr>
          <p:spPr>
            <a:xfrm>
              <a:off x="5652242" y="7260371"/>
              <a:ext cx="2308860" cy="342900"/>
            </a:xfrm>
            <a:custGeom>
              <a:avLst/>
              <a:gdLst>
                <a:gd name="connsiteX0" fmla="*/ 0 w 2308860"/>
                <a:gd name="connsiteY0" fmla="*/ 0 h 342900"/>
                <a:gd name="connsiteX1" fmla="*/ 2308860 w 2308860"/>
                <a:gd name="connsiteY1" fmla="*/ 0 h 342900"/>
                <a:gd name="connsiteX2" fmla="*/ 2308860 w 2308860"/>
                <a:gd name="connsiteY2" fmla="*/ 342900 h 342900"/>
                <a:gd name="connsiteX3" fmla="*/ 0 w 2308860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42900">
                  <a:moveTo>
                    <a:pt x="0" y="0"/>
                  </a:moveTo>
                  <a:lnTo>
                    <a:pt x="2308860" y="0"/>
                  </a:lnTo>
                  <a:lnTo>
                    <a:pt x="2308860" y="342900"/>
                  </a:lnTo>
                  <a:lnTo>
                    <a:pt x="0" y="34290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663" name="图片 662">
            <a:extLst>
              <a:ext uri="{FF2B5EF4-FFF2-40B4-BE49-F238E27FC236}">
                <a16:creationId xmlns:a16="http://schemas.microsoft.com/office/drawing/2014/main" id="{B296E528-8290-A668-2096-5B40F412B0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6564" y="4628600"/>
            <a:ext cx="2889382" cy="3215779"/>
          </a:xfrm>
          <a:prstGeom prst="rect">
            <a:avLst/>
          </a:prstGeom>
        </p:spPr>
      </p:pic>
      <p:pic>
        <p:nvPicPr>
          <p:cNvPr id="746" name="图片 745">
            <a:extLst>
              <a:ext uri="{FF2B5EF4-FFF2-40B4-BE49-F238E27FC236}">
                <a16:creationId xmlns:a16="http://schemas.microsoft.com/office/drawing/2014/main" id="{C9901356-C558-324C-0F32-DF1F538437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74" y="2260292"/>
            <a:ext cx="1883907" cy="3328587"/>
          </a:xfrm>
          <a:prstGeom prst="rect">
            <a:avLst/>
          </a:prstGeom>
        </p:spPr>
      </p:pic>
      <p:pic>
        <p:nvPicPr>
          <p:cNvPr id="747" name="图片 746">
            <a:extLst>
              <a:ext uri="{FF2B5EF4-FFF2-40B4-BE49-F238E27FC236}">
                <a16:creationId xmlns:a16="http://schemas.microsoft.com/office/drawing/2014/main" id="{9BADEC1D-275B-A76A-4D30-23829BCBBB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6777" y="4105855"/>
            <a:ext cx="954915" cy="1485763"/>
          </a:xfrm>
          <a:prstGeom prst="rect">
            <a:avLst/>
          </a:prstGeom>
        </p:spPr>
      </p:pic>
      <p:sp>
        <p:nvSpPr>
          <p:cNvPr id="750" name="任意多边形: 形状 749">
            <a:extLst>
              <a:ext uri="{FF2B5EF4-FFF2-40B4-BE49-F238E27FC236}">
                <a16:creationId xmlns:a16="http://schemas.microsoft.com/office/drawing/2014/main" id="{204A3C3F-D691-B0C7-A8E0-11F204CA02A6}"/>
              </a:ext>
            </a:extLst>
          </p:cNvPr>
          <p:cNvSpPr/>
          <p:nvPr/>
        </p:nvSpPr>
        <p:spPr>
          <a:xfrm>
            <a:off x="5374131" y="3923162"/>
            <a:ext cx="1443500" cy="2904829"/>
          </a:xfrm>
          <a:custGeom>
            <a:avLst/>
            <a:gdLst>
              <a:gd name="connsiteX0" fmla="*/ 80039 w 1443500"/>
              <a:gd name="connsiteY0" fmla="*/ -21 h 2904829"/>
              <a:gd name="connsiteX1" fmla="*/ -157 w 1443500"/>
              <a:gd name="connsiteY1" fmla="*/ 80175 h 2904829"/>
              <a:gd name="connsiteX2" fmla="*/ -157 w 1443500"/>
              <a:gd name="connsiteY2" fmla="*/ 2904808 h 2904829"/>
              <a:gd name="connsiteX3" fmla="*/ 189114 w 1443500"/>
              <a:gd name="connsiteY3" fmla="*/ 2904808 h 2904829"/>
              <a:gd name="connsiteX4" fmla="*/ 189114 w 1443500"/>
              <a:gd name="connsiteY4" fmla="*/ 2416639 h 2904829"/>
              <a:gd name="connsiteX5" fmla="*/ 1254072 w 1443500"/>
              <a:gd name="connsiteY5" fmla="*/ 2416639 h 2904829"/>
              <a:gd name="connsiteX6" fmla="*/ 1254072 w 1443500"/>
              <a:gd name="connsiteY6" fmla="*/ 2904808 h 2904829"/>
              <a:gd name="connsiteX7" fmla="*/ 1443344 w 1443500"/>
              <a:gd name="connsiteY7" fmla="*/ 2904808 h 2904829"/>
              <a:gd name="connsiteX8" fmla="*/ 1443344 w 1443500"/>
              <a:gd name="connsiteY8" fmla="*/ 80175 h 2904829"/>
              <a:gd name="connsiteX9" fmla="*/ 1363147 w 1443500"/>
              <a:gd name="connsiteY9" fmla="*/ -21 h 2904829"/>
              <a:gd name="connsiteX10" fmla="*/ 189119 w 1443500"/>
              <a:gd name="connsiteY10" fmla="*/ 191298 h 2904829"/>
              <a:gd name="connsiteX11" fmla="*/ 378391 w 1443500"/>
              <a:gd name="connsiteY11" fmla="*/ 191298 h 2904829"/>
              <a:gd name="connsiteX12" fmla="*/ 378391 w 1443500"/>
              <a:gd name="connsiteY12" fmla="*/ 1135052 h 2904829"/>
              <a:gd name="connsiteX13" fmla="*/ 189119 w 1443500"/>
              <a:gd name="connsiteY13" fmla="*/ 1135052 h 2904829"/>
              <a:gd name="connsiteX14" fmla="*/ 481022 w 1443500"/>
              <a:gd name="connsiteY14" fmla="*/ 191298 h 2904829"/>
              <a:gd name="connsiteX15" fmla="*/ 670294 w 1443500"/>
              <a:gd name="connsiteY15" fmla="*/ 191298 h 2904829"/>
              <a:gd name="connsiteX16" fmla="*/ 670294 w 1443500"/>
              <a:gd name="connsiteY16" fmla="*/ 1135052 h 2904829"/>
              <a:gd name="connsiteX17" fmla="*/ 481022 w 1443500"/>
              <a:gd name="connsiteY17" fmla="*/ 1135052 h 2904829"/>
              <a:gd name="connsiteX18" fmla="*/ 772891 w 1443500"/>
              <a:gd name="connsiteY18" fmla="*/ 191298 h 2904829"/>
              <a:gd name="connsiteX19" fmla="*/ 962162 w 1443500"/>
              <a:gd name="connsiteY19" fmla="*/ 191298 h 2904829"/>
              <a:gd name="connsiteX20" fmla="*/ 962162 w 1443500"/>
              <a:gd name="connsiteY20" fmla="*/ 1135052 h 2904829"/>
              <a:gd name="connsiteX21" fmla="*/ 772891 w 1443500"/>
              <a:gd name="connsiteY21" fmla="*/ 1135052 h 2904829"/>
              <a:gd name="connsiteX22" fmla="*/ 1064794 w 1443500"/>
              <a:gd name="connsiteY22" fmla="*/ 191298 h 2904829"/>
              <a:gd name="connsiteX23" fmla="*/ 1254065 w 1443500"/>
              <a:gd name="connsiteY23" fmla="*/ 191298 h 2904829"/>
              <a:gd name="connsiteX24" fmla="*/ 1254065 w 1443500"/>
              <a:gd name="connsiteY24" fmla="*/ 1135052 h 2904829"/>
              <a:gd name="connsiteX25" fmla="*/ 1064794 w 1443500"/>
              <a:gd name="connsiteY25" fmla="*/ 1135052 h 2904829"/>
              <a:gd name="connsiteX26" fmla="*/ 189107 w 1443500"/>
              <a:gd name="connsiteY26" fmla="*/ 1732813 h 2904829"/>
              <a:gd name="connsiteX27" fmla="*/ 1254065 w 1443500"/>
              <a:gd name="connsiteY27" fmla="*/ 1732813 h 2904829"/>
              <a:gd name="connsiteX28" fmla="*/ 1254065 w 1443500"/>
              <a:gd name="connsiteY28" fmla="*/ 2305723 h 2904829"/>
              <a:gd name="connsiteX29" fmla="*/ 189107 w 1443500"/>
              <a:gd name="connsiteY29" fmla="*/ 2305723 h 290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43500" h="2904829">
                <a:moveTo>
                  <a:pt x="80039" y="-21"/>
                </a:moveTo>
                <a:cubicBezTo>
                  <a:pt x="35610" y="-21"/>
                  <a:pt x="-157" y="35746"/>
                  <a:pt x="-157" y="80175"/>
                </a:cubicBezTo>
                <a:lnTo>
                  <a:pt x="-157" y="2904808"/>
                </a:lnTo>
                <a:lnTo>
                  <a:pt x="189114" y="2904808"/>
                </a:lnTo>
                <a:lnTo>
                  <a:pt x="189114" y="2416639"/>
                </a:lnTo>
                <a:lnTo>
                  <a:pt x="1254072" y="2416639"/>
                </a:lnTo>
                <a:lnTo>
                  <a:pt x="1254072" y="2904808"/>
                </a:lnTo>
                <a:lnTo>
                  <a:pt x="1443344" y="2904808"/>
                </a:lnTo>
                <a:lnTo>
                  <a:pt x="1443344" y="80175"/>
                </a:lnTo>
                <a:cubicBezTo>
                  <a:pt x="1443344" y="35746"/>
                  <a:pt x="1407577" y="-21"/>
                  <a:pt x="1363147" y="-21"/>
                </a:cubicBezTo>
                <a:close/>
                <a:moveTo>
                  <a:pt x="189119" y="191298"/>
                </a:moveTo>
                <a:lnTo>
                  <a:pt x="378391" y="191298"/>
                </a:lnTo>
                <a:lnTo>
                  <a:pt x="378391" y="1135052"/>
                </a:lnTo>
                <a:lnTo>
                  <a:pt x="189119" y="1135052"/>
                </a:lnTo>
                <a:close/>
                <a:moveTo>
                  <a:pt x="481022" y="191298"/>
                </a:moveTo>
                <a:lnTo>
                  <a:pt x="670294" y="191298"/>
                </a:lnTo>
                <a:lnTo>
                  <a:pt x="670294" y="1135052"/>
                </a:lnTo>
                <a:lnTo>
                  <a:pt x="481022" y="1135052"/>
                </a:lnTo>
                <a:close/>
                <a:moveTo>
                  <a:pt x="772891" y="191298"/>
                </a:moveTo>
                <a:lnTo>
                  <a:pt x="962162" y="191298"/>
                </a:lnTo>
                <a:lnTo>
                  <a:pt x="962162" y="1135052"/>
                </a:lnTo>
                <a:lnTo>
                  <a:pt x="772891" y="1135052"/>
                </a:lnTo>
                <a:close/>
                <a:moveTo>
                  <a:pt x="1064794" y="191298"/>
                </a:moveTo>
                <a:lnTo>
                  <a:pt x="1254065" y="191298"/>
                </a:lnTo>
                <a:lnTo>
                  <a:pt x="1254065" y="1135052"/>
                </a:lnTo>
                <a:lnTo>
                  <a:pt x="1064794" y="1135052"/>
                </a:lnTo>
                <a:close/>
                <a:moveTo>
                  <a:pt x="189107" y="1732813"/>
                </a:moveTo>
                <a:lnTo>
                  <a:pt x="1254065" y="1732813"/>
                </a:lnTo>
                <a:lnTo>
                  <a:pt x="1254065" y="2305723"/>
                </a:lnTo>
                <a:lnTo>
                  <a:pt x="189107" y="2305723"/>
                </a:lnTo>
                <a:close/>
              </a:path>
            </a:pathLst>
          </a:custGeom>
          <a:solidFill>
            <a:srgbClr val="241C1C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1" name="任意多边形: 形状 750">
            <a:extLst>
              <a:ext uri="{FF2B5EF4-FFF2-40B4-BE49-F238E27FC236}">
                <a16:creationId xmlns:a16="http://schemas.microsoft.com/office/drawing/2014/main" id="{198403E8-11C2-4897-8ECD-55DAA430FA14}"/>
              </a:ext>
            </a:extLst>
          </p:cNvPr>
          <p:cNvSpPr/>
          <p:nvPr/>
        </p:nvSpPr>
        <p:spPr>
          <a:xfrm>
            <a:off x="4303025" y="4866336"/>
            <a:ext cx="3375557" cy="1991664"/>
          </a:xfrm>
          <a:custGeom>
            <a:avLst/>
            <a:gdLst>
              <a:gd name="connsiteX0" fmla="*/ -157 w 3375557"/>
              <a:gd name="connsiteY0" fmla="*/ -21 h 1991664"/>
              <a:gd name="connsiteX1" fmla="*/ -157 w 3375557"/>
              <a:gd name="connsiteY1" fmla="*/ 1991643 h 1991664"/>
              <a:gd name="connsiteX2" fmla="*/ 258912 w 3375557"/>
              <a:gd name="connsiteY2" fmla="*/ 1991643 h 1991664"/>
              <a:gd name="connsiteX3" fmla="*/ 258912 w 3375557"/>
              <a:gd name="connsiteY3" fmla="*/ 1265457 h 1991664"/>
              <a:gd name="connsiteX4" fmla="*/ 3116298 w 3375557"/>
              <a:gd name="connsiteY4" fmla="*/ 1265457 h 1991664"/>
              <a:gd name="connsiteX5" fmla="*/ 3116298 w 3375557"/>
              <a:gd name="connsiteY5" fmla="*/ 1991643 h 1991664"/>
              <a:gd name="connsiteX6" fmla="*/ 3375401 w 3375557"/>
              <a:gd name="connsiteY6" fmla="*/ 1991643 h 1991664"/>
              <a:gd name="connsiteX7" fmla="*/ 3375401 w 3375557"/>
              <a:gd name="connsiteY7" fmla="*/ -21 h 1991664"/>
              <a:gd name="connsiteX8" fmla="*/ -146 w 3375557"/>
              <a:gd name="connsiteY8" fmla="*/ -21 h 199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5557" h="1991664">
                <a:moveTo>
                  <a:pt x="-157" y="-21"/>
                </a:moveTo>
                <a:lnTo>
                  <a:pt x="-157" y="1991643"/>
                </a:lnTo>
                <a:lnTo>
                  <a:pt x="258912" y="1991643"/>
                </a:lnTo>
                <a:lnTo>
                  <a:pt x="258912" y="1265457"/>
                </a:lnTo>
                <a:lnTo>
                  <a:pt x="3116298" y="1265457"/>
                </a:lnTo>
                <a:lnTo>
                  <a:pt x="3116298" y="1991643"/>
                </a:lnTo>
                <a:lnTo>
                  <a:pt x="3375401" y="1991643"/>
                </a:lnTo>
                <a:lnTo>
                  <a:pt x="3375401" y="-21"/>
                </a:lnTo>
                <a:lnTo>
                  <a:pt x="-146" y="-21"/>
                </a:lnTo>
                <a:close/>
              </a:path>
            </a:pathLst>
          </a:custGeom>
          <a:solidFill>
            <a:srgbClr val="A57136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2" name="任意多边形: 形状 751">
            <a:extLst>
              <a:ext uri="{FF2B5EF4-FFF2-40B4-BE49-F238E27FC236}">
                <a16:creationId xmlns:a16="http://schemas.microsoft.com/office/drawing/2014/main" id="{57CB56D8-17FB-B13E-545F-D0338DAFBF0B}"/>
              </a:ext>
            </a:extLst>
          </p:cNvPr>
          <p:cNvSpPr/>
          <p:nvPr/>
        </p:nvSpPr>
        <p:spPr>
          <a:xfrm>
            <a:off x="3865387" y="4831307"/>
            <a:ext cx="4250822" cy="95955"/>
          </a:xfrm>
          <a:custGeom>
            <a:avLst/>
            <a:gdLst>
              <a:gd name="connsiteX0" fmla="*/ -157 w 4250822"/>
              <a:gd name="connsiteY0" fmla="*/ -21 h 95955"/>
              <a:gd name="connsiteX1" fmla="*/ 4250666 w 4250822"/>
              <a:gd name="connsiteY1" fmla="*/ -21 h 95955"/>
              <a:gd name="connsiteX2" fmla="*/ 4250666 w 4250822"/>
              <a:gd name="connsiteY2" fmla="*/ 95934 h 95955"/>
              <a:gd name="connsiteX3" fmla="*/ -157 w 4250822"/>
              <a:gd name="connsiteY3" fmla="*/ 95934 h 9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0822" h="95955">
                <a:moveTo>
                  <a:pt x="-157" y="-21"/>
                </a:moveTo>
                <a:lnTo>
                  <a:pt x="4250666" y="-21"/>
                </a:lnTo>
                <a:lnTo>
                  <a:pt x="4250666" y="95934"/>
                </a:lnTo>
                <a:lnTo>
                  <a:pt x="-157" y="95934"/>
                </a:lnTo>
                <a:close/>
              </a:path>
            </a:pathLst>
          </a:custGeom>
          <a:solidFill>
            <a:srgbClr val="704D25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3" name="任意多边形: 形状 752">
            <a:extLst>
              <a:ext uri="{FF2B5EF4-FFF2-40B4-BE49-F238E27FC236}">
                <a16:creationId xmlns:a16="http://schemas.microsoft.com/office/drawing/2014/main" id="{EC8D11A1-ACD4-0CE4-739E-FDEB783AAE6A}"/>
              </a:ext>
            </a:extLst>
          </p:cNvPr>
          <p:cNvSpPr/>
          <p:nvPr/>
        </p:nvSpPr>
        <p:spPr>
          <a:xfrm>
            <a:off x="4562105" y="5091866"/>
            <a:ext cx="2857386" cy="730257"/>
          </a:xfrm>
          <a:custGeom>
            <a:avLst/>
            <a:gdLst>
              <a:gd name="connsiteX0" fmla="*/ -157 w 2857386"/>
              <a:gd name="connsiteY0" fmla="*/ -21 h 730257"/>
              <a:gd name="connsiteX1" fmla="*/ -157 w 2857386"/>
              <a:gd name="connsiteY1" fmla="*/ 730237 h 730257"/>
              <a:gd name="connsiteX2" fmla="*/ 2857229 w 2857386"/>
              <a:gd name="connsiteY2" fmla="*/ 730237 h 730257"/>
              <a:gd name="connsiteX3" fmla="*/ 2857229 w 2857386"/>
              <a:gd name="connsiteY3" fmla="*/ -21 h 730257"/>
              <a:gd name="connsiteX4" fmla="*/ -157 w 2857386"/>
              <a:gd name="connsiteY4" fmla="*/ -21 h 73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386" h="730257">
                <a:moveTo>
                  <a:pt x="-157" y="-21"/>
                </a:moveTo>
                <a:lnTo>
                  <a:pt x="-157" y="730237"/>
                </a:lnTo>
                <a:lnTo>
                  <a:pt x="2857229" y="730237"/>
                </a:lnTo>
                <a:lnTo>
                  <a:pt x="2857229" y="-21"/>
                </a:lnTo>
                <a:lnTo>
                  <a:pt x="-157" y="-21"/>
                </a:lnTo>
                <a:close/>
              </a:path>
            </a:pathLst>
          </a:custGeom>
          <a:solidFill>
            <a:srgbClr val="956631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54" name="图形 18">
            <a:extLst>
              <a:ext uri="{FF2B5EF4-FFF2-40B4-BE49-F238E27FC236}">
                <a16:creationId xmlns:a16="http://schemas.microsoft.com/office/drawing/2014/main" id="{8213A77D-C2AE-1F11-063C-2CADE8156217}"/>
              </a:ext>
            </a:extLst>
          </p:cNvPr>
          <p:cNvGrpSpPr/>
          <p:nvPr/>
        </p:nvGrpSpPr>
        <p:grpSpPr>
          <a:xfrm>
            <a:off x="4253243" y="3742814"/>
            <a:ext cx="387600" cy="1088095"/>
            <a:chOff x="4253243" y="3756568"/>
            <a:chExt cx="387600" cy="1088095"/>
          </a:xfrm>
        </p:grpSpPr>
        <p:grpSp>
          <p:nvGrpSpPr>
            <p:cNvPr id="755" name="图形 18">
              <a:extLst>
                <a:ext uri="{FF2B5EF4-FFF2-40B4-BE49-F238E27FC236}">
                  <a16:creationId xmlns:a16="http://schemas.microsoft.com/office/drawing/2014/main" id="{DAFD4F45-AEF5-B790-422E-762D6EEFB6FA}"/>
                </a:ext>
              </a:extLst>
            </p:cNvPr>
            <p:cNvGrpSpPr/>
            <p:nvPr/>
          </p:nvGrpSpPr>
          <p:grpSpPr>
            <a:xfrm>
              <a:off x="4408387" y="4301242"/>
              <a:ext cx="156022" cy="488981"/>
              <a:chOff x="4408387" y="4301242"/>
              <a:chExt cx="156022" cy="488981"/>
            </a:xfrm>
          </p:grpSpPr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28168686-9634-6E6A-09A4-F57538856CEB}"/>
                  </a:ext>
                </a:extLst>
              </p:cNvPr>
              <p:cNvSpPr/>
              <p:nvPr/>
            </p:nvSpPr>
            <p:spPr>
              <a:xfrm rot="588735">
                <a:off x="4500146" y="4396071"/>
                <a:ext cx="15729" cy="395707"/>
              </a:xfrm>
              <a:custGeom>
                <a:avLst/>
                <a:gdLst>
                  <a:gd name="connsiteX0" fmla="*/ 15661 w 15729"/>
                  <a:gd name="connsiteY0" fmla="*/ -81 h 395707"/>
                  <a:gd name="connsiteX1" fmla="*/ -69 w 15729"/>
                  <a:gd name="connsiteY1" fmla="*/ -81 h 395707"/>
                  <a:gd name="connsiteX2" fmla="*/ -69 w 15729"/>
                  <a:gd name="connsiteY2" fmla="*/ 395626 h 395707"/>
                  <a:gd name="connsiteX3" fmla="*/ 290 w 15729"/>
                  <a:gd name="connsiteY3" fmla="*/ 395626 h 395707"/>
                  <a:gd name="connsiteX4" fmla="*/ 15660 w 15729"/>
                  <a:gd name="connsiteY4" fmla="*/ 380257 h 395707"/>
                  <a:gd name="connsiteX5" fmla="*/ 15660 w 15729"/>
                  <a:gd name="connsiteY5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61" y="-81"/>
                    </a:moveTo>
                    <a:lnTo>
                      <a:pt x="-69" y="-81"/>
                    </a:lnTo>
                    <a:lnTo>
                      <a:pt x="-69" y="395626"/>
                    </a:lnTo>
                    <a:lnTo>
                      <a:pt x="290" y="395626"/>
                    </a:lnTo>
                    <a:cubicBezTo>
                      <a:pt x="8805" y="395626"/>
                      <a:pt x="15660" y="388772"/>
                      <a:pt x="15660" y="380257"/>
                    </a:cubicBezTo>
                    <a:lnTo>
                      <a:pt x="15660" y="-81"/>
                    </a:lnTo>
                    <a:close/>
                  </a:path>
                </a:pathLst>
              </a:custGeom>
              <a:solidFill>
                <a:srgbClr val="CCFF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E0AC135A-84E4-8856-4D6F-D0FC776BE06B}"/>
                  </a:ext>
                </a:extLst>
              </p:cNvPr>
              <p:cNvSpPr/>
              <p:nvPr/>
            </p:nvSpPr>
            <p:spPr>
              <a:xfrm rot="588735">
                <a:off x="4536527" y="4367840"/>
                <a:ext cx="15729" cy="31458"/>
              </a:xfrm>
              <a:custGeom>
                <a:avLst/>
                <a:gdLst>
                  <a:gd name="connsiteX0" fmla="*/ 15664 w 15729"/>
                  <a:gd name="connsiteY0" fmla="*/ -93 h 31458"/>
                  <a:gd name="connsiteX1" fmla="*/ -66 w 15729"/>
                  <a:gd name="connsiteY1" fmla="*/ -93 h 31458"/>
                  <a:gd name="connsiteX2" fmla="*/ -66 w 15729"/>
                  <a:gd name="connsiteY2" fmla="*/ 31366 h 31458"/>
                  <a:gd name="connsiteX3" fmla="*/ 15664 w 15729"/>
                  <a:gd name="connsiteY3" fmla="*/ 31366 h 31458"/>
                  <a:gd name="connsiteX4" fmla="*/ 15664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4" y="-93"/>
                    </a:moveTo>
                    <a:lnTo>
                      <a:pt x="-66" y="-93"/>
                    </a:lnTo>
                    <a:lnTo>
                      <a:pt x="-66" y="31366"/>
                    </a:lnTo>
                    <a:lnTo>
                      <a:pt x="15664" y="31366"/>
                    </a:lnTo>
                    <a:lnTo>
                      <a:pt x="15664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71228E28-2EE9-7F1E-4003-5B80E9568FC7}"/>
                  </a:ext>
                </a:extLst>
              </p:cNvPr>
              <p:cNvSpPr/>
              <p:nvPr/>
            </p:nvSpPr>
            <p:spPr>
              <a:xfrm rot="588735">
                <a:off x="4543750" y="4312185"/>
                <a:ext cx="15729" cy="56255"/>
              </a:xfrm>
              <a:custGeom>
                <a:avLst/>
                <a:gdLst>
                  <a:gd name="connsiteX0" fmla="*/ -65 w 15729"/>
                  <a:gd name="connsiteY0" fmla="*/ -95 h 56255"/>
                  <a:gd name="connsiteX1" fmla="*/ -65 w 15729"/>
                  <a:gd name="connsiteY1" fmla="*/ 56160 h 56255"/>
                  <a:gd name="connsiteX2" fmla="*/ 15665 w 15729"/>
                  <a:gd name="connsiteY2" fmla="*/ 56160 h 56255"/>
                  <a:gd name="connsiteX3" fmla="*/ 15665 w 15729"/>
                  <a:gd name="connsiteY3" fmla="*/ 15275 h 56255"/>
                  <a:gd name="connsiteX4" fmla="*/ 295 w 15729"/>
                  <a:gd name="connsiteY4" fmla="*/ -95 h 56255"/>
                  <a:gd name="connsiteX5" fmla="*/ -64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65" y="-95"/>
                    </a:moveTo>
                    <a:lnTo>
                      <a:pt x="-65" y="56160"/>
                    </a:lnTo>
                    <a:lnTo>
                      <a:pt x="15665" y="56160"/>
                    </a:lnTo>
                    <a:lnTo>
                      <a:pt x="15665" y="15275"/>
                    </a:lnTo>
                    <a:cubicBezTo>
                      <a:pt x="15665" y="6760"/>
                      <a:pt x="8810" y="-95"/>
                      <a:pt x="295" y="-95"/>
                    </a:cubicBezTo>
                    <a:lnTo>
                      <a:pt x="-64" y="-95"/>
                    </a:lnTo>
                    <a:close/>
                  </a:path>
                </a:pathLst>
              </a:custGeom>
              <a:solidFill>
                <a:srgbClr val="4D4D4D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78E17EF3-C4FA-C1D2-29EB-A2397581F733}"/>
                  </a:ext>
                </a:extLst>
              </p:cNvPr>
              <p:cNvSpPr/>
              <p:nvPr/>
            </p:nvSpPr>
            <p:spPr>
              <a:xfrm rot="588735">
                <a:off x="4441990" y="4386012"/>
                <a:ext cx="15729" cy="395707"/>
              </a:xfrm>
              <a:custGeom>
                <a:avLst/>
                <a:gdLst>
                  <a:gd name="connsiteX0" fmla="*/ 15658 w 15729"/>
                  <a:gd name="connsiteY0" fmla="*/ -82 h 395707"/>
                  <a:gd name="connsiteX1" fmla="*/ -72 w 15729"/>
                  <a:gd name="connsiteY1" fmla="*/ -82 h 395707"/>
                  <a:gd name="connsiteX2" fmla="*/ -72 w 15729"/>
                  <a:gd name="connsiteY2" fmla="*/ 380256 h 395707"/>
                  <a:gd name="connsiteX3" fmla="*/ 15298 w 15729"/>
                  <a:gd name="connsiteY3" fmla="*/ 395625 h 395707"/>
                  <a:gd name="connsiteX4" fmla="*/ 15658 w 15729"/>
                  <a:gd name="connsiteY4" fmla="*/ 395625 h 395707"/>
                  <a:gd name="connsiteX5" fmla="*/ 15658 w 15729"/>
                  <a:gd name="connsiteY5" fmla="*/ -82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58" y="-82"/>
                    </a:moveTo>
                    <a:lnTo>
                      <a:pt x="-72" y="-82"/>
                    </a:lnTo>
                    <a:lnTo>
                      <a:pt x="-72" y="380256"/>
                    </a:lnTo>
                    <a:cubicBezTo>
                      <a:pt x="-72" y="388771"/>
                      <a:pt x="6784" y="395625"/>
                      <a:pt x="15298" y="395625"/>
                    </a:cubicBezTo>
                    <a:lnTo>
                      <a:pt x="15658" y="395625"/>
                    </a:lnTo>
                    <a:lnTo>
                      <a:pt x="15658" y="-82"/>
                    </a:lnTo>
                    <a:close/>
                  </a:path>
                </a:pathLst>
              </a:custGeom>
              <a:solidFill>
                <a:srgbClr val="668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245B5B1D-25E8-E0F3-060A-E8E3A0A35ABD}"/>
                  </a:ext>
                </a:extLst>
              </p:cNvPr>
              <p:cNvSpPr/>
              <p:nvPr/>
            </p:nvSpPr>
            <p:spPr>
              <a:xfrm rot="588735">
                <a:off x="4478371" y="4357782"/>
                <a:ext cx="15729" cy="31458"/>
              </a:xfrm>
              <a:custGeom>
                <a:avLst/>
                <a:gdLst>
                  <a:gd name="connsiteX0" fmla="*/ 15661 w 15729"/>
                  <a:gd name="connsiteY0" fmla="*/ -93 h 31458"/>
                  <a:gd name="connsiteX1" fmla="*/ -69 w 15729"/>
                  <a:gd name="connsiteY1" fmla="*/ -93 h 31458"/>
                  <a:gd name="connsiteX2" fmla="*/ -69 w 15729"/>
                  <a:gd name="connsiteY2" fmla="*/ 31365 h 31458"/>
                  <a:gd name="connsiteX3" fmla="*/ 15661 w 15729"/>
                  <a:gd name="connsiteY3" fmla="*/ 31365 h 31458"/>
                  <a:gd name="connsiteX4" fmla="*/ 15661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1" y="-93"/>
                    </a:moveTo>
                    <a:lnTo>
                      <a:pt x="-69" y="-93"/>
                    </a:lnTo>
                    <a:lnTo>
                      <a:pt x="-69" y="31365"/>
                    </a:lnTo>
                    <a:lnTo>
                      <a:pt x="15661" y="31365"/>
                    </a:lnTo>
                    <a:lnTo>
                      <a:pt x="15661" y="-93"/>
                    </a:lnTo>
                    <a:close/>
                  </a:path>
                </a:pathLst>
              </a:custGeom>
              <a:solidFill>
                <a:srgbClr val="916F6F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89FB099F-FB21-F467-7095-EEEBA133FACE}"/>
                  </a:ext>
                </a:extLst>
              </p:cNvPr>
              <p:cNvSpPr/>
              <p:nvPr/>
            </p:nvSpPr>
            <p:spPr>
              <a:xfrm rot="588735">
                <a:off x="4485896" y="4302180"/>
                <a:ext cx="15729" cy="56255"/>
              </a:xfrm>
              <a:custGeom>
                <a:avLst/>
                <a:gdLst>
                  <a:gd name="connsiteX0" fmla="*/ 15301 w 15729"/>
                  <a:gd name="connsiteY0" fmla="*/ -96 h 56255"/>
                  <a:gd name="connsiteX1" fmla="*/ -68 w 15729"/>
                  <a:gd name="connsiteY1" fmla="*/ 15274 h 56255"/>
                  <a:gd name="connsiteX2" fmla="*/ -68 w 15729"/>
                  <a:gd name="connsiteY2" fmla="*/ 56159 h 56255"/>
                  <a:gd name="connsiteX3" fmla="*/ 15662 w 15729"/>
                  <a:gd name="connsiteY3" fmla="*/ 56159 h 56255"/>
                  <a:gd name="connsiteX4" fmla="*/ 15662 w 15729"/>
                  <a:gd name="connsiteY4" fmla="*/ -96 h 56255"/>
                  <a:gd name="connsiteX5" fmla="*/ 15302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1" y="-96"/>
                    </a:moveTo>
                    <a:cubicBezTo>
                      <a:pt x="6787" y="-96"/>
                      <a:pt x="-68" y="6759"/>
                      <a:pt x="-68" y="15274"/>
                    </a:cubicBezTo>
                    <a:lnTo>
                      <a:pt x="-68" y="56159"/>
                    </a:lnTo>
                    <a:lnTo>
                      <a:pt x="15662" y="56159"/>
                    </a:lnTo>
                    <a:lnTo>
                      <a:pt x="15662" y="-96"/>
                    </a:lnTo>
                    <a:lnTo>
                      <a:pt x="15302" y="-96"/>
                    </a:lnTo>
                    <a:close/>
                  </a:path>
                </a:pathLst>
              </a:custGeom>
              <a:solidFill>
                <a:srgbClr val="000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245BB9C8-3723-2659-D703-22FDEB798A08}"/>
                  </a:ext>
                </a:extLst>
              </p:cNvPr>
              <p:cNvSpPr/>
              <p:nvPr/>
            </p:nvSpPr>
            <p:spPr>
              <a:xfrm rot="588735">
                <a:off x="4457101" y="4391004"/>
                <a:ext cx="43225" cy="395707"/>
              </a:xfrm>
              <a:custGeom>
                <a:avLst/>
                <a:gdLst>
                  <a:gd name="connsiteX0" fmla="*/ 43155 w 43225"/>
                  <a:gd name="connsiteY0" fmla="*/ -81 h 395707"/>
                  <a:gd name="connsiteX1" fmla="*/ -70 w 43225"/>
                  <a:gd name="connsiteY1" fmla="*/ -81 h 395707"/>
                  <a:gd name="connsiteX2" fmla="*/ -70 w 43225"/>
                  <a:gd name="connsiteY2" fmla="*/ 395626 h 395707"/>
                  <a:gd name="connsiteX3" fmla="*/ 43155 w 43225"/>
                  <a:gd name="connsiteY3" fmla="*/ 395626 h 395707"/>
                  <a:gd name="connsiteX4" fmla="*/ 43155 w 43225"/>
                  <a:gd name="connsiteY4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7">
                    <a:moveTo>
                      <a:pt x="43155" y="-81"/>
                    </a:moveTo>
                    <a:lnTo>
                      <a:pt x="-70" y="-81"/>
                    </a:lnTo>
                    <a:lnTo>
                      <a:pt x="-70" y="395626"/>
                    </a:lnTo>
                    <a:lnTo>
                      <a:pt x="43155" y="395626"/>
                    </a:lnTo>
                    <a:lnTo>
                      <a:pt x="43155" y="-81"/>
                    </a:lnTo>
                    <a:close/>
                  </a:path>
                </a:pathLst>
              </a:custGeom>
              <a:solidFill>
                <a:srgbClr val="AAD4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87FECD7A-DAA8-624E-135A-1855EBC647AB}"/>
                  </a:ext>
                </a:extLst>
              </p:cNvPr>
              <p:cNvSpPr/>
              <p:nvPr/>
            </p:nvSpPr>
            <p:spPr>
              <a:xfrm rot="588735">
                <a:off x="4493482" y="4362773"/>
                <a:ext cx="43225" cy="31458"/>
              </a:xfrm>
              <a:custGeom>
                <a:avLst/>
                <a:gdLst>
                  <a:gd name="connsiteX0" fmla="*/ 43158 w 43225"/>
                  <a:gd name="connsiteY0" fmla="*/ -93 h 31458"/>
                  <a:gd name="connsiteX1" fmla="*/ -67 w 43225"/>
                  <a:gd name="connsiteY1" fmla="*/ -93 h 31458"/>
                  <a:gd name="connsiteX2" fmla="*/ -67 w 43225"/>
                  <a:gd name="connsiteY2" fmla="*/ 31366 h 31458"/>
                  <a:gd name="connsiteX3" fmla="*/ 43158 w 43225"/>
                  <a:gd name="connsiteY3" fmla="*/ 31366 h 31458"/>
                  <a:gd name="connsiteX4" fmla="*/ 43158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58" y="-93"/>
                    </a:moveTo>
                    <a:lnTo>
                      <a:pt x="-67" y="-93"/>
                    </a:lnTo>
                    <a:lnTo>
                      <a:pt x="-67" y="31366"/>
                    </a:lnTo>
                    <a:lnTo>
                      <a:pt x="43158" y="31366"/>
                    </a:lnTo>
                    <a:lnTo>
                      <a:pt x="43158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5B026715-DE0D-3486-D9C6-37ECE0D2E525}"/>
                  </a:ext>
                </a:extLst>
              </p:cNvPr>
              <p:cNvSpPr/>
              <p:nvPr/>
            </p:nvSpPr>
            <p:spPr>
              <a:xfrm rot="588735">
                <a:off x="4501143" y="4307194"/>
                <a:ext cx="43225" cy="56255"/>
              </a:xfrm>
              <a:custGeom>
                <a:avLst/>
                <a:gdLst>
                  <a:gd name="connsiteX0" fmla="*/ -67 w 43225"/>
                  <a:gd name="connsiteY0" fmla="*/ -95 h 56255"/>
                  <a:gd name="connsiteX1" fmla="*/ -67 w 43225"/>
                  <a:gd name="connsiteY1" fmla="*/ 56160 h 56255"/>
                  <a:gd name="connsiteX2" fmla="*/ 43159 w 43225"/>
                  <a:gd name="connsiteY2" fmla="*/ 56160 h 56255"/>
                  <a:gd name="connsiteX3" fmla="*/ 43159 w 43225"/>
                  <a:gd name="connsiteY3" fmla="*/ -95 h 56255"/>
                  <a:gd name="connsiteX4" fmla="*/ -67 w 43225"/>
                  <a:gd name="connsiteY4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7" y="-95"/>
                    </a:moveTo>
                    <a:lnTo>
                      <a:pt x="-67" y="56160"/>
                    </a:lnTo>
                    <a:lnTo>
                      <a:pt x="43159" y="56160"/>
                    </a:lnTo>
                    <a:lnTo>
                      <a:pt x="43159" y="-95"/>
                    </a:lnTo>
                    <a:lnTo>
                      <a:pt x="-67" y="-95"/>
                    </a:lnTo>
                    <a:close/>
                  </a:path>
                </a:pathLst>
              </a:custGeom>
              <a:solidFill>
                <a:srgbClr val="1A1A1A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6" name="图形 18">
              <a:extLst>
                <a:ext uri="{FF2B5EF4-FFF2-40B4-BE49-F238E27FC236}">
                  <a16:creationId xmlns:a16="http://schemas.microsoft.com/office/drawing/2014/main" id="{30A76C60-F0CC-161A-4C57-42C54C9C4056}"/>
                </a:ext>
              </a:extLst>
            </p:cNvPr>
            <p:cNvGrpSpPr/>
            <p:nvPr/>
          </p:nvGrpSpPr>
          <p:grpSpPr>
            <a:xfrm>
              <a:off x="4253243" y="4096278"/>
              <a:ext cx="127275" cy="462919"/>
              <a:chOff x="4253243" y="4096278"/>
              <a:chExt cx="127275" cy="462919"/>
            </a:xfrm>
          </p:grpSpPr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F7CEA114-C837-1D96-4D2A-6EE8C6194CFC}"/>
                  </a:ext>
                </a:extLst>
              </p:cNvPr>
              <p:cNvSpPr/>
              <p:nvPr/>
            </p:nvSpPr>
            <p:spPr>
              <a:xfrm rot="-679803">
                <a:off x="4258565" y="4099318"/>
                <a:ext cx="36681" cy="57820"/>
              </a:xfrm>
              <a:custGeom>
                <a:avLst/>
                <a:gdLst>
                  <a:gd name="connsiteX0" fmla="*/ 2561 w 36681"/>
                  <a:gd name="connsiteY0" fmla="*/ -105 h 57820"/>
                  <a:gd name="connsiteX1" fmla="*/ -79 w 36681"/>
                  <a:gd name="connsiteY1" fmla="*/ 2597 h 57820"/>
                  <a:gd name="connsiteX2" fmla="*/ -79 w 36681"/>
                  <a:gd name="connsiteY2" fmla="*/ 55010 h 57820"/>
                  <a:gd name="connsiteX3" fmla="*/ 2561 w 36681"/>
                  <a:gd name="connsiteY3" fmla="*/ 57712 h 57820"/>
                  <a:gd name="connsiteX4" fmla="*/ 33961 w 36681"/>
                  <a:gd name="connsiteY4" fmla="*/ 57712 h 57820"/>
                  <a:gd name="connsiteX5" fmla="*/ 36602 w 36681"/>
                  <a:gd name="connsiteY5" fmla="*/ 55010 h 57820"/>
                  <a:gd name="connsiteX6" fmla="*/ 36602 w 36681"/>
                  <a:gd name="connsiteY6" fmla="*/ 2594 h 57820"/>
                  <a:gd name="connsiteX7" fmla="*/ 33961 w 36681"/>
                  <a:gd name="connsiteY7" fmla="*/ -109 h 57820"/>
                  <a:gd name="connsiteX8" fmla="*/ 2561 w 36681"/>
                  <a:gd name="connsiteY8" fmla="*/ -109 h 5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681" h="57820">
                    <a:moveTo>
                      <a:pt x="2561" y="-105"/>
                    </a:moveTo>
                    <a:cubicBezTo>
                      <a:pt x="1064" y="-105"/>
                      <a:pt x="-79" y="1099"/>
                      <a:pt x="-79" y="2597"/>
                    </a:cubicBezTo>
                    <a:lnTo>
                      <a:pt x="-79" y="55010"/>
                    </a:lnTo>
                    <a:cubicBezTo>
                      <a:pt x="-79" y="56508"/>
                      <a:pt x="1067" y="57712"/>
                      <a:pt x="2561" y="57712"/>
                    </a:cubicBezTo>
                    <a:lnTo>
                      <a:pt x="33961" y="57712"/>
                    </a:lnTo>
                    <a:cubicBezTo>
                      <a:pt x="35458" y="57712"/>
                      <a:pt x="36602" y="56508"/>
                      <a:pt x="36602" y="55010"/>
                    </a:cubicBezTo>
                    <a:lnTo>
                      <a:pt x="36602" y="2594"/>
                    </a:lnTo>
                    <a:cubicBezTo>
                      <a:pt x="36602" y="1097"/>
                      <a:pt x="35455" y="-109"/>
                      <a:pt x="33961" y="-109"/>
                    </a:cubicBezTo>
                    <a:lnTo>
                      <a:pt x="2561" y="-109"/>
                    </a:lnTo>
                    <a:close/>
                  </a:path>
                </a:pathLst>
              </a:custGeom>
              <a:gradFill>
                <a:gsLst>
                  <a:gs pos="0">
                    <a:srgbClr val="C83737"/>
                  </a:gs>
                  <a:gs pos="18303">
                    <a:srgbClr val="D35F5F"/>
                  </a:gs>
                  <a:gs pos="35655">
                    <a:srgbClr val="DE8787"/>
                  </a:gs>
                  <a:gs pos="64720">
                    <a:srgbClr val="E9AFAF"/>
                  </a:gs>
                  <a:gs pos="100000">
                    <a:srgbClr val="F4D7D7"/>
                  </a:gs>
                </a:gsLst>
                <a:lin ang="21542710" scaled="1"/>
              </a:gra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B2C3C434-622E-D6B3-D221-55557E9F62D8}"/>
                  </a:ext>
                </a:extLst>
              </p:cNvPr>
              <p:cNvSpPr/>
              <p:nvPr/>
            </p:nvSpPr>
            <p:spPr>
              <a:xfrm rot="-679803">
                <a:off x="4332991" y="4177660"/>
                <a:ext cx="6904" cy="371206"/>
              </a:xfrm>
              <a:custGeom>
                <a:avLst/>
                <a:gdLst>
                  <a:gd name="connsiteX0" fmla="*/ 6830 w 6904"/>
                  <a:gd name="connsiteY0" fmla="*/ -96 h 371206"/>
                  <a:gd name="connsiteX1" fmla="*/ -75 w 6904"/>
                  <a:gd name="connsiteY1" fmla="*/ -96 h 371206"/>
                  <a:gd name="connsiteX2" fmla="*/ -75 w 6904"/>
                  <a:gd name="connsiteY2" fmla="*/ 371111 h 371206"/>
                  <a:gd name="connsiteX3" fmla="*/ 6830 w 6904"/>
                  <a:gd name="connsiteY3" fmla="*/ 364447 h 371206"/>
                  <a:gd name="connsiteX4" fmla="*/ 6830 w 6904"/>
                  <a:gd name="connsiteY4" fmla="*/ -90 h 37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371206">
                    <a:moveTo>
                      <a:pt x="6830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231" y="368535"/>
                      <a:pt x="6830" y="368123"/>
                      <a:pt x="6830" y="364447"/>
                    </a:cubicBezTo>
                    <a:lnTo>
                      <a:pt x="6830" y="-90"/>
                    </a:lnTo>
                    <a:close/>
                  </a:path>
                </a:pathLst>
              </a:custGeom>
              <a:solidFill>
                <a:srgbClr val="FFDD55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5B39A6BF-860F-B100-6B56-A59043AEE56A}"/>
                  </a:ext>
                </a:extLst>
              </p:cNvPr>
              <p:cNvSpPr/>
              <p:nvPr/>
            </p:nvSpPr>
            <p:spPr>
              <a:xfrm rot="-679803">
                <a:off x="4293810" y="4153882"/>
                <a:ext cx="6904" cy="27677"/>
              </a:xfrm>
              <a:custGeom>
                <a:avLst/>
                <a:gdLst>
                  <a:gd name="connsiteX0" fmla="*/ 6826 w 6904"/>
                  <a:gd name="connsiteY0" fmla="*/ -107 h 27677"/>
                  <a:gd name="connsiteX1" fmla="*/ -78 w 6904"/>
                  <a:gd name="connsiteY1" fmla="*/ -107 h 27677"/>
                  <a:gd name="connsiteX2" fmla="*/ -78 w 6904"/>
                  <a:gd name="connsiteY2" fmla="*/ 27571 h 27677"/>
                  <a:gd name="connsiteX3" fmla="*/ 6826 w 6904"/>
                  <a:gd name="connsiteY3" fmla="*/ 27571 h 27677"/>
                  <a:gd name="connsiteX4" fmla="*/ 6826 w 6904"/>
                  <a:gd name="connsiteY4" fmla="*/ -107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27677">
                    <a:moveTo>
                      <a:pt x="6826" y="-107"/>
                    </a:moveTo>
                    <a:lnTo>
                      <a:pt x="-78" y="-107"/>
                    </a:lnTo>
                    <a:lnTo>
                      <a:pt x="-78" y="27571"/>
                    </a:lnTo>
                    <a:lnTo>
                      <a:pt x="6826" y="27571"/>
                    </a:lnTo>
                    <a:lnTo>
                      <a:pt x="6826" y="-107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978D2ECC-C281-803E-AD90-1CFEFED99022}"/>
                  </a:ext>
                </a:extLst>
              </p:cNvPr>
              <p:cNvSpPr/>
              <p:nvPr/>
            </p:nvSpPr>
            <p:spPr>
              <a:xfrm rot="-679803">
                <a:off x="4308818" y="4182491"/>
                <a:ext cx="6964" cy="371207"/>
              </a:xfrm>
              <a:custGeom>
                <a:avLst/>
                <a:gdLst>
                  <a:gd name="connsiteX0" fmla="*/ 6888 w 6964"/>
                  <a:gd name="connsiteY0" fmla="*/ -89 h 371207"/>
                  <a:gd name="connsiteX1" fmla="*/ -76 w 6964"/>
                  <a:gd name="connsiteY1" fmla="*/ -89 h 371207"/>
                  <a:gd name="connsiteX2" fmla="*/ -76 w 6964"/>
                  <a:gd name="connsiteY2" fmla="*/ 364448 h 371207"/>
                  <a:gd name="connsiteX3" fmla="*/ 6888 w 6964"/>
                  <a:gd name="connsiteY3" fmla="*/ 371112 h 371207"/>
                  <a:gd name="connsiteX4" fmla="*/ 6888 w 6964"/>
                  <a:gd name="connsiteY4" fmla="*/ -96 h 37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371207">
                    <a:moveTo>
                      <a:pt x="6888" y="-89"/>
                    </a:moveTo>
                    <a:lnTo>
                      <a:pt x="-76" y="-89"/>
                    </a:lnTo>
                    <a:lnTo>
                      <a:pt x="-76" y="364448"/>
                    </a:lnTo>
                    <a:cubicBezTo>
                      <a:pt x="-76" y="368141"/>
                      <a:pt x="4565" y="368531"/>
                      <a:pt x="6888" y="371112"/>
                    </a:cubicBezTo>
                    <a:lnTo>
                      <a:pt x="6888" y="-96"/>
                    </a:lnTo>
                    <a:close/>
                  </a:path>
                </a:pathLst>
              </a:custGeom>
              <a:solidFill>
                <a:srgbClr val="D4AA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EDA54CF7-2D87-0F31-6A49-8547CE908B0B}"/>
                  </a:ext>
                </a:extLst>
              </p:cNvPr>
              <p:cNvSpPr/>
              <p:nvPr/>
            </p:nvSpPr>
            <p:spPr>
              <a:xfrm rot="-679803">
                <a:off x="4269639" y="4158719"/>
                <a:ext cx="6964" cy="27677"/>
              </a:xfrm>
              <a:custGeom>
                <a:avLst/>
                <a:gdLst>
                  <a:gd name="connsiteX0" fmla="*/ 6885 w 6964"/>
                  <a:gd name="connsiteY0" fmla="*/ -106 h 27677"/>
                  <a:gd name="connsiteX1" fmla="*/ -79 w 6964"/>
                  <a:gd name="connsiteY1" fmla="*/ -106 h 27677"/>
                  <a:gd name="connsiteX2" fmla="*/ -79 w 6964"/>
                  <a:gd name="connsiteY2" fmla="*/ 27571 h 27677"/>
                  <a:gd name="connsiteX3" fmla="*/ 6885 w 6964"/>
                  <a:gd name="connsiteY3" fmla="*/ 27571 h 27677"/>
                  <a:gd name="connsiteX4" fmla="*/ 6885 w 6964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27677">
                    <a:moveTo>
                      <a:pt x="6885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6885" y="27571"/>
                    </a:lnTo>
                    <a:lnTo>
                      <a:pt x="6885" y="-106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A0CF841D-CFE6-BB20-CD94-B383ED94E9F1}"/>
                  </a:ext>
                </a:extLst>
              </p:cNvPr>
              <p:cNvSpPr/>
              <p:nvPr/>
            </p:nvSpPr>
            <p:spPr>
              <a:xfrm rot="-679803">
                <a:off x="4316574" y="4179960"/>
                <a:ext cx="17590" cy="379312"/>
              </a:xfrm>
              <a:custGeom>
                <a:avLst/>
                <a:gdLst>
                  <a:gd name="connsiteX0" fmla="*/ 17515 w 17590"/>
                  <a:gd name="connsiteY0" fmla="*/ -96 h 379312"/>
                  <a:gd name="connsiteX1" fmla="*/ -75 w 17590"/>
                  <a:gd name="connsiteY1" fmla="*/ -96 h 379312"/>
                  <a:gd name="connsiteX2" fmla="*/ -75 w 17590"/>
                  <a:gd name="connsiteY2" fmla="*/ 371111 h 379312"/>
                  <a:gd name="connsiteX3" fmla="*/ 8330 w 17590"/>
                  <a:gd name="connsiteY3" fmla="*/ 379217 h 379312"/>
                  <a:gd name="connsiteX4" fmla="*/ 9049 w 17590"/>
                  <a:gd name="connsiteY4" fmla="*/ 379217 h 379312"/>
                  <a:gd name="connsiteX5" fmla="*/ 17514 w 17590"/>
                  <a:gd name="connsiteY5" fmla="*/ 371111 h 379312"/>
                  <a:gd name="connsiteX6" fmla="*/ 17514 w 17590"/>
                  <a:gd name="connsiteY6" fmla="*/ -96 h 37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0" h="379312">
                    <a:moveTo>
                      <a:pt x="17515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740" y="374238"/>
                      <a:pt x="3665" y="379217"/>
                      <a:pt x="8330" y="379217"/>
                    </a:cubicBezTo>
                    <a:lnTo>
                      <a:pt x="9049" y="379217"/>
                    </a:lnTo>
                    <a:cubicBezTo>
                      <a:pt x="13731" y="379217"/>
                      <a:pt x="14700" y="374258"/>
                      <a:pt x="17514" y="371111"/>
                    </a:cubicBezTo>
                    <a:lnTo>
                      <a:pt x="17514" y="-96"/>
                    </a:lnTo>
                    <a:close/>
                  </a:path>
                </a:pathLst>
              </a:custGeom>
              <a:solidFill>
                <a:srgbClr val="FFCC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EA2E2340-C1EA-7936-6BA7-03CE2F8E24ED}"/>
                  </a:ext>
                </a:extLst>
              </p:cNvPr>
              <p:cNvSpPr/>
              <p:nvPr/>
            </p:nvSpPr>
            <p:spPr>
              <a:xfrm rot="-679803">
                <a:off x="4276598" y="4156260"/>
                <a:ext cx="17590" cy="27677"/>
              </a:xfrm>
              <a:custGeom>
                <a:avLst/>
                <a:gdLst>
                  <a:gd name="connsiteX0" fmla="*/ 17511 w 17590"/>
                  <a:gd name="connsiteY0" fmla="*/ -106 h 27677"/>
                  <a:gd name="connsiteX1" fmla="*/ -79 w 17590"/>
                  <a:gd name="connsiteY1" fmla="*/ -106 h 27677"/>
                  <a:gd name="connsiteX2" fmla="*/ -79 w 17590"/>
                  <a:gd name="connsiteY2" fmla="*/ 27571 h 27677"/>
                  <a:gd name="connsiteX3" fmla="*/ 17511 w 17590"/>
                  <a:gd name="connsiteY3" fmla="*/ 27571 h 27677"/>
                  <a:gd name="connsiteX4" fmla="*/ 17511 w 17590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27677">
                    <a:moveTo>
                      <a:pt x="17511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17511" y="27571"/>
                    </a:lnTo>
                    <a:lnTo>
                      <a:pt x="17511" y="-106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76D94C7E-72A0-621C-4210-E8F8076AE7B4}"/>
                  </a:ext>
                </a:extLst>
              </p:cNvPr>
              <p:cNvSpPr/>
              <p:nvPr/>
            </p:nvSpPr>
            <p:spPr>
              <a:xfrm rot="-679803">
                <a:off x="4308102" y="4236382"/>
                <a:ext cx="6904" cy="5332"/>
              </a:xfrm>
              <a:custGeom>
                <a:avLst/>
                <a:gdLst>
                  <a:gd name="connsiteX0" fmla="*/ 6828 w 6904"/>
                  <a:gd name="connsiteY0" fmla="*/ -103 h 5332"/>
                  <a:gd name="connsiteX1" fmla="*/ -77 w 6904"/>
                  <a:gd name="connsiteY1" fmla="*/ -103 h 5332"/>
                  <a:gd name="connsiteX2" fmla="*/ -77 w 6904"/>
                  <a:gd name="connsiteY2" fmla="*/ 5229 h 5332"/>
                  <a:gd name="connsiteX3" fmla="*/ 6828 w 6904"/>
                  <a:gd name="connsiteY3" fmla="*/ 5229 h 5332"/>
                  <a:gd name="connsiteX4" fmla="*/ 6828 w 6904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5332">
                    <a:moveTo>
                      <a:pt x="6828" y="-103"/>
                    </a:moveTo>
                    <a:lnTo>
                      <a:pt x="-77" y="-103"/>
                    </a:lnTo>
                    <a:lnTo>
                      <a:pt x="-77" y="5229"/>
                    </a:lnTo>
                    <a:lnTo>
                      <a:pt x="6828" y="5229"/>
                    </a:lnTo>
                    <a:lnTo>
                      <a:pt x="6828" y="-103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77529F69-D787-8C67-60E7-D2DCEF207ABF}"/>
                  </a:ext>
                </a:extLst>
              </p:cNvPr>
              <p:cNvSpPr/>
              <p:nvPr/>
            </p:nvSpPr>
            <p:spPr>
              <a:xfrm rot="-679803">
                <a:off x="4283931" y="4241219"/>
                <a:ext cx="6964" cy="5332"/>
              </a:xfrm>
              <a:custGeom>
                <a:avLst/>
                <a:gdLst>
                  <a:gd name="connsiteX0" fmla="*/ 6886 w 6964"/>
                  <a:gd name="connsiteY0" fmla="*/ -102 h 5332"/>
                  <a:gd name="connsiteX1" fmla="*/ -78 w 6964"/>
                  <a:gd name="connsiteY1" fmla="*/ -102 h 5332"/>
                  <a:gd name="connsiteX2" fmla="*/ -78 w 6964"/>
                  <a:gd name="connsiteY2" fmla="*/ 5230 h 5332"/>
                  <a:gd name="connsiteX3" fmla="*/ 6886 w 6964"/>
                  <a:gd name="connsiteY3" fmla="*/ 5230 h 5332"/>
                  <a:gd name="connsiteX4" fmla="*/ 6886 w 6964"/>
                  <a:gd name="connsiteY4" fmla="*/ -102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5332">
                    <a:moveTo>
                      <a:pt x="6886" y="-102"/>
                    </a:moveTo>
                    <a:lnTo>
                      <a:pt x="-78" y="-102"/>
                    </a:lnTo>
                    <a:lnTo>
                      <a:pt x="-78" y="5230"/>
                    </a:lnTo>
                    <a:lnTo>
                      <a:pt x="6886" y="5230"/>
                    </a:lnTo>
                    <a:lnTo>
                      <a:pt x="6886" y="-102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0BE7AA40-EBB0-9741-2090-325ADE7694EA}"/>
                  </a:ext>
                </a:extLst>
              </p:cNvPr>
              <p:cNvSpPr/>
              <p:nvPr/>
            </p:nvSpPr>
            <p:spPr>
              <a:xfrm rot="-679803">
                <a:off x="4290889" y="4238760"/>
                <a:ext cx="17590" cy="5332"/>
              </a:xfrm>
              <a:custGeom>
                <a:avLst/>
                <a:gdLst>
                  <a:gd name="connsiteX0" fmla="*/ 17513 w 17590"/>
                  <a:gd name="connsiteY0" fmla="*/ -103 h 5332"/>
                  <a:gd name="connsiteX1" fmla="*/ -77 w 17590"/>
                  <a:gd name="connsiteY1" fmla="*/ -103 h 5332"/>
                  <a:gd name="connsiteX2" fmla="*/ -77 w 17590"/>
                  <a:gd name="connsiteY2" fmla="*/ 5230 h 5332"/>
                  <a:gd name="connsiteX3" fmla="*/ 17513 w 17590"/>
                  <a:gd name="connsiteY3" fmla="*/ 5230 h 5332"/>
                  <a:gd name="connsiteX4" fmla="*/ 17513 w 17590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5332">
                    <a:moveTo>
                      <a:pt x="17513" y="-103"/>
                    </a:moveTo>
                    <a:lnTo>
                      <a:pt x="-77" y="-103"/>
                    </a:lnTo>
                    <a:lnTo>
                      <a:pt x="-77" y="5230"/>
                    </a:lnTo>
                    <a:lnTo>
                      <a:pt x="17513" y="5230"/>
                    </a:lnTo>
                    <a:lnTo>
                      <a:pt x="17513" y="-103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7" name="图形 18">
              <a:extLst>
                <a:ext uri="{FF2B5EF4-FFF2-40B4-BE49-F238E27FC236}">
                  <a16:creationId xmlns:a16="http://schemas.microsoft.com/office/drawing/2014/main" id="{65CF83FF-0B75-5144-4493-F1A3A35346D6}"/>
                </a:ext>
              </a:extLst>
            </p:cNvPr>
            <p:cNvGrpSpPr/>
            <p:nvPr/>
          </p:nvGrpSpPr>
          <p:grpSpPr>
            <a:xfrm>
              <a:off x="4443549" y="4296362"/>
              <a:ext cx="197294" cy="486194"/>
              <a:chOff x="4443549" y="4296362"/>
              <a:chExt cx="197294" cy="486194"/>
            </a:xfrm>
          </p:grpSpPr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09827E81-9F47-4D44-BAC8-C030D45FAAB6}"/>
                  </a:ext>
                </a:extLst>
              </p:cNvPr>
              <p:cNvSpPr/>
              <p:nvPr/>
            </p:nvSpPr>
            <p:spPr>
              <a:xfrm rot="899999">
                <a:off x="4551499" y="4391553"/>
                <a:ext cx="15729" cy="395709"/>
              </a:xfrm>
              <a:custGeom>
                <a:avLst/>
                <a:gdLst>
                  <a:gd name="connsiteX0" fmla="*/ 15666 w 15729"/>
                  <a:gd name="connsiteY0" fmla="*/ -81 h 395709"/>
                  <a:gd name="connsiteX1" fmla="*/ -64 w 15729"/>
                  <a:gd name="connsiteY1" fmla="*/ -81 h 395709"/>
                  <a:gd name="connsiteX2" fmla="*/ -64 w 15729"/>
                  <a:gd name="connsiteY2" fmla="*/ 395628 h 395709"/>
                  <a:gd name="connsiteX3" fmla="*/ 295 w 15729"/>
                  <a:gd name="connsiteY3" fmla="*/ 395628 h 395709"/>
                  <a:gd name="connsiteX4" fmla="*/ 15665 w 15729"/>
                  <a:gd name="connsiteY4" fmla="*/ 380258 h 395709"/>
                  <a:gd name="connsiteX5" fmla="*/ 15665 w 15729"/>
                  <a:gd name="connsiteY5" fmla="*/ -81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6" y="-81"/>
                    </a:moveTo>
                    <a:lnTo>
                      <a:pt x="-64" y="-81"/>
                    </a:lnTo>
                    <a:lnTo>
                      <a:pt x="-64" y="395628"/>
                    </a:lnTo>
                    <a:lnTo>
                      <a:pt x="295" y="395628"/>
                    </a:lnTo>
                    <a:cubicBezTo>
                      <a:pt x="8810" y="395628"/>
                      <a:pt x="15665" y="388773"/>
                      <a:pt x="15665" y="380258"/>
                    </a:cubicBezTo>
                    <a:lnTo>
                      <a:pt x="15665" y="-81"/>
                    </a:lnTo>
                    <a:close/>
                  </a:path>
                </a:pathLst>
              </a:custGeom>
              <a:solidFill>
                <a:srgbClr val="FF5555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A52D4142-97D8-D207-8EE9-79EB3BE5C617}"/>
                  </a:ext>
                </a:extLst>
              </p:cNvPr>
              <p:cNvSpPr/>
              <p:nvPr/>
            </p:nvSpPr>
            <p:spPr>
              <a:xfrm rot="899999">
                <a:off x="4606751" y="4367473"/>
                <a:ext cx="15729" cy="31458"/>
              </a:xfrm>
              <a:custGeom>
                <a:avLst/>
                <a:gdLst>
                  <a:gd name="connsiteX0" fmla="*/ 15670 w 15729"/>
                  <a:gd name="connsiteY0" fmla="*/ -93 h 31458"/>
                  <a:gd name="connsiteX1" fmla="*/ -59 w 15729"/>
                  <a:gd name="connsiteY1" fmla="*/ -93 h 31458"/>
                  <a:gd name="connsiteX2" fmla="*/ -59 w 15729"/>
                  <a:gd name="connsiteY2" fmla="*/ 31366 h 31458"/>
                  <a:gd name="connsiteX3" fmla="*/ 15670 w 15729"/>
                  <a:gd name="connsiteY3" fmla="*/ 31366 h 31458"/>
                  <a:gd name="connsiteX4" fmla="*/ 15670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70" y="-93"/>
                    </a:moveTo>
                    <a:lnTo>
                      <a:pt x="-59" y="-93"/>
                    </a:lnTo>
                    <a:lnTo>
                      <a:pt x="-59" y="31366"/>
                    </a:lnTo>
                    <a:lnTo>
                      <a:pt x="15670" y="31366"/>
                    </a:lnTo>
                    <a:lnTo>
                      <a:pt x="15670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9B2A047B-FDF2-B804-EAFB-675648838406}"/>
                  </a:ext>
                </a:extLst>
              </p:cNvPr>
              <p:cNvSpPr/>
              <p:nvPr/>
            </p:nvSpPr>
            <p:spPr>
              <a:xfrm rot="899999">
                <a:off x="4617855" y="4312649"/>
                <a:ext cx="15729" cy="56255"/>
              </a:xfrm>
              <a:custGeom>
                <a:avLst/>
                <a:gdLst>
                  <a:gd name="connsiteX0" fmla="*/ -58 w 15729"/>
                  <a:gd name="connsiteY0" fmla="*/ -95 h 56255"/>
                  <a:gd name="connsiteX1" fmla="*/ -58 w 15729"/>
                  <a:gd name="connsiteY1" fmla="*/ 56161 h 56255"/>
                  <a:gd name="connsiteX2" fmla="*/ 15671 w 15729"/>
                  <a:gd name="connsiteY2" fmla="*/ 56161 h 56255"/>
                  <a:gd name="connsiteX3" fmla="*/ 15671 w 15729"/>
                  <a:gd name="connsiteY3" fmla="*/ 15275 h 56255"/>
                  <a:gd name="connsiteX4" fmla="*/ 302 w 15729"/>
                  <a:gd name="connsiteY4" fmla="*/ -95 h 56255"/>
                  <a:gd name="connsiteX5" fmla="*/ -58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58" y="-95"/>
                    </a:moveTo>
                    <a:lnTo>
                      <a:pt x="-58" y="56161"/>
                    </a:lnTo>
                    <a:lnTo>
                      <a:pt x="15671" y="56161"/>
                    </a:lnTo>
                    <a:lnTo>
                      <a:pt x="15671" y="15275"/>
                    </a:lnTo>
                    <a:cubicBezTo>
                      <a:pt x="15671" y="6760"/>
                      <a:pt x="8817" y="-95"/>
                      <a:pt x="302" y="-95"/>
                    </a:cubicBezTo>
                    <a:lnTo>
                      <a:pt x="-58" y="-95"/>
                    </a:lnTo>
                    <a:close/>
                  </a:path>
                </a:pathLst>
              </a:custGeom>
              <a:solidFill>
                <a:srgbClr val="784421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73D380B9-4431-9C0C-077B-33C3B16BBBBE}"/>
                  </a:ext>
                </a:extLst>
              </p:cNvPr>
              <p:cNvSpPr/>
              <p:nvPr/>
            </p:nvSpPr>
            <p:spPr>
              <a:xfrm rot="899999">
                <a:off x="4494490" y="4376278"/>
                <a:ext cx="15729" cy="395709"/>
              </a:xfrm>
              <a:custGeom>
                <a:avLst/>
                <a:gdLst>
                  <a:gd name="connsiteX0" fmla="*/ 15663 w 15729"/>
                  <a:gd name="connsiteY0" fmla="*/ -83 h 395709"/>
                  <a:gd name="connsiteX1" fmla="*/ -67 w 15729"/>
                  <a:gd name="connsiteY1" fmla="*/ -83 h 395709"/>
                  <a:gd name="connsiteX2" fmla="*/ -67 w 15729"/>
                  <a:gd name="connsiteY2" fmla="*/ 380257 h 395709"/>
                  <a:gd name="connsiteX3" fmla="*/ 15302 w 15729"/>
                  <a:gd name="connsiteY3" fmla="*/ 395627 h 395709"/>
                  <a:gd name="connsiteX4" fmla="*/ 15663 w 15729"/>
                  <a:gd name="connsiteY4" fmla="*/ 395627 h 395709"/>
                  <a:gd name="connsiteX5" fmla="*/ 15663 w 15729"/>
                  <a:gd name="connsiteY5" fmla="*/ -83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3" y="-83"/>
                    </a:moveTo>
                    <a:lnTo>
                      <a:pt x="-67" y="-83"/>
                    </a:lnTo>
                    <a:lnTo>
                      <a:pt x="-67" y="380257"/>
                    </a:lnTo>
                    <a:cubicBezTo>
                      <a:pt x="-67" y="388772"/>
                      <a:pt x="6788" y="395627"/>
                      <a:pt x="15302" y="395627"/>
                    </a:cubicBezTo>
                    <a:lnTo>
                      <a:pt x="15663" y="395627"/>
                    </a:lnTo>
                    <a:lnTo>
                      <a:pt x="15663" y="-83"/>
                    </a:lnTo>
                    <a:close/>
                  </a:path>
                </a:pathLst>
              </a:custGeom>
              <a:solidFill>
                <a:srgbClr val="AA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28C63F87-618F-9D7E-D327-9E25C82AD1A9}"/>
                  </a:ext>
                </a:extLst>
              </p:cNvPr>
              <p:cNvSpPr/>
              <p:nvPr/>
            </p:nvSpPr>
            <p:spPr>
              <a:xfrm rot="899999">
                <a:off x="4549742" y="4352198"/>
                <a:ext cx="15729" cy="31458"/>
              </a:xfrm>
              <a:custGeom>
                <a:avLst/>
                <a:gdLst>
                  <a:gd name="connsiteX0" fmla="*/ 15667 w 15729"/>
                  <a:gd name="connsiteY0" fmla="*/ -94 h 31458"/>
                  <a:gd name="connsiteX1" fmla="*/ -63 w 15729"/>
                  <a:gd name="connsiteY1" fmla="*/ -94 h 31458"/>
                  <a:gd name="connsiteX2" fmla="*/ -63 w 15729"/>
                  <a:gd name="connsiteY2" fmla="*/ 31365 h 31458"/>
                  <a:gd name="connsiteX3" fmla="*/ 15667 w 15729"/>
                  <a:gd name="connsiteY3" fmla="*/ 31365 h 31458"/>
                  <a:gd name="connsiteX4" fmla="*/ 15667 w 15729"/>
                  <a:gd name="connsiteY4" fmla="*/ -94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7" y="-94"/>
                    </a:moveTo>
                    <a:lnTo>
                      <a:pt x="-63" y="-94"/>
                    </a:lnTo>
                    <a:lnTo>
                      <a:pt x="-63" y="31365"/>
                    </a:lnTo>
                    <a:lnTo>
                      <a:pt x="15667" y="31365"/>
                    </a:lnTo>
                    <a:lnTo>
                      <a:pt x="15667" y="-94"/>
                    </a:lnTo>
                    <a:close/>
                  </a:path>
                </a:pathLst>
              </a:custGeom>
              <a:solidFill>
                <a:srgbClr val="916F6F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72259029-5474-227D-7355-549375ED5E39}"/>
                  </a:ext>
                </a:extLst>
              </p:cNvPr>
              <p:cNvSpPr/>
              <p:nvPr/>
            </p:nvSpPr>
            <p:spPr>
              <a:xfrm rot="899999">
                <a:off x="4561143" y="4297453"/>
                <a:ext cx="15729" cy="56255"/>
              </a:xfrm>
              <a:custGeom>
                <a:avLst/>
                <a:gdLst>
                  <a:gd name="connsiteX0" fmla="*/ 15308 w 15729"/>
                  <a:gd name="connsiteY0" fmla="*/ -96 h 56255"/>
                  <a:gd name="connsiteX1" fmla="*/ -62 w 15729"/>
                  <a:gd name="connsiteY1" fmla="*/ 15273 h 56255"/>
                  <a:gd name="connsiteX2" fmla="*/ -62 w 15729"/>
                  <a:gd name="connsiteY2" fmla="*/ 56159 h 56255"/>
                  <a:gd name="connsiteX3" fmla="*/ 15668 w 15729"/>
                  <a:gd name="connsiteY3" fmla="*/ 56159 h 56255"/>
                  <a:gd name="connsiteX4" fmla="*/ 15668 w 15729"/>
                  <a:gd name="connsiteY4" fmla="*/ -96 h 56255"/>
                  <a:gd name="connsiteX5" fmla="*/ 15309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8" y="-96"/>
                    </a:moveTo>
                    <a:cubicBezTo>
                      <a:pt x="6794" y="-96"/>
                      <a:pt x="-62" y="6758"/>
                      <a:pt x="-62" y="15273"/>
                    </a:cubicBezTo>
                    <a:lnTo>
                      <a:pt x="-62" y="56159"/>
                    </a:lnTo>
                    <a:lnTo>
                      <a:pt x="15668" y="56159"/>
                    </a:lnTo>
                    <a:lnTo>
                      <a:pt x="15668" y="-96"/>
                    </a:lnTo>
                    <a:lnTo>
                      <a:pt x="15309" y="-96"/>
                    </a:lnTo>
                    <a:close/>
                  </a:path>
                </a:pathLst>
              </a:custGeom>
              <a:solidFill>
                <a:srgbClr val="28170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D0E74E27-B680-E86A-EE24-67511F11CFDD}"/>
                  </a:ext>
                </a:extLst>
              </p:cNvPr>
              <p:cNvSpPr/>
              <p:nvPr/>
            </p:nvSpPr>
            <p:spPr>
              <a:xfrm rot="899999">
                <a:off x="4509031" y="4383858"/>
                <a:ext cx="43225" cy="395709"/>
              </a:xfrm>
              <a:custGeom>
                <a:avLst/>
                <a:gdLst>
                  <a:gd name="connsiteX0" fmla="*/ 43160 w 43225"/>
                  <a:gd name="connsiteY0" fmla="*/ -82 h 395709"/>
                  <a:gd name="connsiteX1" fmla="*/ -66 w 43225"/>
                  <a:gd name="connsiteY1" fmla="*/ -82 h 395709"/>
                  <a:gd name="connsiteX2" fmla="*/ -66 w 43225"/>
                  <a:gd name="connsiteY2" fmla="*/ 395627 h 395709"/>
                  <a:gd name="connsiteX3" fmla="*/ 43160 w 43225"/>
                  <a:gd name="connsiteY3" fmla="*/ 395627 h 395709"/>
                  <a:gd name="connsiteX4" fmla="*/ 43160 w 43225"/>
                  <a:gd name="connsiteY4" fmla="*/ -82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9">
                    <a:moveTo>
                      <a:pt x="43160" y="-82"/>
                    </a:moveTo>
                    <a:lnTo>
                      <a:pt x="-66" y="-82"/>
                    </a:lnTo>
                    <a:lnTo>
                      <a:pt x="-66" y="395627"/>
                    </a:lnTo>
                    <a:lnTo>
                      <a:pt x="43160" y="395627"/>
                    </a:lnTo>
                    <a:lnTo>
                      <a:pt x="43160" y="-82"/>
                    </a:lnTo>
                    <a:close/>
                  </a:path>
                </a:pathLst>
              </a:custGeom>
              <a:solidFill>
                <a:srgbClr val="FF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1C2F9E95-A77C-A474-F763-052B5B26A3EF}"/>
                  </a:ext>
                </a:extLst>
              </p:cNvPr>
              <p:cNvSpPr/>
              <p:nvPr/>
            </p:nvSpPr>
            <p:spPr>
              <a:xfrm rot="899999">
                <a:off x="4564284" y="4359778"/>
                <a:ext cx="43225" cy="31458"/>
              </a:xfrm>
              <a:custGeom>
                <a:avLst/>
                <a:gdLst>
                  <a:gd name="connsiteX0" fmla="*/ 43164 w 43225"/>
                  <a:gd name="connsiteY0" fmla="*/ -93 h 31458"/>
                  <a:gd name="connsiteX1" fmla="*/ -61 w 43225"/>
                  <a:gd name="connsiteY1" fmla="*/ -93 h 31458"/>
                  <a:gd name="connsiteX2" fmla="*/ -61 w 43225"/>
                  <a:gd name="connsiteY2" fmla="*/ 31366 h 31458"/>
                  <a:gd name="connsiteX3" fmla="*/ 43164 w 43225"/>
                  <a:gd name="connsiteY3" fmla="*/ 31366 h 31458"/>
                  <a:gd name="connsiteX4" fmla="*/ 43164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64" y="-93"/>
                    </a:moveTo>
                    <a:lnTo>
                      <a:pt x="-61" y="-93"/>
                    </a:lnTo>
                    <a:lnTo>
                      <a:pt x="-61" y="31366"/>
                    </a:lnTo>
                    <a:lnTo>
                      <a:pt x="43164" y="31366"/>
                    </a:lnTo>
                    <a:lnTo>
                      <a:pt x="43164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11004541-87ED-5717-694E-D9C07C804345}"/>
                  </a:ext>
                </a:extLst>
              </p:cNvPr>
              <p:cNvSpPr/>
              <p:nvPr/>
            </p:nvSpPr>
            <p:spPr>
              <a:xfrm rot="899999">
                <a:off x="4575818" y="4305069"/>
                <a:ext cx="43225" cy="56255"/>
              </a:xfrm>
              <a:custGeom>
                <a:avLst/>
                <a:gdLst>
                  <a:gd name="connsiteX0" fmla="*/ -60 w 43225"/>
                  <a:gd name="connsiteY0" fmla="*/ -96 h 56255"/>
                  <a:gd name="connsiteX1" fmla="*/ -60 w 43225"/>
                  <a:gd name="connsiteY1" fmla="*/ 56160 h 56255"/>
                  <a:gd name="connsiteX2" fmla="*/ 43165 w 43225"/>
                  <a:gd name="connsiteY2" fmla="*/ 56160 h 56255"/>
                  <a:gd name="connsiteX3" fmla="*/ 43165 w 43225"/>
                  <a:gd name="connsiteY3" fmla="*/ -96 h 56255"/>
                  <a:gd name="connsiteX4" fmla="*/ -60 w 43225"/>
                  <a:gd name="connsiteY4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0" y="-96"/>
                    </a:moveTo>
                    <a:lnTo>
                      <a:pt x="-60" y="56160"/>
                    </a:lnTo>
                    <a:lnTo>
                      <a:pt x="43165" y="56160"/>
                    </a:lnTo>
                    <a:lnTo>
                      <a:pt x="43165" y="-96"/>
                    </a:lnTo>
                    <a:lnTo>
                      <a:pt x="-60" y="-96"/>
                    </a:lnTo>
                    <a:close/>
                  </a:path>
                </a:pathLst>
              </a:custGeom>
              <a:solidFill>
                <a:srgbClr val="502D16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8" name="图形 18">
              <a:extLst>
                <a:ext uri="{FF2B5EF4-FFF2-40B4-BE49-F238E27FC236}">
                  <a16:creationId xmlns:a16="http://schemas.microsoft.com/office/drawing/2014/main" id="{7FEB3B23-AE46-F665-D3C1-E37E3C7AE1AC}"/>
                </a:ext>
              </a:extLst>
            </p:cNvPr>
            <p:cNvGrpSpPr/>
            <p:nvPr/>
          </p:nvGrpSpPr>
          <p:grpSpPr>
            <a:xfrm>
              <a:off x="4299928" y="3756568"/>
              <a:ext cx="162052" cy="743087"/>
              <a:chOff x="4299928" y="3756568"/>
              <a:chExt cx="162052" cy="743087"/>
            </a:xfrm>
          </p:grpSpPr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91297D61-BA00-99AF-C90A-7CC0214F68B4}"/>
                  </a:ext>
                </a:extLst>
              </p:cNvPr>
              <p:cNvSpPr/>
              <p:nvPr/>
            </p:nvSpPr>
            <p:spPr>
              <a:xfrm rot="5146925">
                <a:off x="4012459" y="4073972"/>
                <a:ext cx="736979" cy="108128"/>
              </a:xfrm>
              <a:custGeom>
                <a:avLst/>
                <a:gdLst>
                  <a:gd name="connsiteX0" fmla="*/ 1303 w 736979"/>
                  <a:gd name="connsiteY0" fmla="*/ -119 h 108128"/>
                  <a:gd name="connsiteX1" fmla="*/ -77 w 736979"/>
                  <a:gd name="connsiteY1" fmla="*/ 2582 h 108128"/>
                  <a:gd name="connsiteX2" fmla="*/ -77 w 736979"/>
                  <a:gd name="connsiteY2" fmla="*/ 35243 h 108128"/>
                  <a:gd name="connsiteX3" fmla="*/ 736896 w 736979"/>
                  <a:gd name="connsiteY3" fmla="*/ 35243 h 108128"/>
                  <a:gd name="connsiteX4" fmla="*/ 736896 w 736979"/>
                  <a:gd name="connsiteY4" fmla="*/ 2582 h 108128"/>
                  <a:gd name="connsiteX5" fmla="*/ 735516 w 736979"/>
                  <a:gd name="connsiteY5" fmla="*/ -119 h 108128"/>
                  <a:gd name="connsiteX6" fmla="*/ 1309 w 736979"/>
                  <a:gd name="connsiteY6" fmla="*/ -119 h 108128"/>
                  <a:gd name="connsiteX7" fmla="*/ -77 w 736979"/>
                  <a:gd name="connsiteY7" fmla="*/ 72646 h 108128"/>
                  <a:gd name="connsiteX8" fmla="*/ -77 w 736979"/>
                  <a:gd name="connsiteY8" fmla="*/ 105307 h 108128"/>
                  <a:gd name="connsiteX9" fmla="*/ 1303 w 736979"/>
                  <a:gd name="connsiteY9" fmla="*/ 108010 h 108128"/>
                  <a:gd name="connsiteX10" fmla="*/ 735511 w 736979"/>
                  <a:gd name="connsiteY10" fmla="*/ 108010 h 108128"/>
                  <a:gd name="connsiteX11" fmla="*/ 736891 w 736979"/>
                  <a:gd name="connsiteY11" fmla="*/ 105307 h 108128"/>
                  <a:gd name="connsiteX12" fmla="*/ 736891 w 736979"/>
                  <a:gd name="connsiteY12" fmla="*/ 72646 h 108128"/>
                  <a:gd name="connsiteX13" fmla="*/ -83 w 736979"/>
                  <a:gd name="connsiteY13" fmla="*/ 72646 h 10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6979" h="108128">
                    <a:moveTo>
                      <a:pt x="1303" y="-119"/>
                    </a:moveTo>
                    <a:cubicBezTo>
                      <a:pt x="538" y="-119"/>
                      <a:pt x="-77" y="1085"/>
                      <a:pt x="-77" y="2582"/>
                    </a:cubicBezTo>
                    <a:lnTo>
                      <a:pt x="-77" y="35243"/>
                    </a:lnTo>
                    <a:lnTo>
                      <a:pt x="736896" y="35243"/>
                    </a:lnTo>
                    <a:lnTo>
                      <a:pt x="736896" y="2582"/>
                    </a:lnTo>
                    <a:cubicBezTo>
                      <a:pt x="736896" y="1085"/>
                      <a:pt x="736282" y="-119"/>
                      <a:pt x="735516" y="-119"/>
                    </a:cubicBezTo>
                    <a:lnTo>
                      <a:pt x="1309" y="-119"/>
                    </a:lnTo>
                    <a:close/>
                    <a:moveTo>
                      <a:pt x="-77" y="72646"/>
                    </a:moveTo>
                    <a:lnTo>
                      <a:pt x="-77" y="105307"/>
                    </a:lnTo>
                    <a:cubicBezTo>
                      <a:pt x="-77" y="106804"/>
                      <a:pt x="538" y="108010"/>
                      <a:pt x="1303" y="108010"/>
                    </a:cubicBezTo>
                    <a:lnTo>
                      <a:pt x="735511" y="108010"/>
                    </a:lnTo>
                    <a:cubicBezTo>
                      <a:pt x="736275" y="108010"/>
                      <a:pt x="736891" y="106804"/>
                      <a:pt x="736891" y="105307"/>
                    </a:cubicBezTo>
                    <a:lnTo>
                      <a:pt x="736891" y="72646"/>
                    </a:lnTo>
                    <a:lnTo>
                      <a:pt x="-83" y="72646"/>
                    </a:lnTo>
                    <a:close/>
                  </a:path>
                </a:pathLst>
              </a:custGeom>
              <a:solidFill>
                <a:srgbClr val="E3E2DB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69F10B9B-9FF6-784A-7DBD-0CCCE5CBC2D8}"/>
                  </a:ext>
                </a:extLst>
              </p:cNvPr>
              <p:cNvSpPr/>
              <p:nvPr/>
            </p:nvSpPr>
            <p:spPr>
              <a:xfrm rot="5146925">
                <a:off x="4014011" y="4075448"/>
                <a:ext cx="734094" cy="108129"/>
              </a:xfrm>
              <a:custGeom>
                <a:avLst/>
                <a:gdLst>
                  <a:gd name="connsiteX0" fmla="*/ -83 w 734094"/>
                  <a:gd name="connsiteY0" fmla="*/ -118 h 108129"/>
                  <a:gd name="connsiteX1" fmla="*/ -83 w 734094"/>
                  <a:gd name="connsiteY1" fmla="*/ 17533 h 108129"/>
                  <a:gd name="connsiteX2" fmla="*/ 1900 w 734094"/>
                  <a:gd name="connsiteY2" fmla="*/ 17533 h 108129"/>
                  <a:gd name="connsiteX3" fmla="*/ 1900 w 734094"/>
                  <a:gd name="connsiteY3" fmla="*/ -118 h 108129"/>
                  <a:gd name="connsiteX4" fmla="*/ -83 w 734094"/>
                  <a:gd name="connsiteY4" fmla="*/ -118 h 108129"/>
                  <a:gd name="connsiteX5" fmla="*/ 9463 w 734094"/>
                  <a:gd name="connsiteY5" fmla="*/ -118 h 108129"/>
                  <a:gd name="connsiteX6" fmla="*/ 9463 w 734094"/>
                  <a:gd name="connsiteY6" fmla="*/ 17533 h 108129"/>
                  <a:gd name="connsiteX7" fmla="*/ 11446 w 734094"/>
                  <a:gd name="connsiteY7" fmla="*/ 17533 h 108129"/>
                  <a:gd name="connsiteX8" fmla="*/ 11446 w 734094"/>
                  <a:gd name="connsiteY8" fmla="*/ -118 h 108129"/>
                  <a:gd name="connsiteX9" fmla="*/ 9463 w 734094"/>
                  <a:gd name="connsiteY9" fmla="*/ -118 h 108129"/>
                  <a:gd name="connsiteX10" fmla="*/ 18948 w 734094"/>
                  <a:gd name="connsiteY10" fmla="*/ -118 h 108129"/>
                  <a:gd name="connsiteX11" fmla="*/ 18948 w 734094"/>
                  <a:gd name="connsiteY11" fmla="*/ 17533 h 108129"/>
                  <a:gd name="connsiteX12" fmla="*/ 20929 w 734094"/>
                  <a:gd name="connsiteY12" fmla="*/ 17533 h 108129"/>
                  <a:gd name="connsiteX13" fmla="*/ 20929 w 734094"/>
                  <a:gd name="connsiteY13" fmla="*/ -118 h 108129"/>
                  <a:gd name="connsiteX14" fmla="*/ 18948 w 734094"/>
                  <a:gd name="connsiteY14" fmla="*/ -118 h 108129"/>
                  <a:gd name="connsiteX15" fmla="*/ 28494 w 734094"/>
                  <a:gd name="connsiteY15" fmla="*/ -118 h 108129"/>
                  <a:gd name="connsiteX16" fmla="*/ 28494 w 734094"/>
                  <a:gd name="connsiteY16" fmla="*/ 17533 h 108129"/>
                  <a:gd name="connsiteX17" fmla="*/ 30416 w 734094"/>
                  <a:gd name="connsiteY17" fmla="*/ 17533 h 108129"/>
                  <a:gd name="connsiteX18" fmla="*/ 30416 w 734094"/>
                  <a:gd name="connsiteY18" fmla="*/ -118 h 108129"/>
                  <a:gd name="connsiteX19" fmla="*/ 28494 w 734094"/>
                  <a:gd name="connsiteY19" fmla="*/ -118 h 108129"/>
                  <a:gd name="connsiteX20" fmla="*/ 37980 w 734094"/>
                  <a:gd name="connsiteY20" fmla="*/ -118 h 108129"/>
                  <a:gd name="connsiteX21" fmla="*/ 37980 w 734094"/>
                  <a:gd name="connsiteY21" fmla="*/ 17533 h 108129"/>
                  <a:gd name="connsiteX22" fmla="*/ 39960 w 734094"/>
                  <a:gd name="connsiteY22" fmla="*/ 17533 h 108129"/>
                  <a:gd name="connsiteX23" fmla="*/ 39960 w 734094"/>
                  <a:gd name="connsiteY23" fmla="*/ -118 h 108129"/>
                  <a:gd name="connsiteX24" fmla="*/ 37980 w 734094"/>
                  <a:gd name="connsiteY24" fmla="*/ -118 h 108129"/>
                  <a:gd name="connsiteX25" fmla="*/ 47466 w 734094"/>
                  <a:gd name="connsiteY25" fmla="*/ -118 h 108129"/>
                  <a:gd name="connsiteX26" fmla="*/ 47466 w 734094"/>
                  <a:gd name="connsiteY26" fmla="*/ 17533 h 108129"/>
                  <a:gd name="connsiteX27" fmla="*/ 49449 w 734094"/>
                  <a:gd name="connsiteY27" fmla="*/ 17533 h 108129"/>
                  <a:gd name="connsiteX28" fmla="*/ 49449 w 734094"/>
                  <a:gd name="connsiteY28" fmla="*/ -118 h 108129"/>
                  <a:gd name="connsiteX29" fmla="*/ 47466 w 734094"/>
                  <a:gd name="connsiteY29" fmla="*/ -118 h 108129"/>
                  <a:gd name="connsiteX30" fmla="*/ 57012 w 734094"/>
                  <a:gd name="connsiteY30" fmla="*/ -118 h 108129"/>
                  <a:gd name="connsiteX31" fmla="*/ 57012 w 734094"/>
                  <a:gd name="connsiteY31" fmla="*/ 17533 h 108129"/>
                  <a:gd name="connsiteX32" fmla="*/ 58934 w 734094"/>
                  <a:gd name="connsiteY32" fmla="*/ 17533 h 108129"/>
                  <a:gd name="connsiteX33" fmla="*/ 58934 w 734094"/>
                  <a:gd name="connsiteY33" fmla="*/ -118 h 108129"/>
                  <a:gd name="connsiteX34" fmla="*/ 57012 w 734094"/>
                  <a:gd name="connsiteY34" fmla="*/ -118 h 108129"/>
                  <a:gd name="connsiteX35" fmla="*/ 66498 w 734094"/>
                  <a:gd name="connsiteY35" fmla="*/ -118 h 108129"/>
                  <a:gd name="connsiteX36" fmla="*/ 66498 w 734094"/>
                  <a:gd name="connsiteY36" fmla="*/ 17533 h 108129"/>
                  <a:gd name="connsiteX37" fmla="*/ 68481 w 734094"/>
                  <a:gd name="connsiteY37" fmla="*/ 17533 h 108129"/>
                  <a:gd name="connsiteX38" fmla="*/ 68481 w 734094"/>
                  <a:gd name="connsiteY38" fmla="*/ -118 h 108129"/>
                  <a:gd name="connsiteX39" fmla="*/ 66498 w 734094"/>
                  <a:gd name="connsiteY39" fmla="*/ -118 h 108129"/>
                  <a:gd name="connsiteX40" fmla="*/ 75984 w 734094"/>
                  <a:gd name="connsiteY40" fmla="*/ -118 h 108129"/>
                  <a:gd name="connsiteX41" fmla="*/ 75984 w 734094"/>
                  <a:gd name="connsiteY41" fmla="*/ 17533 h 108129"/>
                  <a:gd name="connsiteX42" fmla="*/ 77967 w 734094"/>
                  <a:gd name="connsiteY42" fmla="*/ 17533 h 108129"/>
                  <a:gd name="connsiteX43" fmla="*/ 77967 w 734094"/>
                  <a:gd name="connsiteY43" fmla="*/ -118 h 108129"/>
                  <a:gd name="connsiteX44" fmla="*/ 75984 w 734094"/>
                  <a:gd name="connsiteY44" fmla="*/ -118 h 108129"/>
                  <a:gd name="connsiteX45" fmla="*/ 85530 w 734094"/>
                  <a:gd name="connsiteY45" fmla="*/ -118 h 108129"/>
                  <a:gd name="connsiteX46" fmla="*/ 85530 w 734094"/>
                  <a:gd name="connsiteY46" fmla="*/ 17533 h 108129"/>
                  <a:gd name="connsiteX47" fmla="*/ 87451 w 734094"/>
                  <a:gd name="connsiteY47" fmla="*/ 17533 h 108129"/>
                  <a:gd name="connsiteX48" fmla="*/ 87451 w 734094"/>
                  <a:gd name="connsiteY48" fmla="*/ -118 h 108129"/>
                  <a:gd name="connsiteX49" fmla="*/ 85530 w 734094"/>
                  <a:gd name="connsiteY49" fmla="*/ -118 h 108129"/>
                  <a:gd name="connsiteX50" fmla="*/ 95016 w 734094"/>
                  <a:gd name="connsiteY50" fmla="*/ -118 h 108129"/>
                  <a:gd name="connsiteX51" fmla="*/ 95016 w 734094"/>
                  <a:gd name="connsiteY51" fmla="*/ 17533 h 108129"/>
                  <a:gd name="connsiteX52" fmla="*/ 96999 w 734094"/>
                  <a:gd name="connsiteY52" fmla="*/ 17533 h 108129"/>
                  <a:gd name="connsiteX53" fmla="*/ 96999 w 734094"/>
                  <a:gd name="connsiteY53" fmla="*/ -118 h 108129"/>
                  <a:gd name="connsiteX54" fmla="*/ 95016 w 734094"/>
                  <a:gd name="connsiteY54" fmla="*/ -118 h 108129"/>
                  <a:gd name="connsiteX55" fmla="*/ 104502 w 734094"/>
                  <a:gd name="connsiteY55" fmla="*/ -118 h 108129"/>
                  <a:gd name="connsiteX56" fmla="*/ 104502 w 734094"/>
                  <a:gd name="connsiteY56" fmla="*/ 17533 h 108129"/>
                  <a:gd name="connsiteX57" fmla="*/ 106485 w 734094"/>
                  <a:gd name="connsiteY57" fmla="*/ 17533 h 108129"/>
                  <a:gd name="connsiteX58" fmla="*/ 106485 w 734094"/>
                  <a:gd name="connsiteY58" fmla="*/ -118 h 108129"/>
                  <a:gd name="connsiteX59" fmla="*/ 104502 w 734094"/>
                  <a:gd name="connsiteY59" fmla="*/ -118 h 108129"/>
                  <a:gd name="connsiteX60" fmla="*/ 114048 w 734094"/>
                  <a:gd name="connsiteY60" fmla="*/ -118 h 108129"/>
                  <a:gd name="connsiteX61" fmla="*/ 114048 w 734094"/>
                  <a:gd name="connsiteY61" fmla="*/ 17533 h 108129"/>
                  <a:gd name="connsiteX62" fmla="*/ 116028 w 734094"/>
                  <a:gd name="connsiteY62" fmla="*/ 17533 h 108129"/>
                  <a:gd name="connsiteX63" fmla="*/ 116028 w 734094"/>
                  <a:gd name="connsiteY63" fmla="*/ -118 h 108129"/>
                  <a:gd name="connsiteX64" fmla="*/ 114048 w 734094"/>
                  <a:gd name="connsiteY64" fmla="*/ -118 h 108129"/>
                  <a:gd name="connsiteX65" fmla="*/ 123534 w 734094"/>
                  <a:gd name="connsiteY65" fmla="*/ -118 h 108129"/>
                  <a:gd name="connsiteX66" fmla="*/ 123534 w 734094"/>
                  <a:gd name="connsiteY66" fmla="*/ 17533 h 108129"/>
                  <a:gd name="connsiteX67" fmla="*/ 125517 w 734094"/>
                  <a:gd name="connsiteY67" fmla="*/ 17533 h 108129"/>
                  <a:gd name="connsiteX68" fmla="*/ 125517 w 734094"/>
                  <a:gd name="connsiteY68" fmla="*/ -118 h 108129"/>
                  <a:gd name="connsiteX69" fmla="*/ 123534 w 734094"/>
                  <a:gd name="connsiteY69" fmla="*/ -118 h 108129"/>
                  <a:gd name="connsiteX70" fmla="*/ 133080 w 734094"/>
                  <a:gd name="connsiteY70" fmla="*/ -118 h 108129"/>
                  <a:gd name="connsiteX71" fmla="*/ 133080 w 734094"/>
                  <a:gd name="connsiteY71" fmla="*/ 17533 h 108129"/>
                  <a:gd name="connsiteX72" fmla="*/ 135001 w 734094"/>
                  <a:gd name="connsiteY72" fmla="*/ 17533 h 108129"/>
                  <a:gd name="connsiteX73" fmla="*/ 135001 w 734094"/>
                  <a:gd name="connsiteY73" fmla="*/ -118 h 108129"/>
                  <a:gd name="connsiteX74" fmla="*/ 133080 w 734094"/>
                  <a:gd name="connsiteY74" fmla="*/ -118 h 108129"/>
                  <a:gd name="connsiteX75" fmla="*/ 142566 w 734094"/>
                  <a:gd name="connsiteY75" fmla="*/ -118 h 108129"/>
                  <a:gd name="connsiteX76" fmla="*/ 142566 w 734094"/>
                  <a:gd name="connsiteY76" fmla="*/ 17533 h 108129"/>
                  <a:gd name="connsiteX77" fmla="*/ 144549 w 734094"/>
                  <a:gd name="connsiteY77" fmla="*/ 17533 h 108129"/>
                  <a:gd name="connsiteX78" fmla="*/ 144549 w 734094"/>
                  <a:gd name="connsiteY78" fmla="*/ -118 h 108129"/>
                  <a:gd name="connsiteX79" fmla="*/ 142566 w 734094"/>
                  <a:gd name="connsiteY79" fmla="*/ -118 h 108129"/>
                  <a:gd name="connsiteX80" fmla="*/ 152052 w 734094"/>
                  <a:gd name="connsiteY80" fmla="*/ -118 h 108129"/>
                  <a:gd name="connsiteX81" fmla="*/ 152052 w 734094"/>
                  <a:gd name="connsiteY81" fmla="*/ 17533 h 108129"/>
                  <a:gd name="connsiteX82" fmla="*/ 154032 w 734094"/>
                  <a:gd name="connsiteY82" fmla="*/ 17533 h 108129"/>
                  <a:gd name="connsiteX83" fmla="*/ 154032 w 734094"/>
                  <a:gd name="connsiteY83" fmla="*/ -118 h 108129"/>
                  <a:gd name="connsiteX84" fmla="*/ 152052 w 734094"/>
                  <a:gd name="connsiteY84" fmla="*/ -118 h 108129"/>
                  <a:gd name="connsiteX85" fmla="*/ 161598 w 734094"/>
                  <a:gd name="connsiteY85" fmla="*/ -118 h 108129"/>
                  <a:gd name="connsiteX86" fmla="*/ 161598 w 734094"/>
                  <a:gd name="connsiteY86" fmla="*/ 17533 h 108129"/>
                  <a:gd name="connsiteX87" fmla="*/ 163519 w 734094"/>
                  <a:gd name="connsiteY87" fmla="*/ 17533 h 108129"/>
                  <a:gd name="connsiteX88" fmla="*/ 163519 w 734094"/>
                  <a:gd name="connsiteY88" fmla="*/ -118 h 108129"/>
                  <a:gd name="connsiteX89" fmla="*/ 161598 w 734094"/>
                  <a:gd name="connsiteY89" fmla="*/ -118 h 108129"/>
                  <a:gd name="connsiteX90" fmla="*/ 171084 w 734094"/>
                  <a:gd name="connsiteY90" fmla="*/ -118 h 108129"/>
                  <a:gd name="connsiteX91" fmla="*/ 171084 w 734094"/>
                  <a:gd name="connsiteY91" fmla="*/ 17533 h 108129"/>
                  <a:gd name="connsiteX92" fmla="*/ 173067 w 734094"/>
                  <a:gd name="connsiteY92" fmla="*/ 17533 h 108129"/>
                  <a:gd name="connsiteX93" fmla="*/ 173067 w 734094"/>
                  <a:gd name="connsiteY93" fmla="*/ -118 h 108129"/>
                  <a:gd name="connsiteX94" fmla="*/ 171084 w 734094"/>
                  <a:gd name="connsiteY94" fmla="*/ -118 h 108129"/>
                  <a:gd name="connsiteX95" fmla="*/ 180570 w 734094"/>
                  <a:gd name="connsiteY95" fmla="*/ -118 h 108129"/>
                  <a:gd name="connsiteX96" fmla="*/ 180570 w 734094"/>
                  <a:gd name="connsiteY96" fmla="*/ 17533 h 108129"/>
                  <a:gd name="connsiteX97" fmla="*/ 182549 w 734094"/>
                  <a:gd name="connsiteY97" fmla="*/ 17533 h 108129"/>
                  <a:gd name="connsiteX98" fmla="*/ 182549 w 734094"/>
                  <a:gd name="connsiteY98" fmla="*/ -118 h 108129"/>
                  <a:gd name="connsiteX99" fmla="*/ 180570 w 734094"/>
                  <a:gd name="connsiteY99" fmla="*/ -118 h 108129"/>
                  <a:gd name="connsiteX100" fmla="*/ 190116 w 734094"/>
                  <a:gd name="connsiteY100" fmla="*/ -118 h 108129"/>
                  <a:gd name="connsiteX101" fmla="*/ 190116 w 734094"/>
                  <a:gd name="connsiteY101" fmla="*/ 17533 h 108129"/>
                  <a:gd name="connsiteX102" fmla="*/ 192037 w 734094"/>
                  <a:gd name="connsiteY102" fmla="*/ 17533 h 108129"/>
                  <a:gd name="connsiteX103" fmla="*/ 192037 w 734094"/>
                  <a:gd name="connsiteY103" fmla="*/ -118 h 108129"/>
                  <a:gd name="connsiteX104" fmla="*/ 190116 w 734094"/>
                  <a:gd name="connsiteY104" fmla="*/ -118 h 108129"/>
                  <a:gd name="connsiteX105" fmla="*/ 199602 w 734094"/>
                  <a:gd name="connsiteY105" fmla="*/ -118 h 108129"/>
                  <a:gd name="connsiteX106" fmla="*/ 199602 w 734094"/>
                  <a:gd name="connsiteY106" fmla="*/ 17533 h 108129"/>
                  <a:gd name="connsiteX107" fmla="*/ 201585 w 734094"/>
                  <a:gd name="connsiteY107" fmla="*/ 17533 h 108129"/>
                  <a:gd name="connsiteX108" fmla="*/ 201585 w 734094"/>
                  <a:gd name="connsiteY108" fmla="*/ -118 h 108129"/>
                  <a:gd name="connsiteX109" fmla="*/ 199602 w 734094"/>
                  <a:gd name="connsiteY109" fmla="*/ -118 h 108129"/>
                  <a:gd name="connsiteX110" fmla="*/ 209088 w 734094"/>
                  <a:gd name="connsiteY110" fmla="*/ -118 h 108129"/>
                  <a:gd name="connsiteX111" fmla="*/ 209088 w 734094"/>
                  <a:gd name="connsiteY111" fmla="*/ 17533 h 108129"/>
                  <a:gd name="connsiteX112" fmla="*/ 211071 w 734094"/>
                  <a:gd name="connsiteY112" fmla="*/ 17533 h 108129"/>
                  <a:gd name="connsiteX113" fmla="*/ 211071 w 734094"/>
                  <a:gd name="connsiteY113" fmla="*/ -118 h 108129"/>
                  <a:gd name="connsiteX114" fmla="*/ 209088 w 734094"/>
                  <a:gd name="connsiteY114" fmla="*/ -118 h 108129"/>
                  <a:gd name="connsiteX115" fmla="*/ 218634 w 734094"/>
                  <a:gd name="connsiteY115" fmla="*/ -118 h 108129"/>
                  <a:gd name="connsiteX116" fmla="*/ 218634 w 734094"/>
                  <a:gd name="connsiteY116" fmla="*/ 17533 h 108129"/>
                  <a:gd name="connsiteX117" fmla="*/ 220617 w 734094"/>
                  <a:gd name="connsiteY117" fmla="*/ 17533 h 108129"/>
                  <a:gd name="connsiteX118" fmla="*/ 220617 w 734094"/>
                  <a:gd name="connsiteY118" fmla="*/ -118 h 108129"/>
                  <a:gd name="connsiteX119" fmla="*/ 218634 w 734094"/>
                  <a:gd name="connsiteY119" fmla="*/ -118 h 108129"/>
                  <a:gd name="connsiteX120" fmla="*/ 228120 w 734094"/>
                  <a:gd name="connsiteY120" fmla="*/ -118 h 108129"/>
                  <a:gd name="connsiteX121" fmla="*/ 228120 w 734094"/>
                  <a:gd name="connsiteY121" fmla="*/ 17533 h 108129"/>
                  <a:gd name="connsiteX122" fmla="*/ 230103 w 734094"/>
                  <a:gd name="connsiteY122" fmla="*/ 17533 h 108129"/>
                  <a:gd name="connsiteX123" fmla="*/ 230103 w 734094"/>
                  <a:gd name="connsiteY123" fmla="*/ -118 h 108129"/>
                  <a:gd name="connsiteX124" fmla="*/ 228120 w 734094"/>
                  <a:gd name="connsiteY124" fmla="*/ -118 h 108129"/>
                  <a:gd name="connsiteX125" fmla="*/ 237666 w 734094"/>
                  <a:gd name="connsiteY125" fmla="*/ -118 h 108129"/>
                  <a:gd name="connsiteX126" fmla="*/ 237666 w 734094"/>
                  <a:gd name="connsiteY126" fmla="*/ 17533 h 108129"/>
                  <a:gd name="connsiteX127" fmla="*/ 239587 w 734094"/>
                  <a:gd name="connsiteY127" fmla="*/ 17533 h 108129"/>
                  <a:gd name="connsiteX128" fmla="*/ 239587 w 734094"/>
                  <a:gd name="connsiteY128" fmla="*/ -118 h 108129"/>
                  <a:gd name="connsiteX129" fmla="*/ 237666 w 734094"/>
                  <a:gd name="connsiteY129" fmla="*/ -118 h 108129"/>
                  <a:gd name="connsiteX130" fmla="*/ 247151 w 734094"/>
                  <a:gd name="connsiteY130" fmla="*/ -118 h 108129"/>
                  <a:gd name="connsiteX131" fmla="*/ 247151 w 734094"/>
                  <a:gd name="connsiteY131" fmla="*/ 17533 h 108129"/>
                  <a:gd name="connsiteX132" fmla="*/ 249132 w 734094"/>
                  <a:gd name="connsiteY132" fmla="*/ 17533 h 108129"/>
                  <a:gd name="connsiteX133" fmla="*/ 249132 w 734094"/>
                  <a:gd name="connsiteY133" fmla="*/ -118 h 108129"/>
                  <a:gd name="connsiteX134" fmla="*/ 247151 w 734094"/>
                  <a:gd name="connsiteY134" fmla="*/ -118 h 108129"/>
                  <a:gd name="connsiteX135" fmla="*/ 256637 w 734094"/>
                  <a:gd name="connsiteY135" fmla="*/ -118 h 108129"/>
                  <a:gd name="connsiteX136" fmla="*/ 256637 w 734094"/>
                  <a:gd name="connsiteY136" fmla="*/ 17533 h 108129"/>
                  <a:gd name="connsiteX137" fmla="*/ 258621 w 734094"/>
                  <a:gd name="connsiteY137" fmla="*/ 17533 h 108129"/>
                  <a:gd name="connsiteX138" fmla="*/ 258621 w 734094"/>
                  <a:gd name="connsiteY138" fmla="*/ -118 h 108129"/>
                  <a:gd name="connsiteX139" fmla="*/ 256637 w 734094"/>
                  <a:gd name="connsiteY139" fmla="*/ -118 h 108129"/>
                  <a:gd name="connsiteX140" fmla="*/ 266183 w 734094"/>
                  <a:gd name="connsiteY140" fmla="*/ -118 h 108129"/>
                  <a:gd name="connsiteX141" fmla="*/ 266183 w 734094"/>
                  <a:gd name="connsiteY141" fmla="*/ 17533 h 108129"/>
                  <a:gd name="connsiteX142" fmla="*/ 268105 w 734094"/>
                  <a:gd name="connsiteY142" fmla="*/ 17533 h 108129"/>
                  <a:gd name="connsiteX143" fmla="*/ 268105 w 734094"/>
                  <a:gd name="connsiteY143" fmla="*/ -118 h 108129"/>
                  <a:gd name="connsiteX144" fmla="*/ 266183 w 734094"/>
                  <a:gd name="connsiteY144" fmla="*/ -118 h 108129"/>
                  <a:gd name="connsiteX145" fmla="*/ 275669 w 734094"/>
                  <a:gd name="connsiteY145" fmla="*/ -118 h 108129"/>
                  <a:gd name="connsiteX146" fmla="*/ 275669 w 734094"/>
                  <a:gd name="connsiteY146" fmla="*/ 17533 h 108129"/>
                  <a:gd name="connsiteX147" fmla="*/ 277649 w 734094"/>
                  <a:gd name="connsiteY147" fmla="*/ 17533 h 108129"/>
                  <a:gd name="connsiteX148" fmla="*/ 277649 w 734094"/>
                  <a:gd name="connsiteY148" fmla="*/ -118 h 108129"/>
                  <a:gd name="connsiteX149" fmla="*/ 275669 w 734094"/>
                  <a:gd name="connsiteY149" fmla="*/ -118 h 108129"/>
                  <a:gd name="connsiteX150" fmla="*/ 285155 w 734094"/>
                  <a:gd name="connsiteY150" fmla="*/ -118 h 108129"/>
                  <a:gd name="connsiteX151" fmla="*/ 285155 w 734094"/>
                  <a:gd name="connsiteY151" fmla="*/ 17533 h 108129"/>
                  <a:gd name="connsiteX152" fmla="*/ 287138 w 734094"/>
                  <a:gd name="connsiteY152" fmla="*/ 17533 h 108129"/>
                  <a:gd name="connsiteX153" fmla="*/ 287138 w 734094"/>
                  <a:gd name="connsiteY153" fmla="*/ -118 h 108129"/>
                  <a:gd name="connsiteX154" fmla="*/ 285155 w 734094"/>
                  <a:gd name="connsiteY154" fmla="*/ -118 h 108129"/>
                  <a:gd name="connsiteX155" fmla="*/ 294701 w 734094"/>
                  <a:gd name="connsiteY155" fmla="*/ -118 h 108129"/>
                  <a:gd name="connsiteX156" fmla="*/ 294701 w 734094"/>
                  <a:gd name="connsiteY156" fmla="*/ 17533 h 108129"/>
                  <a:gd name="connsiteX157" fmla="*/ 296623 w 734094"/>
                  <a:gd name="connsiteY157" fmla="*/ 17533 h 108129"/>
                  <a:gd name="connsiteX158" fmla="*/ 296623 w 734094"/>
                  <a:gd name="connsiteY158" fmla="*/ -118 h 108129"/>
                  <a:gd name="connsiteX159" fmla="*/ 294701 w 734094"/>
                  <a:gd name="connsiteY159" fmla="*/ -118 h 108129"/>
                  <a:gd name="connsiteX160" fmla="*/ 304187 w 734094"/>
                  <a:gd name="connsiteY160" fmla="*/ -118 h 108129"/>
                  <a:gd name="connsiteX161" fmla="*/ 304187 w 734094"/>
                  <a:gd name="connsiteY161" fmla="*/ 17533 h 108129"/>
                  <a:gd name="connsiteX162" fmla="*/ 306170 w 734094"/>
                  <a:gd name="connsiteY162" fmla="*/ 17533 h 108129"/>
                  <a:gd name="connsiteX163" fmla="*/ 306170 w 734094"/>
                  <a:gd name="connsiteY163" fmla="*/ -118 h 108129"/>
                  <a:gd name="connsiteX164" fmla="*/ 304187 w 734094"/>
                  <a:gd name="connsiteY164" fmla="*/ -118 h 108129"/>
                  <a:gd name="connsiteX165" fmla="*/ 313673 w 734094"/>
                  <a:gd name="connsiteY165" fmla="*/ -118 h 108129"/>
                  <a:gd name="connsiteX166" fmla="*/ 313673 w 734094"/>
                  <a:gd name="connsiteY166" fmla="*/ 17533 h 108129"/>
                  <a:gd name="connsiteX167" fmla="*/ 315653 w 734094"/>
                  <a:gd name="connsiteY167" fmla="*/ 17533 h 108129"/>
                  <a:gd name="connsiteX168" fmla="*/ 315653 w 734094"/>
                  <a:gd name="connsiteY168" fmla="*/ -118 h 108129"/>
                  <a:gd name="connsiteX169" fmla="*/ 313673 w 734094"/>
                  <a:gd name="connsiteY169" fmla="*/ -118 h 108129"/>
                  <a:gd name="connsiteX170" fmla="*/ 323219 w 734094"/>
                  <a:gd name="connsiteY170" fmla="*/ -118 h 108129"/>
                  <a:gd name="connsiteX171" fmla="*/ 323219 w 734094"/>
                  <a:gd name="connsiteY171" fmla="*/ 17533 h 108129"/>
                  <a:gd name="connsiteX172" fmla="*/ 325140 w 734094"/>
                  <a:gd name="connsiteY172" fmla="*/ 17533 h 108129"/>
                  <a:gd name="connsiteX173" fmla="*/ 325140 w 734094"/>
                  <a:gd name="connsiteY173" fmla="*/ -118 h 108129"/>
                  <a:gd name="connsiteX174" fmla="*/ 323219 w 734094"/>
                  <a:gd name="connsiteY174" fmla="*/ -118 h 108129"/>
                  <a:gd name="connsiteX175" fmla="*/ 332705 w 734094"/>
                  <a:gd name="connsiteY175" fmla="*/ -118 h 108129"/>
                  <a:gd name="connsiteX176" fmla="*/ 332705 w 734094"/>
                  <a:gd name="connsiteY176" fmla="*/ 17533 h 108129"/>
                  <a:gd name="connsiteX177" fmla="*/ 334688 w 734094"/>
                  <a:gd name="connsiteY177" fmla="*/ 17533 h 108129"/>
                  <a:gd name="connsiteX178" fmla="*/ 334688 w 734094"/>
                  <a:gd name="connsiteY178" fmla="*/ -118 h 108129"/>
                  <a:gd name="connsiteX179" fmla="*/ 332705 w 734094"/>
                  <a:gd name="connsiteY179" fmla="*/ -118 h 108129"/>
                  <a:gd name="connsiteX180" fmla="*/ 342191 w 734094"/>
                  <a:gd name="connsiteY180" fmla="*/ -118 h 108129"/>
                  <a:gd name="connsiteX181" fmla="*/ 342191 w 734094"/>
                  <a:gd name="connsiteY181" fmla="*/ 17533 h 108129"/>
                  <a:gd name="connsiteX182" fmla="*/ 344174 w 734094"/>
                  <a:gd name="connsiteY182" fmla="*/ 17533 h 108129"/>
                  <a:gd name="connsiteX183" fmla="*/ 344174 w 734094"/>
                  <a:gd name="connsiteY183" fmla="*/ -118 h 108129"/>
                  <a:gd name="connsiteX184" fmla="*/ 342191 w 734094"/>
                  <a:gd name="connsiteY184" fmla="*/ -118 h 108129"/>
                  <a:gd name="connsiteX185" fmla="*/ 351737 w 734094"/>
                  <a:gd name="connsiteY185" fmla="*/ -118 h 108129"/>
                  <a:gd name="connsiteX186" fmla="*/ 351737 w 734094"/>
                  <a:gd name="connsiteY186" fmla="*/ 17533 h 108129"/>
                  <a:gd name="connsiteX187" fmla="*/ 353720 w 734094"/>
                  <a:gd name="connsiteY187" fmla="*/ 17533 h 108129"/>
                  <a:gd name="connsiteX188" fmla="*/ 353720 w 734094"/>
                  <a:gd name="connsiteY188" fmla="*/ -118 h 108129"/>
                  <a:gd name="connsiteX189" fmla="*/ 351737 w 734094"/>
                  <a:gd name="connsiteY189" fmla="*/ -118 h 108129"/>
                  <a:gd name="connsiteX190" fmla="*/ 361223 w 734094"/>
                  <a:gd name="connsiteY190" fmla="*/ -118 h 108129"/>
                  <a:gd name="connsiteX191" fmla="*/ 361223 w 734094"/>
                  <a:gd name="connsiteY191" fmla="*/ 17533 h 108129"/>
                  <a:gd name="connsiteX192" fmla="*/ 363206 w 734094"/>
                  <a:gd name="connsiteY192" fmla="*/ 17533 h 108129"/>
                  <a:gd name="connsiteX193" fmla="*/ 363206 w 734094"/>
                  <a:gd name="connsiteY193" fmla="*/ -118 h 108129"/>
                  <a:gd name="connsiteX194" fmla="*/ 361223 w 734094"/>
                  <a:gd name="connsiteY194" fmla="*/ -118 h 108129"/>
                  <a:gd name="connsiteX195" fmla="*/ 370769 w 734094"/>
                  <a:gd name="connsiteY195" fmla="*/ -118 h 108129"/>
                  <a:gd name="connsiteX196" fmla="*/ 370769 w 734094"/>
                  <a:gd name="connsiteY196" fmla="*/ 17533 h 108129"/>
                  <a:gd name="connsiteX197" fmla="*/ 372690 w 734094"/>
                  <a:gd name="connsiteY197" fmla="*/ 17533 h 108129"/>
                  <a:gd name="connsiteX198" fmla="*/ 372690 w 734094"/>
                  <a:gd name="connsiteY198" fmla="*/ -118 h 108129"/>
                  <a:gd name="connsiteX199" fmla="*/ 370769 w 734094"/>
                  <a:gd name="connsiteY199" fmla="*/ -118 h 108129"/>
                  <a:gd name="connsiteX200" fmla="*/ 380255 w 734094"/>
                  <a:gd name="connsiteY200" fmla="*/ -118 h 108129"/>
                  <a:gd name="connsiteX201" fmla="*/ 380255 w 734094"/>
                  <a:gd name="connsiteY201" fmla="*/ 17533 h 108129"/>
                  <a:gd name="connsiteX202" fmla="*/ 382238 w 734094"/>
                  <a:gd name="connsiteY202" fmla="*/ 17533 h 108129"/>
                  <a:gd name="connsiteX203" fmla="*/ 382238 w 734094"/>
                  <a:gd name="connsiteY203" fmla="*/ -118 h 108129"/>
                  <a:gd name="connsiteX204" fmla="*/ 380255 w 734094"/>
                  <a:gd name="connsiteY204" fmla="*/ -118 h 108129"/>
                  <a:gd name="connsiteX205" fmla="*/ 389741 w 734094"/>
                  <a:gd name="connsiteY205" fmla="*/ -118 h 108129"/>
                  <a:gd name="connsiteX206" fmla="*/ 389741 w 734094"/>
                  <a:gd name="connsiteY206" fmla="*/ 17533 h 108129"/>
                  <a:gd name="connsiteX207" fmla="*/ 391721 w 734094"/>
                  <a:gd name="connsiteY207" fmla="*/ 17533 h 108129"/>
                  <a:gd name="connsiteX208" fmla="*/ 391721 w 734094"/>
                  <a:gd name="connsiteY208" fmla="*/ -118 h 108129"/>
                  <a:gd name="connsiteX209" fmla="*/ 389741 w 734094"/>
                  <a:gd name="connsiteY209" fmla="*/ -118 h 108129"/>
                  <a:gd name="connsiteX210" fmla="*/ 399287 w 734094"/>
                  <a:gd name="connsiteY210" fmla="*/ -118 h 108129"/>
                  <a:gd name="connsiteX211" fmla="*/ 399287 w 734094"/>
                  <a:gd name="connsiteY211" fmla="*/ 17533 h 108129"/>
                  <a:gd name="connsiteX212" fmla="*/ 401208 w 734094"/>
                  <a:gd name="connsiteY212" fmla="*/ 17533 h 108129"/>
                  <a:gd name="connsiteX213" fmla="*/ 401208 w 734094"/>
                  <a:gd name="connsiteY213" fmla="*/ -118 h 108129"/>
                  <a:gd name="connsiteX214" fmla="*/ 399287 w 734094"/>
                  <a:gd name="connsiteY214" fmla="*/ -118 h 108129"/>
                  <a:gd name="connsiteX215" fmla="*/ 408773 w 734094"/>
                  <a:gd name="connsiteY215" fmla="*/ -118 h 108129"/>
                  <a:gd name="connsiteX216" fmla="*/ 408773 w 734094"/>
                  <a:gd name="connsiteY216" fmla="*/ 17533 h 108129"/>
                  <a:gd name="connsiteX217" fmla="*/ 410752 w 734094"/>
                  <a:gd name="connsiteY217" fmla="*/ 17533 h 108129"/>
                  <a:gd name="connsiteX218" fmla="*/ 410752 w 734094"/>
                  <a:gd name="connsiteY218" fmla="*/ -118 h 108129"/>
                  <a:gd name="connsiteX219" fmla="*/ 408773 w 734094"/>
                  <a:gd name="connsiteY219" fmla="*/ -118 h 108129"/>
                  <a:gd name="connsiteX220" fmla="*/ 418259 w 734094"/>
                  <a:gd name="connsiteY220" fmla="*/ -118 h 108129"/>
                  <a:gd name="connsiteX221" fmla="*/ 418259 w 734094"/>
                  <a:gd name="connsiteY221" fmla="*/ 17533 h 108129"/>
                  <a:gd name="connsiteX222" fmla="*/ 420242 w 734094"/>
                  <a:gd name="connsiteY222" fmla="*/ 17533 h 108129"/>
                  <a:gd name="connsiteX223" fmla="*/ 420242 w 734094"/>
                  <a:gd name="connsiteY223" fmla="*/ -118 h 108129"/>
                  <a:gd name="connsiteX224" fmla="*/ 418259 w 734094"/>
                  <a:gd name="connsiteY224" fmla="*/ -118 h 108129"/>
                  <a:gd name="connsiteX225" fmla="*/ 427805 w 734094"/>
                  <a:gd name="connsiteY225" fmla="*/ -118 h 108129"/>
                  <a:gd name="connsiteX226" fmla="*/ 427805 w 734094"/>
                  <a:gd name="connsiteY226" fmla="*/ 17533 h 108129"/>
                  <a:gd name="connsiteX227" fmla="*/ 429726 w 734094"/>
                  <a:gd name="connsiteY227" fmla="*/ 17533 h 108129"/>
                  <a:gd name="connsiteX228" fmla="*/ 429726 w 734094"/>
                  <a:gd name="connsiteY228" fmla="*/ -118 h 108129"/>
                  <a:gd name="connsiteX229" fmla="*/ 427805 w 734094"/>
                  <a:gd name="connsiteY229" fmla="*/ -118 h 108129"/>
                  <a:gd name="connsiteX230" fmla="*/ 437291 w 734094"/>
                  <a:gd name="connsiteY230" fmla="*/ -118 h 108129"/>
                  <a:gd name="connsiteX231" fmla="*/ 437291 w 734094"/>
                  <a:gd name="connsiteY231" fmla="*/ 17533 h 108129"/>
                  <a:gd name="connsiteX232" fmla="*/ 439274 w 734094"/>
                  <a:gd name="connsiteY232" fmla="*/ 17533 h 108129"/>
                  <a:gd name="connsiteX233" fmla="*/ 439274 w 734094"/>
                  <a:gd name="connsiteY233" fmla="*/ -118 h 108129"/>
                  <a:gd name="connsiteX234" fmla="*/ 437291 w 734094"/>
                  <a:gd name="connsiteY234" fmla="*/ -118 h 108129"/>
                  <a:gd name="connsiteX235" fmla="*/ 446777 w 734094"/>
                  <a:gd name="connsiteY235" fmla="*/ -118 h 108129"/>
                  <a:gd name="connsiteX236" fmla="*/ 446777 w 734094"/>
                  <a:gd name="connsiteY236" fmla="*/ 17533 h 108129"/>
                  <a:gd name="connsiteX237" fmla="*/ 448760 w 734094"/>
                  <a:gd name="connsiteY237" fmla="*/ 17533 h 108129"/>
                  <a:gd name="connsiteX238" fmla="*/ 448760 w 734094"/>
                  <a:gd name="connsiteY238" fmla="*/ -118 h 108129"/>
                  <a:gd name="connsiteX239" fmla="*/ 446777 w 734094"/>
                  <a:gd name="connsiteY239" fmla="*/ -118 h 108129"/>
                  <a:gd name="connsiteX240" fmla="*/ 456323 w 734094"/>
                  <a:gd name="connsiteY240" fmla="*/ -118 h 108129"/>
                  <a:gd name="connsiteX241" fmla="*/ 456323 w 734094"/>
                  <a:gd name="connsiteY241" fmla="*/ 17533 h 108129"/>
                  <a:gd name="connsiteX242" fmla="*/ 458306 w 734094"/>
                  <a:gd name="connsiteY242" fmla="*/ 17533 h 108129"/>
                  <a:gd name="connsiteX243" fmla="*/ 458306 w 734094"/>
                  <a:gd name="connsiteY243" fmla="*/ -118 h 108129"/>
                  <a:gd name="connsiteX244" fmla="*/ 456323 w 734094"/>
                  <a:gd name="connsiteY244" fmla="*/ -118 h 108129"/>
                  <a:gd name="connsiteX245" fmla="*/ 465809 w 734094"/>
                  <a:gd name="connsiteY245" fmla="*/ -118 h 108129"/>
                  <a:gd name="connsiteX246" fmla="*/ 465809 w 734094"/>
                  <a:gd name="connsiteY246" fmla="*/ 17533 h 108129"/>
                  <a:gd name="connsiteX247" fmla="*/ 467792 w 734094"/>
                  <a:gd name="connsiteY247" fmla="*/ 17533 h 108129"/>
                  <a:gd name="connsiteX248" fmla="*/ 467792 w 734094"/>
                  <a:gd name="connsiteY248" fmla="*/ -118 h 108129"/>
                  <a:gd name="connsiteX249" fmla="*/ 465809 w 734094"/>
                  <a:gd name="connsiteY249" fmla="*/ -118 h 108129"/>
                  <a:gd name="connsiteX250" fmla="*/ 475354 w 734094"/>
                  <a:gd name="connsiteY250" fmla="*/ -118 h 108129"/>
                  <a:gd name="connsiteX251" fmla="*/ 475354 w 734094"/>
                  <a:gd name="connsiteY251" fmla="*/ 17533 h 108129"/>
                  <a:gd name="connsiteX252" fmla="*/ 477276 w 734094"/>
                  <a:gd name="connsiteY252" fmla="*/ 17533 h 108129"/>
                  <a:gd name="connsiteX253" fmla="*/ 477276 w 734094"/>
                  <a:gd name="connsiteY253" fmla="*/ -118 h 108129"/>
                  <a:gd name="connsiteX254" fmla="*/ 475354 w 734094"/>
                  <a:gd name="connsiteY254" fmla="*/ -118 h 108129"/>
                  <a:gd name="connsiteX255" fmla="*/ 484840 w 734094"/>
                  <a:gd name="connsiteY255" fmla="*/ -118 h 108129"/>
                  <a:gd name="connsiteX256" fmla="*/ 484840 w 734094"/>
                  <a:gd name="connsiteY256" fmla="*/ 17533 h 108129"/>
                  <a:gd name="connsiteX257" fmla="*/ 486821 w 734094"/>
                  <a:gd name="connsiteY257" fmla="*/ 17533 h 108129"/>
                  <a:gd name="connsiteX258" fmla="*/ 486821 w 734094"/>
                  <a:gd name="connsiteY258" fmla="*/ -118 h 108129"/>
                  <a:gd name="connsiteX259" fmla="*/ 484840 w 734094"/>
                  <a:gd name="connsiteY259" fmla="*/ -118 h 108129"/>
                  <a:gd name="connsiteX260" fmla="*/ 494326 w 734094"/>
                  <a:gd name="connsiteY260" fmla="*/ -118 h 108129"/>
                  <a:gd name="connsiteX261" fmla="*/ 494326 w 734094"/>
                  <a:gd name="connsiteY261" fmla="*/ 17533 h 108129"/>
                  <a:gd name="connsiteX262" fmla="*/ 496310 w 734094"/>
                  <a:gd name="connsiteY262" fmla="*/ 17533 h 108129"/>
                  <a:gd name="connsiteX263" fmla="*/ 496310 w 734094"/>
                  <a:gd name="connsiteY263" fmla="*/ -118 h 108129"/>
                  <a:gd name="connsiteX264" fmla="*/ 494326 w 734094"/>
                  <a:gd name="connsiteY264" fmla="*/ -118 h 108129"/>
                  <a:gd name="connsiteX265" fmla="*/ 503872 w 734094"/>
                  <a:gd name="connsiteY265" fmla="*/ -118 h 108129"/>
                  <a:gd name="connsiteX266" fmla="*/ 503872 w 734094"/>
                  <a:gd name="connsiteY266" fmla="*/ 17533 h 108129"/>
                  <a:gd name="connsiteX267" fmla="*/ 505794 w 734094"/>
                  <a:gd name="connsiteY267" fmla="*/ 17533 h 108129"/>
                  <a:gd name="connsiteX268" fmla="*/ 505794 w 734094"/>
                  <a:gd name="connsiteY268" fmla="*/ -118 h 108129"/>
                  <a:gd name="connsiteX269" fmla="*/ 503872 w 734094"/>
                  <a:gd name="connsiteY269" fmla="*/ -118 h 108129"/>
                  <a:gd name="connsiteX270" fmla="*/ 513358 w 734094"/>
                  <a:gd name="connsiteY270" fmla="*/ -118 h 108129"/>
                  <a:gd name="connsiteX271" fmla="*/ 513358 w 734094"/>
                  <a:gd name="connsiteY271" fmla="*/ 17533 h 108129"/>
                  <a:gd name="connsiteX272" fmla="*/ 515341 w 734094"/>
                  <a:gd name="connsiteY272" fmla="*/ 17533 h 108129"/>
                  <a:gd name="connsiteX273" fmla="*/ 515341 w 734094"/>
                  <a:gd name="connsiteY273" fmla="*/ -118 h 108129"/>
                  <a:gd name="connsiteX274" fmla="*/ 513358 w 734094"/>
                  <a:gd name="connsiteY274" fmla="*/ -118 h 108129"/>
                  <a:gd name="connsiteX275" fmla="*/ 522844 w 734094"/>
                  <a:gd name="connsiteY275" fmla="*/ -118 h 108129"/>
                  <a:gd name="connsiteX276" fmla="*/ 522844 w 734094"/>
                  <a:gd name="connsiteY276" fmla="*/ 17533 h 108129"/>
                  <a:gd name="connsiteX277" fmla="*/ 524825 w 734094"/>
                  <a:gd name="connsiteY277" fmla="*/ 17533 h 108129"/>
                  <a:gd name="connsiteX278" fmla="*/ 524825 w 734094"/>
                  <a:gd name="connsiteY278" fmla="*/ -118 h 108129"/>
                  <a:gd name="connsiteX279" fmla="*/ 522844 w 734094"/>
                  <a:gd name="connsiteY279" fmla="*/ -118 h 108129"/>
                  <a:gd name="connsiteX280" fmla="*/ 532390 w 734094"/>
                  <a:gd name="connsiteY280" fmla="*/ -118 h 108129"/>
                  <a:gd name="connsiteX281" fmla="*/ 532390 w 734094"/>
                  <a:gd name="connsiteY281" fmla="*/ 17533 h 108129"/>
                  <a:gd name="connsiteX282" fmla="*/ 534311 w 734094"/>
                  <a:gd name="connsiteY282" fmla="*/ 17533 h 108129"/>
                  <a:gd name="connsiteX283" fmla="*/ 534311 w 734094"/>
                  <a:gd name="connsiteY283" fmla="*/ -118 h 108129"/>
                  <a:gd name="connsiteX284" fmla="*/ 532390 w 734094"/>
                  <a:gd name="connsiteY284" fmla="*/ -118 h 108129"/>
                  <a:gd name="connsiteX285" fmla="*/ 541876 w 734094"/>
                  <a:gd name="connsiteY285" fmla="*/ -118 h 108129"/>
                  <a:gd name="connsiteX286" fmla="*/ 541876 w 734094"/>
                  <a:gd name="connsiteY286" fmla="*/ 17533 h 108129"/>
                  <a:gd name="connsiteX287" fmla="*/ 543859 w 734094"/>
                  <a:gd name="connsiteY287" fmla="*/ 17533 h 108129"/>
                  <a:gd name="connsiteX288" fmla="*/ 543859 w 734094"/>
                  <a:gd name="connsiteY288" fmla="*/ -118 h 108129"/>
                  <a:gd name="connsiteX289" fmla="*/ 541876 w 734094"/>
                  <a:gd name="connsiteY289" fmla="*/ -118 h 108129"/>
                  <a:gd name="connsiteX290" fmla="*/ 551362 w 734094"/>
                  <a:gd name="connsiteY290" fmla="*/ -118 h 108129"/>
                  <a:gd name="connsiteX291" fmla="*/ 551362 w 734094"/>
                  <a:gd name="connsiteY291" fmla="*/ 17533 h 108129"/>
                  <a:gd name="connsiteX292" fmla="*/ 553342 w 734094"/>
                  <a:gd name="connsiteY292" fmla="*/ 17533 h 108129"/>
                  <a:gd name="connsiteX293" fmla="*/ 553342 w 734094"/>
                  <a:gd name="connsiteY293" fmla="*/ -118 h 108129"/>
                  <a:gd name="connsiteX294" fmla="*/ 551362 w 734094"/>
                  <a:gd name="connsiteY294" fmla="*/ -118 h 108129"/>
                  <a:gd name="connsiteX295" fmla="*/ 560908 w 734094"/>
                  <a:gd name="connsiteY295" fmla="*/ -118 h 108129"/>
                  <a:gd name="connsiteX296" fmla="*/ 560908 w 734094"/>
                  <a:gd name="connsiteY296" fmla="*/ 17533 h 108129"/>
                  <a:gd name="connsiteX297" fmla="*/ 562829 w 734094"/>
                  <a:gd name="connsiteY297" fmla="*/ 17533 h 108129"/>
                  <a:gd name="connsiteX298" fmla="*/ 562829 w 734094"/>
                  <a:gd name="connsiteY298" fmla="*/ -118 h 108129"/>
                  <a:gd name="connsiteX299" fmla="*/ 560908 w 734094"/>
                  <a:gd name="connsiteY299" fmla="*/ -118 h 108129"/>
                  <a:gd name="connsiteX300" fmla="*/ 570394 w 734094"/>
                  <a:gd name="connsiteY300" fmla="*/ -118 h 108129"/>
                  <a:gd name="connsiteX301" fmla="*/ 570394 w 734094"/>
                  <a:gd name="connsiteY301" fmla="*/ 17533 h 108129"/>
                  <a:gd name="connsiteX302" fmla="*/ 572377 w 734094"/>
                  <a:gd name="connsiteY302" fmla="*/ 17533 h 108129"/>
                  <a:gd name="connsiteX303" fmla="*/ 572377 w 734094"/>
                  <a:gd name="connsiteY303" fmla="*/ -118 h 108129"/>
                  <a:gd name="connsiteX304" fmla="*/ 570394 w 734094"/>
                  <a:gd name="connsiteY304" fmla="*/ -118 h 108129"/>
                  <a:gd name="connsiteX305" fmla="*/ 579880 w 734094"/>
                  <a:gd name="connsiteY305" fmla="*/ -118 h 108129"/>
                  <a:gd name="connsiteX306" fmla="*/ 579880 w 734094"/>
                  <a:gd name="connsiteY306" fmla="*/ 17533 h 108129"/>
                  <a:gd name="connsiteX307" fmla="*/ 581863 w 734094"/>
                  <a:gd name="connsiteY307" fmla="*/ 17533 h 108129"/>
                  <a:gd name="connsiteX308" fmla="*/ 581863 w 734094"/>
                  <a:gd name="connsiteY308" fmla="*/ -118 h 108129"/>
                  <a:gd name="connsiteX309" fmla="*/ 579880 w 734094"/>
                  <a:gd name="connsiteY309" fmla="*/ -118 h 108129"/>
                  <a:gd name="connsiteX310" fmla="*/ 589426 w 734094"/>
                  <a:gd name="connsiteY310" fmla="*/ -118 h 108129"/>
                  <a:gd name="connsiteX311" fmla="*/ 589426 w 734094"/>
                  <a:gd name="connsiteY311" fmla="*/ 17533 h 108129"/>
                  <a:gd name="connsiteX312" fmla="*/ 591409 w 734094"/>
                  <a:gd name="connsiteY312" fmla="*/ 17533 h 108129"/>
                  <a:gd name="connsiteX313" fmla="*/ 591409 w 734094"/>
                  <a:gd name="connsiteY313" fmla="*/ -118 h 108129"/>
                  <a:gd name="connsiteX314" fmla="*/ 589426 w 734094"/>
                  <a:gd name="connsiteY314" fmla="*/ -118 h 108129"/>
                  <a:gd name="connsiteX315" fmla="*/ 598912 w 734094"/>
                  <a:gd name="connsiteY315" fmla="*/ -118 h 108129"/>
                  <a:gd name="connsiteX316" fmla="*/ 598912 w 734094"/>
                  <a:gd name="connsiteY316" fmla="*/ 17533 h 108129"/>
                  <a:gd name="connsiteX317" fmla="*/ 600895 w 734094"/>
                  <a:gd name="connsiteY317" fmla="*/ 17533 h 108129"/>
                  <a:gd name="connsiteX318" fmla="*/ 600895 w 734094"/>
                  <a:gd name="connsiteY318" fmla="*/ -118 h 108129"/>
                  <a:gd name="connsiteX319" fmla="*/ 598912 w 734094"/>
                  <a:gd name="connsiteY319" fmla="*/ -118 h 108129"/>
                  <a:gd name="connsiteX320" fmla="*/ 608458 w 734094"/>
                  <a:gd name="connsiteY320" fmla="*/ -118 h 108129"/>
                  <a:gd name="connsiteX321" fmla="*/ 608458 w 734094"/>
                  <a:gd name="connsiteY321" fmla="*/ 17533 h 108129"/>
                  <a:gd name="connsiteX322" fmla="*/ 610379 w 734094"/>
                  <a:gd name="connsiteY322" fmla="*/ 17533 h 108129"/>
                  <a:gd name="connsiteX323" fmla="*/ 610379 w 734094"/>
                  <a:gd name="connsiteY323" fmla="*/ -118 h 108129"/>
                  <a:gd name="connsiteX324" fmla="*/ 608458 w 734094"/>
                  <a:gd name="connsiteY324" fmla="*/ -118 h 108129"/>
                  <a:gd name="connsiteX325" fmla="*/ 617944 w 734094"/>
                  <a:gd name="connsiteY325" fmla="*/ -118 h 108129"/>
                  <a:gd name="connsiteX326" fmla="*/ 617944 w 734094"/>
                  <a:gd name="connsiteY326" fmla="*/ 17533 h 108129"/>
                  <a:gd name="connsiteX327" fmla="*/ 619924 w 734094"/>
                  <a:gd name="connsiteY327" fmla="*/ 17533 h 108129"/>
                  <a:gd name="connsiteX328" fmla="*/ 619924 w 734094"/>
                  <a:gd name="connsiteY328" fmla="*/ -118 h 108129"/>
                  <a:gd name="connsiteX329" fmla="*/ 617944 w 734094"/>
                  <a:gd name="connsiteY329" fmla="*/ -118 h 108129"/>
                  <a:gd name="connsiteX330" fmla="*/ 627430 w 734094"/>
                  <a:gd name="connsiteY330" fmla="*/ -118 h 108129"/>
                  <a:gd name="connsiteX331" fmla="*/ 627430 w 734094"/>
                  <a:gd name="connsiteY331" fmla="*/ 17533 h 108129"/>
                  <a:gd name="connsiteX332" fmla="*/ 629413 w 734094"/>
                  <a:gd name="connsiteY332" fmla="*/ 17533 h 108129"/>
                  <a:gd name="connsiteX333" fmla="*/ 629413 w 734094"/>
                  <a:gd name="connsiteY333" fmla="*/ -118 h 108129"/>
                  <a:gd name="connsiteX334" fmla="*/ 627430 w 734094"/>
                  <a:gd name="connsiteY334" fmla="*/ -118 h 108129"/>
                  <a:gd name="connsiteX335" fmla="*/ 636976 w 734094"/>
                  <a:gd name="connsiteY335" fmla="*/ -118 h 108129"/>
                  <a:gd name="connsiteX336" fmla="*/ 636976 w 734094"/>
                  <a:gd name="connsiteY336" fmla="*/ 17533 h 108129"/>
                  <a:gd name="connsiteX337" fmla="*/ 638897 w 734094"/>
                  <a:gd name="connsiteY337" fmla="*/ 17533 h 108129"/>
                  <a:gd name="connsiteX338" fmla="*/ 638897 w 734094"/>
                  <a:gd name="connsiteY338" fmla="*/ -118 h 108129"/>
                  <a:gd name="connsiteX339" fmla="*/ 636976 w 734094"/>
                  <a:gd name="connsiteY339" fmla="*/ -118 h 108129"/>
                  <a:gd name="connsiteX340" fmla="*/ 646462 w 734094"/>
                  <a:gd name="connsiteY340" fmla="*/ -118 h 108129"/>
                  <a:gd name="connsiteX341" fmla="*/ 646462 w 734094"/>
                  <a:gd name="connsiteY341" fmla="*/ 17533 h 108129"/>
                  <a:gd name="connsiteX342" fmla="*/ 648441 w 734094"/>
                  <a:gd name="connsiteY342" fmla="*/ 17533 h 108129"/>
                  <a:gd name="connsiteX343" fmla="*/ 648441 w 734094"/>
                  <a:gd name="connsiteY343" fmla="*/ -118 h 108129"/>
                  <a:gd name="connsiteX344" fmla="*/ 646462 w 734094"/>
                  <a:gd name="connsiteY344" fmla="*/ -118 h 108129"/>
                  <a:gd name="connsiteX345" fmla="*/ 655948 w 734094"/>
                  <a:gd name="connsiteY345" fmla="*/ -118 h 108129"/>
                  <a:gd name="connsiteX346" fmla="*/ 655948 w 734094"/>
                  <a:gd name="connsiteY346" fmla="*/ 17533 h 108129"/>
                  <a:gd name="connsiteX347" fmla="*/ 657931 w 734094"/>
                  <a:gd name="connsiteY347" fmla="*/ 17533 h 108129"/>
                  <a:gd name="connsiteX348" fmla="*/ 657931 w 734094"/>
                  <a:gd name="connsiteY348" fmla="*/ -118 h 108129"/>
                  <a:gd name="connsiteX349" fmla="*/ 655948 w 734094"/>
                  <a:gd name="connsiteY349" fmla="*/ -118 h 108129"/>
                  <a:gd name="connsiteX350" fmla="*/ 665494 w 734094"/>
                  <a:gd name="connsiteY350" fmla="*/ -118 h 108129"/>
                  <a:gd name="connsiteX351" fmla="*/ 665494 w 734094"/>
                  <a:gd name="connsiteY351" fmla="*/ 17533 h 108129"/>
                  <a:gd name="connsiteX352" fmla="*/ 667415 w 734094"/>
                  <a:gd name="connsiteY352" fmla="*/ 17533 h 108129"/>
                  <a:gd name="connsiteX353" fmla="*/ 667415 w 734094"/>
                  <a:gd name="connsiteY353" fmla="*/ -118 h 108129"/>
                  <a:gd name="connsiteX354" fmla="*/ 665494 w 734094"/>
                  <a:gd name="connsiteY354" fmla="*/ -118 h 108129"/>
                  <a:gd name="connsiteX355" fmla="*/ 674980 w 734094"/>
                  <a:gd name="connsiteY355" fmla="*/ -118 h 108129"/>
                  <a:gd name="connsiteX356" fmla="*/ 674980 w 734094"/>
                  <a:gd name="connsiteY356" fmla="*/ 17533 h 108129"/>
                  <a:gd name="connsiteX357" fmla="*/ 676963 w 734094"/>
                  <a:gd name="connsiteY357" fmla="*/ 17533 h 108129"/>
                  <a:gd name="connsiteX358" fmla="*/ 676963 w 734094"/>
                  <a:gd name="connsiteY358" fmla="*/ -118 h 108129"/>
                  <a:gd name="connsiteX359" fmla="*/ 674980 w 734094"/>
                  <a:gd name="connsiteY359" fmla="*/ -118 h 108129"/>
                  <a:gd name="connsiteX360" fmla="*/ 684466 w 734094"/>
                  <a:gd name="connsiteY360" fmla="*/ -118 h 108129"/>
                  <a:gd name="connsiteX361" fmla="*/ 684466 w 734094"/>
                  <a:gd name="connsiteY361" fmla="*/ 17533 h 108129"/>
                  <a:gd name="connsiteX362" fmla="*/ 686445 w 734094"/>
                  <a:gd name="connsiteY362" fmla="*/ 17533 h 108129"/>
                  <a:gd name="connsiteX363" fmla="*/ 686445 w 734094"/>
                  <a:gd name="connsiteY363" fmla="*/ -118 h 108129"/>
                  <a:gd name="connsiteX364" fmla="*/ 684466 w 734094"/>
                  <a:gd name="connsiteY364" fmla="*/ -118 h 108129"/>
                  <a:gd name="connsiteX365" fmla="*/ 694012 w 734094"/>
                  <a:gd name="connsiteY365" fmla="*/ -118 h 108129"/>
                  <a:gd name="connsiteX366" fmla="*/ 694012 w 734094"/>
                  <a:gd name="connsiteY366" fmla="*/ 17533 h 108129"/>
                  <a:gd name="connsiteX367" fmla="*/ 695995 w 734094"/>
                  <a:gd name="connsiteY367" fmla="*/ 17533 h 108129"/>
                  <a:gd name="connsiteX368" fmla="*/ 695995 w 734094"/>
                  <a:gd name="connsiteY368" fmla="*/ -118 h 108129"/>
                  <a:gd name="connsiteX369" fmla="*/ 694012 w 734094"/>
                  <a:gd name="connsiteY369" fmla="*/ -118 h 108129"/>
                  <a:gd name="connsiteX370" fmla="*/ 703497 w 734094"/>
                  <a:gd name="connsiteY370" fmla="*/ -118 h 108129"/>
                  <a:gd name="connsiteX371" fmla="*/ 703497 w 734094"/>
                  <a:gd name="connsiteY371" fmla="*/ 17533 h 108129"/>
                  <a:gd name="connsiteX372" fmla="*/ 705481 w 734094"/>
                  <a:gd name="connsiteY372" fmla="*/ 17533 h 108129"/>
                  <a:gd name="connsiteX373" fmla="*/ 705481 w 734094"/>
                  <a:gd name="connsiteY373" fmla="*/ -118 h 108129"/>
                  <a:gd name="connsiteX374" fmla="*/ 703497 w 734094"/>
                  <a:gd name="connsiteY374" fmla="*/ -118 h 108129"/>
                  <a:gd name="connsiteX375" fmla="*/ 713043 w 734094"/>
                  <a:gd name="connsiteY375" fmla="*/ -118 h 108129"/>
                  <a:gd name="connsiteX376" fmla="*/ 713043 w 734094"/>
                  <a:gd name="connsiteY376" fmla="*/ 17533 h 108129"/>
                  <a:gd name="connsiteX377" fmla="*/ 714965 w 734094"/>
                  <a:gd name="connsiteY377" fmla="*/ 17533 h 108129"/>
                  <a:gd name="connsiteX378" fmla="*/ 714965 w 734094"/>
                  <a:gd name="connsiteY378" fmla="*/ -118 h 108129"/>
                  <a:gd name="connsiteX379" fmla="*/ 713043 w 734094"/>
                  <a:gd name="connsiteY379" fmla="*/ -118 h 108129"/>
                  <a:gd name="connsiteX380" fmla="*/ 722529 w 734094"/>
                  <a:gd name="connsiteY380" fmla="*/ -118 h 108129"/>
                  <a:gd name="connsiteX381" fmla="*/ 722529 w 734094"/>
                  <a:gd name="connsiteY381" fmla="*/ 17533 h 108129"/>
                  <a:gd name="connsiteX382" fmla="*/ 724513 w 734094"/>
                  <a:gd name="connsiteY382" fmla="*/ 17533 h 108129"/>
                  <a:gd name="connsiteX383" fmla="*/ 724513 w 734094"/>
                  <a:gd name="connsiteY383" fmla="*/ -118 h 108129"/>
                  <a:gd name="connsiteX384" fmla="*/ 722529 w 734094"/>
                  <a:gd name="connsiteY384" fmla="*/ -118 h 108129"/>
                  <a:gd name="connsiteX385" fmla="*/ 732015 w 734094"/>
                  <a:gd name="connsiteY385" fmla="*/ -118 h 108129"/>
                  <a:gd name="connsiteX386" fmla="*/ 732015 w 734094"/>
                  <a:gd name="connsiteY386" fmla="*/ 17533 h 108129"/>
                  <a:gd name="connsiteX387" fmla="*/ 733998 w 734094"/>
                  <a:gd name="connsiteY387" fmla="*/ 17533 h 108129"/>
                  <a:gd name="connsiteX388" fmla="*/ 733998 w 734094"/>
                  <a:gd name="connsiteY388" fmla="*/ 1203 h 108129"/>
                  <a:gd name="connsiteX389" fmla="*/ 732618 w 734094"/>
                  <a:gd name="connsiteY389" fmla="*/ -119 h 108129"/>
                  <a:gd name="connsiteX390" fmla="*/ 732018 w 734094"/>
                  <a:gd name="connsiteY390" fmla="*/ -119 h 108129"/>
                  <a:gd name="connsiteX391" fmla="*/ -71 w 734094"/>
                  <a:gd name="connsiteY391" fmla="*/ 90360 h 108129"/>
                  <a:gd name="connsiteX392" fmla="*/ -71 w 734094"/>
                  <a:gd name="connsiteY392" fmla="*/ 108011 h 108129"/>
                  <a:gd name="connsiteX393" fmla="*/ 1912 w 734094"/>
                  <a:gd name="connsiteY393" fmla="*/ 108011 h 108129"/>
                  <a:gd name="connsiteX394" fmla="*/ 1912 w 734094"/>
                  <a:gd name="connsiteY394" fmla="*/ 90360 h 108129"/>
                  <a:gd name="connsiteX395" fmla="*/ -71 w 734094"/>
                  <a:gd name="connsiteY395" fmla="*/ 90360 h 108129"/>
                  <a:gd name="connsiteX396" fmla="*/ 9475 w 734094"/>
                  <a:gd name="connsiteY396" fmla="*/ 90360 h 108129"/>
                  <a:gd name="connsiteX397" fmla="*/ 9475 w 734094"/>
                  <a:gd name="connsiteY397" fmla="*/ 108011 h 108129"/>
                  <a:gd name="connsiteX398" fmla="*/ 11458 w 734094"/>
                  <a:gd name="connsiteY398" fmla="*/ 108011 h 108129"/>
                  <a:gd name="connsiteX399" fmla="*/ 11458 w 734094"/>
                  <a:gd name="connsiteY399" fmla="*/ 90360 h 108129"/>
                  <a:gd name="connsiteX400" fmla="*/ 9475 w 734094"/>
                  <a:gd name="connsiteY400" fmla="*/ 90360 h 108129"/>
                  <a:gd name="connsiteX401" fmla="*/ 18961 w 734094"/>
                  <a:gd name="connsiteY401" fmla="*/ 90360 h 108129"/>
                  <a:gd name="connsiteX402" fmla="*/ 18961 w 734094"/>
                  <a:gd name="connsiteY402" fmla="*/ 108011 h 108129"/>
                  <a:gd name="connsiteX403" fmla="*/ 20941 w 734094"/>
                  <a:gd name="connsiteY403" fmla="*/ 108011 h 108129"/>
                  <a:gd name="connsiteX404" fmla="*/ 20941 w 734094"/>
                  <a:gd name="connsiteY404" fmla="*/ 90360 h 108129"/>
                  <a:gd name="connsiteX405" fmla="*/ 18961 w 734094"/>
                  <a:gd name="connsiteY405" fmla="*/ 90360 h 108129"/>
                  <a:gd name="connsiteX406" fmla="*/ 28507 w 734094"/>
                  <a:gd name="connsiteY406" fmla="*/ 90360 h 108129"/>
                  <a:gd name="connsiteX407" fmla="*/ 28507 w 734094"/>
                  <a:gd name="connsiteY407" fmla="*/ 108011 h 108129"/>
                  <a:gd name="connsiteX408" fmla="*/ 30428 w 734094"/>
                  <a:gd name="connsiteY408" fmla="*/ 108011 h 108129"/>
                  <a:gd name="connsiteX409" fmla="*/ 30428 w 734094"/>
                  <a:gd name="connsiteY409" fmla="*/ 90360 h 108129"/>
                  <a:gd name="connsiteX410" fmla="*/ 28507 w 734094"/>
                  <a:gd name="connsiteY410" fmla="*/ 90360 h 108129"/>
                  <a:gd name="connsiteX411" fmla="*/ 37993 w 734094"/>
                  <a:gd name="connsiteY411" fmla="*/ 90360 h 108129"/>
                  <a:gd name="connsiteX412" fmla="*/ 37993 w 734094"/>
                  <a:gd name="connsiteY412" fmla="*/ 108011 h 108129"/>
                  <a:gd name="connsiteX413" fmla="*/ 39973 w 734094"/>
                  <a:gd name="connsiteY413" fmla="*/ 108011 h 108129"/>
                  <a:gd name="connsiteX414" fmla="*/ 39973 w 734094"/>
                  <a:gd name="connsiteY414" fmla="*/ 90360 h 108129"/>
                  <a:gd name="connsiteX415" fmla="*/ 37993 w 734094"/>
                  <a:gd name="connsiteY415" fmla="*/ 90360 h 108129"/>
                  <a:gd name="connsiteX416" fmla="*/ 47479 w 734094"/>
                  <a:gd name="connsiteY416" fmla="*/ 90360 h 108129"/>
                  <a:gd name="connsiteX417" fmla="*/ 47479 w 734094"/>
                  <a:gd name="connsiteY417" fmla="*/ 108011 h 108129"/>
                  <a:gd name="connsiteX418" fmla="*/ 49462 w 734094"/>
                  <a:gd name="connsiteY418" fmla="*/ 108011 h 108129"/>
                  <a:gd name="connsiteX419" fmla="*/ 49462 w 734094"/>
                  <a:gd name="connsiteY419" fmla="*/ 90360 h 108129"/>
                  <a:gd name="connsiteX420" fmla="*/ 47479 w 734094"/>
                  <a:gd name="connsiteY420" fmla="*/ 90360 h 108129"/>
                  <a:gd name="connsiteX421" fmla="*/ 57025 w 734094"/>
                  <a:gd name="connsiteY421" fmla="*/ 90360 h 108129"/>
                  <a:gd name="connsiteX422" fmla="*/ 57025 w 734094"/>
                  <a:gd name="connsiteY422" fmla="*/ 108011 h 108129"/>
                  <a:gd name="connsiteX423" fmla="*/ 58946 w 734094"/>
                  <a:gd name="connsiteY423" fmla="*/ 108011 h 108129"/>
                  <a:gd name="connsiteX424" fmla="*/ 58946 w 734094"/>
                  <a:gd name="connsiteY424" fmla="*/ 90360 h 108129"/>
                  <a:gd name="connsiteX425" fmla="*/ 57025 w 734094"/>
                  <a:gd name="connsiteY425" fmla="*/ 90360 h 108129"/>
                  <a:gd name="connsiteX426" fmla="*/ 66510 w 734094"/>
                  <a:gd name="connsiteY426" fmla="*/ 90360 h 108129"/>
                  <a:gd name="connsiteX427" fmla="*/ 66510 w 734094"/>
                  <a:gd name="connsiteY427" fmla="*/ 108011 h 108129"/>
                  <a:gd name="connsiteX428" fmla="*/ 68494 w 734094"/>
                  <a:gd name="connsiteY428" fmla="*/ 108011 h 108129"/>
                  <a:gd name="connsiteX429" fmla="*/ 68494 w 734094"/>
                  <a:gd name="connsiteY429" fmla="*/ 90360 h 108129"/>
                  <a:gd name="connsiteX430" fmla="*/ 66510 w 734094"/>
                  <a:gd name="connsiteY430" fmla="*/ 90360 h 108129"/>
                  <a:gd name="connsiteX431" fmla="*/ 75996 w 734094"/>
                  <a:gd name="connsiteY431" fmla="*/ 90360 h 108129"/>
                  <a:gd name="connsiteX432" fmla="*/ 75996 w 734094"/>
                  <a:gd name="connsiteY432" fmla="*/ 108011 h 108129"/>
                  <a:gd name="connsiteX433" fmla="*/ 77980 w 734094"/>
                  <a:gd name="connsiteY433" fmla="*/ 108011 h 108129"/>
                  <a:gd name="connsiteX434" fmla="*/ 77980 w 734094"/>
                  <a:gd name="connsiteY434" fmla="*/ 90360 h 108129"/>
                  <a:gd name="connsiteX435" fmla="*/ 75996 w 734094"/>
                  <a:gd name="connsiteY435" fmla="*/ 90360 h 108129"/>
                  <a:gd name="connsiteX436" fmla="*/ 85542 w 734094"/>
                  <a:gd name="connsiteY436" fmla="*/ 90360 h 108129"/>
                  <a:gd name="connsiteX437" fmla="*/ 85542 w 734094"/>
                  <a:gd name="connsiteY437" fmla="*/ 108011 h 108129"/>
                  <a:gd name="connsiteX438" fmla="*/ 87464 w 734094"/>
                  <a:gd name="connsiteY438" fmla="*/ 108011 h 108129"/>
                  <a:gd name="connsiteX439" fmla="*/ 87464 w 734094"/>
                  <a:gd name="connsiteY439" fmla="*/ 90360 h 108129"/>
                  <a:gd name="connsiteX440" fmla="*/ 85542 w 734094"/>
                  <a:gd name="connsiteY440" fmla="*/ 90360 h 108129"/>
                  <a:gd name="connsiteX441" fmla="*/ 95028 w 734094"/>
                  <a:gd name="connsiteY441" fmla="*/ 90360 h 108129"/>
                  <a:gd name="connsiteX442" fmla="*/ 95028 w 734094"/>
                  <a:gd name="connsiteY442" fmla="*/ 108011 h 108129"/>
                  <a:gd name="connsiteX443" fmla="*/ 97011 w 734094"/>
                  <a:gd name="connsiteY443" fmla="*/ 108011 h 108129"/>
                  <a:gd name="connsiteX444" fmla="*/ 97011 w 734094"/>
                  <a:gd name="connsiteY444" fmla="*/ 90360 h 108129"/>
                  <a:gd name="connsiteX445" fmla="*/ 95028 w 734094"/>
                  <a:gd name="connsiteY445" fmla="*/ 90360 h 108129"/>
                  <a:gd name="connsiteX446" fmla="*/ 104514 w 734094"/>
                  <a:gd name="connsiteY446" fmla="*/ 90360 h 108129"/>
                  <a:gd name="connsiteX447" fmla="*/ 104514 w 734094"/>
                  <a:gd name="connsiteY447" fmla="*/ 108011 h 108129"/>
                  <a:gd name="connsiteX448" fmla="*/ 106497 w 734094"/>
                  <a:gd name="connsiteY448" fmla="*/ 108011 h 108129"/>
                  <a:gd name="connsiteX449" fmla="*/ 106497 w 734094"/>
                  <a:gd name="connsiteY449" fmla="*/ 90360 h 108129"/>
                  <a:gd name="connsiteX450" fmla="*/ 104514 w 734094"/>
                  <a:gd name="connsiteY450" fmla="*/ 90360 h 108129"/>
                  <a:gd name="connsiteX451" fmla="*/ 114060 w 734094"/>
                  <a:gd name="connsiteY451" fmla="*/ 90360 h 108129"/>
                  <a:gd name="connsiteX452" fmla="*/ 114060 w 734094"/>
                  <a:gd name="connsiteY452" fmla="*/ 108011 h 108129"/>
                  <a:gd name="connsiteX453" fmla="*/ 116041 w 734094"/>
                  <a:gd name="connsiteY453" fmla="*/ 108011 h 108129"/>
                  <a:gd name="connsiteX454" fmla="*/ 116041 w 734094"/>
                  <a:gd name="connsiteY454" fmla="*/ 90360 h 108129"/>
                  <a:gd name="connsiteX455" fmla="*/ 114060 w 734094"/>
                  <a:gd name="connsiteY455" fmla="*/ 90360 h 108129"/>
                  <a:gd name="connsiteX456" fmla="*/ 123546 w 734094"/>
                  <a:gd name="connsiteY456" fmla="*/ 90360 h 108129"/>
                  <a:gd name="connsiteX457" fmla="*/ 123546 w 734094"/>
                  <a:gd name="connsiteY457" fmla="*/ 108011 h 108129"/>
                  <a:gd name="connsiteX458" fmla="*/ 125529 w 734094"/>
                  <a:gd name="connsiteY458" fmla="*/ 108011 h 108129"/>
                  <a:gd name="connsiteX459" fmla="*/ 125529 w 734094"/>
                  <a:gd name="connsiteY459" fmla="*/ 90360 h 108129"/>
                  <a:gd name="connsiteX460" fmla="*/ 123546 w 734094"/>
                  <a:gd name="connsiteY460" fmla="*/ 90360 h 108129"/>
                  <a:gd name="connsiteX461" fmla="*/ 133092 w 734094"/>
                  <a:gd name="connsiteY461" fmla="*/ 90360 h 108129"/>
                  <a:gd name="connsiteX462" fmla="*/ 133092 w 734094"/>
                  <a:gd name="connsiteY462" fmla="*/ 108011 h 108129"/>
                  <a:gd name="connsiteX463" fmla="*/ 135013 w 734094"/>
                  <a:gd name="connsiteY463" fmla="*/ 108011 h 108129"/>
                  <a:gd name="connsiteX464" fmla="*/ 135013 w 734094"/>
                  <a:gd name="connsiteY464" fmla="*/ 90360 h 108129"/>
                  <a:gd name="connsiteX465" fmla="*/ 133092 w 734094"/>
                  <a:gd name="connsiteY465" fmla="*/ 90360 h 108129"/>
                  <a:gd name="connsiteX466" fmla="*/ 142578 w 734094"/>
                  <a:gd name="connsiteY466" fmla="*/ 90360 h 108129"/>
                  <a:gd name="connsiteX467" fmla="*/ 142578 w 734094"/>
                  <a:gd name="connsiteY467" fmla="*/ 108011 h 108129"/>
                  <a:gd name="connsiteX468" fmla="*/ 144561 w 734094"/>
                  <a:gd name="connsiteY468" fmla="*/ 108011 h 108129"/>
                  <a:gd name="connsiteX469" fmla="*/ 144561 w 734094"/>
                  <a:gd name="connsiteY469" fmla="*/ 90360 h 108129"/>
                  <a:gd name="connsiteX470" fmla="*/ 142578 w 734094"/>
                  <a:gd name="connsiteY470" fmla="*/ 90360 h 108129"/>
                  <a:gd name="connsiteX471" fmla="*/ 152064 w 734094"/>
                  <a:gd name="connsiteY471" fmla="*/ 90360 h 108129"/>
                  <a:gd name="connsiteX472" fmla="*/ 152064 w 734094"/>
                  <a:gd name="connsiteY472" fmla="*/ 108011 h 108129"/>
                  <a:gd name="connsiteX473" fmla="*/ 154044 w 734094"/>
                  <a:gd name="connsiteY473" fmla="*/ 108011 h 108129"/>
                  <a:gd name="connsiteX474" fmla="*/ 154044 w 734094"/>
                  <a:gd name="connsiteY474" fmla="*/ 90360 h 108129"/>
                  <a:gd name="connsiteX475" fmla="*/ 152064 w 734094"/>
                  <a:gd name="connsiteY475" fmla="*/ 90360 h 108129"/>
                  <a:gd name="connsiteX476" fmla="*/ 161610 w 734094"/>
                  <a:gd name="connsiteY476" fmla="*/ 90360 h 108129"/>
                  <a:gd name="connsiteX477" fmla="*/ 161610 w 734094"/>
                  <a:gd name="connsiteY477" fmla="*/ 108011 h 108129"/>
                  <a:gd name="connsiteX478" fmla="*/ 163531 w 734094"/>
                  <a:gd name="connsiteY478" fmla="*/ 108011 h 108129"/>
                  <a:gd name="connsiteX479" fmla="*/ 163531 w 734094"/>
                  <a:gd name="connsiteY479" fmla="*/ 90360 h 108129"/>
                  <a:gd name="connsiteX480" fmla="*/ 161610 w 734094"/>
                  <a:gd name="connsiteY480" fmla="*/ 90360 h 108129"/>
                  <a:gd name="connsiteX481" fmla="*/ 171096 w 734094"/>
                  <a:gd name="connsiteY481" fmla="*/ 90360 h 108129"/>
                  <a:gd name="connsiteX482" fmla="*/ 171096 w 734094"/>
                  <a:gd name="connsiteY482" fmla="*/ 108011 h 108129"/>
                  <a:gd name="connsiteX483" fmla="*/ 173079 w 734094"/>
                  <a:gd name="connsiteY483" fmla="*/ 108011 h 108129"/>
                  <a:gd name="connsiteX484" fmla="*/ 173079 w 734094"/>
                  <a:gd name="connsiteY484" fmla="*/ 90360 h 108129"/>
                  <a:gd name="connsiteX485" fmla="*/ 171096 w 734094"/>
                  <a:gd name="connsiteY485" fmla="*/ 90360 h 108129"/>
                  <a:gd name="connsiteX486" fmla="*/ 180582 w 734094"/>
                  <a:gd name="connsiteY486" fmla="*/ 90360 h 108129"/>
                  <a:gd name="connsiteX487" fmla="*/ 180582 w 734094"/>
                  <a:gd name="connsiteY487" fmla="*/ 108011 h 108129"/>
                  <a:gd name="connsiteX488" fmla="*/ 182562 w 734094"/>
                  <a:gd name="connsiteY488" fmla="*/ 108011 h 108129"/>
                  <a:gd name="connsiteX489" fmla="*/ 182562 w 734094"/>
                  <a:gd name="connsiteY489" fmla="*/ 90360 h 108129"/>
                  <a:gd name="connsiteX490" fmla="*/ 180582 w 734094"/>
                  <a:gd name="connsiteY490" fmla="*/ 90360 h 108129"/>
                  <a:gd name="connsiteX491" fmla="*/ 190128 w 734094"/>
                  <a:gd name="connsiteY491" fmla="*/ 90360 h 108129"/>
                  <a:gd name="connsiteX492" fmla="*/ 190128 w 734094"/>
                  <a:gd name="connsiteY492" fmla="*/ 108011 h 108129"/>
                  <a:gd name="connsiteX493" fmla="*/ 192049 w 734094"/>
                  <a:gd name="connsiteY493" fmla="*/ 108011 h 108129"/>
                  <a:gd name="connsiteX494" fmla="*/ 192049 w 734094"/>
                  <a:gd name="connsiteY494" fmla="*/ 90360 h 108129"/>
                  <a:gd name="connsiteX495" fmla="*/ 190128 w 734094"/>
                  <a:gd name="connsiteY495" fmla="*/ 90360 h 108129"/>
                  <a:gd name="connsiteX496" fmla="*/ 199614 w 734094"/>
                  <a:gd name="connsiteY496" fmla="*/ 90360 h 108129"/>
                  <a:gd name="connsiteX497" fmla="*/ 199614 w 734094"/>
                  <a:gd name="connsiteY497" fmla="*/ 108011 h 108129"/>
                  <a:gd name="connsiteX498" fmla="*/ 201597 w 734094"/>
                  <a:gd name="connsiteY498" fmla="*/ 108011 h 108129"/>
                  <a:gd name="connsiteX499" fmla="*/ 201597 w 734094"/>
                  <a:gd name="connsiteY499" fmla="*/ 90360 h 108129"/>
                  <a:gd name="connsiteX500" fmla="*/ 199614 w 734094"/>
                  <a:gd name="connsiteY500" fmla="*/ 90360 h 108129"/>
                  <a:gd name="connsiteX501" fmla="*/ 209100 w 734094"/>
                  <a:gd name="connsiteY501" fmla="*/ 90360 h 108129"/>
                  <a:gd name="connsiteX502" fmla="*/ 209100 w 734094"/>
                  <a:gd name="connsiteY502" fmla="*/ 108011 h 108129"/>
                  <a:gd name="connsiteX503" fmla="*/ 211083 w 734094"/>
                  <a:gd name="connsiteY503" fmla="*/ 108011 h 108129"/>
                  <a:gd name="connsiteX504" fmla="*/ 211083 w 734094"/>
                  <a:gd name="connsiteY504" fmla="*/ 90360 h 108129"/>
                  <a:gd name="connsiteX505" fmla="*/ 209100 w 734094"/>
                  <a:gd name="connsiteY505" fmla="*/ 90360 h 108129"/>
                  <a:gd name="connsiteX506" fmla="*/ 218646 w 734094"/>
                  <a:gd name="connsiteY506" fmla="*/ 90360 h 108129"/>
                  <a:gd name="connsiteX507" fmla="*/ 218646 w 734094"/>
                  <a:gd name="connsiteY507" fmla="*/ 108011 h 108129"/>
                  <a:gd name="connsiteX508" fmla="*/ 220629 w 734094"/>
                  <a:gd name="connsiteY508" fmla="*/ 108011 h 108129"/>
                  <a:gd name="connsiteX509" fmla="*/ 220629 w 734094"/>
                  <a:gd name="connsiteY509" fmla="*/ 90360 h 108129"/>
                  <a:gd name="connsiteX510" fmla="*/ 218646 w 734094"/>
                  <a:gd name="connsiteY510" fmla="*/ 90360 h 108129"/>
                  <a:gd name="connsiteX511" fmla="*/ 228132 w 734094"/>
                  <a:gd name="connsiteY511" fmla="*/ 90360 h 108129"/>
                  <a:gd name="connsiteX512" fmla="*/ 228132 w 734094"/>
                  <a:gd name="connsiteY512" fmla="*/ 108011 h 108129"/>
                  <a:gd name="connsiteX513" fmla="*/ 230115 w 734094"/>
                  <a:gd name="connsiteY513" fmla="*/ 108011 h 108129"/>
                  <a:gd name="connsiteX514" fmla="*/ 230115 w 734094"/>
                  <a:gd name="connsiteY514" fmla="*/ 90360 h 108129"/>
                  <a:gd name="connsiteX515" fmla="*/ 228132 w 734094"/>
                  <a:gd name="connsiteY515" fmla="*/ 90360 h 108129"/>
                  <a:gd name="connsiteX516" fmla="*/ 237678 w 734094"/>
                  <a:gd name="connsiteY516" fmla="*/ 90360 h 108129"/>
                  <a:gd name="connsiteX517" fmla="*/ 237678 w 734094"/>
                  <a:gd name="connsiteY517" fmla="*/ 108011 h 108129"/>
                  <a:gd name="connsiteX518" fmla="*/ 239599 w 734094"/>
                  <a:gd name="connsiteY518" fmla="*/ 108011 h 108129"/>
                  <a:gd name="connsiteX519" fmla="*/ 239599 w 734094"/>
                  <a:gd name="connsiteY519" fmla="*/ 90360 h 108129"/>
                  <a:gd name="connsiteX520" fmla="*/ 237678 w 734094"/>
                  <a:gd name="connsiteY520" fmla="*/ 90360 h 108129"/>
                  <a:gd name="connsiteX521" fmla="*/ 247164 w 734094"/>
                  <a:gd name="connsiteY521" fmla="*/ 90360 h 108129"/>
                  <a:gd name="connsiteX522" fmla="*/ 247164 w 734094"/>
                  <a:gd name="connsiteY522" fmla="*/ 108011 h 108129"/>
                  <a:gd name="connsiteX523" fmla="*/ 249144 w 734094"/>
                  <a:gd name="connsiteY523" fmla="*/ 108011 h 108129"/>
                  <a:gd name="connsiteX524" fmla="*/ 249144 w 734094"/>
                  <a:gd name="connsiteY524" fmla="*/ 90360 h 108129"/>
                  <a:gd name="connsiteX525" fmla="*/ 247164 w 734094"/>
                  <a:gd name="connsiteY525" fmla="*/ 90360 h 108129"/>
                  <a:gd name="connsiteX526" fmla="*/ 256650 w 734094"/>
                  <a:gd name="connsiteY526" fmla="*/ 90360 h 108129"/>
                  <a:gd name="connsiteX527" fmla="*/ 256650 w 734094"/>
                  <a:gd name="connsiteY527" fmla="*/ 108011 h 108129"/>
                  <a:gd name="connsiteX528" fmla="*/ 258633 w 734094"/>
                  <a:gd name="connsiteY528" fmla="*/ 108011 h 108129"/>
                  <a:gd name="connsiteX529" fmla="*/ 258633 w 734094"/>
                  <a:gd name="connsiteY529" fmla="*/ 90360 h 108129"/>
                  <a:gd name="connsiteX530" fmla="*/ 256650 w 734094"/>
                  <a:gd name="connsiteY530" fmla="*/ 90360 h 108129"/>
                  <a:gd name="connsiteX531" fmla="*/ 266196 w 734094"/>
                  <a:gd name="connsiteY531" fmla="*/ 90360 h 108129"/>
                  <a:gd name="connsiteX532" fmla="*/ 266196 w 734094"/>
                  <a:gd name="connsiteY532" fmla="*/ 108011 h 108129"/>
                  <a:gd name="connsiteX533" fmla="*/ 268117 w 734094"/>
                  <a:gd name="connsiteY533" fmla="*/ 108011 h 108129"/>
                  <a:gd name="connsiteX534" fmla="*/ 268117 w 734094"/>
                  <a:gd name="connsiteY534" fmla="*/ 90360 h 108129"/>
                  <a:gd name="connsiteX535" fmla="*/ 266196 w 734094"/>
                  <a:gd name="connsiteY535" fmla="*/ 90360 h 108129"/>
                  <a:gd name="connsiteX536" fmla="*/ 275682 w 734094"/>
                  <a:gd name="connsiteY536" fmla="*/ 90360 h 108129"/>
                  <a:gd name="connsiteX537" fmla="*/ 275682 w 734094"/>
                  <a:gd name="connsiteY537" fmla="*/ 108011 h 108129"/>
                  <a:gd name="connsiteX538" fmla="*/ 277662 w 734094"/>
                  <a:gd name="connsiteY538" fmla="*/ 108011 h 108129"/>
                  <a:gd name="connsiteX539" fmla="*/ 277662 w 734094"/>
                  <a:gd name="connsiteY539" fmla="*/ 90360 h 108129"/>
                  <a:gd name="connsiteX540" fmla="*/ 275682 w 734094"/>
                  <a:gd name="connsiteY540" fmla="*/ 90360 h 108129"/>
                  <a:gd name="connsiteX541" fmla="*/ 285168 w 734094"/>
                  <a:gd name="connsiteY541" fmla="*/ 90360 h 108129"/>
                  <a:gd name="connsiteX542" fmla="*/ 285168 w 734094"/>
                  <a:gd name="connsiteY542" fmla="*/ 108011 h 108129"/>
                  <a:gd name="connsiteX543" fmla="*/ 287151 w 734094"/>
                  <a:gd name="connsiteY543" fmla="*/ 108011 h 108129"/>
                  <a:gd name="connsiteX544" fmla="*/ 287151 w 734094"/>
                  <a:gd name="connsiteY544" fmla="*/ 90360 h 108129"/>
                  <a:gd name="connsiteX545" fmla="*/ 285168 w 734094"/>
                  <a:gd name="connsiteY545" fmla="*/ 90360 h 108129"/>
                  <a:gd name="connsiteX546" fmla="*/ 294713 w 734094"/>
                  <a:gd name="connsiteY546" fmla="*/ 90360 h 108129"/>
                  <a:gd name="connsiteX547" fmla="*/ 294713 w 734094"/>
                  <a:gd name="connsiteY547" fmla="*/ 108011 h 108129"/>
                  <a:gd name="connsiteX548" fmla="*/ 296635 w 734094"/>
                  <a:gd name="connsiteY548" fmla="*/ 108011 h 108129"/>
                  <a:gd name="connsiteX549" fmla="*/ 296635 w 734094"/>
                  <a:gd name="connsiteY549" fmla="*/ 90360 h 108129"/>
                  <a:gd name="connsiteX550" fmla="*/ 294713 w 734094"/>
                  <a:gd name="connsiteY550" fmla="*/ 90360 h 108129"/>
                  <a:gd name="connsiteX551" fmla="*/ 304199 w 734094"/>
                  <a:gd name="connsiteY551" fmla="*/ 90360 h 108129"/>
                  <a:gd name="connsiteX552" fmla="*/ 304199 w 734094"/>
                  <a:gd name="connsiteY552" fmla="*/ 108011 h 108129"/>
                  <a:gd name="connsiteX553" fmla="*/ 306183 w 734094"/>
                  <a:gd name="connsiteY553" fmla="*/ 108011 h 108129"/>
                  <a:gd name="connsiteX554" fmla="*/ 306183 w 734094"/>
                  <a:gd name="connsiteY554" fmla="*/ 90360 h 108129"/>
                  <a:gd name="connsiteX555" fmla="*/ 304199 w 734094"/>
                  <a:gd name="connsiteY555" fmla="*/ 90360 h 108129"/>
                  <a:gd name="connsiteX556" fmla="*/ 313685 w 734094"/>
                  <a:gd name="connsiteY556" fmla="*/ 90360 h 108129"/>
                  <a:gd name="connsiteX557" fmla="*/ 313685 w 734094"/>
                  <a:gd name="connsiteY557" fmla="*/ 108011 h 108129"/>
                  <a:gd name="connsiteX558" fmla="*/ 315666 w 734094"/>
                  <a:gd name="connsiteY558" fmla="*/ 108011 h 108129"/>
                  <a:gd name="connsiteX559" fmla="*/ 315666 w 734094"/>
                  <a:gd name="connsiteY559" fmla="*/ 90360 h 108129"/>
                  <a:gd name="connsiteX560" fmla="*/ 313685 w 734094"/>
                  <a:gd name="connsiteY560" fmla="*/ 90360 h 108129"/>
                  <a:gd name="connsiteX561" fmla="*/ 323231 w 734094"/>
                  <a:gd name="connsiteY561" fmla="*/ 90360 h 108129"/>
                  <a:gd name="connsiteX562" fmla="*/ 323231 w 734094"/>
                  <a:gd name="connsiteY562" fmla="*/ 108011 h 108129"/>
                  <a:gd name="connsiteX563" fmla="*/ 325153 w 734094"/>
                  <a:gd name="connsiteY563" fmla="*/ 108011 h 108129"/>
                  <a:gd name="connsiteX564" fmla="*/ 325153 w 734094"/>
                  <a:gd name="connsiteY564" fmla="*/ 90360 h 108129"/>
                  <a:gd name="connsiteX565" fmla="*/ 323231 w 734094"/>
                  <a:gd name="connsiteY565" fmla="*/ 90360 h 108129"/>
                  <a:gd name="connsiteX566" fmla="*/ 332717 w 734094"/>
                  <a:gd name="connsiteY566" fmla="*/ 90360 h 108129"/>
                  <a:gd name="connsiteX567" fmla="*/ 332717 w 734094"/>
                  <a:gd name="connsiteY567" fmla="*/ 108011 h 108129"/>
                  <a:gd name="connsiteX568" fmla="*/ 334700 w 734094"/>
                  <a:gd name="connsiteY568" fmla="*/ 108011 h 108129"/>
                  <a:gd name="connsiteX569" fmla="*/ 334700 w 734094"/>
                  <a:gd name="connsiteY569" fmla="*/ 90360 h 108129"/>
                  <a:gd name="connsiteX570" fmla="*/ 332717 w 734094"/>
                  <a:gd name="connsiteY570" fmla="*/ 90360 h 108129"/>
                  <a:gd name="connsiteX571" fmla="*/ 342203 w 734094"/>
                  <a:gd name="connsiteY571" fmla="*/ 90360 h 108129"/>
                  <a:gd name="connsiteX572" fmla="*/ 342203 w 734094"/>
                  <a:gd name="connsiteY572" fmla="*/ 108011 h 108129"/>
                  <a:gd name="connsiteX573" fmla="*/ 344186 w 734094"/>
                  <a:gd name="connsiteY573" fmla="*/ 108011 h 108129"/>
                  <a:gd name="connsiteX574" fmla="*/ 344186 w 734094"/>
                  <a:gd name="connsiteY574" fmla="*/ 90360 h 108129"/>
                  <a:gd name="connsiteX575" fmla="*/ 342203 w 734094"/>
                  <a:gd name="connsiteY575" fmla="*/ 90360 h 108129"/>
                  <a:gd name="connsiteX576" fmla="*/ 351749 w 734094"/>
                  <a:gd name="connsiteY576" fmla="*/ 90360 h 108129"/>
                  <a:gd name="connsiteX577" fmla="*/ 351749 w 734094"/>
                  <a:gd name="connsiteY577" fmla="*/ 108011 h 108129"/>
                  <a:gd name="connsiteX578" fmla="*/ 353732 w 734094"/>
                  <a:gd name="connsiteY578" fmla="*/ 108011 h 108129"/>
                  <a:gd name="connsiteX579" fmla="*/ 353732 w 734094"/>
                  <a:gd name="connsiteY579" fmla="*/ 90360 h 108129"/>
                  <a:gd name="connsiteX580" fmla="*/ 351749 w 734094"/>
                  <a:gd name="connsiteY580" fmla="*/ 90360 h 108129"/>
                  <a:gd name="connsiteX581" fmla="*/ 361235 w 734094"/>
                  <a:gd name="connsiteY581" fmla="*/ 90360 h 108129"/>
                  <a:gd name="connsiteX582" fmla="*/ 361235 w 734094"/>
                  <a:gd name="connsiteY582" fmla="*/ 108011 h 108129"/>
                  <a:gd name="connsiteX583" fmla="*/ 363218 w 734094"/>
                  <a:gd name="connsiteY583" fmla="*/ 108011 h 108129"/>
                  <a:gd name="connsiteX584" fmla="*/ 363218 w 734094"/>
                  <a:gd name="connsiteY584" fmla="*/ 90360 h 108129"/>
                  <a:gd name="connsiteX585" fmla="*/ 361235 w 734094"/>
                  <a:gd name="connsiteY585" fmla="*/ 90360 h 108129"/>
                  <a:gd name="connsiteX586" fmla="*/ 370781 w 734094"/>
                  <a:gd name="connsiteY586" fmla="*/ 90360 h 108129"/>
                  <a:gd name="connsiteX587" fmla="*/ 370781 w 734094"/>
                  <a:gd name="connsiteY587" fmla="*/ 108011 h 108129"/>
                  <a:gd name="connsiteX588" fmla="*/ 372702 w 734094"/>
                  <a:gd name="connsiteY588" fmla="*/ 108011 h 108129"/>
                  <a:gd name="connsiteX589" fmla="*/ 372702 w 734094"/>
                  <a:gd name="connsiteY589" fmla="*/ 90360 h 108129"/>
                  <a:gd name="connsiteX590" fmla="*/ 370781 w 734094"/>
                  <a:gd name="connsiteY590" fmla="*/ 90360 h 108129"/>
                  <a:gd name="connsiteX591" fmla="*/ 380267 w 734094"/>
                  <a:gd name="connsiteY591" fmla="*/ 90360 h 108129"/>
                  <a:gd name="connsiteX592" fmla="*/ 380267 w 734094"/>
                  <a:gd name="connsiteY592" fmla="*/ 108011 h 108129"/>
                  <a:gd name="connsiteX593" fmla="*/ 382250 w 734094"/>
                  <a:gd name="connsiteY593" fmla="*/ 108011 h 108129"/>
                  <a:gd name="connsiteX594" fmla="*/ 382250 w 734094"/>
                  <a:gd name="connsiteY594" fmla="*/ 90360 h 108129"/>
                  <a:gd name="connsiteX595" fmla="*/ 380267 w 734094"/>
                  <a:gd name="connsiteY595" fmla="*/ 90360 h 108129"/>
                  <a:gd name="connsiteX596" fmla="*/ 389753 w 734094"/>
                  <a:gd name="connsiteY596" fmla="*/ 90360 h 108129"/>
                  <a:gd name="connsiteX597" fmla="*/ 389753 w 734094"/>
                  <a:gd name="connsiteY597" fmla="*/ 108011 h 108129"/>
                  <a:gd name="connsiteX598" fmla="*/ 391733 w 734094"/>
                  <a:gd name="connsiteY598" fmla="*/ 108011 h 108129"/>
                  <a:gd name="connsiteX599" fmla="*/ 391733 w 734094"/>
                  <a:gd name="connsiteY599" fmla="*/ 90360 h 108129"/>
                  <a:gd name="connsiteX600" fmla="*/ 389753 w 734094"/>
                  <a:gd name="connsiteY600" fmla="*/ 90360 h 108129"/>
                  <a:gd name="connsiteX601" fmla="*/ 399299 w 734094"/>
                  <a:gd name="connsiteY601" fmla="*/ 90360 h 108129"/>
                  <a:gd name="connsiteX602" fmla="*/ 399299 w 734094"/>
                  <a:gd name="connsiteY602" fmla="*/ 108011 h 108129"/>
                  <a:gd name="connsiteX603" fmla="*/ 401220 w 734094"/>
                  <a:gd name="connsiteY603" fmla="*/ 108011 h 108129"/>
                  <a:gd name="connsiteX604" fmla="*/ 401220 w 734094"/>
                  <a:gd name="connsiteY604" fmla="*/ 90360 h 108129"/>
                  <a:gd name="connsiteX605" fmla="*/ 399299 w 734094"/>
                  <a:gd name="connsiteY605" fmla="*/ 90360 h 108129"/>
                  <a:gd name="connsiteX606" fmla="*/ 408785 w 734094"/>
                  <a:gd name="connsiteY606" fmla="*/ 90360 h 108129"/>
                  <a:gd name="connsiteX607" fmla="*/ 408785 w 734094"/>
                  <a:gd name="connsiteY607" fmla="*/ 108011 h 108129"/>
                  <a:gd name="connsiteX608" fmla="*/ 410765 w 734094"/>
                  <a:gd name="connsiteY608" fmla="*/ 108011 h 108129"/>
                  <a:gd name="connsiteX609" fmla="*/ 410765 w 734094"/>
                  <a:gd name="connsiteY609" fmla="*/ 90360 h 108129"/>
                  <a:gd name="connsiteX610" fmla="*/ 408785 w 734094"/>
                  <a:gd name="connsiteY610" fmla="*/ 90360 h 108129"/>
                  <a:gd name="connsiteX611" fmla="*/ 418271 w 734094"/>
                  <a:gd name="connsiteY611" fmla="*/ 90360 h 108129"/>
                  <a:gd name="connsiteX612" fmla="*/ 418271 w 734094"/>
                  <a:gd name="connsiteY612" fmla="*/ 108011 h 108129"/>
                  <a:gd name="connsiteX613" fmla="*/ 420254 w 734094"/>
                  <a:gd name="connsiteY613" fmla="*/ 108011 h 108129"/>
                  <a:gd name="connsiteX614" fmla="*/ 420254 w 734094"/>
                  <a:gd name="connsiteY614" fmla="*/ 90360 h 108129"/>
                  <a:gd name="connsiteX615" fmla="*/ 418271 w 734094"/>
                  <a:gd name="connsiteY615" fmla="*/ 90360 h 108129"/>
                  <a:gd name="connsiteX616" fmla="*/ 427817 w 734094"/>
                  <a:gd name="connsiteY616" fmla="*/ 90360 h 108129"/>
                  <a:gd name="connsiteX617" fmla="*/ 427817 w 734094"/>
                  <a:gd name="connsiteY617" fmla="*/ 108011 h 108129"/>
                  <a:gd name="connsiteX618" fmla="*/ 429738 w 734094"/>
                  <a:gd name="connsiteY618" fmla="*/ 108011 h 108129"/>
                  <a:gd name="connsiteX619" fmla="*/ 429738 w 734094"/>
                  <a:gd name="connsiteY619" fmla="*/ 90360 h 108129"/>
                  <a:gd name="connsiteX620" fmla="*/ 427817 w 734094"/>
                  <a:gd name="connsiteY620" fmla="*/ 90360 h 108129"/>
                  <a:gd name="connsiteX621" fmla="*/ 437303 w 734094"/>
                  <a:gd name="connsiteY621" fmla="*/ 90360 h 108129"/>
                  <a:gd name="connsiteX622" fmla="*/ 437303 w 734094"/>
                  <a:gd name="connsiteY622" fmla="*/ 108011 h 108129"/>
                  <a:gd name="connsiteX623" fmla="*/ 439286 w 734094"/>
                  <a:gd name="connsiteY623" fmla="*/ 108011 h 108129"/>
                  <a:gd name="connsiteX624" fmla="*/ 439286 w 734094"/>
                  <a:gd name="connsiteY624" fmla="*/ 90360 h 108129"/>
                  <a:gd name="connsiteX625" fmla="*/ 437303 w 734094"/>
                  <a:gd name="connsiteY625" fmla="*/ 90360 h 108129"/>
                  <a:gd name="connsiteX626" fmla="*/ 446789 w 734094"/>
                  <a:gd name="connsiteY626" fmla="*/ 90360 h 108129"/>
                  <a:gd name="connsiteX627" fmla="*/ 446789 w 734094"/>
                  <a:gd name="connsiteY627" fmla="*/ 108011 h 108129"/>
                  <a:gd name="connsiteX628" fmla="*/ 448772 w 734094"/>
                  <a:gd name="connsiteY628" fmla="*/ 108011 h 108129"/>
                  <a:gd name="connsiteX629" fmla="*/ 448772 w 734094"/>
                  <a:gd name="connsiteY629" fmla="*/ 90360 h 108129"/>
                  <a:gd name="connsiteX630" fmla="*/ 446789 w 734094"/>
                  <a:gd name="connsiteY630" fmla="*/ 90360 h 108129"/>
                  <a:gd name="connsiteX631" fmla="*/ 456335 w 734094"/>
                  <a:gd name="connsiteY631" fmla="*/ 90360 h 108129"/>
                  <a:gd name="connsiteX632" fmla="*/ 456335 w 734094"/>
                  <a:gd name="connsiteY632" fmla="*/ 108011 h 108129"/>
                  <a:gd name="connsiteX633" fmla="*/ 458318 w 734094"/>
                  <a:gd name="connsiteY633" fmla="*/ 108011 h 108129"/>
                  <a:gd name="connsiteX634" fmla="*/ 458318 w 734094"/>
                  <a:gd name="connsiteY634" fmla="*/ 90360 h 108129"/>
                  <a:gd name="connsiteX635" fmla="*/ 456335 w 734094"/>
                  <a:gd name="connsiteY635" fmla="*/ 90360 h 108129"/>
                  <a:gd name="connsiteX636" fmla="*/ 465821 w 734094"/>
                  <a:gd name="connsiteY636" fmla="*/ 90360 h 108129"/>
                  <a:gd name="connsiteX637" fmla="*/ 465821 w 734094"/>
                  <a:gd name="connsiteY637" fmla="*/ 108011 h 108129"/>
                  <a:gd name="connsiteX638" fmla="*/ 467804 w 734094"/>
                  <a:gd name="connsiteY638" fmla="*/ 108011 h 108129"/>
                  <a:gd name="connsiteX639" fmla="*/ 467804 w 734094"/>
                  <a:gd name="connsiteY639" fmla="*/ 90360 h 108129"/>
                  <a:gd name="connsiteX640" fmla="*/ 465821 w 734094"/>
                  <a:gd name="connsiteY640" fmla="*/ 90360 h 108129"/>
                  <a:gd name="connsiteX641" fmla="*/ 475367 w 734094"/>
                  <a:gd name="connsiteY641" fmla="*/ 90360 h 108129"/>
                  <a:gd name="connsiteX642" fmla="*/ 475367 w 734094"/>
                  <a:gd name="connsiteY642" fmla="*/ 108011 h 108129"/>
                  <a:gd name="connsiteX643" fmla="*/ 477288 w 734094"/>
                  <a:gd name="connsiteY643" fmla="*/ 108011 h 108129"/>
                  <a:gd name="connsiteX644" fmla="*/ 477288 w 734094"/>
                  <a:gd name="connsiteY644" fmla="*/ 90360 h 108129"/>
                  <a:gd name="connsiteX645" fmla="*/ 475367 w 734094"/>
                  <a:gd name="connsiteY645" fmla="*/ 90360 h 108129"/>
                  <a:gd name="connsiteX646" fmla="*/ 484853 w 734094"/>
                  <a:gd name="connsiteY646" fmla="*/ 90360 h 108129"/>
                  <a:gd name="connsiteX647" fmla="*/ 484853 w 734094"/>
                  <a:gd name="connsiteY647" fmla="*/ 108011 h 108129"/>
                  <a:gd name="connsiteX648" fmla="*/ 486833 w 734094"/>
                  <a:gd name="connsiteY648" fmla="*/ 108011 h 108129"/>
                  <a:gd name="connsiteX649" fmla="*/ 486833 w 734094"/>
                  <a:gd name="connsiteY649" fmla="*/ 90360 h 108129"/>
                  <a:gd name="connsiteX650" fmla="*/ 484853 w 734094"/>
                  <a:gd name="connsiteY650" fmla="*/ 90360 h 108129"/>
                  <a:gd name="connsiteX651" fmla="*/ 494339 w 734094"/>
                  <a:gd name="connsiteY651" fmla="*/ 90360 h 108129"/>
                  <a:gd name="connsiteX652" fmla="*/ 494339 w 734094"/>
                  <a:gd name="connsiteY652" fmla="*/ 108011 h 108129"/>
                  <a:gd name="connsiteX653" fmla="*/ 496322 w 734094"/>
                  <a:gd name="connsiteY653" fmla="*/ 108011 h 108129"/>
                  <a:gd name="connsiteX654" fmla="*/ 496322 w 734094"/>
                  <a:gd name="connsiteY654" fmla="*/ 90360 h 108129"/>
                  <a:gd name="connsiteX655" fmla="*/ 494339 w 734094"/>
                  <a:gd name="connsiteY655" fmla="*/ 90360 h 108129"/>
                  <a:gd name="connsiteX656" fmla="*/ 503885 w 734094"/>
                  <a:gd name="connsiteY656" fmla="*/ 90360 h 108129"/>
                  <a:gd name="connsiteX657" fmla="*/ 503885 w 734094"/>
                  <a:gd name="connsiteY657" fmla="*/ 108011 h 108129"/>
                  <a:gd name="connsiteX658" fmla="*/ 505806 w 734094"/>
                  <a:gd name="connsiteY658" fmla="*/ 108011 h 108129"/>
                  <a:gd name="connsiteX659" fmla="*/ 505806 w 734094"/>
                  <a:gd name="connsiteY659" fmla="*/ 90360 h 108129"/>
                  <a:gd name="connsiteX660" fmla="*/ 503885 w 734094"/>
                  <a:gd name="connsiteY660" fmla="*/ 90360 h 108129"/>
                  <a:gd name="connsiteX661" fmla="*/ 513371 w 734094"/>
                  <a:gd name="connsiteY661" fmla="*/ 90360 h 108129"/>
                  <a:gd name="connsiteX662" fmla="*/ 513371 w 734094"/>
                  <a:gd name="connsiteY662" fmla="*/ 108011 h 108129"/>
                  <a:gd name="connsiteX663" fmla="*/ 515354 w 734094"/>
                  <a:gd name="connsiteY663" fmla="*/ 108011 h 108129"/>
                  <a:gd name="connsiteX664" fmla="*/ 515354 w 734094"/>
                  <a:gd name="connsiteY664" fmla="*/ 90360 h 108129"/>
                  <a:gd name="connsiteX665" fmla="*/ 513371 w 734094"/>
                  <a:gd name="connsiteY665" fmla="*/ 90360 h 108129"/>
                  <a:gd name="connsiteX666" fmla="*/ 522856 w 734094"/>
                  <a:gd name="connsiteY666" fmla="*/ 90360 h 108129"/>
                  <a:gd name="connsiteX667" fmla="*/ 522856 w 734094"/>
                  <a:gd name="connsiteY667" fmla="*/ 108011 h 108129"/>
                  <a:gd name="connsiteX668" fmla="*/ 524837 w 734094"/>
                  <a:gd name="connsiteY668" fmla="*/ 108011 h 108129"/>
                  <a:gd name="connsiteX669" fmla="*/ 524837 w 734094"/>
                  <a:gd name="connsiteY669" fmla="*/ 90360 h 108129"/>
                  <a:gd name="connsiteX670" fmla="*/ 522856 w 734094"/>
                  <a:gd name="connsiteY670" fmla="*/ 90360 h 108129"/>
                  <a:gd name="connsiteX671" fmla="*/ 532402 w 734094"/>
                  <a:gd name="connsiteY671" fmla="*/ 90360 h 108129"/>
                  <a:gd name="connsiteX672" fmla="*/ 532402 w 734094"/>
                  <a:gd name="connsiteY672" fmla="*/ 108011 h 108129"/>
                  <a:gd name="connsiteX673" fmla="*/ 534324 w 734094"/>
                  <a:gd name="connsiteY673" fmla="*/ 108011 h 108129"/>
                  <a:gd name="connsiteX674" fmla="*/ 534324 w 734094"/>
                  <a:gd name="connsiteY674" fmla="*/ 90360 h 108129"/>
                  <a:gd name="connsiteX675" fmla="*/ 532402 w 734094"/>
                  <a:gd name="connsiteY675" fmla="*/ 90360 h 108129"/>
                  <a:gd name="connsiteX676" fmla="*/ 541888 w 734094"/>
                  <a:gd name="connsiteY676" fmla="*/ 90360 h 108129"/>
                  <a:gd name="connsiteX677" fmla="*/ 541888 w 734094"/>
                  <a:gd name="connsiteY677" fmla="*/ 108011 h 108129"/>
                  <a:gd name="connsiteX678" fmla="*/ 543872 w 734094"/>
                  <a:gd name="connsiteY678" fmla="*/ 108011 h 108129"/>
                  <a:gd name="connsiteX679" fmla="*/ 543872 w 734094"/>
                  <a:gd name="connsiteY679" fmla="*/ 90360 h 108129"/>
                  <a:gd name="connsiteX680" fmla="*/ 541888 w 734094"/>
                  <a:gd name="connsiteY680" fmla="*/ 90360 h 108129"/>
                  <a:gd name="connsiteX681" fmla="*/ 551374 w 734094"/>
                  <a:gd name="connsiteY681" fmla="*/ 90360 h 108129"/>
                  <a:gd name="connsiteX682" fmla="*/ 551374 w 734094"/>
                  <a:gd name="connsiteY682" fmla="*/ 108011 h 108129"/>
                  <a:gd name="connsiteX683" fmla="*/ 553355 w 734094"/>
                  <a:gd name="connsiteY683" fmla="*/ 108011 h 108129"/>
                  <a:gd name="connsiteX684" fmla="*/ 553355 w 734094"/>
                  <a:gd name="connsiteY684" fmla="*/ 90360 h 108129"/>
                  <a:gd name="connsiteX685" fmla="*/ 551374 w 734094"/>
                  <a:gd name="connsiteY685" fmla="*/ 90360 h 108129"/>
                  <a:gd name="connsiteX686" fmla="*/ 560920 w 734094"/>
                  <a:gd name="connsiteY686" fmla="*/ 90360 h 108129"/>
                  <a:gd name="connsiteX687" fmla="*/ 560920 w 734094"/>
                  <a:gd name="connsiteY687" fmla="*/ 108011 h 108129"/>
                  <a:gd name="connsiteX688" fmla="*/ 562842 w 734094"/>
                  <a:gd name="connsiteY688" fmla="*/ 108011 h 108129"/>
                  <a:gd name="connsiteX689" fmla="*/ 562842 w 734094"/>
                  <a:gd name="connsiteY689" fmla="*/ 90360 h 108129"/>
                  <a:gd name="connsiteX690" fmla="*/ 560920 w 734094"/>
                  <a:gd name="connsiteY690" fmla="*/ 90360 h 108129"/>
                  <a:gd name="connsiteX691" fmla="*/ 570406 w 734094"/>
                  <a:gd name="connsiteY691" fmla="*/ 90360 h 108129"/>
                  <a:gd name="connsiteX692" fmla="*/ 570406 w 734094"/>
                  <a:gd name="connsiteY692" fmla="*/ 108011 h 108129"/>
                  <a:gd name="connsiteX693" fmla="*/ 572389 w 734094"/>
                  <a:gd name="connsiteY693" fmla="*/ 108011 h 108129"/>
                  <a:gd name="connsiteX694" fmla="*/ 572389 w 734094"/>
                  <a:gd name="connsiteY694" fmla="*/ 90360 h 108129"/>
                  <a:gd name="connsiteX695" fmla="*/ 570406 w 734094"/>
                  <a:gd name="connsiteY695" fmla="*/ 90360 h 108129"/>
                  <a:gd name="connsiteX696" fmla="*/ 579892 w 734094"/>
                  <a:gd name="connsiteY696" fmla="*/ 90360 h 108129"/>
                  <a:gd name="connsiteX697" fmla="*/ 579892 w 734094"/>
                  <a:gd name="connsiteY697" fmla="*/ 108011 h 108129"/>
                  <a:gd name="connsiteX698" fmla="*/ 581875 w 734094"/>
                  <a:gd name="connsiteY698" fmla="*/ 108011 h 108129"/>
                  <a:gd name="connsiteX699" fmla="*/ 581875 w 734094"/>
                  <a:gd name="connsiteY699" fmla="*/ 90360 h 108129"/>
                  <a:gd name="connsiteX700" fmla="*/ 579892 w 734094"/>
                  <a:gd name="connsiteY700" fmla="*/ 90360 h 108129"/>
                  <a:gd name="connsiteX701" fmla="*/ 589438 w 734094"/>
                  <a:gd name="connsiteY701" fmla="*/ 90360 h 108129"/>
                  <a:gd name="connsiteX702" fmla="*/ 589438 w 734094"/>
                  <a:gd name="connsiteY702" fmla="*/ 108011 h 108129"/>
                  <a:gd name="connsiteX703" fmla="*/ 591421 w 734094"/>
                  <a:gd name="connsiteY703" fmla="*/ 108011 h 108129"/>
                  <a:gd name="connsiteX704" fmla="*/ 591421 w 734094"/>
                  <a:gd name="connsiteY704" fmla="*/ 90360 h 108129"/>
                  <a:gd name="connsiteX705" fmla="*/ 589438 w 734094"/>
                  <a:gd name="connsiteY705" fmla="*/ 90360 h 108129"/>
                  <a:gd name="connsiteX706" fmla="*/ 598924 w 734094"/>
                  <a:gd name="connsiteY706" fmla="*/ 90360 h 108129"/>
                  <a:gd name="connsiteX707" fmla="*/ 598924 w 734094"/>
                  <a:gd name="connsiteY707" fmla="*/ 108011 h 108129"/>
                  <a:gd name="connsiteX708" fmla="*/ 600907 w 734094"/>
                  <a:gd name="connsiteY708" fmla="*/ 108011 h 108129"/>
                  <a:gd name="connsiteX709" fmla="*/ 600907 w 734094"/>
                  <a:gd name="connsiteY709" fmla="*/ 90360 h 108129"/>
                  <a:gd name="connsiteX710" fmla="*/ 598924 w 734094"/>
                  <a:gd name="connsiteY710" fmla="*/ 90360 h 108129"/>
                  <a:gd name="connsiteX711" fmla="*/ 608470 w 734094"/>
                  <a:gd name="connsiteY711" fmla="*/ 90360 h 108129"/>
                  <a:gd name="connsiteX712" fmla="*/ 608470 w 734094"/>
                  <a:gd name="connsiteY712" fmla="*/ 108011 h 108129"/>
                  <a:gd name="connsiteX713" fmla="*/ 610391 w 734094"/>
                  <a:gd name="connsiteY713" fmla="*/ 108011 h 108129"/>
                  <a:gd name="connsiteX714" fmla="*/ 610391 w 734094"/>
                  <a:gd name="connsiteY714" fmla="*/ 90360 h 108129"/>
                  <a:gd name="connsiteX715" fmla="*/ 608470 w 734094"/>
                  <a:gd name="connsiteY715" fmla="*/ 90360 h 108129"/>
                  <a:gd name="connsiteX716" fmla="*/ 617956 w 734094"/>
                  <a:gd name="connsiteY716" fmla="*/ 90360 h 108129"/>
                  <a:gd name="connsiteX717" fmla="*/ 617956 w 734094"/>
                  <a:gd name="connsiteY717" fmla="*/ 108011 h 108129"/>
                  <a:gd name="connsiteX718" fmla="*/ 619936 w 734094"/>
                  <a:gd name="connsiteY718" fmla="*/ 108011 h 108129"/>
                  <a:gd name="connsiteX719" fmla="*/ 619936 w 734094"/>
                  <a:gd name="connsiteY719" fmla="*/ 90360 h 108129"/>
                  <a:gd name="connsiteX720" fmla="*/ 617956 w 734094"/>
                  <a:gd name="connsiteY720" fmla="*/ 90360 h 108129"/>
                  <a:gd name="connsiteX721" fmla="*/ 627442 w 734094"/>
                  <a:gd name="connsiteY721" fmla="*/ 90360 h 108129"/>
                  <a:gd name="connsiteX722" fmla="*/ 627442 w 734094"/>
                  <a:gd name="connsiteY722" fmla="*/ 108011 h 108129"/>
                  <a:gd name="connsiteX723" fmla="*/ 629425 w 734094"/>
                  <a:gd name="connsiteY723" fmla="*/ 108011 h 108129"/>
                  <a:gd name="connsiteX724" fmla="*/ 629425 w 734094"/>
                  <a:gd name="connsiteY724" fmla="*/ 90360 h 108129"/>
                  <a:gd name="connsiteX725" fmla="*/ 627442 w 734094"/>
                  <a:gd name="connsiteY725" fmla="*/ 90360 h 108129"/>
                  <a:gd name="connsiteX726" fmla="*/ 636988 w 734094"/>
                  <a:gd name="connsiteY726" fmla="*/ 90360 h 108129"/>
                  <a:gd name="connsiteX727" fmla="*/ 636988 w 734094"/>
                  <a:gd name="connsiteY727" fmla="*/ 108011 h 108129"/>
                  <a:gd name="connsiteX728" fmla="*/ 638909 w 734094"/>
                  <a:gd name="connsiteY728" fmla="*/ 108011 h 108129"/>
                  <a:gd name="connsiteX729" fmla="*/ 638909 w 734094"/>
                  <a:gd name="connsiteY729" fmla="*/ 90360 h 108129"/>
                  <a:gd name="connsiteX730" fmla="*/ 636988 w 734094"/>
                  <a:gd name="connsiteY730" fmla="*/ 90360 h 108129"/>
                  <a:gd name="connsiteX731" fmla="*/ 646474 w 734094"/>
                  <a:gd name="connsiteY731" fmla="*/ 90360 h 108129"/>
                  <a:gd name="connsiteX732" fmla="*/ 646474 w 734094"/>
                  <a:gd name="connsiteY732" fmla="*/ 108011 h 108129"/>
                  <a:gd name="connsiteX733" fmla="*/ 648454 w 734094"/>
                  <a:gd name="connsiteY733" fmla="*/ 108011 h 108129"/>
                  <a:gd name="connsiteX734" fmla="*/ 648454 w 734094"/>
                  <a:gd name="connsiteY734" fmla="*/ 90360 h 108129"/>
                  <a:gd name="connsiteX735" fmla="*/ 646474 w 734094"/>
                  <a:gd name="connsiteY735" fmla="*/ 90360 h 108129"/>
                  <a:gd name="connsiteX736" fmla="*/ 655960 w 734094"/>
                  <a:gd name="connsiteY736" fmla="*/ 90360 h 108129"/>
                  <a:gd name="connsiteX737" fmla="*/ 655960 w 734094"/>
                  <a:gd name="connsiteY737" fmla="*/ 108011 h 108129"/>
                  <a:gd name="connsiteX738" fmla="*/ 657943 w 734094"/>
                  <a:gd name="connsiteY738" fmla="*/ 108011 h 108129"/>
                  <a:gd name="connsiteX739" fmla="*/ 657943 w 734094"/>
                  <a:gd name="connsiteY739" fmla="*/ 90360 h 108129"/>
                  <a:gd name="connsiteX740" fmla="*/ 655960 w 734094"/>
                  <a:gd name="connsiteY740" fmla="*/ 90360 h 108129"/>
                  <a:gd name="connsiteX741" fmla="*/ 665506 w 734094"/>
                  <a:gd name="connsiteY741" fmla="*/ 90360 h 108129"/>
                  <a:gd name="connsiteX742" fmla="*/ 665506 w 734094"/>
                  <a:gd name="connsiteY742" fmla="*/ 108011 h 108129"/>
                  <a:gd name="connsiteX743" fmla="*/ 667427 w 734094"/>
                  <a:gd name="connsiteY743" fmla="*/ 108011 h 108129"/>
                  <a:gd name="connsiteX744" fmla="*/ 667427 w 734094"/>
                  <a:gd name="connsiteY744" fmla="*/ 90360 h 108129"/>
                  <a:gd name="connsiteX745" fmla="*/ 665506 w 734094"/>
                  <a:gd name="connsiteY745" fmla="*/ 90360 h 108129"/>
                  <a:gd name="connsiteX746" fmla="*/ 674992 w 734094"/>
                  <a:gd name="connsiteY746" fmla="*/ 90360 h 108129"/>
                  <a:gd name="connsiteX747" fmla="*/ 674992 w 734094"/>
                  <a:gd name="connsiteY747" fmla="*/ 108011 h 108129"/>
                  <a:gd name="connsiteX748" fmla="*/ 676975 w 734094"/>
                  <a:gd name="connsiteY748" fmla="*/ 108011 h 108129"/>
                  <a:gd name="connsiteX749" fmla="*/ 676975 w 734094"/>
                  <a:gd name="connsiteY749" fmla="*/ 90360 h 108129"/>
                  <a:gd name="connsiteX750" fmla="*/ 674992 w 734094"/>
                  <a:gd name="connsiteY750" fmla="*/ 90360 h 108129"/>
                  <a:gd name="connsiteX751" fmla="*/ 684478 w 734094"/>
                  <a:gd name="connsiteY751" fmla="*/ 90360 h 108129"/>
                  <a:gd name="connsiteX752" fmla="*/ 684478 w 734094"/>
                  <a:gd name="connsiteY752" fmla="*/ 108011 h 108129"/>
                  <a:gd name="connsiteX753" fmla="*/ 686458 w 734094"/>
                  <a:gd name="connsiteY753" fmla="*/ 108011 h 108129"/>
                  <a:gd name="connsiteX754" fmla="*/ 686458 w 734094"/>
                  <a:gd name="connsiteY754" fmla="*/ 90360 h 108129"/>
                  <a:gd name="connsiteX755" fmla="*/ 684478 w 734094"/>
                  <a:gd name="connsiteY755" fmla="*/ 90360 h 108129"/>
                  <a:gd name="connsiteX756" fmla="*/ 694024 w 734094"/>
                  <a:gd name="connsiteY756" fmla="*/ 90360 h 108129"/>
                  <a:gd name="connsiteX757" fmla="*/ 694024 w 734094"/>
                  <a:gd name="connsiteY757" fmla="*/ 108011 h 108129"/>
                  <a:gd name="connsiteX758" fmla="*/ 696007 w 734094"/>
                  <a:gd name="connsiteY758" fmla="*/ 108011 h 108129"/>
                  <a:gd name="connsiteX759" fmla="*/ 696007 w 734094"/>
                  <a:gd name="connsiteY759" fmla="*/ 90360 h 108129"/>
                  <a:gd name="connsiteX760" fmla="*/ 694024 w 734094"/>
                  <a:gd name="connsiteY760" fmla="*/ 90360 h 108129"/>
                  <a:gd name="connsiteX761" fmla="*/ 703510 w 734094"/>
                  <a:gd name="connsiteY761" fmla="*/ 90360 h 108129"/>
                  <a:gd name="connsiteX762" fmla="*/ 703510 w 734094"/>
                  <a:gd name="connsiteY762" fmla="*/ 108011 h 108129"/>
                  <a:gd name="connsiteX763" fmla="*/ 705493 w 734094"/>
                  <a:gd name="connsiteY763" fmla="*/ 108011 h 108129"/>
                  <a:gd name="connsiteX764" fmla="*/ 705493 w 734094"/>
                  <a:gd name="connsiteY764" fmla="*/ 90360 h 108129"/>
                  <a:gd name="connsiteX765" fmla="*/ 703510 w 734094"/>
                  <a:gd name="connsiteY765" fmla="*/ 90360 h 108129"/>
                  <a:gd name="connsiteX766" fmla="*/ 713056 w 734094"/>
                  <a:gd name="connsiteY766" fmla="*/ 90360 h 108129"/>
                  <a:gd name="connsiteX767" fmla="*/ 713056 w 734094"/>
                  <a:gd name="connsiteY767" fmla="*/ 108011 h 108129"/>
                  <a:gd name="connsiteX768" fmla="*/ 714977 w 734094"/>
                  <a:gd name="connsiteY768" fmla="*/ 108011 h 108129"/>
                  <a:gd name="connsiteX769" fmla="*/ 714977 w 734094"/>
                  <a:gd name="connsiteY769" fmla="*/ 90360 h 108129"/>
                  <a:gd name="connsiteX770" fmla="*/ 713056 w 734094"/>
                  <a:gd name="connsiteY770" fmla="*/ 90360 h 108129"/>
                  <a:gd name="connsiteX771" fmla="*/ 722542 w 734094"/>
                  <a:gd name="connsiteY771" fmla="*/ 90360 h 108129"/>
                  <a:gd name="connsiteX772" fmla="*/ 722542 w 734094"/>
                  <a:gd name="connsiteY772" fmla="*/ 108011 h 108129"/>
                  <a:gd name="connsiteX773" fmla="*/ 724525 w 734094"/>
                  <a:gd name="connsiteY773" fmla="*/ 108011 h 108129"/>
                  <a:gd name="connsiteX774" fmla="*/ 724525 w 734094"/>
                  <a:gd name="connsiteY774" fmla="*/ 90360 h 108129"/>
                  <a:gd name="connsiteX775" fmla="*/ 722542 w 734094"/>
                  <a:gd name="connsiteY775" fmla="*/ 90360 h 108129"/>
                  <a:gd name="connsiteX776" fmla="*/ 732028 w 734094"/>
                  <a:gd name="connsiteY776" fmla="*/ 90360 h 108129"/>
                  <a:gd name="connsiteX777" fmla="*/ 732028 w 734094"/>
                  <a:gd name="connsiteY777" fmla="*/ 108011 h 108129"/>
                  <a:gd name="connsiteX778" fmla="*/ 734011 w 734094"/>
                  <a:gd name="connsiteY778" fmla="*/ 108011 h 108129"/>
                  <a:gd name="connsiteX779" fmla="*/ 734011 w 734094"/>
                  <a:gd name="connsiteY779" fmla="*/ 91680 h 108129"/>
                  <a:gd name="connsiteX780" fmla="*/ 732630 w 734094"/>
                  <a:gd name="connsiteY780" fmla="*/ 90359 h 108129"/>
                  <a:gd name="connsiteX781" fmla="*/ 732030 w 734094"/>
                  <a:gd name="connsiteY781" fmla="*/ 90359 h 108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734094" h="108129">
                    <a:moveTo>
                      <a:pt x="-83" y="-118"/>
                    </a:moveTo>
                    <a:lnTo>
                      <a:pt x="-83" y="17533"/>
                    </a:lnTo>
                    <a:lnTo>
                      <a:pt x="1900" y="17533"/>
                    </a:lnTo>
                    <a:lnTo>
                      <a:pt x="1900" y="-118"/>
                    </a:lnTo>
                    <a:lnTo>
                      <a:pt x="-83" y="-118"/>
                    </a:lnTo>
                    <a:close/>
                    <a:moveTo>
                      <a:pt x="9463" y="-118"/>
                    </a:moveTo>
                    <a:lnTo>
                      <a:pt x="9463" y="17533"/>
                    </a:lnTo>
                    <a:lnTo>
                      <a:pt x="11446" y="17533"/>
                    </a:lnTo>
                    <a:lnTo>
                      <a:pt x="11446" y="-118"/>
                    </a:lnTo>
                    <a:lnTo>
                      <a:pt x="9463" y="-118"/>
                    </a:lnTo>
                    <a:close/>
                    <a:moveTo>
                      <a:pt x="18948" y="-118"/>
                    </a:moveTo>
                    <a:lnTo>
                      <a:pt x="18948" y="17533"/>
                    </a:lnTo>
                    <a:lnTo>
                      <a:pt x="20929" y="17533"/>
                    </a:lnTo>
                    <a:lnTo>
                      <a:pt x="20929" y="-118"/>
                    </a:lnTo>
                    <a:lnTo>
                      <a:pt x="18948" y="-118"/>
                    </a:lnTo>
                    <a:close/>
                    <a:moveTo>
                      <a:pt x="28494" y="-118"/>
                    </a:moveTo>
                    <a:lnTo>
                      <a:pt x="28494" y="17533"/>
                    </a:lnTo>
                    <a:lnTo>
                      <a:pt x="30416" y="17533"/>
                    </a:lnTo>
                    <a:lnTo>
                      <a:pt x="30416" y="-118"/>
                    </a:lnTo>
                    <a:lnTo>
                      <a:pt x="28494" y="-118"/>
                    </a:lnTo>
                    <a:close/>
                    <a:moveTo>
                      <a:pt x="37980" y="-118"/>
                    </a:moveTo>
                    <a:lnTo>
                      <a:pt x="37980" y="17533"/>
                    </a:lnTo>
                    <a:lnTo>
                      <a:pt x="39960" y="17533"/>
                    </a:lnTo>
                    <a:lnTo>
                      <a:pt x="39960" y="-118"/>
                    </a:lnTo>
                    <a:lnTo>
                      <a:pt x="37980" y="-118"/>
                    </a:lnTo>
                    <a:close/>
                    <a:moveTo>
                      <a:pt x="47466" y="-118"/>
                    </a:moveTo>
                    <a:lnTo>
                      <a:pt x="47466" y="17533"/>
                    </a:lnTo>
                    <a:lnTo>
                      <a:pt x="49449" y="17533"/>
                    </a:lnTo>
                    <a:lnTo>
                      <a:pt x="49449" y="-118"/>
                    </a:lnTo>
                    <a:lnTo>
                      <a:pt x="47466" y="-118"/>
                    </a:lnTo>
                    <a:close/>
                    <a:moveTo>
                      <a:pt x="57012" y="-118"/>
                    </a:moveTo>
                    <a:lnTo>
                      <a:pt x="57012" y="17533"/>
                    </a:lnTo>
                    <a:lnTo>
                      <a:pt x="58934" y="17533"/>
                    </a:lnTo>
                    <a:lnTo>
                      <a:pt x="58934" y="-118"/>
                    </a:lnTo>
                    <a:lnTo>
                      <a:pt x="57012" y="-118"/>
                    </a:lnTo>
                    <a:close/>
                    <a:moveTo>
                      <a:pt x="66498" y="-118"/>
                    </a:moveTo>
                    <a:lnTo>
                      <a:pt x="66498" y="17533"/>
                    </a:lnTo>
                    <a:lnTo>
                      <a:pt x="68481" y="17533"/>
                    </a:lnTo>
                    <a:lnTo>
                      <a:pt x="68481" y="-118"/>
                    </a:lnTo>
                    <a:lnTo>
                      <a:pt x="66498" y="-118"/>
                    </a:lnTo>
                    <a:close/>
                    <a:moveTo>
                      <a:pt x="75984" y="-118"/>
                    </a:moveTo>
                    <a:lnTo>
                      <a:pt x="75984" y="17533"/>
                    </a:lnTo>
                    <a:lnTo>
                      <a:pt x="77967" y="17533"/>
                    </a:lnTo>
                    <a:lnTo>
                      <a:pt x="77967" y="-118"/>
                    </a:lnTo>
                    <a:lnTo>
                      <a:pt x="75984" y="-118"/>
                    </a:lnTo>
                    <a:close/>
                    <a:moveTo>
                      <a:pt x="85530" y="-118"/>
                    </a:moveTo>
                    <a:lnTo>
                      <a:pt x="85530" y="17533"/>
                    </a:lnTo>
                    <a:lnTo>
                      <a:pt x="87451" y="17533"/>
                    </a:lnTo>
                    <a:lnTo>
                      <a:pt x="87451" y="-118"/>
                    </a:lnTo>
                    <a:lnTo>
                      <a:pt x="85530" y="-118"/>
                    </a:lnTo>
                    <a:close/>
                    <a:moveTo>
                      <a:pt x="95016" y="-118"/>
                    </a:moveTo>
                    <a:lnTo>
                      <a:pt x="95016" y="17533"/>
                    </a:lnTo>
                    <a:lnTo>
                      <a:pt x="96999" y="17533"/>
                    </a:lnTo>
                    <a:lnTo>
                      <a:pt x="96999" y="-118"/>
                    </a:lnTo>
                    <a:lnTo>
                      <a:pt x="95016" y="-118"/>
                    </a:lnTo>
                    <a:close/>
                    <a:moveTo>
                      <a:pt x="104502" y="-118"/>
                    </a:moveTo>
                    <a:lnTo>
                      <a:pt x="104502" y="17533"/>
                    </a:lnTo>
                    <a:lnTo>
                      <a:pt x="106485" y="17533"/>
                    </a:lnTo>
                    <a:lnTo>
                      <a:pt x="106485" y="-118"/>
                    </a:lnTo>
                    <a:lnTo>
                      <a:pt x="104502" y="-118"/>
                    </a:lnTo>
                    <a:close/>
                    <a:moveTo>
                      <a:pt x="114048" y="-118"/>
                    </a:moveTo>
                    <a:lnTo>
                      <a:pt x="114048" y="17533"/>
                    </a:lnTo>
                    <a:lnTo>
                      <a:pt x="116028" y="17533"/>
                    </a:lnTo>
                    <a:lnTo>
                      <a:pt x="116028" y="-118"/>
                    </a:lnTo>
                    <a:lnTo>
                      <a:pt x="114048" y="-118"/>
                    </a:lnTo>
                    <a:close/>
                    <a:moveTo>
                      <a:pt x="123534" y="-118"/>
                    </a:moveTo>
                    <a:lnTo>
                      <a:pt x="123534" y="17533"/>
                    </a:lnTo>
                    <a:lnTo>
                      <a:pt x="125517" y="17533"/>
                    </a:lnTo>
                    <a:lnTo>
                      <a:pt x="125517" y="-118"/>
                    </a:lnTo>
                    <a:lnTo>
                      <a:pt x="123534" y="-118"/>
                    </a:lnTo>
                    <a:close/>
                    <a:moveTo>
                      <a:pt x="133080" y="-118"/>
                    </a:moveTo>
                    <a:lnTo>
                      <a:pt x="133080" y="17533"/>
                    </a:lnTo>
                    <a:lnTo>
                      <a:pt x="135001" y="17533"/>
                    </a:lnTo>
                    <a:lnTo>
                      <a:pt x="135001" y="-118"/>
                    </a:lnTo>
                    <a:lnTo>
                      <a:pt x="133080" y="-118"/>
                    </a:lnTo>
                    <a:close/>
                    <a:moveTo>
                      <a:pt x="142566" y="-118"/>
                    </a:moveTo>
                    <a:lnTo>
                      <a:pt x="142566" y="17533"/>
                    </a:lnTo>
                    <a:lnTo>
                      <a:pt x="144549" y="17533"/>
                    </a:lnTo>
                    <a:lnTo>
                      <a:pt x="144549" y="-118"/>
                    </a:lnTo>
                    <a:lnTo>
                      <a:pt x="142566" y="-118"/>
                    </a:lnTo>
                    <a:close/>
                    <a:moveTo>
                      <a:pt x="152052" y="-118"/>
                    </a:moveTo>
                    <a:lnTo>
                      <a:pt x="152052" y="17533"/>
                    </a:lnTo>
                    <a:lnTo>
                      <a:pt x="154032" y="17533"/>
                    </a:lnTo>
                    <a:lnTo>
                      <a:pt x="154032" y="-118"/>
                    </a:lnTo>
                    <a:lnTo>
                      <a:pt x="152052" y="-118"/>
                    </a:lnTo>
                    <a:close/>
                    <a:moveTo>
                      <a:pt x="161598" y="-118"/>
                    </a:moveTo>
                    <a:lnTo>
                      <a:pt x="161598" y="17533"/>
                    </a:lnTo>
                    <a:lnTo>
                      <a:pt x="163519" y="17533"/>
                    </a:lnTo>
                    <a:lnTo>
                      <a:pt x="163519" y="-118"/>
                    </a:lnTo>
                    <a:lnTo>
                      <a:pt x="161598" y="-118"/>
                    </a:lnTo>
                    <a:close/>
                    <a:moveTo>
                      <a:pt x="171084" y="-118"/>
                    </a:moveTo>
                    <a:lnTo>
                      <a:pt x="171084" y="17533"/>
                    </a:lnTo>
                    <a:lnTo>
                      <a:pt x="173067" y="17533"/>
                    </a:lnTo>
                    <a:lnTo>
                      <a:pt x="173067" y="-118"/>
                    </a:lnTo>
                    <a:lnTo>
                      <a:pt x="171084" y="-118"/>
                    </a:lnTo>
                    <a:close/>
                    <a:moveTo>
                      <a:pt x="180570" y="-118"/>
                    </a:moveTo>
                    <a:lnTo>
                      <a:pt x="180570" y="17533"/>
                    </a:lnTo>
                    <a:lnTo>
                      <a:pt x="182549" y="17533"/>
                    </a:lnTo>
                    <a:lnTo>
                      <a:pt x="182549" y="-118"/>
                    </a:lnTo>
                    <a:lnTo>
                      <a:pt x="180570" y="-118"/>
                    </a:lnTo>
                    <a:close/>
                    <a:moveTo>
                      <a:pt x="190116" y="-118"/>
                    </a:moveTo>
                    <a:lnTo>
                      <a:pt x="190116" y="17533"/>
                    </a:lnTo>
                    <a:lnTo>
                      <a:pt x="192037" y="17533"/>
                    </a:lnTo>
                    <a:lnTo>
                      <a:pt x="192037" y="-118"/>
                    </a:lnTo>
                    <a:lnTo>
                      <a:pt x="190116" y="-118"/>
                    </a:lnTo>
                    <a:close/>
                    <a:moveTo>
                      <a:pt x="199602" y="-118"/>
                    </a:moveTo>
                    <a:lnTo>
                      <a:pt x="199602" y="17533"/>
                    </a:lnTo>
                    <a:lnTo>
                      <a:pt x="201585" y="17533"/>
                    </a:lnTo>
                    <a:lnTo>
                      <a:pt x="201585" y="-118"/>
                    </a:lnTo>
                    <a:lnTo>
                      <a:pt x="199602" y="-118"/>
                    </a:lnTo>
                    <a:close/>
                    <a:moveTo>
                      <a:pt x="209088" y="-118"/>
                    </a:moveTo>
                    <a:lnTo>
                      <a:pt x="209088" y="17533"/>
                    </a:lnTo>
                    <a:lnTo>
                      <a:pt x="211071" y="17533"/>
                    </a:lnTo>
                    <a:lnTo>
                      <a:pt x="211071" y="-118"/>
                    </a:lnTo>
                    <a:lnTo>
                      <a:pt x="209088" y="-118"/>
                    </a:lnTo>
                    <a:close/>
                    <a:moveTo>
                      <a:pt x="218634" y="-118"/>
                    </a:moveTo>
                    <a:lnTo>
                      <a:pt x="218634" y="17533"/>
                    </a:lnTo>
                    <a:lnTo>
                      <a:pt x="220617" y="17533"/>
                    </a:lnTo>
                    <a:lnTo>
                      <a:pt x="220617" y="-118"/>
                    </a:lnTo>
                    <a:lnTo>
                      <a:pt x="218634" y="-118"/>
                    </a:lnTo>
                    <a:close/>
                    <a:moveTo>
                      <a:pt x="228120" y="-118"/>
                    </a:moveTo>
                    <a:lnTo>
                      <a:pt x="228120" y="17533"/>
                    </a:lnTo>
                    <a:lnTo>
                      <a:pt x="230103" y="17533"/>
                    </a:lnTo>
                    <a:lnTo>
                      <a:pt x="230103" y="-118"/>
                    </a:lnTo>
                    <a:lnTo>
                      <a:pt x="228120" y="-118"/>
                    </a:lnTo>
                    <a:close/>
                    <a:moveTo>
                      <a:pt x="237666" y="-118"/>
                    </a:moveTo>
                    <a:lnTo>
                      <a:pt x="237666" y="17533"/>
                    </a:lnTo>
                    <a:lnTo>
                      <a:pt x="239587" y="17533"/>
                    </a:lnTo>
                    <a:lnTo>
                      <a:pt x="239587" y="-118"/>
                    </a:lnTo>
                    <a:lnTo>
                      <a:pt x="237666" y="-118"/>
                    </a:lnTo>
                    <a:close/>
                    <a:moveTo>
                      <a:pt x="247151" y="-118"/>
                    </a:moveTo>
                    <a:lnTo>
                      <a:pt x="247151" y="17533"/>
                    </a:lnTo>
                    <a:lnTo>
                      <a:pt x="249132" y="17533"/>
                    </a:lnTo>
                    <a:lnTo>
                      <a:pt x="249132" y="-118"/>
                    </a:lnTo>
                    <a:lnTo>
                      <a:pt x="247151" y="-118"/>
                    </a:lnTo>
                    <a:close/>
                    <a:moveTo>
                      <a:pt x="256637" y="-118"/>
                    </a:moveTo>
                    <a:lnTo>
                      <a:pt x="256637" y="17533"/>
                    </a:lnTo>
                    <a:lnTo>
                      <a:pt x="258621" y="17533"/>
                    </a:lnTo>
                    <a:lnTo>
                      <a:pt x="258621" y="-118"/>
                    </a:lnTo>
                    <a:lnTo>
                      <a:pt x="256637" y="-118"/>
                    </a:lnTo>
                    <a:close/>
                    <a:moveTo>
                      <a:pt x="266183" y="-118"/>
                    </a:moveTo>
                    <a:lnTo>
                      <a:pt x="266183" y="17533"/>
                    </a:lnTo>
                    <a:lnTo>
                      <a:pt x="268105" y="17533"/>
                    </a:lnTo>
                    <a:lnTo>
                      <a:pt x="268105" y="-118"/>
                    </a:lnTo>
                    <a:lnTo>
                      <a:pt x="266183" y="-118"/>
                    </a:lnTo>
                    <a:close/>
                    <a:moveTo>
                      <a:pt x="275669" y="-118"/>
                    </a:moveTo>
                    <a:lnTo>
                      <a:pt x="275669" y="17533"/>
                    </a:lnTo>
                    <a:lnTo>
                      <a:pt x="277649" y="17533"/>
                    </a:lnTo>
                    <a:lnTo>
                      <a:pt x="277649" y="-118"/>
                    </a:lnTo>
                    <a:lnTo>
                      <a:pt x="275669" y="-118"/>
                    </a:lnTo>
                    <a:close/>
                    <a:moveTo>
                      <a:pt x="285155" y="-118"/>
                    </a:moveTo>
                    <a:lnTo>
                      <a:pt x="285155" y="17533"/>
                    </a:lnTo>
                    <a:lnTo>
                      <a:pt x="287138" y="17533"/>
                    </a:lnTo>
                    <a:lnTo>
                      <a:pt x="287138" y="-118"/>
                    </a:lnTo>
                    <a:lnTo>
                      <a:pt x="285155" y="-118"/>
                    </a:lnTo>
                    <a:close/>
                    <a:moveTo>
                      <a:pt x="294701" y="-118"/>
                    </a:moveTo>
                    <a:lnTo>
                      <a:pt x="294701" y="17533"/>
                    </a:lnTo>
                    <a:lnTo>
                      <a:pt x="296623" y="17533"/>
                    </a:lnTo>
                    <a:lnTo>
                      <a:pt x="296623" y="-118"/>
                    </a:lnTo>
                    <a:lnTo>
                      <a:pt x="294701" y="-118"/>
                    </a:lnTo>
                    <a:close/>
                    <a:moveTo>
                      <a:pt x="304187" y="-118"/>
                    </a:moveTo>
                    <a:lnTo>
                      <a:pt x="304187" y="17533"/>
                    </a:lnTo>
                    <a:lnTo>
                      <a:pt x="306170" y="17533"/>
                    </a:lnTo>
                    <a:lnTo>
                      <a:pt x="306170" y="-118"/>
                    </a:lnTo>
                    <a:lnTo>
                      <a:pt x="304187" y="-118"/>
                    </a:lnTo>
                    <a:close/>
                    <a:moveTo>
                      <a:pt x="313673" y="-118"/>
                    </a:moveTo>
                    <a:lnTo>
                      <a:pt x="313673" y="17533"/>
                    </a:lnTo>
                    <a:lnTo>
                      <a:pt x="315653" y="17533"/>
                    </a:lnTo>
                    <a:lnTo>
                      <a:pt x="315653" y="-118"/>
                    </a:lnTo>
                    <a:lnTo>
                      <a:pt x="313673" y="-118"/>
                    </a:lnTo>
                    <a:close/>
                    <a:moveTo>
                      <a:pt x="323219" y="-118"/>
                    </a:moveTo>
                    <a:lnTo>
                      <a:pt x="323219" y="17533"/>
                    </a:lnTo>
                    <a:lnTo>
                      <a:pt x="325140" y="17533"/>
                    </a:lnTo>
                    <a:lnTo>
                      <a:pt x="325140" y="-118"/>
                    </a:lnTo>
                    <a:lnTo>
                      <a:pt x="323219" y="-118"/>
                    </a:lnTo>
                    <a:close/>
                    <a:moveTo>
                      <a:pt x="332705" y="-118"/>
                    </a:moveTo>
                    <a:lnTo>
                      <a:pt x="332705" y="17533"/>
                    </a:lnTo>
                    <a:lnTo>
                      <a:pt x="334688" y="17533"/>
                    </a:lnTo>
                    <a:lnTo>
                      <a:pt x="334688" y="-118"/>
                    </a:lnTo>
                    <a:lnTo>
                      <a:pt x="332705" y="-118"/>
                    </a:lnTo>
                    <a:close/>
                    <a:moveTo>
                      <a:pt x="342191" y="-118"/>
                    </a:moveTo>
                    <a:lnTo>
                      <a:pt x="342191" y="17533"/>
                    </a:lnTo>
                    <a:lnTo>
                      <a:pt x="344174" y="17533"/>
                    </a:lnTo>
                    <a:lnTo>
                      <a:pt x="344174" y="-118"/>
                    </a:lnTo>
                    <a:lnTo>
                      <a:pt x="342191" y="-118"/>
                    </a:lnTo>
                    <a:close/>
                    <a:moveTo>
                      <a:pt x="351737" y="-118"/>
                    </a:moveTo>
                    <a:lnTo>
                      <a:pt x="351737" y="17533"/>
                    </a:lnTo>
                    <a:lnTo>
                      <a:pt x="353720" y="17533"/>
                    </a:lnTo>
                    <a:lnTo>
                      <a:pt x="353720" y="-118"/>
                    </a:lnTo>
                    <a:lnTo>
                      <a:pt x="351737" y="-118"/>
                    </a:lnTo>
                    <a:close/>
                    <a:moveTo>
                      <a:pt x="361223" y="-118"/>
                    </a:moveTo>
                    <a:lnTo>
                      <a:pt x="361223" y="17533"/>
                    </a:lnTo>
                    <a:lnTo>
                      <a:pt x="363206" y="17533"/>
                    </a:lnTo>
                    <a:lnTo>
                      <a:pt x="363206" y="-118"/>
                    </a:lnTo>
                    <a:lnTo>
                      <a:pt x="361223" y="-118"/>
                    </a:lnTo>
                    <a:close/>
                    <a:moveTo>
                      <a:pt x="370769" y="-118"/>
                    </a:moveTo>
                    <a:lnTo>
                      <a:pt x="370769" y="17533"/>
                    </a:lnTo>
                    <a:lnTo>
                      <a:pt x="372690" y="17533"/>
                    </a:lnTo>
                    <a:lnTo>
                      <a:pt x="372690" y="-118"/>
                    </a:lnTo>
                    <a:lnTo>
                      <a:pt x="370769" y="-118"/>
                    </a:lnTo>
                    <a:close/>
                    <a:moveTo>
                      <a:pt x="380255" y="-118"/>
                    </a:moveTo>
                    <a:lnTo>
                      <a:pt x="380255" y="17533"/>
                    </a:lnTo>
                    <a:lnTo>
                      <a:pt x="382238" y="17533"/>
                    </a:lnTo>
                    <a:lnTo>
                      <a:pt x="382238" y="-118"/>
                    </a:lnTo>
                    <a:lnTo>
                      <a:pt x="380255" y="-118"/>
                    </a:lnTo>
                    <a:close/>
                    <a:moveTo>
                      <a:pt x="389741" y="-118"/>
                    </a:moveTo>
                    <a:lnTo>
                      <a:pt x="389741" y="17533"/>
                    </a:lnTo>
                    <a:lnTo>
                      <a:pt x="391721" y="17533"/>
                    </a:lnTo>
                    <a:lnTo>
                      <a:pt x="391721" y="-118"/>
                    </a:lnTo>
                    <a:lnTo>
                      <a:pt x="389741" y="-118"/>
                    </a:lnTo>
                    <a:close/>
                    <a:moveTo>
                      <a:pt x="399287" y="-118"/>
                    </a:moveTo>
                    <a:lnTo>
                      <a:pt x="399287" y="17533"/>
                    </a:lnTo>
                    <a:lnTo>
                      <a:pt x="401208" y="17533"/>
                    </a:lnTo>
                    <a:lnTo>
                      <a:pt x="401208" y="-118"/>
                    </a:lnTo>
                    <a:lnTo>
                      <a:pt x="399287" y="-118"/>
                    </a:lnTo>
                    <a:close/>
                    <a:moveTo>
                      <a:pt x="408773" y="-118"/>
                    </a:moveTo>
                    <a:lnTo>
                      <a:pt x="408773" y="17533"/>
                    </a:lnTo>
                    <a:lnTo>
                      <a:pt x="410752" y="17533"/>
                    </a:lnTo>
                    <a:lnTo>
                      <a:pt x="410752" y="-118"/>
                    </a:lnTo>
                    <a:lnTo>
                      <a:pt x="408773" y="-118"/>
                    </a:lnTo>
                    <a:close/>
                    <a:moveTo>
                      <a:pt x="418259" y="-118"/>
                    </a:moveTo>
                    <a:lnTo>
                      <a:pt x="418259" y="17533"/>
                    </a:lnTo>
                    <a:lnTo>
                      <a:pt x="420242" y="17533"/>
                    </a:lnTo>
                    <a:lnTo>
                      <a:pt x="420242" y="-118"/>
                    </a:lnTo>
                    <a:lnTo>
                      <a:pt x="418259" y="-118"/>
                    </a:lnTo>
                    <a:close/>
                    <a:moveTo>
                      <a:pt x="427805" y="-118"/>
                    </a:moveTo>
                    <a:lnTo>
                      <a:pt x="427805" y="17533"/>
                    </a:lnTo>
                    <a:lnTo>
                      <a:pt x="429726" y="17533"/>
                    </a:lnTo>
                    <a:lnTo>
                      <a:pt x="429726" y="-118"/>
                    </a:lnTo>
                    <a:lnTo>
                      <a:pt x="427805" y="-118"/>
                    </a:lnTo>
                    <a:close/>
                    <a:moveTo>
                      <a:pt x="437291" y="-118"/>
                    </a:moveTo>
                    <a:lnTo>
                      <a:pt x="437291" y="17533"/>
                    </a:lnTo>
                    <a:lnTo>
                      <a:pt x="439274" y="17533"/>
                    </a:lnTo>
                    <a:lnTo>
                      <a:pt x="439274" y="-118"/>
                    </a:lnTo>
                    <a:lnTo>
                      <a:pt x="437291" y="-118"/>
                    </a:lnTo>
                    <a:close/>
                    <a:moveTo>
                      <a:pt x="446777" y="-118"/>
                    </a:moveTo>
                    <a:lnTo>
                      <a:pt x="446777" y="17533"/>
                    </a:lnTo>
                    <a:lnTo>
                      <a:pt x="448760" y="17533"/>
                    </a:lnTo>
                    <a:lnTo>
                      <a:pt x="448760" y="-118"/>
                    </a:lnTo>
                    <a:lnTo>
                      <a:pt x="446777" y="-118"/>
                    </a:lnTo>
                    <a:close/>
                    <a:moveTo>
                      <a:pt x="456323" y="-118"/>
                    </a:moveTo>
                    <a:lnTo>
                      <a:pt x="456323" y="17533"/>
                    </a:lnTo>
                    <a:lnTo>
                      <a:pt x="458306" y="17533"/>
                    </a:lnTo>
                    <a:lnTo>
                      <a:pt x="458306" y="-118"/>
                    </a:lnTo>
                    <a:lnTo>
                      <a:pt x="456323" y="-118"/>
                    </a:lnTo>
                    <a:close/>
                    <a:moveTo>
                      <a:pt x="465809" y="-118"/>
                    </a:moveTo>
                    <a:lnTo>
                      <a:pt x="465809" y="17533"/>
                    </a:lnTo>
                    <a:lnTo>
                      <a:pt x="467792" y="17533"/>
                    </a:lnTo>
                    <a:lnTo>
                      <a:pt x="467792" y="-118"/>
                    </a:lnTo>
                    <a:lnTo>
                      <a:pt x="465809" y="-118"/>
                    </a:lnTo>
                    <a:close/>
                    <a:moveTo>
                      <a:pt x="475354" y="-118"/>
                    </a:moveTo>
                    <a:lnTo>
                      <a:pt x="475354" y="17533"/>
                    </a:lnTo>
                    <a:lnTo>
                      <a:pt x="477276" y="17533"/>
                    </a:lnTo>
                    <a:lnTo>
                      <a:pt x="477276" y="-118"/>
                    </a:lnTo>
                    <a:lnTo>
                      <a:pt x="475354" y="-118"/>
                    </a:lnTo>
                    <a:close/>
                    <a:moveTo>
                      <a:pt x="484840" y="-118"/>
                    </a:moveTo>
                    <a:lnTo>
                      <a:pt x="484840" y="17533"/>
                    </a:lnTo>
                    <a:lnTo>
                      <a:pt x="486821" y="17533"/>
                    </a:lnTo>
                    <a:lnTo>
                      <a:pt x="486821" y="-118"/>
                    </a:lnTo>
                    <a:lnTo>
                      <a:pt x="484840" y="-118"/>
                    </a:lnTo>
                    <a:close/>
                    <a:moveTo>
                      <a:pt x="494326" y="-118"/>
                    </a:moveTo>
                    <a:lnTo>
                      <a:pt x="494326" y="17533"/>
                    </a:lnTo>
                    <a:lnTo>
                      <a:pt x="496310" y="17533"/>
                    </a:lnTo>
                    <a:lnTo>
                      <a:pt x="496310" y="-118"/>
                    </a:lnTo>
                    <a:lnTo>
                      <a:pt x="494326" y="-118"/>
                    </a:lnTo>
                    <a:close/>
                    <a:moveTo>
                      <a:pt x="503872" y="-118"/>
                    </a:moveTo>
                    <a:lnTo>
                      <a:pt x="503872" y="17533"/>
                    </a:lnTo>
                    <a:lnTo>
                      <a:pt x="505794" y="17533"/>
                    </a:lnTo>
                    <a:lnTo>
                      <a:pt x="505794" y="-118"/>
                    </a:lnTo>
                    <a:lnTo>
                      <a:pt x="503872" y="-118"/>
                    </a:lnTo>
                    <a:close/>
                    <a:moveTo>
                      <a:pt x="513358" y="-118"/>
                    </a:moveTo>
                    <a:lnTo>
                      <a:pt x="513358" y="17533"/>
                    </a:lnTo>
                    <a:lnTo>
                      <a:pt x="515341" y="17533"/>
                    </a:lnTo>
                    <a:lnTo>
                      <a:pt x="515341" y="-118"/>
                    </a:lnTo>
                    <a:lnTo>
                      <a:pt x="513358" y="-118"/>
                    </a:lnTo>
                    <a:close/>
                    <a:moveTo>
                      <a:pt x="522844" y="-118"/>
                    </a:moveTo>
                    <a:lnTo>
                      <a:pt x="522844" y="17533"/>
                    </a:lnTo>
                    <a:lnTo>
                      <a:pt x="524825" y="17533"/>
                    </a:lnTo>
                    <a:lnTo>
                      <a:pt x="524825" y="-118"/>
                    </a:lnTo>
                    <a:lnTo>
                      <a:pt x="522844" y="-118"/>
                    </a:lnTo>
                    <a:close/>
                    <a:moveTo>
                      <a:pt x="532390" y="-118"/>
                    </a:moveTo>
                    <a:lnTo>
                      <a:pt x="532390" y="17533"/>
                    </a:lnTo>
                    <a:lnTo>
                      <a:pt x="534311" y="17533"/>
                    </a:lnTo>
                    <a:lnTo>
                      <a:pt x="534311" y="-118"/>
                    </a:lnTo>
                    <a:lnTo>
                      <a:pt x="532390" y="-118"/>
                    </a:lnTo>
                    <a:close/>
                    <a:moveTo>
                      <a:pt x="541876" y="-118"/>
                    </a:moveTo>
                    <a:lnTo>
                      <a:pt x="541876" y="17533"/>
                    </a:lnTo>
                    <a:lnTo>
                      <a:pt x="543859" y="17533"/>
                    </a:lnTo>
                    <a:lnTo>
                      <a:pt x="543859" y="-118"/>
                    </a:lnTo>
                    <a:lnTo>
                      <a:pt x="541876" y="-118"/>
                    </a:lnTo>
                    <a:close/>
                    <a:moveTo>
                      <a:pt x="551362" y="-118"/>
                    </a:moveTo>
                    <a:lnTo>
                      <a:pt x="551362" y="17533"/>
                    </a:lnTo>
                    <a:lnTo>
                      <a:pt x="553342" y="17533"/>
                    </a:lnTo>
                    <a:lnTo>
                      <a:pt x="553342" y="-118"/>
                    </a:lnTo>
                    <a:lnTo>
                      <a:pt x="551362" y="-118"/>
                    </a:lnTo>
                    <a:close/>
                    <a:moveTo>
                      <a:pt x="560908" y="-118"/>
                    </a:moveTo>
                    <a:lnTo>
                      <a:pt x="560908" y="17533"/>
                    </a:lnTo>
                    <a:lnTo>
                      <a:pt x="562829" y="17533"/>
                    </a:lnTo>
                    <a:lnTo>
                      <a:pt x="562829" y="-118"/>
                    </a:lnTo>
                    <a:lnTo>
                      <a:pt x="560908" y="-118"/>
                    </a:lnTo>
                    <a:close/>
                    <a:moveTo>
                      <a:pt x="570394" y="-118"/>
                    </a:moveTo>
                    <a:lnTo>
                      <a:pt x="570394" y="17533"/>
                    </a:lnTo>
                    <a:lnTo>
                      <a:pt x="572377" y="17533"/>
                    </a:lnTo>
                    <a:lnTo>
                      <a:pt x="572377" y="-118"/>
                    </a:lnTo>
                    <a:lnTo>
                      <a:pt x="570394" y="-118"/>
                    </a:lnTo>
                    <a:close/>
                    <a:moveTo>
                      <a:pt x="579880" y="-118"/>
                    </a:moveTo>
                    <a:lnTo>
                      <a:pt x="579880" y="17533"/>
                    </a:lnTo>
                    <a:lnTo>
                      <a:pt x="581863" y="17533"/>
                    </a:lnTo>
                    <a:lnTo>
                      <a:pt x="581863" y="-118"/>
                    </a:lnTo>
                    <a:lnTo>
                      <a:pt x="579880" y="-118"/>
                    </a:lnTo>
                    <a:close/>
                    <a:moveTo>
                      <a:pt x="589426" y="-118"/>
                    </a:moveTo>
                    <a:lnTo>
                      <a:pt x="589426" y="17533"/>
                    </a:lnTo>
                    <a:lnTo>
                      <a:pt x="591409" y="17533"/>
                    </a:lnTo>
                    <a:lnTo>
                      <a:pt x="591409" y="-118"/>
                    </a:lnTo>
                    <a:lnTo>
                      <a:pt x="589426" y="-118"/>
                    </a:lnTo>
                    <a:close/>
                    <a:moveTo>
                      <a:pt x="598912" y="-118"/>
                    </a:moveTo>
                    <a:lnTo>
                      <a:pt x="598912" y="17533"/>
                    </a:lnTo>
                    <a:lnTo>
                      <a:pt x="600895" y="17533"/>
                    </a:lnTo>
                    <a:lnTo>
                      <a:pt x="600895" y="-118"/>
                    </a:lnTo>
                    <a:lnTo>
                      <a:pt x="598912" y="-118"/>
                    </a:lnTo>
                    <a:close/>
                    <a:moveTo>
                      <a:pt x="608458" y="-118"/>
                    </a:moveTo>
                    <a:lnTo>
                      <a:pt x="608458" y="17533"/>
                    </a:lnTo>
                    <a:lnTo>
                      <a:pt x="610379" y="17533"/>
                    </a:lnTo>
                    <a:lnTo>
                      <a:pt x="610379" y="-118"/>
                    </a:lnTo>
                    <a:lnTo>
                      <a:pt x="608458" y="-118"/>
                    </a:lnTo>
                    <a:close/>
                    <a:moveTo>
                      <a:pt x="617944" y="-118"/>
                    </a:moveTo>
                    <a:lnTo>
                      <a:pt x="617944" y="17533"/>
                    </a:lnTo>
                    <a:lnTo>
                      <a:pt x="619924" y="17533"/>
                    </a:lnTo>
                    <a:lnTo>
                      <a:pt x="619924" y="-118"/>
                    </a:lnTo>
                    <a:lnTo>
                      <a:pt x="617944" y="-118"/>
                    </a:lnTo>
                    <a:close/>
                    <a:moveTo>
                      <a:pt x="627430" y="-118"/>
                    </a:moveTo>
                    <a:lnTo>
                      <a:pt x="627430" y="17533"/>
                    </a:lnTo>
                    <a:lnTo>
                      <a:pt x="629413" y="17533"/>
                    </a:lnTo>
                    <a:lnTo>
                      <a:pt x="629413" y="-118"/>
                    </a:lnTo>
                    <a:lnTo>
                      <a:pt x="627430" y="-118"/>
                    </a:lnTo>
                    <a:close/>
                    <a:moveTo>
                      <a:pt x="636976" y="-118"/>
                    </a:moveTo>
                    <a:lnTo>
                      <a:pt x="636976" y="17533"/>
                    </a:lnTo>
                    <a:lnTo>
                      <a:pt x="638897" y="17533"/>
                    </a:lnTo>
                    <a:lnTo>
                      <a:pt x="638897" y="-118"/>
                    </a:lnTo>
                    <a:lnTo>
                      <a:pt x="636976" y="-118"/>
                    </a:lnTo>
                    <a:close/>
                    <a:moveTo>
                      <a:pt x="646462" y="-118"/>
                    </a:moveTo>
                    <a:lnTo>
                      <a:pt x="646462" y="17533"/>
                    </a:lnTo>
                    <a:lnTo>
                      <a:pt x="648441" y="17533"/>
                    </a:lnTo>
                    <a:lnTo>
                      <a:pt x="648441" y="-118"/>
                    </a:lnTo>
                    <a:lnTo>
                      <a:pt x="646462" y="-118"/>
                    </a:lnTo>
                    <a:close/>
                    <a:moveTo>
                      <a:pt x="655948" y="-118"/>
                    </a:moveTo>
                    <a:lnTo>
                      <a:pt x="655948" y="17533"/>
                    </a:lnTo>
                    <a:lnTo>
                      <a:pt x="657931" y="17533"/>
                    </a:lnTo>
                    <a:lnTo>
                      <a:pt x="657931" y="-118"/>
                    </a:lnTo>
                    <a:lnTo>
                      <a:pt x="655948" y="-118"/>
                    </a:lnTo>
                    <a:close/>
                    <a:moveTo>
                      <a:pt x="665494" y="-118"/>
                    </a:moveTo>
                    <a:lnTo>
                      <a:pt x="665494" y="17533"/>
                    </a:lnTo>
                    <a:lnTo>
                      <a:pt x="667415" y="17533"/>
                    </a:lnTo>
                    <a:lnTo>
                      <a:pt x="667415" y="-118"/>
                    </a:lnTo>
                    <a:lnTo>
                      <a:pt x="665494" y="-118"/>
                    </a:lnTo>
                    <a:close/>
                    <a:moveTo>
                      <a:pt x="674980" y="-118"/>
                    </a:moveTo>
                    <a:lnTo>
                      <a:pt x="674980" y="17533"/>
                    </a:lnTo>
                    <a:lnTo>
                      <a:pt x="676963" y="17533"/>
                    </a:lnTo>
                    <a:lnTo>
                      <a:pt x="676963" y="-118"/>
                    </a:lnTo>
                    <a:lnTo>
                      <a:pt x="674980" y="-118"/>
                    </a:lnTo>
                    <a:close/>
                    <a:moveTo>
                      <a:pt x="684466" y="-118"/>
                    </a:moveTo>
                    <a:lnTo>
                      <a:pt x="684466" y="17533"/>
                    </a:lnTo>
                    <a:lnTo>
                      <a:pt x="686445" y="17533"/>
                    </a:lnTo>
                    <a:lnTo>
                      <a:pt x="686445" y="-118"/>
                    </a:lnTo>
                    <a:lnTo>
                      <a:pt x="684466" y="-118"/>
                    </a:lnTo>
                    <a:close/>
                    <a:moveTo>
                      <a:pt x="694012" y="-118"/>
                    </a:moveTo>
                    <a:lnTo>
                      <a:pt x="694012" y="17533"/>
                    </a:lnTo>
                    <a:lnTo>
                      <a:pt x="695995" y="17533"/>
                    </a:lnTo>
                    <a:lnTo>
                      <a:pt x="695995" y="-118"/>
                    </a:lnTo>
                    <a:lnTo>
                      <a:pt x="694012" y="-118"/>
                    </a:lnTo>
                    <a:close/>
                    <a:moveTo>
                      <a:pt x="703497" y="-118"/>
                    </a:moveTo>
                    <a:lnTo>
                      <a:pt x="703497" y="17533"/>
                    </a:lnTo>
                    <a:lnTo>
                      <a:pt x="705481" y="17533"/>
                    </a:lnTo>
                    <a:lnTo>
                      <a:pt x="705481" y="-118"/>
                    </a:lnTo>
                    <a:lnTo>
                      <a:pt x="703497" y="-118"/>
                    </a:lnTo>
                    <a:close/>
                    <a:moveTo>
                      <a:pt x="713043" y="-118"/>
                    </a:moveTo>
                    <a:lnTo>
                      <a:pt x="713043" y="17533"/>
                    </a:lnTo>
                    <a:lnTo>
                      <a:pt x="714965" y="17533"/>
                    </a:lnTo>
                    <a:lnTo>
                      <a:pt x="714965" y="-118"/>
                    </a:lnTo>
                    <a:lnTo>
                      <a:pt x="713043" y="-118"/>
                    </a:lnTo>
                    <a:close/>
                    <a:moveTo>
                      <a:pt x="722529" y="-118"/>
                    </a:moveTo>
                    <a:lnTo>
                      <a:pt x="722529" y="17533"/>
                    </a:lnTo>
                    <a:lnTo>
                      <a:pt x="724513" y="17533"/>
                    </a:lnTo>
                    <a:lnTo>
                      <a:pt x="724513" y="-118"/>
                    </a:lnTo>
                    <a:lnTo>
                      <a:pt x="722529" y="-118"/>
                    </a:lnTo>
                    <a:close/>
                    <a:moveTo>
                      <a:pt x="732015" y="-118"/>
                    </a:moveTo>
                    <a:lnTo>
                      <a:pt x="732015" y="17533"/>
                    </a:lnTo>
                    <a:lnTo>
                      <a:pt x="733998" y="17533"/>
                    </a:lnTo>
                    <a:lnTo>
                      <a:pt x="733998" y="1203"/>
                    </a:lnTo>
                    <a:cubicBezTo>
                      <a:pt x="733998" y="456"/>
                      <a:pt x="733383" y="-119"/>
                      <a:pt x="732618" y="-119"/>
                    </a:cubicBezTo>
                    <a:lnTo>
                      <a:pt x="732018" y="-119"/>
                    </a:lnTo>
                    <a:close/>
                    <a:moveTo>
                      <a:pt x="-71" y="90360"/>
                    </a:moveTo>
                    <a:lnTo>
                      <a:pt x="-71" y="108011"/>
                    </a:lnTo>
                    <a:lnTo>
                      <a:pt x="1912" y="108011"/>
                    </a:lnTo>
                    <a:lnTo>
                      <a:pt x="1912" y="90360"/>
                    </a:lnTo>
                    <a:lnTo>
                      <a:pt x="-71" y="90360"/>
                    </a:lnTo>
                    <a:close/>
                    <a:moveTo>
                      <a:pt x="9475" y="90360"/>
                    </a:moveTo>
                    <a:lnTo>
                      <a:pt x="9475" y="108011"/>
                    </a:lnTo>
                    <a:lnTo>
                      <a:pt x="11458" y="108011"/>
                    </a:lnTo>
                    <a:lnTo>
                      <a:pt x="11458" y="90360"/>
                    </a:lnTo>
                    <a:lnTo>
                      <a:pt x="9475" y="90360"/>
                    </a:lnTo>
                    <a:close/>
                    <a:moveTo>
                      <a:pt x="18961" y="90360"/>
                    </a:moveTo>
                    <a:lnTo>
                      <a:pt x="18961" y="108011"/>
                    </a:lnTo>
                    <a:lnTo>
                      <a:pt x="20941" y="108011"/>
                    </a:lnTo>
                    <a:lnTo>
                      <a:pt x="20941" y="90360"/>
                    </a:lnTo>
                    <a:lnTo>
                      <a:pt x="18961" y="90360"/>
                    </a:lnTo>
                    <a:close/>
                    <a:moveTo>
                      <a:pt x="28507" y="90360"/>
                    </a:moveTo>
                    <a:lnTo>
                      <a:pt x="28507" y="108011"/>
                    </a:lnTo>
                    <a:lnTo>
                      <a:pt x="30428" y="108011"/>
                    </a:lnTo>
                    <a:lnTo>
                      <a:pt x="30428" y="90360"/>
                    </a:lnTo>
                    <a:lnTo>
                      <a:pt x="28507" y="90360"/>
                    </a:lnTo>
                    <a:close/>
                    <a:moveTo>
                      <a:pt x="37993" y="90360"/>
                    </a:moveTo>
                    <a:lnTo>
                      <a:pt x="37993" y="108011"/>
                    </a:lnTo>
                    <a:lnTo>
                      <a:pt x="39973" y="108011"/>
                    </a:lnTo>
                    <a:lnTo>
                      <a:pt x="39973" y="90360"/>
                    </a:lnTo>
                    <a:lnTo>
                      <a:pt x="37993" y="90360"/>
                    </a:lnTo>
                    <a:close/>
                    <a:moveTo>
                      <a:pt x="47479" y="90360"/>
                    </a:moveTo>
                    <a:lnTo>
                      <a:pt x="47479" y="108011"/>
                    </a:lnTo>
                    <a:lnTo>
                      <a:pt x="49462" y="108011"/>
                    </a:lnTo>
                    <a:lnTo>
                      <a:pt x="49462" y="90360"/>
                    </a:lnTo>
                    <a:lnTo>
                      <a:pt x="47479" y="90360"/>
                    </a:lnTo>
                    <a:close/>
                    <a:moveTo>
                      <a:pt x="57025" y="90360"/>
                    </a:moveTo>
                    <a:lnTo>
                      <a:pt x="57025" y="108011"/>
                    </a:lnTo>
                    <a:lnTo>
                      <a:pt x="58946" y="108011"/>
                    </a:lnTo>
                    <a:lnTo>
                      <a:pt x="58946" y="90360"/>
                    </a:lnTo>
                    <a:lnTo>
                      <a:pt x="57025" y="90360"/>
                    </a:lnTo>
                    <a:close/>
                    <a:moveTo>
                      <a:pt x="66510" y="90360"/>
                    </a:moveTo>
                    <a:lnTo>
                      <a:pt x="66510" y="108011"/>
                    </a:lnTo>
                    <a:lnTo>
                      <a:pt x="68494" y="108011"/>
                    </a:lnTo>
                    <a:lnTo>
                      <a:pt x="68494" y="90360"/>
                    </a:lnTo>
                    <a:lnTo>
                      <a:pt x="66510" y="90360"/>
                    </a:lnTo>
                    <a:close/>
                    <a:moveTo>
                      <a:pt x="75996" y="90360"/>
                    </a:moveTo>
                    <a:lnTo>
                      <a:pt x="75996" y="108011"/>
                    </a:lnTo>
                    <a:lnTo>
                      <a:pt x="77980" y="108011"/>
                    </a:lnTo>
                    <a:lnTo>
                      <a:pt x="77980" y="90360"/>
                    </a:lnTo>
                    <a:lnTo>
                      <a:pt x="75996" y="90360"/>
                    </a:lnTo>
                    <a:close/>
                    <a:moveTo>
                      <a:pt x="85542" y="90360"/>
                    </a:moveTo>
                    <a:lnTo>
                      <a:pt x="85542" y="108011"/>
                    </a:lnTo>
                    <a:lnTo>
                      <a:pt x="87464" y="108011"/>
                    </a:lnTo>
                    <a:lnTo>
                      <a:pt x="87464" y="90360"/>
                    </a:lnTo>
                    <a:lnTo>
                      <a:pt x="85542" y="90360"/>
                    </a:lnTo>
                    <a:close/>
                    <a:moveTo>
                      <a:pt x="95028" y="90360"/>
                    </a:moveTo>
                    <a:lnTo>
                      <a:pt x="95028" y="108011"/>
                    </a:lnTo>
                    <a:lnTo>
                      <a:pt x="97011" y="108011"/>
                    </a:lnTo>
                    <a:lnTo>
                      <a:pt x="97011" y="90360"/>
                    </a:lnTo>
                    <a:lnTo>
                      <a:pt x="95028" y="90360"/>
                    </a:lnTo>
                    <a:close/>
                    <a:moveTo>
                      <a:pt x="104514" y="90360"/>
                    </a:moveTo>
                    <a:lnTo>
                      <a:pt x="104514" y="108011"/>
                    </a:lnTo>
                    <a:lnTo>
                      <a:pt x="106497" y="108011"/>
                    </a:lnTo>
                    <a:lnTo>
                      <a:pt x="106497" y="90360"/>
                    </a:lnTo>
                    <a:lnTo>
                      <a:pt x="104514" y="90360"/>
                    </a:lnTo>
                    <a:close/>
                    <a:moveTo>
                      <a:pt x="114060" y="90360"/>
                    </a:moveTo>
                    <a:lnTo>
                      <a:pt x="114060" y="108011"/>
                    </a:lnTo>
                    <a:lnTo>
                      <a:pt x="116041" y="108011"/>
                    </a:lnTo>
                    <a:lnTo>
                      <a:pt x="116041" y="90360"/>
                    </a:lnTo>
                    <a:lnTo>
                      <a:pt x="114060" y="90360"/>
                    </a:lnTo>
                    <a:close/>
                    <a:moveTo>
                      <a:pt x="123546" y="90360"/>
                    </a:moveTo>
                    <a:lnTo>
                      <a:pt x="123546" y="108011"/>
                    </a:lnTo>
                    <a:lnTo>
                      <a:pt x="125529" y="108011"/>
                    </a:lnTo>
                    <a:lnTo>
                      <a:pt x="125529" y="90360"/>
                    </a:lnTo>
                    <a:lnTo>
                      <a:pt x="123546" y="90360"/>
                    </a:lnTo>
                    <a:close/>
                    <a:moveTo>
                      <a:pt x="133092" y="90360"/>
                    </a:moveTo>
                    <a:lnTo>
                      <a:pt x="133092" y="108011"/>
                    </a:lnTo>
                    <a:lnTo>
                      <a:pt x="135013" y="108011"/>
                    </a:lnTo>
                    <a:lnTo>
                      <a:pt x="135013" y="90360"/>
                    </a:lnTo>
                    <a:lnTo>
                      <a:pt x="133092" y="90360"/>
                    </a:lnTo>
                    <a:close/>
                    <a:moveTo>
                      <a:pt x="142578" y="90360"/>
                    </a:moveTo>
                    <a:lnTo>
                      <a:pt x="142578" y="108011"/>
                    </a:lnTo>
                    <a:lnTo>
                      <a:pt x="144561" y="108011"/>
                    </a:lnTo>
                    <a:lnTo>
                      <a:pt x="144561" y="90360"/>
                    </a:lnTo>
                    <a:lnTo>
                      <a:pt x="142578" y="90360"/>
                    </a:lnTo>
                    <a:close/>
                    <a:moveTo>
                      <a:pt x="152064" y="90360"/>
                    </a:moveTo>
                    <a:lnTo>
                      <a:pt x="152064" y="108011"/>
                    </a:lnTo>
                    <a:lnTo>
                      <a:pt x="154044" y="108011"/>
                    </a:lnTo>
                    <a:lnTo>
                      <a:pt x="154044" y="90360"/>
                    </a:lnTo>
                    <a:lnTo>
                      <a:pt x="152064" y="90360"/>
                    </a:lnTo>
                    <a:close/>
                    <a:moveTo>
                      <a:pt x="161610" y="90360"/>
                    </a:moveTo>
                    <a:lnTo>
                      <a:pt x="161610" y="108011"/>
                    </a:lnTo>
                    <a:lnTo>
                      <a:pt x="163531" y="108011"/>
                    </a:lnTo>
                    <a:lnTo>
                      <a:pt x="163531" y="90360"/>
                    </a:lnTo>
                    <a:lnTo>
                      <a:pt x="161610" y="90360"/>
                    </a:lnTo>
                    <a:close/>
                    <a:moveTo>
                      <a:pt x="171096" y="90360"/>
                    </a:moveTo>
                    <a:lnTo>
                      <a:pt x="171096" y="108011"/>
                    </a:lnTo>
                    <a:lnTo>
                      <a:pt x="173079" y="108011"/>
                    </a:lnTo>
                    <a:lnTo>
                      <a:pt x="173079" y="90360"/>
                    </a:lnTo>
                    <a:lnTo>
                      <a:pt x="171096" y="90360"/>
                    </a:lnTo>
                    <a:close/>
                    <a:moveTo>
                      <a:pt x="180582" y="90360"/>
                    </a:moveTo>
                    <a:lnTo>
                      <a:pt x="180582" y="108011"/>
                    </a:lnTo>
                    <a:lnTo>
                      <a:pt x="182562" y="108011"/>
                    </a:lnTo>
                    <a:lnTo>
                      <a:pt x="182562" y="90360"/>
                    </a:lnTo>
                    <a:lnTo>
                      <a:pt x="180582" y="90360"/>
                    </a:lnTo>
                    <a:close/>
                    <a:moveTo>
                      <a:pt x="190128" y="90360"/>
                    </a:moveTo>
                    <a:lnTo>
                      <a:pt x="190128" y="108011"/>
                    </a:lnTo>
                    <a:lnTo>
                      <a:pt x="192049" y="108011"/>
                    </a:lnTo>
                    <a:lnTo>
                      <a:pt x="192049" y="90360"/>
                    </a:lnTo>
                    <a:lnTo>
                      <a:pt x="190128" y="90360"/>
                    </a:lnTo>
                    <a:close/>
                    <a:moveTo>
                      <a:pt x="199614" y="90360"/>
                    </a:moveTo>
                    <a:lnTo>
                      <a:pt x="199614" y="108011"/>
                    </a:lnTo>
                    <a:lnTo>
                      <a:pt x="201597" y="108011"/>
                    </a:lnTo>
                    <a:lnTo>
                      <a:pt x="201597" y="90360"/>
                    </a:lnTo>
                    <a:lnTo>
                      <a:pt x="199614" y="90360"/>
                    </a:lnTo>
                    <a:close/>
                    <a:moveTo>
                      <a:pt x="209100" y="90360"/>
                    </a:moveTo>
                    <a:lnTo>
                      <a:pt x="209100" y="108011"/>
                    </a:lnTo>
                    <a:lnTo>
                      <a:pt x="211083" y="108011"/>
                    </a:lnTo>
                    <a:lnTo>
                      <a:pt x="211083" y="90360"/>
                    </a:lnTo>
                    <a:lnTo>
                      <a:pt x="209100" y="90360"/>
                    </a:lnTo>
                    <a:close/>
                    <a:moveTo>
                      <a:pt x="218646" y="90360"/>
                    </a:moveTo>
                    <a:lnTo>
                      <a:pt x="218646" y="108011"/>
                    </a:lnTo>
                    <a:lnTo>
                      <a:pt x="220629" y="108011"/>
                    </a:lnTo>
                    <a:lnTo>
                      <a:pt x="220629" y="90360"/>
                    </a:lnTo>
                    <a:lnTo>
                      <a:pt x="218646" y="90360"/>
                    </a:lnTo>
                    <a:close/>
                    <a:moveTo>
                      <a:pt x="228132" y="90360"/>
                    </a:moveTo>
                    <a:lnTo>
                      <a:pt x="228132" y="108011"/>
                    </a:lnTo>
                    <a:lnTo>
                      <a:pt x="230115" y="108011"/>
                    </a:lnTo>
                    <a:lnTo>
                      <a:pt x="230115" y="90360"/>
                    </a:lnTo>
                    <a:lnTo>
                      <a:pt x="228132" y="90360"/>
                    </a:lnTo>
                    <a:close/>
                    <a:moveTo>
                      <a:pt x="237678" y="90360"/>
                    </a:moveTo>
                    <a:lnTo>
                      <a:pt x="237678" y="108011"/>
                    </a:lnTo>
                    <a:lnTo>
                      <a:pt x="239599" y="108011"/>
                    </a:lnTo>
                    <a:lnTo>
                      <a:pt x="239599" y="90360"/>
                    </a:lnTo>
                    <a:lnTo>
                      <a:pt x="237678" y="90360"/>
                    </a:lnTo>
                    <a:close/>
                    <a:moveTo>
                      <a:pt x="247164" y="90360"/>
                    </a:moveTo>
                    <a:lnTo>
                      <a:pt x="247164" y="108011"/>
                    </a:lnTo>
                    <a:lnTo>
                      <a:pt x="249144" y="108011"/>
                    </a:lnTo>
                    <a:lnTo>
                      <a:pt x="249144" y="90360"/>
                    </a:lnTo>
                    <a:lnTo>
                      <a:pt x="247164" y="90360"/>
                    </a:lnTo>
                    <a:close/>
                    <a:moveTo>
                      <a:pt x="256650" y="90360"/>
                    </a:moveTo>
                    <a:lnTo>
                      <a:pt x="256650" y="108011"/>
                    </a:lnTo>
                    <a:lnTo>
                      <a:pt x="258633" y="108011"/>
                    </a:lnTo>
                    <a:lnTo>
                      <a:pt x="258633" y="90360"/>
                    </a:lnTo>
                    <a:lnTo>
                      <a:pt x="256650" y="90360"/>
                    </a:lnTo>
                    <a:close/>
                    <a:moveTo>
                      <a:pt x="266196" y="90360"/>
                    </a:moveTo>
                    <a:lnTo>
                      <a:pt x="266196" y="108011"/>
                    </a:lnTo>
                    <a:lnTo>
                      <a:pt x="268117" y="108011"/>
                    </a:lnTo>
                    <a:lnTo>
                      <a:pt x="268117" y="90360"/>
                    </a:lnTo>
                    <a:lnTo>
                      <a:pt x="266196" y="90360"/>
                    </a:lnTo>
                    <a:close/>
                    <a:moveTo>
                      <a:pt x="275682" y="90360"/>
                    </a:moveTo>
                    <a:lnTo>
                      <a:pt x="275682" y="108011"/>
                    </a:lnTo>
                    <a:lnTo>
                      <a:pt x="277662" y="108011"/>
                    </a:lnTo>
                    <a:lnTo>
                      <a:pt x="277662" y="90360"/>
                    </a:lnTo>
                    <a:lnTo>
                      <a:pt x="275682" y="90360"/>
                    </a:lnTo>
                    <a:close/>
                    <a:moveTo>
                      <a:pt x="285168" y="90360"/>
                    </a:moveTo>
                    <a:lnTo>
                      <a:pt x="285168" y="108011"/>
                    </a:lnTo>
                    <a:lnTo>
                      <a:pt x="287151" y="108011"/>
                    </a:lnTo>
                    <a:lnTo>
                      <a:pt x="287151" y="90360"/>
                    </a:lnTo>
                    <a:lnTo>
                      <a:pt x="285168" y="90360"/>
                    </a:lnTo>
                    <a:close/>
                    <a:moveTo>
                      <a:pt x="294713" y="90360"/>
                    </a:moveTo>
                    <a:lnTo>
                      <a:pt x="294713" y="108011"/>
                    </a:lnTo>
                    <a:lnTo>
                      <a:pt x="296635" y="108011"/>
                    </a:lnTo>
                    <a:lnTo>
                      <a:pt x="296635" y="90360"/>
                    </a:lnTo>
                    <a:lnTo>
                      <a:pt x="294713" y="90360"/>
                    </a:lnTo>
                    <a:close/>
                    <a:moveTo>
                      <a:pt x="304199" y="90360"/>
                    </a:moveTo>
                    <a:lnTo>
                      <a:pt x="304199" y="108011"/>
                    </a:lnTo>
                    <a:lnTo>
                      <a:pt x="306183" y="108011"/>
                    </a:lnTo>
                    <a:lnTo>
                      <a:pt x="306183" y="90360"/>
                    </a:lnTo>
                    <a:lnTo>
                      <a:pt x="304199" y="90360"/>
                    </a:lnTo>
                    <a:close/>
                    <a:moveTo>
                      <a:pt x="313685" y="90360"/>
                    </a:moveTo>
                    <a:lnTo>
                      <a:pt x="313685" y="108011"/>
                    </a:lnTo>
                    <a:lnTo>
                      <a:pt x="315666" y="108011"/>
                    </a:lnTo>
                    <a:lnTo>
                      <a:pt x="315666" y="90360"/>
                    </a:lnTo>
                    <a:lnTo>
                      <a:pt x="313685" y="90360"/>
                    </a:lnTo>
                    <a:close/>
                    <a:moveTo>
                      <a:pt x="323231" y="90360"/>
                    </a:moveTo>
                    <a:lnTo>
                      <a:pt x="323231" y="108011"/>
                    </a:lnTo>
                    <a:lnTo>
                      <a:pt x="325153" y="108011"/>
                    </a:lnTo>
                    <a:lnTo>
                      <a:pt x="325153" y="90360"/>
                    </a:lnTo>
                    <a:lnTo>
                      <a:pt x="323231" y="90360"/>
                    </a:lnTo>
                    <a:close/>
                    <a:moveTo>
                      <a:pt x="332717" y="90360"/>
                    </a:moveTo>
                    <a:lnTo>
                      <a:pt x="332717" y="108011"/>
                    </a:lnTo>
                    <a:lnTo>
                      <a:pt x="334700" y="108011"/>
                    </a:lnTo>
                    <a:lnTo>
                      <a:pt x="334700" y="90360"/>
                    </a:lnTo>
                    <a:lnTo>
                      <a:pt x="332717" y="90360"/>
                    </a:lnTo>
                    <a:close/>
                    <a:moveTo>
                      <a:pt x="342203" y="90360"/>
                    </a:moveTo>
                    <a:lnTo>
                      <a:pt x="342203" y="108011"/>
                    </a:lnTo>
                    <a:lnTo>
                      <a:pt x="344186" y="108011"/>
                    </a:lnTo>
                    <a:lnTo>
                      <a:pt x="344186" y="90360"/>
                    </a:lnTo>
                    <a:lnTo>
                      <a:pt x="342203" y="90360"/>
                    </a:lnTo>
                    <a:close/>
                    <a:moveTo>
                      <a:pt x="351749" y="90360"/>
                    </a:moveTo>
                    <a:lnTo>
                      <a:pt x="351749" y="108011"/>
                    </a:lnTo>
                    <a:lnTo>
                      <a:pt x="353732" y="108011"/>
                    </a:lnTo>
                    <a:lnTo>
                      <a:pt x="353732" y="90360"/>
                    </a:lnTo>
                    <a:lnTo>
                      <a:pt x="351749" y="90360"/>
                    </a:lnTo>
                    <a:close/>
                    <a:moveTo>
                      <a:pt x="361235" y="90360"/>
                    </a:moveTo>
                    <a:lnTo>
                      <a:pt x="361235" y="108011"/>
                    </a:lnTo>
                    <a:lnTo>
                      <a:pt x="363218" y="108011"/>
                    </a:lnTo>
                    <a:lnTo>
                      <a:pt x="363218" y="90360"/>
                    </a:lnTo>
                    <a:lnTo>
                      <a:pt x="361235" y="90360"/>
                    </a:lnTo>
                    <a:close/>
                    <a:moveTo>
                      <a:pt x="370781" y="90360"/>
                    </a:moveTo>
                    <a:lnTo>
                      <a:pt x="370781" y="108011"/>
                    </a:lnTo>
                    <a:lnTo>
                      <a:pt x="372702" y="108011"/>
                    </a:lnTo>
                    <a:lnTo>
                      <a:pt x="372702" y="90360"/>
                    </a:lnTo>
                    <a:lnTo>
                      <a:pt x="370781" y="90360"/>
                    </a:lnTo>
                    <a:close/>
                    <a:moveTo>
                      <a:pt x="380267" y="90360"/>
                    </a:moveTo>
                    <a:lnTo>
                      <a:pt x="380267" y="108011"/>
                    </a:lnTo>
                    <a:lnTo>
                      <a:pt x="382250" y="108011"/>
                    </a:lnTo>
                    <a:lnTo>
                      <a:pt x="382250" y="90360"/>
                    </a:lnTo>
                    <a:lnTo>
                      <a:pt x="380267" y="90360"/>
                    </a:lnTo>
                    <a:close/>
                    <a:moveTo>
                      <a:pt x="389753" y="90360"/>
                    </a:moveTo>
                    <a:lnTo>
                      <a:pt x="389753" y="108011"/>
                    </a:lnTo>
                    <a:lnTo>
                      <a:pt x="391733" y="108011"/>
                    </a:lnTo>
                    <a:lnTo>
                      <a:pt x="391733" y="90360"/>
                    </a:lnTo>
                    <a:lnTo>
                      <a:pt x="389753" y="90360"/>
                    </a:lnTo>
                    <a:close/>
                    <a:moveTo>
                      <a:pt x="399299" y="90360"/>
                    </a:moveTo>
                    <a:lnTo>
                      <a:pt x="399299" y="108011"/>
                    </a:lnTo>
                    <a:lnTo>
                      <a:pt x="401220" y="108011"/>
                    </a:lnTo>
                    <a:lnTo>
                      <a:pt x="401220" y="90360"/>
                    </a:lnTo>
                    <a:lnTo>
                      <a:pt x="399299" y="90360"/>
                    </a:lnTo>
                    <a:close/>
                    <a:moveTo>
                      <a:pt x="408785" y="90360"/>
                    </a:moveTo>
                    <a:lnTo>
                      <a:pt x="408785" y="108011"/>
                    </a:lnTo>
                    <a:lnTo>
                      <a:pt x="410765" y="108011"/>
                    </a:lnTo>
                    <a:lnTo>
                      <a:pt x="410765" y="90360"/>
                    </a:lnTo>
                    <a:lnTo>
                      <a:pt x="408785" y="90360"/>
                    </a:lnTo>
                    <a:close/>
                    <a:moveTo>
                      <a:pt x="418271" y="90360"/>
                    </a:moveTo>
                    <a:lnTo>
                      <a:pt x="418271" y="108011"/>
                    </a:lnTo>
                    <a:lnTo>
                      <a:pt x="420254" y="108011"/>
                    </a:lnTo>
                    <a:lnTo>
                      <a:pt x="420254" y="90360"/>
                    </a:lnTo>
                    <a:lnTo>
                      <a:pt x="418271" y="90360"/>
                    </a:lnTo>
                    <a:close/>
                    <a:moveTo>
                      <a:pt x="427817" y="90360"/>
                    </a:moveTo>
                    <a:lnTo>
                      <a:pt x="427817" y="108011"/>
                    </a:lnTo>
                    <a:lnTo>
                      <a:pt x="429738" y="108011"/>
                    </a:lnTo>
                    <a:lnTo>
                      <a:pt x="429738" y="90360"/>
                    </a:lnTo>
                    <a:lnTo>
                      <a:pt x="427817" y="90360"/>
                    </a:lnTo>
                    <a:close/>
                    <a:moveTo>
                      <a:pt x="437303" y="90360"/>
                    </a:moveTo>
                    <a:lnTo>
                      <a:pt x="437303" y="108011"/>
                    </a:lnTo>
                    <a:lnTo>
                      <a:pt x="439286" y="108011"/>
                    </a:lnTo>
                    <a:lnTo>
                      <a:pt x="439286" y="90360"/>
                    </a:lnTo>
                    <a:lnTo>
                      <a:pt x="437303" y="90360"/>
                    </a:lnTo>
                    <a:close/>
                    <a:moveTo>
                      <a:pt x="446789" y="90360"/>
                    </a:moveTo>
                    <a:lnTo>
                      <a:pt x="446789" y="108011"/>
                    </a:lnTo>
                    <a:lnTo>
                      <a:pt x="448772" y="108011"/>
                    </a:lnTo>
                    <a:lnTo>
                      <a:pt x="448772" y="90360"/>
                    </a:lnTo>
                    <a:lnTo>
                      <a:pt x="446789" y="90360"/>
                    </a:lnTo>
                    <a:close/>
                    <a:moveTo>
                      <a:pt x="456335" y="90360"/>
                    </a:moveTo>
                    <a:lnTo>
                      <a:pt x="456335" y="108011"/>
                    </a:lnTo>
                    <a:lnTo>
                      <a:pt x="458318" y="108011"/>
                    </a:lnTo>
                    <a:lnTo>
                      <a:pt x="458318" y="90360"/>
                    </a:lnTo>
                    <a:lnTo>
                      <a:pt x="456335" y="90360"/>
                    </a:lnTo>
                    <a:close/>
                    <a:moveTo>
                      <a:pt x="465821" y="90360"/>
                    </a:moveTo>
                    <a:lnTo>
                      <a:pt x="465821" y="108011"/>
                    </a:lnTo>
                    <a:lnTo>
                      <a:pt x="467804" y="108011"/>
                    </a:lnTo>
                    <a:lnTo>
                      <a:pt x="467804" y="90360"/>
                    </a:lnTo>
                    <a:lnTo>
                      <a:pt x="465821" y="90360"/>
                    </a:lnTo>
                    <a:close/>
                    <a:moveTo>
                      <a:pt x="475367" y="90360"/>
                    </a:moveTo>
                    <a:lnTo>
                      <a:pt x="475367" y="108011"/>
                    </a:lnTo>
                    <a:lnTo>
                      <a:pt x="477288" y="108011"/>
                    </a:lnTo>
                    <a:lnTo>
                      <a:pt x="477288" y="90360"/>
                    </a:lnTo>
                    <a:lnTo>
                      <a:pt x="475367" y="90360"/>
                    </a:lnTo>
                    <a:close/>
                    <a:moveTo>
                      <a:pt x="484853" y="90360"/>
                    </a:moveTo>
                    <a:lnTo>
                      <a:pt x="484853" y="108011"/>
                    </a:lnTo>
                    <a:lnTo>
                      <a:pt x="486833" y="108011"/>
                    </a:lnTo>
                    <a:lnTo>
                      <a:pt x="486833" y="90360"/>
                    </a:lnTo>
                    <a:lnTo>
                      <a:pt x="484853" y="90360"/>
                    </a:lnTo>
                    <a:close/>
                    <a:moveTo>
                      <a:pt x="494339" y="90360"/>
                    </a:moveTo>
                    <a:lnTo>
                      <a:pt x="494339" y="108011"/>
                    </a:lnTo>
                    <a:lnTo>
                      <a:pt x="496322" y="108011"/>
                    </a:lnTo>
                    <a:lnTo>
                      <a:pt x="496322" y="90360"/>
                    </a:lnTo>
                    <a:lnTo>
                      <a:pt x="494339" y="90360"/>
                    </a:lnTo>
                    <a:close/>
                    <a:moveTo>
                      <a:pt x="503885" y="90360"/>
                    </a:moveTo>
                    <a:lnTo>
                      <a:pt x="503885" y="108011"/>
                    </a:lnTo>
                    <a:lnTo>
                      <a:pt x="505806" y="108011"/>
                    </a:lnTo>
                    <a:lnTo>
                      <a:pt x="505806" y="90360"/>
                    </a:lnTo>
                    <a:lnTo>
                      <a:pt x="503885" y="90360"/>
                    </a:lnTo>
                    <a:close/>
                    <a:moveTo>
                      <a:pt x="513371" y="90360"/>
                    </a:moveTo>
                    <a:lnTo>
                      <a:pt x="513371" y="108011"/>
                    </a:lnTo>
                    <a:lnTo>
                      <a:pt x="515354" y="108011"/>
                    </a:lnTo>
                    <a:lnTo>
                      <a:pt x="515354" y="90360"/>
                    </a:lnTo>
                    <a:lnTo>
                      <a:pt x="513371" y="90360"/>
                    </a:lnTo>
                    <a:close/>
                    <a:moveTo>
                      <a:pt x="522856" y="90360"/>
                    </a:moveTo>
                    <a:lnTo>
                      <a:pt x="522856" y="108011"/>
                    </a:lnTo>
                    <a:lnTo>
                      <a:pt x="524837" y="108011"/>
                    </a:lnTo>
                    <a:lnTo>
                      <a:pt x="524837" y="90360"/>
                    </a:lnTo>
                    <a:lnTo>
                      <a:pt x="522856" y="90360"/>
                    </a:lnTo>
                    <a:close/>
                    <a:moveTo>
                      <a:pt x="532402" y="90360"/>
                    </a:moveTo>
                    <a:lnTo>
                      <a:pt x="532402" y="108011"/>
                    </a:lnTo>
                    <a:lnTo>
                      <a:pt x="534324" y="108011"/>
                    </a:lnTo>
                    <a:lnTo>
                      <a:pt x="534324" y="90360"/>
                    </a:lnTo>
                    <a:lnTo>
                      <a:pt x="532402" y="90360"/>
                    </a:lnTo>
                    <a:close/>
                    <a:moveTo>
                      <a:pt x="541888" y="90360"/>
                    </a:moveTo>
                    <a:lnTo>
                      <a:pt x="541888" y="108011"/>
                    </a:lnTo>
                    <a:lnTo>
                      <a:pt x="543872" y="108011"/>
                    </a:lnTo>
                    <a:lnTo>
                      <a:pt x="543872" y="90360"/>
                    </a:lnTo>
                    <a:lnTo>
                      <a:pt x="541888" y="90360"/>
                    </a:lnTo>
                    <a:close/>
                    <a:moveTo>
                      <a:pt x="551374" y="90360"/>
                    </a:moveTo>
                    <a:lnTo>
                      <a:pt x="551374" y="108011"/>
                    </a:lnTo>
                    <a:lnTo>
                      <a:pt x="553355" y="108011"/>
                    </a:lnTo>
                    <a:lnTo>
                      <a:pt x="553355" y="90360"/>
                    </a:lnTo>
                    <a:lnTo>
                      <a:pt x="551374" y="90360"/>
                    </a:lnTo>
                    <a:close/>
                    <a:moveTo>
                      <a:pt x="560920" y="90360"/>
                    </a:moveTo>
                    <a:lnTo>
                      <a:pt x="560920" y="108011"/>
                    </a:lnTo>
                    <a:lnTo>
                      <a:pt x="562842" y="108011"/>
                    </a:lnTo>
                    <a:lnTo>
                      <a:pt x="562842" y="90360"/>
                    </a:lnTo>
                    <a:lnTo>
                      <a:pt x="560920" y="90360"/>
                    </a:lnTo>
                    <a:close/>
                    <a:moveTo>
                      <a:pt x="570406" y="90360"/>
                    </a:moveTo>
                    <a:lnTo>
                      <a:pt x="570406" y="108011"/>
                    </a:lnTo>
                    <a:lnTo>
                      <a:pt x="572389" y="108011"/>
                    </a:lnTo>
                    <a:lnTo>
                      <a:pt x="572389" y="90360"/>
                    </a:lnTo>
                    <a:lnTo>
                      <a:pt x="570406" y="90360"/>
                    </a:lnTo>
                    <a:close/>
                    <a:moveTo>
                      <a:pt x="579892" y="90360"/>
                    </a:moveTo>
                    <a:lnTo>
                      <a:pt x="579892" y="108011"/>
                    </a:lnTo>
                    <a:lnTo>
                      <a:pt x="581875" y="108011"/>
                    </a:lnTo>
                    <a:lnTo>
                      <a:pt x="581875" y="90360"/>
                    </a:lnTo>
                    <a:lnTo>
                      <a:pt x="579892" y="90360"/>
                    </a:lnTo>
                    <a:close/>
                    <a:moveTo>
                      <a:pt x="589438" y="90360"/>
                    </a:moveTo>
                    <a:lnTo>
                      <a:pt x="589438" y="108011"/>
                    </a:lnTo>
                    <a:lnTo>
                      <a:pt x="591421" y="108011"/>
                    </a:lnTo>
                    <a:lnTo>
                      <a:pt x="591421" y="90360"/>
                    </a:lnTo>
                    <a:lnTo>
                      <a:pt x="589438" y="90360"/>
                    </a:lnTo>
                    <a:close/>
                    <a:moveTo>
                      <a:pt x="598924" y="90360"/>
                    </a:moveTo>
                    <a:lnTo>
                      <a:pt x="598924" y="108011"/>
                    </a:lnTo>
                    <a:lnTo>
                      <a:pt x="600907" y="108011"/>
                    </a:lnTo>
                    <a:lnTo>
                      <a:pt x="600907" y="90360"/>
                    </a:lnTo>
                    <a:lnTo>
                      <a:pt x="598924" y="90360"/>
                    </a:lnTo>
                    <a:close/>
                    <a:moveTo>
                      <a:pt x="608470" y="90360"/>
                    </a:moveTo>
                    <a:lnTo>
                      <a:pt x="608470" y="108011"/>
                    </a:lnTo>
                    <a:lnTo>
                      <a:pt x="610391" y="108011"/>
                    </a:lnTo>
                    <a:lnTo>
                      <a:pt x="610391" y="90360"/>
                    </a:lnTo>
                    <a:lnTo>
                      <a:pt x="608470" y="90360"/>
                    </a:lnTo>
                    <a:close/>
                    <a:moveTo>
                      <a:pt x="617956" y="90360"/>
                    </a:moveTo>
                    <a:lnTo>
                      <a:pt x="617956" y="108011"/>
                    </a:lnTo>
                    <a:lnTo>
                      <a:pt x="619936" y="108011"/>
                    </a:lnTo>
                    <a:lnTo>
                      <a:pt x="619936" y="90360"/>
                    </a:lnTo>
                    <a:lnTo>
                      <a:pt x="617956" y="90360"/>
                    </a:lnTo>
                    <a:close/>
                    <a:moveTo>
                      <a:pt x="627442" y="90360"/>
                    </a:moveTo>
                    <a:lnTo>
                      <a:pt x="627442" y="108011"/>
                    </a:lnTo>
                    <a:lnTo>
                      <a:pt x="629425" y="108011"/>
                    </a:lnTo>
                    <a:lnTo>
                      <a:pt x="629425" y="90360"/>
                    </a:lnTo>
                    <a:lnTo>
                      <a:pt x="627442" y="90360"/>
                    </a:lnTo>
                    <a:close/>
                    <a:moveTo>
                      <a:pt x="636988" y="90360"/>
                    </a:moveTo>
                    <a:lnTo>
                      <a:pt x="636988" y="108011"/>
                    </a:lnTo>
                    <a:lnTo>
                      <a:pt x="638909" y="108011"/>
                    </a:lnTo>
                    <a:lnTo>
                      <a:pt x="638909" y="90360"/>
                    </a:lnTo>
                    <a:lnTo>
                      <a:pt x="636988" y="90360"/>
                    </a:lnTo>
                    <a:close/>
                    <a:moveTo>
                      <a:pt x="646474" y="90360"/>
                    </a:moveTo>
                    <a:lnTo>
                      <a:pt x="646474" y="108011"/>
                    </a:lnTo>
                    <a:lnTo>
                      <a:pt x="648454" y="108011"/>
                    </a:lnTo>
                    <a:lnTo>
                      <a:pt x="648454" y="90360"/>
                    </a:lnTo>
                    <a:lnTo>
                      <a:pt x="646474" y="90360"/>
                    </a:lnTo>
                    <a:close/>
                    <a:moveTo>
                      <a:pt x="655960" y="90360"/>
                    </a:moveTo>
                    <a:lnTo>
                      <a:pt x="655960" y="108011"/>
                    </a:lnTo>
                    <a:lnTo>
                      <a:pt x="657943" y="108011"/>
                    </a:lnTo>
                    <a:lnTo>
                      <a:pt x="657943" y="90360"/>
                    </a:lnTo>
                    <a:lnTo>
                      <a:pt x="655960" y="90360"/>
                    </a:lnTo>
                    <a:close/>
                    <a:moveTo>
                      <a:pt x="665506" y="90360"/>
                    </a:moveTo>
                    <a:lnTo>
                      <a:pt x="665506" y="108011"/>
                    </a:lnTo>
                    <a:lnTo>
                      <a:pt x="667427" y="108011"/>
                    </a:lnTo>
                    <a:lnTo>
                      <a:pt x="667427" y="90360"/>
                    </a:lnTo>
                    <a:lnTo>
                      <a:pt x="665506" y="90360"/>
                    </a:lnTo>
                    <a:close/>
                    <a:moveTo>
                      <a:pt x="674992" y="90360"/>
                    </a:moveTo>
                    <a:lnTo>
                      <a:pt x="674992" y="108011"/>
                    </a:lnTo>
                    <a:lnTo>
                      <a:pt x="676975" y="108011"/>
                    </a:lnTo>
                    <a:lnTo>
                      <a:pt x="676975" y="90360"/>
                    </a:lnTo>
                    <a:lnTo>
                      <a:pt x="674992" y="90360"/>
                    </a:lnTo>
                    <a:close/>
                    <a:moveTo>
                      <a:pt x="684478" y="90360"/>
                    </a:moveTo>
                    <a:lnTo>
                      <a:pt x="684478" y="108011"/>
                    </a:lnTo>
                    <a:lnTo>
                      <a:pt x="686458" y="108011"/>
                    </a:lnTo>
                    <a:lnTo>
                      <a:pt x="686458" y="90360"/>
                    </a:lnTo>
                    <a:lnTo>
                      <a:pt x="684478" y="90360"/>
                    </a:lnTo>
                    <a:close/>
                    <a:moveTo>
                      <a:pt x="694024" y="90360"/>
                    </a:moveTo>
                    <a:lnTo>
                      <a:pt x="694024" y="108011"/>
                    </a:lnTo>
                    <a:lnTo>
                      <a:pt x="696007" y="108011"/>
                    </a:lnTo>
                    <a:lnTo>
                      <a:pt x="696007" y="90360"/>
                    </a:lnTo>
                    <a:lnTo>
                      <a:pt x="694024" y="90360"/>
                    </a:lnTo>
                    <a:close/>
                    <a:moveTo>
                      <a:pt x="703510" y="90360"/>
                    </a:moveTo>
                    <a:lnTo>
                      <a:pt x="703510" y="108011"/>
                    </a:lnTo>
                    <a:lnTo>
                      <a:pt x="705493" y="108011"/>
                    </a:lnTo>
                    <a:lnTo>
                      <a:pt x="705493" y="90360"/>
                    </a:lnTo>
                    <a:lnTo>
                      <a:pt x="703510" y="90360"/>
                    </a:lnTo>
                    <a:close/>
                    <a:moveTo>
                      <a:pt x="713056" y="90360"/>
                    </a:moveTo>
                    <a:lnTo>
                      <a:pt x="713056" y="108011"/>
                    </a:lnTo>
                    <a:lnTo>
                      <a:pt x="714977" y="108011"/>
                    </a:lnTo>
                    <a:lnTo>
                      <a:pt x="714977" y="90360"/>
                    </a:lnTo>
                    <a:lnTo>
                      <a:pt x="713056" y="90360"/>
                    </a:lnTo>
                    <a:close/>
                    <a:moveTo>
                      <a:pt x="722542" y="90360"/>
                    </a:moveTo>
                    <a:lnTo>
                      <a:pt x="722542" y="108011"/>
                    </a:lnTo>
                    <a:lnTo>
                      <a:pt x="724525" y="108011"/>
                    </a:lnTo>
                    <a:lnTo>
                      <a:pt x="724525" y="90360"/>
                    </a:lnTo>
                    <a:lnTo>
                      <a:pt x="722542" y="90360"/>
                    </a:lnTo>
                    <a:close/>
                    <a:moveTo>
                      <a:pt x="732028" y="90360"/>
                    </a:moveTo>
                    <a:lnTo>
                      <a:pt x="732028" y="108011"/>
                    </a:lnTo>
                    <a:lnTo>
                      <a:pt x="734011" y="108011"/>
                    </a:lnTo>
                    <a:lnTo>
                      <a:pt x="734011" y="91680"/>
                    </a:lnTo>
                    <a:cubicBezTo>
                      <a:pt x="734011" y="90934"/>
                      <a:pt x="733395" y="90359"/>
                      <a:pt x="732630" y="90359"/>
                    </a:cubicBezTo>
                    <a:lnTo>
                      <a:pt x="732030" y="90359"/>
                    </a:lnTo>
                    <a:close/>
                  </a:path>
                </a:pathLst>
              </a:custGeom>
              <a:solidFill>
                <a:srgbClr val="C8C4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6B00532F-DF6A-A826-A254-8800AA3E18AC}"/>
                  </a:ext>
                </a:extLst>
              </p:cNvPr>
              <p:cNvSpPr/>
              <p:nvPr/>
            </p:nvSpPr>
            <p:spPr>
              <a:xfrm rot="5146925">
                <a:off x="4012485" y="4109487"/>
                <a:ext cx="736973" cy="37403"/>
              </a:xfrm>
              <a:custGeom>
                <a:avLst/>
                <a:gdLst>
                  <a:gd name="connsiteX0" fmla="*/ -83 w 736973"/>
                  <a:gd name="connsiteY0" fmla="*/ -119 h 37403"/>
                  <a:gd name="connsiteX1" fmla="*/ -83 w 736973"/>
                  <a:gd name="connsiteY1" fmla="*/ 37284 h 37403"/>
                  <a:gd name="connsiteX2" fmla="*/ 736891 w 736973"/>
                  <a:gd name="connsiteY2" fmla="*/ 37284 h 37403"/>
                  <a:gd name="connsiteX3" fmla="*/ 736891 w 736973"/>
                  <a:gd name="connsiteY3" fmla="*/ -119 h 37403"/>
                  <a:gd name="connsiteX4" fmla="*/ -83 w 736973"/>
                  <a:gd name="connsiteY4" fmla="*/ -119 h 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973" h="37403">
                    <a:moveTo>
                      <a:pt x="-83" y="-119"/>
                    </a:moveTo>
                    <a:lnTo>
                      <a:pt x="-83" y="37284"/>
                    </a:lnTo>
                    <a:lnTo>
                      <a:pt x="736891" y="37284"/>
                    </a:lnTo>
                    <a:lnTo>
                      <a:pt x="736891" y="-119"/>
                    </a:lnTo>
                    <a:lnTo>
                      <a:pt x="-83" y="-119"/>
                    </a:lnTo>
                    <a:close/>
                  </a:path>
                </a:pathLst>
              </a:custGeom>
              <a:solidFill>
                <a:srgbClr val="C8C4B7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06F0E310-466B-6F0B-B792-718C7932839D}"/>
                </a:ext>
              </a:extLst>
            </p:cNvPr>
            <p:cNvSpPr/>
            <p:nvPr/>
          </p:nvSpPr>
          <p:spPr>
            <a:xfrm>
              <a:off x="4298345" y="4432023"/>
              <a:ext cx="52533" cy="412641"/>
            </a:xfrm>
            <a:custGeom>
              <a:avLst/>
              <a:gdLst>
                <a:gd name="connsiteX0" fmla="*/ 15309 w 52533"/>
                <a:gd name="connsiteY0" fmla="*/ -84 h 412641"/>
                <a:gd name="connsiteX1" fmla="*/ -61 w 52533"/>
                <a:gd name="connsiteY1" fmla="*/ 15285 h 412641"/>
                <a:gd name="connsiteX2" fmla="*/ -61 w 52533"/>
                <a:gd name="connsiteY2" fmla="*/ 19968 h 412641"/>
                <a:gd name="connsiteX3" fmla="*/ 52473 w 52533"/>
                <a:gd name="connsiteY3" fmla="*/ 19968 h 412641"/>
                <a:gd name="connsiteX4" fmla="*/ 52473 w 52533"/>
                <a:gd name="connsiteY4" fmla="*/ -84 h 412641"/>
                <a:gd name="connsiteX5" fmla="*/ 15309 w 52533"/>
                <a:gd name="connsiteY5" fmla="*/ -84 h 412641"/>
                <a:gd name="connsiteX6" fmla="*/ -61 w 52533"/>
                <a:gd name="connsiteY6" fmla="*/ 51428 h 412641"/>
                <a:gd name="connsiteX7" fmla="*/ -61 w 52533"/>
                <a:gd name="connsiteY7" fmla="*/ 82887 h 412641"/>
                <a:gd name="connsiteX8" fmla="*/ 52473 w 52533"/>
                <a:gd name="connsiteY8" fmla="*/ 82887 h 412641"/>
                <a:gd name="connsiteX9" fmla="*/ 52473 w 52533"/>
                <a:gd name="connsiteY9" fmla="*/ 51428 h 412641"/>
                <a:gd name="connsiteX10" fmla="*/ -61 w 52533"/>
                <a:gd name="connsiteY10" fmla="*/ 51428 h 412641"/>
                <a:gd name="connsiteX11" fmla="*/ -61 w 52533"/>
                <a:gd name="connsiteY11" fmla="*/ 251895 h 412641"/>
                <a:gd name="connsiteX12" fmla="*/ -61 w 52533"/>
                <a:gd name="connsiteY12" fmla="*/ 364466 h 412641"/>
                <a:gd name="connsiteX13" fmla="*/ 52473 w 52533"/>
                <a:gd name="connsiteY13" fmla="*/ 364466 h 412641"/>
                <a:gd name="connsiteX14" fmla="*/ 52473 w 52533"/>
                <a:gd name="connsiteY14" fmla="*/ 251895 h 412641"/>
                <a:gd name="connsiteX15" fmla="*/ -61 w 52533"/>
                <a:gd name="connsiteY15" fmla="*/ 251895 h 412641"/>
                <a:gd name="connsiteX16" fmla="*/ -61 w 52533"/>
                <a:gd name="connsiteY16" fmla="*/ 384099 h 412641"/>
                <a:gd name="connsiteX17" fmla="*/ -61 w 52533"/>
                <a:gd name="connsiteY17" fmla="*/ 397187 h 412641"/>
                <a:gd name="connsiteX18" fmla="*/ 15309 w 52533"/>
                <a:gd name="connsiteY18" fmla="*/ 412557 h 412641"/>
                <a:gd name="connsiteX19" fmla="*/ 52473 w 52533"/>
                <a:gd name="connsiteY19" fmla="*/ 412557 h 412641"/>
                <a:gd name="connsiteX20" fmla="*/ 52473 w 52533"/>
                <a:gd name="connsiteY20" fmla="*/ 384099 h 412641"/>
                <a:gd name="connsiteX21" fmla="*/ -61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15309" y="-84"/>
                  </a:moveTo>
                  <a:cubicBezTo>
                    <a:pt x="6794" y="-84"/>
                    <a:pt x="-61" y="6770"/>
                    <a:pt x="-61" y="15285"/>
                  </a:cubicBezTo>
                  <a:lnTo>
                    <a:pt x="-61" y="19968"/>
                  </a:lnTo>
                  <a:lnTo>
                    <a:pt x="52473" y="19968"/>
                  </a:lnTo>
                  <a:lnTo>
                    <a:pt x="52473" y="-84"/>
                  </a:lnTo>
                  <a:lnTo>
                    <a:pt x="15309" y="-84"/>
                  </a:lnTo>
                  <a:close/>
                  <a:moveTo>
                    <a:pt x="-61" y="51428"/>
                  </a:moveTo>
                  <a:lnTo>
                    <a:pt x="-61" y="82887"/>
                  </a:lnTo>
                  <a:lnTo>
                    <a:pt x="52473" y="82887"/>
                  </a:lnTo>
                  <a:lnTo>
                    <a:pt x="52473" y="51428"/>
                  </a:lnTo>
                  <a:lnTo>
                    <a:pt x="-61" y="51428"/>
                  </a:lnTo>
                  <a:close/>
                  <a:moveTo>
                    <a:pt x="-61" y="251895"/>
                  </a:moveTo>
                  <a:lnTo>
                    <a:pt x="-61" y="364466"/>
                  </a:lnTo>
                  <a:lnTo>
                    <a:pt x="52473" y="364466"/>
                  </a:lnTo>
                  <a:lnTo>
                    <a:pt x="52473" y="251895"/>
                  </a:lnTo>
                  <a:lnTo>
                    <a:pt x="-61" y="251895"/>
                  </a:lnTo>
                  <a:close/>
                  <a:moveTo>
                    <a:pt x="-61" y="384099"/>
                  </a:moveTo>
                  <a:lnTo>
                    <a:pt x="-61" y="397187"/>
                  </a:lnTo>
                  <a:cubicBezTo>
                    <a:pt x="-61" y="405701"/>
                    <a:pt x="6794" y="412557"/>
                    <a:pt x="15309" y="412557"/>
                  </a:cubicBezTo>
                  <a:lnTo>
                    <a:pt x="52473" y="412557"/>
                  </a:lnTo>
                  <a:lnTo>
                    <a:pt x="52473" y="384099"/>
                  </a:lnTo>
                  <a:lnTo>
                    <a:pt x="-61" y="384099"/>
                  </a:lnTo>
                  <a:close/>
                </a:path>
              </a:pathLst>
            </a:custGeom>
            <a:solidFill>
              <a:srgbClr val="D455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D13076CA-CBBA-2874-8CB5-4FEAFDF8CB71}"/>
                </a:ext>
              </a:extLst>
            </p:cNvPr>
            <p:cNvSpPr/>
            <p:nvPr/>
          </p:nvSpPr>
          <p:spPr>
            <a:xfrm>
              <a:off x="4350909" y="4432023"/>
              <a:ext cx="224062" cy="412641"/>
            </a:xfrm>
            <a:custGeom>
              <a:avLst/>
              <a:gdLst>
                <a:gd name="connsiteX0" fmla="*/ -53 w 224062"/>
                <a:gd name="connsiteY0" fmla="*/ -84 h 412641"/>
                <a:gd name="connsiteX1" fmla="*/ -53 w 224062"/>
                <a:gd name="connsiteY1" fmla="*/ 19968 h 412641"/>
                <a:gd name="connsiteX2" fmla="*/ 224010 w 224062"/>
                <a:gd name="connsiteY2" fmla="*/ 19968 h 412641"/>
                <a:gd name="connsiteX3" fmla="*/ 224010 w 224062"/>
                <a:gd name="connsiteY3" fmla="*/ -84 h 412641"/>
                <a:gd name="connsiteX4" fmla="*/ -53 w 224062"/>
                <a:gd name="connsiteY4" fmla="*/ -84 h 412641"/>
                <a:gd name="connsiteX5" fmla="*/ -53 w 224062"/>
                <a:gd name="connsiteY5" fmla="*/ 51428 h 412641"/>
                <a:gd name="connsiteX6" fmla="*/ -53 w 224062"/>
                <a:gd name="connsiteY6" fmla="*/ 82887 h 412641"/>
                <a:gd name="connsiteX7" fmla="*/ 224010 w 224062"/>
                <a:gd name="connsiteY7" fmla="*/ 82887 h 412641"/>
                <a:gd name="connsiteX8" fmla="*/ 224010 w 224062"/>
                <a:gd name="connsiteY8" fmla="*/ 51428 h 412641"/>
                <a:gd name="connsiteX9" fmla="*/ -53 w 224062"/>
                <a:gd name="connsiteY9" fmla="*/ 51428 h 412641"/>
                <a:gd name="connsiteX10" fmla="*/ -53 w 224062"/>
                <a:gd name="connsiteY10" fmla="*/ 251895 h 412641"/>
                <a:gd name="connsiteX11" fmla="*/ -53 w 224062"/>
                <a:gd name="connsiteY11" fmla="*/ 364466 h 412641"/>
                <a:gd name="connsiteX12" fmla="*/ 224010 w 224062"/>
                <a:gd name="connsiteY12" fmla="*/ 364466 h 412641"/>
                <a:gd name="connsiteX13" fmla="*/ 224010 w 224062"/>
                <a:gd name="connsiteY13" fmla="*/ 251895 h 412641"/>
                <a:gd name="connsiteX14" fmla="*/ -53 w 224062"/>
                <a:gd name="connsiteY14" fmla="*/ 251895 h 412641"/>
                <a:gd name="connsiteX15" fmla="*/ -53 w 224062"/>
                <a:gd name="connsiteY15" fmla="*/ 384099 h 412641"/>
                <a:gd name="connsiteX16" fmla="*/ -53 w 224062"/>
                <a:gd name="connsiteY16" fmla="*/ 412557 h 412641"/>
                <a:gd name="connsiteX17" fmla="*/ 224010 w 224062"/>
                <a:gd name="connsiteY17" fmla="*/ 412557 h 412641"/>
                <a:gd name="connsiteX18" fmla="*/ 224010 w 224062"/>
                <a:gd name="connsiteY18" fmla="*/ 384099 h 412641"/>
                <a:gd name="connsiteX19" fmla="*/ -53 w 224062"/>
                <a:gd name="connsiteY19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24062" h="412641">
                  <a:moveTo>
                    <a:pt x="-53" y="-84"/>
                  </a:moveTo>
                  <a:lnTo>
                    <a:pt x="-53" y="19968"/>
                  </a:lnTo>
                  <a:lnTo>
                    <a:pt x="224010" y="19968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51428"/>
                  </a:moveTo>
                  <a:lnTo>
                    <a:pt x="-53" y="82887"/>
                  </a:lnTo>
                  <a:lnTo>
                    <a:pt x="224010" y="82887"/>
                  </a:lnTo>
                  <a:lnTo>
                    <a:pt x="224010" y="51428"/>
                  </a:lnTo>
                  <a:lnTo>
                    <a:pt x="-53" y="51428"/>
                  </a:lnTo>
                  <a:close/>
                  <a:moveTo>
                    <a:pt x="-53" y="251895"/>
                  </a:moveTo>
                  <a:lnTo>
                    <a:pt x="-53" y="364466"/>
                  </a:lnTo>
                  <a:lnTo>
                    <a:pt x="224010" y="364466"/>
                  </a:lnTo>
                  <a:lnTo>
                    <a:pt x="224010" y="251895"/>
                  </a:lnTo>
                  <a:lnTo>
                    <a:pt x="-53" y="251895"/>
                  </a:lnTo>
                  <a:close/>
                  <a:moveTo>
                    <a:pt x="-53" y="384099"/>
                  </a:moveTo>
                  <a:lnTo>
                    <a:pt x="-53" y="412557"/>
                  </a:lnTo>
                  <a:lnTo>
                    <a:pt x="224010" y="412557"/>
                  </a:lnTo>
                  <a:lnTo>
                    <a:pt x="224010" y="384099"/>
                  </a:lnTo>
                  <a:lnTo>
                    <a:pt x="-53" y="384099"/>
                  </a:lnTo>
                  <a:close/>
                </a:path>
              </a:pathLst>
            </a:custGeom>
            <a:solidFill>
              <a:srgbClr val="FF66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CF453E62-89F8-DCE3-1655-A1E87FAA18B5}"/>
                </a:ext>
              </a:extLst>
            </p:cNvPr>
            <p:cNvSpPr/>
            <p:nvPr/>
          </p:nvSpPr>
          <p:spPr>
            <a:xfrm>
              <a:off x="4574999" y="4432023"/>
              <a:ext cx="52533" cy="412641"/>
            </a:xfrm>
            <a:custGeom>
              <a:avLst/>
              <a:gdLst>
                <a:gd name="connsiteX0" fmla="*/ -45 w 52533"/>
                <a:gd name="connsiteY0" fmla="*/ -84 h 412641"/>
                <a:gd name="connsiteX1" fmla="*/ -45 w 52533"/>
                <a:gd name="connsiteY1" fmla="*/ 19968 h 412641"/>
                <a:gd name="connsiteX2" fmla="*/ 52489 w 52533"/>
                <a:gd name="connsiteY2" fmla="*/ 19968 h 412641"/>
                <a:gd name="connsiteX3" fmla="*/ 52489 w 52533"/>
                <a:gd name="connsiteY3" fmla="*/ 15285 h 412641"/>
                <a:gd name="connsiteX4" fmla="*/ 37119 w 52533"/>
                <a:gd name="connsiteY4" fmla="*/ -84 h 412641"/>
                <a:gd name="connsiteX5" fmla="*/ -45 w 52533"/>
                <a:gd name="connsiteY5" fmla="*/ -84 h 412641"/>
                <a:gd name="connsiteX6" fmla="*/ -45 w 52533"/>
                <a:gd name="connsiteY6" fmla="*/ 51428 h 412641"/>
                <a:gd name="connsiteX7" fmla="*/ -45 w 52533"/>
                <a:gd name="connsiteY7" fmla="*/ 82887 h 412641"/>
                <a:gd name="connsiteX8" fmla="*/ 52489 w 52533"/>
                <a:gd name="connsiteY8" fmla="*/ 82887 h 412641"/>
                <a:gd name="connsiteX9" fmla="*/ 52489 w 52533"/>
                <a:gd name="connsiteY9" fmla="*/ 51428 h 412641"/>
                <a:gd name="connsiteX10" fmla="*/ -45 w 52533"/>
                <a:gd name="connsiteY10" fmla="*/ 51428 h 412641"/>
                <a:gd name="connsiteX11" fmla="*/ -45 w 52533"/>
                <a:gd name="connsiteY11" fmla="*/ 251895 h 412641"/>
                <a:gd name="connsiteX12" fmla="*/ -45 w 52533"/>
                <a:gd name="connsiteY12" fmla="*/ 364466 h 412641"/>
                <a:gd name="connsiteX13" fmla="*/ 52489 w 52533"/>
                <a:gd name="connsiteY13" fmla="*/ 364466 h 412641"/>
                <a:gd name="connsiteX14" fmla="*/ 52489 w 52533"/>
                <a:gd name="connsiteY14" fmla="*/ 251895 h 412641"/>
                <a:gd name="connsiteX15" fmla="*/ -45 w 52533"/>
                <a:gd name="connsiteY15" fmla="*/ 251895 h 412641"/>
                <a:gd name="connsiteX16" fmla="*/ -45 w 52533"/>
                <a:gd name="connsiteY16" fmla="*/ 384099 h 412641"/>
                <a:gd name="connsiteX17" fmla="*/ -45 w 52533"/>
                <a:gd name="connsiteY17" fmla="*/ 412557 h 412641"/>
                <a:gd name="connsiteX18" fmla="*/ 37119 w 52533"/>
                <a:gd name="connsiteY18" fmla="*/ 412557 h 412641"/>
                <a:gd name="connsiteX19" fmla="*/ 52489 w 52533"/>
                <a:gd name="connsiteY19" fmla="*/ 397187 h 412641"/>
                <a:gd name="connsiteX20" fmla="*/ 52489 w 52533"/>
                <a:gd name="connsiteY20" fmla="*/ 384099 h 412641"/>
                <a:gd name="connsiteX21" fmla="*/ -45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-45" y="-84"/>
                  </a:moveTo>
                  <a:lnTo>
                    <a:pt x="-45" y="19968"/>
                  </a:lnTo>
                  <a:lnTo>
                    <a:pt x="52489" y="19968"/>
                  </a:lnTo>
                  <a:lnTo>
                    <a:pt x="52489" y="15285"/>
                  </a:lnTo>
                  <a:cubicBezTo>
                    <a:pt x="52488" y="6770"/>
                    <a:pt x="45633" y="-84"/>
                    <a:pt x="37119" y="-84"/>
                  </a:cubicBezTo>
                  <a:lnTo>
                    <a:pt x="-45" y="-84"/>
                  </a:lnTo>
                  <a:close/>
                  <a:moveTo>
                    <a:pt x="-45" y="51428"/>
                  </a:moveTo>
                  <a:lnTo>
                    <a:pt x="-45" y="82887"/>
                  </a:lnTo>
                  <a:lnTo>
                    <a:pt x="52489" y="82887"/>
                  </a:lnTo>
                  <a:lnTo>
                    <a:pt x="52489" y="51428"/>
                  </a:lnTo>
                  <a:lnTo>
                    <a:pt x="-45" y="51428"/>
                  </a:lnTo>
                  <a:close/>
                  <a:moveTo>
                    <a:pt x="-45" y="251895"/>
                  </a:moveTo>
                  <a:lnTo>
                    <a:pt x="-45" y="364466"/>
                  </a:lnTo>
                  <a:lnTo>
                    <a:pt x="52489" y="364466"/>
                  </a:lnTo>
                  <a:lnTo>
                    <a:pt x="52489" y="251895"/>
                  </a:lnTo>
                  <a:lnTo>
                    <a:pt x="-45" y="251895"/>
                  </a:lnTo>
                  <a:close/>
                  <a:moveTo>
                    <a:pt x="-45" y="384099"/>
                  </a:moveTo>
                  <a:lnTo>
                    <a:pt x="-45" y="412557"/>
                  </a:lnTo>
                  <a:lnTo>
                    <a:pt x="37119" y="412557"/>
                  </a:lnTo>
                  <a:cubicBezTo>
                    <a:pt x="45633" y="412557"/>
                    <a:pt x="52488" y="405701"/>
                    <a:pt x="52489" y="397187"/>
                  </a:cubicBezTo>
                  <a:lnTo>
                    <a:pt x="52489" y="384099"/>
                  </a:lnTo>
                  <a:lnTo>
                    <a:pt x="-45" y="384099"/>
                  </a:lnTo>
                  <a:close/>
                </a:path>
              </a:pathLst>
            </a:custGeom>
            <a:solidFill>
              <a:srgbClr val="FF7F2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C085D12E-8D2A-1E98-14C0-D4E1EA089AA1}"/>
                </a:ext>
              </a:extLst>
            </p:cNvPr>
            <p:cNvSpPr/>
            <p:nvPr/>
          </p:nvSpPr>
          <p:spPr>
            <a:xfrm>
              <a:off x="4298345" y="4452311"/>
              <a:ext cx="52533" cy="364130"/>
            </a:xfrm>
            <a:custGeom>
              <a:avLst/>
              <a:gdLst>
                <a:gd name="connsiteX0" fmla="*/ -61 w 52533"/>
                <a:gd name="connsiteY0" fmla="*/ -84 h 364130"/>
                <a:gd name="connsiteX1" fmla="*/ -61 w 52533"/>
                <a:gd name="connsiteY1" fmla="*/ 31374 h 364130"/>
                <a:gd name="connsiteX2" fmla="*/ 52473 w 52533"/>
                <a:gd name="connsiteY2" fmla="*/ 31374 h 364130"/>
                <a:gd name="connsiteX3" fmla="*/ 52473 w 52533"/>
                <a:gd name="connsiteY3" fmla="*/ -84 h 364130"/>
                <a:gd name="connsiteX4" fmla="*/ -61 w 52533"/>
                <a:gd name="connsiteY4" fmla="*/ -84 h 364130"/>
                <a:gd name="connsiteX5" fmla="*/ -61 w 52533"/>
                <a:gd name="connsiteY5" fmla="*/ 62836 h 364130"/>
                <a:gd name="connsiteX6" fmla="*/ -61 w 52533"/>
                <a:gd name="connsiteY6" fmla="*/ 231840 h 364130"/>
                <a:gd name="connsiteX7" fmla="*/ 52473 w 52533"/>
                <a:gd name="connsiteY7" fmla="*/ 231840 h 364130"/>
                <a:gd name="connsiteX8" fmla="*/ 52473 w 52533"/>
                <a:gd name="connsiteY8" fmla="*/ 62836 h 364130"/>
                <a:gd name="connsiteX9" fmla="*/ -61 w 52533"/>
                <a:gd name="connsiteY9" fmla="*/ 62836 h 364130"/>
                <a:gd name="connsiteX10" fmla="*/ -61 w 52533"/>
                <a:gd name="connsiteY10" fmla="*/ 344414 h 364130"/>
                <a:gd name="connsiteX11" fmla="*/ -61 w 52533"/>
                <a:gd name="connsiteY11" fmla="*/ 364046 h 364130"/>
                <a:gd name="connsiteX12" fmla="*/ 52473 w 52533"/>
                <a:gd name="connsiteY12" fmla="*/ 364046 h 364130"/>
                <a:gd name="connsiteX13" fmla="*/ 52473 w 52533"/>
                <a:gd name="connsiteY13" fmla="*/ 344414 h 364130"/>
                <a:gd name="connsiteX14" fmla="*/ -61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61" y="-84"/>
                  </a:moveTo>
                  <a:lnTo>
                    <a:pt x="-61" y="31374"/>
                  </a:lnTo>
                  <a:lnTo>
                    <a:pt x="52473" y="31374"/>
                  </a:lnTo>
                  <a:lnTo>
                    <a:pt x="52473" y="-84"/>
                  </a:lnTo>
                  <a:lnTo>
                    <a:pt x="-61" y="-84"/>
                  </a:lnTo>
                  <a:close/>
                  <a:moveTo>
                    <a:pt x="-61" y="62836"/>
                  </a:moveTo>
                  <a:lnTo>
                    <a:pt x="-61" y="231840"/>
                  </a:lnTo>
                  <a:lnTo>
                    <a:pt x="52473" y="231840"/>
                  </a:lnTo>
                  <a:lnTo>
                    <a:pt x="52473" y="62836"/>
                  </a:lnTo>
                  <a:lnTo>
                    <a:pt x="-61" y="62836"/>
                  </a:lnTo>
                  <a:close/>
                  <a:moveTo>
                    <a:pt x="-61" y="344414"/>
                  </a:moveTo>
                  <a:lnTo>
                    <a:pt x="-61" y="364046"/>
                  </a:lnTo>
                  <a:lnTo>
                    <a:pt x="52473" y="364046"/>
                  </a:lnTo>
                  <a:lnTo>
                    <a:pt x="52473" y="344414"/>
                  </a:lnTo>
                  <a:lnTo>
                    <a:pt x="-61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03C7B6E9-B10D-898A-8867-62529D783FB7}"/>
                </a:ext>
              </a:extLst>
            </p:cNvPr>
            <p:cNvSpPr/>
            <p:nvPr/>
          </p:nvSpPr>
          <p:spPr>
            <a:xfrm>
              <a:off x="4350909" y="4452311"/>
              <a:ext cx="224062" cy="364130"/>
            </a:xfrm>
            <a:custGeom>
              <a:avLst/>
              <a:gdLst>
                <a:gd name="connsiteX0" fmla="*/ -53 w 224062"/>
                <a:gd name="connsiteY0" fmla="*/ -84 h 364130"/>
                <a:gd name="connsiteX1" fmla="*/ -53 w 224062"/>
                <a:gd name="connsiteY1" fmla="*/ 31374 h 364130"/>
                <a:gd name="connsiteX2" fmla="*/ 224010 w 224062"/>
                <a:gd name="connsiteY2" fmla="*/ 31374 h 364130"/>
                <a:gd name="connsiteX3" fmla="*/ 224010 w 224062"/>
                <a:gd name="connsiteY3" fmla="*/ -84 h 364130"/>
                <a:gd name="connsiteX4" fmla="*/ -53 w 224062"/>
                <a:gd name="connsiteY4" fmla="*/ -84 h 364130"/>
                <a:gd name="connsiteX5" fmla="*/ -53 w 224062"/>
                <a:gd name="connsiteY5" fmla="*/ 62836 h 364130"/>
                <a:gd name="connsiteX6" fmla="*/ -53 w 224062"/>
                <a:gd name="connsiteY6" fmla="*/ 231840 h 364130"/>
                <a:gd name="connsiteX7" fmla="*/ 224010 w 224062"/>
                <a:gd name="connsiteY7" fmla="*/ 231840 h 364130"/>
                <a:gd name="connsiteX8" fmla="*/ 224010 w 224062"/>
                <a:gd name="connsiteY8" fmla="*/ 62836 h 364130"/>
                <a:gd name="connsiteX9" fmla="*/ -53 w 224062"/>
                <a:gd name="connsiteY9" fmla="*/ 62836 h 364130"/>
                <a:gd name="connsiteX10" fmla="*/ -53 w 224062"/>
                <a:gd name="connsiteY10" fmla="*/ 344414 h 364130"/>
                <a:gd name="connsiteX11" fmla="*/ -53 w 224062"/>
                <a:gd name="connsiteY11" fmla="*/ 364046 h 364130"/>
                <a:gd name="connsiteX12" fmla="*/ 224010 w 224062"/>
                <a:gd name="connsiteY12" fmla="*/ 364046 h 364130"/>
                <a:gd name="connsiteX13" fmla="*/ 224010 w 224062"/>
                <a:gd name="connsiteY13" fmla="*/ 344414 h 364130"/>
                <a:gd name="connsiteX14" fmla="*/ -53 w 224062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062" h="364130">
                  <a:moveTo>
                    <a:pt x="-53" y="-84"/>
                  </a:moveTo>
                  <a:lnTo>
                    <a:pt x="-53" y="31374"/>
                  </a:lnTo>
                  <a:lnTo>
                    <a:pt x="224010" y="31374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62836"/>
                  </a:moveTo>
                  <a:lnTo>
                    <a:pt x="-53" y="231840"/>
                  </a:lnTo>
                  <a:lnTo>
                    <a:pt x="224010" y="231840"/>
                  </a:lnTo>
                  <a:lnTo>
                    <a:pt x="224010" y="62836"/>
                  </a:lnTo>
                  <a:lnTo>
                    <a:pt x="-53" y="62836"/>
                  </a:lnTo>
                  <a:close/>
                  <a:moveTo>
                    <a:pt x="-53" y="344414"/>
                  </a:moveTo>
                  <a:lnTo>
                    <a:pt x="-53" y="364046"/>
                  </a:lnTo>
                  <a:lnTo>
                    <a:pt x="224010" y="364046"/>
                  </a:lnTo>
                  <a:lnTo>
                    <a:pt x="224010" y="344414"/>
                  </a:lnTo>
                  <a:lnTo>
                    <a:pt x="-53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4AD9CA96-7F2C-EAC9-D6A5-79690A4F5B5B}"/>
                </a:ext>
              </a:extLst>
            </p:cNvPr>
            <p:cNvSpPr/>
            <p:nvPr/>
          </p:nvSpPr>
          <p:spPr>
            <a:xfrm>
              <a:off x="4574999" y="4452311"/>
              <a:ext cx="52533" cy="364130"/>
            </a:xfrm>
            <a:custGeom>
              <a:avLst/>
              <a:gdLst>
                <a:gd name="connsiteX0" fmla="*/ -45 w 52533"/>
                <a:gd name="connsiteY0" fmla="*/ -84 h 364130"/>
                <a:gd name="connsiteX1" fmla="*/ -45 w 52533"/>
                <a:gd name="connsiteY1" fmla="*/ 31374 h 364130"/>
                <a:gd name="connsiteX2" fmla="*/ 52489 w 52533"/>
                <a:gd name="connsiteY2" fmla="*/ 31374 h 364130"/>
                <a:gd name="connsiteX3" fmla="*/ 52489 w 52533"/>
                <a:gd name="connsiteY3" fmla="*/ -84 h 364130"/>
                <a:gd name="connsiteX4" fmla="*/ -45 w 52533"/>
                <a:gd name="connsiteY4" fmla="*/ -84 h 364130"/>
                <a:gd name="connsiteX5" fmla="*/ -45 w 52533"/>
                <a:gd name="connsiteY5" fmla="*/ 62836 h 364130"/>
                <a:gd name="connsiteX6" fmla="*/ -45 w 52533"/>
                <a:gd name="connsiteY6" fmla="*/ 231840 h 364130"/>
                <a:gd name="connsiteX7" fmla="*/ 52489 w 52533"/>
                <a:gd name="connsiteY7" fmla="*/ 231840 h 364130"/>
                <a:gd name="connsiteX8" fmla="*/ 52489 w 52533"/>
                <a:gd name="connsiteY8" fmla="*/ 62836 h 364130"/>
                <a:gd name="connsiteX9" fmla="*/ -45 w 52533"/>
                <a:gd name="connsiteY9" fmla="*/ 62836 h 364130"/>
                <a:gd name="connsiteX10" fmla="*/ -45 w 52533"/>
                <a:gd name="connsiteY10" fmla="*/ 344414 h 364130"/>
                <a:gd name="connsiteX11" fmla="*/ -45 w 52533"/>
                <a:gd name="connsiteY11" fmla="*/ 364046 h 364130"/>
                <a:gd name="connsiteX12" fmla="*/ 52489 w 52533"/>
                <a:gd name="connsiteY12" fmla="*/ 364046 h 364130"/>
                <a:gd name="connsiteX13" fmla="*/ 52489 w 52533"/>
                <a:gd name="connsiteY13" fmla="*/ 344414 h 364130"/>
                <a:gd name="connsiteX14" fmla="*/ -45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45" y="-84"/>
                  </a:moveTo>
                  <a:lnTo>
                    <a:pt x="-45" y="31374"/>
                  </a:lnTo>
                  <a:lnTo>
                    <a:pt x="52489" y="31374"/>
                  </a:lnTo>
                  <a:lnTo>
                    <a:pt x="52489" y="-84"/>
                  </a:lnTo>
                  <a:lnTo>
                    <a:pt x="-45" y="-84"/>
                  </a:lnTo>
                  <a:close/>
                  <a:moveTo>
                    <a:pt x="-45" y="62836"/>
                  </a:moveTo>
                  <a:lnTo>
                    <a:pt x="-45" y="231840"/>
                  </a:lnTo>
                  <a:lnTo>
                    <a:pt x="52489" y="231840"/>
                  </a:lnTo>
                  <a:lnTo>
                    <a:pt x="52489" y="62836"/>
                  </a:lnTo>
                  <a:lnTo>
                    <a:pt x="-45" y="62836"/>
                  </a:lnTo>
                  <a:close/>
                  <a:moveTo>
                    <a:pt x="-45" y="344414"/>
                  </a:moveTo>
                  <a:lnTo>
                    <a:pt x="-45" y="364046"/>
                  </a:lnTo>
                  <a:lnTo>
                    <a:pt x="52489" y="364046"/>
                  </a:lnTo>
                  <a:lnTo>
                    <a:pt x="52489" y="344414"/>
                  </a:lnTo>
                  <a:lnTo>
                    <a:pt x="-45" y="344414"/>
                  </a:lnTo>
                  <a:close/>
                </a:path>
              </a:pathLst>
            </a:custGeom>
            <a:solidFill>
              <a:srgbClr val="FFCCA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6" name="文本框 795">
            <a:extLst>
              <a:ext uri="{FF2B5EF4-FFF2-40B4-BE49-F238E27FC236}">
                <a16:creationId xmlns:a16="http://schemas.microsoft.com/office/drawing/2014/main" id="{822AC1B0-471C-FE19-29DB-66CD10A27FD7}"/>
              </a:ext>
            </a:extLst>
          </p:cNvPr>
          <p:cNvSpPr txBox="1"/>
          <p:nvPr/>
        </p:nvSpPr>
        <p:spPr>
          <a:xfrm>
            <a:off x="4976457" y="5234756"/>
            <a:ext cx="2028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五年级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班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BE6E03-E9FD-CDFA-8AB8-367FC4D886F2}"/>
              </a:ext>
            </a:extLst>
          </p:cNvPr>
          <p:cNvSpPr txBox="1"/>
          <p:nvPr/>
        </p:nvSpPr>
        <p:spPr>
          <a:xfrm>
            <a:off x="2673437" y="1983662"/>
            <a:ext cx="17931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班级情况介绍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84CE096-AC91-6359-FC3A-9114BE4D5E7F}"/>
              </a:ext>
            </a:extLst>
          </p:cNvPr>
          <p:cNvGrpSpPr/>
          <p:nvPr/>
        </p:nvGrpSpPr>
        <p:grpSpPr>
          <a:xfrm>
            <a:off x="2196868" y="1973146"/>
            <a:ext cx="427284" cy="355472"/>
            <a:chOff x="2163763" y="4130675"/>
            <a:chExt cx="755651" cy="628651"/>
          </a:xfrm>
          <a:solidFill>
            <a:schemeClr val="bg1"/>
          </a:solidFill>
        </p:grpSpPr>
        <p:sp>
          <p:nvSpPr>
            <p:cNvPr id="9" name="Freeform 608">
              <a:extLst>
                <a:ext uri="{FF2B5EF4-FFF2-40B4-BE49-F238E27FC236}">
                  <a16:creationId xmlns:a16="http://schemas.microsoft.com/office/drawing/2014/main" id="{FC184D8F-9393-E5E7-252C-C342E600E973}"/>
                </a:ext>
              </a:extLst>
            </p:cNvPr>
            <p:cNvSpPr/>
            <p:nvPr/>
          </p:nvSpPr>
          <p:spPr bwMode="auto">
            <a:xfrm>
              <a:off x="2178051" y="4143375"/>
              <a:ext cx="104775" cy="100013"/>
            </a:xfrm>
            <a:custGeom>
              <a:avLst/>
              <a:gdLst/>
              <a:ahLst/>
              <a:cxnLst>
                <a:cxn ang="0">
                  <a:pos x="192" y="1"/>
                </a:cxn>
                <a:cxn ang="0">
                  <a:pos x="192" y="1"/>
                </a:cxn>
                <a:cxn ang="0">
                  <a:pos x="180" y="11"/>
                </a:cxn>
                <a:cxn ang="0">
                  <a:pos x="167" y="21"/>
                </a:cxn>
                <a:cxn ang="0">
                  <a:pos x="144" y="43"/>
                </a:cxn>
                <a:cxn ang="0">
                  <a:pos x="123" y="66"/>
                </a:cxn>
                <a:cxn ang="0">
                  <a:pos x="110" y="77"/>
                </a:cxn>
                <a:cxn ang="0">
                  <a:pos x="99" y="87"/>
                </a:cxn>
                <a:cxn ang="0">
                  <a:pos x="99" y="87"/>
                </a:cxn>
                <a:cxn ang="0">
                  <a:pos x="73" y="110"/>
                </a:cxn>
                <a:cxn ang="0">
                  <a:pos x="48" y="133"/>
                </a:cxn>
                <a:cxn ang="0">
                  <a:pos x="1" y="181"/>
                </a:cxn>
                <a:cxn ang="0">
                  <a:pos x="1" y="181"/>
                </a:cxn>
                <a:cxn ang="0">
                  <a:pos x="0" y="184"/>
                </a:cxn>
                <a:cxn ang="0">
                  <a:pos x="0" y="187"/>
                </a:cxn>
                <a:cxn ang="0">
                  <a:pos x="2" y="189"/>
                </a:cxn>
                <a:cxn ang="0">
                  <a:pos x="5" y="190"/>
                </a:cxn>
                <a:cxn ang="0">
                  <a:pos x="9" y="190"/>
                </a:cxn>
                <a:cxn ang="0">
                  <a:pos x="9" y="190"/>
                </a:cxn>
                <a:cxn ang="0">
                  <a:pos x="12" y="189"/>
                </a:cxn>
                <a:cxn ang="0">
                  <a:pos x="13" y="188"/>
                </a:cxn>
                <a:cxn ang="0">
                  <a:pos x="14" y="185"/>
                </a:cxn>
                <a:cxn ang="0">
                  <a:pos x="13" y="183"/>
                </a:cxn>
                <a:cxn ang="0">
                  <a:pos x="13" y="183"/>
                </a:cxn>
                <a:cxn ang="0">
                  <a:pos x="56" y="141"/>
                </a:cxn>
                <a:cxn ang="0">
                  <a:pos x="99" y="100"/>
                </a:cxn>
                <a:cxn ang="0">
                  <a:pos x="99" y="100"/>
                </a:cxn>
                <a:cxn ang="0">
                  <a:pos x="123" y="77"/>
                </a:cxn>
                <a:cxn ang="0">
                  <a:pos x="147" y="53"/>
                </a:cxn>
                <a:cxn ang="0">
                  <a:pos x="171" y="30"/>
                </a:cxn>
                <a:cxn ang="0">
                  <a:pos x="184" y="19"/>
                </a:cxn>
                <a:cxn ang="0">
                  <a:pos x="197" y="9"/>
                </a:cxn>
                <a:cxn ang="0">
                  <a:pos x="197" y="9"/>
                </a:cxn>
                <a:cxn ang="0">
                  <a:pos x="198" y="7"/>
                </a:cxn>
                <a:cxn ang="0">
                  <a:pos x="199" y="6"/>
                </a:cxn>
                <a:cxn ang="0">
                  <a:pos x="198" y="2"/>
                </a:cxn>
                <a:cxn ang="0">
                  <a:pos x="197" y="1"/>
                </a:cxn>
                <a:cxn ang="0">
                  <a:pos x="195" y="0"/>
                </a:cxn>
                <a:cxn ang="0">
                  <a:pos x="194" y="0"/>
                </a:cxn>
                <a:cxn ang="0">
                  <a:pos x="192" y="1"/>
                </a:cxn>
                <a:cxn ang="0">
                  <a:pos x="192" y="1"/>
                </a:cxn>
              </a:cxnLst>
              <a:rect l="0" t="0" r="r" b="b"/>
              <a:pathLst>
                <a:path w="199" h="190">
                  <a:moveTo>
                    <a:pt x="192" y="1"/>
                  </a:moveTo>
                  <a:lnTo>
                    <a:pt x="192" y="1"/>
                  </a:lnTo>
                  <a:lnTo>
                    <a:pt x="180" y="11"/>
                  </a:lnTo>
                  <a:lnTo>
                    <a:pt x="167" y="21"/>
                  </a:lnTo>
                  <a:lnTo>
                    <a:pt x="144" y="43"/>
                  </a:lnTo>
                  <a:lnTo>
                    <a:pt x="123" y="66"/>
                  </a:lnTo>
                  <a:lnTo>
                    <a:pt x="110" y="77"/>
                  </a:lnTo>
                  <a:lnTo>
                    <a:pt x="99" y="87"/>
                  </a:lnTo>
                  <a:lnTo>
                    <a:pt x="99" y="87"/>
                  </a:lnTo>
                  <a:lnTo>
                    <a:pt x="73" y="110"/>
                  </a:lnTo>
                  <a:lnTo>
                    <a:pt x="48" y="133"/>
                  </a:lnTo>
                  <a:lnTo>
                    <a:pt x="1" y="181"/>
                  </a:lnTo>
                  <a:lnTo>
                    <a:pt x="1" y="181"/>
                  </a:lnTo>
                  <a:lnTo>
                    <a:pt x="0" y="184"/>
                  </a:lnTo>
                  <a:lnTo>
                    <a:pt x="0" y="187"/>
                  </a:lnTo>
                  <a:lnTo>
                    <a:pt x="2" y="189"/>
                  </a:lnTo>
                  <a:lnTo>
                    <a:pt x="5" y="190"/>
                  </a:lnTo>
                  <a:lnTo>
                    <a:pt x="9" y="190"/>
                  </a:lnTo>
                  <a:lnTo>
                    <a:pt x="9" y="190"/>
                  </a:lnTo>
                  <a:lnTo>
                    <a:pt x="12" y="189"/>
                  </a:lnTo>
                  <a:lnTo>
                    <a:pt x="13" y="188"/>
                  </a:lnTo>
                  <a:lnTo>
                    <a:pt x="14" y="185"/>
                  </a:lnTo>
                  <a:lnTo>
                    <a:pt x="13" y="183"/>
                  </a:lnTo>
                  <a:lnTo>
                    <a:pt x="13" y="183"/>
                  </a:lnTo>
                  <a:lnTo>
                    <a:pt x="56" y="141"/>
                  </a:lnTo>
                  <a:lnTo>
                    <a:pt x="99" y="100"/>
                  </a:lnTo>
                  <a:lnTo>
                    <a:pt x="99" y="100"/>
                  </a:lnTo>
                  <a:lnTo>
                    <a:pt x="123" y="77"/>
                  </a:lnTo>
                  <a:lnTo>
                    <a:pt x="147" y="53"/>
                  </a:lnTo>
                  <a:lnTo>
                    <a:pt x="171" y="30"/>
                  </a:lnTo>
                  <a:lnTo>
                    <a:pt x="184" y="19"/>
                  </a:lnTo>
                  <a:lnTo>
                    <a:pt x="197" y="9"/>
                  </a:lnTo>
                  <a:lnTo>
                    <a:pt x="197" y="9"/>
                  </a:lnTo>
                  <a:lnTo>
                    <a:pt x="198" y="7"/>
                  </a:lnTo>
                  <a:lnTo>
                    <a:pt x="199" y="6"/>
                  </a:lnTo>
                  <a:lnTo>
                    <a:pt x="198" y="2"/>
                  </a:lnTo>
                  <a:lnTo>
                    <a:pt x="197" y="1"/>
                  </a:lnTo>
                  <a:lnTo>
                    <a:pt x="195" y="0"/>
                  </a:lnTo>
                  <a:lnTo>
                    <a:pt x="194" y="0"/>
                  </a:lnTo>
                  <a:lnTo>
                    <a:pt x="192" y="1"/>
                  </a:lnTo>
                  <a:lnTo>
                    <a:pt x="19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09">
              <a:extLst>
                <a:ext uri="{FF2B5EF4-FFF2-40B4-BE49-F238E27FC236}">
                  <a16:creationId xmlns:a16="http://schemas.microsoft.com/office/drawing/2014/main" id="{E3825E4F-8CBA-2E2A-90BD-692EA2DFB67F}"/>
                </a:ext>
              </a:extLst>
            </p:cNvPr>
            <p:cNvSpPr/>
            <p:nvPr/>
          </p:nvSpPr>
          <p:spPr bwMode="auto">
            <a:xfrm>
              <a:off x="2170113" y="4137025"/>
              <a:ext cx="147638" cy="149225"/>
            </a:xfrm>
            <a:custGeom>
              <a:avLst/>
              <a:gdLst/>
              <a:ahLst/>
              <a:cxnLst>
                <a:cxn ang="0">
                  <a:pos x="272" y="1"/>
                </a:cxn>
                <a:cxn ang="0">
                  <a:pos x="272" y="1"/>
                </a:cxn>
                <a:cxn ang="0">
                  <a:pos x="257" y="19"/>
                </a:cxn>
                <a:cxn ang="0">
                  <a:pos x="242" y="38"/>
                </a:cxn>
                <a:cxn ang="0">
                  <a:pos x="228" y="56"/>
                </a:cxn>
                <a:cxn ang="0">
                  <a:pos x="212" y="74"/>
                </a:cxn>
                <a:cxn ang="0">
                  <a:pos x="212" y="74"/>
                </a:cxn>
                <a:cxn ang="0">
                  <a:pos x="196" y="90"/>
                </a:cxn>
                <a:cxn ang="0">
                  <a:pos x="179" y="106"/>
                </a:cxn>
                <a:cxn ang="0">
                  <a:pos x="145" y="139"/>
                </a:cxn>
                <a:cxn ang="0">
                  <a:pos x="145" y="139"/>
                </a:cxn>
                <a:cxn ang="0">
                  <a:pos x="77" y="203"/>
                </a:cxn>
                <a:cxn ang="0">
                  <a:pos x="8" y="267"/>
                </a:cxn>
                <a:cxn ang="0">
                  <a:pos x="8" y="267"/>
                </a:cxn>
                <a:cxn ang="0">
                  <a:pos x="7" y="268"/>
                </a:cxn>
                <a:cxn ang="0">
                  <a:pos x="7" y="268"/>
                </a:cxn>
                <a:cxn ang="0">
                  <a:pos x="2" y="272"/>
                </a:cxn>
                <a:cxn ang="0">
                  <a:pos x="2" y="272"/>
                </a:cxn>
                <a:cxn ang="0">
                  <a:pos x="1" y="273"/>
                </a:cxn>
                <a:cxn ang="0">
                  <a:pos x="0" y="275"/>
                </a:cxn>
                <a:cxn ang="0">
                  <a:pos x="1" y="277"/>
                </a:cxn>
                <a:cxn ang="0">
                  <a:pos x="3" y="279"/>
                </a:cxn>
                <a:cxn ang="0">
                  <a:pos x="7" y="280"/>
                </a:cxn>
                <a:cxn ang="0">
                  <a:pos x="7" y="280"/>
                </a:cxn>
                <a:cxn ang="0">
                  <a:pos x="10" y="279"/>
                </a:cxn>
                <a:cxn ang="0">
                  <a:pos x="12" y="278"/>
                </a:cxn>
                <a:cxn ang="0">
                  <a:pos x="14" y="274"/>
                </a:cxn>
                <a:cxn ang="0">
                  <a:pos x="14" y="274"/>
                </a:cxn>
                <a:cxn ang="0">
                  <a:pos x="84" y="210"/>
                </a:cxn>
                <a:cxn ang="0">
                  <a:pos x="118" y="178"/>
                </a:cxn>
                <a:cxn ang="0">
                  <a:pos x="152" y="145"/>
                </a:cxn>
                <a:cxn ang="0">
                  <a:pos x="152" y="145"/>
                </a:cxn>
                <a:cxn ang="0">
                  <a:pos x="185" y="113"/>
                </a:cxn>
                <a:cxn ang="0">
                  <a:pos x="218" y="80"/>
                </a:cxn>
                <a:cxn ang="0">
                  <a:pos x="218" y="80"/>
                </a:cxn>
                <a:cxn ang="0">
                  <a:pos x="234" y="62"/>
                </a:cxn>
                <a:cxn ang="0">
                  <a:pos x="249" y="45"/>
                </a:cxn>
                <a:cxn ang="0">
                  <a:pos x="264" y="26"/>
                </a:cxn>
                <a:cxn ang="0">
                  <a:pos x="279" y="9"/>
                </a:cxn>
                <a:cxn ang="0">
                  <a:pos x="279" y="9"/>
                </a:cxn>
                <a:cxn ang="0">
                  <a:pos x="280" y="7"/>
                </a:cxn>
                <a:cxn ang="0">
                  <a:pos x="280" y="5"/>
                </a:cxn>
                <a:cxn ang="0">
                  <a:pos x="280" y="3"/>
                </a:cxn>
                <a:cxn ang="0">
                  <a:pos x="279" y="1"/>
                </a:cxn>
                <a:cxn ang="0">
                  <a:pos x="277" y="0"/>
                </a:cxn>
                <a:cxn ang="0">
                  <a:pos x="276" y="0"/>
                </a:cxn>
                <a:cxn ang="0">
                  <a:pos x="274" y="0"/>
                </a:cxn>
                <a:cxn ang="0">
                  <a:pos x="272" y="1"/>
                </a:cxn>
                <a:cxn ang="0">
                  <a:pos x="272" y="1"/>
                </a:cxn>
              </a:cxnLst>
              <a:rect l="0" t="0" r="r" b="b"/>
              <a:pathLst>
                <a:path w="280" h="280">
                  <a:moveTo>
                    <a:pt x="272" y="1"/>
                  </a:moveTo>
                  <a:lnTo>
                    <a:pt x="272" y="1"/>
                  </a:lnTo>
                  <a:lnTo>
                    <a:pt x="257" y="19"/>
                  </a:lnTo>
                  <a:lnTo>
                    <a:pt x="242" y="38"/>
                  </a:lnTo>
                  <a:lnTo>
                    <a:pt x="228" y="56"/>
                  </a:lnTo>
                  <a:lnTo>
                    <a:pt x="212" y="74"/>
                  </a:lnTo>
                  <a:lnTo>
                    <a:pt x="212" y="74"/>
                  </a:lnTo>
                  <a:lnTo>
                    <a:pt x="196" y="90"/>
                  </a:lnTo>
                  <a:lnTo>
                    <a:pt x="179" y="106"/>
                  </a:lnTo>
                  <a:lnTo>
                    <a:pt x="145" y="139"/>
                  </a:lnTo>
                  <a:lnTo>
                    <a:pt x="145" y="139"/>
                  </a:lnTo>
                  <a:lnTo>
                    <a:pt x="77" y="203"/>
                  </a:lnTo>
                  <a:lnTo>
                    <a:pt x="8" y="267"/>
                  </a:lnTo>
                  <a:lnTo>
                    <a:pt x="8" y="267"/>
                  </a:lnTo>
                  <a:lnTo>
                    <a:pt x="7" y="268"/>
                  </a:lnTo>
                  <a:lnTo>
                    <a:pt x="7" y="268"/>
                  </a:lnTo>
                  <a:lnTo>
                    <a:pt x="2" y="272"/>
                  </a:lnTo>
                  <a:lnTo>
                    <a:pt x="2" y="272"/>
                  </a:lnTo>
                  <a:lnTo>
                    <a:pt x="1" y="273"/>
                  </a:lnTo>
                  <a:lnTo>
                    <a:pt x="0" y="275"/>
                  </a:lnTo>
                  <a:lnTo>
                    <a:pt x="1" y="277"/>
                  </a:lnTo>
                  <a:lnTo>
                    <a:pt x="3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10" y="279"/>
                  </a:lnTo>
                  <a:lnTo>
                    <a:pt x="12" y="278"/>
                  </a:lnTo>
                  <a:lnTo>
                    <a:pt x="14" y="274"/>
                  </a:lnTo>
                  <a:lnTo>
                    <a:pt x="14" y="274"/>
                  </a:lnTo>
                  <a:lnTo>
                    <a:pt x="84" y="210"/>
                  </a:lnTo>
                  <a:lnTo>
                    <a:pt x="118" y="178"/>
                  </a:lnTo>
                  <a:lnTo>
                    <a:pt x="152" y="145"/>
                  </a:lnTo>
                  <a:lnTo>
                    <a:pt x="152" y="145"/>
                  </a:lnTo>
                  <a:lnTo>
                    <a:pt x="185" y="113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34" y="62"/>
                  </a:lnTo>
                  <a:lnTo>
                    <a:pt x="249" y="45"/>
                  </a:lnTo>
                  <a:lnTo>
                    <a:pt x="264" y="26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80" y="7"/>
                  </a:lnTo>
                  <a:lnTo>
                    <a:pt x="280" y="5"/>
                  </a:lnTo>
                  <a:lnTo>
                    <a:pt x="280" y="3"/>
                  </a:lnTo>
                  <a:lnTo>
                    <a:pt x="279" y="1"/>
                  </a:lnTo>
                  <a:lnTo>
                    <a:pt x="277" y="0"/>
                  </a:lnTo>
                  <a:lnTo>
                    <a:pt x="276" y="0"/>
                  </a:lnTo>
                  <a:lnTo>
                    <a:pt x="274" y="0"/>
                  </a:lnTo>
                  <a:lnTo>
                    <a:pt x="272" y="1"/>
                  </a:lnTo>
                  <a:lnTo>
                    <a:pt x="27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610">
              <a:extLst>
                <a:ext uri="{FF2B5EF4-FFF2-40B4-BE49-F238E27FC236}">
                  <a16:creationId xmlns:a16="http://schemas.microsoft.com/office/drawing/2014/main" id="{8CE94ACA-2672-466D-1E90-047180243DD3}"/>
                </a:ext>
              </a:extLst>
            </p:cNvPr>
            <p:cNvSpPr/>
            <p:nvPr/>
          </p:nvSpPr>
          <p:spPr bwMode="auto">
            <a:xfrm>
              <a:off x="2198688" y="4140200"/>
              <a:ext cx="157163" cy="176213"/>
            </a:xfrm>
            <a:custGeom>
              <a:avLst/>
              <a:gdLst/>
              <a:ahLst/>
              <a:cxnLst>
                <a:cxn ang="0">
                  <a:pos x="290" y="1"/>
                </a:cxn>
                <a:cxn ang="0">
                  <a:pos x="290" y="1"/>
                </a:cxn>
                <a:cxn ang="0">
                  <a:pos x="199" y="101"/>
                </a:cxn>
                <a:cxn ang="0">
                  <a:pos x="154" y="149"/>
                </a:cxn>
                <a:cxn ang="0">
                  <a:pos x="107" y="199"/>
                </a:cxn>
                <a:cxn ang="0">
                  <a:pos x="107" y="199"/>
                </a:cxn>
                <a:cxn ang="0">
                  <a:pos x="88" y="220"/>
                </a:cxn>
                <a:cxn ang="0">
                  <a:pos x="69" y="240"/>
                </a:cxn>
                <a:cxn ang="0">
                  <a:pos x="51" y="262"/>
                </a:cxn>
                <a:cxn ang="0">
                  <a:pos x="31" y="284"/>
                </a:cxn>
                <a:cxn ang="0">
                  <a:pos x="31" y="284"/>
                </a:cxn>
                <a:cxn ang="0">
                  <a:pos x="13" y="302"/>
                </a:cxn>
                <a:cxn ang="0">
                  <a:pos x="5" y="314"/>
                </a:cxn>
                <a:cxn ang="0">
                  <a:pos x="2" y="319"/>
                </a:cxn>
                <a:cxn ang="0">
                  <a:pos x="0" y="325"/>
                </a:cxn>
                <a:cxn ang="0">
                  <a:pos x="0" y="325"/>
                </a:cxn>
                <a:cxn ang="0">
                  <a:pos x="0" y="327"/>
                </a:cxn>
                <a:cxn ang="0">
                  <a:pos x="1" y="329"/>
                </a:cxn>
                <a:cxn ang="0">
                  <a:pos x="1" y="329"/>
                </a:cxn>
                <a:cxn ang="0">
                  <a:pos x="1" y="330"/>
                </a:cxn>
                <a:cxn ang="0">
                  <a:pos x="1" y="330"/>
                </a:cxn>
                <a:cxn ang="0">
                  <a:pos x="3" y="331"/>
                </a:cxn>
                <a:cxn ang="0">
                  <a:pos x="5" y="331"/>
                </a:cxn>
                <a:cxn ang="0">
                  <a:pos x="6" y="330"/>
                </a:cxn>
                <a:cxn ang="0">
                  <a:pos x="8" y="329"/>
                </a:cxn>
                <a:cxn ang="0">
                  <a:pos x="9" y="328"/>
                </a:cxn>
                <a:cxn ang="0">
                  <a:pos x="9" y="326"/>
                </a:cxn>
                <a:cxn ang="0">
                  <a:pos x="9" y="325"/>
                </a:cxn>
                <a:cxn ang="0">
                  <a:pos x="8" y="323"/>
                </a:cxn>
                <a:cxn ang="0">
                  <a:pos x="8" y="323"/>
                </a:cxn>
                <a:cxn ang="0">
                  <a:pos x="9" y="323"/>
                </a:cxn>
                <a:cxn ang="0">
                  <a:pos x="11" y="322"/>
                </a:cxn>
                <a:cxn ang="0">
                  <a:pos x="18" y="316"/>
                </a:cxn>
                <a:cxn ang="0">
                  <a:pos x="27" y="302"/>
                </a:cxn>
                <a:cxn ang="0">
                  <a:pos x="27" y="302"/>
                </a:cxn>
                <a:cxn ang="0">
                  <a:pos x="47" y="281"/>
                </a:cxn>
                <a:cxn ang="0">
                  <a:pos x="47" y="281"/>
                </a:cxn>
                <a:cxn ang="0">
                  <a:pos x="65" y="258"/>
                </a:cxn>
                <a:cxn ang="0">
                  <a:pos x="85" y="236"/>
                </a:cxn>
                <a:cxn ang="0">
                  <a:pos x="126" y="193"/>
                </a:cxn>
                <a:cxn ang="0">
                  <a:pos x="126" y="193"/>
                </a:cxn>
                <a:cxn ang="0">
                  <a:pos x="169" y="147"/>
                </a:cxn>
                <a:cxn ang="0">
                  <a:pos x="213" y="101"/>
                </a:cxn>
                <a:cxn ang="0">
                  <a:pos x="298" y="7"/>
                </a:cxn>
                <a:cxn ang="0">
                  <a:pos x="298" y="7"/>
                </a:cxn>
                <a:cxn ang="0">
                  <a:pos x="299" y="6"/>
                </a:cxn>
                <a:cxn ang="0">
                  <a:pos x="299" y="4"/>
                </a:cxn>
                <a:cxn ang="0">
                  <a:pos x="298" y="2"/>
                </a:cxn>
                <a:cxn ang="0">
                  <a:pos x="297" y="1"/>
                </a:cxn>
                <a:cxn ang="0">
                  <a:pos x="295" y="0"/>
                </a:cxn>
                <a:cxn ang="0">
                  <a:pos x="293" y="0"/>
                </a:cxn>
                <a:cxn ang="0">
                  <a:pos x="292" y="0"/>
                </a:cxn>
                <a:cxn ang="0">
                  <a:pos x="290" y="1"/>
                </a:cxn>
                <a:cxn ang="0">
                  <a:pos x="290" y="1"/>
                </a:cxn>
              </a:cxnLst>
              <a:rect l="0" t="0" r="r" b="b"/>
              <a:pathLst>
                <a:path w="299" h="331">
                  <a:moveTo>
                    <a:pt x="290" y="1"/>
                  </a:moveTo>
                  <a:lnTo>
                    <a:pt x="290" y="1"/>
                  </a:lnTo>
                  <a:lnTo>
                    <a:pt x="199" y="101"/>
                  </a:lnTo>
                  <a:lnTo>
                    <a:pt x="154" y="149"/>
                  </a:lnTo>
                  <a:lnTo>
                    <a:pt x="107" y="199"/>
                  </a:lnTo>
                  <a:lnTo>
                    <a:pt x="107" y="199"/>
                  </a:lnTo>
                  <a:lnTo>
                    <a:pt x="88" y="220"/>
                  </a:lnTo>
                  <a:lnTo>
                    <a:pt x="69" y="240"/>
                  </a:lnTo>
                  <a:lnTo>
                    <a:pt x="51" y="262"/>
                  </a:lnTo>
                  <a:lnTo>
                    <a:pt x="31" y="284"/>
                  </a:lnTo>
                  <a:lnTo>
                    <a:pt x="31" y="284"/>
                  </a:lnTo>
                  <a:lnTo>
                    <a:pt x="13" y="302"/>
                  </a:lnTo>
                  <a:lnTo>
                    <a:pt x="5" y="314"/>
                  </a:lnTo>
                  <a:lnTo>
                    <a:pt x="2" y="319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7"/>
                  </a:lnTo>
                  <a:lnTo>
                    <a:pt x="1" y="329"/>
                  </a:lnTo>
                  <a:lnTo>
                    <a:pt x="1" y="329"/>
                  </a:lnTo>
                  <a:lnTo>
                    <a:pt x="1" y="330"/>
                  </a:lnTo>
                  <a:lnTo>
                    <a:pt x="1" y="330"/>
                  </a:lnTo>
                  <a:lnTo>
                    <a:pt x="3" y="331"/>
                  </a:lnTo>
                  <a:lnTo>
                    <a:pt x="5" y="331"/>
                  </a:lnTo>
                  <a:lnTo>
                    <a:pt x="6" y="330"/>
                  </a:lnTo>
                  <a:lnTo>
                    <a:pt x="8" y="329"/>
                  </a:lnTo>
                  <a:lnTo>
                    <a:pt x="9" y="328"/>
                  </a:lnTo>
                  <a:lnTo>
                    <a:pt x="9" y="326"/>
                  </a:lnTo>
                  <a:lnTo>
                    <a:pt x="9" y="325"/>
                  </a:lnTo>
                  <a:lnTo>
                    <a:pt x="8" y="323"/>
                  </a:lnTo>
                  <a:lnTo>
                    <a:pt x="8" y="323"/>
                  </a:lnTo>
                  <a:lnTo>
                    <a:pt x="9" y="323"/>
                  </a:lnTo>
                  <a:lnTo>
                    <a:pt x="11" y="322"/>
                  </a:lnTo>
                  <a:lnTo>
                    <a:pt x="18" y="316"/>
                  </a:lnTo>
                  <a:lnTo>
                    <a:pt x="27" y="302"/>
                  </a:lnTo>
                  <a:lnTo>
                    <a:pt x="27" y="302"/>
                  </a:lnTo>
                  <a:lnTo>
                    <a:pt x="47" y="281"/>
                  </a:lnTo>
                  <a:lnTo>
                    <a:pt x="47" y="281"/>
                  </a:lnTo>
                  <a:lnTo>
                    <a:pt x="65" y="258"/>
                  </a:lnTo>
                  <a:lnTo>
                    <a:pt x="85" y="236"/>
                  </a:lnTo>
                  <a:lnTo>
                    <a:pt x="126" y="193"/>
                  </a:lnTo>
                  <a:lnTo>
                    <a:pt x="126" y="193"/>
                  </a:lnTo>
                  <a:lnTo>
                    <a:pt x="169" y="147"/>
                  </a:lnTo>
                  <a:lnTo>
                    <a:pt x="213" y="101"/>
                  </a:lnTo>
                  <a:lnTo>
                    <a:pt x="298" y="7"/>
                  </a:lnTo>
                  <a:lnTo>
                    <a:pt x="298" y="7"/>
                  </a:lnTo>
                  <a:lnTo>
                    <a:pt x="299" y="6"/>
                  </a:lnTo>
                  <a:lnTo>
                    <a:pt x="299" y="4"/>
                  </a:lnTo>
                  <a:lnTo>
                    <a:pt x="298" y="2"/>
                  </a:lnTo>
                  <a:lnTo>
                    <a:pt x="297" y="1"/>
                  </a:lnTo>
                  <a:lnTo>
                    <a:pt x="295" y="0"/>
                  </a:lnTo>
                  <a:lnTo>
                    <a:pt x="293" y="0"/>
                  </a:lnTo>
                  <a:lnTo>
                    <a:pt x="292" y="0"/>
                  </a:lnTo>
                  <a:lnTo>
                    <a:pt x="290" y="1"/>
                  </a:lnTo>
                  <a:lnTo>
                    <a:pt x="29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611">
              <a:extLst>
                <a:ext uri="{FF2B5EF4-FFF2-40B4-BE49-F238E27FC236}">
                  <a16:creationId xmlns:a16="http://schemas.microsoft.com/office/drawing/2014/main" id="{A5C39867-C2E5-5111-153E-67FA6DB35383}"/>
                </a:ext>
              </a:extLst>
            </p:cNvPr>
            <p:cNvSpPr/>
            <p:nvPr/>
          </p:nvSpPr>
          <p:spPr bwMode="auto">
            <a:xfrm>
              <a:off x="2165351" y="4157663"/>
              <a:ext cx="220663" cy="220663"/>
            </a:xfrm>
            <a:custGeom>
              <a:avLst/>
              <a:gdLst/>
              <a:ahLst/>
              <a:cxnLst>
                <a:cxn ang="0">
                  <a:pos x="410" y="0"/>
                </a:cxn>
                <a:cxn ang="0">
                  <a:pos x="386" y="17"/>
                </a:cxn>
                <a:cxn ang="0">
                  <a:pos x="365" y="40"/>
                </a:cxn>
                <a:cxn ang="0">
                  <a:pos x="336" y="76"/>
                </a:cxn>
                <a:cxn ang="0">
                  <a:pos x="325" y="87"/>
                </a:cxn>
                <a:cxn ang="0">
                  <a:pos x="299" y="115"/>
                </a:cxn>
                <a:cxn ang="0">
                  <a:pos x="240" y="167"/>
                </a:cxn>
                <a:cxn ang="0">
                  <a:pos x="212" y="194"/>
                </a:cxn>
                <a:cxn ang="0">
                  <a:pos x="153" y="253"/>
                </a:cxn>
                <a:cxn ang="0">
                  <a:pos x="95" y="312"/>
                </a:cxn>
                <a:cxn ang="0">
                  <a:pos x="42" y="363"/>
                </a:cxn>
                <a:cxn ang="0">
                  <a:pos x="20" y="385"/>
                </a:cxn>
                <a:cxn ang="0">
                  <a:pos x="5" y="402"/>
                </a:cxn>
                <a:cxn ang="0">
                  <a:pos x="1" y="410"/>
                </a:cxn>
                <a:cxn ang="0">
                  <a:pos x="1" y="414"/>
                </a:cxn>
                <a:cxn ang="0">
                  <a:pos x="5" y="417"/>
                </a:cxn>
                <a:cxn ang="0">
                  <a:pos x="10" y="416"/>
                </a:cxn>
                <a:cxn ang="0">
                  <a:pos x="17" y="413"/>
                </a:cxn>
                <a:cxn ang="0">
                  <a:pos x="19" y="409"/>
                </a:cxn>
                <a:cxn ang="0">
                  <a:pos x="19" y="406"/>
                </a:cxn>
                <a:cxn ang="0">
                  <a:pos x="17" y="403"/>
                </a:cxn>
                <a:cxn ang="0">
                  <a:pos x="32" y="386"/>
                </a:cxn>
                <a:cxn ang="0">
                  <a:pos x="49" y="369"/>
                </a:cxn>
                <a:cxn ang="0">
                  <a:pos x="101" y="318"/>
                </a:cxn>
                <a:cxn ang="0">
                  <a:pos x="185" y="235"/>
                </a:cxn>
                <a:cxn ang="0">
                  <a:pos x="212" y="206"/>
                </a:cxn>
                <a:cxn ang="0">
                  <a:pos x="239" y="180"/>
                </a:cxn>
                <a:cxn ang="0">
                  <a:pos x="293" y="131"/>
                </a:cxn>
                <a:cxn ang="0">
                  <a:pos x="321" y="106"/>
                </a:cxn>
                <a:cxn ang="0">
                  <a:pos x="368" y="54"/>
                </a:cxn>
                <a:cxn ang="0">
                  <a:pos x="378" y="41"/>
                </a:cxn>
                <a:cxn ang="0">
                  <a:pos x="395" y="22"/>
                </a:cxn>
                <a:cxn ang="0">
                  <a:pos x="408" y="12"/>
                </a:cxn>
                <a:cxn ang="0">
                  <a:pos x="415" y="8"/>
                </a:cxn>
                <a:cxn ang="0">
                  <a:pos x="417" y="6"/>
                </a:cxn>
                <a:cxn ang="0">
                  <a:pos x="416" y="2"/>
                </a:cxn>
                <a:cxn ang="0">
                  <a:pos x="412" y="0"/>
                </a:cxn>
                <a:cxn ang="0">
                  <a:pos x="410" y="0"/>
                </a:cxn>
              </a:cxnLst>
              <a:rect l="0" t="0" r="r" b="b"/>
              <a:pathLst>
                <a:path w="417" h="417">
                  <a:moveTo>
                    <a:pt x="410" y="0"/>
                  </a:moveTo>
                  <a:lnTo>
                    <a:pt x="410" y="0"/>
                  </a:lnTo>
                  <a:lnTo>
                    <a:pt x="398" y="8"/>
                  </a:lnTo>
                  <a:lnTo>
                    <a:pt x="386" y="17"/>
                  </a:lnTo>
                  <a:lnTo>
                    <a:pt x="375" y="27"/>
                  </a:lnTo>
                  <a:lnTo>
                    <a:pt x="365" y="40"/>
                  </a:lnTo>
                  <a:lnTo>
                    <a:pt x="345" y="65"/>
                  </a:lnTo>
                  <a:lnTo>
                    <a:pt x="336" y="76"/>
                  </a:lnTo>
                  <a:lnTo>
                    <a:pt x="325" y="87"/>
                  </a:lnTo>
                  <a:lnTo>
                    <a:pt x="325" y="87"/>
                  </a:lnTo>
                  <a:lnTo>
                    <a:pt x="312" y="102"/>
                  </a:lnTo>
                  <a:lnTo>
                    <a:pt x="299" y="115"/>
                  </a:lnTo>
                  <a:lnTo>
                    <a:pt x="270" y="141"/>
                  </a:lnTo>
                  <a:lnTo>
                    <a:pt x="240" y="167"/>
                  </a:lnTo>
                  <a:lnTo>
                    <a:pt x="212" y="194"/>
                  </a:lnTo>
                  <a:lnTo>
                    <a:pt x="212" y="194"/>
                  </a:lnTo>
                  <a:lnTo>
                    <a:pt x="182" y="223"/>
                  </a:lnTo>
                  <a:lnTo>
                    <a:pt x="153" y="253"/>
                  </a:lnTo>
                  <a:lnTo>
                    <a:pt x="124" y="282"/>
                  </a:lnTo>
                  <a:lnTo>
                    <a:pt x="95" y="312"/>
                  </a:lnTo>
                  <a:lnTo>
                    <a:pt x="95" y="312"/>
                  </a:lnTo>
                  <a:lnTo>
                    <a:pt x="42" y="363"/>
                  </a:lnTo>
                  <a:lnTo>
                    <a:pt x="42" y="363"/>
                  </a:lnTo>
                  <a:lnTo>
                    <a:pt x="20" y="385"/>
                  </a:lnTo>
                  <a:lnTo>
                    <a:pt x="9" y="396"/>
                  </a:lnTo>
                  <a:lnTo>
                    <a:pt x="5" y="402"/>
                  </a:lnTo>
                  <a:lnTo>
                    <a:pt x="1" y="410"/>
                  </a:lnTo>
                  <a:lnTo>
                    <a:pt x="1" y="410"/>
                  </a:lnTo>
                  <a:lnTo>
                    <a:pt x="0" y="412"/>
                  </a:lnTo>
                  <a:lnTo>
                    <a:pt x="1" y="414"/>
                  </a:lnTo>
                  <a:lnTo>
                    <a:pt x="2" y="416"/>
                  </a:lnTo>
                  <a:lnTo>
                    <a:pt x="5" y="417"/>
                  </a:lnTo>
                  <a:lnTo>
                    <a:pt x="5" y="417"/>
                  </a:lnTo>
                  <a:lnTo>
                    <a:pt x="10" y="416"/>
                  </a:lnTo>
                  <a:lnTo>
                    <a:pt x="14" y="415"/>
                  </a:lnTo>
                  <a:lnTo>
                    <a:pt x="17" y="413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20" y="407"/>
                  </a:lnTo>
                  <a:lnTo>
                    <a:pt x="19" y="406"/>
                  </a:lnTo>
                  <a:lnTo>
                    <a:pt x="17" y="403"/>
                  </a:lnTo>
                  <a:lnTo>
                    <a:pt x="17" y="403"/>
                  </a:lnTo>
                  <a:lnTo>
                    <a:pt x="24" y="394"/>
                  </a:lnTo>
                  <a:lnTo>
                    <a:pt x="32" y="386"/>
                  </a:lnTo>
                  <a:lnTo>
                    <a:pt x="49" y="369"/>
                  </a:lnTo>
                  <a:lnTo>
                    <a:pt x="49" y="369"/>
                  </a:lnTo>
                  <a:lnTo>
                    <a:pt x="101" y="318"/>
                  </a:lnTo>
                  <a:lnTo>
                    <a:pt x="101" y="318"/>
                  </a:lnTo>
                  <a:lnTo>
                    <a:pt x="158" y="263"/>
                  </a:lnTo>
                  <a:lnTo>
                    <a:pt x="185" y="235"/>
                  </a:lnTo>
                  <a:lnTo>
                    <a:pt x="212" y="206"/>
                  </a:lnTo>
                  <a:lnTo>
                    <a:pt x="212" y="206"/>
                  </a:lnTo>
                  <a:lnTo>
                    <a:pt x="225" y="193"/>
                  </a:lnTo>
                  <a:lnTo>
                    <a:pt x="239" y="180"/>
                  </a:lnTo>
                  <a:lnTo>
                    <a:pt x="266" y="156"/>
                  </a:lnTo>
                  <a:lnTo>
                    <a:pt x="293" y="131"/>
                  </a:lnTo>
                  <a:lnTo>
                    <a:pt x="321" y="106"/>
                  </a:lnTo>
                  <a:lnTo>
                    <a:pt x="321" y="106"/>
                  </a:lnTo>
                  <a:lnTo>
                    <a:pt x="345" y="80"/>
                  </a:lnTo>
                  <a:lnTo>
                    <a:pt x="368" y="54"/>
                  </a:lnTo>
                  <a:lnTo>
                    <a:pt x="368" y="54"/>
                  </a:lnTo>
                  <a:lnTo>
                    <a:pt x="378" y="41"/>
                  </a:lnTo>
                  <a:lnTo>
                    <a:pt x="388" y="29"/>
                  </a:lnTo>
                  <a:lnTo>
                    <a:pt x="395" y="22"/>
                  </a:lnTo>
                  <a:lnTo>
                    <a:pt x="401" y="17"/>
                  </a:lnTo>
                  <a:lnTo>
                    <a:pt x="408" y="12"/>
                  </a:lnTo>
                  <a:lnTo>
                    <a:pt x="415" y="8"/>
                  </a:lnTo>
                  <a:lnTo>
                    <a:pt x="415" y="8"/>
                  </a:lnTo>
                  <a:lnTo>
                    <a:pt x="416" y="7"/>
                  </a:lnTo>
                  <a:lnTo>
                    <a:pt x="417" y="6"/>
                  </a:lnTo>
                  <a:lnTo>
                    <a:pt x="417" y="4"/>
                  </a:lnTo>
                  <a:lnTo>
                    <a:pt x="416" y="2"/>
                  </a:lnTo>
                  <a:lnTo>
                    <a:pt x="414" y="0"/>
                  </a:lnTo>
                  <a:lnTo>
                    <a:pt x="412" y="0"/>
                  </a:lnTo>
                  <a:lnTo>
                    <a:pt x="410" y="0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612">
              <a:extLst>
                <a:ext uri="{FF2B5EF4-FFF2-40B4-BE49-F238E27FC236}">
                  <a16:creationId xmlns:a16="http://schemas.microsoft.com/office/drawing/2014/main" id="{A272FC23-4903-6121-2CF8-1DF01AED5F2C}"/>
                </a:ext>
              </a:extLst>
            </p:cNvPr>
            <p:cNvSpPr/>
            <p:nvPr/>
          </p:nvSpPr>
          <p:spPr bwMode="auto">
            <a:xfrm>
              <a:off x="2181226" y="4264025"/>
              <a:ext cx="142875" cy="131763"/>
            </a:xfrm>
            <a:custGeom>
              <a:avLst/>
              <a:gdLst/>
              <a:ahLst/>
              <a:cxnLst>
                <a:cxn ang="0">
                  <a:pos x="262" y="0"/>
                </a:cxn>
                <a:cxn ang="0">
                  <a:pos x="262" y="0"/>
                </a:cxn>
                <a:cxn ang="0">
                  <a:pos x="255" y="5"/>
                </a:cxn>
                <a:cxn ang="0">
                  <a:pos x="248" y="10"/>
                </a:cxn>
                <a:cxn ang="0">
                  <a:pos x="234" y="23"/>
                </a:cxn>
                <a:cxn ang="0">
                  <a:pos x="210" y="49"/>
                </a:cxn>
                <a:cxn ang="0">
                  <a:pos x="210" y="49"/>
                </a:cxn>
                <a:cxn ang="0">
                  <a:pos x="193" y="65"/>
                </a:cxn>
                <a:cxn ang="0">
                  <a:pos x="178" y="83"/>
                </a:cxn>
                <a:cxn ang="0">
                  <a:pos x="162" y="99"/>
                </a:cxn>
                <a:cxn ang="0">
                  <a:pos x="147" y="116"/>
                </a:cxn>
                <a:cxn ang="0">
                  <a:pos x="147" y="116"/>
                </a:cxn>
                <a:cxn ang="0">
                  <a:pos x="112" y="150"/>
                </a:cxn>
                <a:cxn ang="0">
                  <a:pos x="76" y="182"/>
                </a:cxn>
                <a:cxn ang="0">
                  <a:pos x="39" y="212"/>
                </a:cxn>
                <a:cxn ang="0">
                  <a:pos x="2" y="242"/>
                </a:cxn>
                <a:cxn ang="0">
                  <a:pos x="2" y="242"/>
                </a:cxn>
                <a:cxn ang="0">
                  <a:pos x="1" y="244"/>
                </a:cxn>
                <a:cxn ang="0">
                  <a:pos x="0" y="245"/>
                </a:cxn>
                <a:cxn ang="0">
                  <a:pos x="1" y="249"/>
                </a:cxn>
                <a:cxn ang="0">
                  <a:pos x="2" y="250"/>
                </a:cxn>
                <a:cxn ang="0">
                  <a:pos x="3" y="251"/>
                </a:cxn>
                <a:cxn ang="0">
                  <a:pos x="5" y="251"/>
                </a:cxn>
                <a:cxn ang="0">
                  <a:pos x="7" y="250"/>
                </a:cxn>
                <a:cxn ang="0">
                  <a:pos x="7" y="250"/>
                </a:cxn>
                <a:cxn ang="0">
                  <a:pos x="11" y="248"/>
                </a:cxn>
                <a:cxn ang="0">
                  <a:pos x="17" y="246"/>
                </a:cxn>
                <a:cxn ang="0">
                  <a:pos x="21" y="244"/>
                </a:cxn>
                <a:cxn ang="0">
                  <a:pos x="26" y="241"/>
                </a:cxn>
                <a:cxn ang="0">
                  <a:pos x="26" y="241"/>
                </a:cxn>
                <a:cxn ang="0">
                  <a:pos x="27" y="240"/>
                </a:cxn>
                <a:cxn ang="0">
                  <a:pos x="28" y="238"/>
                </a:cxn>
                <a:cxn ang="0">
                  <a:pos x="28" y="235"/>
                </a:cxn>
                <a:cxn ang="0">
                  <a:pos x="27" y="234"/>
                </a:cxn>
                <a:cxn ang="0">
                  <a:pos x="27" y="234"/>
                </a:cxn>
                <a:cxn ang="0">
                  <a:pos x="57" y="211"/>
                </a:cxn>
                <a:cxn ang="0">
                  <a:pos x="86" y="186"/>
                </a:cxn>
                <a:cxn ang="0">
                  <a:pos x="114" y="161"/>
                </a:cxn>
                <a:cxn ang="0">
                  <a:pos x="142" y="135"/>
                </a:cxn>
                <a:cxn ang="0">
                  <a:pos x="142" y="135"/>
                </a:cxn>
                <a:cxn ang="0">
                  <a:pos x="174" y="101"/>
                </a:cxn>
                <a:cxn ang="0">
                  <a:pos x="206" y="67"/>
                </a:cxn>
                <a:cxn ang="0">
                  <a:pos x="206" y="67"/>
                </a:cxn>
                <a:cxn ang="0">
                  <a:pos x="220" y="51"/>
                </a:cxn>
                <a:cxn ang="0">
                  <a:pos x="234" y="35"/>
                </a:cxn>
                <a:cxn ang="0">
                  <a:pos x="250" y="21"/>
                </a:cxn>
                <a:cxn ang="0">
                  <a:pos x="258" y="14"/>
                </a:cxn>
                <a:cxn ang="0">
                  <a:pos x="268" y="8"/>
                </a:cxn>
                <a:cxn ang="0">
                  <a:pos x="268" y="8"/>
                </a:cxn>
                <a:cxn ang="0">
                  <a:pos x="270" y="7"/>
                </a:cxn>
                <a:cxn ang="0">
                  <a:pos x="270" y="5"/>
                </a:cxn>
                <a:cxn ang="0">
                  <a:pos x="270" y="4"/>
                </a:cxn>
                <a:cxn ang="0">
                  <a:pos x="270" y="2"/>
                </a:cxn>
                <a:cxn ang="0">
                  <a:pos x="268" y="1"/>
                </a:cxn>
                <a:cxn ang="0">
                  <a:pos x="267" y="0"/>
                </a:cxn>
                <a:cxn ang="0">
                  <a:pos x="264" y="0"/>
                </a:cxn>
                <a:cxn ang="0">
                  <a:pos x="262" y="0"/>
                </a:cxn>
                <a:cxn ang="0">
                  <a:pos x="262" y="0"/>
                </a:cxn>
              </a:cxnLst>
              <a:rect l="0" t="0" r="r" b="b"/>
              <a:pathLst>
                <a:path w="270" h="251">
                  <a:moveTo>
                    <a:pt x="262" y="0"/>
                  </a:moveTo>
                  <a:lnTo>
                    <a:pt x="262" y="0"/>
                  </a:lnTo>
                  <a:lnTo>
                    <a:pt x="255" y="5"/>
                  </a:lnTo>
                  <a:lnTo>
                    <a:pt x="248" y="10"/>
                  </a:lnTo>
                  <a:lnTo>
                    <a:pt x="234" y="23"/>
                  </a:lnTo>
                  <a:lnTo>
                    <a:pt x="210" y="49"/>
                  </a:lnTo>
                  <a:lnTo>
                    <a:pt x="210" y="49"/>
                  </a:lnTo>
                  <a:lnTo>
                    <a:pt x="193" y="65"/>
                  </a:lnTo>
                  <a:lnTo>
                    <a:pt x="178" y="83"/>
                  </a:lnTo>
                  <a:lnTo>
                    <a:pt x="162" y="99"/>
                  </a:lnTo>
                  <a:lnTo>
                    <a:pt x="147" y="116"/>
                  </a:lnTo>
                  <a:lnTo>
                    <a:pt x="147" y="116"/>
                  </a:lnTo>
                  <a:lnTo>
                    <a:pt x="112" y="150"/>
                  </a:lnTo>
                  <a:lnTo>
                    <a:pt x="76" y="182"/>
                  </a:lnTo>
                  <a:lnTo>
                    <a:pt x="39" y="21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1" y="244"/>
                  </a:lnTo>
                  <a:lnTo>
                    <a:pt x="0" y="245"/>
                  </a:lnTo>
                  <a:lnTo>
                    <a:pt x="1" y="249"/>
                  </a:lnTo>
                  <a:lnTo>
                    <a:pt x="2" y="250"/>
                  </a:lnTo>
                  <a:lnTo>
                    <a:pt x="3" y="251"/>
                  </a:lnTo>
                  <a:lnTo>
                    <a:pt x="5" y="251"/>
                  </a:lnTo>
                  <a:lnTo>
                    <a:pt x="7" y="250"/>
                  </a:lnTo>
                  <a:lnTo>
                    <a:pt x="7" y="250"/>
                  </a:lnTo>
                  <a:lnTo>
                    <a:pt x="11" y="248"/>
                  </a:lnTo>
                  <a:lnTo>
                    <a:pt x="17" y="246"/>
                  </a:lnTo>
                  <a:lnTo>
                    <a:pt x="21" y="244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7" y="240"/>
                  </a:lnTo>
                  <a:lnTo>
                    <a:pt x="28" y="238"/>
                  </a:lnTo>
                  <a:lnTo>
                    <a:pt x="28" y="235"/>
                  </a:lnTo>
                  <a:lnTo>
                    <a:pt x="27" y="234"/>
                  </a:lnTo>
                  <a:lnTo>
                    <a:pt x="27" y="234"/>
                  </a:lnTo>
                  <a:lnTo>
                    <a:pt x="57" y="211"/>
                  </a:lnTo>
                  <a:lnTo>
                    <a:pt x="86" y="186"/>
                  </a:lnTo>
                  <a:lnTo>
                    <a:pt x="114" y="161"/>
                  </a:lnTo>
                  <a:lnTo>
                    <a:pt x="142" y="135"/>
                  </a:lnTo>
                  <a:lnTo>
                    <a:pt x="142" y="135"/>
                  </a:lnTo>
                  <a:lnTo>
                    <a:pt x="174" y="101"/>
                  </a:lnTo>
                  <a:lnTo>
                    <a:pt x="206" y="67"/>
                  </a:lnTo>
                  <a:lnTo>
                    <a:pt x="206" y="67"/>
                  </a:lnTo>
                  <a:lnTo>
                    <a:pt x="220" y="51"/>
                  </a:lnTo>
                  <a:lnTo>
                    <a:pt x="234" y="35"/>
                  </a:lnTo>
                  <a:lnTo>
                    <a:pt x="250" y="21"/>
                  </a:lnTo>
                  <a:lnTo>
                    <a:pt x="258" y="14"/>
                  </a:lnTo>
                  <a:lnTo>
                    <a:pt x="268" y="8"/>
                  </a:lnTo>
                  <a:lnTo>
                    <a:pt x="268" y="8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0" y="4"/>
                  </a:lnTo>
                  <a:lnTo>
                    <a:pt x="270" y="2"/>
                  </a:lnTo>
                  <a:lnTo>
                    <a:pt x="268" y="1"/>
                  </a:lnTo>
                  <a:lnTo>
                    <a:pt x="267" y="0"/>
                  </a:lnTo>
                  <a:lnTo>
                    <a:pt x="264" y="0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13">
              <a:extLst>
                <a:ext uri="{FF2B5EF4-FFF2-40B4-BE49-F238E27FC236}">
                  <a16:creationId xmlns:a16="http://schemas.microsoft.com/office/drawing/2014/main" id="{60EE3FE4-A16D-E479-0C2E-1902C9DC3AC2}"/>
                </a:ext>
              </a:extLst>
            </p:cNvPr>
            <p:cNvSpPr/>
            <p:nvPr/>
          </p:nvSpPr>
          <p:spPr bwMode="auto">
            <a:xfrm>
              <a:off x="2182813" y="4306888"/>
              <a:ext cx="133350" cy="123825"/>
            </a:xfrm>
            <a:custGeom>
              <a:avLst/>
              <a:gdLst/>
              <a:ahLst/>
              <a:cxnLst>
                <a:cxn ang="0">
                  <a:pos x="244" y="1"/>
                </a:cxn>
                <a:cxn ang="0">
                  <a:pos x="244" y="1"/>
                </a:cxn>
                <a:cxn ang="0">
                  <a:pos x="227" y="18"/>
                </a:cxn>
                <a:cxn ang="0">
                  <a:pos x="211" y="36"/>
                </a:cxn>
                <a:cxn ang="0">
                  <a:pos x="179" y="73"/>
                </a:cxn>
                <a:cxn ang="0">
                  <a:pos x="162" y="90"/>
                </a:cxn>
                <a:cxn ang="0">
                  <a:pos x="146" y="108"/>
                </a:cxn>
                <a:cxn ang="0">
                  <a:pos x="128" y="125"/>
                </a:cxn>
                <a:cxn ang="0">
                  <a:pos x="110" y="141"/>
                </a:cxn>
                <a:cxn ang="0">
                  <a:pos x="110" y="141"/>
                </a:cxn>
                <a:cxn ang="0">
                  <a:pos x="71" y="172"/>
                </a:cxn>
                <a:cxn ang="0">
                  <a:pos x="52" y="188"/>
                </a:cxn>
                <a:cxn ang="0">
                  <a:pos x="31" y="202"/>
                </a:cxn>
                <a:cxn ang="0">
                  <a:pos x="31" y="202"/>
                </a:cxn>
                <a:cxn ang="0">
                  <a:pos x="23" y="208"/>
                </a:cxn>
                <a:cxn ang="0">
                  <a:pos x="14" y="213"/>
                </a:cxn>
                <a:cxn ang="0">
                  <a:pos x="9" y="217"/>
                </a:cxn>
                <a:cxn ang="0">
                  <a:pos x="5" y="222"/>
                </a:cxn>
                <a:cxn ang="0">
                  <a:pos x="2" y="226"/>
                </a:cxn>
                <a:cxn ang="0">
                  <a:pos x="0" y="230"/>
                </a:cxn>
                <a:cxn ang="0">
                  <a:pos x="0" y="230"/>
                </a:cxn>
                <a:cxn ang="0">
                  <a:pos x="0" y="232"/>
                </a:cxn>
                <a:cxn ang="0">
                  <a:pos x="1" y="234"/>
                </a:cxn>
                <a:cxn ang="0">
                  <a:pos x="2" y="235"/>
                </a:cxn>
                <a:cxn ang="0">
                  <a:pos x="4" y="236"/>
                </a:cxn>
                <a:cxn ang="0">
                  <a:pos x="5" y="236"/>
                </a:cxn>
                <a:cxn ang="0">
                  <a:pos x="7" y="236"/>
                </a:cxn>
                <a:cxn ang="0">
                  <a:pos x="8" y="234"/>
                </a:cxn>
                <a:cxn ang="0">
                  <a:pos x="9" y="233"/>
                </a:cxn>
                <a:cxn ang="0">
                  <a:pos x="9" y="233"/>
                </a:cxn>
                <a:cxn ang="0">
                  <a:pos x="12" y="228"/>
                </a:cxn>
                <a:cxn ang="0">
                  <a:pos x="16" y="224"/>
                </a:cxn>
                <a:cxn ang="0">
                  <a:pos x="21" y="220"/>
                </a:cxn>
                <a:cxn ang="0">
                  <a:pos x="26" y="215"/>
                </a:cxn>
                <a:cxn ang="0">
                  <a:pos x="38" y="207"/>
                </a:cxn>
                <a:cxn ang="0">
                  <a:pos x="49" y="201"/>
                </a:cxn>
                <a:cxn ang="0">
                  <a:pos x="49" y="201"/>
                </a:cxn>
                <a:cxn ang="0">
                  <a:pos x="67" y="185"/>
                </a:cxn>
                <a:cxn ang="0">
                  <a:pos x="86" y="171"/>
                </a:cxn>
                <a:cxn ang="0">
                  <a:pos x="104" y="158"/>
                </a:cxn>
                <a:cxn ang="0">
                  <a:pos x="123" y="142"/>
                </a:cxn>
                <a:cxn ang="0">
                  <a:pos x="123" y="142"/>
                </a:cxn>
                <a:cxn ang="0">
                  <a:pos x="141" y="127"/>
                </a:cxn>
                <a:cxn ang="0">
                  <a:pos x="156" y="109"/>
                </a:cxn>
                <a:cxn ang="0">
                  <a:pos x="187" y="74"/>
                </a:cxn>
                <a:cxn ang="0">
                  <a:pos x="187" y="74"/>
                </a:cxn>
                <a:cxn ang="0">
                  <a:pos x="218" y="40"/>
                </a:cxn>
                <a:cxn ang="0">
                  <a:pos x="250" y="7"/>
                </a:cxn>
                <a:cxn ang="0">
                  <a:pos x="250" y="7"/>
                </a:cxn>
                <a:cxn ang="0">
                  <a:pos x="251" y="6"/>
                </a:cxn>
                <a:cxn ang="0">
                  <a:pos x="252" y="4"/>
                </a:cxn>
                <a:cxn ang="0">
                  <a:pos x="251" y="2"/>
                </a:cxn>
                <a:cxn ang="0">
                  <a:pos x="250" y="1"/>
                </a:cxn>
                <a:cxn ang="0">
                  <a:pos x="249" y="0"/>
                </a:cxn>
                <a:cxn ang="0">
                  <a:pos x="247" y="0"/>
                </a:cxn>
                <a:cxn ang="0">
                  <a:pos x="245" y="0"/>
                </a:cxn>
                <a:cxn ang="0">
                  <a:pos x="244" y="1"/>
                </a:cxn>
                <a:cxn ang="0">
                  <a:pos x="244" y="1"/>
                </a:cxn>
              </a:cxnLst>
              <a:rect l="0" t="0" r="r" b="b"/>
              <a:pathLst>
                <a:path w="252" h="236">
                  <a:moveTo>
                    <a:pt x="244" y="1"/>
                  </a:moveTo>
                  <a:lnTo>
                    <a:pt x="244" y="1"/>
                  </a:lnTo>
                  <a:lnTo>
                    <a:pt x="227" y="18"/>
                  </a:lnTo>
                  <a:lnTo>
                    <a:pt x="211" y="36"/>
                  </a:lnTo>
                  <a:lnTo>
                    <a:pt x="179" y="73"/>
                  </a:lnTo>
                  <a:lnTo>
                    <a:pt x="162" y="90"/>
                  </a:lnTo>
                  <a:lnTo>
                    <a:pt x="146" y="108"/>
                  </a:lnTo>
                  <a:lnTo>
                    <a:pt x="128" y="125"/>
                  </a:lnTo>
                  <a:lnTo>
                    <a:pt x="110" y="141"/>
                  </a:lnTo>
                  <a:lnTo>
                    <a:pt x="110" y="141"/>
                  </a:lnTo>
                  <a:lnTo>
                    <a:pt x="71" y="172"/>
                  </a:lnTo>
                  <a:lnTo>
                    <a:pt x="52" y="188"/>
                  </a:lnTo>
                  <a:lnTo>
                    <a:pt x="31" y="202"/>
                  </a:lnTo>
                  <a:lnTo>
                    <a:pt x="31" y="202"/>
                  </a:lnTo>
                  <a:lnTo>
                    <a:pt x="23" y="208"/>
                  </a:lnTo>
                  <a:lnTo>
                    <a:pt x="14" y="213"/>
                  </a:lnTo>
                  <a:lnTo>
                    <a:pt x="9" y="217"/>
                  </a:lnTo>
                  <a:lnTo>
                    <a:pt x="5" y="222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0" y="230"/>
                  </a:lnTo>
                  <a:lnTo>
                    <a:pt x="0" y="232"/>
                  </a:lnTo>
                  <a:lnTo>
                    <a:pt x="1" y="234"/>
                  </a:lnTo>
                  <a:lnTo>
                    <a:pt x="2" y="235"/>
                  </a:lnTo>
                  <a:lnTo>
                    <a:pt x="4" y="236"/>
                  </a:lnTo>
                  <a:lnTo>
                    <a:pt x="5" y="236"/>
                  </a:lnTo>
                  <a:lnTo>
                    <a:pt x="7" y="236"/>
                  </a:lnTo>
                  <a:lnTo>
                    <a:pt x="8" y="234"/>
                  </a:lnTo>
                  <a:lnTo>
                    <a:pt x="9" y="233"/>
                  </a:lnTo>
                  <a:lnTo>
                    <a:pt x="9" y="233"/>
                  </a:lnTo>
                  <a:lnTo>
                    <a:pt x="12" y="228"/>
                  </a:lnTo>
                  <a:lnTo>
                    <a:pt x="16" y="224"/>
                  </a:lnTo>
                  <a:lnTo>
                    <a:pt x="21" y="220"/>
                  </a:lnTo>
                  <a:lnTo>
                    <a:pt x="26" y="215"/>
                  </a:lnTo>
                  <a:lnTo>
                    <a:pt x="38" y="207"/>
                  </a:lnTo>
                  <a:lnTo>
                    <a:pt x="49" y="201"/>
                  </a:lnTo>
                  <a:lnTo>
                    <a:pt x="49" y="201"/>
                  </a:lnTo>
                  <a:lnTo>
                    <a:pt x="67" y="185"/>
                  </a:lnTo>
                  <a:lnTo>
                    <a:pt x="86" y="171"/>
                  </a:lnTo>
                  <a:lnTo>
                    <a:pt x="104" y="158"/>
                  </a:lnTo>
                  <a:lnTo>
                    <a:pt x="123" y="142"/>
                  </a:lnTo>
                  <a:lnTo>
                    <a:pt x="123" y="142"/>
                  </a:lnTo>
                  <a:lnTo>
                    <a:pt x="141" y="127"/>
                  </a:lnTo>
                  <a:lnTo>
                    <a:pt x="156" y="109"/>
                  </a:lnTo>
                  <a:lnTo>
                    <a:pt x="187" y="74"/>
                  </a:lnTo>
                  <a:lnTo>
                    <a:pt x="187" y="74"/>
                  </a:lnTo>
                  <a:lnTo>
                    <a:pt x="218" y="40"/>
                  </a:lnTo>
                  <a:lnTo>
                    <a:pt x="250" y="7"/>
                  </a:lnTo>
                  <a:lnTo>
                    <a:pt x="250" y="7"/>
                  </a:lnTo>
                  <a:lnTo>
                    <a:pt x="251" y="6"/>
                  </a:lnTo>
                  <a:lnTo>
                    <a:pt x="252" y="4"/>
                  </a:lnTo>
                  <a:lnTo>
                    <a:pt x="251" y="2"/>
                  </a:lnTo>
                  <a:lnTo>
                    <a:pt x="250" y="1"/>
                  </a:lnTo>
                  <a:lnTo>
                    <a:pt x="249" y="0"/>
                  </a:lnTo>
                  <a:lnTo>
                    <a:pt x="247" y="0"/>
                  </a:lnTo>
                  <a:lnTo>
                    <a:pt x="245" y="0"/>
                  </a:lnTo>
                  <a:lnTo>
                    <a:pt x="244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14">
              <a:extLst>
                <a:ext uri="{FF2B5EF4-FFF2-40B4-BE49-F238E27FC236}">
                  <a16:creationId xmlns:a16="http://schemas.microsoft.com/office/drawing/2014/main" id="{7CA3FA7A-ABCA-6F5C-090F-6FCEFB1B6C9D}"/>
                </a:ext>
              </a:extLst>
            </p:cNvPr>
            <p:cNvSpPr/>
            <p:nvPr/>
          </p:nvSpPr>
          <p:spPr bwMode="auto">
            <a:xfrm>
              <a:off x="2190751" y="4356100"/>
              <a:ext cx="127000" cy="115888"/>
            </a:xfrm>
            <a:custGeom>
              <a:avLst/>
              <a:gdLst/>
              <a:ahLst/>
              <a:cxnLst>
                <a:cxn ang="0">
                  <a:pos x="234" y="1"/>
                </a:cxn>
                <a:cxn ang="0">
                  <a:pos x="234" y="1"/>
                </a:cxn>
                <a:cxn ang="0">
                  <a:pos x="220" y="12"/>
                </a:cxn>
                <a:cxn ang="0">
                  <a:pos x="205" y="23"/>
                </a:cxn>
                <a:cxn ang="0">
                  <a:pos x="191" y="35"/>
                </a:cxn>
                <a:cxn ang="0">
                  <a:pos x="177" y="47"/>
                </a:cxn>
                <a:cxn ang="0">
                  <a:pos x="151" y="73"/>
                </a:cxn>
                <a:cxn ang="0">
                  <a:pos x="126" y="100"/>
                </a:cxn>
                <a:cxn ang="0">
                  <a:pos x="126" y="100"/>
                </a:cxn>
                <a:cxn ang="0">
                  <a:pos x="110" y="114"/>
                </a:cxn>
                <a:cxn ang="0">
                  <a:pos x="96" y="128"/>
                </a:cxn>
                <a:cxn ang="0">
                  <a:pos x="64" y="156"/>
                </a:cxn>
                <a:cxn ang="0">
                  <a:pos x="32" y="182"/>
                </a:cxn>
                <a:cxn ang="0">
                  <a:pos x="16" y="196"/>
                </a:cxn>
                <a:cxn ang="0">
                  <a:pos x="1" y="210"/>
                </a:cxn>
                <a:cxn ang="0">
                  <a:pos x="1" y="210"/>
                </a:cxn>
                <a:cxn ang="0">
                  <a:pos x="0" y="212"/>
                </a:cxn>
                <a:cxn ang="0">
                  <a:pos x="0" y="215"/>
                </a:cxn>
                <a:cxn ang="0">
                  <a:pos x="2" y="217"/>
                </a:cxn>
                <a:cxn ang="0">
                  <a:pos x="5" y="219"/>
                </a:cxn>
                <a:cxn ang="0">
                  <a:pos x="9" y="219"/>
                </a:cxn>
                <a:cxn ang="0">
                  <a:pos x="9" y="219"/>
                </a:cxn>
                <a:cxn ang="0">
                  <a:pos x="12" y="217"/>
                </a:cxn>
                <a:cxn ang="0">
                  <a:pos x="13" y="215"/>
                </a:cxn>
                <a:cxn ang="0">
                  <a:pos x="14" y="213"/>
                </a:cxn>
                <a:cxn ang="0">
                  <a:pos x="13" y="211"/>
                </a:cxn>
                <a:cxn ang="0">
                  <a:pos x="13" y="211"/>
                </a:cxn>
                <a:cxn ang="0">
                  <a:pos x="40" y="188"/>
                </a:cxn>
                <a:cxn ang="0">
                  <a:pos x="67" y="165"/>
                </a:cxn>
                <a:cxn ang="0">
                  <a:pos x="94" y="142"/>
                </a:cxn>
                <a:cxn ang="0">
                  <a:pos x="120" y="118"/>
                </a:cxn>
                <a:cxn ang="0">
                  <a:pos x="120" y="118"/>
                </a:cxn>
                <a:cxn ang="0">
                  <a:pos x="149" y="89"/>
                </a:cxn>
                <a:cxn ang="0">
                  <a:pos x="177" y="62"/>
                </a:cxn>
                <a:cxn ang="0">
                  <a:pos x="192" y="47"/>
                </a:cxn>
                <a:cxn ang="0">
                  <a:pos x="207" y="34"/>
                </a:cxn>
                <a:cxn ang="0">
                  <a:pos x="223" y="21"/>
                </a:cxn>
                <a:cxn ang="0">
                  <a:pos x="239" y="9"/>
                </a:cxn>
                <a:cxn ang="0">
                  <a:pos x="239" y="9"/>
                </a:cxn>
                <a:cxn ang="0">
                  <a:pos x="240" y="8"/>
                </a:cxn>
                <a:cxn ang="0">
                  <a:pos x="241" y="6"/>
                </a:cxn>
                <a:cxn ang="0">
                  <a:pos x="241" y="4"/>
                </a:cxn>
                <a:cxn ang="0">
                  <a:pos x="240" y="2"/>
                </a:cxn>
                <a:cxn ang="0">
                  <a:pos x="239" y="1"/>
                </a:cxn>
                <a:cxn ang="0">
                  <a:pos x="238" y="0"/>
                </a:cxn>
                <a:cxn ang="0">
                  <a:pos x="236" y="0"/>
                </a:cxn>
                <a:cxn ang="0">
                  <a:pos x="234" y="1"/>
                </a:cxn>
                <a:cxn ang="0">
                  <a:pos x="234" y="1"/>
                </a:cxn>
              </a:cxnLst>
              <a:rect l="0" t="0" r="r" b="b"/>
              <a:pathLst>
                <a:path w="241" h="219">
                  <a:moveTo>
                    <a:pt x="234" y="1"/>
                  </a:moveTo>
                  <a:lnTo>
                    <a:pt x="234" y="1"/>
                  </a:lnTo>
                  <a:lnTo>
                    <a:pt x="220" y="12"/>
                  </a:lnTo>
                  <a:lnTo>
                    <a:pt x="205" y="23"/>
                  </a:lnTo>
                  <a:lnTo>
                    <a:pt x="191" y="35"/>
                  </a:lnTo>
                  <a:lnTo>
                    <a:pt x="177" y="47"/>
                  </a:lnTo>
                  <a:lnTo>
                    <a:pt x="151" y="73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10" y="114"/>
                  </a:lnTo>
                  <a:lnTo>
                    <a:pt x="96" y="128"/>
                  </a:lnTo>
                  <a:lnTo>
                    <a:pt x="64" y="156"/>
                  </a:lnTo>
                  <a:lnTo>
                    <a:pt x="32" y="182"/>
                  </a:lnTo>
                  <a:lnTo>
                    <a:pt x="16" y="196"/>
                  </a:lnTo>
                  <a:lnTo>
                    <a:pt x="1" y="210"/>
                  </a:lnTo>
                  <a:lnTo>
                    <a:pt x="1" y="210"/>
                  </a:lnTo>
                  <a:lnTo>
                    <a:pt x="0" y="212"/>
                  </a:lnTo>
                  <a:lnTo>
                    <a:pt x="0" y="215"/>
                  </a:lnTo>
                  <a:lnTo>
                    <a:pt x="2" y="217"/>
                  </a:lnTo>
                  <a:lnTo>
                    <a:pt x="5" y="219"/>
                  </a:lnTo>
                  <a:lnTo>
                    <a:pt x="9" y="219"/>
                  </a:lnTo>
                  <a:lnTo>
                    <a:pt x="9" y="219"/>
                  </a:lnTo>
                  <a:lnTo>
                    <a:pt x="12" y="217"/>
                  </a:lnTo>
                  <a:lnTo>
                    <a:pt x="13" y="215"/>
                  </a:lnTo>
                  <a:lnTo>
                    <a:pt x="14" y="213"/>
                  </a:lnTo>
                  <a:lnTo>
                    <a:pt x="13" y="211"/>
                  </a:lnTo>
                  <a:lnTo>
                    <a:pt x="13" y="211"/>
                  </a:lnTo>
                  <a:lnTo>
                    <a:pt x="40" y="188"/>
                  </a:lnTo>
                  <a:lnTo>
                    <a:pt x="67" y="165"/>
                  </a:lnTo>
                  <a:lnTo>
                    <a:pt x="94" y="14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49" y="89"/>
                  </a:lnTo>
                  <a:lnTo>
                    <a:pt x="177" y="62"/>
                  </a:lnTo>
                  <a:lnTo>
                    <a:pt x="192" y="47"/>
                  </a:lnTo>
                  <a:lnTo>
                    <a:pt x="207" y="34"/>
                  </a:lnTo>
                  <a:lnTo>
                    <a:pt x="223" y="21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0" y="8"/>
                  </a:lnTo>
                  <a:lnTo>
                    <a:pt x="241" y="6"/>
                  </a:lnTo>
                  <a:lnTo>
                    <a:pt x="241" y="4"/>
                  </a:lnTo>
                  <a:lnTo>
                    <a:pt x="240" y="2"/>
                  </a:lnTo>
                  <a:lnTo>
                    <a:pt x="239" y="1"/>
                  </a:lnTo>
                  <a:lnTo>
                    <a:pt x="238" y="0"/>
                  </a:lnTo>
                  <a:lnTo>
                    <a:pt x="236" y="0"/>
                  </a:lnTo>
                  <a:lnTo>
                    <a:pt x="234" y="1"/>
                  </a:lnTo>
                  <a:lnTo>
                    <a:pt x="23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615">
              <a:extLst>
                <a:ext uri="{FF2B5EF4-FFF2-40B4-BE49-F238E27FC236}">
                  <a16:creationId xmlns:a16="http://schemas.microsoft.com/office/drawing/2014/main" id="{DCB83085-3655-B81D-BF2B-641C1D86809C}"/>
                </a:ext>
              </a:extLst>
            </p:cNvPr>
            <p:cNvSpPr/>
            <p:nvPr/>
          </p:nvSpPr>
          <p:spPr bwMode="auto">
            <a:xfrm>
              <a:off x="2174876" y="4406900"/>
              <a:ext cx="119063" cy="117475"/>
            </a:xfrm>
            <a:custGeom>
              <a:avLst/>
              <a:gdLst/>
              <a:ahLst/>
              <a:cxnLst>
                <a:cxn ang="0">
                  <a:pos x="216" y="1"/>
                </a:cxn>
                <a:cxn ang="0">
                  <a:pos x="203" y="9"/>
                </a:cxn>
                <a:cxn ang="0">
                  <a:pos x="193" y="19"/>
                </a:cxn>
                <a:cxn ang="0">
                  <a:pos x="173" y="43"/>
                </a:cxn>
                <a:cxn ang="0">
                  <a:pos x="159" y="58"/>
                </a:cxn>
                <a:cxn ang="0">
                  <a:pos x="129" y="91"/>
                </a:cxn>
                <a:cxn ang="0">
                  <a:pos x="48" y="173"/>
                </a:cxn>
                <a:cxn ang="0">
                  <a:pos x="37" y="182"/>
                </a:cxn>
                <a:cxn ang="0">
                  <a:pos x="15" y="200"/>
                </a:cxn>
                <a:cxn ang="0">
                  <a:pos x="5" y="209"/>
                </a:cxn>
                <a:cxn ang="0">
                  <a:pos x="3" y="212"/>
                </a:cxn>
                <a:cxn ang="0">
                  <a:pos x="1" y="216"/>
                </a:cxn>
                <a:cxn ang="0">
                  <a:pos x="1" y="220"/>
                </a:cxn>
                <a:cxn ang="0">
                  <a:pos x="6" y="223"/>
                </a:cxn>
                <a:cxn ang="0">
                  <a:pos x="9" y="221"/>
                </a:cxn>
                <a:cxn ang="0">
                  <a:pos x="11" y="218"/>
                </a:cxn>
                <a:cxn ang="0">
                  <a:pos x="11" y="218"/>
                </a:cxn>
                <a:cxn ang="0">
                  <a:pos x="14" y="216"/>
                </a:cxn>
                <a:cxn ang="0">
                  <a:pos x="14" y="213"/>
                </a:cxn>
                <a:cxn ang="0">
                  <a:pos x="34" y="196"/>
                </a:cxn>
                <a:cxn ang="0">
                  <a:pos x="54" y="179"/>
                </a:cxn>
                <a:cxn ang="0">
                  <a:pos x="113" y="120"/>
                </a:cxn>
                <a:cxn ang="0">
                  <a:pos x="141" y="91"/>
                </a:cxn>
                <a:cxn ang="0">
                  <a:pos x="168" y="63"/>
                </a:cxn>
                <a:cxn ang="0">
                  <a:pos x="189" y="43"/>
                </a:cxn>
                <a:cxn ang="0">
                  <a:pos x="194" y="36"/>
                </a:cxn>
                <a:cxn ang="0">
                  <a:pos x="205" y="1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0" y="1"/>
                </a:cxn>
                <a:cxn ang="0">
                  <a:pos x="216" y="1"/>
                </a:cxn>
              </a:cxnLst>
              <a:rect l="0" t="0" r="r" b="b"/>
              <a:pathLst>
                <a:path w="223" h="223">
                  <a:moveTo>
                    <a:pt x="216" y="1"/>
                  </a:moveTo>
                  <a:lnTo>
                    <a:pt x="216" y="1"/>
                  </a:lnTo>
                  <a:lnTo>
                    <a:pt x="209" y="4"/>
                  </a:lnTo>
                  <a:lnTo>
                    <a:pt x="203" y="9"/>
                  </a:lnTo>
                  <a:lnTo>
                    <a:pt x="198" y="14"/>
                  </a:lnTo>
                  <a:lnTo>
                    <a:pt x="193" y="19"/>
                  </a:lnTo>
                  <a:lnTo>
                    <a:pt x="184" y="31"/>
                  </a:lnTo>
                  <a:lnTo>
                    <a:pt x="173" y="43"/>
                  </a:lnTo>
                  <a:lnTo>
                    <a:pt x="173" y="43"/>
                  </a:lnTo>
                  <a:lnTo>
                    <a:pt x="159" y="58"/>
                  </a:lnTo>
                  <a:lnTo>
                    <a:pt x="143" y="75"/>
                  </a:lnTo>
                  <a:lnTo>
                    <a:pt x="129" y="91"/>
                  </a:lnTo>
                  <a:lnTo>
                    <a:pt x="113" y="107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37" y="182"/>
                  </a:lnTo>
                  <a:lnTo>
                    <a:pt x="27" y="191"/>
                  </a:lnTo>
                  <a:lnTo>
                    <a:pt x="15" y="200"/>
                  </a:lnTo>
                  <a:lnTo>
                    <a:pt x="10" y="204"/>
                  </a:lnTo>
                  <a:lnTo>
                    <a:pt x="5" y="209"/>
                  </a:lnTo>
                  <a:lnTo>
                    <a:pt x="5" y="209"/>
                  </a:lnTo>
                  <a:lnTo>
                    <a:pt x="3" y="212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0" y="219"/>
                  </a:lnTo>
                  <a:lnTo>
                    <a:pt x="1" y="220"/>
                  </a:lnTo>
                  <a:lnTo>
                    <a:pt x="3" y="222"/>
                  </a:lnTo>
                  <a:lnTo>
                    <a:pt x="6" y="223"/>
                  </a:lnTo>
                  <a:lnTo>
                    <a:pt x="8" y="222"/>
                  </a:lnTo>
                  <a:lnTo>
                    <a:pt x="9" y="221"/>
                  </a:lnTo>
                  <a:lnTo>
                    <a:pt x="9" y="221"/>
                  </a:lnTo>
                  <a:lnTo>
                    <a:pt x="11" y="218"/>
                  </a:lnTo>
                  <a:lnTo>
                    <a:pt x="11" y="218"/>
                  </a:lnTo>
                  <a:lnTo>
                    <a:pt x="11" y="218"/>
                  </a:lnTo>
                  <a:lnTo>
                    <a:pt x="12" y="218"/>
                  </a:lnTo>
                  <a:lnTo>
                    <a:pt x="14" y="216"/>
                  </a:lnTo>
                  <a:lnTo>
                    <a:pt x="14" y="213"/>
                  </a:lnTo>
                  <a:lnTo>
                    <a:pt x="14" y="213"/>
                  </a:lnTo>
                  <a:lnTo>
                    <a:pt x="23" y="204"/>
                  </a:lnTo>
                  <a:lnTo>
                    <a:pt x="34" y="196"/>
                  </a:lnTo>
                  <a:lnTo>
                    <a:pt x="45" y="189"/>
                  </a:lnTo>
                  <a:lnTo>
                    <a:pt x="54" y="179"/>
                  </a:lnTo>
                  <a:lnTo>
                    <a:pt x="113" y="120"/>
                  </a:lnTo>
                  <a:lnTo>
                    <a:pt x="113" y="120"/>
                  </a:lnTo>
                  <a:lnTo>
                    <a:pt x="128" y="106"/>
                  </a:lnTo>
                  <a:lnTo>
                    <a:pt x="141" y="91"/>
                  </a:lnTo>
                  <a:lnTo>
                    <a:pt x="168" y="63"/>
                  </a:lnTo>
                  <a:lnTo>
                    <a:pt x="168" y="63"/>
                  </a:lnTo>
                  <a:lnTo>
                    <a:pt x="181" y="49"/>
                  </a:lnTo>
                  <a:lnTo>
                    <a:pt x="189" y="43"/>
                  </a:lnTo>
                  <a:lnTo>
                    <a:pt x="194" y="36"/>
                  </a:lnTo>
                  <a:lnTo>
                    <a:pt x="194" y="36"/>
                  </a:lnTo>
                  <a:lnTo>
                    <a:pt x="199" y="26"/>
                  </a:lnTo>
                  <a:lnTo>
                    <a:pt x="205" y="19"/>
                  </a:lnTo>
                  <a:lnTo>
                    <a:pt x="212" y="13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6"/>
                  </a:lnTo>
                  <a:lnTo>
                    <a:pt x="223" y="5"/>
                  </a:lnTo>
                  <a:lnTo>
                    <a:pt x="223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16">
              <a:extLst>
                <a:ext uri="{FF2B5EF4-FFF2-40B4-BE49-F238E27FC236}">
                  <a16:creationId xmlns:a16="http://schemas.microsoft.com/office/drawing/2014/main" id="{EE2CA2BC-D59A-9F78-96F3-A47B719FA750}"/>
                </a:ext>
              </a:extLst>
            </p:cNvPr>
            <p:cNvSpPr/>
            <p:nvPr/>
          </p:nvSpPr>
          <p:spPr bwMode="auto">
            <a:xfrm>
              <a:off x="2190751" y="4446588"/>
              <a:ext cx="122238" cy="122238"/>
            </a:xfrm>
            <a:custGeom>
              <a:avLst/>
              <a:gdLst/>
              <a:ahLst/>
              <a:cxnLst>
                <a:cxn ang="0">
                  <a:pos x="223" y="2"/>
                </a:cxn>
                <a:cxn ang="0">
                  <a:pos x="223" y="2"/>
                </a:cxn>
                <a:cxn ang="0">
                  <a:pos x="221" y="5"/>
                </a:cxn>
                <a:cxn ang="0">
                  <a:pos x="218" y="8"/>
                </a:cxn>
                <a:cxn ang="0">
                  <a:pos x="211" y="12"/>
                </a:cxn>
                <a:cxn ang="0">
                  <a:pos x="205" y="15"/>
                </a:cxn>
                <a:cxn ang="0">
                  <a:pos x="203" y="18"/>
                </a:cxn>
                <a:cxn ang="0">
                  <a:pos x="200" y="20"/>
                </a:cxn>
                <a:cxn ang="0">
                  <a:pos x="200" y="20"/>
                </a:cxn>
                <a:cxn ang="0">
                  <a:pos x="178" y="50"/>
                </a:cxn>
                <a:cxn ang="0">
                  <a:pos x="178" y="50"/>
                </a:cxn>
                <a:cxn ang="0">
                  <a:pos x="164" y="69"/>
                </a:cxn>
                <a:cxn ang="0">
                  <a:pos x="149" y="87"/>
                </a:cxn>
                <a:cxn ang="0">
                  <a:pos x="133" y="104"/>
                </a:cxn>
                <a:cxn ang="0">
                  <a:pos x="115" y="121"/>
                </a:cxn>
                <a:cxn ang="0">
                  <a:pos x="115" y="121"/>
                </a:cxn>
                <a:cxn ang="0">
                  <a:pos x="86" y="146"/>
                </a:cxn>
                <a:cxn ang="0">
                  <a:pos x="56" y="170"/>
                </a:cxn>
                <a:cxn ang="0">
                  <a:pos x="41" y="183"/>
                </a:cxn>
                <a:cxn ang="0">
                  <a:pos x="27" y="195"/>
                </a:cxn>
                <a:cxn ang="0">
                  <a:pos x="14" y="210"/>
                </a:cxn>
                <a:cxn ang="0">
                  <a:pos x="1" y="224"/>
                </a:cxn>
                <a:cxn ang="0">
                  <a:pos x="1" y="224"/>
                </a:cxn>
                <a:cxn ang="0">
                  <a:pos x="0" y="225"/>
                </a:cxn>
                <a:cxn ang="0">
                  <a:pos x="0" y="227"/>
                </a:cxn>
                <a:cxn ang="0">
                  <a:pos x="2" y="230"/>
                </a:cxn>
                <a:cxn ang="0">
                  <a:pos x="3" y="231"/>
                </a:cxn>
                <a:cxn ang="0">
                  <a:pos x="5" y="232"/>
                </a:cxn>
                <a:cxn ang="0">
                  <a:pos x="6" y="231"/>
                </a:cxn>
                <a:cxn ang="0">
                  <a:pos x="8" y="230"/>
                </a:cxn>
                <a:cxn ang="0">
                  <a:pos x="8" y="230"/>
                </a:cxn>
                <a:cxn ang="0">
                  <a:pos x="21" y="215"/>
                </a:cxn>
                <a:cxn ang="0">
                  <a:pos x="35" y="200"/>
                </a:cxn>
                <a:cxn ang="0">
                  <a:pos x="50" y="187"/>
                </a:cxn>
                <a:cxn ang="0">
                  <a:pos x="66" y="174"/>
                </a:cxn>
                <a:cxn ang="0">
                  <a:pos x="98" y="148"/>
                </a:cxn>
                <a:cxn ang="0">
                  <a:pos x="129" y="122"/>
                </a:cxn>
                <a:cxn ang="0">
                  <a:pos x="129" y="122"/>
                </a:cxn>
                <a:cxn ang="0">
                  <a:pos x="144" y="107"/>
                </a:cxn>
                <a:cxn ang="0">
                  <a:pos x="158" y="93"/>
                </a:cxn>
                <a:cxn ang="0">
                  <a:pos x="170" y="77"/>
                </a:cxn>
                <a:cxn ang="0">
                  <a:pos x="181" y="61"/>
                </a:cxn>
                <a:cxn ang="0">
                  <a:pos x="181" y="61"/>
                </a:cxn>
                <a:cxn ang="0">
                  <a:pos x="189" y="51"/>
                </a:cxn>
                <a:cxn ang="0">
                  <a:pos x="197" y="39"/>
                </a:cxn>
                <a:cxn ang="0">
                  <a:pos x="206" y="29"/>
                </a:cxn>
                <a:cxn ang="0">
                  <a:pos x="211" y="25"/>
                </a:cxn>
                <a:cxn ang="0">
                  <a:pos x="217" y="22"/>
                </a:cxn>
                <a:cxn ang="0">
                  <a:pos x="217" y="22"/>
                </a:cxn>
                <a:cxn ang="0">
                  <a:pos x="222" y="19"/>
                </a:cxn>
                <a:cxn ang="0">
                  <a:pos x="225" y="14"/>
                </a:cxn>
                <a:cxn ang="0">
                  <a:pos x="231" y="7"/>
                </a:cxn>
                <a:cxn ang="0">
                  <a:pos x="231" y="7"/>
                </a:cxn>
                <a:cxn ang="0">
                  <a:pos x="232" y="5"/>
                </a:cxn>
                <a:cxn ang="0">
                  <a:pos x="232" y="3"/>
                </a:cxn>
                <a:cxn ang="0">
                  <a:pos x="231" y="2"/>
                </a:cxn>
                <a:cxn ang="0">
                  <a:pos x="230" y="1"/>
                </a:cxn>
                <a:cxn ang="0">
                  <a:pos x="228" y="0"/>
                </a:cxn>
                <a:cxn ang="0">
                  <a:pos x="226" y="0"/>
                </a:cxn>
                <a:cxn ang="0">
                  <a:pos x="225" y="0"/>
                </a:cxn>
                <a:cxn ang="0">
                  <a:pos x="223" y="2"/>
                </a:cxn>
                <a:cxn ang="0">
                  <a:pos x="223" y="2"/>
                </a:cxn>
              </a:cxnLst>
              <a:rect l="0" t="0" r="r" b="b"/>
              <a:pathLst>
                <a:path w="232" h="232">
                  <a:moveTo>
                    <a:pt x="223" y="2"/>
                  </a:moveTo>
                  <a:lnTo>
                    <a:pt x="223" y="2"/>
                  </a:lnTo>
                  <a:lnTo>
                    <a:pt x="221" y="5"/>
                  </a:lnTo>
                  <a:lnTo>
                    <a:pt x="218" y="8"/>
                  </a:lnTo>
                  <a:lnTo>
                    <a:pt x="211" y="12"/>
                  </a:lnTo>
                  <a:lnTo>
                    <a:pt x="205" y="15"/>
                  </a:lnTo>
                  <a:lnTo>
                    <a:pt x="203" y="18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178" y="50"/>
                  </a:lnTo>
                  <a:lnTo>
                    <a:pt x="178" y="50"/>
                  </a:lnTo>
                  <a:lnTo>
                    <a:pt x="164" y="69"/>
                  </a:lnTo>
                  <a:lnTo>
                    <a:pt x="149" y="87"/>
                  </a:lnTo>
                  <a:lnTo>
                    <a:pt x="133" y="104"/>
                  </a:lnTo>
                  <a:lnTo>
                    <a:pt x="115" y="121"/>
                  </a:lnTo>
                  <a:lnTo>
                    <a:pt x="115" y="121"/>
                  </a:lnTo>
                  <a:lnTo>
                    <a:pt x="86" y="146"/>
                  </a:lnTo>
                  <a:lnTo>
                    <a:pt x="56" y="170"/>
                  </a:lnTo>
                  <a:lnTo>
                    <a:pt x="41" y="183"/>
                  </a:lnTo>
                  <a:lnTo>
                    <a:pt x="27" y="195"/>
                  </a:lnTo>
                  <a:lnTo>
                    <a:pt x="14" y="210"/>
                  </a:lnTo>
                  <a:lnTo>
                    <a:pt x="1" y="224"/>
                  </a:lnTo>
                  <a:lnTo>
                    <a:pt x="1" y="224"/>
                  </a:lnTo>
                  <a:lnTo>
                    <a:pt x="0" y="225"/>
                  </a:lnTo>
                  <a:lnTo>
                    <a:pt x="0" y="227"/>
                  </a:lnTo>
                  <a:lnTo>
                    <a:pt x="2" y="230"/>
                  </a:lnTo>
                  <a:lnTo>
                    <a:pt x="3" y="231"/>
                  </a:lnTo>
                  <a:lnTo>
                    <a:pt x="5" y="23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21" y="215"/>
                  </a:lnTo>
                  <a:lnTo>
                    <a:pt x="35" y="200"/>
                  </a:lnTo>
                  <a:lnTo>
                    <a:pt x="50" y="187"/>
                  </a:lnTo>
                  <a:lnTo>
                    <a:pt x="66" y="174"/>
                  </a:lnTo>
                  <a:lnTo>
                    <a:pt x="98" y="148"/>
                  </a:lnTo>
                  <a:lnTo>
                    <a:pt x="129" y="122"/>
                  </a:lnTo>
                  <a:lnTo>
                    <a:pt x="129" y="122"/>
                  </a:lnTo>
                  <a:lnTo>
                    <a:pt x="144" y="107"/>
                  </a:lnTo>
                  <a:lnTo>
                    <a:pt x="158" y="93"/>
                  </a:lnTo>
                  <a:lnTo>
                    <a:pt x="170" y="77"/>
                  </a:lnTo>
                  <a:lnTo>
                    <a:pt x="181" y="61"/>
                  </a:lnTo>
                  <a:lnTo>
                    <a:pt x="181" y="61"/>
                  </a:lnTo>
                  <a:lnTo>
                    <a:pt x="189" y="51"/>
                  </a:lnTo>
                  <a:lnTo>
                    <a:pt x="197" y="39"/>
                  </a:lnTo>
                  <a:lnTo>
                    <a:pt x="206" y="29"/>
                  </a:lnTo>
                  <a:lnTo>
                    <a:pt x="211" y="25"/>
                  </a:lnTo>
                  <a:lnTo>
                    <a:pt x="217" y="22"/>
                  </a:lnTo>
                  <a:lnTo>
                    <a:pt x="217" y="22"/>
                  </a:lnTo>
                  <a:lnTo>
                    <a:pt x="222" y="19"/>
                  </a:lnTo>
                  <a:lnTo>
                    <a:pt x="225" y="14"/>
                  </a:lnTo>
                  <a:lnTo>
                    <a:pt x="231" y="7"/>
                  </a:lnTo>
                  <a:lnTo>
                    <a:pt x="231" y="7"/>
                  </a:lnTo>
                  <a:lnTo>
                    <a:pt x="232" y="5"/>
                  </a:lnTo>
                  <a:lnTo>
                    <a:pt x="232" y="3"/>
                  </a:lnTo>
                  <a:lnTo>
                    <a:pt x="231" y="2"/>
                  </a:lnTo>
                  <a:lnTo>
                    <a:pt x="230" y="1"/>
                  </a:lnTo>
                  <a:lnTo>
                    <a:pt x="228" y="0"/>
                  </a:lnTo>
                  <a:lnTo>
                    <a:pt x="226" y="0"/>
                  </a:lnTo>
                  <a:lnTo>
                    <a:pt x="225" y="0"/>
                  </a:lnTo>
                  <a:lnTo>
                    <a:pt x="223" y="2"/>
                  </a:lnTo>
                  <a:lnTo>
                    <a:pt x="22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17">
              <a:extLst>
                <a:ext uri="{FF2B5EF4-FFF2-40B4-BE49-F238E27FC236}">
                  <a16:creationId xmlns:a16="http://schemas.microsoft.com/office/drawing/2014/main" id="{2FEBF781-0671-99E3-172C-EB0E57D61C6F}"/>
                </a:ext>
              </a:extLst>
            </p:cNvPr>
            <p:cNvSpPr/>
            <p:nvPr/>
          </p:nvSpPr>
          <p:spPr bwMode="auto">
            <a:xfrm>
              <a:off x="2200276" y="4495800"/>
              <a:ext cx="103188" cy="106363"/>
            </a:xfrm>
            <a:custGeom>
              <a:avLst/>
              <a:gdLst/>
              <a:ahLst/>
              <a:cxnLst>
                <a:cxn ang="0">
                  <a:pos x="185" y="4"/>
                </a:cxn>
                <a:cxn ang="0">
                  <a:pos x="180" y="15"/>
                </a:cxn>
                <a:cxn ang="0">
                  <a:pos x="172" y="26"/>
                </a:cxn>
                <a:cxn ang="0">
                  <a:pos x="152" y="46"/>
                </a:cxn>
                <a:cxn ang="0">
                  <a:pos x="141" y="60"/>
                </a:cxn>
                <a:cxn ang="0">
                  <a:pos x="116" y="85"/>
                </a:cxn>
                <a:cxn ang="0">
                  <a:pos x="102" y="96"/>
                </a:cxn>
                <a:cxn ang="0">
                  <a:pos x="76" y="122"/>
                </a:cxn>
                <a:cxn ang="0">
                  <a:pos x="49" y="149"/>
                </a:cxn>
                <a:cxn ang="0">
                  <a:pos x="36" y="160"/>
                </a:cxn>
                <a:cxn ang="0">
                  <a:pos x="13" y="181"/>
                </a:cxn>
                <a:cxn ang="0">
                  <a:pos x="1" y="191"/>
                </a:cxn>
                <a:cxn ang="0">
                  <a:pos x="0" y="197"/>
                </a:cxn>
                <a:cxn ang="0">
                  <a:pos x="4" y="199"/>
                </a:cxn>
                <a:cxn ang="0">
                  <a:pos x="5" y="199"/>
                </a:cxn>
                <a:cxn ang="0">
                  <a:pos x="15" y="194"/>
                </a:cxn>
                <a:cxn ang="0">
                  <a:pos x="17" y="193"/>
                </a:cxn>
                <a:cxn ang="0">
                  <a:pos x="18" y="190"/>
                </a:cxn>
                <a:cxn ang="0">
                  <a:pos x="18" y="188"/>
                </a:cxn>
                <a:cxn ang="0">
                  <a:pos x="55" y="156"/>
                </a:cxn>
                <a:cxn ang="0">
                  <a:pos x="70" y="142"/>
                </a:cxn>
                <a:cxn ang="0">
                  <a:pos x="99" y="112"/>
                </a:cxn>
                <a:cxn ang="0">
                  <a:pos x="115" y="98"/>
                </a:cxn>
                <a:cxn ang="0">
                  <a:pos x="142" y="73"/>
                </a:cxn>
                <a:cxn ang="0">
                  <a:pos x="164" y="45"/>
                </a:cxn>
                <a:cxn ang="0">
                  <a:pos x="169" y="40"/>
                </a:cxn>
                <a:cxn ang="0">
                  <a:pos x="182" y="27"/>
                </a:cxn>
                <a:cxn ang="0">
                  <a:pos x="189" y="18"/>
                </a:cxn>
                <a:cxn ang="0">
                  <a:pos x="193" y="6"/>
                </a:cxn>
                <a:cxn ang="0">
                  <a:pos x="193" y="4"/>
                </a:cxn>
                <a:cxn ang="0">
                  <a:pos x="190" y="1"/>
                </a:cxn>
                <a:cxn ang="0">
                  <a:pos x="187" y="1"/>
                </a:cxn>
                <a:cxn ang="0">
                  <a:pos x="185" y="4"/>
                </a:cxn>
              </a:cxnLst>
              <a:rect l="0" t="0" r="r" b="b"/>
              <a:pathLst>
                <a:path w="193" h="199">
                  <a:moveTo>
                    <a:pt x="185" y="4"/>
                  </a:moveTo>
                  <a:lnTo>
                    <a:pt x="185" y="4"/>
                  </a:lnTo>
                  <a:lnTo>
                    <a:pt x="183" y="9"/>
                  </a:lnTo>
                  <a:lnTo>
                    <a:pt x="180" y="15"/>
                  </a:lnTo>
                  <a:lnTo>
                    <a:pt x="176" y="21"/>
                  </a:lnTo>
                  <a:lnTo>
                    <a:pt x="172" y="26"/>
                  </a:lnTo>
                  <a:lnTo>
                    <a:pt x="161" y="36"/>
                  </a:lnTo>
                  <a:lnTo>
                    <a:pt x="152" y="46"/>
                  </a:lnTo>
                  <a:lnTo>
                    <a:pt x="152" y="46"/>
                  </a:lnTo>
                  <a:lnTo>
                    <a:pt x="141" y="60"/>
                  </a:lnTo>
                  <a:lnTo>
                    <a:pt x="128" y="72"/>
                  </a:lnTo>
                  <a:lnTo>
                    <a:pt x="116" y="85"/>
                  </a:lnTo>
                  <a:lnTo>
                    <a:pt x="102" y="96"/>
                  </a:lnTo>
                  <a:lnTo>
                    <a:pt x="102" y="96"/>
                  </a:lnTo>
                  <a:lnTo>
                    <a:pt x="88" y="108"/>
                  </a:lnTo>
                  <a:lnTo>
                    <a:pt x="76" y="122"/>
                  </a:lnTo>
                  <a:lnTo>
                    <a:pt x="62" y="136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36" y="160"/>
                  </a:lnTo>
                  <a:lnTo>
                    <a:pt x="24" y="170"/>
                  </a:lnTo>
                  <a:lnTo>
                    <a:pt x="13" y="181"/>
                  </a:lnTo>
                  <a:lnTo>
                    <a:pt x="1" y="191"/>
                  </a:lnTo>
                  <a:lnTo>
                    <a:pt x="1" y="191"/>
                  </a:lnTo>
                  <a:lnTo>
                    <a:pt x="0" y="194"/>
                  </a:lnTo>
                  <a:lnTo>
                    <a:pt x="0" y="197"/>
                  </a:lnTo>
                  <a:lnTo>
                    <a:pt x="2" y="199"/>
                  </a:lnTo>
                  <a:lnTo>
                    <a:pt x="4" y="199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11" y="197"/>
                  </a:lnTo>
                  <a:lnTo>
                    <a:pt x="15" y="194"/>
                  </a:lnTo>
                  <a:lnTo>
                    <a:pt x="15" y="194"/>
                  </a:lnTo>
                  <a:lnTo>
                    <a:pt x="17" y="193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8"/>
                  </a:lnTo>
                  <a:lnTo>
                    <a:pt x="36" y="172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70" y="142"/>
                  </a:lnTo>
                  <a:lnTo>
                    <a:pt x="85" y="126"/>
                  </a:lnTo>
                  <a:lnTo>
                    <a:pt x="99" y="112"/>
                  </a:lnTo>
                  <a:lnTo>
                    <a:pt x="115" y="98"/>
                  </a:lnTo>
                  <a:lnTo>
                    <a:pt x="115" y="98"/>
                  </a:lnTo>
                  <a:lnTo>
                    <a:pt x="128" y="86"/>
                  </a:lnTo>
                  <a:lnTo>
                    <a:pt x="142" y="73"/>
                  </a:lnTo>
                  <a:lnTo>
                    <a:pt x="154" y="60"/>
                  </a:lnTo>
                  <a:lnTo>
                    <a:pt x="164" y="45"/>
                  </a:lnTo>
                  <a:lnTo>
                    <a:pt x="164" y="45"/>
                  </a:lnTo>
                  <a:lnTo>
                    <a:pt x="169" y="40"/>
                  </a:lnTo>
                  <a:lnTo>
                    <a:pt x="173" y="36"/>
                  </a:lnTo>
                  <a:lnTo>
                    <a:pt x="182" y="27"/>
                  </a:lnTo>
                  <a:lnTo>
                    <a:pt x="186" y="23"/>
                  </a:lnTo>
                  <a:lnTo>
                    <a:pt x="189" y="18"/>
                  </a:lnTo>
                  <a:lnTo>
                    <a:pt x="192" y="12"/>
                  </a:lnTo>
                  <a:lnTo>
                    <a:pt x="193" y="6"/>
                  </a:lnTo>
                  <a:lnTo>
                    <a:pt x="193" y="6"/>
                  </a:lnTo>
                  <a:lnTo>
                    <a:pt x="193" y="4"/>
                  </a:lnTo>
                  <a:lnTo>
                    <a:pt x="193" y="3"/>
                  </a:lnTo>
                  <a:lnTo>
                    <a:pt x="190" y="1"/>
                  </a:lnTo>
                  <a:lnTo>
                    <a:pt x="188" y="0"/>
                  </a:lnTo>
                  <a:lnTo>
                    <a:pt x="187" y="1"/>
                  </a:lnTo>
                  <a:lnTo>
                    <a:pt x="185" y="2"/>
                  </a:lnTo>
                  <a:lnTo>
                    <a:pt x="185" y="4"/>
                  </a:lnTo>
                  <a:lnTo>
                    <a:pt x="18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18">
              <a:extLst>
                <a:ext uri="{FF2B5EF4-FFF2-40B4-BE49-F238E27FC236}">
                  <a16:creationId xmlns:a16="http://schemas.microsoft.com/office/drawing/2014/main" id="{C13E1A95-D4E2-E5B8-7C66-E09CC55AEE95}"/>
                </a:ext>
              </a:extLst>
            </p:cNvPr>
            <p:cNvSpPr/>
            <p:nvPr/>
          </p:nvSpPr>
          <p:spPr bwMode="auto">
            <a:xfrm>
              <a:off x="2235201" y="4533900"/>
              <a:ext cx="73025" cy="82550"/>
            </a:xfrm>
            <a:custGeom>
              <a:avLst/>
              <a:gdLst/>
              <a:ahLst/>
              <a:cxnLst>
                <a:cxn ang="0">
                  <a:pos x="128" y="4"/>
                </a:cxn>
                <a:cxn ang="0">
                  <a:pos x="128" y="4"/>
                </a:cxn>
                <a:cxn ang="0">
                  <a:pos x="126" y="10"/>
                </a:cxn>
                <a:cxn ang="0">
                  <a:pos x="122" y="14"/>
                </a:cxn>
                <a:cxn ang="0">
                  <a:pos x="114" y="24"/>
                </a:cxn>
                <a:cxn ang="0">
                  <a:pos x="104" y="33"/>
                </a:cxn>
                <a:cxn ang="0">
                  <a:pos x="95" y="42"/>
                </a:cxn>
                <a:cxn ang="0">
                  <a:pos x="95" y="42"/>
                </a:cxn>
                <a:cxn ang="0">
                  <a:pos x="78" y="62"/>
                </a:cxn>
                <a:cxn ang="0">
                  <a:pos x="59" y="83"/>
                </a:cxn>
                <a:cxn ang="0">
                  <a:pos x="59" y="83"/>
                </a:cxn>
                <a:cxn ang="0">
                  <a:pos x="50" y="94"/>
                </a:cxn>
                <a:cxn ang="0">
                  <a:pos x="42" y="106"/>
                </a:cxn>
                <a:cxn ang="0">
                  <a:pos x="32" y="116"/>
                </a:cxn>
                <a:cxn ang="0">
                  <a:pos x="27" y="121"/>
                </a:cxn>
                <a:cxn ang="0">
                  <a:pos x="22" y="126"/>
                </a:cxn>
                <a:cxn ang="0">
                  <a:pos x="22" y="126"/>
                </a:cxn>
                <a:cxn ang="0">
                  <a:pos x="16" y="131"/>
                </a:cxn>
                <a:cxn ang="0">
                  <a:pos x="10" y="137"/>
                </a:cxn>
                <a:cxn ang="0">
                  <a:pos x="4" y="143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0" y="152"/>
                </a:cxn>
                <a:cxn ang="0">
                  <a:pos x="0" y="154"/>
                </a:cxn>
                <a:cxn ang="0">
                  <a:pos x="2" y="156"/>
                </a:cxn>
                <a:cxn ang="0">
                  <a:pos x="4" y="157"/>
                </a:cxn>
                <a:cxn ang="0">
                  <a:pos x="7" y="157"/>
                </a:cxn>
                <a:cxn ang="0">
                  <a:pos x="8" y="156"/>
                </a:cxn>
                <a:cxn ang="0">
                  <a:pos x="9" y="154"/>
                </a:cxn>
                <a:cxn ang="0">
                  <a:pos x="9" y="154"/>
                </a:cxn>
                <a:cxn ang="0">
                  <a:pos x="12" y="150"/>
                </a:cxn>
                <a:cxn ang="0">
                  <a:pos x="15" y="145"/>
                </a:cxn>
                <a:cxn ang="0">
                  <a:pos x="23" y="137"/>
                </a:cxn>
                <a:cxn ang="0">
                  <a:pos x="42" y="122"/>
                </a:cxn>
                <a:cxn ang="0">
                  <a:pos x="42" y="122"/>
                </a:cxn>
                <a:cxn ang="0">
                  <a:pos x="44" y="119"/>
                </a:cxn>
                <a:cxn ang="0">
                  <a:pos x="47" y="115"/>
                </a:cxn>
                <a:cxn ang="0">
                  <a:pos x="51" y="108"/>
                </a:cxn>
                <a:cxn ang="0">
                  <a:pos x="51" y="108"/>
                </a:cxn>
                <a:cxn ang="0">
                  <a:pos x="63" y="92"/>
                </a:cxn>
                <a:cxn ang="0">
                  <a:pos x="77" y="78"/>
                </a:cxn>
                <a:cxn ang="0">
                  <a:pos x="77" y="78"/>
                </a:cxn>
                <a:cxn ang="0">
                  <a:pos x="94" y="58"/>
                </a:cxn>
                <a:cxn ang="0">
                  <a:pos x="113" y="37"/>
                </a:cxn>
                <a:cxn ang="0">
                  <a:pos x="113" y="37"/>
                </a:cxn>
                <a:cxn ang="0">
                  <a:pos x="126" y="23"/>
                </a:cxn>
                <a:cxn ang="0">
                  <a:pos x="133" y="16"/>
                </a:cxn>
                <a:cxn ang="0">
                  <a:pos x="136" y="12"/>
                </a:cxn>
                <a:cxn ang="0">
                  <a:pos x="138" y="6"/>
                </a:cxn>
                <a:cxn ang="0">
                  <a:pos x="138" y="6"/>
                </a:cxn>
                <a:cxn ang="0">
                  <a:pos x="138" y="4"/>
                </a:cxn>
                <a:cxn ang="0">
                  <a:pos x="137" y="3"/>
                </a:cxn>
                <a:cxn ang="0">
                  <a:pos x="136" y="1"/>
                </a:cxn>
                <a:cxn ang="0">
                  <a:pos x="134" y="1"/>
                </a:cxn>
                <a:cxn ang="0">
                  <a:pos x="133" y="0"/>
                </a:cxn>
                <a:cxn ang="0">
                  <a:pos x="130" y="1"/>
                </a:cxn>
                <a:cxn ang="0">
                  <a:pos x="129" y="2"/>
                </a:cxn>
                <a:cxn ang="0">
                  <a:pos x="128" y="4"/>
                </a:cxn>
                <a:cxn ang="0">
                  <a:pos x="128" y="4"/>
                </a:cxn>
              </a:cxnLst>
              <a:rect l="0" t="0" r="r" b="b"/>
              <a:pathLst>
                <a:path w="138" h="157">
                  <a:moveTo>
                    <a:pt x="128" y="4"/>
                  </a:moveTo>
                  <a:lnTo>
                    <a:pt x="128" y="4"/>
                  </a:lnTo>
                  <a:lnTo>
                    <a:pt x="126" y="10"/>
                  </a:lnTo>
                  <a:lnTo>
                    <a:pt x="122" y="14"/>
                  </a:lnTo>
                  <a:lnTo>
                    <a:pt x="114" y="24"/>
                  </a:lnTo>
                  <a:lnTo>
                    <a:pt x="104" y="33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78" y="62"/>
                  </a:lnTo>
                  <a:lnTo>
                    <a:pt x="59" y="83"/>
                  </a:lnTo>
                  <a:lnTo>
                    <a:pt x="59" y="83"/>
                  </a:lnTo>
                  <a:lnTo>
                    <a:pt x="50" y="94"/>
                  </a:lnTo>
                  <a:lnTo>
                    <a:pt x="42" y="106"/>
                  </a:lnTo>
                  <a:lnTo>
                    <a:pt x="32" y="116"/>
                  </a:lnTo>
                  <a:lnTo>
                    <a:pt x="27" y="121"/>
                  </a:lnTo>
                  <a:lnTo>
                    <a:pt x="22" y="126"/>
                  </a:lnTo>
                  <a:lnTo>
                    <a:pt x="22" y="126"/>
                  </a:lnTo>
                  <a:lnTo>
                    <a:pt x="16" y="131"/>
                  </a:lnTo>
                  <a:lnTo>
                    <a:pt x="10" y="137"/>
                  </a:lnTo>
                  <a:lnTo>
                    <a:pt x="4" y="143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2"/>
                  </a:lnTo>
                  <a:lnTo>
                    <a:pt x="0" y="154"/>
                  </a:lnTo>
                  <a:lnTo>
                    <a:pt x="2" y="156"/>
                  </a:lnTo>
                  <a:lnTo>
                    <a:pt x="4" y="157"/>
                  </a:lnTo>
                  <a:lnTo>
                    <a:pt x="7" y="157"/>
                  </a:lnTo>
                  <a:lnTo>
                    <a:pt x="8" y="156"/>
                  </a:lnTo>
                  <a:lnTo>
                    <a:pt x="9" y="154"/>
                  </a:lnTo>
                  <a:lnTo>
                    <a:pt x="9" y="154"/>
                  </a:lnTo>
                  <a:lnTo>
                    <a:pt x="12" y="150"/>
                  </a:lnTo>
                  <a:lnTo>
                    <a:pt x="15" y="145"/>
                  </a:lnTo>
                  <a:lnTo>
                    <a:pt x="23" y="137"/>
                  </a:lnTo>
                  <a:lnTo>
                    <a:pt x="42" y="122"/>
                  </a:lnTo>
                  <a:lnTo>
                    <a:pt x="42" y="122"/>
                  </a:lnTo>
                  <a:lnTo>
                    <a:pt x="44" y="119"/>
                  </a:lnTo>
                  <a:lnTo>
                    <a:pt x="47" y="115"/>
                  </a:lnTo>
                  <a:lnTo>
                    <a:pt x="51" y="108"/>
                  </a:lnTo>
                  <a:lnTo>
                    <a:pt x="51" y="108"/>
                  </a:lnTo>
                  <a:lnTo>
                    <a:pt x="63" y="92"/>
                  </a:lnTo>
                  <a:lnTo>
                    <a:pt x="77" y="78"/>
                  </a:lnTo>
                  <a:lnTo>
                    <a:pt x="77" y="78"/>
                  </a:lnTo>
                  <a:lnTo>
                    <a:pt x="94" y="58"/>
                  </a:lnTo>
                  <a:lnTo>
                    <a:pt x="113" y="37"/>
                  </a:lnTo>
                  <a:lnTo>
                    <a:pt x="113" y="37"/>
                  </a:lnTo>
                  <a:lnTo>
                    <a:pt x="126" y="23"/>
                  </a:lnTo>
                  <a:lnTo>
                    <a:pt x="133" y="16"/>
                  </a:lnTo>
                  <a:lnTo>
                    <a:pt x="136" y="12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8" y="4"/>
                  </a:lnTo>
                  <a:lnTo>
                    <a:pt x="137" y="3"/>
                  </a:lnTo>
                  <a:lnTo>
                    <a:pt x="136" y="1"/>
                  </a:lnTo>
                  <a:lnTo>
                    <a:pt x="134" y="1"/>
                  </a:lnTo>
                  <a:lnTo>
                    <a:pt x="133" y="0"/>
                  </a:lnTo>
                  <a:lnTo>
                    <a:pt x="130" y="1"/>
                  </a:lnTo>
                  <a:lnTo>
                    <a:pt x="129" y="2"/>
                  </a:lnTo>
                  <a:lnTo>
                    <a:pt x="128" y="4"/>
                  </a:lnTo>
                  <a:lnTo>
                    <a:pt x="12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19">
              <a:extLst>
                <a:ext uri="{FF2B5EF4-FFF2-40B4-BE49-F238E27FC236}">
                  <a16:creationId xmlns:a16="http://schemas.microsoft.com/office/drawing/2014/main" id="{99656519-8EF8-F049-92BD-EC5CB41F5C21}"/>
                </a:ext>
              </a:extLst>
            </p:cNvPr>
            <p:cNvSpPr/>
            <p:nvPr/>
          </p:nvSpPr>
          <p:spPr bwMode="auto">
            <a:xfrm>
              <a:off x="2265363" y="4567238"/>
              <a:ext cx="55563" cy="61913"/>
            </a:xfrm>
            <a:custGeom>
              <a:avLst/>
              <a:gdLst/>
              <a:ahLst/>
              <a:cxnLst>
                <a:cxn ang="0">
                  <a:pos x="96" y="1"/>
                </a:cxn>
                <a:cxn ang="0">
                  <a:pos x="96" y="1"/>
                </a:cxn>
                <a:cxn ang="0">
                  <a:pos x="70" y="27"/>
                </a:cxn>
                <a:cxn ang="0">
                  <a:pos x="44" y="53"/>
                </a:cxn>
                <a:cxn ang="0">
                  <a:pos x="31" y="66"/>
                </a:cxn>
                <a:cxn ang="0">
                  <a:pos x="19" y="81"/>
                </a:cxn>
                <a:cxn ang="0">
                  <a:pos x="8" y="95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3" y="118"/>
                </a:cxn>
                <a:cxn ang="0">
                  <a:pos x="4" y="119"/>
                </a:cxn>
                <a:cxn ang="0">
                  <a:pos x="6" y="119"/>
                </a:cxn>
                <a:cxn ang="0">
                  <a:pos x="7" y="118"/>
                </a:cxn>
                <a:cxn ang="0">
                  <a:pos x="8" y="116"/>
                </a:cxn>
                <a:cxn ang="0">
                  <a:pos x="8" y="116"/>
                </a:cxn>
                <a:cxn ang="0">
                  <a:pos x="17" y="100"/>
                </a:cxn>
                <a:cxn ang="0">
                  <a:pos x="27" y="86"/>
                </a:cxn>
                <a:cxn ang="0">
                  <a:pos x="38" y="72"/>
                </a:cxn>
                <a:cxn ang="0">
                  <a:pos x="51" y="58"/>
                </a:cxn>
                <a:cxn ang="0">
                  <a:pos x="77" y="33"/>
                </a:cxn>
                <a:cxn ang="0">
                  <a:pos x="102" y="9"/>
                </a:cxn>
                <a:cxn ang="0">
                  <a:pos x="102" y="9"/>
                </a:cxn>
                <a:cxn ang="0">
                  <a:pos x="103" y="6"/>
                </a:cxn>
                <a:cxn ang="0">
                  <a:pos x="104" y="4"/>
                </a:cxn>
                <a:cxn ang="0">
                  <a:pos x="103" y="3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8" y="0"/>
                </a:cxn>
                <a:cxn ang="0">
                  <a:pos x="96" y="1"/>
                </a:cxn>
                <a:cxn ang="0">
                  <a:pos x="96" y="1"/>
                </a:cxn>
              </a:cxnLst>
              <a:rect l="0" t="0" r="r" b="b"/>
              <a:pathLst>
                <a:path w="104" h="119">
                  <a:moveTo>
                    <a:pt x="96" y="1"/>
                  </a:moveTo>
                  <a:lnTo>
                    <a:pt x="96" y="1"/>
                  </a:lnTo>
                  <a:lnTo>
                    <a:pt x="70" y="27"/>
                  </a:lnTo>
                  <a:lnTo>
                    <a:pt x="44" y="53"/>
                  </a:lnTo>
                  <a:lnTo>
                    <a:pt x="31" y="66"/>
                  </a:lnTo>
                  <a:lnTo>
                    <a:pt x="19" y="81"/>
                  </a:lnTo>
                  <a:lnTo>
                    <a:pt x="8" y="95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3" y="118"/>
                  </a:lnTo>
                  <a:lnTo>
                    <a:pt x="4" y="119"/>
                  </a:lnTo>
                  <a:lnTo>
                    <a:pt x="6" y="119"/>
                  </a:lnTo>
                  <a:lnTo>
                    <a:pt x="7" y="118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7" y="100"/>
                  </a:lnTo>
                  <a:lnTo>
                    <a:pt x="27" y="86"/>
                  </a:lnTo>
                  <a:lnTo>
                    <a:pt x="38" y="72"/>
                  </a:lnTo>
                  <a:lnTo>
                    <a:pt x="51" y="58"/>
                  </a:lnTo>
                  <a:lnTo>
                    <a:pt x="77" y="33"/>
                  </a:lnTo>
                  <a:lnTo>
                    <a:pt x="102" y="9"/>
                  </a:lnTo>
                  <a:lnTo>
                    <a:pt x="102" y="9"/>
                  </a:lnTo>
                  <a:lnTo>
                    <a:pt x="103" y="6"/>
                  </a:lnTo>
                  <a:lnTo>
                    <a:pt x="104" y="4"/>
                  </a:lnTo>
                  <a:lnTo>
                    <a:pt x="103" y="3"/>
                  </a:lnTo>
                  <a:lnTo>
                    <a:pt x="102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8" y="0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20">
              <a:extLst>
                <a:ext uri="{FF2B5EF4-FFF2-40B4-BE49-F238E27FC236}">
                  <a16:creationId xmlns:a16="http://schemas.microsoft.com/office/drawing/2014/main" id="{D7794C37-2394-AA27-263D-88241E76B80A}"/>
                </a:ext>
              </a:extLst>
            </p:cNvPr>
            <p:cNvSpPr/>
            <p:nvPr/>
          </p:nvSpPr>
          <p:spPr bwMode="auto">
            <a:xfrm>
              <a:off x="2359026" y="4152900"/>
              <a:ext cx="84138" cy="90488"/>
            </a:xfrm>
            <a:custGeom>
              <a:avLst/>
              <a:gdLst/>
              <a:ahLst/>
              <a:cxnLst>
                <a:cxn ang="0">
                  <a:pos x="154" y="1"/>
                </a:cxn>
                <a:cxn ang="0">
                  <a:pos x="154" y="1"/>
                </a:cxn>
                <a:cxn ang="0">
                  <a:pos x="142" y="10"/>
                </a:cxn>
                <a:cxn ang="0">
                  <a:pos x="132" y="18"/>
                </a:cxn>
                <a:cxn ang="0">
                  <a:pos x="112" y="36"/>
                </a:cxn>
                <a:cxn ang="0">
                  <a:pos x="93" y="56"/>
                </a:cxn>
                <a:cxn ang="0">
                  <a:pos x="75" y="76"/>
                </a:cxn>
                <a:cxn ang="0">
                  <a:pos x="75" y="76"/>
                </a:cxn>
                <a:cxn ang="0">
                  <a:pos x="52" y="100"/>
                </a:cxn>
                <a:cxn ang="0">
                  <a:pos x="29" y="125"/>
                </a:cxn>
                <a:cxn ang="0">
                  <a:pos x="29" y="125"/>
                </a:cxn>
                <a:cxn ang="0">
                  <a:pos x="20" y="135"/>
                </a:cxn>
                <a:cxn ang="0">
                  <a:pos x="12" y="144"/>
                </a:cxn>
                <a:cxn ang="0">
                  <a:pos x="6" y="153"/>
                </a:cxn>
                <a:cxn ang="0">
                  <a:pos x="0" y="165"/>
                </a:cxn>
                <a:cxn ang="0">
                  <a:pos x="0" y="165"/>
                </a:cxn>
                <a:cxn ang="0">
                  <a:pos x="0" y="167"/>
                </a:cxn>
                <a:cxn ang="0">
                  <a:pos x="0" y="170"/>
                </a:cxn>
                <a:cxn ang="0">
                  <a:pos x="2" y="171"/>
                </a:cxn>
                <a:cxn ang="0">
                  <a:pos x="4" y="172"/>
                </a:cxn>
                <a:cxn ang="0">
                  <a:pos x="4" y="172"/>
                </a:cxn>
                <a:cxn ang="0">
                  <a:pos x="9" y="172"/>
                </a:cxn>
                <a:cxn ang="0">
                  <a:pos x="13" y="171"/>
                </a:cxn>
                <a:cxn ang="0">
                  <a:pos x="16" y="168"/>
                </a:cxn>
                <a:cxn ang="0">
                  <a:pos x="18" y="163"/>
                </a:cxn>
                <a:cxn ang="0">
                  <a:pos x="18" y="163"/>
                </a:cxn>
                <a:cxn ang="0">
                  <a:pos x="18" y="161"/>
                </a:cxn>
                <a:cxn ang="0">
                  <a:pos x="17" y="159"/>
                </a:cxn>
                <a:cxn ang="0">
                  <a:pos x="16" y="158"/>
                </a:cxn>
                <a:cxn ang="0">
                  <a:pos x="14" y="157"/>
                </a:cxn>
                <a:cxn ang="0">
                  <a:pos x="14" y="157"/>
                </a:cxn>
                <a:cxn ang="0">
                  <a:pos x="20" y="148"/>
                </a:cxn>
                <a:cxn ang="0">
                  <a:pos x="28" y="139"/>
                </a:cxn>
                <a:cxn ang="0">
                  <a:pos x="43" y="121"/>
                </a:cxn>
                <a:cxn ang="0">
                  <a:pos x="60" y="105"/>
                </a:cxn>
                <a:cxn ang="0">
                  <a:pos x="75" y="89"/>
                </a:cxn>
                <a:cxn ang="0">
                  <a:pos x="75" y="89"/>
                </a:cxn>
                <a:cxn ang="0">
                  <a:pos x="95" y="67"/>
                </a:cxn>
                <a:cxn ang="0">
                  <a:pos x="114" y="47"/>
                </a:cxn>
                <a:cxn ang="0">
                  <a:pos x="125" y="36"/>
                </a:cxn>
                <a:cxn ang="0">
                  <a:pos x="135" y="27"/>
                </a:cxn>
                <a:cxn ang="0">
                  <a:pos x="146" y="18"/>
                </a:cxn>
                <a:cxn ang="0">
                  <a:pos x="158" y="10"/>
                </a:cxn>
                <a:cxn ang="0">
                  <a:pos x="158" y="10"/>
                </a:cxn>
                <a:cxn ang="0">
                  <a:pos x="160" y="9"/>
                </a:cxn>
                <a:cxn ang="0">
                  <a:pos x="160" y="6"/>
                </a:cxn>
                <a:cxn ang="0">
                  <a:pos x="160" y="4"/>
                </a:cxn>
                <a:cxn ang="0">
                  <a:pos x="160" y="3"/>
                </a:cxn>
                <a:cxn ang="0">
                  <a:pos x="159" y="1"/>
                </a:cxn>
                <a:cxn ang="0">
                  <a:pos x="157" y="1"/>
                </a:cxn>
                <a:cxn ang="0">
                  <a:pos x="156" y="0"/>
                </a:cxn>
                <a:cxn ang="0">
                  <a:pos x="154" y="1"/>
                </a:cxn>
                <a:cxn ang="0">
                  <a:pos x="154" y="1"/>
                </a:cxn>
              </a:cxnLst>
              <a:rect l="0" t="0" r="r" b="b"/>
              <a:pathLst>
                <a:path w="160" h="172">
                  <a:moveTo>
                    <a:pt x="154" y="1"/>
                  </a:moveTo>
                  <a:lnTo>
                    <a:pt x="154" y="1"/>
                  </a:lnTo>
                  <a:lnTo>
                    <a:pt x="142" y="10"/>
                  </a:lnTo>
                  <a:lnTo>
                    <a:pt x="132" y="18"/>
                  </a:lnTo>
                  <a:lnTo>
                    <a:pt x="112" y="36"/>
                  </a:lnTo>
                  <a:lnTo>
                    <a:pt x="93" y="56"/>
                  </a:lnTo>
                  <a:lnTo>
                    <a:pt x="75" y="76"/>
                  </a:lnTo>
                  <a:lnTo>
                    <a:pt x="75" y="76"/>
                  </a:lnTo>
                  <a:lnTo>
                    <a:pt x="52" y="100"/>
                  </a:lnTo>
                  <a:lnTo>
                    <a:pt x="29" y="125"/>
                  </a:lnTo>
                  <a:lnTo>
                    <a:pt x="29" y="125"/>
                  </a:lnTo>
                  <a:lnTo>
                    <a:pt x="20" y="135"/>
                  </a:lnTo>
                  <a:lnTo>
                    <a:pt x="12" y="144"/>
                  </a:lnTo>
                  <a:lnTo>
                    <a:pt x="6" y="153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0" y="167"/>
                  </a:lnTo>
                  <a:lnTo>
                    <a:pt x="0" y="170"/>
                  </a:lnTo>
                  <a:lnTo>
                    <a:pt x="2" y="171"/>
                  </a:lnTo>
                  <a:lnTo>
                    <a:pt x="4" y="172"/>
                  </a:lnTo>
                  <a:lnTo>
                    <a:pt x="4" y="172"/>
                  </a:lnTo>
                  <a:lnTo>
                    <a:pt x="9" y="172"/>
                  </a:lnTo>
                  <a:lnTo>
                    <a:pt x="13" y="171"/>
                  </a:lnTo>
                  <a:lnTo>
                    <a:pt x="16" y="168"/>
                  </a:lnTo>
                  <a:lnTo>
                    <a:pt x="18" y="163"/>
                  </a:lnTo>
                  <a:lnTo>
                    <a:pt x="18" y="163"/>
                  </a:lnTo>
                  <a:lnTo>
                    <a:pt x="18" y="161"/>
                  </a:lnTo>
                  <a:lnTo>
                    <a:pt x="17" y="159"/>
                  </a:lnTo>
                  <a:lnTo>
                    <a:pt x="16" y="158"/>
                  </a:lnTo>
                  <a:lnTo>
                    <a:pt x="14" y="157"/>
                  </a:lnTo>
                  <a:lnTo>
                    <a:pt x="14" y="157"/>
                  </a:lnTo>
                  <a:lnTo>
                    <a:pt x="20" y="148"/>
                  </a:lnTo>
                  <a:lnTo>
                    <a:pt x="28" y="139"/>
                  </a:lnTo>
                  <a:lnTo>
                    <a:pt x="43" y="121"/>
                  </a:lnTo>
                  <a:lnTo>
                    <a:pt x="60" y="105"/>
                  </a:lnTo>
                  <a:lnTo>
                    <a:pt x="75" y="89"/>
                  </a:lnTo>
                  <a:lnTo>
                    <a:pt x="75" y="89"/>
                  </a:lnTo>
                  <a:lnTo>
                    <a:pt x="95" y="67"/>
                  </a:lnTo>
                  <a:lnTo>
                    <a:pt x="114" y="47"/>
                  </a:lnTo>
                  <a:lnTo>
                    <a:pt x="125" y="36"/>
                  </a:lnTo>
                  <a:lnTo>
                    <a:pt x="135" y="27"/>
                  </a:lnTo>
                  <a:lnTo>
                    <a:pt x="146" y="18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60" y="9"/>
                  </a:lnTo>
                  <a:lnTo>
                    <a:pt x="160" y="6"/>
                  </a:lnTo>
                  <a:lnTo>
                    <a:pt x="160" y="4"/>
                  </a:lnTo>
                  <a:lnTo>
                    <a:pt x="160" y="3"/>
                  </a:lnTo>
                  <a:lnTo>
                    <a:pt x="159" y="1"/>
                  </a:lnTo>
                  <a:lnTo>
                    <a:pt x="157" y="1"/>
                  </a:lnTo>
                  <a:lnTo>
                    <a:pt x="156" y="0"/>
                  </a:lnTo>
                  <a:lnTo>
                    <a:pt x="154" y="1"/>
                  </a:lnTo>
                  <a:lnTo>
                    <a:pt x="15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621">
              <a:extLst>
                <a:ext uri="{FF2B5EF4-FFF2-40B4-BE49-F238E27FC236}">
                  <a16:creationId xmlns:a16="http://schemas.microsoft.com/office/drawing/2014/main" id="{5EBCBCF9-9EA4-60A9-41F8-37A1A590D38B}"/>
                </a:ext>
              </a:extLst>
            </p:cNvPr>
            <p:cNvSpPr/>
            <p:nvPr/>
          </p:nvSpPr>
          <p:spPr bwMode="auto">
            <a:xfrm>
              <a:off x="2406651" y="4149725"/>
              <a:ext cx="92075" cy="88900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68" y="1"/>
                </a:cxn>
                <a:cxn ang="0">
                  <a:pos x="144" y="19"/>
                </a:cxn>
                <a:cxn ang="0">
                  <a:pos x="123" y="37"/>
                </a:cxn>
                <a:cxn ang="0">
                  <a:pos x="102" y="57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56" y="101"/>
                </a:cxn>
                <a:cxn ang="0">
                  <a:pos x="44" y="114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21" y="132"/>
                </a:cxn>
                <a:cxn ang="0">
                  <a:pos x="13" y="140"/>
                </a:cxn>
                <a:cxn ang="0">
                  <a:pos x="6" y="149"/>
                </a:cxn>
                <a:cxn ang="0">
                  <a:pos x="3" y="154"/>
                </a:cxn>
                <a:cxn ang="0">
                  <a:pos x="0" y="159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2" y="165"/>
                </a:cxn>
                <a:cxn ang="0">
                  <a:pos x="5" y="166"/>
                </a:cxn>
                <a:cxn ang="0">
                  <a:pos x="6" y="165"/>
                </a:cxn>
                <a:cxn ang="0">
                  <a:pos x="8" y="164"/>
                </a:cxn>
                <a:cxn ang="0">
                  <a:pos x="12" y="160"/>
                </a:cxn>
                <a:cxn ang="0">
                  <a:pos x="12" y="160"/>
                </a:cxn>
                <a:cxn ang="0">
                  <a:pos x="13" y="157"/>
                </a:cxn>
                <a:cxn ang="0">
                  <a:pos x="13" y="155"/>
                </a:cxn>
                <a:cxn ang="0">
                  <a:pos x="13" y="155"/>
                </a:cxn>
                <a:cxn ang="0">
                  <a:pos x="20" y="147"/>
                </a:cxn>
                <a:cxn ang="0">
                  <a:pos x="27" y="140"/>
                </a:cxn>
                <a:cxn ang="0">
                  <a:pos x="44" y="126"/>
                </a:cxn>
                <a:cxn ang="0">
                  <a:pos x="44" y="126"/>
                </a:cxn>
                <a:cxn ang="0">
                  <a:pos x="55" y="116"/>
                </a:cxn>
                <a:cxn ang="0">
                  <a:pos x="67" y="106"/>
                </a:cxn>
                <a:cxn ang="0">
                  <a:pos x="88" y="84"/>
                </a:cxn>
                <a:cxn ang="0">
                  <a:pos x="88" y="84"/>
                </a:cxn>
                <a:cxn ang="0">
                  <a:pos x="108" y="64"/>
                </a:cxn>
                <a:cxn ang="0">
                  <a:pos x="129" y="45"/>
                </a:cxn>
                <a:cxn ang="0">
                  <a:pos x="149" y="26"/>
                </a:cxn>
                <a:cxn ang="0">
                  <a:pos x="172" y="9"/>
                </a:cxn>
                <a:cxn ang="0">
                  <a:pos x="172" y="9"/>
                </a:cxn>
                <a:cxn ang="0">
                  <a:pos x="174" y="7"/>
                </a:cxn>
                <a:cxn ang="0">
                  <a:pos x="174" y="5"/>
                </a:cxn>
                <a:cxn ang="0">
                  <a:pos x="174" y="2"/>
                </a:cxn>
                <a:cxn ang="0">
                  <a:pos x="173" y="1"/>
                </a:cxn>
                <a:cxn ang="0">
                  <a:pos x="171" y="0"/>
                </a:cxn>
                <a:cxn ang="0">
                  <a:pos x="169" y="0"/>
                </a:cxn>
                <a:cxn ang="0">
                  <a:pos x="168" y="1"/>
                </a:cxn>
                <a:cxn ang="0">
                  <a:pos x="168" y="1"/>
                </a:cxn>
              </a:cxnLst>
              <a:rect l="0" t="0" r="r" b="b"/>
              <a:pathLst>
                <a:path w="174" h="166">
                  <a:moveTo>
                    <a:pt x="168" y="1"/>
                  </a:moveTo>
                  <a:lnTo>
                    <a:pt x="168" y="1"/>
                  </a:lnTo>
                  <a:lnTo>
                    <a:pt x="144" y="19"/>
                  </a:lnTo>
                  <a:lnTo>
                    <a:pt x="123" y="37"/>
                  </a:lnTo>
                  <a:lnTo>
                    <a:pt x="102" y="57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56" y="101"/>
                  </a:lnTo>
                  <a:lnTo>
                    <a:pt x="44" y="114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21" y="132"/>
                  </a:lnTo>
                  <a:lnTo>
                    <a:pt x="13" y="140"/>
                  </a:lnTo>
                  <a:lnTo>
                    <a:pt x="6" y="149"/>
                  </a:lnTo>
                  <a:lnTo>
                    <a:pt x="3" y="154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0" y="162"/>
                  </a:lnTo>
                  <a:lnTo>
                    <a:pt x="2" y="165"/>
                  </a:lnTo>
                  <a:lnTo>
                    <a:pt x="5" y="166"/>
                  </a:lnTo>
                  <a:lnTo>
                    <a:pt x="6" y="165"/>
                  </a:lnTo>
                  <a:lnTo>
                    <a:pt x="8" y="164"/>
                  </a:lnTo>
                  <a:lnTo>
                    <a:pt x="12" y="160"/>
                  </a:lnTo>
                  <a:lnTo>
                    <a:pt x="12" y="160"/>
                  </a:lnTo>
                  <a:lnTo>
                    <a:pt x="13" y="157"/>
                  </a:lnTo>
                  <a:lnTo>
                    <a:pt x="13" y="155"/>
                  </a:lnTo>
                  <a:lnTo>
                    <a:pt x="13" y="155"/>
                  </a:lnTo>
                  <a:lnTo>
                    <a:pt x="20" y="147"/>
                  </a:lnTo>
                  <a:lnTo>
                    <a:pt x="27" y="140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55" y="116"/>
                  </a:lnTo>
                  <a:lnTo>
                    <a:pt x="67" y="106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108" y="64"/>
                  </a:lnTo>
                  <a:lnTo>
                    <a:pt x="129" y="45"/>
                  </a:lnTo>
                  <a:lnTo>
                    <a:pt x="149" y="26"/>
                  </a:lnTo>
                  <a:lnTo>
                    <a:pt x="172" y="9"/>
                  </a:lnTo>
                  <a:lnTo>
                    <a:pt x="172" y="9"/>
                  </a:lnTo>
                  <a:lnTo>
                    <a:pt x="174" y="7"/>
                  </a:lnTo>
                  <a:lnTo>
                    <a:pt x="174" y="5"/>
                  </a:lnTo>
                  <a:lnTo>
                    <a:pt x="174" y="2"/>
                  </a:lnTo>
                  <a:lnTo>
                    <a:pt x="173" y="1"/>
                  </a:lnTo>
                  <a:lnTo>
                    <a:pt x="171" y="0"/>
                  </a:lnTo>
                  <a:lnTo>
                    <a:pt x="169" y="0"/>
                  </a:lnTo>
                  <a:lnTo>
                    <a:pt x="168" y="1"/>
                  </a:lnTo>
                  <a:lnTo>
                    <a:pt x="16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622">
              <a:extLst>
                <a:ext uri="{FF2B5EF4-FFF2-40B4-BE49-F238E27FC236}">
                  <a16:creationId xmlns:a16="http://schemas.microsoft.com/office/drawing/2014/main" id="{DE45756D-8F62-2B43-3123-655C2B1C6D41}"/>
                </a:ext>
              </a:extLst>
            </p:cNvPr>
            <p:cNvSpPr/>
            <p:nvPr/>
          </p:nvSpPr>
          <p:spPr bwMode="auto">
            <a:xfrm>
              <a:off x="2433638" y="4144963"/>
              <a:ext cx="120650" cy="98425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21" y="0"/>
                </a:cxn>
                <a:cxn ang="0">
                  <a:pos x="166" y="38"/>
                </a:cxn>
                <a:cxn ang="0">
                  <a:pos x="139" y="58"/>
                </a:cxn>
                <a:cxn ang="0">
                  <a:pos x="112" y="78"/>
                </a:cxn>
                <a:cxn ang="0">
                  <a:pos x="112" y="78"/>
                </a:cxn>
                <a:cxn ang="0">
                  <a:pos x="84" y="102"/>
                </a:cxn>
                <a:cxn ang="0">
                  <a:pos x="55" y="125"/>
                </a:cxn>
                <a:cxn ang="0">
                  <a:pos x="27" y="150"/>
                </a:cxn>
                <a:cxn ang="0">
                  <a:pos x="15" y="163"/>
                </a:cxn>
                <a:cxn ang="0">
                  <a:pos x="2" y="176"/>
                </a:cxn>
                <a:cxn ang="0">
                  <a:pos x="2" y="176"/>
                </a:cxn>
                <a:cxn ang="0">
                  <a:pos x="0" y="179"/>
                </a:cxn>
                <a:cxn ang="0">
                  <a:pos x="1" y="182"/>
                </a:cxn>
                <a:cxn ang="0">
                  <a:pos x="2" y="184"/>
                </a:cxn>
                <a:cxn ang="0">
                  <a:pos x="5" y="185"/>
                </a:cxn>
                <a:cxn ang="0">
                  <a:pos x="5" y="185"/>
                </a:cxn>
                <a:cxn ang="0">
                  <a:pos x="10" y="184"/>
                </a:cxn>
                <a:cxn ang="0">
                  <a:pos x="12" y="183"/>
                </a:cxn>
                <a:cxn ang="0">
                  <a:pos x="14" y="181"/>
                </a:cxn>
                <a:cxn ang="0">
                  <a:pos x="15" y="176"/>
                </a:cxn>
                <a:cxn ang="0">
                  <a:pos x="15" y="176"/>
                </a:cxn>
                <a:cxn ang="0">
                  <a:pos x="25" y="166"/>
                </a:cxn>
                <a:cxn ang="0">
                  <a:pos x="36" y="156"/>
                </a:cxn>
                <a:cxn ang="0">
                  <a:pos x="59" y="136"/>
                </a:cxn>
                <a:cxn ang="0">
                  <a:pos x="82" y="117"/>
                </a:cxn>
                <a:cxn ang="0">
                  <a:pos x="106" y="97"/>
                </a:cxn>
                <a:cxn ang="0">
                  <a:pos x="106" y="97"/>
                </a:cxn>
                <a:cxn ang="0">
                  <a:pos x="135" y="73"/>
                </a:cxn>
                <a:cxn ang="0">
                  <a:pos x="164" y="50"/>
                </a:cxn>
                <a:cxn ang="0">
                  <a:pos x="194" y="29"/>
                </a:cxn>
                <a:cxn ang="0">
                  <a:pos x="225" y="8"/>
                </a:cxn>
                <a:cxn ang="0">
                  <a:pos x="225" y="8"/>
                </a:cxn>
                <a:cxn ang="0">
                  <a:pos x="227" y="7"/>
                </a:cxn>
                <a:cxn ang="0">
                  <a:pos x="227" y="5"/>
                </a:cxn>
                <a:cxn ang="0">
                  <a:pos x="227" y="4"/>
                </a:cxn>
                <a:cxn ang="0">
                  <a:pos x="227" y="2"/>
                </a:cxn>
                <a:cxn ang="0">
                  <a:pos x="226" y="1"/>
                </a:cxn>
                <a:cxn ang="0">
                  <a:pos x="224" y="0"/>
                </a:cxn>
                <a:cxn ang="0">
                  <a:pos x="223" y="0"/>
                </a:cxn>
                <a:cxn ang="0">
                  <a:pos x="221" y="0"/>
                </a:cxn>
                <a:cxn ang="0">
                  <a:pos x="221" y="0"/>
                </a:cxn>
              </a:cxnLst>
              <a:rect l="0" t="0" r="r" b="b"/>
              <a:pathLst>
                <a:path w="227" h="185">
                  <a:moveTo>
                    <a:pt x="221" y="0"/>
                  </a:moveTo>
                  <a:lnTo>
                    <a:pt x="221" y="0"/>
                  </a:lnTo>
                  <a:lnTo>
                    <a:pt x="166" y="38"/>
                  </a:lnTo>
                  <a:lnTo>
                    <a:pt x="139" y="58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84" y="102"/>
                  </a:lnTo>
                  <a:lnTo>
                    <a:pt x="55" y="125"/>
                  </a:lnTo>
                  <a:lnTo>
                    <a:pt x="27" y="150"/>
                  </a:lnTo>
                  <a:lnTo>
                    <a:pt x="15" y="163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0" y="179"/>
                  </a:lnTo>
                  <a:lnTo>
                    <a:pt x="1" y="182"/>
                  </a:lnTo>
                  <a:lnTo>
                    <a:pt x="2" y="184"/>
                  </a:lnTo>
                  <a:lnTo>
                    <a:pt x="5" y="185"/>
                  </a:lnTo>
                  <a:lnTo>
                    <a:pt x="5" y="185"/>
                  </a:lnTo>
                  <a:lnTo>
                    <a:pt x="10" y="184"/>
                  </a:lnTo>
                  <a:lnTo>
                    <a:pt x="12" y="183"/>
                  </a:lnTo>
                  <a:lnTo>
                    <a:pt x="14" y="181"/>
                  </a:lnTo>
                  <a:lnTo>
                    <a:pt x="15" y="176"/>
                  </a:lnTo>
                  <a:lnTo>
                    <a:pt x="15" y="176"/>
                  </a:lnTo>
                  <a:lnTo>
                    <a:pt x="25" y="166"/>
                  </a:lnTo>
                  <a:lnTo>
                    <a:pt x="36" y="156"/>
                  </a:lnTo>
                  <a:lnTo>
                    <a:pt x="59" y="136"/>
                  </a:lnTo>
                  <a:lnTo>
                    <a:pt x="82" y="117"/>
                  </a:lnTo>
                  <a:lnTo>
                    <a:pt x="106" y="97"/>
                  </a:lnTo>
                  <a:lnTo>
                    <a:pt x="106" y="97"/>
                  </a:lnTo>
                  <a:lnTo>
                    <a:pt x="135" y="73"/>
                  </a:lnTo>
                  <a:lnTo>
                    <a:pt x="164" y="50"/>
                  </a:lnTo>
                  <a:lnTo>
                    <a:pt x="194" y="29"/>
                  </a:lnTo>
                  <a:lnTo>
                    <a:pt x="225" y="8"/>
                  </a:lnTo>
                  <a:lnTo>
                    <a:pt x="225" y="8"/>
                  </a:lnTo>
                  <a:lnTo>
                    <a:pt x="227" y="7"/>
                  </a:lnTo>
                  <a:lnTo>
                    <a:pt x="227" y="5"/>
                  </a:lnTo>
                  <a:lnTo>
                    <a:pt x="227" y="4"/>
                  </a:lnTo>
                  <a:lnTo>
                    <a:pt x="227" y="2"/>
                  </a:lnTo>
                  <a:lnTo>
                    <a:pt x="226" y="1"/>
                  </a:lnTo>
                  <a:lnTo>
                    <a:pt x="224" y="0"/>
                  </a:lnTo>
                  <a:lnTo>
                    <a:pt x="223" y="0"/>
                  </a:lnTo>
                  <a:lnTo>
                    <a:pt x="221" y="0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623">
              <a:extLst>
                <a:ext uri="{FF2B5EF4-FFF2-40B4-BE49-F238E27FC236}">
                  <a16:creationId xmlns:a16="http://schemas.microsoft.com/office/drawing/2014/main" id="{2A89852D-6CC9-786E-51E4-FBBC9EDB3A73}"/>
                </a:ext>
              </a:extLst>
            </p:cNvPr>
            <p:cNvSpPr/>
            <p:nvPr/>
          </p:nvSpPr>
          <p:spPr bwMode="auto">
            <a:xfrm>
              <a:off x="2484438" y="4154488"/>
              <a:ext cx="107950" cy="84138"/>
            </a:xfrm>
            <a:custGeom>
              <a:avLst/>
              <a:gdLst/>
              <a:ahLst/>
              <a:cxnLst>
                <a:cxn ang="0">
                  <a:pos x="198" y="1"/>
                </a:cxn>
                <a:cxn ang="0">
                  <a:pos x="198" y="1"/>
                </a:cxn>
                <a:cxn ang="0">
                  <a:pos x="185" y="8"/>
                </a:cxn>
                <a:cxn ang="0">
                  <a:pos x="174" y="15"/>
                </a:cxn>
                <a:cxn ang="0">
                  <a:pos x="162" y="23"/>
                </a:cxn>
                <a:cxn ang="0">
                  <a:pos x="152" y="31"/>
                </a:cxn>
                <a:cxn ang="0">
                  <a:pos x="131" y="50"/>
                </a:cxn>
                <a:cxn ang="0">
                  <a:pos x="112" y="69"/>
                </a:cxn>
                <a:cxn ang="0">
                  <a:pos x="112" y="69"/>
                </a:cxn>
                <a:cxn ang="0">
                  <a:pos x="86" y="90"/>
                </a:cxn>
                <a:cxn ang="0">
                  <a:pos x="59" y="111"/>
                </a:cxn>
                <a:cxn ang="0">
                  <a:pos x="31" y="130"/>
                </a:cxn>
                <a:cxn ang="0">
                  <a:pos x="2" y="148"/>
                </a:cxn>
                <a:cxn ang="0">
                  <a:pos x="2" y="148"/>
                </a:cxn>
                <a:cxn ang="0">
                  <a:pos x="1" y="149"/>
                </a:cxn>
                <a:cxn ang="0">
                  <a:pos x="0" y="151"/>
                </a:cxn>
                <a:cxn ang="0">
                  <a:pos x="0" y="153"/>
                </a:cxn>
                <a:cxn ang="0">
                  <a:pos x="1" y="154"/>
                </a:cxn>
                <a:cxn ang="0">
                  <a:pos x="2" y="156"/>
                </a:cxn>
                <a:cxn ang="0">
                  <a:pos x="3" y="157"/>
                </a:cxn>
                <a:cxn ang="0">
                  <a:pos x="5" y="157"/>
                </a:cxn>
                <a:cxn ang="0">
                  <a:pos x="8" y="156"/>
                </a:cxn>
                <a:cxn ang="0">
                  <a:pos x="8" y="156"/>
                </a:cxn>
                <a:cxn ang="0">
                  <a:pos x="33" y="140"/>
                </a:cxn>
                <a:cxn ang="0">
                  <a:pos x="58" y="122"/>
                </a:cxn>
                <a:cxn ang="0">
                  <a:pos x="82" y="105"/>
                </a:cxn>
                <a:cxn ang="0">
                  <a:pos x="106" y="85"/>
                </a:cxn>
                <a:cxn ang="0">
                  <a:pos x="106" y="85"/>
                </a:cxn>
                <a:cxn ang="0">
                  <a:pos x="129" y="66"/>
                </a:cxn>
                <a:cxn ang="0">
                  <a:pos x="152" y="44"/>
                </a:cxn>
                <a:cxn ang="0">
                  <a:pos x="163" y="35"/>
                </a:cxn>
                <a:cxn ang="0">
                  <a:pos x="176" y="25"/>
                </a:cxn>
                <a:cxn ang="0">
                  <a:pos x="188" y="17"/>
                </a:cxn>
                <a:cxn ang="0">
                  <a:pos x="202" y="10"/>
                </a:cxn>
                <a:cxn ang="0">
                  <a:pos x="202" y="10"/>
                </a:cxn>
                <a:cxn ang="0">
                  <a:pos x="204" y="9"/>
                </a:cxn>
                <a:cxn ang="0">
                  <a:pos x="204" y="7"/>
                </a:cxn>
                <a:cxn ang="0">
                  <a:pos x="204" y="5"/>
                </a:cxn>
                <a:cxn ang="0">
                  <a:pos x="204" y="4"/>
                </a:cxn>
                <a:cxn ang="0">
                  <a:pos x="201" y="1"/>
                </a:cxn>
                <a:cxn ang="0">
                  <a:pos x="199" y="0"/>
                </a:cxn>
                <a:cxn ang="0">
                  <a:pos x="198" y="1"/>
                </a:cxn>
                <a:cxn ang="0">
                  <a:pos x="198" y="1"/>
                </a:cxn>
              </a:cxnLst>
              <a:rect l="0" t="0" r="r" b="b"/>
              <a:pathLst>
                <a:path w="204" h="157">
                  <a:moveTo>
                    <a:pt x="198" y="1"/>
                  </a:moveTo>
                  <a:lnTo>
                    <a:pt x="198" y="1"/>
                  </a:lnTo>
                  <a:lnTo>
                    <a:pt x="185" y="8"/>
                  </a:lnTo>
                  <a:lnTo>
                    <a:pt x="174" y="15"/>
                  </a:lnTo>
                  <a:lnTo>
                    <a:pt x="162" y="23"/>
                  </a:lnTo>
                  <a:lnTo>
                    <a:pt x="152" y="31"/>
                  </a:lnTo>
                  <a:lnTo>
                    <a:pt x="131" y="50"/>
                  </a:lnTo>
                  <a:lnTo>
                    <a:pt x="112" y="69"/>
                  </a:lnTo>
                  <a:lnTo>
                    <a:pt x="112" y="69"/>
                  </a:lnTo>
                  <a:lnTo>
                    <a:pt x="86" y="90"/>
                  </a:lnTo>
                  <a:lnTo>
                    <a:pt x="59" y="111"/>
                  </a:lnTo>
                  <a:lnTo>
                    <a:pt x="31" y="130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1" y="149"/>
                  </a:lnTo>
                  <a:lnTo>
                    <a:pt x="0" y="151"/>
                  </a:lnTo>
                  <a:lnTo>
                    <a:pt x="0" y="153"/>
                  </a:lnTo>
                  <a:lnTo>
                    <a:pt x="1" y="154"/>
                  </a:lnTo>
                  <a:lnTo>
                    <a:pt x="2" y="156"/>
                  </a:lnTo>
                  <a:lnTo>
                    <a:pt x="3" y="157"/>
                  </a:lnTo>
                  <a:lnTo>
                    <a:pt x="5" y="157"/>
                  </a:lnTo>
                  <a:lnTo>
                    <a:pt x="8" y="156"/>
                  </a:lnTo>
                  <a:lnTo>
                    <a:pt x="8" y="156"/>
                  </a:lnTo>
                  <a:lnTo>
                    <a:pt x="33" y="140"/>
                  </a:lnTo>
                  <a:lnTo>
                    <a:pt x="58" y="122"/>
                  </a:lnTo>
                  <a:lnTo>
                    <a:pt x="82" y="105"/>
                  </a:lnTo>
                  <a:lnTo>
                    <a:pt x="106" y="85"/>
                  </a:lnTo>
                  <a:lnTo>
                    <a:pt x="106" y="85"/>
                  </a:lnTo>
                  <a:lnTo>
                    <a:pt x="129" y="66"/>
                  </a:lnTo>
                  <a:lnTo>
                    <a:pt x="152" y="44"/>
                  </a:lnTo>
                  <a:lnTo>
                    <a:pt x="163" y="35"/>
                  </a:lnTo>
                  <a:lnTo>
                    <a:pt x="176" y="25"/>
                  </a:lnTo>
                  <a:lnTo>
                    <a:pt x="188" y="17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04" y="9"/>
                  </a:lnTo>
                  <a:lnTo>
                    <a:pt x="204" y="7"/>
                  </a:lnTo>
                  <a:lnTo>
                    <a:pt x="204" y="5"/>
                  </a:lnTo>
                  <a:lnTo>
                    <a:pt x="204" y="4"/>
                  </a:lnTo>
                  <a:lnTo>
                    <a:pt x="201" y="1"/>
                  </a:lnTo>
                  <a:lnTo>
                    <a:pt x="199" y="0"/>
                  </a:lnTo>
                  <a:lnTo>
                    <a:pt x="198" y="1"/>
                  </a:lnTo>
                  <a:lnTo>
                    <a:pt x="19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624">
              <a:extLst>
                <a:ext uri="{FF2B5EF4-FFF2-40B4-BE49-F238E27FC236}">
                  <a16:creationId xmlns:a16="http://schemas.microsoft.com/office/drawing/2014/main" id="{48E6CC04-5C4C-4D9C-D43D-6B5E3932F8A1}"/>
                </a:ext>
              </a:extLst>
            </p:cNvPr>
            <p:cNvSpPr/>
            <p:nvPr/>
          </p:nvSpPr>
          <p:spPr bwMode="auto">
            <a:xfrm>
              <a:off x="2516188" y="4152900"/>
              <a:ext cx="115888" cy="90488"/>
            </a:xfrm>
            <a:custGeom>
              <a:avLst/>
              <a:gdLst/>
              <a:ahLst/>
              <a:cxnLst>
                <a:cxn ang="0">
                  <a:pos x="211" y="1"/>
                </a:cxn>
                <a:cxn ang="0">
                  <a:pos x="211" y="1"/>
                </a:cxn>
                <a:cxn ang="0">
                  <a:pos x="185" y="21"/>
                </a:cxn>
                <a:cxn ang="0">
                  <a:pos x="159" y="41"/>
                </a:cxn>
                <a:cxn ang="0">
                  <a:pos x="135" y="61"/>
                </a:cxn>
                <a:cxn ang="0">
                  <a:pos x="109" y="81"/>
                </a:cxn>
                <a:cxn ang="0">
                  <a:pos x="109" y="81"/>
                </a:cxn>
                <a:cxn ang="0">
                  <a:pos x="55" y="122"/>
                </a:cxn>
                <a:cxn ang="0">
                  <a:pos x="28" y="142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0" y="169"/>
                </a:cxn>
                <a:cxn ang="0">
                  <a:pos x="1" y="170"/>
                </a:cxn>
                <a:cxn ang="0">
                  <a:pos x="4" y="172"/>
                </a:cxn>
                <a:cxn ang="0">
                  <a:pos x="6" y="171"/>
                </a:cxn>
                <a:cxn ang="0">
                  <a:pos x="9" y="170"/>
                </a:cxn>
                <a:cxn ang="0">
                  <a:pos x="9" y="170"/>
                </a:cxn>
                <a:cxn ang="0">
                  <a:pos x="32" y="151"/>
                </a:cxn>
                <a:cxn ang="0">
                  <a:pos x="58" y="132"/>
                </a:cxn>
                <a:cxn ang="0">
                  <a:pos x="83" y="114"/>
                </a:cxn>
                <a:cxn ang="0">
                  <a:pos x="108" y="94"/>
                </a:cxn>
                <a:cxn ang="0">
                  <a:pos x="108" y="94"/>
                </a:cxn>
                <a:cxn ang="0">
                  <a:pos x="121" y="84"/>
                </a:cxn>
                <a:cxn ang="0">
                  <a:pos x="135" y="74"/>
                </a:cxn>
                <a:cxn ang="0">
                  <a:pos x="149" y="63"/>
                </a:cxn>
                <a:cxn ang="0">
                  <a:pos x="162" y="53"/>
                </a:cxn>
                <a:cxn ang="0">
                  <a:pos x="162" y="53"/>
                </a:cxn>
                <a:cxn ang="0">
                  <a:pos x="188" y="31"/>
                </a:cxn>
                <a:cxn ang="0">
                  <a:pos x="202" y="20"/>
                </a:cxn>
                <a:cxn ang="0">
                  <a:pos x="216" y="10"/>
                </a:cxn>
                <a:cxn ang="0">
                  <a:pos x="216" y="10"/>
                </a:cxn>
                <a:cxn ang="0">
                  <a:pos x="217" y="9"/>
                </a:cxn>
                <a:cxn ang="0">
                  <a:pos x="218" y="6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4" y="1"/>
                </a:cxn>
                <a:cxn ang="0">
                  <a:pos x="213" y="0"/>
                </a:cxn>
                <a:cxn ang="0">
                  <a:pos x="211" y="1"/>
                </a:cxn>
                <a:cxn ang="0">
                  <a:pos x="211" y="1"/>
                </a:cxn>
              </a:cxnLst>
              <a:rect l="0" t="0" r="r" b="b"/>
              <a:pathLst>
                <a:path w="218" h="172">
                  <a:moveTo>
                    <a:pt x="211" y="1"/>
                  </a:moveTo>
                  <a:lnTo>
                    <a:pt x="211" y="1"/>
                  </a:lnTo>
                  <a:lnTo>
                    <a:pt x="185" y="21"/>
                  </a:lnTo>
                  <a:lnTo>
                    <a:pt x="159" y="41"/>
                  </a:lnTo>
                  <a:lnTo>
                    <a:pt x="135" y="61"/>
                  </a:lnTo>
                  <a:lnTo>
                    <a:pt x="109" y="81"/>
                  </a:lnTo>
                  <a:lnTo>
                    <a:pt x="109" y="81"/>
                  </a:lnTo>
                  <a:lnTo>
                    <a:pt x="55" y="122"/>
                  </a:lnTo>
                  <a:lnTo>
                    <a:pt x="28" y="142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0" y="169"/>
                  </a:lnTo>
                  <a:lnTo>
                    <a:pt x="1" y="170"/>
                  </a:lnTo>
                  <a:lnTo>
                    <a:pt x="4" y="172"/>
                  </a:lnTo>
                  <a:lnTo>
                    <a:pt x="6" y="171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32" y="151"/>
                  </a:lnTo>
                  <a:lnTo>
                    <a:pt x="58" y="132"/>
                  </a:lnTo>
                  <a:lnTo>
                    <a:pt x="83" y="11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21" y="84"/>
                  </a:lnTo>
                  <a:lnTo>
                    <a:pt x="135" y="74"/>
                  </a:lnTo>
                  <a:lnTo>
                    <a:pt x="149" y="63"/>
                  </a:lnTo>
                  <a:lnTo>
                    <a:pt x="162" y="53"/>
                  </a:lnTo>
                  <a:lnTo>
                    <a:pt x="162" y="53"/>
                  </a:lnTo>
                  <a:lnTo>
                    <a:pt x="188" y="31"/>
                  </a:lnTo>
                  <a:lnTo>
                    <a:pt x="202" y="2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7" y="9"/>
                  </a:lnTo>
                  <a:lnTo>
                    <a:pt x="218" y="6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4" y="1"/>
                  </a:lnTo>
                  <a:lnTo>
                    <a:pt x="213" y="0"/>
                  </a:lnTo>
                  <a:lnTo>
                    <a:pt x="211" y="1"/>
                  </a:lnTo>
                  <a:lnTo>
                    <a:pt x="21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625">
              <a:extLst>
                <a:ext uri="{FF2B5EF4-FFF2-40B4-BE49-F238E27FC236}">
                  <a16:creationId xmlns:a16="http://schemas.microsoft.com/office/drawing/2014/main" id="{6E32AC9B-8EA8-3E79-77EB-A47215842BA4}"/>
                </a:ext>
              </a:extLst>
            </p:cNvPr>
            <p:cNvSpPr/>
            <p:nvPr/>
          </p:nvSpPr>
          <p:spPr bwMode="auto">
            <a:xfrm>
              <a:off x="2566988" y="4149725"/>
              <a:ext cx="103188" cy="90488"/>
            </a:xfrm>
            <a:custGeom>
              <a:avLst/>
              <a:gdLst/>
              <a:ahLst/>
              <a:cxnLst>
                <a:cxn ang="0">
                  <a:pos x="187" y="1"/>
                </a:cxn>
                <a:cxn ang="0">
                  <a:pos x="187" y="1"/>
                </a:cxn>
                <a:cxn ang="0">
                  <a:pos x="175" y="9"/>
                </a:cxn>
                <a:cxn ang="0">
                  <a:pos x="163" y="18"/>
                </a:cxn>
                <a:cxn ang="0">
                  <a:pos x="141" y="37"/>
                </a:cxn>
                <a:cxn ang="0">
                  <a:pos x="119" y="58"/>
                </a:cxn>
                <a:cxn ang="0">
                  <a:pos x="98" y="80"/>
                </a:cxn>
                <a:cxn ang="0">
                  <a:pos x="98" y="80"/>
                </a:cxn>
                <a:cxn ang="0">
                  <a:pos x="87" y="90"/>
                </a:cxn>
                <a:cxn ang="0">
                  <a:pos x="76" y="101"/>
                </a:cxn>
                <a:cxn ang="0">
                  <a:pos x="50" y="121"/>
                </a:cxn>
                <a:cxn ang="0">
                  <a:pos x="25" y="142"/>
                </a:cxn>
                <a:cxn ang="0">
                  <a:pos x="13" y="152"/>
                </a:cxn>
                <a:cxn ang="0">
                  <a:pos x="1" y="162"/>
                </a:cxn>
                <a:cxn ang="0">
                  <a:pos x="1" y="162"/>
                </a:cxn>
                <a:cxn ang="0">
                  <a:pos x="0" y="164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1" y="170"/>
                </a:cxn>
                <a:cxn ang="0">
                  <a:pos x="2" y="171"/>
                </a:cxn>
                <a:cxn ang="0">
                  <a:pos x="4" y="171"/>
                </a:cxn>
                <a:cxn ang="0">
                  <a:pos x="6" y="171"/>
                </a:cxn>
                <a:cxn ang="0">
                  <a:pos x="8" y="170"/>
                </a:cxn>
                <a:cxn ang="0">
                  <a:pos x="8" y="170"/>
                </a:cxn>
                <a:cxn ang="0">
                  <a:pos x="19" y="159"/>
                </a:cxn>
                <a:cxn ang="0">
                  <a:pos x="30" y="150"/>
                </a:cxn>
                <a:cxn ang="0">
                  <a:pos x="54" y="131"/>
                </a:cxn>
                <a:cxn ang="0">
                  <a:pos x="78" y="112"/>
                </a:cxn>
                <a:cxn ang="0">
                  <a:pos x="88" y="102"/>
                </a:cxn>
                <a:cxn ang="0">
                  <a:pos x="99" y="92"/>
                </a:cxn>
                <a:cxn ang="0">
                  <a:pos x="99" y="92"/>
                </a:cxn>
                <a:cxn ang="0">
                  <a:pos x="121" y="69"/>
                </a:cxn>
                <a:cxn ang="0">
                  <a:pos x="144" y="48"/>
                </a:cxn>
                <a:cxn ang="0">
                  <a:pos x="167" y="27"/>
                </a:cxn>
                <a:cxn ang="0">
                  <a:pos x="179" y="18"/>
                </a:cxn>
                <a:cxn ang="0">
                  <a:pos x="191" y="9"/>
                </a:cxn>
                <a:cxn ang="0">
                  <a:pos x="191" y="9"/>
                </a:cxn>
                <a:cxn ang="0">
                  <a:pos x="193" y="7"/>
                </a:cxn>
                <a:cxn ang="0">
                  <a:pos x="194" y="6"/>
                </a:cxn>
                <a:cxn ang="0">
                  <a:pos x="193" y="4"/>
                </a:cxn>
                <a:cxn ang="0">
                  <a:pos x="193" y="2"/>
                </a:cxn>
                <a:cxn ang="0">
                  <a:pos x="192" y="1"/>
                </a:cxn>
                <a:cxn ang="0">
                  <a:pos x="190" y="0"/>
                </a:cxn>
                <a:cxn ang="0">
                  <a:pos x="189" y="0"/>
                </a:cxn>
                <a:cxn ang="0">
                  <a:pos x="187" y="1"/>
                </a:cxn>
                <a:cxn ang="0">
                  <a:pos x="187" y="1"/>
                </a:cxn>
              </a:cxnLst>
              <a:rect l="0" t="0" r="r" b="b"/>
              <a:pathLst>
                <a:path w="194" h="171">
                  <a:moveTo>
                    <a:pt x="187" y="1"/>
                  </a:moveTo>
                  <a:lnTo>
                    <a:pt x="187" y="1"/>
                  </a:lnTo>
                  <a:lnTo>
                    <a:pt x="175" y="9"/>
                  </a:lnTo>
                  <a:lnTo>
                    <a:pt x="163" y="18"/>
                  </a:lnTo>
                  <a:lnTo>
                    <a:pt x="141" y="37"/>
                  </a:lnTo>
                  <a:lnTo>
                    <a:pt x="119" y="58"/>
                  </a:lnTo>
                  <a:lnTo>
                    <a:pt x="98" y="80"/>
                  </a:lnTo>
                  <a:lnTo>
                    <a:pt x="98" y="80"/>
                  </a:lnTo>
                  <a:lnTo>
                    <a:pt x="87" y="90"/>
                  </a:lnTo>
                  <a:lnTo>
                    <a:pt x="76" y="101"/>
                  </a:lnTo>
                  <a:lnTo>
                    <a:pt x="50" y="121"/>
                  </a:lnTo>
                  <a:lnTo>
                    <a:pt x="25" y="142"/>
                  </a:lnTo>
                  <a:lnTo>
                    <a:pt x="13" y="152"/>
                  </a:lnTo>
                  <a:lnTo>
                    <a:pt x="1" y="162"/>
                  </a:lnTo>
                  <a:lnTo>
                    <a:pt x="1" y="162"/>
                  </a:lnTo>
                  <a:lnTo>
                    <a:pt x="0" y="164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1" y="170"/>
                  </a:lnTo>
                  <a:lnTo>
                    <a:pt x="2" y="171"/>
                  </a:lnTo>
                  <a:lnTo>
                    <a:pt x="4" y="171"/>
                  </a:lnTo>
                  <a:lnTo>
                    <a:pt x="6" y="171"/>
                  </a:lnTo>
                  <a:lnTo>
                    <a:pt x="8" y="170"/>
                  </a:lnTo>
                  <a:lnTo>
                    <a:pt x="8" y="170"/>
                  </a:lnTo>
                  <a:lnTo>
                    <a:pt x="19" y="159"/>
                  </a:lnTo>
                  <a:lnTo>
                    <a:pt x="30" y="150"/>
                  </a:lnTo>
                  <a:lnTo>
                    <a:pt x="54" y="131"/>
                  </a:lnTo>
                  <a:lnTo>
                    <a:pt x="78" y="112"/>
                  </a:lnTo>
                  <a:lnTo>
                    <a:pt x="88" y="102"/>
                  </a:lnTo>
                  <a:lnTo>
                    <a:pt x="99" y="92"/>
                  </a:lnTo>
                  <a:lnTo>
                    <a:pt x="99" y="92"/>
                  </a:lnTo>
                  <a:lnTo>
                    <a:pt x="121" y="69"/>
                  </a:lnTo>
                  <a:lnTo>
                    <a:pt x="144" y="48"/>
                  </a:lnTo>
                  <a:lnTo>
                    <a:pt x="167" y="27"/>
                  </a:lnTo>
                  <a:lnTo>
                    <a:pt x="179" y="18"/>
                  </a:lnTo>
                  <a:lnTo>
                    <a:pt x="191" y="9"/>
                  </a:lnTo>
                  <a:lnTo>
                    <a:pt x="191" y="9"/>
                  </a:lnTo>
                  <a:lnTo>
                    <a:pt x="193" y="7"/>
                  </a:lnTo>
                  <a:lnTo>
                    <a:pt x="194" y="6"/>
                  </a:lnTo>
                  <a:lnTo>
                    <a:pt x="193" y="4"/>
                  </a:lnTo>
                  <a:lnTo>
                    <a:pt x="193" y="2"/>
                  </a:lnTo>
                  <a:lnTo>
                    <a:pt x="192" y="1"/>
                  </a:lnTo>
                  <a:lnTo>
                    <a:pt x="190" y="0"/>
                  </a:lnTo>
                  <a:lnTo>
                    <a:pt x="189" y="0"/>
                  </a:lnTo>
                  <a:lnTo>
                    <a:pt x="187" y="1"/>
                  </a:lnTo>
                  <a:lnTo>
                    <a:pt x="18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626">
              <a:extLst>
                <a:ext uri="{FF2B5EF4-FFF2-40B4-BE49-F238E27FC236}">
                  <a16:creationId xmlns:a16="http://schemas.microsoft.com/office/drawing/2014/main" id="{0D99CB11-1EC6-1FB4-3350-920F8A790724}"/>
                </a:ext>
              </a:extLst>
            </p:cNvPr>
            <p:cNvSpPr/>
            <p:nvPr/>
          </p:nvSpPr>
          <p:spPr bwMode="auto">
            <a:xfrm>
              <a:off x="2616201" y="4148138"/>
              <a:ext cx="111125" cy="95250"/>
            </a:xfrm>
            <a:custGeom>
              <a:avLst/>
              <a:gdLst/>
              <a:ahLst/>
              <a:cxnLst>
                <a:cxn ang="0">
                  <a:pos x="203" y="1"/>
                </a:cxn>
                <a:cxn ang="0">
                  <a:pos x="203" y="1"/>
                </a:cxn>
                <a:cxn ang="0">
                  <a:pos x="189" y="7"/>
                </a:cxn>
                <a:cxn ang="0">
                  <a:pos x="176" y="15"/>
                </a:cxn>
                <a:cxn ang="0">
                  <a:pos x="163" y="25"/>
                </a:cxn>
                <a:cxn ang="0">
                  <a:pos x="151" y="35"/>
                </a:cxn>
                <a:cxn ang="0">
                  <a:pos x="127" y="58"/>
                </a:cxn>
                <a:cxn ang="0">
                  <a:pos x="105" y="80"/>
                </a:cxn>
                <a:cxn ang="0">
                  <a:pos x="105" y="80"/>
                </a:cxn>
                <a:cxn ang="0">
                  <a:pos x="93" y="91"/>
                </a:cxn>
                <a:cxn ang="0">
                  <a:pos x="82" y="103"/>
                </a:cxn>
                <a:cxn ang="0">
                  <a:pos x="69" y="115"/>
                </a:cxn>
                <a:cxn ang="0">
                  <a:pos x="58" y="126"/>
                </a:cxn>
                <a:cxn ang="0">
                  <a:pos x="58" y="126"/>
                </a:cxn>
                <a:cxn ang="0">
                  <a:pos x="30" y="150"/>
                </a:cxn>
                <a:cxn ang="0">
                  <a:pos x="2" y="172"/>
                </a:cxn>
                <a:cxn ang="0">
                  <a:pos x="2" y="172"/>
                </a:cxn>
                <a:cxn ang="0">
                  <a:pos x="0" y="175"/>
                </a:cxn>
                <a:cxn ang="0">
                  <a:pos x="0" y="176"/>
                </a:cxn>
                <a:cxn ang="0">
                  <a:pos x="1" y="178"/>
                </a:cxn>
                <a:cxn ang="0">
                  <a:pos x="2" y="179"/>
                </a:cxn>
                <a:cxn ang="0">
                  <a:pos x="5" y="181"/>
                </a:cxn>
                <a:cxn ang="0">
                  <a:pos x="6" y="180"/>
                </a:cxn>
                <a:cxn ang="0">
                  <a:pos x="9" y="179"/>
                </a:cxn>
                <a:cxn ang="0">
                  <a:pos x="9" y="179"/>
                </a:cxn>
                <a:cxn ang="0">
                  <a:pos x="55" y="140"/>
                </a:cxn>
                <a:cxn ang="0">
                  <a:pos x="78" y="121"/>
                </a:cxn>
                <a:cxn ang="0">
                  <a:pos x="88" y="109"/>
                </a:cxn>
                <a:cxn ang="0">
                  <a:pos x="98" y="98"/>
                </a:cxn>
                <a:cxn ang="0">
                  <a:pos x="98" y="98"/>
                </a:cxn>
                <a:cxn ang="0">
                  <a:pos x="110" y="88"/>
                </a:cxn>
                <a:cxn ang="0">
                  <a:pos x="121" y="77"/>
                </a:cxn>
                <a:cxn ang="0">
                  <a:pos x="144" y="57"/>
                </a:cxn>
                <a:cxn ang="0">
                  <a:pos x="144" y="57"/>
                </a:cxn>
                <a:cxn ang="0">
                  <a:pos x="158" y="43"/>
                </a:cxn>
                <a:cxn ang="0">
                  <a:pos x="173" y="30"/>
                </a:cxn>
                <a:cxn ang="0">
                  <a:pos x="180" y="24"/>
                </a:cxn>
                <a:cxn ang="0">
                  <a:pos x="188" y="19"/>
                </a:cxn>
                <a:cxn ang="0">
                  <a:pos x="197" y="13"/>
                </a:cxn>
                <a:cxn ang="0">
                  <a:pos x="206" y="9"/>
                </a:cxn>
                <a:cxn ang="0">
                  <a:pos x="206" y="9"/>
                </a:cxn>
                <a:cxn ang="0">
                  <a:pos x="208" y="8"/>
                </a:cxn>
                <a:cxn ang="0">
                  <a:pos x="209" y="7"/>
                </a:cxn>
                <a:cxn ang="0">
                  <a:pos x="209" y="3"/>
                </a:cxn>
                <a:cxn ang="0">
                  <a:pos x="208" y="2"/>
                </a:cxn>
                <a:cxn ang="0">
                  <a:pos x="207" y="1"/>
                </a:cxn>
                <a:cxn ang="0">
                  <a:pos x="205" y="0"/>
                </a:cxn>
                <a:cxn ang="0">
                  <a:pos x="203" y="1"/>
                </a:cxn>
                <a:cxn ang="0">
                  <a:pos x="203" y="1"/>
                </a:cxn>
              </a:cxnLst>
              <a:rect l="0" t="0" r="r" b="b"/>
              <a:pathLst>
                <a:path w="209" h="181">
                  <a:moveTo>
                    <a:pt x="203" y="1"/>
                  </a:moveTo>
                  <a:lnTo>
                    <a:pt x="203" y="1"/>
                  </a:lnTo>
                  <a:lnTo>
                    <a:pt x="189" y="7"/>
                  </a:lnTo>
                  <a:lnTo>
                    <a:pt x="176" y="15"/>
                  </a:lnTo>
                  <a:lnTo>
                    <a:pt x="163" y="25"/>
                  </a:lnTo>
                  <a:lnTo>
                    <a:pt x="151" y="35"/>
                  </a:lnTo>
                  <a:lnTo>
                    <a:pt x="127" y="58"/>
                  </a:lnTo>
                  <a:lnTo>
                    <a:pt x="105" y="80"/>
                  </a:lnTo>
                  <a:lnTo>
                    <a:pt x="105" y="80"/>
                  </a:lnTo>
                  <a:lnTo>
                    <a:pt x="93" y="91"/>
                  </a:lnTo>
                  <a:lnTo>
                    <a:pt x="82" y="103"/>
                  </a:lnTo>
                  <a:lnTo>
                    <a:pt x="69" y="115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30" y="150"/>
                  </a:lnTo>
                  <a:lnTo>
                    <a:pt x="2" y="172"/>
                  </a:lnTo>
                  <a:lnTo>
                    <a:pt x="2" y="172"/>
                  </a:lnTo>
                  <a:lnTo>
                    <a:pt x="0" y="175"/>
                  </a:lnTo>
                  <a:lnTo>
                    <a:pt x="0" y="176"/>
                  </a:lnTo>
                  <a:lnTo>
                    <a:pt x="1" y="178"/>
                  </a:lnTo>
                  <a:lnTo>
                    <a:pt x="2" y="179"/>
                  </a:lnTo>
                  <a:lnTo>
                    <a:pt x="5" y="181"/>
                  </a:lnTo>
                  <a:lnTo>
                    <a:pt x="6" y="180"/>
                  </a:lnTo>
                  <a:lnTo>
                    <a:pt x="9" y="179"/>
                  </a:lnTo>
                  <a:lnTo>
                    <a:pt x="9" y="179"/>
                  </a:lnTo>
                  <a:lnTo>
                    <a:pt x="55" y="140"/>
                  </a:lnTo>
                  <a:lnTo>
                    <a:pt x="78" y="121"/>
                  </a:lnTo>
                  <a:lnTo>
                    <a:pt x="88" y="109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110" y="88"/>
                  </a:lnTo>
                  <a:lnTo>
                    <a:pt x="121" y="77"/>
                  </a:lnTo>
                  <a:lnTo>
                    <a:pt x="144" y="57"/>
                  </a:lnTo>
                  <a:lnTo>
                    <a:pt x="144" y="57"/>
                  </a:lnTo>
                  <a:lnTo>
                    <a:pt x="158" y="43"/>
                  </a:lnTo>
                  <a:lnTo>
                    <a:pt x="173" y="30"/>
                  </a:lnTo>
                  <a:lnTo>
                    <a:pt x="180" y="24"/>
                  </a:lnTo>
                  <a:lnTo>
                    <a:pt x="188" y="19"/>
                  </a:lnTo>
                  <a:lnTo>
                    <a:pt x="197" y="13"/>
                  </a:lnTo>
                  <a:lnTo>
                    <a:pt x="206" y="9"/>
                  </a:lnTo>
                  <a:lnTo>
                    <a:pt x="206" y="9"/>
                  </a:lnTo>
                  <a:lnTo>
                    <a:pt x="208" y="8"/>
                  </a:lnTo>
                  <a:lnTo>
                    <a:pt x="209" y="7"/>
                  </a:lnTo>
                  <a:lnTo>
                    <a:pt x="209" y="3"/>
                  </a:lnTo>
                  <a:lnTo>
                    <a:pt x="208" y="2"/>
                  </a:lnTo>
                  <a:lnTo>
                    <a:pt x="207" y="1"/>
                  </a:lnTo>
                  <a:lnTo>
                    <a:pt x="205" y="0"/>
                  </a:lnTo>
                  <a:lnTo>
                    <a:pt x="203" y="1"/>
                  </a:lnTo>
                  <a:lnTo>
                    <a:pt x="20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627">
              <a:extLst>
                <a:ext uri="{FF2B5EF4-FFF2-40B4-BE49-F238E27FC236}">
                  <a16:creationId xmlns:a16="http://schemas.microsoft.com/office/drawing/2014/main" id="{FE2DFE70-7972-90E1-74AD-F6FEA8E4E229}"/>
                </a:ext>
              </a:extLst>
            </p:cNvPr>
            <p:cNvSpPr/>
            <p:nvPr/>
          </p:nvSpPr>
          <p:spPr bwMode="auto">
            <a:xfrm>
              <a:off x="2654301" y="4165600"/>
              <a:ext cx="101600" cy="84138"/>
            </a:xfrm>
            <a:custGeom>
              <a:avLst/>
              <a:gdLst/>
              <a:ahLst/>
              <a:cxnLst>
                <a:cxn ang="0">
                  <a:pos x="182" y="1"/>
                </a:cxn>
                <a:cxn ang="0">
                  <a:pos x="182" y="1"/>
                </a:cxn>
                <a:cxn ang="0">
                  <a:pos x="158" y="18"/>
                </a:cxn>
                <a:cxn ang="0">
                  <a:pos x="133" y="34"/>
                </a:cxn>
                <a:cxn ang="0">
                  <a:pos x="110" y="53"/>
                </a:cxn>
                <a:cxn ang="0">
                  <a:pos x="87" y="72"/>
                </a:cxn>
                <a:cxn ang="0">
                  <a:pos x="87" y="72"/>
                </a:cxn>
                <a:cxn ang="0">
                  <a:pos x="65" y="92"/>
                </a:cxn>
                <a:cxn ang="0">
                  <a:pos x="42" y="112"/>
                </a:cxn>
                <a:cxn ang="0">
                  <a:pos x="31" y="122"/>
                </a:cxn>
                <a:cxn ang="0">
                  <a:pos x="20" y="132"/>
                </a:cxn>
                <a:cxn ang="0">
                  <a:pos x="10" y="143"/>
                </a:cxn>
                <a:cxn ang="0">
                  <a:pos x="1" y="155"/>
                </a:cxn>
                <a:cxn ang="0">
                  <a:pos x="1" y="155"/>
                </a:cxn>
                <a:cxn ang="0">
                  <a:pos x="0" y="156"/>
                </a:cxn>
                <a:cxn ang="0">
                  <a:pos x="0" y="158"/>
                </a:cxn>
                <a:cxn ang="0">
                  <a:pos x="1" y="159"/>
                </a:cxn>
                <a:cxn ang="0">
                  <a:pos x="2" y="161"/>
                </a:cxn>
                <a:cxn ang="0">
                  <a:pos x="6" y="161"/>
                </a:cxn>
                <a:cxn ang="0">
                  <a:pos x="7" y="161"/>
                </a:cxn>
                <a:cxn ang="0">
                  <a:pos x="9" y="159"/>
                </a:cxn>
                <a:cxn ang="0">
                  <a:pos x="9" y="159"/>
                </a:cxn>
                <a:cxn ang="0">
                  <a:pos x="17" y="149"/>
                </a:cxn>
                <a:cxn ang="0">
                  <a:pos x="26" y="138"/>
                </a:cxn>
                <a:cxn ang="0">
                  <a:pos x="47" y="121"/>
                </a:cxn>
                <a:cxn ang="0">
                  <a:pos x="68" y="103"/>
                </a:cxn>
                <a:cxn ang="0">
                  <a:pos x="88" y="85"/>
                </a:cxn>
                <a:cxn ang="0">
                  <a:pos x="88" y="85"/>
                </a:cxn>
                <a:cxn ang="0">
                  <a:pos x="111" y="64"/>
                </a:cxn>
                <a:cxn ang="0">
                  <a:pos x="136" y="44"/>
                </a:cxn>
                <a:cxn ang="0">
                  <a:pos x="161" y="27"/>
                </a:cxn>
                <a:cxn ang="0">
                  <a:pos x="188" y="9"/>
                </a:cxn>
                <a:cxn ang="0">
                  <a:pos x="188" y="9"/>
                </a:cxn>
                <a:cxn ang="0">
                  <a:pos x="189" y="8"/>
                </a:cxn>
                <a:cxn ang="0">
                  <a:pos x="190" y="6"/>
                </a:cxn>
                <a:cxn ang="0">
                  <a:pos x="190" y="4"/>
                </a:cxn>
                <a:cxn ang="0">
                  <a:pos x="189" y="3"/>
                </a:cxn>
                <a:cxn ang="0">
                  <a:pos x="188" y="1"/>
                </a:cxn>
                <a:cxn ang="0">
                  <a:pos x="185" y="1"/>
                </a:cxn>
                <a:cxn ang="0">
                  <a:pos x="184" y="0"/>
                </a:cxn>
                <a:cxn ang="0">
                  <a:pos x="182" y="1"/>
                </a:cxn>
                <a:cxn ang="0">
                  <a:pos x="182" y="1"/>
                </a:cxn>
              </a:cxnLst>
              <a:rect l="0" t="0" r="r" b="b"/>
              <a:pathLst>
                <a:path w="190" h="161">
                  <a:moveTo>
                    <a:pt x="182" y="1"/>
                  </a:moveTo>
                  <a:lnTo>
                    <a:pt x="182" y="1"/>
                  </a:lnTo>
                  <a:lnTo>
                    <a:pt x="158" y="18"/>
                  </a:lnTo>
                  <a:lnTo>
                    <a:pt x="133" y="34"/>
                  </a:lnTo>
                  <a:lnTo>
                    <a:pt x="110" y="53"/>
                  </a:lnTo>
                  <a:lnTo>
                    <a:pt x="87" y="72"/>
                  </a:lnTo>
                  <a:lnTo>
                    <a:pt x="87" y="72"/>
                  </a:lnTo>
                  <a:lnTo>
                    <a:pt x="65" y="92"/>
                  </a:lnTo>
                  <a:lnTo>
                    <a:pt x="42" y="112"/>
                  </a:lnTo>
                  <a:lnTo>
                    <a:pt x="31" y="122"/>
                  </a:lnTo>
                  <a:lnTo>
                    <a:pt x="20" y="132"/>
                  </a:lnTo>
                  <a:lnTo>
                    <a:pt x="10" y="143"/>
                  </a:lnTo>
                  <a:lnTo>
                    <a:pt x="1" y="155"/>
                  </a:lnTo>
                  <a:lnTo>
                    <a:pt x="1" y="155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1" y="159"/>
                  </a:lnTo>
                  <a:lnTo>
                    <a:pt x="2" y="161"/>
                  </a:lnTo>
                  <a:lnTo>
                    <a:pt x="6" y="161"/>
                  </a:lnTo>
                  <a:lnTo>
                    <a:pt x="7" y="161"/>
                  </a:lnTo>
                  <a:lnTo>
                    <a:pt x="9" y="159"/>
                  </a:lnTo>
                  <a:lnTo>
                    <a:pt x="9" y="159"/>
                  </a:lnTo>
                  <a:lnTo>
                    <a:pt x="17" y="149"/>
                  </a:lnTo>
                  <a:lnTo>
                    <a:pt x="26" y="138"/>
                  </a:lnTo>
                  <a:lnTo>
                    <a:pt x="47" y="121"/>
                  </a:lnTo>
                  <a:lnTo>
                    <a:pt x="68" y="103"/>
                  </a:lnTo>
                  <a:lnTo>
                    <a:pt x="88" y="85"/>
                  </a:lnTo>
                  <a:lnTo>
                    <a:pt x="88" y="85"/>
                  </a:lnTo>
                  <a:lnTo>
                    <a:pt x="111" y="64"/>
                  </a:lnTo>
                  <a:lnTo>
                    <a:pt x="136" y="44"/>
                  </a:lnTo>
                  <a:lnTo>
                    <a:pt x="161" y="27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9" y="8"/>
                  </a:lnTo>
                  <a:lnTo>
                    <a:pt x="190" y="6"/>
                  </a:lnTo>
                  <a:lnTo>
                    <a:pt x="190" y="4"/>
                  </a:lnTo>
                  <a:lnTo>
                    <a:pt x="189" y="3"/>
                  </a:lnTo>
                  <a:lnTo>
                    <a:pt x="188" y="1"/>
                  </a:lnTo>
                  <a:lnTo>
                    <a:pt x="185" y="1"/>
                  </a:lnTo>
                  <a:lnTo>
                    <a:pt x="184" y="0"/>
                  </a:lnTo>
                  <a:lnTo>
                    <a:pt x="182" y="1"/>
                  </a:lnTo>
                  <a:lnTo>
                    <a:pt x="18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628">
              <a:extLst>
                <a:ext uri="{FF2B5EF4-FFF2-40B4-BE49-F238E27FC236}">
                  <a16:creationId xmlns:a16="http://schemas.microsoft.com/office/drawing/2014/main" id="{808642DD-5744-3FFC-BE36-E5ACD97573DD}"/>
                </a:ext>
              </a:extLst>
            </p:cNvPr>
            <p:cNvSpPr/>
            <p:nvPr/>
          </p:nvSpPr>
          <p:spPr bwMode="auto">
            <a:xfrm>
              <a:off x="2687638" y="4197350"/>
              <a:ext cx="60325" cy="53975"/>
            </a:xfrm>
            <a:custGeom>
              <a:avLst/>
              <a:gdLst/>
              <a:ahLst/>
              <a:cxnLst>
                <a:cxn ang="0">
                  <a:pos x="106" y="1"/>
                </a:cxn>
                <a:cxn ang="0">
                  <a:pos x="106" y="1"/>
                </a:cxn>
                <a:cxn ang="0">
                  <a:pos x="91" y="9"/>
                </a:cxn>
                <a:cxn ang="0">
                  <a:pos x="78" y="19"/>
                </a:cxn>
                <a:cxn ang="0">
                  <a:pos x="65" y="29"/>
                </a:cxn>
                <a:cxn ang="0">
                  <a:pos x="52" y="40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16" y="77"/>
                </a:cxn>
                <a:cxn ang="0">
                  <a:pos x="10" y="85"/>
                </a:cxn>
                <a:cxn ang="0">
                  <a:pos x="2" y="91"/>
                </a:cxn>
                <a:cxn ang="0">
                  <a:pos x="2" y="91"/>
                </a:cxn>
                <a:cxn ang="0">
                  <a:pos x="1" y="92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1" y="97"/>
                </a:cxn>
                <a:cxn ang="0">
                  <a:pos x="2" y="99"/>
                </a:cxn>
                <a:cxn ang="0">
                  <a:pos x="3" y="100"/>
                </a:cxn>
                <a:cxn ang="0">
                  <a:pos x="5" y="100"/>
                </a:cxn>
                <a:cxn ang="0">
                  <a:pos x="7" y="99"/>
                </a:cxn>
                <a:cxn ang="0">
                  <a:pos x="7" y="99"/>
                </a:cxn>
                <a:cxn ang="0">
                  <a:pos x="13" y="95"/>
                </a:cxn>
                <a:cxn ang="0">
                  <a:pos x="18" y="90"/>
                </a:cxn>
                <a:cxn ang="0">
                  <a:pos x="29" y="79"/>
                </a:cxn>
                <a:cxn ang="0">
                  <a:pos x="40" y="67"/>
                </a:cxn>
                <a:cxn ang="0">
                  <a:pos x="50" y="56"/>
                </a:cxn>
                <a:cxn ang="0">
                  <a:pos x="50" y="56"/>
                </a:cxn>
                <a:cxn ang="0">
                  <a:pos x="64" y="42"/>
                </a:cxn>
                <a:cxn ang="0">
                  <a:pos x="78" y="30"/>
                </a:cxn>
                <a:cxn ang="0">
                  <a:pos x="94" y="19"/>
                </a:cxn>
                <a:cxn ang="0">
                  <a:pos x="111" y="9"/>
                </a:cxn>
                <a:cxn ang="0">
                  <a:pos x="111" y="9"/>
                </a:cxn>
                <a:cxn ang="0">
                  <a:pos x="112" y="8"/>
                </a:cxn>
                <a:cxn ang="0">
                  <a:pos x="113" y="6"/>
                </a:cxn>
                <a:cxn ang="0">
                  <a:pos x="113" y="4"/>
                </a:cxn>
                <a:cxn ang="0">
                  <a:pos x="112" y="3"/>
                </a:cxn>
                <a:cxn ang="0">
                  <a:pos x="111" y="1"/>
                </a:cxn>
                <a:cxn ang="0">
                  <a:pos x="110" y="1"/>
                </a:cxn>
                <a:cxn ang="0">
                  <a:pos x="108" y="0"/>
                </a:cxn>
                <a:cxn ang="0">
                  <a:pos x="106" y="1"/>
                </a:cxn>
                <a:cxn ang="0">
                  <a:pos x="106" y="1"/>
                </a:cxn>
              </a:cxnLst>
              <a:rect l="0" t="0" r="r" b="b"/>
              <a:pathLst>
                <a:path w="113" h="100">
                  <a:moveTo>
                    <a:pt x="106" y="1"/>
                  </a:moveTo>
                  <a:lnTo>
                    <a:pt x="106" y="1"/>
                  </a:lnTo>
                  <a:lnTo>
                    <a:pt x="91" y="9"/>
                  </a:lnTo>
                  <a:lnTo>
                    <a:pt x="78" y="19"/>
                  </a:lnTo>
                  <a:lnTo>
                    <a:pt x="65" y="29"/>
                  </a:lnTo>
                  <a:lnTo>
                    <a:pt x="52" y="40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16" y="77"/>
                  </a:lnTo>
                  <a:lnTo>
                    <a:pt x="10" y="85"/>
                  </a:lnTo>
                  <a:lnTo>
                    <a:pt x="2" y="91"/>
                  </a:lnTo>
                  <a:lnTo>
                    <a:pt x="2" y="91"/>
                  </a:lnTo>
                  <a:lnTo>
                    <a:pt x="1" y="92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1" y="97"/>
                  </a:lnTo>
                  <a:lnTo>
                    <a:pt x="2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99"/>
                  </a:lnTo>
                  <a:lnTo>
                    <a:pt x="7" y="99"/>
                  </a:lnTo>
                  <a:lnTo>
                    <a:pt x="13" y="95"/>
                  </a:lnTo>
                  <a:lnTo>
                    <a:pt x="18" y="90"/>
                  </a:lnTo>
                  <a:lnTo>
                    <a:pt x="29" y="79"/>
                  </a:lnTo>
                  <a:lnTo>
                    <a:pt x="40" y="67"/>
                  </a:lnTo>
                  <a:lnTo>
                    <a:pt x="50" y="56"/>
                  </a:lnTo>
                  <a:lnTo>
                    <a:pt x="50" y="56"/>
                  </a:lnTo>
                  <a:lnTo>
                    <a:pt x="64" y="42"/>
                  </a:lnTo>
                  <a:lnTo>
                    <a:pt x="78" y="30"/>
                  </a:lnTo>
                  <a:lnTo>
                    <a:pt x="94" y="19"/>
                  </a:lnTo>
                  <a:lnTo>
                    <a:pt x="111" y="9"/>
                  </a:lnTo>
                  <a:lnTo>
                    <a:pt x="111" y="9"/>
                  </a:lnTo>
                  <a:lnTo>
                    <a:pt x="112" y="8"/>
                  </a:lnTo>
                  <a:lnTo>
                    <a:pt x="113" y="6"/>
                  </a:lnTo>
                  <a:lnTo>
                    <a:pt x="113" y="4"/>
                  </a:lnTo>
                  <a:lnTo>
                    <a:pt x="112" y="3"/>
                  </a:lnTo>
                  <a:lnTo>
                    <a:pt x="111" y="1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629">
              <a:extLst>
                <a:ext uri="{FF2B5EF4-FFF2-40B4-BE49-F238E27FC236}">
                  <a16:creationId xmlns:a16="http://schemas.microsoft.com/office/drawing/2014/main" id="{EA70BA8B-EE5A-4F57-0B8C-2A588220B380}"/>
                </a:ext>
              </a:extLst>
            </p:cNvPr>
            <p:cNvSpPr/>
            <p:nvPr/>
          </p:nvSpPr>
          <p:spPr bwMode="auto">
            <a:xfrm>
              <a:off x="2395538" y="4254500"/>
              <a:ext cx="63500" cy="80963"/>
            </a:xfrm>
            <a:custGeom>
              <a:avLst/>
              <a:gdLst/>
              <a:ahLst/>
              <a:cxnLst>
                <a:cxn ang="0">
                  <a:pos x="108" y="3"/>
                </a:cxn>
                <a:cxn ang="0">
                  <a:pos x="108" y="3"/>
                </a:cxn>
                <a:cxn ang="0">
                  <a:pos x="104" y="15"/>
                </a:cxn>
                <a:cxn ang="0">
                  <a:pos x="99" y="25"/>
                </a:cxn>
                <a:cxn ang="0">
                  <a:pos x="94" y="36"/>
                </a:cxn>
                <a:cxn ang="0">
                  <a:pos x="87" y="45"/>
                </a:cxn>
                <a:cxn ang="0">
                  <a:pos x="72" y="64"/>
                </a:cxn>
                <a:cxn ang="0">
                  <a:pos x="58" y="82"/>
                </a:cxn>
                <a:cxn ang="0">
                  <a:pos x="58" y="82"/>
                </a:cxn>
                <a:cxn ang="0">
                  <a:pos x="30" y="115"/>
                </a:cxn>
                <a:cxn ang="0">
                  <a:pos x="17" y="132"/>
                </a:cxn>
                <a:cxn ang="0">
                  <a:pos x="2" y="147"/>
                </a:cxn>
                <a:cxn ang="0">
                  <a:pos x="2" y="147"/>
                </a:cxn>
                <a:cxn ang="0">
                  <a:pos x="1" y="148"/>
                </a:cxn>
                <a:cxn ang="0">
                  <a:pos x="0" y="150"/>
                </a:cxn>
                <a:cxn ang="0">
                  <a:pos x="1" y="152"/>
                </a:cxn>
                <a:cxn ang="0">
                  <a:pos x="2" y="153"/>
                </a:cxn>
                <a:cxn ang="0">
                  <a:pos x="3" y="154"/>
                </a:cxn>
                <a:cxn ang="0">
                  <a:pos x="5" y="155"/>
                </a:cxn>
                <a:cxn ang="0">
                  <a:pos x="7" y="154"/>
                </a:cxn>
                <a:cxn ang="0">
                  <a:pos x="8" y="153"/>
                </a:cxn>
                <a:cxn ang="0">
                  <a:pos x="8" y="153"/>
                </a:cxn>
                <a:cxn ang="0">
                  <a:pos x="26" y="136"/>
                </a:cxn>
                <a:cxn ang="0">
                  <a:pos x="41" y="116"/>
                </a:cxn>
                <a:cxn ang="0">
                  <a:pos x="73" y="78"/>
                </a:cxn>
                <a:cxn ang="0">
                  <a:pos x="73" y="78"/>
                </a:cxn>
                <a:cxn ang="0">
                  <a:pos x="87" y="61"/>
                </a:cxn>
                <a:cxn ang="0">
                  <a:pos x="99" y="45"/>
                </a:cxn>
                <a:cxn ang="0">
                  <a:pos x="105" y="36"/>
                </a:cxn>
                <a:cxn ang="0">
                  <a:pos x="109" y="26"/>
                </a:cxn>
                <a:cxn ang="0">
                  <a:pos x="114" y="16"/>
                </a:cxn>
                <a:cxn ang="0">
                  <a:pos x="117" y="7"/>
                </a:cxn>
                <a:cxn ang="0">
                  <a:pos x="117" y="7"/>
                </a:cxn>
                <a:cxn ang="0">
                  <a:pos x="118" y="5"/>
                </a:cxn>
                <a:cxn ang="0">
                  <a:pos x="117" y="2"/>
                </a:cxn>
                <a:cxn ang="0">
                  <a:pos x="116" y="1"/>
                </a:cxn>
                <a:cxn ang="0">
                  <a:pos x="114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1"/>
                </a:cxn>
                <a:cxn ang="0">
                  <a:pos x="108" y="3"/>
                </a:cxn>
                <a:cxn ang="0">
                  <a:pos x="108" y="3"/>
                </a:cxn>
              </a:cxnLst>
              <a:rect l="0" t="0" r="r" b="b"/>
              <a:pathLst>
                <a:path w="118" h="155">
                  <a:moveTo>
                    <a:pt x="108" y="3"/>
                  </a:moveTo>
                  <a:lnTo>
                    <a:pt x="108" y="3"/>
                  </a:lnTo>
                  <a:lnTo>
                    <a:pt x="104" y="15"/>
                  </a:lnTo>
                  <a:lnTo>
                    <a:pt x="99" y="25"/>
                  </a:lnTo>
                  <a:lnTo>
                    <a:pt x="94" y="36"/>
                  </a:lnTo>
                  <a:lnTo>
                    <a:pt x="87" y="45"/>
                  </a:lnTo>
                  <a:lnTo>
                    <a:pt x="72" y="64"/>
                  </a:lnTo>
                  <a:lnTo>
                    <a:pt x="58" y="82"/>
                  </a:lnTo>
                  <a:lnTo>
                    <a:pt x="58" y="82"/>
                  </a:lnTo>
                  <a:lnTo>
                    <a:pt x="30" y="115"/>
                  </a:lnTo>
                  <a:lnTo>
                    <a:pt x="17" y="132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1" y="148"/>
                  </a:lnTo>
                  <a:lnTo>
                    <a:pt x="0" y="150"/>
                  </a:lnTo>
                  <a:lnTo>
                    <a:pt x="1" y="152"/>
                  </a:lnTo>
                  <a:lnTo>
                    <a:pt x="2" y="153"/>
                  </a:lnTo>
                  <a:lnTo>
                    <a:pt x="3" y="154"/>
                  </a:lnTo>
                  <a:lnTo>
                    <a:pt x="5" y="155"/>
                  </a:lnTo>
                  <a:lnTo>
                    <a:pt x="7" y="154"/>
                  </a:lnTo>
                  <a:lnTo>
                    <a:pt x="8" y="153"/>
                  </a:lnTo>
                  <a:lnTo>
                    <a:pt x="8" y="153"/>
                  </a:lnTo>
                  <a:lnTo>
                    <a:pt x="26" y="136"/>
                  </a:lnTo>
                  <a:lnTo>
                    <a:pt x="41" y="116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87" y="61"/>
                  </a:lnTo>
                  <a:lnTo>
                    <a:pt x="99" y="45"/>
                  </a:lnTo>
                  <a:lnTo>
                    <a:pt x="105" y="36"/>
                  </a:lnTo>
                  <a:lnTo>
                    <a:pt x="109" y="26"/>
                  </a:lnTo>
                  <a:lnTo>
                    <a:pt x="114" y="16"/>
                  </a:lnTo>
                  <a:lnTo>
                    <a:pt x="117" y="7"/>
                  </a:lnTo>
                  <a:lnTo>
                    <a:pt x="117" y="7"/>
                  </a:lnTo>
                  <a:lnTo>
                    <a:pt x="118" y="5"/>
                  </a:lnTo>
                  <a:lnTo>
                    <a:pt x="117" y="2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1"/>
                  </a:lnTo>
                  <a:lnTo>
                    <a:pt x="108" y="3"/>
                  </a:lnTo>
                  <a:lnTo>
                    <a:pt x="10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630">
              <a:extLst>
                <a:ext uri="{FF2B5EF4-FFF2-40B4-BE49-F238E27FC236}">
                  <a16:creationId xmlns:a16="http://schemas.microsoft.com/office/drawing/2014/main" id="{04DA3927-7110-831E-AFDF-FEBD034C1F53}"/>
                </a:ext>
              </a:extLst>
            </p:cNvPr>
            <p:cNvSpPr/>
            <p:nvPr/>
          </p:nvSpPr>
          <p:spPr bwMode="auto">
            <a:xfrm>
              <a:off x="2470151" y="4267200"/>
              <a:ext cx="38100" cy="523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65" y="1"/>
                </a:cxn>
                <a:cxn ang="0">
                  <a:pos x="55" y="11"/>
                </a:cxn>
                <a:cxn ang="0">
                  <a:pos x="46" y="21"/>
                </a:cxn>
                <a:cxn ang="0">
                  <a:pos x="38" y="31"/>
                </a:cxn>
                <a:cxn ang="0">
                  <a:pos x="30" y="44"/>
                </a:cxn>
                <a:cxn ang="0">
                  <a:pos x="16" y="67"/>
                </a:cxn>
                <a:cxn ang="0">
                  <a:pos x="9" y="79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0" y="94"/>
                </a:cxn>
                <a:cxn ang="0">
                  <a:pos x="1" y="95"/>
                </a:cxn>
                <a:cxn ang="0">
                  <a:pos x="2" y="96"/>
                </a:cxn>
                <a:cxn ang="0">
                  <a:pos x="6" y="97"/>
                </a:cxn>
                <a:cxn ang="0">
                  <a:pos x="8" y="96"/>
                </a:cxn>
                <a:cxn ang="0">
                  <a:pos x="10" y="95"/>
                </a:cxn>
                <a:cxn ang="0">
                  <a:pos x="10" y="95"/>
                </a:cxn>
                <a:cxn ang="0">
                  <a:pos x="17" y="84"/>
                </a:cxn>
                <a:cxn ang="0">
                  <a:pos x="24" y="73"/>
                </a:cxn>
                <a:cxn ang="0">
                  <a:pos x="38" y="49"/>
                </a:cxn>
                <a:cxn ang="0">
                  <a:pos x="45" y="37"/>
                </a:cxn>
                <a:cxn ang="0">
                  <a:pos x="53" y="27"/>
                </a:cxn>
                <a:cxn ang="0">
                  <a:pos x="61" y="17"/>
                </a:cxn>
                <a:cxn ang="0">
                  <a:pos x="72" y="7"/>
                </a:cxn>
                <a:cxn ang="0">
                  <a:pos x="72" y="7"/>
                </a:cxn>
                <a:cxn ang="0">
                  <a:pos x="73" y="6"/>
                </a:cxn>
                <a:cxn ang="0">
                  <a:pos x="74" y="4"/>
                </a:cxn>
                <a:cxn ang="0">
                  <a:pos x="73" y="2"/>
                </a:cxn>
                <a:cxn ang="0">
                  <a:pos x="72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1"/>
                </a:cxn>
                <a:cxn ang="0">
                  <a:pos x="65" y="1"/>
                </a:cxn>
              </a:cxnLst>
              <a:rect l="0" t="0" r="r" b="b"/>
              <a:pathLst>
                <a:path w="74" h="97">
                  <a:moveTo>
                    <a:pt x="65" y="1"/>
                  </a:moveTo>
                  <a:lnTo>
                    <a:pt x="65" y="1"/>
                  </a:lnTo>
                  <a:lnTo>
                    <a:pt x="55" y="11"/>
                  </a:lnTo>
                  <a:lnTo>
                    <a:pt x="46" y="21"/>
                  </a:lnTo>
                  <a:lnTo>
                    <a:pt x="38" y="31"/>
                  </a:lnTo>
                  <a:lnTo>
                    <a:pt x="30" y="44"/>
                  </a:lnTo>
                  <a:lnTo>
                    <a:pt x="16" y="67"/>
                  </a:lnTo>
                  <a:lnTo>
                    <a:pt x="9" y="79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1" y="95"/>
                  </a:lnTo>
                  <a:lnTo>
                    <a:pt x="2" y="96"/>
                  </a:lnTo>
                  <a:lnTo>
                    <a:pt x="6" y="97"/>
                  </a:lnTo>
                  <a:lnTo>
                    <a:pt x="8" y="96"/>
                  </a:lnTo>
                  <a:lnTo>
                    <a:pt x="10" y="95"/>
                  </a:lnTo>
                  <a:lnTo>
                    <a:pt x="10" y="95"/>
                  </a:lnTo>
                  <a:lnTo>
                    <a:pt x="17" y="84"/>
                  </a:lnTo>
                  <a:lnTo>
                    <a:pt x="24" y="73"/>
                  </a:lnTo>
                  <a:lnTo>
                    <a:pt x="38" y="49"/>
                  </a:lnTo>
                  <a:lnTo>
                    <a:pt x="45" y="37"/>
                  </a:lnTo>
                  <a:lnTo>
                    <a:pt x="53" y="27"/>
                  </a:lnTo>
                  <a:lnTo>
                    <a:pt x="61" y="17"/>
                  </a:lnTo>
                  <a:lnTo>
                    <a:pt x="72" y="7"/>
                  </a:lnTo>
                  <a:lnTo>
                    <a:pt x="72" y="7"/>
                  </a:lnTo>
                  <a:lnTo>
                    <a:pt x="73" y="6"/>
                  </a:lnTo>
                  <a:lnTo>
                    <a:pt x="74" y="4"/>
                  </a:lnTo>
                  <a:lnTo>
                    <a:pt x="73" y="2"/>
                  </a:lnTo>
                  <a:lnTo>
                    <a:pt x="72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631">
              <a:extLst>
                <a:ext uri="{FF2B5EF4-FFF2-40B4-BE49-F238E27FC236}">
                  <a16:creationId xmlns:a16="http://schemas.microsoft.com/office/drawing/2014/main" id="{F675F14C-7327-85A7-B4BE-EC2A5C0B6048}"/>
                </a:ext>
              </a:extLst>
            </p:cNvPr>
            <p:cNvSpPr/>
            <p:nvPr/>
          </p:nvSpPr>
          <p:spPr bwMode="auto">
            <a:xfrm>
              <a:off x="2530476" y="4284663"/>
              <a:ext cx="41275" cy="47625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71" y="1"/>
                </a:cxn>
                <a:cxn ang="0">
                  <a:pos x="52" y="21"/>
                </a:cxn>
                <a:cxn ang="0">
                  <a:pos x="33" y="40"/>
                </a:cxn>
                <a:cxn ang="0">
                  <a:pos x="17" y="62"/>
                </a:cxn>
                <a:cxn ang="0">
                  <a:pos x="8" y="74"/>
                </a:cxn>
                <a:cxn ang="0">
                  <a:pos x="1" y="85"/>
                </a:cxn>
                <a:cxn ang="0">
                  <a:pos x="1" y="85"/>
                </a:cxn>
                <a:cxn ang="0">
                  <a:pos x="0" y="87"/>
                </a:cxn>
                <a:cxn ang="0">
                  <a:pos x="0" y="88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4" y="91"/>
                </a:cxn>
                <a:cxn ang="0">
                  <a:pos x="6" y="91"/>
                </a:cxn>
                <a:cxn ang="0">
                  <a:pos x="7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7" y="78"/>
                </a:cxn>
                <a:cxn ang="0">
                  <a:pos x="24" y="67"/>
                </a:cxn>
                <a:cxn ang="0">
                  <a:pos x="41" y="47"/>
                </a:cxn>
                <a:cxn ang="0">
                  <a:pos x="59" y="27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80" y="4"/>
                </a:cxn>
                <a:cxn ang="0">
                  <a:pos x="79" y="3"/>
                </a:cxn>
                <a:cxn ang="0">
                  <a:pos x="78" y="1"/>
                </a:cxn>
                <a:cxn ang="0">
                  <a:pos x="76" y="0"/>
                </a:cxn>
                <a:cxn ang="0">
                  <a:pos x="74" y="0"/>
                </a:cxn>
                <a:cxn ang="0">
                  <a:pos x="72" y="0"/>
                </a:cxn>
                <a:cxn ang="0">
                  <a:pos x="71" y="1"/>
                </a:cxn>
                <a:cxn ang="0">
                  <a:pos x="71" y="1"/>
                </a:cxn>
              </a:cxnLst>
              <a:rect l="0" t="0" r="r" b="b"/>
              <a:pathLst>
                <a:path w="80" h="91">
                  <a:moveTo>
                    <a:pt x="71" y="1"/>
                  </a:moveTo>
                  <a:lnTo>
                    <a:pt x="71" y="1"/>
                  </a:lnTo>
                  <a:lnTo>
                    <a:pt x="52" y="21"/>
                  </a:lnTo>
                  <a:lnTo>
                    <a:pt x="33" y="40"/>
                  </a:lnTo>
                  <a:lnTo>
                    <a:pt x="17" y="62"/>
                  </a:lnTo>
                  <a:lnTo>
                    <a:pt x="8" y="7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0" y="87"/>
                  </a:lnTo>
                  <a:lnTo>
                    <a:pt x="0" y="88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7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7" y="78"/>
                  </a:lnTo>
                  <a:lnTo>
                    <a:pt x="24" y="67"/>
                  </a:lnTo>
                  <a:lnTo>
                    <a:pt x="41" y="47"/>
                  </a:lnTo>
                  <a:lnTo>
                    <a:pt x="59" y="27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80" y="4"/>
                  </a:lnTo>
                  <a:lnTo>
                    <a:pt x="79" y="3"/>
                  </a:lnTo>
                  <a:lnTo>
                    <a:pt x="78" y="1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1" y="1"/>
                  </a:lnTo>
                  <a:lnTo>
                    <a:pt x="7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632">
              <a:extLst>
                <a:ext uri="{FF2B5EF4-FFF2-40B4-BE49-F238E27FC236}">
                  <a16:creationId xmlns:a16="http://schemas.microsoft.com/office/drawing/2014/main" id="{91A98DAC-7EA1-4C09-2934-7604C8549204}"/>
                </a:ext>
              </a:extLst>
            </p:cNvPr>
            <p:cNvSpPr/>
            <p:nvPr/>
          </p:nvSpPr>
          <p:spPr bwMode="auto">
            <a:xfrm>
              <a:off x="2800351" y="4448175"/>
              <a:ext cx="42863" cy="61913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1" y="2"/>
                </a:cxn>
                <a:cxn ang="0">
                  <a:pos x="59" y="17"/>
                </a:cxn>
                <a:cxn ang="0">
                  <a:pos x="48" y="31"/>
                </a:cxn>
                <a:cxn ang="0">
                  <a:pos x="37" y="45"/>
                </a:cxn>
                <a:cxn ang="0">
                  <a:pos x="26" y="59"/>
                </a:cxn>
                <a:cxn ang="0">
                  <a:pos x="26" y="59"/>
                </a:cxn>
                <a:cxn ang="0">
                  <a:pos x="17" y="71"/>
                </a:cxn>
                <a:cxn ang="0">
                  <a:pos x="10" y="84"/>
                </a:cxn>
                <a:cxn ang="0">
                  <a:pos x="7" y="90"/>
                </a:cxn>
                <a:cxn ang="0">
                  <a:pos x="3" y="97"/>
                </a:cxn>
                <a:cxn ang="0">
                  <a:pos x="1" y="104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1" y="116"/>
                </a:cxn>
                <a:cxn ang="0">
                  <a:pos x="2" y="116"/>
                </a:cxn>
                <a:cxn ang="0">
                  <a:pos x="4" y="117"/>
                </a:cxn>
                <a:cxn ang="0">
                  <a:pos x="8" y="116"/>
                </a:cxn>
                <a:cxn ang="0">
                  <a:pos x="10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2" y="103"/>
                </a:cxn>
                <a:cxn ang="0">
                  <a:pos x="14" y="94"/>
                </a:cxn>
                <a:cxn ang="0">
                  <a:pos x="19" y="86"/>
                </a:cxn>
                <a:cxn ang="0">
                  <a:pos x="23" y="78"/>
                </a:cxn>
                <a:cxn ang="0">
                  <a:pos x="34" y="62"/>
                </a:cxn>
                <a:cxn ang="0">
                  <a:pos x="47" y="48"/>
                </a:cxn>
                <a:cxn ang="0">
                  <a:pos x="47" y="48"/>
                </a:cxn>
                <a:cxn ang="0">
                  <a:pos x="62" y="28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80" y="5"/>
                </a:cxn>
                <a:cxn ang="0">
                  <a:pos x="79" y="3"/>
                </a:cxn>
                <a:cxn ang="0">
                  <a:pos x="79" y="2"/>
                </a:cxn>
                <a:cxn ang="0">
                  <a:pos x="77" y="1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1" y="2"/>
                </a:cxn>
                <a:cxn ang="0">
                  <a:pos x="71" y="2"/>
                </a:cxn>
              </a:cxnLst>
              <a:rect l="0" t="0" r="r" b="b"/>
              <a:pathLst>
                <a:path w="80" h="117">
                  <a:moveTo>
                    <a:pt x="71" y="2"/>
                  </a:moveTo>
                  <a:lnTo>
                    <a:pt x="71" y="2"/>
                  </a:lnTo>
                  <a:lnTo>
                    <a:pt x="59" y="17"/>
                  </a:lnTo>
                  <a:lnTo>
                    <a:pt x="48" y="31"/>
                  </a:lnTo>
                  <a:lnTo>
                    <a:pt x="37" y="4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17" y="71"/>
                  </a:lnTo>
                  <a:lnTo>
                    <a:pt x="10" y="84"/>
                  </a:lnTo>
                  <a:lnTo>
                    <a:pt x="7" y="90"/>
                  </a:lnTo>
                  <a:lnTo>
                    <a:pt x="3" y="97"/>
                  </a:lnTo>
                  <a:lnTo>
                    <a:pt x="1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1" y="116"/>
                  </a:lnTo>
                  <a:lnTo>
                    <a:pt x="2" y="116"/>
                  </a:lnTo>
                  <a:lnTo>
                    <a:pt x="4" y="117"/>
                  </a:lnTo>
                  <a:lnTo>
                    <a:pt x="8" y="116"/>
                  </a:lnTo>
                  <a:lnTo>
                    <a:pt x="10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2" y="103"/>
                  </a:lnTo>
                  <a:lnTo>
                    <a:pt x="14" y="94"/>
                  </a:lnTo>
                  <a:lnTo>
                    <a:pt x="19" y="86"/>
                  </a:lnTo>
                  <a:lnTo>
                    <a:pt x="23" y="78"/>
                  </a:lnTo>
                  <a:lnTo>
                    <a:pt x="34" y="62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62" y="28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80" y="5"/>
                  </a:lnTo>
                  <a:lnTo>
                    <a:pt x="79" y="3"/>
                  </a:lnTo>
                  <a:lnTo>
                    <a:pt x="79" y="2"/>
                  </a:lnTo>
                  <a:lnTo>
                    <a:pt x="77" y="1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1" y="2"/>
                  </a:lnTo>
                  <a:lnTo>
                    <a:pt x="7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633">
              <a:extLst>
                <a:ext uri="{FF2B5EF4-FFF2-40B4-BE49-F238E27FC236}">
                  <a16:creationId xmlns:a16="http://schemas.microsoft.com/office/drawing/2014/main" id="{8F15D7A4-65F9-4A36-BBD3-EDB5D3944EB6}"/>
                </a:ext>
              </a:extLst>
            </p:cNvPr>
            <p:cNvSpPr/>
            <p:nvPr/>
          </p:nvSpPr>
          <p:spPr bwMode="auto">
            <a:xfrm>
              <a:off x="2838451" y="4475163"/>
              <a:ext cx="30163" cy="3175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45" y="6"/>
                </a:cxn>
                <a:cxn ang="0">
                  <a:pos x="39" y="11"/>
                </a:cxn>
                <a:cxn ang="0">
                  <a:pos x="25" y="25"/>
                </a:cxn>
                <a:cxn ang="0">
                  <a:pos x="14" y="38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0" y="53"/>
                </a:cxn>
                <a:cxn ang="0">
                  <a:pos x="0" y="54"/>
                </a:cxn>
                <a:cxn ang="0">
                  <a:pos x="1" y="57"/>
                </a:cxn>
                <a:cxn ang="0">
                  <a:pos x="2" y="58"/>
                </a:cxn>
                <a:cxn ang="0">
                  <a:pos x="3" y="59"/>
                </a:cxn>
                <a:cxn ang="0">
                  <a:pos x="5" y="60"/>
                </a:cxn>
                <a:cxn ang="0">
                  <a:pos x="6" y="60"/>
                </a:cxn>
                <a:cxn ang="0">
                  <a:pos x="8" y="58"/>
                </a:cxn>
                <a:cxn ang="0">
                  <a:pos x="8" y="58"/>
                </a:cxn>
                <a:cxn ang="0">
                  <a:pos x="20" y="45"/>
                </a:cxn>
                <a:cxn ang="0">
                  <a:pos x="32" y="32"/>
                </a:cxn>
                <a:cxn ang="0">
                  <a:pos x="44" y="19"/>
                </a:cxn>
                <a:cxn ang="0">
                  <a:pos x="50" y="13"/>
                </a:cxn>
                <a:cxn ang="0">
                  <a:pos x="57" y="8"/>
                </a:cxn>
                <a:cxn ang="0">
                  <a:pos x="57" y="8"/>
                </a:cxn>
                <a:cxn ang="0">
                  <a:pos x="58" y="7"/>
                </a:cxn>
                <a:cxn ang="0">
                  <a:pos x="59" y="5"/>
                </a:cxn>
                <a:cxn ang="0">
                  <a:pos x="58" y="2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59" h="60">
                  <a:moveTo>
                    <a:pt x="52" y="0"/>
                  </a:moveTo>
                  <a:lnTo>
                    <a:pt x="52" y="0"/>
                  </a:lnTo>
                  <a:lnTo>
                    <a:pt x="45" y="6"/>
                  </a:lnTo>
                  <a:lnTo>
                    <a:pt x="39" y="11"/>
                  </a:lnTo>
                  <a:lnTo>
                    <a:pt x="25" y="25"/>
                  </a:lnTo>
                  <a:lnTo>
                    <a:pt x="14" y="38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0" y="53"/>
                  </a:lnTo>
                  <a:lnTo>
                    <a:pt x="0" y="54"/>
                  </a:lnTo>
                  <a:lnTo>
                    <a:pt x="1" y="57"/>
                  </a:lnTo>
                  <a:lnTo>
                    <a:pt x="2" y="58"/>
                  </a:lnTo>
                  <a:lnTo>
                    <a:pt x="3" y="59"/>
                  </a:lnTo>
                  <a:lnTo>
                    <a:pt x="5" y="60"/>
                  </a:lnTo>
                  <a:lnTo>
                    <a:pt x="6" y="60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20" y="45"/>
                  </a:lnTo>
                  <a:lnTo>
                    <a:pt x="32" y="32"/>
                  </a:lnTo>
                  <a:lnTo>
                    <a:pt x="44" y="19"/>
                  </a:lnTo>
                  <a:lnTo>
                    <a:pt x="50" y="13"/>
                  </a:lnTo>
                  <a:lnTo>
                    <a:pt x="57" y="8"/>
                  </a:lnTo>
                  <a:lnTo>
                    <a:pt x="57" y="8"/>
                  </a:lnTo>
                  <a:lnTo>
                    <a:pt x="58" y="7"/>
                  </a:lnTo>
                  <a:lnTo>
                    <a:pt x="59" y="5"/>
                  </a:lnTo>
                  <a:lnTo>
                    <a:pt x="58" y="2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634">
              <a:extLst>
                <a:ext uri="{FF2B5EF4-FFF2-40B4-BE49-F238E27FC236}">
                  <a16:creationId xmlns:a16="http://schemas.microsoft.com/office/drawing/2014/main" id="{7283AB2B-9596-4605-F9C4-9CC9239D8ED9}"/>
                </a:ext>
              </a:extLst>
            </p:cNvPr>
            <p:cNvSpPr/>
            <p:nvPr/>
          </p:nvSpPr>
          <p:spPr bwMode="auto">
            <a:xfrm>
              <a:off x="2339976" y="4575175"/>
              <a:ext cx="44450" cy="61913"/>
            </a:xfrm>
            <a:custGeom>
              <a:avLst/>
              <a:gdLst/>
              <a:ahLst/>
              <a:cxnLst>
                <a:cxn ang="0">
                  <a:pos x="77" y="2"/>
                </a:cxn>
                <a:cxn ang="0">
                  <a:pos x="77" y="2"/>
                </a:cxn>
                <a:cxn ang="0">
                  <a:pos x="66" y="13"/>
                </a:cxn>
                <a:cxn ang="0">
                  <a:pos x="55" y="27"/>
                </a:cxn>
                <a:cxn ang="0">
                  <a:pos x="45" y="39"/>
                </a:cxn>
                <a:cxn ang="0">
                  <a:pos x="35" y="52"/>
                </a:cxn>
                <a:cxn ang="0">
                  <a:pos x="17" y="80"/>
                </a:cxn>
                <a:cxn ang="0">
                  <a:pos x="1" y="110"/>
                </a:cxn>
                <a:cxn ang="0">
                  <a:pos x="1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2" y="115"/>
                </a:cxn>
                <a:cxn ang="0">
                  <a:pos x="3" y="116"/>
                </a:cxn>
                <a:cxn ang="0">
                  <a:pos x="4" y="116"/>
                </a:cxn>
                <a:cxn ang="0">
                  <a:pos x="6" y="116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24" y="85"/>
                </a:cxn>
                <a:cxn ang="0">
                  <a:pos x="42" y="59"/>
                </a:cxn>
                <a:cxn ang="0">
                  <a:pos x="52" y="45"/>
                </a:cxn>
                <a:cxn ang="0">
                  <a:pos x="62" y="33"/>
                </a:cxn>
                <a:cxn ang="0">
                  <a:pos x="73" y="20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5" y="6"/>
                </a:cxn>
                <a:cxn ang="0">
                  <a:pos x="85" y="5"/>
                </a:cxn>
                <a:cxn ang="0">
                  <a:pos x="84" y="3"/>
                </a:cxn>
                <a:cxn ang="0">
                  <a:pos x="83" y="2"/>
                </a:cxn>
                <a:cxn ang="0">
                  <a:pos x="82" y="1"/>
                </a:cxn>
                <a:cxn ang="0">
                  <a:pos x="80" y="0"/>
                </a:cxn>
                <a:cxn ang="0">
                  <a:pos x="79" y="0"/>
                </a:cxn>
                <a:cxn ang="0">
                  <a:pos x="77" y="2"/>
                </a:cxn>
                <a:cxn ang="0">
                  <a:pos x="77" y="2"/>
                </a:cxn>
              </a:cxnLst>
              <a:rect l="0" t="0" r="r" b="b"/>
              <a:pathLst>
                <a:path w="85" h="116">
                  <a:moveTo>
                    <a:pt x="77" y="2"/>
                  </a:moveTo>
                  <a:lnTo>
                    <a:pt x="77" y="2"/>
                  </a:lnTo>
                  <a:lnTo>
                    <a:pt x="66" y="13"/>
                  </a:lnTo>
                  <a:lnTo>
                    <a:pt x="55" y="27"/>
                  </a:lnTo>
                  <a:lnTo>
                    <a:pt x="45" y="39"/>
                  </a:lnTo>
                  <a:lnTo>
                    <a:pt x="35" y="52"/>
                  </a:lnTo>
                  <a:lnTo>
                    <a:pt x="17" y="80"/>
                  </a:lnTo>
                  <a:lnTo>
                    <a:pt x="1" y="110"/>
                  </a:lnTo>
                  <a:lnTo>
                    <a:pt x="1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2" y="115"/>
                  </a:lnTo>
                  <a:lnTo>
                    <a:pt x="3" y="116"/>
                  </a:lnTo>
                  <a:lnTo>
                    <a:pt x="4" y="116"/>
                  </a:lnTo>
                  <a:lnTo>
                    <a:pt x="6" y="116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24" y="85"/>
                  </a:lnTo>
                  <a:lnTo>
                    <a:pt x="42" y="59"/>
                  </a:lnTo>
                  <a:lnTo>
                    <a:pt x="52" y="45"/>
                  </a:lnTo>
                  <a:lnTo>
                    <a:pt x="62" y="33"/>
                  </a:lnTo>
                  <a:lnTo>
                    <a:pt x="73" y="20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5" y="6"/>
                  </a:lnTo>
                  <a:lnTo>
                    <a:pt x="85" y="5"/>
                  </a:lnTo>
                  <a:lnTo>
                    <a:pt x="84" y="3"/>
                  </a:lnTo>
                  <a:lnTo>
                    <a:pt x="83" y="2"/>
                  </a:lnTo>
                  <a:lnTo>
                    <a:pt x="82" y="1"/>
                  </a:lnTo>
                  <a:lnTo>
                    <a:pt x="80" y="0"/>
                  </a:lnTo>
                  <a:lnTo>
                    <a:pt x="79" y="0"/>
                  </a:lnTo>
                  <a:lnTo>
                    <a:pt x="77" y="2"/>
                  </a:lnTo>
                  <a:lnTo>
                    <a:pt x="7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635">
              <a:extLst>
                <a:ext uri="{FF2B5EF4-FFF2-40B4-BE49-F238E27FC236}">
                  <a16:creationId xmlns:a16="http://schemas.microsoft.com/office/drawing/2014/main" id="{181C01A0-59BE-B4AD-BE9B-55805629FF87}"/>
                </a:ext>
              </a:extLst>
            </p:cNvPr>
            <p:cNvSpPr/>
            <p:nvPr/>
          </p:nvSpPr>
          <p:spPr bwMode="auto">
            <a:xfrm>
              <a:off x="2359026" y="4618038"/>
              <a:ext cx="34925" cy="58738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40" y="25"/>
                </a:cxn>
                <a:cxn ang="0">
                  <a:pos x="25" y="51"/>
                </a:cxn>
                <a:cxn ang="0">
                  <a:pos x="17" y="63"/>
                </a:cxn>
                <a:cxn ang="0">
                  <a:pos x="11" y="77"/>
                </a:cxn>
                <a:cxn ang="0">
                  <a:pos x="5" y="91"/>
                </a:cxn>
                <a:cxn ang="0">
                  <a:pos x="0" y="105"/>
                </a:cxn>
                <a:cxn ang="0">
                  <a:pos x="0" y="105"/>
                </a:cxn>
                <a:cxn ang="0">
                  <a:pos x="0" y="107"/>
                </a:cxn>
                <a:cxn ang="0">
                  <a:pos x="1" y="109"/>
                </a:cxn>
                <a:cxn ang="0">
                  <a:pos x="2" y="110"/>
                </a:cxn>
                <a:cxn ang="0">
                  <a:pos x="3" y="111"/>
                </a:cxn>
                <a:cxn ang="0">
                  <a:pos x="5" y="111"/>
                </a:cxn>
                <a:cxn ang="0">
                  <a:pos x="7" y="110"/>
                </a:cxn>
                <a:cxn ang="0">
                  <a:pos x="8" y="109"/>
                </a:cxn>
                <a:cxn ang="0">
                  <a:pos x="9" y="108"/>
                </a:cxn>
                <a:cxn ang="0">
                  <a:pos x="9" y="108"/>
                </a:cxn>
                <a:cxn ang="0">
                  <a:pos x="14" y="93"/>
                </a:cxn>
                <a:cxn ang="0">
                  <a:pos x="19" y="81"/>
                </a:cxn>
                <a:cxn ang="0">
                  <a:pos x="26" y="68"/>
                </a:cxn>
                <a:cxn ang="0">
                  <a:pos x="33" y="55"/>
                </a:cxn>
                <a:cxn ang="0">
                  <a:pos x="48" y="31"/>
                </a:cxn>
                <a:cxn ang="0">
                  <a:pos x="65" y="9"/>
                </a:cxn>
                <a:cxn ang="0">
                  <a:pos x="65" y="9"/>
                </a:cxn>
                <a:cxn ang="0">
                  <a:pos x="66" y="7"/>
                </a:cxn>
                <a:cxn ang="0">
                  <a:pos x="66" y="5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111">
                  <a:moveTo>
                    <a:pt x="58" y="1"/>
                  </a:moveTo>
                  <a:lnTo>
                    <a:pt x="58" y="1"/>
                  </a:lnTo>
                  <a:lnTo>
                    <a:pt x="40" y="25"/>
                  </a:lnTo>
                  <a:lnTo>
                    <a:pt x="25" y="51"/>
                  </a:lnTo>
                  <a:lnTo>
                    <a:pt x="17" y="63"/>
                  </a:lnTo>
                  <a:lnTo>
                    <a:pt x="11" y="77"/>
                  </a:lnTo>
                  <a:lnTo>
                    <a:pt x="5" y="91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0" y="107"/>
                  </a:lnTo>
                  <a:lnTo>
                    <a:pt x="1" y="109"/>
                  </a:lnTo>
                  <a:lnTo>
                    <a:pt x="2" y="110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7" y="110"/>
                  </a:lnTo>
                  <a:lnTo>
                    <a:pt x="8" y="109"/>
                  </a:lnTo>
                  <a:lnTo>
                    <a:pt x="9" y="108"/>
                  </a:lnTo>
                  <a:lnTo>
                    <a:pt x="9" y="108"/>
                  </a:lnTo>
                  <a:lnTo>
                    <a:pt x="14" y="93"/>
                  </a:lnTo>
                  <a:lnTo>
                    <a:pt x="19" y="81"/>
                  </a:lnTo>
                  <a:lnTo>
                    <a:pt x="26" y="68"/>
                  </a:lnTo>
                  <a:lnTo>
                    <a:pt x="33" y="55"/>
                  </a:lnTo>
                  <a:lnTo>
                    <a:pt x="48" y="31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6" y="7"/>
                  </a:lnTo>
                  <a:lnTo>
                    <a:pt x="66" y="5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636">
              <a:extLst>
                <a:ext uri="{FF2B5EF4-FFF2-40B4-BE49-F238E27FC236}">
                  <a16:creationId xmlns:a16="http://schemas.microsoft.com/office/drawing/2014/main" id="{639C1F72-0B22-81FF-5D8A-E7956A0DCF03}"/>
                </a:ext>
              </a:extLst>
            </p:cNvPr>
            <p:cNvSpPr/>
            <p:nvPr/>
          </p:nvSpPr>
          <p:spPr bwMode="auto">
            <a:xfrm>
              <a:off x="2522538" y="4689475"/>
              <a:ext cx="163513" cy="65088"/>
            </a:xfrm>
            <a:custGeom>
              <a:avLst/>
              <a:gdLst/>
              <a:ahLst/>
              <a:cxnLst>
                <a:cxn ang="0">
                  <a:pos x="279" y="125"/>
                </a:cxn>
                <a:cxn ang="0">
                  <a:pos x="166" y="123"/>
                </a:cxn>
                <a:cxn ang="0">
                  <a:pos x="110" y="121"/>
                </a:cxn>
                <a:cxn ang="0">
                  <a:pos x="55" y="121"/>
                </a:cxn>
                <a:cxn ang="0">
                  <a:pos x="28" y="118"/>
                </a:cxn>
                <a:cxn ang="0">
                  <a:pos x="15" y="111"/>
                </a:cxn>
                <a:cxn ang="0">
                  <a:pos x="12" y="108"/>
                </a:cxn>
                <a:cxn ang="0">
                  <a:pos x="5" y="97"/>
                </a:cxn>
                <a:cxn ang="0">
                  <a:pos x="1" y="80"/>
                </a:cxn>
                <a:cxn ang="0">
                  <a:pos x="0" y="42"/>
                </a:cxn>
                <a:cxn ang="0">
                  <a:pos x="1" y="21"/>
                </a:cxn>
                <a:cxn ang="0">
                  <a:pos x="1" y="16"/>
                </a:cxn>
                <a:cxn ang="0">
                  <a:pos x="5" y="8"/>
                </a:cxn>
                <a:cxn ang="0">
                  <a:pos x="11" y="3"/>
                </a:cxn>
                <a:cxn ang="0">
                  <a:pos x="19" y="0"/>
                </a:cxn>
                <a:cxn ang="0">
                  <a:pos x="23" y="0"/>
                </a:cxn>
                <a:cxn ang="0">
                  <a:pos x="32" y="1"/>
                </a:cxn>
                <a:cxn ang="0">
                  <a:pos x="39" y="5"/>
                </a:cxn>
                <a:cxn ang="0">
                  <a:pos x="44" y="12"/>
                </a:cxn>
                <a:cxn ang="0">
                  <a:pos x="46" y="21"/>
                </a:cxn>
                <a:cxn ang="0">
                  <a:pos x="46" y="34"/>
                </a:cxn>
                <a:cxn ang="0">
                  <a:pos x="46" y="46"/>
                </a:cxn>
                <a:cxn ang="0">
                  <a:pos x="46" y="58"/>
                </a:cxn>
                <a:cxn ang="0">
                  <a:pos x="44" y="64"/>
                </a:cxn>
                <a:cxn ang="0">
                  <a:pos x="40" y="69"/>
                </a:cxn>
                <a:cxn ang="0">
                  <a:pos x="43" y="76"/>
                </a:cxn>
                <a:cxn ang="0">
                  <a:pos x="48" y="76"/>
                </a:cxn>
                <a:cxn ang="0">
                  <a:pos x="55" y="76"/>
                </a:cxn>
                <a:cxn ang="0">
                  <a:pos x="67" y="75"/>
                </a:cxn>
                <a:cxn ang="0">
                  <a:pos x="89" y="74"/>
                </a:cxn>
                <a:cxn ang="0">
                  <a:pos x="105" y="75"/>
                </a:cxn>
                <a:cxn ang="0">
                  <a:pos x="133" y="77"/>
                </a:cxn>
                <a:cxn ang="0">
                  <a:pos x="207" y="79"/>
                </a:cxn>
                <a:cxn ang="0">
                  <a:pos x="243" y="79"/>
                </a:cxn>
                <a:cxn ang="0">
                  <a:pos x="266" y="31"/>
                </a:cxn>
                <a:cxn ang="0">
                  <a:pos x="266" y="25"/>
                </a:cxn>
                <a:cxn ang="0">
                  <a:pos x="270" y="17"/>
                </a:cxn>
                <a:cxn ang="0">
                  <a:pos x="276" y="12"/>
                </a:cxn>
                <a:cxn ang="0">
                  <a:pos x="285" y="9"/>
                </a:cxn>
                <a:cxn ang="0">
                  <a:pos x="289" y="9"/>
                </a:cxn>
                <a:cxn ang="0">
                  <a:pos x="297" y="10"/>
                </a:cxn>
                <a:cxn ang="0">
                  <a:pos x="304" y="14"/>
                </a:cxn>
                <a:cxn ang="0">
                  <a:pos x="309" y="21"/>
                </a:cxn>
                <a:cxn ang="0">
                  <a:pos x="311" y="31"/>
                </a:cxn>
                <a:cxn ang="0">
                  <a:pos x="311" y="102"/>
                </a:cxn>
                <a:cxn ang="0">
                  <a:pos x="309" y="111"/>
                </a:cxn>
                <a:cxn ang="0">
                  <a:pos x="304" y="118"/>
                </a:cxn>
                <a:cxn ang="0">
                  <a:pos x="301" y="120"/>
                </a:cxn>
                <a:cxn ang="0">
                  <a:pos x="293" y="124"/>
                </a:cxn>
                <a:cxn ang="0">
                  <a:pos x="287" y="124"/>
                </a:cxn>
                <a:cxn ang="0">
                  <a:pos x="286" y="124"/>
                </a:cxn>
                <a:cxn ang="0">
                  <a:pos x="279" y="125"/>
                </a:cxn>
              </a:cxnLst>
              <a:rect l="0" t="0" r="r" b="b"/>
              <a:pathLst>
                <a:path w="311" h="125">
                  <a:moveTo>
                    <a:pt x="279" y="125"/>
                  </a:moveTo>
                  <a:lnTo>
                    <a:pt x="279" y="125"/>
                  </a:lnTo>
                  <a:lnTo>
                    <a:pt x="222" y="125"/>
                  </a:lnTo>
                  <a:lnTo>
                    <a:pt x="166" y="123"/>
                  </a:lnTo>
                  <a:lnTo>
                    <a:pt x="166" y="123"/>
                  </a:lnTo>
                  <a:lnTo>
                    <a:pt x="110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1" y="120"/>
                  </a:lnTo>
                  <a:lnTo>
                    <a:pt x="28" y="118"/>
                  </a:lnTo>
                  <a:lnTo>
                    <a:pt x="19" y="114"/>
                  </a:lnTo>
                  <a:lnTo>
                    <a:pt x="15" y="111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103"/>
                  </a:lnTo>
                  <a:lnTo>
                    <a:pt x="5" y="97"/>
                  </a:lnTo>
                  <a:lnTo>
                    <a:pt x="2" y="88"/>
                  </a:lnTo>
                  <a:lnTo>
                    <a:pt x="1" y="80"/>
                  </a:lnTo>
                  <a:lnTo>
                    <a:pt x="0" y="6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16"/>
                  </a:lnTo>
                  <a:lnTo>
                    <a:pt x="3" y="12"/>
                  </a:lnTo>
                  <a:lnTo>
                    <a:pt x="5" y="8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39" y="5"/>
                  </a:lnTo>
                  <a:lnTo>
                    <a:pt x="42" y="8"/>
                  </a:lnTo>
                  <a:lnTo>
                    <a:pt x="44" y="12"/>
                  </a:lnTo>
                  <a:lnTo>
                    <a:pt x="45" y="16"/>
                  </a:lnTo>
                  <a:lnTo>
                    <a:pt x="46" y="21"/>
                  </a:lnTo>
                  <a:lnTo>
                    <a:pt x="46" y="21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46"/>
                  </a:lnTo>
                  <a:lnTo>
                    <a:pt x="46" y="58"/>
                  </a:lnTo>
                  <a:lnTo>
                    <a:pt x="46" y="58"/>
                  </a:lnTo>
                  <a:lnTo>
                    <a:pt x="45" y="62"/>
                  </a:lnTo>
                  <a:lnTo>
                    <a:pt x="44" y="64"/>
                  </a:lnTo>
                  <a:lnTo>
                    <a:pt x="43" y="66"/>
                  </a:lnTo>
                  <a:lnTo>
                    <a:pt x="40" y="69"/>
                  </a:lnTo>
                  <a:lnTo>
                    <a:pt x="41" y="73"/>
                  </a:lnTo>
                  <a:lnTo>
                    <a:pt x="43" y="76"/>
                  </a:lnTo>
                  <a:lnTo>
                    <a:pt x="47" y="76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67" y="75"/>
                  </a:lnTo>
                  <a:lnTo>
                    <a:pt x="67" y="75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105" y="75"/>
                  </a:lnTo>
                  <a:lnTo>
                    <a:pt x="105" y="75"/>
                  </a:lnTo>
                  <a:lnTo>
                    <a:pt x="133" y="77"/>
                  </a:lnTo>
                  <a:lnTo>
                    <a:pt x="159" y="79"/>
                  </a:lnTo>
                  <a:lnTo>
                    <a:pt x="207" y="79"/>
                  </a:lnTo>
                  <a:lnTo>
                    <a:pt x="207" y="79"/>
                  </a:lnTo>
                  <a:lnTo>
                    <a:pt x="243" y="79"/>
                  </a:lnTo>
                  <a:lnTo>
                    <a:pt x="266" y="79"/>
                  </a:lnTo>
                  <a:lnTo>
                    <a:pt x="266" y="31"/>
                  </a:lnTo>
                  <a:lnTo>
                    <a:pt x="266" y="31"/>
                  </a:lnTo>
                  <a:lnTo>
                    <a:pt x="266" y="25"/>
                  </a:lnTo>
                  <a:lnTo>
                    <a:pt x="268" y="21"/>
                  </a:lnTo>
                  <a:lnTo>
                    <a:pt x="270" y="17"/>
                  </a:lnTo>
                  <a:lnTo>
                    <a:pt x="273" y="14"/>
                  </a:lnTo>
                  <a:lnTo>
                    <a:pt x="276" y="12"/>
                  </a:lnTo>
                  <a:lnTo>
                    <a:pt x="281" y="10"/>
                  </a:lnTo>
                  <a:lnTo>
                    <a:pt x="285" y="9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93" y="9"/>
                  </a:lnTo>
                  <a:lnTo>
                    <a:pt x="297" y="10"/>
                  </a:lnTo>
                  <a:lnTo>
                    <a:pt x="301" y="12"/>
                  </a:lnTo>
                  <a:lnTo>
                    <a:pt x="304" y="14"/>
                  </a:lnTo>
                  <a:lnTo>
                    <a:pt x="307" y="17"/>
                  </a:lnTo>
                  <a:lnTo>
                    <a:pt x="309" y="21"/>
                  </a:lnTo>
                  <a:lnTo>
                    <a:pt x="310" y="25"/>
                  </a:lnTo>
                  <a:lnTo>
                    <a:pt x="311" y="31"/>
                  </a:lnTo>
                  <a:lnTo>
                    <a:pt x="311" y="102"/>
                  </a:lnTo>
                  <a:lnTo>
                    <a:pt x="311" y="102"/>
                  </a:lnTo>
                  <a:lnTo>
                    <a:pt x="310" y="107"/>
                  </a:lnTo>
                  <a:lnTo>
                    <a:pt x="309" y="111"/>
                  </a:lnTo>
                  <a:lnTo>
                    <a:pt x="307" y="115"/>
                  </a:lnTo>
                  <a:lnTo>
                    <a:pt x="304" y="118"/>
                  </a:lnTo>
                  <a:lnTo>
                    <a:pt x="304" y="118"/>
                  </a:lnTo>
                  <a:lnTo>
                    <a:pt x="301" y="120"/>
                  </a:lnTo>
                  <a:lnTo>
                    <a:pt x="297" y="123"/>
                  </a:lnTo>
                  <a:lnTo>
                    <a:pt x="293" y="124"/>
                  </a:lnTo>
                  <a:lnTo>
                    <a:pt x="289" y="124"/>
                  </a:lnTo>
                  <a:lnTo>
                    <a:pt x="287" y="124"/>
                  </a:lnTo>
                  <a:lnTo>
                    <a:pt x="286" y="124"/>
                  </a:lnTo>
                  <a:lnTo>
                    <a:pt x="286" y="124"/>
                  </a:lnTo>
                  <a:lnTo>
                    <a:pt x="279" y="125"/>
                  </a:lnTo>
                  <a:lnTo>
                    <a:pt x="279" y="12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637">
              <a:extLst>
                <a:ext uri="{FF2B5EF4-FFF2-40B4-BE49-F238E27FC236}">
                  <a16:creationId xmlns:a16="http://schemas.microsoft.com/office/drawing/2014/main" id="{C2B0D9B2-E113-802F-DF52-AAF6DFD7F58A}"/>
                </a:ext>
              </a:extLst>
            </p:cNvPr>
            <p:cNvSpPr/>
            <p:nvPr/>
          </p:nvSpPr>
          <p:spPr bwMode="auto">
            <a:xfrm>
              <a:off x="2301876" y="4237038"/>
              <a:ext cx="617538" cy="522288"/>
            </a:xfrm>
            <a:custGeom>
              <a:avLst/>
              <a:gdLst/>
              <a:ahLst/>
              <a:cxnLst>
                <a:cxn ang="0">
                  <a:pos x="858" y="985"/>
                </a:cxn>
                <a:cxn ang="0">
                  <a:pos x="837" y="972"/>
                </a:cxn>
                <a:cxn ang="0">
                  <a:pos x="819" y="928"/>
                </a:cxn>
                <a:cxn ang="0">
                  <a:pos x="822" y="871"/>
                </a:cxn>
                <a:cxn ang="0">
                  <a:pos x="843" y="860"/>
                </a:cxn>
                <a:cxn ang="0">
                  <a:pos x="865" y="876"/>
                </a:cxn>
                <a:cxn ang="0">
                  <a:pos x="865" y="924"/>
                </a:cxn>
                <a:cxn ang="0">
                  <a:pos x="945" y="941"/>
                </a:cxn>
                <a:cxn ang="0">
                  <a:pos x="1009" y="939"/>
                </a:cxn>
                <a:cxn ang="0">
                  <a:pos x="1096" y="911"/>
                </a:cxn>
                <a:cxn ang="0">
                  <a:pos x="1120" y="867"/>
                </a:cxn>
                <a:cxn ang="0">
                  <a:pos x="1118" y="778"/>
                </a:cxn>
                <a:cxn ang="0">
                  <a:pos x="1104" y="357"/>
                </a:cxn>
                <a:cxn ang="0">
                  <a:pos x="1104" y="237"/>
                </a:cxn>
                <a:cxn ang="0">
                  <a:pos x="1088" y="145"/>
                </a:cxn>
                <a:cxn ang="0">
                  <a:pos x="1042" y="89"/>
                </a:cxn>
                <a:cxn ang="0">
                  <a:pos x="983" y="64"/>
                </a:cxn>
                <a:cxn ang="0">
                  <a:pos x="887" y="64"/>
                </a:cxn>
                <a:cxn ang="0">
                  <a:pos x="564" y="60"/>
                </a:cxn>
                <a:cxn ang="0">
                  <a:pos x="180" y="51"/>
                </a:cxn>
                <a:cxn ang="0">
                  <a:pos x="121" y="55"/>
                </a:cxn>
                <a:cxn ang="0">
                  <a:pos x="64" y="78"/>
                </a:cxn>
                <a:cxn ang="0">
                  <a:pos x="44" y="141"/>
                </a:cxn>
                <a:cxn ang="0">
                  <a:pos x="48" y="368"/>
                </a:cxn>
                <a:cxn ang="0">
                  <a:pos x="53" y="604"/>
                </a:cxn>
                <a:cxn ang="0">
                  <a:pos x="58" y="785"/>
                </a:cxn>
                <a:cxn ang="0">
                  <a:pos x="81" y="878"/>
                </a:cxn>
                <a:cxn ang="0">
                  <a:pos x="124" y="928"/>
                </a:cxn>
                <a:cxn ang="0">
                  <a:pos x="175" y="941"/>
                </a:cxn>
                <a:cxn ang="0">
                  <a:pos x="271" y="931"/>
                </a:cxn>
                <a:cxn ang="0">
                  <a:pos x="267" y="885"/>
                </a:cxn>
                <a:cxn ang="0">
                  <a:pos x="271" y="857"/>
                </a:cxn>
                <a:cxn ang="0">
                  <a:pos x="296" y="851"/>
                </a:cxn>
                <a:cxn ang="0">
                  <a:pos x="311" y="872"/>
                </a:cxn>
                <a:cxn ang="0">
                  <a:pos x="315" y="947"/>
                </a:cxn>
                <a:cxn ang="0">
                  <a:pos x="305" y="975"/>
                </a:cxn>
                <a:cxn ang="0">
                  <a:pos x="285" y="979"/>
                </a:cxn>
                <a:cxn ang="0">
                  <a:pos x="212" y="982"/>
                </a:cxn>
                <a:cxn ang="0">
                  <a:pos x="105" y="970"/>
                </a:cxn>
                <a:cxn ang="0">
                  <a:pos x="49" y="920"/>
                </a:cxn>
                <a:cxn ang="0">
                  <a:pos x="20" y="814"/>
                </a:cxn>
                <a:cxn ang="0">
                  <a:pos x="6" y="640"/>
                </a:cxn>
                <a:cxn ang="0">
                  <a:pos x="3" y="231"/>
                </a:cxn>
                <a:cxn ang="0">
                  <a:pos x="13" y="70"/>
                </a:cxn>
                <a:cxn ang="0">
                  <a:pos x="50" y="29"/>
                </a:cxn>
                <a:cxn ang="0">
                  <a:pos x="113" y="10"/>
                </a:cxn>
                <a:cxn ang="0">
                  <a:pos x="161" y="6"/>
                </a:cxn>
                <a:cxn ang="0">
                  <a:pos x="182" y="3"/>
                </a:cxn>
                <a:cxn ang="0">
                  <a:pos x="205" y="3"/>
                </a:cxn>
                <a:cxn ang="0">
                  <a:pos x="407" y="16"/>
                </a:cxn>
                <a:cxn ang="0">
                  <a:pos x="799" y="15"/>
                </a:cxn>
                <a:cxn ang="0">
                  <a:pos x="934" y="18"/>
                </a:cxn>
                <a:cxn ang="0">
                  <a:pos x="1005" y="21"/>
                </a:cxn>
                <a:cxn ang="0">
                  <a:pos x="1073" y="55"/>
                </a:cxn>
                <a:cxn ang="0">
                  <a:pos x="1126" y="118"/>
                </a:cxn>
                <a:cxn ang="0">
                  <a:pos x="1150" y="250"/>
                </a:cxn>
                <a:cxn ang="0">
                  <a:pos x="1151" y="482"/>
                </a:cxn>
                <a:cxn ang="0">
                  <a:pos x="1157" y="731"/>
                </a:cxn>
                <a:cxn ang="0">
                  <a:pos x="1165" y="868"/>
                </a:cxn>
                <a:cxn ang="0">
                  <a:pos x="1141" y="930"/>
                </a:cxn>
                <a:cxn ang="0">
                  <a:pos x="1077" y="970"/>
                </a:cxn>
                <a:cxn ang="0">
                  <a:pos x="1018" y="988"/>
                </a:cxn>
              </a:cxnLst>
              <a:rect l="0" t="0" r="r" b="b"/>
              <a:pathLst>
                <a:path w="1167" h="989">
                  <a:moveTo>
                    <a:pt x="1009" y="989"/>
                  </a:moveTo>
                  <a:lnTo>
                    <a:pt x="1009" y="989"/>
                  </a:lnTo>
                  <a:lnTo>
                    <a:pt x="944" y="987"/>
                  </a:lnTo>
                  <a:lnTo>
                    <a:pt x="944" y="987"/>
                  </a:lnTo>
                  <a:lnTo>
                    <a:pt x="901" y="985"/>
                  </a:lnTo>
                  <a:lnTo>
                    <a:pt x="858" y="985"/>
                  </a:lnTo>
                  <a:lnTo>
                    <a:pt x="858" y="985"/>
                  </a:lnTo>
                  <a:lnTo>
                    <a:pt x="850" y="984"/>
                  </a:lnTo>
                  <a:lnTo>
                    <a:pt x="845" y="982"/>
                  </a:lnTo>
                  <a:lnTo>
                    <a:pt x="841" y="978"/>
                  </a:lnTo>
                  <a:lnTo>
                    <a:pt x="839" y="974"/>
                  </a:lnTo>
                  <a:lnTo>
                    <a:pt x="838" y="973"/>
                  </a:lnTo>
                  <a:lnTo>
                    <a:pt x="837" y="972"/>
                  </a:lnTo>
                  <a:lnTo>
                    <a:pt x="837" y="972"/>
                  </a:lnTo>
                  <a:lnTo>
                    <a:pt x="832" y="969"/>
                  </a:lnTo>
                  <a:lnTo>
                    <a:pt x="832" y="969"/>
                  </a:lnTo>
                  <a:lnTo>
                    <a:pt x="828" y="962"/>
                  </a:lnTo>
                  <a:lnTo>
                    <a:pt x="824" y="954"/>
                  </a:lnTo>
                  <a:lnTo>
                    <a:pt x="821" y="945"/>
                  </a:lnTo>
                  <a:lnTo>
                    <a:pt x="819" y="937"/>
                  </a:lnTo>
                  <a:lnTo>
                    <a:pt x="819" y="928"/>
                  </a:lnTo>
                  <a:lnTo>
                    <a:pt x="819" y="920"/>
                  </a:lnTo>
                  <a:lnTo>
                    <a:pt x="819" y="901"/>
                  </a:lnTo>
                  <a:lnTo>
                    <a:pt x="819" y="901"/>
                  </a:lnTo>
                  <a:lnTo>
                    <a:pt x="820" y="881"/>
                  </a:lnTo>
                  <a:lnTo>
                    <a:pt x="820" y="881"/>
                  </a:lnTo>
                  <a:lnTo>
                    <a:pt x="820" y="876"/>
                  </a:lnTo>
                  <a:lnTo>
                    <a:pt x="822" y="871"/>
                  </a:lnTo>
                  <a:lnTo>
                    <a:pt x="825" y="868"/>
                  </a:lnTo>
                  <a:lnTo>
                    <a:pt x="828" y="865"/>
                  </a:lnTo>
                  <a:lnTo>
                    <a:pt x="831" y="862"/>
                  </a:lnTo>
                  <a:lnTo>
                    <a:pt x="835" y="861"/>
                  </a:lnTo>
                  <a:lnTo>
                    <a:pt x="839" y="860"/>
                  </a:lnTo>
                  <a:lnTo>
                    <a:pt x="843" y="860"/>
                  </a:lnTo>
                  <a:lnTo>
                    <a:pt x="843" y="860"/>
                  </a:lnTo>
                  <a:lnTo>
                    <a:pt x="847" y="860"/>
                  </a:lnTo>
                  <a:lnTo>
                    <a:pt x="851" y="861"/>
                  </a:lnTo>
                  <a:lnTo>
                    <a:pt x="856" y="862"/>
                  </a:lnTo>
                  <a:lnTo>
                    <a:pt x="859" y="865"/>
                  </a:lnTo>
                  <a:lnTo>
                    <a:pt x="862" y="868"/>
                  </a:lnTo>
                  <a:lnTo>
                    <a:pt x="864" y="871"/>
                  </a:lnTo>
                  <a:lnTo>
                    <a:pt x="865" y="876"/>
                  </a:lnTo>
                  <a:lnTo>
                    <a:pt x="866" y="881"/>
                  </a:lnTo>
                  <a:lnTo>
                    <a:pt x="866" y="882"/>
                  </a:lnTo>
                  <a:lnTo>
                    <a:pt x="866" y="882"/>
                  </a:lnTo>
                  <a:lnTo>
                    <a:pt x="865" y="912"/>
                  </a:lnTo>
                  <a:lnTo>
                    <a:pt x="865" y="915"/>
                  </a:lnTo>
                  <a:lnTo>
                    <a:pt x="865" y="915"/>
                  </a:lnTo>
                  <a:lnTo>
                    <a:pt x="865" y="924"/>
                  </a:lnTo>
                  <a:lnTo>
                    <a:pt x="865" y="932"/>
                  </a:lnTo>
                  <a:lnTo>
                    <a:pt x="865" y="938"/>
                  </a:lnTo>
                  <a:lnTo>
                    <a:pt x="870" y="939"/>
                  </a:lnTo>
                  <a:lnTo>
                    <a:pt x="870" y="939"/>
                  </a:lnTo>
                  <a:lnTo>
                    <a:pt x="908" y="940"/>
                  </a:lnTo>
                  <a:lnTo>
                    <a:pt x="945" y="941"/>
                  </a:lnTo>
                  <a:lnTo>
                    <a:pt x="945" y="941"/>
                  </a:lnTo>
                  <a:lnTo>
                    <a:pt x="996" y="943"/>
                  </a:lnTo>
                  <a:lnTo>
                    <a:pt x="998" y="943"/>
                  </a:lnTo>
                  <a:lnTo>
                    <a:pt x="999" y="942"/>
                  </a:lnTo>
                  <a:lnTo>
                    <a:pt x="999" y="942"/>
                  </a:lnTo>
                  <a:lnTo>
                    <a:pt x="1004" y="940"/>
                  </a:lnTo>
                  <a:lnTo>
                    <a:pt x="1009" y="939"/>
                  </a:lnTo>
                  <a:lnTo>
                    <a:pt x="1009" y="939"/>
                  </a:lnTo>
                  <a:lnTo>
                    <a:pt x="1035" y="935"/>
                  </a:lnTo>
                  <a:lnTo>
                    <a:pt x="1049" y="933"/>
                  </a:lnTo>
                  <a:lnTo>
                    <a:pt x="1064" y="929"/>
                  </a:lnTo>
                  <a:lnTo>
                    <a:pt x="1078" y="923"/>
                  </a:lnTo>
                  <a:lnTo>
                    <a:pt x="1085" y="920"/>
                  </a:lnTo>
                  <a:lnTo>
                    <a:pt x="1091" y="916"/>
                  </a:lnTo>
                  <a:lnTo>
                    <a:pt x="1096" y="911"/>
                  </a:lnTo>
                  <a:lnTo>
                    <a:pt x="1102" y="906"/>
                  </a:lnTo>
                  <a:lnTo>
                    <a:pt x="1107" y="900"/>
                  </a:lnTo>
                  <a:lnTo>
                    <a:pt x="1111" y="894"/>
                  </a:lnTo>
                  <a:lnTo>
                    <a:pt x="1111" y="894"/>
                  </a:lnTo>
                  <a:lnTo>
                    <a:pt x="1115" y="885"/>
                  </a:lnTo>
                  <a:lnTo>
                    <a:pt x="1118" y="876"/>
                  </a:lnTo>
                  <a:lnTo>
                    <a:pt x="1120" y="867"/>
                  </a:lnTo>
                  <a:lnTo>
                    <a:pt x="1121" y="858"/>
                  </a:lnTo>
                  <a:lnTo>
                    <a:pt x="1121" y="839"/>
                  </a:lnTo>
                  <a:lnTo>
                    <a:pt x="1120" y="821"/>
                  </a:lnTo>
                  <a:lnTo>
                    <a:pt x="1120" y="821"/>
                  </a:lnTo>
                  <a:lnTo>
                    <a:pt x="1119" y="802"/>
                  </a:lnTo>
                  <a:lnTo>
                    <a:pt x="1119" y="802"/>
                  </a:lnTo>
                  <a:lnTo>
                    <a:pt x="1118" y="778"/>
                  </a:lnTo>
                  <a:lnTo>
                    <a:pt x="1117" y="754"/>
                  </a:lnTo>
                  <a:lnTo>
                    <a:pt x="1112" y="708"/>
                  </a:lnTo>
                  <a:lnTo>
                    <a:pt x="1112" y="708"/>
                  </a:lnTo>
                  <a:lnTo>
                    <a:pt x="1107" y="655"/>
                  </a:lnTo>
                  <a:lnTo>
                    <a:pt x="1106" y="628"/>
                  </a:lnTo>
                  <a:lnTo>
                    <a:pt x="1104" y="602"/>
                  </a:lnTo>
                  <a:lnTo>
                    <a:pt x="1104" y="357"/>
                  </a:lnTo>
                  <a:lnTo>
                    <a:pt x="1104" y="357"/>
                  </a:lnTo>
                  <a:lnTo>
                    <a:pt x="1106" y="318"/>
                  </a:lnTo>
                  <a:lnTo>
                    <a:pt x="1106" y="318"/>
                  </a:lnTo>
                  <a:lnTo>
                    <a:pt x="1107" y="295"/>
                  </a:lnTo>
                  <a:lnTo>
                    <a:pt x="1107" y="272"/>
                  </a:lnTo>
                  <a:lnTo>
                    <a:pt x="1106" y="248"/>
                  </a:lnTo>
                  <a:lnTo>
                    <a:pt x="1104" y="237"/>
                  </a:lnTo>
                  <a:lnTo>
                    <a:pt x="1102" y="224"/>
                  </a:lnTo>
                  <a:lnTo>
                    <a:pt x="1102" y="224"/>
                  </a:lnTo>
                  <a:lnTo>
                    <a:pt x="1098" y="200"/>
                  </a:lnTo>
                  <a:lnTo>
                    <a:pt x="1098" y="200"/>
                  </a:lnTo>
                  <a:lnTo>
                    <a:pt x="1095" y="177"/>
                  </a:lnTo>
                  <a:lnTo>
                    <a:pt x="1091" y="155"/>
                  </a:lnTo>
                  <a:lnTo>
                    <a:pt x="1088" y="145"/>
                  </a:lnTo>
                  <a:lnTo>
                    <a:pt x="1084" y="136"/>
                  </a:lnTo>
                  <a:lnTo>
                    <a:pt x="1079" y="126"/>
                  </a:lnTo>
                  <a:lnTo>
                    <a:pt x="1073" y="120"/>
                  </a:lnTo>
                  <a:lnTo>
                    <a:pt x="1068" y="115"/>
                  </a:lnTo>
                  <a:lnTo>
                    <a:pt x="1068" y="115"/>
                  </a:lnTo>
                  <a:lnTo>
                    <a:pt x="1052" y="98"/>
                  </a:lnTo>
                  <a:lnTo>
                    <a:pt x="1042" y="89"/>
                  </a:lnTo>
                  <a:lnTo>
                    <a:pt x="1032" y="82"/>
                  </a:lnTo>
                  <a:lnTo>
                    <a:pt x="1022" y="75"/>
                  </a:lnTo>
                  <a:lnTo>
                    <a:pt x="1010" y="70"/>
                  </a:lnTo>
                  <a:lnTo>
                    <a:pt x="999" y="65"/>
                  </a:lnTo>
                  <a:lnTo>
                    <a:pt x="993" y="64"/>
                  </a:lnTo>
                  <a:lnTo>
                    <a:pt x="987" y="64"/>
                  </a:lnTo>
                  <a:lnTo>
                    <a:pt x="983" y="64"/>
                  </a:lnTo>
                  <a:lnTo>
                    <a:pt x="983" y="64"/>
                  </a:lnTo>
                  <a:lnTo>
                    <a:pt x="947" y="64"/>
                  </a:lnTo>
                  <a:lnTo>
                    <a:pt x="947" y="64"/>
                  </a:lnTo>
                  <a:lnTo>
                    <a:pt x="913" y="65"/>
                  </a:lnTo>
                  <a:lnTo>
                    <a:pt x="913" y="65"/>
                  </a:lnTo>
                  <a:lnTo>
                    <a:pt x="887" y="64"/>
                  </a:lnTo>
                  <a:lnTo>
                    <a:pt x="887" y="64"/>
                  </a:lnTo>
                  <a:lnTo>
                    <a:pt x="838" y="62"/>
                  </a:lnTo>
                  <a:lnTo>
                    <a:pt x="790" y="60"/>
                  </a:lnTo>
                  <a:lnTo>
                    <a:pt x="692" y="60"/>
                  </a:lnTo>
                  <a:lnTo>
                    <a:pt x="660" y="60"/>
                  </a:lnTo>
                  <a:lnTo>
                    <a:pt x="660" y="60"/>
                  </a:lnTo>
                  <a:lnTo>
                    <a:pt x="564" y="60"/>
                  </a:lnTo>
                  <a:lnTo>
                    <a:pt x="564" y="60"/>
                  </a:lnTo>
                  <a:lnTo>
                    <a:pt x="469" y="60"/>
                  </a:lnTo>
                  <a:lnTo>
                    <a:pt x="469" y="60"/>
                  </a:lnTo>
                  <a:lnTo>
                    <a:pt x="402" y="60"/>
                  </a:lnTo>
                  <a:lnTo>
                    <a:pt x="330" y="59"/>
                  </a:lnTo>
                  <a:lnTo>
                    <a:pt x="255" y="56"/>
                  </a:lnTo>
                  <a:lnTo>
                    <a:pt x="217" y="54"/>
                  </a:lnTo>
                  <a:lnTo>
                    <a:pt x="180" y="51"/>
                  </a:lnTo>
                  <a:lnTo>
                    <a:pt x="179" y="51"/>
                  </a:lnTo>
                  <a:lnTo>
                    <a:pt x="178" y="51"/>
                  </a:lnTo>
                  <a:lnTo>
                    <a:pt x="178" y="51"/>
                  </a:lnTo>
                  <a:lnTo>
                    <a:pt x="162" y="53"/>
                  </a:lnTo>
                  <a:lnTo>
                    <a:pt x="146" y="54"/>
                  </a:lnTo>
                  <a:lnTo>
                    <a:pt x="146" y="54"/>
                  </a:lnTo>
                  <a:lnTo>
                    <a:pt x="121" y="55"/>
                  </a:lnTo>
                  <a:lnTo>
                    <a:pt x="110" y="57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87" y="63"/>
                  </a:lnTo>
                  <a:lnTo>
                    <a:pt x="79" y="67"/>
                  </a:lnTo>
                  <a:lnTo>
                    <a:pt x="72" y="73"/>
                  </a:lnTo>
                  <a:lnTo>
                    <a:pt x="64" y="78"/>
                  </a:lnTo>
                  <a:lnTo>
                    <a:pt x="59" y="84"/>
                  </a:lnTo>
                  <a:lnTo>
                    <a:pt x="55" y="91"/>
                  </a:lnTo>
                  <a:lnTo>
                    <a:pt x="52" y="98"/>
                  </a:lnTo>
                  <a:lnTo>
                    <a:pt x="49" y="107"/>
                  </a:lnTo>
                  <a:lnTo>
                    <a:pt x="47" y="115"/>
                  </a:lnTo>
                  <a:lnTo>
                    <a:pt x="46" y="123"/>
                  </a:lnTo>
                  <a:lnTo>
                    <a:pt x="44" y="141"/>
                  </a:lnTo>
                  <a:lnTo>
                    <a:pt x="44" y="158"/>
                  </a:lnTo>
                  <a:lnTo>
                    <a:pt x="45" y="176"/>
                  </a:lnTo>
                  <a:lnTo>
                    <a:pt x="45" y="176"/>
                  </a:lnTo>
                  <a:lnTo>
                    <a:pt x="46" y="203"/>
                  </a:lnTo>
                  <a:lnTo>
                    <a:pt x="46" y="203"/>
                  </a:lnTo>
                  <a:lnTo>
                    <a:pt x="47" y="285"/>
                  </a:lnTo>
                  <a:lnTo>
                    <a:pt x="48" y="368"/>
                  </a:lnTo>
                  <a:lnTo>
                    <a:pt x="48" y="368"/>
                  </a:lnTo>
                  <a:lnTo>
                    <a:pt x="50" y="451"/>
                  </a:lnTo>
                  <a:lnTo>
                    <a:pt x="50" y="533"/>
                  </a:lnTo>
                  <a:lnTo>
                    <a:pt x="50" y="533"/>
                  </a:lnTo>
                  <a:lnTo>
                    <a:pt x="51" y="568"/>
                  </a:lnTo>
                  <a:lnTo>
                    <a:pt x="53" y="604"/>
                  </a:lnTo>
                  <a:lnTo>
                    <a:pt x="53" y="604"/>
                  </a:lnTo>
                  <a:lnTo>
                    <a:pt x="54" y="638"/>
                  </a:lnTo>
                  <a:lnTo>
                    <a:pt x="55" y="673"/>
                  </a:lnTo>
                  <a:lnTo>
                    <a:pt x="55" y="677"/>
                  </a:lnTo>
                  <a:lnTo>
                    <a:pt x="55" y="677"/>
                  </a:lnTo>
                  <a:lnTo>
                    <a:pt x="55" y="719"/>
                  </a:lnTo>
                  <a:lnTo>
                    <a:pt x="57" y="764"/>
                  </a:lnTo>
                  <a:lnTo>
                    <a:pt x="58" y="785"/>
                  </a:lnTo>
                  <a:lnTo>
                    <a:pt x="61" y="806"/>
                  </a:lnTo>
                  <a:lnTo>
                    <a:pt x="65" y="827"/>
                  </a:lnTo>
                  <a:lnTo>
                    <a:pt x="69" y="847"/>
                  </a:lnTo>
                  <a:lnTo>
                    <a:pt x="69" y="847"/>
                  </a:lnTo>
                  <a:lnTo>
                    <a:pt x="73" y="859"/>
                  </a:lnTo>
                  <a:lnTo>
                    <a:pt x="77" y="869"/>
                  </a:lnTo>
                  <a:lnTo>
                    <a:pt x="81" y="878"/>
                  </a:lnTo>
                  <a:lnTo>
                    <a:pt x="86" y="888"/>
                  </a:lnTo>
                  <a:lnTo>
                    <a:pt x="91" y="896"/>
                  </a:lnTo>
                  <a:lnTo>
                    <a:pt x="97" y="903"/>
                  </a:lnTo>
                  <a:lnTo>
                    <a:pt x="104" y="910"/>
                  </a:lnTo>
                  <a:lnTo>
                    <a:pt x="110" y="917"/>
                  </a:lnTo>
                  <a:lnTo>
                    <a:pt x="117" y="923"/>
                  </a:lnTo>
                  <a:lnTo>
                    <a:pt x="124" y="928"/>
                  </a:lnTo>
                  <a:lnTo>
                    <a:pt x="131" y="932"/>
                  </a:lnTo>
                  <a:lnTo>
                    <a:pt x="140" y="935"/>
                  </a:lnTo>
                  <a:lnTo>
                    <a:pt x="148" y="938"/>
                  </a:lnTo>
                  <a:lnTo>
                    <a:pt x="157" y="940"/>
                  </a:lnTo>
                  <a:lnTo>
                    <a:pt x="166" y="941"/>
                  </a:lnTo>
                  <a:lnTo>
                    <a:pt x="175" y="941"/>
                  </a:lnTo>
                  <a:lnTo>
                    <a:pt x="175" y="941"/>
                  </a:lnTo>
                  <a:lnTo>
                    <a:pt x="191" y="940"/>
                  </a:lnTo>
                  <a:lnTo>
                    <a:pt x="191" y="940"/>
                  </a:lnTo>
                  <a:lnTo>
                    <a:pt x="229" y="936"/>
                  </a:lnTo>
                  <a:lnTo>
                    <a:pt x="264" y="934"/>
                  </a:lnTo>
                  <a:lnTo>
                    <a:pt x="265" y="934"/>
                  </a:lnTo>
                  <a:lnTo>
                    <a:pt x="266" y="934"/>
                  </a:lnTo>
                  <a:lnTo>
                    <a:pt x="271" y="931"/>
                  </a:lnTo>
                  <a:lnTo>
                    <a:pt x="271" y="928"/>
                  </a:lnTo>
                  <a:lnTo>
                    <a:pt x="271" y="928"/>
                  </a:lnTo>
                  <a:lnTo>
                    <a:pt x="270" y="918"/>
                  </a:lnTo>
                  <a:lnTo>
                    <a:pt x="270" y="918"/>
                  </a:lnTo>
                  <a:lnTo>
                    <a:pt x="268" y="898"/>
                  </a:lnTo>
                  <a:lnTo>
                    <a:pt x="268" y="898"/>
                  </a:lnTo>
                  <a:lnTo>
                    <a:pt x="267" y="885"/>
                  </a:lnTo>
                  <a:lnTo>
                    <a:pt x="266" y="871"/>
                  </a:lnTo>
                  <a:lnTo>
                    <a:pt x="266" y="871"/>
                  </a:lnTo>
                  <a:lnTo>
                    <a:pt x="266" y="867"/>
                  </a:lnTo>
                  <a:lnTo>
                    <a:pt x="267" y="863"/>
                  </a:lnTo>
                  <a:lnTo>
                    <a:pt x="269" y="860"/>
                  </a:lnTo>
                  <a:lnTo>
                    <a:pt x="271" y="857"/>
                  </a:lnTo>
                  <a:lnTo>
                    <a:pt x="271" y="857"/>
                  </a:lnTo>
                  <a:lnTo>
                    <a:pt x="274" y="854"/>
                  </a:lnTo>
                  <a:lnTo>
                    <a:pt x="278" y="851"/>
                  </a:lnTo>
                  <a:lnTo>
                    <a:pt x="282" y="850"/>
                  </a:lnTo>
                  <a:lnTo>
                    <a:pt x="287" y="849"/>
                  </a:lnTo>
                  <a:lnTo>
                    <a:pt x="287" y="849"/>
                  </a:lnTo>
                  <a:lnTo>
                    <a:pt x="292" y="850"/>
                  </a:lnTo>
                  <a:lnTo>
                    <a:pt x="296" y="851"/>
                  </a:lnTo>
                  <a:lnTo>
                    <a:pt x="300" y="853"/>
                  </a:lnTo>
                  <a:lnTo>
                    <a:pt x="303" y="856"/>
                  </a:lnTo>
                  <a:lnTo>
                    <a:pt x="306" y="858"/>
                  </a:lnTo>
                  <a:lnTo>
                    <a:pt x="309" y="862"/>
                  </a:lnTo>
                  <a:lnTo>
                    <a:pt x="310" y="867"/>
                  </a:lnTo>
                  <a:lnTo>
                    <a:pt x="311" y="872"/>
                  </a:lnTo>
                  <a:lnTo>
                    <a:pt x="311" y="872"/>
                  </a:lnTo>
                  <a:lnTo>
                    <a:pt x="312" y="884"/>
                  </a:lnTo>
                  <a:lnTo>
                    <a:pt x="313" y="896"/>
                  </a:lnTo>
                  <a:lnTo>
                    <a:pt x="313" y="896"/>
                  </a:lnTo>
                  <a:lnTo>
                    <a:pt x="315" y="906"/>
                  </a:lnTo>
                  <a:lnTo>
                    <a:pt x="315" y="918"/>
                  </a:lnTo>
                  <a:lnTo>
                    <a:pt x="315" y="918"/>
                  </a:lnTo>
                  <a:lnTo>
                    <a:pt x="315" y="947"/>
                  </a:lnTo>
                  <a:lnTo>
                    <a:pt x="315" y="957"/>
                  </a:lnTo>
                  <a:lnTo>
                    <a:pt x="315" y="957"/>
                  </a:lnTo>
                  <a:lnTo>
                    <a:pt x="315" y="962"/>
                  </a:lnTo>
                  <a:lnTo>
                    <a:pt x="314" y="967"/>
                  </a:lnTo>
                  <a:lnTo>
                    <a:pt x="311" y="970"/>
                  </a:lnTo>
                  <a:lnTo>
                    <a:pt x="309" y="973"/>
                  </a:lnTo>
                  <a:lnTo>
                    <a:pt x="305" y="975"/>
                  </a:lnTo>
                  <a:lnTo>
                    <a:pt x="302" y="978"/>
                  </a:lnTo>
                  <a:lnTo>
                    <a:pt x="298" y="979"/>
                  </a:lnTo>
                  <a:lnTo>
                    <a:pt x="293" y="979"/>
                  </a:lnTo>
                  <a:lnTo>
                    <a:pt x="293" y="979"/>
                  </a:lnTo>
                  <a:lnTo>
                    <a:pt x="288" y="979"/>
                  </a:lnTo>
                  <a:lnTo>
                    <a:pt x="286" y="979"/>
                  </a:lnTo>
                  <a:lnTo>
                    <a:pt x="285" y="979"/>
                  </a:lnTo>
                  <a:lnTo>
                    <a:pt x="285" y="979"/>
                  </a:lnTo>
                  <a:lnTo>
                    <a:pt x="279" y="980"/>
                  </a:lnTo>
                  <a:lnTo>
                    <a:pt x="279" y="980"/>
                  </a:lnTo>
                  <a:lnTo>
                    <a:pt x="257" y="981"/>
                  </a:lnTo>
                  <a:lnTo>
                    <a:pt x="236" y="981"/>
                  </a:lnTo>
                  <a:lnTo>
                    <a:pt x="236" y="981"/>
                  </a:lnTo>
                  <a:lnTo>
                    <a:pt x="212" y="982"/>
                  </a:lnTo>
                  <a:lnTo>
                    <a:pt x="188" y="983"/>
                  </a:lnTo>
                  <a:lnTo>
                    <a:pt x="188" y="983"/>
                  </a:lnTo>
                  <a:lnTo>
                    <a:pt x="167" y="982"/>
                  </a:lnTo>
                  <a:lnTo>
                    <a:pt x="146" y="981"/>
                  </a:lnTo>
                  <a:lnTo>
                    <a:pt x="125" y="976"/>
                  </a:lnTo>
                  <a:lnTo>
                    <a:pt x="115" y="973"/>
                  </a:lnTo>
                  <a:lnTo>
                    <a:pt x="105" y="970"/>
                  </a:lnTo>
                  <a:lnTo>
                    <a:pt x="95" y="965"/>
                  </a:lnTo>
                  <a:lnTo>
                    <a:pt x="86" y="960"/>
                  </a:lnTo>
                  <a:lnTo>
                    <a:pt x="78" y="955"/>
                  </a:lnTo>
                  <a:lnTo>
                    <a:pt x="69" y="948"/>
                  </a:lnTo>
                  <a:lnTo>
                    <a:pt x="62" y="939"/>
                  </a:lnTo>
                  <a:lnTo>
                    <a:pt x="55" y="930"/>
                  </a:lnTo>
                  <a:lnTo>
                    <a:pt x="49" y="920"/>
                  </a:lnTo>
                  <a:lnTo>
                    <a:pt x="44" y="908"/>
                  </a:lnTo>
                  <a:lnTo>
                    <a:pt x="44" y="908"/>
                  </a:lnTo>
                  <a:lnTo>
                    <a:pt x="36" y="889"/>
                  </a:lnTo>
                  <a:lnTo>
                    <a:pt x="30" y="870"/>
                  </a:lnTo>
                  <a:lnTo>
                    <a:pt x="26" y="851"/>
                  </a:lnTo>
                  <a:lnTo>
                    <a:pt x="23" y="833"/>
                  </a:lnTo>
                  <a:lnTo>
                    <a:pt x="20" y="814"/>
                  </a:lnTo>
                  <a:lnTo>
                    <a:pt x="18" y="795"/>
                  </a:lnTo>
                  <a:lnTo>
                    <a:pt x="15" y="756"/>
                  </a:lnTo>
                  <a:lnTo>
                    <a:pt x="15" y="756"/>
                  </a:lnTo>
                  <a:lnTo>
                    <a:pt x="12" y="721"/>
                  </a:lnTo>
                  <a:lnTo>
                    <a:pt x="12" y="721"/>
                  </a:lnTo>
                  <a:lnTo>
                    <a:pt x="9" y="682"/>
                  </a:lnTo>
                  <a:lnTo>
                    <a:pt x="6" y="640"/>
                  </a:lnTo>
                  <a:lnTo>
                    <a:pt x="5" y="595"/>
                  </a:lnTo>
                  <a:lnTo>
                    <a:pt x="4" y="549"/>
                  </a:lnTo>
                  <a:lnTo>
                    <a:pt x="4" y="498"/>
                  </a:lnTo>
                  <a:lnTo>
                    <a:pt x="4" y="498"/>
                  </a:lnTo>
                  <a:lnTo>
                    <a:pt x="4" y="409"/>
                  </a:lnTo>
                  <a:lnTo>
                    <a:pt x="4" y="321"/>
                  </a:lnTo>
                  <a:lnTo>
                    <a:pt x="3" y="231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1"/>
                  </a:lnTo>
                  <a:lnTo>
                    <a:pt x="2" y="103"/>
                  </a:lnTo>
                  <a:lnTo>
                    <a:pt x="6" y="85"/>
                  </a:lnTo>
                  <a:lnTo>
                    <a:pt x="10" y="78"/>
                  </a:lnTo>
                  <a:lnTo>
                    <a:pt x="13" y="70"/>
                  </a:lnTo>
                  <a:lnTo>
                    <a:pt x="17" y="62"/>
                  </a:lnTo>
                  <a:lnTo>
                    <a:pt x="21" y="56"/>
                  </a:lnTo>
                  <a:lnTo>
                    <a:pt x="26" y="50"/>
                  </a:lnTo>
                  <a:lnTo>
                    <a:pt x="31" y="44"/>
                  </a:lnTo>
                  <a:lnTo>
                    <a:pt x="37" y="39"/>
                  </a:lnTo>
                  <a:lnTo>
                    <a:pt x="44" y="33"/>
                  </a:lnTo>
                  <a:lnTo>
                    <a:pt x="50" y="29"/>
                  </a:lnTo>
                  <a:lnTo>
                    <a:pt x="57" y="25"/>
                  </a:lnTo>
                  <a:lnTo>
                    <a:pt x="57" y="25"/>
                  </a:lnTo>
                  <a:lnTo>
                    <a:pt x="71" y="20"/>
                  </a:lnTo>
                  <a:lnTo>
                    <a:pt x="84" y="15"/>
                  </a:lnTo>
                  <a:lnTo>
                    <a:pt x="99" y="12"/>
                  </a:lnTo>
                  <a:lnTo>
                    <a:pt x="113" y="10"/>
                  </a:lnTo>
                  <a:lnTo>
                    <a:pt x="113" y="10"/>
                  </a:lnTo>
                  <a:lnTo>
                    <a:pt x="131" y="10"/>
                  </a:lnTo>
                  <a:lnTo>
                    <a:pt x="131" y="10"/>
                  </a:lnTo>
                  <a:lnTo>
                    <a:pt x="153" y="9"/>
                  </a:lnTo>
                  <a:lnTo>
                    <a:pt x="155" y="9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61" y="6"/>
                  </a:lnTo>
                  <a:lnTo>
                    <a:pt x="167" y="4"/>
                  </a:lnTo>
                  <a:lnTo>
                    <a:pt x="167" y="4"/>
                  </a:lnTo>
                  <a:lnTo>
                    <a:pt x="170" y="4"/>
                  </a:lnTo>
                  <a:lnTo>
                    <a:pt x="177" y="6"/>
                  </a:lnTo>
                  <a:lnTo>
                    <a:pt x="178" y="6"/>
                  </a:lnTo>
                  <a:lnTo>
                    <a:pt x="178" y="6"/>
                  </a:lnTo>
                  <a:lnTo>
                    <a:pt x="182" y="3"/>
                  </a:lnTo>
                  <a:lnTo>
                    <a:pt x="182" y="3"/>
                  </a:lnTo>
                  <a:lnTo>
                    <a:pt x="187" y="1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197" y="0"/>
                  </a:lnTo>
                  <a:lnTo>
                    <a:pt x="201" y="2"/>
                  </a:lnTo>
                  <a:lnTo>
                    <a:pt x="205" y="3"/>
                  </a:lnTo>
                  <a:lnTo>
                    <a:pt x="208" y="7"/>
                  </a:lnTo>
                  <a:lnTo>
                    <a:pt x="209" y="8"/>
                  </a:lnTo>
                  <a:lnTo>
                    <a:pt x="211" y="9"/>
                  </a:lnTo>
                  <a:lnTo>
                    <a:pt x="211" y="9"/>
                  </a:lnTo>
                  <a:lnTo>
                    <a:pt x="272" y="12"/>
                  </a:lnTo>
                  <a:lnTo>
                    <a:pt x="336" y="14"/>
                  </a:lnTo>
                  <a:lnTo>
                    <a:pt x="407" y="16"/>
                  </a:lnTo>
                  <a:lnTo>
                    <a:pt x="486" y="16"/>
                  </a:lnTo>
                  <a:lnTo>
                    <a:pt x="486" y="16"/>
                  </a:lnTo>
                  <a:lnTo>
                    <a:pt x="625" y="15"/>
                  </a:lnTo>
                  <a:lnTo>
                    <a:pt x="625" y="15"/>
                  </a:lnTo>
                  <a:lnTo>
                    <a:pt x="765" y="15"/>
                  </a:lnTo>
                  <a:lnTo>
                    <a:pt x="765" y="15"/>
                  </a:lnTo>
                  <a:lnTo>
                    <a:pt x="799" y="15"/>
                  </a:lnTo>
                  <a:lnTo>
                    <a:pt x="834" y="17"/>
                  </a:lnTo>
                  <a:lnTo>
                    <a:pt x="834" y="17"/>
                  </a:lnTo>
                  <a:lnTo>
                    <a:pt x="868" y="18"/>
                  </a:lnTo>
                  <a:lnTo>
                    <a:pt x="903" y="19"/>
                  </a:lnTo>
                  <a:lnTo>
                    <a:pt x="903" y="19"/>
                  </a:lnTo>
                  <a:lnTo>
                    <a:pt x="934" y="18"/>
                  </a:lnTo>
                  <a:lnTo>
                    <a:pt x="934" y="18"/>
                  </a:lnTo>
                  <a:lnTo>
                    <a:pt x="951" y="17"/>
                  </a:lnTo>
                  <a:lnTo>
                    <a:pt x="967" y="17"/>
                  </a:lnTo>
                  <a:lnTo>
                    <a:pt x="967" y="17"/>
                  </a:lnTo>
                  <a:lnTo>
                    <a:pt x="988" y="18"/>
                  </a:lnTo>
                  <a:lnTo>
                    <a:pt x="997" y="19"/>
                  </a:lnTo>
                  <a:lnTo>
                    <a:pt x="1005" y="21"/>
                  </a:lnTo>
                  <a:lnTo>
                    <a:pt x="1005" y="21"/>
                  </a:lnTo>
                  <a:lnTo>
                    <a:pt x="1015" y="23"/>
                  </a:lnTo>
                  <a:lnTo>
                    <a:pt x="1025" y="27"/>
                  </a:lnTo>
                  <a:lnTo>
                    <a:pt x="1035" y="31"/>
                  </a:lnTo>
                  <a:lnTo>
                    <a:pt x="1045" y="36"/>
                  </a:lnTo>
                  <a:lnTo>
                    <a:pt x="1055" y="43"/>
                  </a:lnTo>
                  <a:lnTo>
                    <a:pt x="1064" y="49"/>
                  </a:lnTo>
                  <a:lnTo>
                    <a:pt x="1073" y="55"/>
                  </a:lnTo>
                  <a:lnTo>
                    <a:pt x="1083" y="63"/>
                  </a:lnTo>
                  <a:lnTo>
                    <a:pt x="1092" y="71"/>
                  </a:lnTo>
                  <a:lnTo>
                    <a:pt x="1100" y="80"/>
                  </a:lnTo>
                  <a:lnTo>
                    <a:pt x="1108" y="88"/>
                  </a:lnTo>
                  <a:lnTo>
                    <a:pt x="1115" y="98"/>
                  </a:lnTo>
                  <a:lnTo>
                    <a:pt x="1121" y="108"/>
                  </a:lnTo>
                  <a:lnTo>
                    <a:pt x="1126" y="118"/>
                  </a:lnTo>
                  <a:lnTo>
                    <a:pt x="1130" y="129"/>
                  </a:lnTo>
                  <a:lnTo>
                    <a:pt x="1134" y="140"/>
                  </a:lnTo>
                  <a:lnTo>
                    <a:pt x="1134" y="140"/>
                  </a:lnTo>
                  <a:lnTo>
                    <a:pt x="1140" y="168"/>
                  </a:lnTo>
                  <a:lnTo>
                    <a:pt x="1145" y="195"/>
                  </a:lnTo>
                  <a:lnTo>
                    <a:pt x="1148" y="222"/>
                  </a:lnTo>
                  <a:lnTo>
                    <a:pt x="1150" y="250"/>
                  </a:lnTo>
                  <a:lnTo>
                    <a:pt x="1151" y="278"/>
                  </a:lnTo>
                  <a:lnTo>
                    <a:pt x="1151" y="305"/>
                  </a:lnTo>
                  <a:lnTo>
                    <a:pt x="1151" y="361"/>
                  </a:lnTo>
                  <a:lnTo>
                    <a:pt x="1151" y="361"/>
                  </a:lnTo>
                  <a:lnTo>
                    <a:pt x="1150" y="410"/>
                  </a:lnTo>
                  <a:lnTo>
                    <a:pt x="1150" y="410"/>
                  </a:lnTo>
                  <a:lnTo>
                    <a:pt x="1151" y="482"/>
                  </a:lnTo>
                  <a:lnTo>
                    <a:pt x="1153" y="553"/>
                  </a:lnTo>
                  <a:lnTo>
                    <a:pt x="1153" y="553"/>
                  </a:lnTo>
                  <a:lnTo>
                    <a:pt x="1154" y="623"/>
                  </a:lnTo>
                  <a:lnTo>
                    <a:pt x="1155" y="694"/>
                  </a:lnTo>
                  <a:lnTo>
                    <a:pt x="1155" y="694"/>
                  </a:lnTo>
                  <a:lnTo>
                    <a:pt x="1155" y="713"/>
                  </a:lnTo>
                  <a:lnTo>
                    <a:pt x="1157" y="731"/>
                  </a:lnTo>
                  <a:lnTo>
                    <a:pt x="1161" y="767"/>
                  </a:lnTo>
                  <a:lnTo>
                    <a:pt x="1161" y="767"/>
                  </a:lnTo>
                  <a:lnTo>
                    <a:pt x="1165" y="801"/>
                  </a:lnTo>
                  <a:lnTo>
                    <a:pt x="1166" y="817"/>
                  </a:lnTo>
                  <a:lnTo>
                    <a:pt x="1167" y="834"/>
                  </a:lnTo>
                  <a:lnTo>
                    <a:pt x="1167" y="851"/>
                  </a:lnTo>
                  <a:lnTo>
                    <a:pt x="1165" y="868"/>
                  </a:lnTo>
                  <a:lnTo>
                    <a:pt x="1162" y="885"/>
                  </a:lnTo>
                  <a:lnTo>
                    <a:pt x="1158" y="901"/>
                  </a:lnTo>
                  <a:lnTo>
                    <a:pt x="1158" y="901"/>
                  </a:lnTo>
                  <a:lnTo>
                    <a:pt x="1155" y="908"/>
                  </a:lnTo>
                  <a:lnTo>
                    <a:pt x="1151" y="917"/>
                  </a:lnTo>
                  <a:lnTo>
                    <a:pt x="1146" y="924"/>
                  </a:lnTo>
                  <a:lnTo>
                    <a:pt x="1141" y="930"/>
                  </a:lnTo>
                  <a:lnTo>
                    <a:pt x="1135" y="936"/>
                  </a:lnTo>
                  <a:lnTo>
                    <a:pt x="1129" y="942"/>
                  </a:lnTo>
                  <a:lnTo>
                    <a:pt x="1122" y="949"/>
                  </a:lnTo>
                  <a:lnTo>
                    <a:pt x="1114" y="954"/>
                  </a:lnTo>
                  <a:lnTo>
                    <a:pt x="1106" y="958"/>
                  </a:lnTo>
                  <a:lnTo>
                    <a:pt x="1096" y="963"/>
                  </a:lnTo>
                  <a:lnTo>
                    <a:pt x="1077" y="970"/>
                  </a:lnTo>
                  <a:lnTo>
                    <a:pt x="1053" y="976"/>
                  </a:lnTo>
                  <a:lnTo>
                    <a:pt x="1028" y="982"/>
                  </a:lnTo>
                  <a:lnTo>
                    <a:pt x="1026" y="983"/>
                  </a:lnTo>
                  <a:lnTo>
                    <a:pt x="1024" y="984"/>
                  </a:lnTo>
                  <a:lnTo>
                    <a:pt x="1024" y="984"/>
                  </a:lnTo>
                  <a:lnTo>
                    <a:pt x="1021" y="986"/>
                  </a:lnTo>
                  <a:lnTo>
                    <a:pt x="1018" y="988"/>
                  </a:lnTo>
                  <a:lnTo>
                    <a:pt x="1014" y="989"/>
                  </a:lnTo>
                  <a:lnTo>
                    <a:pt x="1009" y="989"/>
                  </a:lnTo>
                  <a:lnTo>
                    <a:pt x="1009" y="98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638">
              <a:extLst>
                <a:ext uri="{FF2B5EF4-FFF2-40B4-BE49-F238E27FC236}">
                  <a16:creationId xmlns:a16="http://schemas.microsoft.com/office/drawing/2014/main" id="{AD41C273-792D-9A81-5B53-641AC0846118}"/>
                </a:ext>
              </a:extLst>
            </p:cNvPr>
            <p:cNvSpPr/>
            <p:nvPr/>
          </p:nvSpPr>
          <p:spPr bwMode="auto">
            <a:xfrm>
              <a:off x="2393951" y="4608513"/>
              <a:ext cx="195263" cy="92075"/>
            </a:xfrm>
            <a:custGeom>
              <a:avLst/>
              <a:gdLst/>
              <a:ahLst/>
              <a:cxnLst>
                <a:cxn ang="0">
                  <a:pos x="74" y="175"/>
                </a:cxn>
                <a:cxn ang="0">
                  <a:pos x="34" y="160"/>
                </a:cxn>
                <a:cxn ang="0">
                  <a:pos x="13" y="142"/>
                </a:cxn>
                <a:cxn ang="0">
                  <a:pos x="4" y="126"/>
                </a:cxn>
                <a:cxn ang="0">
                  <a:pos x="0" y="104"/>
                </a:cxn>
                <a:cxn ang="0">
                  <a:pos x="2" y="65"/>
                </a:cxn>
                <a:cxn ang="0">
                  <a:pos x="15" y="37"/>
                </a:cxn>
                <a:cxn ang="0">
                  <a:pos x="32" y="25"/>
                </a:cxn>
                <a:cxn ang="0">
                  <a:pos x="61" y="12"/>
                </a:cxn>
                <a:cxn ang="0">
                  <a:pos x="103" y="6"/>
                </a:cxn>
                <a:cxn ang="0">
                  <a:pos x="125" y="4"/>
                </a:cxn>
                <a:cxn ang="0">
                  <a:pos x="194" y="0"/>
                </a:cxn>
                <a:cxn ang="0">
                  <a:pos x="251" y="3"/>
                </a:cxn>
                <a:cxn ang="0">
                  <a:pos x="288" y="9"/>
                </a:cxn>
                <a:cxn ang="0">
                  <a:pos x="317" y="14"/>
                </a:cxn>
                <a:cxn ang="0">
                  <a:pos x="341" y="27"/>
                </a:cxn>
                <a:cxn ang="0">
                  <a:pos x="356" y="42"/>
                </a:cxn>
                <a:cxn ang="0">
                  <a:pos x="368" y="75"/>
                </a:cxn>
                <a:cxn ang="0">
                  <a:pos x="364" y="113"/>
                </a:cxn>
                <a:cxn ang="0">
                  <a:pos x="357" y="129"/>
                </a:cxn>
                <a:cxn ang="0">
                  <a:pos x="344" y="140"/>
                </a:cxn>
                <a:cxn ang="0">
                  <a:pos x="315" y="155"/>
                </a:cxn>
                <a:cxn ang="0">
                  <a:pos x="274" y="163"/>
                </a:cxn>
                <a:cxn ang="0">
                  <a:pos x="273" y="163"/>
                </a:cxn>
                <a:cxn ang="0">
                  <a:pos x="261" y="164"/>
                </a:cxn>
                <a:cxn ang="0">
                  <a:pos x="248" y="160"/>
                </a:cxn>
                <a:cxn ang="0">
                  <a:pos x="240" y="152"/>
                </a:cxn>
                <a:cxn ang="0">
                  <a:pos x="239" y="139"/>
                </a:cxn>
                <a:cxn ang="0">
                  <a:pos x="245" y="128"/>
                </a:cxn>
                <a:cxn ang="0">
                  <a:pos x="256" y="120"/>
                </a:cxn>
                <a:cxn ang="0">
                  <a:pos x="265" y="119"/>
                </a:cxn>
                <a:cxn ang="0">
                  <a:pos x="295" y="113"/>
                </a:cxn>
                <a:cxn ang="0">
                  <a:pos x="311" y="104"/>
                </a:cxn>
                <a:cxn ang="0">
                  <a:pos x="318" y="92"/>
                </a:cxn>
                <a:cxn ang="0">
                  <a:pos x="320" y="72"/>
                </a:cxn>
                <a:cxn ang="0">
                  <a:pos x="318" y="66"/>
                </a:cxn>
                <a:cxn ang="0">
                  <a:pos x="306" y="57"/>
                </a:cxn>
                <a:cxn ang="0">
                  <a:pos x="276" y="50"/>
                </a:cxn>
                <a:cxn ang="0">
                  <a:pos x="247" y="50"/>
                </a:cxn>
                <a:cxn ang="0">
                  <a:pos x="158" y="48"/>
                </a:cxn>
                <a:cxn ang="0">
                  <a:pos x="124" y="49"/>
                </a:cxn>
                <a:cxn ang="0">
                  <a:pos x="96" y="50"/>
                </a:cxn>
                <a:cxn ang="0">
                  <a:pos x="63" y="57"/>
                </a:cxn>
                <a:cxn ang="0">
                  <a:pos x="51" y="64"/>
                </a:cxn>
                <a:cxn ang="0">
                  <a:pos x="47" y="75"/>
                </a:cxn>
                <a:cxn ang="0">
                  <a:pos x="47" y="94"/>
                </a:cxn>
                <a:cxn ang="0">
                  <a:pos x="52" y="115"/>
                </a:cxn>
                <a:cxn ang="0">
                  <a:pos x="68" y="126"/>
                </a:cxn>
                <a:cxn ang="0">
                  <a:pos x="81" y="128"/>
                </a:cxn>
                <a:cxn ang="0">
                  <a:pos x="91" y="133"/>
                </a:cxn>
                <a:cxn ang="0">
                  <a:pos x="98" y="126"/>
                </a:cxn>
                <a:cxn ang="0">
                  <a:pos x="106" y="124"/>
                </a:cxn>
                <a:cxn ang="0">
                  <a:pos x="120" y="124"/>
                </a:cxn>
                <a:cxn ang="0">
                  <a:pos x="130" y="130"/>
                </a:cxn>
                <a:cxn ang="0">
                  <a:pos x="136" y="143"/>
                </a:cxn>
                <a:cxn ang="0">
                  <a:pos x="134" y="155"/>
                </a:cxn>
                <a:cxn ang="0">
                  <a:pos x="128" y="165"/>
                </a:cxn>
                <a:cxn ang="0">
                  <a:pos x="119" y="168"/>
                </a:cxn>
                <a:cxn ang="0">
                  <a:pos x="111" y="172"/>
                </a:cxn>
                <a:cxn ang="0">
                  <a:pos x="88" y="176"/>
                </a:cxn>
              </a:cxnLst>
              <a:rect l="0" t="0" r="r" b="b"/>
              <a:pathLst>
                <a:path w="369" h="176">
                  <a:moveTo>
                    <a:pt x="88" y="176"/>
                  </a:moveTo>
                  <a:lnTo>
                    <a:pt x="88" y="176"/>
                  </a:lnTo>
                  <a:lnTo>
                    <a:pt x="74" y="175"/>
                  </a:lnTo>
                  <a:lnTo>
                    <a:pt x="61" y="172"/>
                  </a:lnTo>
                  <a:lnTo>
                    <a:pt x="47" y="167"/>
                  </a:lnTo>
                  <a:lnTo>
                    <a:pt x="34" y="160"/>
                  </a:lnTo>
                  <a:lnTo>
                    <a:pt x="23" y="152"/>
                  </a:lnTo>
                  <a:lnTo>
                    <a:pt x="17" y="147"/>
                  </a:lnTo>
                  <a:lnTo>
                    <a:pt x="13" y="142"/>
                  </a:lnTo>
                  <a:lnTo>
                    <a:pt x="9" y="137"/>
                  </a:lnTo>
                  <a:lnTo>
                    <a:pt x="6" y="131"/>
                  </a:lnTo>
                  <a:lnTo>
                    <a:pt x="4" y="126"/>
                  </a:lnTo>
                  <a:lnTo>
                    <a:pt x="3" y="120"/>
                  </a:lnTo>
                  <a:lnTo>
                    <a:pt x="3" y="120"/>
                  </a:lnTo>
                  <a:lnTo>
                    <a:pt x="0" y="104"/>
                  </a:lnTo>
                  <a:lnTo>
                    <a:pt x="0" y="90"/>
                  </a:lnTo>
                  <a:lnTo>
                    <a:pt x="0" y="76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9" y="45"/>
                  </a:lnTo>
                  <a:lnTo>
                    <a:pt x="15" y="37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32" y="25"/>
                  </a:lnTo>
                  <a:lnTo>
                    <a:pt x="41" y="19"/>
                  </a:lnTo>
                  <a:lnTo>
                    <a:pt x="50" y="15"/>
                  </a:lnTo>
                  <a:lnTo>
                    <a:pt x="61" y="12"/>
                  </a:lnTo>
                  <a:lnTo>
                    <a:pt x="71" y="10"/>
                  </a:lnTo>
                  <a:lnTo>
                    <a:pt x="81" y="8"/>
                  </a:lnTo>
                  <a:lnTo>
                    <a:pt x="103" y="6"/>
                  </a:lnTo>
                  <a:lnTo>
                    <a:pt x="103" y="6"/>
                  </a:lnTo>
                  <a:lnTo>
                    <a:pt x="125" y="4"/>
                  </a:lnTo>
                  <a:lnTo>
                    <a:pt x="125" y="4"/>
                  </a:lnTo>
                  <a:lnTo>
                    <a:pt x="159" y="1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215" y="0"/>
                  </a:lnTo>
                  <a:lnTo>
                    <a:pt x="233" y="1"/>
                  </a:lnTo>
                  <a:lnTo>
                    <a:pt x="251" y="3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88" y="9"/>
                  </a:lnTo>
                  <a:lnTo>
                    <a:pt x="288" y="9"/>
                  </a:lnTo>
                  <a:lnTo>
                    <a:pt x="308" y="12"/>
                  </a:lnTo>
                  <a:lnTo>
                    <a:pt x="317" y="14"/>
                  </a:lnTo>
                  <a:lnTo>
                    <a:pt x="325" y="17"/>
                  </a:lnTo>
                  <a:lnTo>
                    <a:pt x="333" y="20"/>
                  </a:lnTo>
                  <a:lnTo>
                    <a:pt x="341" y="27"/>
                  </a:lnTo>
                  <a:lnTo>
                    <a:pt x="349" y="33"/>
                  </a:lnTo>
                  <a:lnTo>
                    <a:pt x="356" y="42"/>
                  </a:lnTo>
                  <a:lnTo>
                    <a:pt x="356" y="42"/>
                  </a:lnTo>
                  <a:lnTo>
                    <a:pt x="361" y="51"/>
                  </a:lnTo>
                  <a:lnTo>
                    <a:pt x="365" y="63"/>
                  </a:lnTo>
                  <a:lnTo>
                    <a:pt x="368" y="75"/>
                  </a:lnTo>
                  <a:lnTo>
                    <a:pt x="369" y="88"/>
                  </a:lnTo>
                  <a:lnTo>
                    <a:pt x="368" y="101"/>
                  </a:lnTo>
                  <a:lnTo>
                    <a:pt x="364" y="113"/>
                  </a:lnTo>
                  <a:lnTo>
                    <a:pt x="362" y="119"/>
                  </a:lnTo>
                  <a:lnTo>
                    <a:pt x="360" y="124"/>
                  </a:lnTo>
                  <a:lnTo>
                    <a:pt x="357" y="129"/>
                  </a:lnTo>
                  <a:lnTo>
                    <a:pt x="353" y="132"/>
                  </a:lnTo>
                  <a:lnTo>
                    <a:pt x="353" y="132"/>
                  </a:lnTo>
                  <a:lnTo>
                    <a:pt x="344" y="140"/>
                  </a:lnTo>
                  <a:lnTo>
                    <a:pt x="334" y="146"/>
                  </a:lnTo>
                  <a:lnTo>
                    <a:pt x="325" y="152"/>
                  </a:lnTo>
                  <a:lnTo>
                    <a:pt x="315" y="155"/>
                  </a:lnTo>
                  <a:lnTo>
                    <a:pt x="306" y="158"/>
                  </a:lnTo>
                  <a:lnTo>
                    <a:pt x="295" y="160"/>
                  </a:lnTo>
                  <a:lnTo>
                    <a:pt x="274" y="163"/>
                  </a:lnTo>
                  <a:lnTo>
                    <a:pt x="274" y="163"/>
                  </a:lnTo>
                  <a:lnTo>
                    <a:pt x="273" y="163"/>
                  </a:lnTo>
                  <a:lnTo>
                    <a:pt x="273" y="163"/>
                  </a:lnTo>
                  <a:lnTo>
                    <a:pt x="266" y="164"/>
                  </a:lnTo>
                  <a:lnTo>
                    <a:pt x="261" y="164"/>
                  </a:lnTo>
                  <a:lnTo>
                    <a:pt x="261" y="164"/>
                  </a:lnTo>
                  <a:lnTo>
                    <a:pt x="256" y="164"/>
                  </a:lnTo>
                  <a:lnTo>
                    <a:pt x="252" y="162"/>
                  </a:lnTo>
                  <a:lnTo>
                    <a:pt x="248" y="160"/>
                  </a:lnTo>
                  <a:lnTo>
                    <a:pt x="245" y="158"/>
                  </a:lnTo>
                  <a:lnTo>
                    <a:pt x="243" y="155"/>
                  </a:lnTo>
                  <a:lnTo>
                    <a:pt x="240" y="152"/>
                  </a:lnTo>
                  <a:lnTo>
                    <a:pt x="239" y="144"/>
                  </a:lnTo>
                  <a:lnTo>
                    <a:pt x="239" y="144"/>
                  </a:lnTo>
                  <a:lnTo>
                    <a:pt x="239" y="139"/>
                  </a:lnTo>
                  <a:lnTo>
                    <a:pt x="240" y="135"/>
                  </a:lnTo>
                  <a:lnTo>
                    <a:pt x="243" y="131"/>
                  </a:lnTo>
                  <a:lnTo>
                    <a:pt x="245" y="128"/>
                  </a:lnTo>
                  <a:lnTo>
                    <a:pt x="248" y="124"/>
                  </a:lnTo>
                  <a:lnTo>
                    <a:pt x="252" y="122"/>
                  </a:lnTo>
                  <a:lnTo>
                    <a:pt x="256" y="120"/>
                  </a:lnTo>
                  <a:lnTo>
                    <a:pt x="262" y="119"/>
                  </a:lnTo>
                  <a:lnTo>
                    <a:pt x="265" y="119"/>
                  </a:lnTo>
                  <a:lnTo>
                    <a:pt x="265" y="119"/>
                  </a:lnTo>
                  <a:lnTo>
                    <a:pt x="276" y="117"/>
                  </a:lnTo>
                  <a:lnTo>
                    <a:pt x="285" y="115"/>
                  </a:lnTo>
                  <a:lnTo>
                    <a:pt x="295" y="113"/>
                  </a:lnTo>
                  <a:lnTo>
                    <a:pt x="303" y="109"/>
                  </a:lnTo>
                  <a:lnTo>
                    <a:pt x="308" y="107"/>
                  </a:lnTo>
                  <a:lnTo>
                    <a:pt x="311" y="104"/>
                  </a:lnTo>
                  <a:lnTo>
                    <a:pt x="314" y="100"/>
                  </a:lnTo>
                  <a:lnTo>
                    <a:pt x="316" y="96"/>
                  </a:lnTo>
                  <a:lnTo>
                    <a:pt x="318" y="92"/>
                  </a:lnTo>
                  <a:lnTo>
                    <a:pt x="319" y="85"/>
                  </a:lnTo>
                  <a:lnTo>
                    <a:pt x="320" y="79"/>
                  </a:lnTo>
                  <a:lnTo>
                    <a:pt x="320" y="72"/>
                  </a:lnTo>
                  <a:lnTo>
                    <a:pt x="320" y="72"/>
                  </a:lnTo>
                  <a:lnTo>
                    <a:pt x="319" y="69"/>
                  </a:lnTo>
                  <a:lnTo>
                    <a:pt x="318" y="66"/>
                  </a:lnTo>
                  <a:lnTo>
                    <a:pt x="316" y="63"/>
                  </a:lnTo>
                  <a:lnTo>
                    <a:pt x="313" y="61"/>
                  </a:lnTo>
                  <a:lnTo>
                    <a:pt x="306" y="57"/>
                  </a:lnTo>
                  <a:lnTo>
                    <a:pt x="297" y="53"/>
                  </a:lnTo>
                  <a:lnTo>
                    <a:pt x="287" y="52"/>
                  </a:lnTo>
                  <a:lnTo>
                    <a:pt x="276" y="50"/>
                  </a:lnTo>
                  <a:lnTo>
                    <a:pt x="254" y="50"/>
                  </a:lnTo>
                  <a:lnTo>
                    <a:pt x="247" y="50"/>
                  </a:lnTo>
                  <a:lnTo>
                    <a:pt x="247" y="50"/>
                  </a:lnTo>
                  <a:lnTo>
                    <a:pt x="202" y="49"/>
                  </a:lnTo>
                  <a:lnTo>
                    <a:pt x="202" y="49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17" y="49"/>
                  </a:lnTo>
                  <a:lnTo>
                    <a:pt x="117" y="49"/>
                  </a:lnTo>
                  <a:lnTo>
                    <a:pt x="96" y="50"/>
                  </a:lnTo>
                  <a:lnTo>
                    <a:pt x="83" y="51"/>
                  </a:lnTo>
                  <a:lnTo>
                    <a:pt x="73" y="53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5" y="61"/>
                  </a:lnTo>
                  <a:lnTo>
                    <a:pt x="51" y="64"/>
                  </a:lnTo>
                  <a:lnTo>
                    <a:pt x="49" y="67"/>
                  </a:lnTo>
                  <a:lnTo>
                    <a:pt x="47" y="71"/>
                  </a:lnTo>
                  <a:lnTo>
                    <a:pt x="47" y="75"/>
                  </a:lnTo>
                  <a:lnTo>
                    <a:pt x="47" y="80"/>
                  </a:lnTo>
                  <a:lnTo>
                    <a:pt x="47" y="80"/>
                  </a:lnTo>
                  <a:lnTo>
                    <a:pt x="47" y="94"/>
                  </a:lnTo>
                  <a:lnTo>
                    <a:pt x="48" y="101"/>
                  </a:lnTo>
                  <a:lnTo>
                    <a:pt x="49" y="108"/>
                  </a:lnTo>
                  <a:lnTo>
                    <a:pt x="52" y="115"/>
                  </a:lnTo>
                  <a:lnTo>
                    <a:pt x="58" y="121"/>
                  </a:lnTo>
                  <a:lnTo>
                    <a:pt x="64" y="125"/>
                  </a:lnTo>
                  <a:lnTo>
                    <a:pt x="68" y="126"/>
                  </a:lnTo>
                  <a:lnTo>
                    <a:pt x="73" y="127"/>
                  </a:lnTo>
                  <a:lnTo>
                    <a:pt x="73" y="127"/>
                  </a:lnTo>
                  <a:lnTo>
                    <a:pt x="81" y="128"/>
                  </a:lnTo>
                  <a:lnTo>
                    <a:pt x="81" y="128"/>
                  </a:lnTo>
                  <a:lnTo>
                    <a:pt x="82" y="128"/>
                  </a:lnTo>
                  <a:lnTo>
                    <a:pt x="91" y="133"/>
                  </a:lnTo>
                  <a:lnTo>
                    <a:pt x="91" y="133"/>
                  </a:lnTo>
                  <a:lnTo>
                    <a:pt x="94" y="129"/>
                  </a:lnTo>
                  <a:lnTo>
                    <a:pt x="98" y="126"/>
                  </a:lnTo>
                  <a:lnTo>
                    <a:pt x="98" y="126"/>
                  </a:lnTo>
                  <a:lnTo>
                    <a:pt x="102" y="125"/>
                  </a:lnTo>
                  <a:lnTo>
                    <a:pt x="106" y="12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20" y="124"/>
                  </a:lnTo>
                  <a:lnTo>
                    <a:pt x="124" y="125"/>
                  </a:lnTo>
                  <a:lnTo>
                    <a:pt x="127" y="127"/>
                  </a:lnTo>
                  <a:lnTo>
                    <a:pt x="130" y="130"/>
                  </a:lnTo>
                  <a:lnTo>
                    <a:pt x="133" y="133"/>
                  </a:lnTo>
                  <a:lnTo>
                    <a:pt x="134" y="136"/>
                  </a:lnTo>
                  <a:lnTo>
                    <a:pt x="136" y="143"/>
                  </a:lnTo>
                  <a:lnTo>
                    <a:pt x="136" y="143"/>
                  </a:lnTo>
                  <a:lnTo>
                    <a:pt x="136" y="151"/>
                  </a:lnTo>
                  <a:lnTo>
                    <a:pt x="134" y="155"/>
                  </a:lnTo>
                  <a:lnTo>
                    <a:pt x="133" y="159"/>
                  </a:lnTo>
                  <a:lnTo>
                    <a:pt x="131" y="162"/>
                  </a:lnTo>
                  <a:lnTo>
                    <a:pt x="128" y="165"/>
                  </a:lnTo>
                  <a:lnTo>
                    <a:pt x="124" y="167"/>
                  </a:lnTo>
                  <a:lnTo>
                    <a:pt x="120" y="168"/>
                  </a:lnTo>
                  <a:lnTo>
                    <a:pt x="119" y="168"/>
                  </a:lnTo>
                  <a:lnTo>
                    <a:pt x="118" y="169"/>
                  </a:lnTo>
                  <a:lnTo>
                    <a:pt x="118" y="169"/>
                  </a:lnTo>
                  <a:lnTo>
                    <a:pt x="111" y="172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88" y="176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639">
              <a:extLst>
                <a:ext uri="{FF2B5EF4-FFF2-40B4-BE49-F238E27FC236}">
                  <a16:creationId xmlns:a16="http://schemas.microsoft.com/office/drawing/2014/main" id="{641A0BF2-C01A-057D-4416-D59FA4B0371C}"/>
                </a:ext>
              </a:extLst>
            </p:cNvPr>
            <p:cNvSpPr/>
            <p:nvPr/>
          </p:nvSpPr>
          <p:spPr bwMode="auto">
            <a:xfrm>
              <a:off x="2605088" y="4614863"/>
              <a:ext cx="206375" cy="87313"/>
            </a:xfrm>
            <a:custGeom>
              <a:avLst/>
              <a:gdLst/>
              <a:ahLst/>
              <a:cxnLst>
                <a:cxn ang="0">
                  <a:pos x="105" y="165"/>
                </a:cxn>
                <a:cxn ang="0">
                  <a:pos x="67" y="159"/>
                </a:cxn>
                <a:cxn ang="0">
                  <a:pos x="30" y="142"/>
                </a:cxn>
                <a:cxn ang="0">
                  <a:pos x="14" y="126"/>
                </a:cxn>
                <a:cxn ang="0">
                  <a:pos x="3" y="102"/>
                </a:cxn>
                <a:cxn ang="0">
                  <a:pos x="0" y="73"/>
                </a:cxn>
                <a:cxn ang="0">
                  <a:pos x="2" y="53"/>
                </a:cxn>
                <a:cxn ang="0">
                  <a:pos x="13" y="29"/>
                </a:cxn>
                <a:cxn ang="0">
                  <a:pos x="33" y="14"/>
                </a:cxn>
                <a:cxn ang="0">
                  <a:pos x="59" y="5"/>
                </a:cxn>
                <a:cxn ang="0">
                  <a:pos x="119" y="0"/>
                </a:cxn>
                <a:cxn ang="0">
                  <a:pos x="150" y="1"/>
                </a:cxn>
                <a:cxn ang="0">
                  <a:pos x="202" y="2"/>
                </a:cxn>
                <a:cxn ang="0">
                  <a:pos x="309" y="12"/>
                </a:cxn>
                <a:cxn ang="0">
                  <a:pos x="333" y="17"/>
                </a:cxn>
                <a:cxn ang="0">
                  <a:pos x="361" y="32"/>
                </a:cxn>
                <a:cxn ang="0">
                  <a:pos x="383" y="58"/>
                </a:cxn>
                <a:cxn ang="0">
                  <a:pos x="388" y="69"/>
                </a:cxn>
                <a:cxn ang="0">
                  <a:pos x="390" y="93"/>
                </a:cxn>
                <a:cxn ang="0">
                  <a:pos x="377" y="126"/>
                </a:cxn>
                <a:cxn ang="0">
                  <a:pos x="360" y="143"/>
                </a:cxn>
                <a:cxn ang="0">
                  <a:pos x="335" y="155"/>
                </a:cxn>
                <a:cxn ang="0">
                  <a:pos x="308" y="160"/>
                </a:cxn>
                <a:cxn ang="0">
                  <a:pos x="290" y="161"/>
                </a:cxn>
                <a:cxn ang="0">
                  <a:pos x="264" y="160"/>
                </a:cxn>
                <a:cxn ang="0">
                  <a:pos x="255" y="158"/>
                </a:cxn>
                <a:cxn ang="0">
                  <a:pos x="245" y="149"/>
                </a:cxn>
                <a:cxn ang="0">
                  <a:pos x="242" y="138"/>
                </a:cxn>
                <a:cxn ang="0">
                  <a:pos x="243" y="129"/>
                </a:cxn>
                <a:cxn ang="0">
                  <a:pos x="251" y="119"/>
                </a:cxn>
                <a:cxn ang="0">
                  <a:pos x="264" y="115"/>
                </a:cxn>
                <a:cxn ang="0">
                  <a:pos x="299" y="116"/>
                </a:cxn>
                <a:cxn ang="0">
                  <a:pos x="310" y="114"/>
                </a:cxn>
                <a:cxn ang="0">
                  <a:pos x="319" y="108"/>
                </a:cxn>
                <a:cxn ang="0">
                  <a:pos x="325" y="91"/>
                </a:cxn>
                <a:cxn ang="0">
                  <a:pos x="323" y="61"/>
                </a:cxn>
                <a:cxn ang="0">
                  <a:pos x="308" y="58"/>
                </a:cxn>
                <a:cxn ang="0">
                  <a:pos x="275" y="55"/>
                </a:cxn>
                <a:cxn ang="0">
                  <a:pos x="204" y="49"/>
                </a:cxn>
                <a:cxn ang="0">
                  <a:pos x="157" y="47"/>
                </a:cxn>
                <a:cxn ang="0">
                  <a:pos x="119" y="45"/>
                </a:cxn>
                <a:cxn ang="0">
                  <a:pos x="87" y="45"/>
                </a:cxn>
                <a:cxn ang="0">
                  <a:pos x="54" y="55"/>
                </a:cxn>
                <a:cxn ang="0">
                  <a:pos x="48" y="62"/>
                </a:cxn>
                <a:cxn ang="0">
                  <a:pos x="43" y="73"/>
                </a:cxn>
                <a:cxn ang="0">
                  <a:pos x="45" y="87"/>
                </a:cxn>
                <a:cxn ang="0">
                  <a:pos x="51" y="99"/>
                </a:cxn>
                <a:cxn ang="0">
                  <a:pos x="68" y="115"/>
                </a:cxn>
                <a:cxn ang="0">
                  <a:pos x="86" y="121"/>
                </a:cxn>
                <a:cxn ang="0">
                  <a:pos x="86" y="121"/>
                </a:cxn>
                <a:cxn ang="0">
                  <a:pos x="128" y="120"/>
                </a:cxn>
                <a:cxn ang="0">
                  <a:pos x="141" y="123"/>
                </a:cxn>
                <a:cxn ang="0">
                  <a:pos x="147" y="133"/>
                </a:cxn>
                <a:cxn ang="0">
                  <a:pos x="148" y="141"/>
                </a:cxn>
                <a:cxn ang="0">
                  <a:pos x="146" y="153"/>
                </a:cxn>
                <a:cxn ang="0">
                  <a:pos x="137" y="162"/>
                </a:cxn>
                <a:cxn ang="0">
                  <a:pos x="127" y="165"/>
                </a:cxn>
              </a:cxnLst>
              <a:rect l="0" t="0" r="r" b="b"/>
              <a:pathLst>
                <a:path w="390" h="165">
                  <a:moveTo>
                    <a:pt x="117" y="165"/>
                  </a:moveTo>
                  <a:lnTo>
                    <a:pt x="117" y="165"/>
                  </a:lnTo>
                  <a:lnTo>
                    <a:pt x="105" y="165"/>
                  </a:lnTo>
                  <a:lnTo>
                    <a:pt x="93" y="164"/>
                  </a:lnTo>
                  <a:lnTo>
                    <a:pt x="79" y="162"/>
                  </a:lnTo>
                  <a:lnTo>
                    <a:pt x="67" y="159"/>
                  </a:lnTo>
                  <a:lnTo>
                    <a:pt x="53" y="155"/>
                  </a:lnTo>
                  <a:lnTo>
                    <a:pt x="41" y="149"/>
                  </a:lnTo>
                  <a:lnTo>
                    <a:pt x="30" y="142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6" y="111"/>
                  </a:lnTo>
                  <a:lnTo>
                    <a:pt x="3" y="102"/>
                  </a:lnTo>
                  <a:lnTo>
                    <a:pt x="1" y="93"/>
                  </a:lnTo>
                  <a:lnTo>
                    <a:pt x="0" y="84"/>
                  </a:lnTo>
                  <a:lnTo>
                    <a:pt x="0" y="73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3"/>
                  </a:lnTo>
                  <a:lnTo>
                    <a:pt x="4" y="44"/>
                  </a:lnTo>
                  <a:lnTo>
                    <a:pt x="8" y="36"/>
                  </a:lnTo>
                  <a:lnTo>
                    <a:pt x="13" y="29"/>
                  </a:lnTo>
                  <a:lnTo>
                    <a:pt x="19" y="24"/>
                  </a:lnTo>
                  <a:lnTo>
                    <a:pt x="25" y="19"/>
                  </a:lnTo>
                  <a:lnTo>
                    <a:pt x="33" y="14"/>
                  </a:lnTo>
                  <a:lnTo>
                    <a:pt x="41" y="10"/>
                  </a:lnTo>
                  <a:lnTo>
                    <a:pt x="50" y="7"/>
                  </a:lnTo>
                  <a:lnTo>
                    <a:pt x="59" y="5"/>
                  </a:lnTo>
                  <a:lnTo>
                    <a:pt x="79" y="2"/>
                  </a:lnTo>
                  <a:lnTo>
                    <a:pt x="99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50" y="1"/>
                  </a:lnTo>
                  <a:lnTo>
                    <a:pt x="150" y="1"/>
                  </a:lnTo>
                  <a:lnTo>
                    <a:pt x="172" y="1"/>
                  </a:lnTo>
                  <a:lnTo>
                    <a:pt x="172" y="1"/>
                  </a:lnTo>
                  <a:lnTo>
                    <a:pt x="202" y="2"/>
                  </a:lnTo>
                  <a:lnTo>
                    <a:pt x="235" y="3"/>
                  </a:lnTo>
                  <a:lnTo>
                    <a:pt x="270" y="7"/>
                  </a:lnTo>
                  <a:lnTo>
                    <a:pt x="309" y="12"/>
                  </a:lnTo>
                  <a:lnTo>
                    <a:pt x="309" y="12"/>
                  </a:lnTo>
                  <a:lnTo>
                    <a:pt x="322" y="14"/>
                  </a:lnTo>
                  <a:lnTo>
                    <a:pt x="333" y="17"/>
                  </a:lnTo>
                  <a:lnTo>
                    <a:pt x="344" y="21"/>
                  </a:lnTo>
                  <a:lnTo>
                    <a:pt x="353" y="26"/>
                  </a:lnTo>
                  <a:lnTo>
                    <a:pt x="361" y="32"/>
                  </a:lnTo>
                  <a:lnTo>
                    <a:pt x="369" y="40"/>
                  </a:lnTo>
                  <a:lnTo>
                    <a:pt x="377" y="49"/>
                  </a:lnTo>
                  <a:lnTo>
                    <a:pt x="383" y="58"/>
                  </a:lnTo>
                  <a:lnTo>
                    <a:pt x="383" y="58"/>
                  </a:lnTo>
                  <a:lnTo>
                    <a:pt x="386" y="63"/>
                  </a:lnTo>
                  <a:lnTo>
                    <a:pt x="388" y="69"/>
                  </a:lnTo>
                  <a:lnTo>
                    <a:pt x="389" y="76"/>
                  </a:lnTo>
                  <a:lnTo>
                    <a:pt x="390" y="81"/>
                  </a:lnTo>
                  <a:lnTo>
                    <a:pt x="390" y="93"/>
                  </a:lnTo>
                  <a:lnTo>
                    <a:pt x="387" y="104"/>
                  </a:lnTo>
                  <a:lnTo>
                    <a:pt x="383" y="116"/>
                  </a:lnTo>
                  <a:lnTo>
                    <a:pt x="377" y="126"/>
                  </a:lnTo>
                  <a:lnTo>
                    <a:pt x="369" y="134"/>
                  </a:lnTo>
                  <a:lnTo>
                    <a:pt x="360" y="143"/>
                  </a:lnTo>
                  <a:lnTo>
                    <a:pt x="360" y="143"/>
                  </a:lnTo>
                  <a:lnTo>
                    <a:pt x="353" y="148"/>
                  </a:lnTo>
                  <a:lnTo>
                    <a:pt x="345" y="152"/>
                  </a:lnTo>
                  <a:lnTo>
                    <a:pt x="335" y="155"/>
                  </a:lnTo>
                  <a:lnTo>
                    <a:pt x="327" y="158"/>
                  </a:lnTo>
                  <a:lnTo>
                    <a:pt x="318" y="159"/>
                  </a:lnTo>
                  <a:lnTo>
                    <a:pt x="308" y="160"/>
                  </a:lnTo>
                  <a:lnTo>
                    <a:pt x="290" y="161"/>
                  </a:lnTo>
                  <a:lnTo>
                    <a:pt x="290" y="161"/>
                  </a:lnTo>
                  <a:lnTo>
                    <a:pt x="290" y="161"/>
                  </a:lnTo>
                  <a:lnTo>
                    <a:pt x="290" y="161"/>
                  </a:lnTo>
                  <a:lnTo>
                    <a:pt x="273" y="160"/>
                  </a:lnTo>
                  <a:lnTo>
                    <a:pt x="264" y="160"/>
                  </a:lnTo>
                  <a:lnTo>
                    <a:pt x="264" y="160"/>
                  </a:lnTo>
                  <a:lnTo>
                    <a:pt x="259" y="160"/>
                  </a:lnTo>
                  <a:lnTo>
                    <a:pt x="255" y="158"/>
                  </a:lnTo>
                  <a:lnTo>
                    <a:pt x="251" y="156"/>
                  </a:lnTo>
                  <a:lnTo>
                    <a:pt x="247" y="153"/>
                  </a:lnTo>
                  <a:lnTo>
                    <a:pt x="245" y="149"/>
                  </a:lnTo>
                  <a:lnTo>
                    <a:pt x="243" y="146"/>
                  </a:lnTo>
                  <a:lnTo>
                    <a:pt x="242" y="142"/>
                  </a:lnTo>
                  <a:lnTo>
                    <a:pt x="242" y="138"/>
                  </a:lnTo>
                  <a:lnTo>
                    <a:pt x="242" y="138"/>
                  </a:lnTo>
                  <a:lnTo>
                    <a:pt x="242" y="133"/>
                  </a:lnTo>
                  <a:lnTo>
                    <a:pt x="243" y="129"/>
                  </a:lnTo>
                  <a:lnTo>
                    <a:pt x="245" y="125"/>
                  </a:lnTo>
                  <a:lnTo>
                    <a:pt x="247" y="122"/>
                  </a:lnTo>
                  <a:lnTo>
                    <a:pt x="251" y="119"/>
                  </a:lnTo>
                  <a:lnTo>
                    <a:pt x="255" y="117"/>
                  </a:lnTo>
                  <a:lnTo>
                    <a:pt x="259" y="116"/>
                  </a:lnTo>
                  <a:lnTo>
                    <a:pt x="264" y="115"/>
                  </a:lnTo>
                  <a:lnTo>
                    <a:pt x="293" y="115"/>
                  </a:lnTo>
                  <a:lnTo>
                    <a:pt x="293" y="115"/>
                  </a:lnTo>
                  <a:lnTo>
                    <a:pt x="299" y="116"/>
                  </a:lnTo>
                  <a:lnTo>
                    <a:pt x="299" y="116"/>
                  </a:lnTo>
                  <a:lnTo>
                    <a:pt x="305" y="116"/>
                  </a:lnTo>
                  <a:lnTo>
                    <a:pt x="310" y="114"/>
                  </a:lnTo>
                  <a:lnTo>
                    <a:pt x="315" y="111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1" y="104"/>
                  </a:lnTo>
                  <a:lnTo>
                    <a:pt x="323" y="100"/>
                  </a:lnTo>
                  <a:lnTo>
                    <a:pt x="325" y="91"/>
                  </a:lnTo>
                  <a:lnTo>
                    <a:pt x="326" y="79"/>
                  </a:lnTo>
                  <a:lnTo>
                    <a:pt x="324" y="64"/>
                  </a:lnTo>
                  <a:lnTo>
                    <a:pt x="323" y="61"/>
                  </a:lnTo>
                  <a:lnTo>
                    <a:pt x="320" y="60"/>
                  </a:lnTo>
                  <a:lnTo>
                    <a:pt x="320" y="60"/>
                  </a:lnTo>
                  <a:lnTo>
                    <a:pt x="308" y="58"/>
                  </a:lnTo>
                  <a:lnTo>
                    <a:pt x="297" y="56"/>
                  </a:lnTo>
                  <a:lnTo>
                    <a:pt x="275" y="55"/>
                  </a:lnTo>
                  <a:lnTo>
                    <a:pt x="275" y="55"/>
                  </a:lnTo>
                  <a:lnTo>
                    <a:pt x="253" y="53"/>
                  </a:lnTo>
                  <a:lnTo>
                    <a:pt x="253" y="53"/>
                  </a:lnTo>
                  <a:lnTo>
                    <a:pt x="204" y="49"/>
                  </a:lnTo>
                  <a:lnTo>
                    <a:pt x="180" y="48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19" y="45"/>
                  </a:lnTo>
                  <a:lnTo>
                    <a:pt x="103" y="45"/>
                  </a:lnTo>
                  <a:lnTo>
                    <a:pt x="103" y="45"/>
                  </a:lnTo>
                  <a:lnTo>
                    <a:pt x="87" y="45"/>
                  </a:lnTo>
                  <a:lnTo>
                    <a:pt x="74" y="47"/>
                  </a:lnTo>
                  <a:lnTo>
                    <a:pt x="63" y="51"/>
                  </a:lnTo>
                  <a:lnTo>
                    <a:pt x="54" y="55"/>
                  </a:lnTo>
                  <a:lnTo>
                    <a:pt x="54" y="55"/>
                  </a:lnTo>
                  <a:lnTo>
                    <a:pt x="50" y="58"/>
                  </a:lnTo>
                  <a:lnTo>
                    <a:pt x="48" y="62"/>
                  </a:lnTo>
                  <a:lnTo>
                    <a:pt x="46" y="65"/>
                  </a:lnTo>
                  <a:lnTo>
                    <a:pt x="44" y="69"/>
                  </a:lnTo>
                  <a:lnTo>
                    <a:pt x="43" y="73"/>
                  </a:lnTo>
                  <a:lnTo>
                    <a:pt x="43" y="78"/>
                  </a:lnTo>
                  <a:lnTo>
                    <a:pt x="43" y="83"/>
                  </a:lnTo>
                  <a:lnTo>
                    <a:pt x="45" y="87"/>
                  </a:lnTo>
                  <a:lnTo>
                    <a:pt x="45" y="87"/>
                  </a:lnTo>
                  <a:lnTo>
                    <a:pt x="47" y="93"/>
                  </a:lnTo>
                  <a:lnTo>
                    <a:pt x="51" y="99"/>
                  </a:lnTo>
                  <a:lnTo>
                    <a:pt x="56" y="106"/>
                  </a:lnTo>
                  <a:lnTo>
                    <a:pt x="62" y="111"/>
                  </a:lnTo>
                  <a:lnTo>
                    <a:pt x="68" y="115"/>
                  </a:lnTo>
                  <a:lnTo>
                    <a:pt x="74" y="118"/>
                  </a:lnTo>
                  <a:lnTo>
                    <a:pt x="80" y="120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119" y="120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33" y="120"/>
                  </a:lnTo>
                  <a:lnTo>
                    <a:pt x="137" y="121"/>
                  </a:lnTo>
                  <a:lnTo>
                    <a:pt x="141" y="123"/>
                  </a:lnTo>
                  <a:lnTo>
                    <a:pt x="143" y="126"/>
                  </a:lnTo>
                  <a:lnTo>
                    <a:pt x="145" y="129"/>
                  </a:lnTo>
                  <a:lnTo>
                    <a:pt x="147" y="133"/>
                  </a:lnTo>
                  <a:lnTo>
                    <a:pt x="148" y="136"/>
                  </a:lnTo>
                  <a:lnTo>
                    <a:pt x="148" y="141"/>
                  </a:lnTo>
                  <a:lnTo>
                    <a:pt x="148" y="141"/>
                  </a:lnTo>
                  <a:lnTo>
                    <a:pt x="148" y="145"/>
                  </a:lnTo>
                  <a:lnTo>
                    <a:pt x="147" y="150"/>
                  </a:lnTo>
                  <a:lnTo>
                    <a:pt x="146" y="153"/>
                  </a:lnTo>
                  <a:lnTo>
                    <a:pt x="143" y="157"/>
                  </a:lnTo>
                  <a:lnTo>
                    <a:pt x="140" y="160"/>
                  </a:lnTo>
                  <a:lnTo>
                    <a:pt x="137" y="162"/>
                  </a:lnTo>
                  <a:lnTo>
                    <a:pt x="132" y="164"/>
                  </a:lnTo>
                  <a:lnTo>
                    <a:pt x="127" y="165"/>
                  </a:lnTo>
                  <a:lnTo>
                    <a:pt x="127" y="165"/>
                  </a:lnTo>
                  <a:lnTo>
                    <a:pt x="117" y="165"/>
                  </a:lnTo>
                  <a:lnTo>
                    <a:pt x="117" y="1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640">
              <a:extLst>
                <a:ext uri="{FF2B5EF4-FFF2-40B4-BE49-F238E27FC236}">
                  <a16:creationId xmlns:a16="http://schemas.microsoft.com/office/drawing/2014/main" id="{820462D0-4396-D106-B08E-C66458C8B4B4}"/>
                </a:ext>
              </a:extLst>
            </p:cNvPr>
            <p:cNvSpPr/>
            <p:nvPr/>
          </p:nvSpPr>
          <p:spPr bwMode="auto">
            <a:xfrm>
              <a:off x="2381251" y="4476750"/>
              <a:ext cx="171450" cy="95250"/>
            </a:xfrm>
            <a:custGeom>
              <a:avLst/>
              <a:gdLst/>
              <a:ahLst/>
              <a:cxnLst>
                <a:cxn ang="0">
                  <a:pos x="219" y="181"/>
                </a:cxn>
                <a:cxn ang="0">
                  <a:pos x="164" y="177"/>
                </a:cxn>
                <a:cxn ang="0">
                  <a:pos x="136" y="175"/>
                </a:cxn>
                <a:cxn ang="0">
                  <a:pos x="131" y="175"/>
                </a:cxn>
                <a:cxn ang="0">
                  <a:pos x="93" y="173"/>
                </a:cxn>
                <a:cxn ang="0">
                  <a:pos x="60" y="169"/>
                </a:cxn>
                <a:cxn ang="0">
                  <a:pos x="39" y="163"/>
                </a:cxn>
                <a:cxn ang="0">
                  <a:pos x="22" y="154"/>
                </a:cxn>
                <a:cxn ang="0">
                  <a:pos x="8" y="141"/>
                </a:cxn>
                <a:cxn ang="0">
                  <a:pos x="1" y="125"/>
                </a:cxn>
                <a:cxn ang="0">
                  <a:pos x="0" y="115"/>
                </a:cxn>
                <a:cxn ang="0">
                  <a:pos x="2" y="100"/>
                </a:cxn>
                <a:cxn ang="0">
                  <a:pos x="7" y="86"/>
                </a:cxn>
                <a:cxn ang="0">
                  <a:pos x="16" y="71"/>
                </a:cxn>
                <a:cxn ang="0">
                  <a:pos x="38" y="44"/>
                </a:cxn>
                <a:cxn ang="0">
                  <a:pos x="67" y="25"/>
                </a:cxn>
                <a:cxn ang="0">
                  <a:pos x="83" y="16"/>
                </a:cxn>
                <a:cxn ang="0">
                  <a:pos x="84" y="15"/>
                </a:cxn>
                <a:cxn ang="0">
                  <a:pos x="91" y="9"/>
                </a:cxn>
                <a:cxn ang="0">
                  <a:pos x="101" y="7"/>
                </a:cxn>
                <a:cxn ang="0">
                  <a:pos x="115" y="6"/>
                </a:cxn>
                <a:cxn ang="0">
                  <a:pos x="128" y="4"/>
                </a:cxn>
                <a:cxn ang="0">
                  <a:pos x="157" y="0"/>
                </a:cxn>
                <a:cxn ang="0">
                  <a:pos x="170" y="1"/>
                </a:cxn>
                <a:cxn ang="0">
                  <a:pos x="207" y="8"/>
                </a:cxn>
                <a:cxn ang="0">
                  <a:pos x="212" y="9"/>
                </a:cxn>
                <a:cxn ang="0">
                  <a:pos x="223" y="12"/>
                </a:cxn>
                <a:cxn ang="0">
                  <a:pos x="225" y="11"/>
                </a:cxn>
                <a:cxn ang="0">
                  <a:pos x="230" y="10"/>
                </a:cxn>
                <a:cxn ang="0">
                  <a:pos x="242" y="14"/>
                </a:cxn>
                <a:cxn ang="0">
                  <a:pos x="255" y="25"/>
                </a:cxn>
                <a:cxn ang="0">
                  <a:pos x="264" y="31"/>
                </a:cxn>
                <a:cxn ang="0">
                  <a:pos x="278" y="44"/>
                </a:cxn>
                <a:cxn ang="0">
                  <a:pos x="304" y="74"/>
                </a:cxn>
                <a:cxn ang="0">
                  <a:pos x="314" y="90"/>
                </a:cxn>
                <a:cxn ang="0">
                  <a:pos x="320" y="105"/>
                </a:cxn>
                <a:cxn ang="0">
                  <a:pos x="323" y="122"/>
                </a:cxn>
                <a:cxn ang="0">
                  <a:pos x="320" y="137"/>
                </a:cxn>
                <a:cxn ang="0">
                  <a:pos x="312" y="152"/>
                </a:cxn>
                <a:cxn ang="0">
                  <a:pos x="306" y="159"/>
                </a:cxn>
                <a:cxn ang="0">
                  <a:pos x="289" y="169"/>
                </a:cxn>
                <a:cxn ang="0">
                  <a:pos x="266" y="176"/>
                </a:cxn>
                <a:cxn ang="0">
                  <a:pos x="237" y="180"/>
                </a:cxn>
                <a:cxn ang="0">
                  <a:pos x="219" y="181"/>
                </a:cxn>
                <a:cxn ang="0">
                  <a:pos x="219" y="181"/>
                </a:cxn>
              </a:cxnLst>
              <a:rect l="0" t="0" r="r" b="b"/>
              <a:pathLst>
                <a:path w="323" h="181">
                  <a:moveTo>
                    <a:pt x="219" y="181"/>
                  </a:moveTo>
                  <a:lnTo>
                    <a:pt x="219" y="181"/>
                  </a:lnTo>
                  <a:lnTo>
                    <a:pt x="191" y="180"/>
                  </a:lnTo>
                  <a:lnTo>
                    <a:pt x="164" y="177"/>
                  </a:lnTo>
                  <a:lnTo>
                    <a:pt x="164" y="177"/>
                  </a:lnTo>
                  <a:lnTo>
                    <a:pt x="136" y="175"/>
                  </a:lnTo>
                  <a:lnTo>
                    <a:pt x="131" y="175"/>
                  </a:lnTo>
                  <a:lnTo>
                    <a:pt x="131" y="175"/>
                  </a:lnTo>
                  <a:lnTo>
                    <a:pt x="114" y="175"/>
                  </a:lnTo>
                  <a:lnTo>
                    <a:pt x="93" y="173"/>
                  </a:lnTo>
                  <a:lnTo>
                    <a:pt x="71" y="171"/>
                  </a:lnTo>
                  <a:lnTo>
                    <a:pt x="60" y="169"/>
                  </a:lnTo>
                  <a:lnTo>
                    <a:pt x="50" y="166"/>
                  </a:lnTo>
                  <a:lnTo>
                    <a:pt x="39" y="163"/>
                  </a:lnTo>
                  <a:lnTo>
                    <a:pt x="30" y="159"/>
                  </a:lnTo>
                  <a:lnTo>
                    <a:pt x="22" y="154"/>
                  </a:lnTo>
                  <a:lnTo>
                    <a:pt x="15" y="149"/>
                  </a:lnTo>
                  <a:lnTo>
                    <a:pt x="8" y="141"/>
                  </a:lnTo>
                  <a:lnTo>
                    <a:pt x="3" y="134"/>
                  </a:lnTo>
                  <a:lnTo>
                    <a:pt x="1" y="125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8"/>
                  </a:lnTo>
                  <a:lnTo>
                    <a:pt x="2" y="100"/>
                  </a:lnTo>
                  <a:lnTo>
                    <a:pt x="4" y="93"/>
                  </a:lnTo>
                  <a:lnTo>
                    <a:pt x="7" y="86"/>
                  </a:lnTo>
                  <a:lnTo>
                    <a:pt x="10" y="78"/>
                  </a:lnTo>
                  <a:lnTo>
                    <a:pt x="16" y="71"/>
                  </a:lnTo>
                  <a:lnTo>
                    <a:pt x="26" y="58"/>
                  </a:lnTo>
                  <a:lnTo>
                    <a:pt x="38" y="44"/>
                  </a:lnTo>
                  <a:lnTo>
                    <a:pt x="53" y="34"/>
                  </a:lnTo>
                  <a:lnTo>
                    <a:pt x="67" y="25"/>
                  </a:lnTo>
                  <a:lnTo>
                    <a:pt x="82" y="17"/>
                  </a:lnTo>
                  <a:lnTo>
                    <a:pt x="83" y="16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7" y="12"/>
                  </a:lnTo>
                  <a:lnTo>
                    <a:pt x="91" y="9"/>
                  </a:lnTo>
                  <a:lnTo>
                    <a:pt x="96" y="8"/>
                  </a:lnTo>
                  <a:lnTo>
                    <a:pt x="101" y="7"/>
                  </a:lnTo>
                  <a:lnTo>
                    <a:pt x="101" y="7"/>
                  </a:lnTo>
                  <a:lnTo>
                    <a:pt x="115" y="6"/>
                  </a:lnTo>
                  <a:lnTo>
                    <a:pt x="128" y="4"/>
                  </a:lnTo>
                  <a:lnTo>
                    <a:pt x="128" y="4"/>
                  </a:lnTo>
                  <a:lnTo>
                    <a:pt x="143" y="1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70" y="1"/>
                  </a:lnTo>
                  <a:lnTo>
                    <a:pt x="182" y="3"/>
                  </a:lnTo>
                  <a:lnTo>
                    <a:pt x="207" y="8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21" y="11"/>
                  </a:lnTo>
                  <a:lnTo>
                    <a:pt x="223" y="12"/>
                  </a:lnTo>
                  <a:lnTo>
                    <a:pt x="225" y="11"/>
                  </a:lnTo>
                  <a:lnTo>
                    <a:pt x="225" y="11"/>
                  </a:lnTo>
                  <a:lnTo>
                    <a:pt x="230" y="10"/>
                  </a:lnTo>
                  <a:lnTo>
                    <a:pt x="230" y="10"/>
                  </a:lnTo>
                  <a:lnTo>
                    <a:pt x="237" y="11"/>
                  </a:lnTo>
                  <a:lnTo>
                    <a:pt x="242" y="14"/>
                  </a:lnTo>
                  <a:lnTo>
                    <a:pt x="242" y="14"/>
                  </a:lnTo>
                  <a:lnTo>
                    <a:pt x="255" y="25"/>
                  </a:lnTo>
                  <a:lnTo>
                    <a:pt x="255" y="25"/>
                  </a:lnTo>
                  <a:lnTo>
                    <a:pt x="264" y="31"/>
                  </a:lnTo>
                  <a:lnTo>
                    <a:pt x="264" y="31"/>
                  </a:lnTo>
                  <a:lnTo>
                    <a:pt x="278" y="44"/>
                  </a:lnTo>
                  <a:lnTo>
                    <a:pt x="291" y="59"/>
                  </a:lnTo>
                  <a:lnTo>
                    <a:pt x="304" y="74"/>
                  </a:lnTo>
                  <a:lnTo>
                    <a:pt x="309" y="81"/>
                  </a:lnTo>
                  <a:lnTo>
                    <a:pt x="314" y="90"/>
                  </a:lnTo>
                  <a:lnTo>
                    <a:pt x="317" y="97"/>
                  </a:lnTo>
                  <a:lnTo>
                    <a:pt x="320" y="105"/>
                  </a:lnTo>
                  <a:lnTo>
                    <a:pt x="322" y="113"/>
                  </a:lnTo>
                  <a:lnTo>
                    <a:pt x="323" y="122"/>
                  </a:lnTo>
                  <a:lnTo>
                    <a:pt x="322" y="129"/>
                  </a:lnTo>
                  <a:lnTo>
                    <a:pt x="320" y="137"/>
                  </a:lnTo>
                  <a:lnTo>
                    <a:pt x="317" y="144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6" y="159"/>
                  </a:lnTo>
                  <a:lnTo>
                    <a:pt x="299" y="164"/>
                  </a:lnTo>
                  <a:lnTo>
                    <a:pt x="289" y="169"/>
                  </a:lnTo>
                  <a:lnTo>
                    <a:pt x="278" y="173"/>
                  </a:lnTo>
                  <a:lnTo>
                    <a:pt x="266" y="176"/>
                  </a:lnTo>
                  <a:lnTo>
                    <a:pt x="252" y="178"/>
                  </a:lnTo>
                  <a:lnTo>
                    <a:pt x="237" y="180"/>
                  </a:lnTo>
                  <a:lnTo>
                    <a:pt x="219" y="181"/>
                  </a:lnTo>
                  <a:lnTo>
                    <a:pt x="219" y="181"/>
                  </a:lnTo>
                  <a:lnTo>
                    <a:pt x="219" y="181"/>
                  </a:lnTo>
                  <a:lnTo>
                    <a:pt x="219" y="18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641">
              <a:extLst>
                <a:ext uri="{FF2B5EF4-FFF2-40B4-BE49-F238E27FC236}">
                  <a16:creationId xmlns:a16="http://schemas.microsoft.com/office/drawing/2014/main" id="{49D65DB6-274A-0D88-FB0A-CC7E18083AC5}"/>
                </a:ext>
              </a:extLst>
            </p:cNvPr>
            <p:cNvSpPr/>
            <p:nvPr/>
          </p:nvSpPr>
          <p:spPr bwMode="auto">
            <a:xfrm>
              <a:off x="2413001" y="4362450"/>
              <a:ext cx="130175" cy="123825"/>
            </a:xfrm>
            <a:custGeom>
              <a:avLst/>
              <a:gdLst/>
              <a:ahLst/>
              <a:cxnLst>
                <a:cxn ang="0">
                  <a:pos x="127" y="234"/>
                </a:cxn>
                <a:cxn ang="0">
                  <a:pos x="100" y="231"/>
                </a:cxn>
                <a:cxn ang="0">
                  <a:pos x="98" y="231"/>
                </a:cxn>
                <a:cxn ang="0">
                  <a:pos x="95" y="231"/>
                </a:cxn>
                <a:cxn ang="0">
                  <a:pos x="85" y="230"/>
                </a:cxn>
                <a:cxn ang="0">
                  <a:pos x="64" y="224"/>
                </a:cxn>
                <a:cxn ang="0">
                  <a:pos x="44" y="214"/>
                </a:cxn>
                <a:cxn ang="0">
                  <a:pos x="29" y="200"/>
                </a:cxn>
                <a:cxn ang="0">
                  <a:pos x="22" y="193"/>
                </a:cxn>
                <a:cxn ang="0">
                  <a:pos x="8" y="172"/>
                </a:cxn>
                <a:cxn ang="0">
                  <a:pos x="2" y="152"/>
                </a:cxn>
                <a:cxn ang="0">
                  <a:pos x="0" y="130"/>
                </a:cxn>
                <a:cxn ang="0">
                  <a:pos x="2" y="106"/>
                </a:cxn>
                <a:cxn ang="0">
                  <a:pos x="4" y="92"/>
                </a:cxn>
                <a:cxn ang="0">
                  <a:pos x="13" y="67"/>
                </a:cxn>
                <a:cxn ang="0">
                  <a:pos x="26" y="47"/>
                </a:cxn>
                <a:cxn ang="0">
                  <a:pos x="43" y="31"/>
                </a:cxn>
                <a:cxn ang="0">
                  <a:pos x="62" y="19"/>
                </a:cxn>
                <a:cxn ang="0">
                  <a:pos x="84" y="9"/>
                </a:cxn>
                <a:cxn ang="0">
                  <a:pos x="105" y="3"/>
                </a:cxn>
                <a:cxn ang="0">
                  <a:pos x="129" y="1"/>
                </a:cxn>
                <a:cxn ang="0">
                  <a:pos x="141" y="0"/>
                </a:cxn>
                <a:cxn ang="0">
                  <a:pos x="152" y="1"/>
                </a:cxn>
                <a:cxn ang="0">
                  <a:pos x="177" y="9"/>
                </a:cxn>
                <a:cxn ang="0">
                  <a:pos x="201" y="22"/>
                </a:cxn>
                <a:cxn ang="0">
                  <a:pos x="220" y="37"/>
                </a:cxn>
                <a:cxn ang="0">
                  <a:pos x="227" y="44"/>
                </a:cxn>
                <a:cxn ang="0">
                  <a:pos x="238" y="64"/>
                </a:cxn>
                <a:cxn ang="0">
                  <a:pos x="245" y="88"/>
                </a:cxn>
                <a:cxn ang="0">
                  <a:pos x="248" y="112"/>
                </a:cxn>
                <a:cxn ang="0">
                  <a:pos x="244" y="135"/>
                </a:cxn>
                <a:cxn ang="0">
                  <a:pos x="240" y="147"/>
                </a:cxn>
                <a:cxn ang="0">
                  <a:pos x="230" y="167"/>
                </a:cxn>
                <a:cxn ang="0">
                  <a:pos x="219" y="186"/>
                </a:cxn>
                <a:cxn ang="0">
                  <a:pos x="206" y="201"/>
                </a:cxn>
                <a:cxn ang="0">
                  <a:pos x="190" y="214"/>
                </a:cxn>
                <a:cxn ang="0">
                  <a:pos x="173" y="224"/>
                </a:cxn>
                <a:cxn ang="0">
                  <a:pos x="156" y="230"/>
                </a:cxn>
                <a:cxn ang="0">
                  <a:pos x="136" y="233"/>
                </a:cxn>
                <a:cxn ang="0">
                  <a:pos x="127" y="234"/>
                </a:cxn>
              </a:cxnLst>
              <a:rect l="0" t="0" r="r" b="b"/>
              <a:pathLst>
                <a:path w="248" h="234">
                  <a:moveTo>
                    <a:pt x="127" y="234"/>
                  </a:moveTo>
                  <a:lnTo>
                    <a:pt x="127" y="234"/>
                  </a:lnTo>
                  <a:lnTo>
                    <a:pt x="114" y="233"/>
                  </a:lnTo>
                  <a:lnTo>
                    <a:pt x="100" y="231"/>
                  </a:lnTo>
                  <a:lnTo>
                    <a:pt x="99" y="231"/>
                  </a:lnTo>
                  <a:lnTo>
                    <a:pt x="98" y="231"/>
                  </a:lnTo>
                  <a:lnTo>
                    <a:pt x="98" y="231"/>
                  </a:lnTo>
                  <a:lnTo>
                    <a:pt x="95" y="231"/>
                  </a:lnTo>
                  <a:lnTo>
                    <a:pt x="95" y="231"/>
                  </a:lnTo>
                  <a:lnTo>
                    <a:pt x="85" y="230"/>
                  </a:lnTo>
                  <a:lnTo>
                    <a:pt x="74" y="228"/>
                  </a:lnTo>
                  <a:lnTo>
                    <a:pt x="64" y="224"/>
                  </a:lnTo>
                  <a:lnTo>
                    <a:pt x="54" y="219"/>
                  </a:lnTo>
                  <a:lnTo>
                    <a:pt x="44" y="214"/>
                  </a:lnTo>
                  <a:lnTo>
                    <a:pt x="36" y="208"/>
                  </a:lnTo>
                  <a:lnTo>
                    <a:pt x="29" y="200"/>
                  </a:lnTo>
                  <a:lnTo>
                    <a:pt x="22" y="193"/>
                  </a:lnTo>
                  <a:lnTo>
                    <a:pt x="22" y="193"/>
                  </a:lnTo>
                  <a:lnTo>
                    <a:pt x="14" y="183"/>
                  </a:lnTo>
                  <a:lnTo>
                    <a:pt x="8" y="172"/>
                  </a:lnTo>
                  <a:lnTo>
                    <a:pt x="4" y="162"/>
                  </a:lnTo>
                  <a:lnTo>
                    <a:pt x="2" y="152"/>
                  </a:lnTo>
                  <a:lnTo>
                    <a:pt x="0" y="141"/>
                  </a:lnTo>
                  <a:lnTo>
                    <a:pt x="0" y="130"/>
                  </a:lnTo>
                  <a:lnTo>
                    <a:pt x="0" y="119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4" y="92"/>
                  </a:lnTo>
                  <a:lnTo>
                    <a:pt x="8" y="79"/>
                  </a:lnTo>
                  <a:lnTo>
                    <a:pt x="13" y="67"/>
                  </a:lnTo>
                  <a:lnTo>
                    <a:pt x="20" y="57"/>
                  </a:lnTo>
                  <a:lnTo>
                    <a:pt x="26" y="47"/>
                  </a:lnTo>
                  <a:lnTo>
                    <a:pt x="34" y="38"/>
                  </a:lnTo>
                  <a:lnTo>
                    <a:pt x="43" y="31"/>
                  </a:lnTo>
                  <a:lnTo>
                    <a:pt x="53" y="24"/>
                  </a:lnTo>
                  <a:lnTo>
                    <a:pt x="62" y="19"/>
                  </a:lnTo>
                  <a:lnTo>
                    <a:pt x="72" y="13"/>
                  </a:lnTo>
                  <a:lnTo>
                    <a:pt x="84" y="9"/>
                  </a:lnTo>
                  <a:lnTo>
                    <a:pt x="94" y="6"/>
                  </a:lnTo>
                  <a:lnTo>
                    <a:pt x="105" y="3"/>
                  </a:lnTo>
                  <a:lnTo>
                    <a:pt x="117" y="2"/>
                  </a:lnTo>
                  <a:lnTo>
                    <a:pt x="129" y="1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52" y="1"/>
                  </a:lnTo>
                  <a:lnTo>
                    <a:pt x="164" y="4"/>
                  </a:lnTo>
                  <a:lnTo>
                    <a:pt x="177" y="9"/>
                  </a:lnTo>
                  <a:lnTo>
                    <a:pt x="189" y="14"/>
                  </a:lnTo>
                  <a:lnTo>
                    <a:pt x="201" y="22"/>
                  </a:lnTo>
                  <a:lnTo>
                    <a:pt x="212" y="29"/>
                  </a:lnTo>
                  <a:lnTo>
                    <a:pt x="220" y="37"/>
                  </a:lnTo>
                  <a:lnTo>
                    <a:pt x="227" y="44"/>
                  </a:lnTo>
                  <a:lnTo>
                    <a:pt x="227" y="44"/>
                  </a:lnTo>
                  <a:lnTo>
                    <a:pt x="232" y="54"/>
                  </a:lnTo>
                  <a:lnTo>
                    <a:pt x="238" y="64"/>
                  </a:lnTo>
                  <a:lnTo>
                    <a:pt x="242" y="75"/>
                  </a:lnTo>
                  <a:lnTo>
                    <a:pt x="245" y="88"/>
                  </a:lnTo>
                  <a:lnTo>
                    <a:pt x="247" y="99"/>
                  </a:lnTo>
                  <a:lnTo>
                    <a:pt x="248" y="112"/>
                  </a:lnTo>
                  <a:lnTo>
                    <a:pt x="247" y="124"/>
                  </a:lnTo>
                  <a:lnTo>
                    <a:pt x="244" y="135"/>
                  </a:lnTo>
                  <a:lnTo>
                    <a:pt x="244" y="135"/>
                  </a:lnTo>
                  <a:lnTo>
                    <a:pt x="240" y="147"/>
                  </a:lnTo>
                  <a:lnTo>
                    <a:pt x="235" y="157"/>
                  </a:lnTo>
                  <a:lnTo>
                    <a:pt x="230" y="167"/>
                  </a:lnTo>
                  <a:lnTo>
                    <a:pt x="224" y="177"/>
                  </a:lnTo>
                  <a:lnTo>
                    <a:pt x="219" y="186"/>
                  </a:lnTo>
                  <a:lnTo>
                    <a:pt x="212" y="194"/>
                  </a:lnTo>
                  <a:lnTo>
                    <a:pt x="206" y="201"/>
                  </a:lnTo>
                  <a:lnTo>
                    <a:pt x="197" y="208"/>
                  </a:lnTo>
                  <a:lnTo>
                    <a:pt x="190" y="214"/>
                  </a:lnTo>
                  <a:lnTo>
                    <a:pt x="182" y="219"/>
                  </a:lnTo>
                  <a:lnTo>
                    <a:pt x="173" y="224"/>
                  </a:lnTo>
                  <a:lnTo>
                    <a:pt x="164" y="227"/>
                  </a:lnTo>
                  <a:lnTo>
                    <a:pt x="156" y="230"/>
                  </a:lnTo>
                  <a:lnTo>
                    <a:pt x="147" y="232"/>
                  </a:lnTo>
                  <a:lnTo>
                    <a:pt x="136" y="233"/>
                  </a:lnTo>
                  <a:lnTo>
                    <a:pt x="127" y="234"/>
                  </a:lnTo>
                  <a:lnTo>
                    <a:pt x="127" y="2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642">
              <a:extLst>
                <a:ext uri="{FF2B5EF4-FFF2-40B4-BE49-F238E27FC236}">
                  <a16:creationId xmlns:a16="http://schemas.microsoft.com/office/drawing/2014/main" id="{2FAC033B-1005-7E51-F9C6-8BDE9ACD117E}"/>
                </a:ext>
              </a:extLst>
            </p:cNvPr>
            <p:cNvSpPr/>
            <p:nvPr/>
          </p:nvSpPr>
          <p:spPr bwMode="auto">
            <a:xfrm>
              <a:off x="2582863" y="4371975"/>
              <a:ext cx="23813" cy="58738"/>
            </a:xfrm>
            <a:custGeom>
              <a:avLst/>
              <a:gdLst/>
              <a:ahLst/>
              <a:cxnLst>
                <a:cxn ang="0">
                  <a:pos x="23" y="111"/>
                </a:cxn>
                <a:cxn ang="0">
                  <a:pos x="23" y="111"/>
                </a:cxn>
                <a:cxn ang="0">
                  <a:pos x="19" y="110"/>
                </a:cxn>
                <a:cxn ang="0">
                  <a:pos x="15" y="109"/>
                </a:cxn>
                <a:cxn ang="0">
                  <a:pos x="12" y="108"/>
                </a:cxn>
                <a:cxn ang="0">
                  <a:pos x="7" y="105"/>
                </a:cxn>
                <a:cxn ang="0">
                  <a:pos x="4" y="103"/>
                </a:cxn>
                <a:cxn ang="0">
                  <a:pos x="2" y="99"/>
                </a:cxn>
                <a:cxn ang="0">
                  <a:pos x="1" y="94"/>
                </a:cxn>
                <a:cxn ang="0">
                  <a:pos x="0" y="8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7"/>
                </a:cxn>
                <a:cxn ang="0">
                  <a:pos x="2" y="13"/>
                </a:cxn>
                <a:cxn ang="0">
                  <a:pos x="4" y="9"/>
                </a:cxn>
                <a:cxn ang="0">
                  <a:pos x="7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9" y="0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9" y="6"/>
                </a:cxn>
                <a:cxn ang="0">
                  <a:pos x="42" y="9"/>
                </a:cxn>
                <a:cxn ang="0">
                  <a:pos x="45" y="13"/>
                </a:cxn>
                <a:cxn ang="0">
                  <a:pos x="46" y="17"/>
                </a:cxn>
                <a:cxn ang="0">
                  <a:pos x="46" y="22"/>
                </a:cxn>
                <a:cxn ang="0">
                  <a:pos x="46" y="88"/>
                </a:cxn>
                <a:cxn ang="0">
                  <a:pos x="46" y="88"/>
                </a:cxn>
                <a:cxn ang="0">
                  <a:pos x="46" y="94"/>
                </a:cxn>
                <a:cxn ang="0">
                  <a:pos x="45" y="99"/>
                </a:cxn>
                <a:cxn ang="0">
                  <a:pos x="42" y="103"/>
                </a:cxn>
                <a:cxn ang="0">
                  <a:pos x="39" y="105"/>
                </a:cxn>
                <a:cxn ang="0">
                  <a:pos x="35" y="108"/>
                </a:cxn>
                <a:cxn ang="0">
                  <a:pos x="32" y="109"/>
                </a:cxn>
                <a:cxn ang="0">
                  <a:pos x="28" y="110"/>
                </a:cxn>
                <a:cxn ang="0">
                  <a:pos x="23" y="111"/>
                </a:cxn>
                <a:cxn ang="0">
                  <a:pos x="23" y="111"/>
                </a:cxn>
              </a:cxnLst>
              <a:rect l="0" t="0" r="r" b="b"/>
              <a:pathLst>
                <a:path w="46" h="111">
                  <a:moveTo>
                    <a:pt x="23" y="111"/>
                  </a:moveTo>
                  <a:lnTo>
                    <a:pt x="23" y="111"/>
                  </a:lnTo>
                  <a:lnTo>
                    <a:pt x="19" y="110"/>
                  </a:lnTo>
                  <a:lnTo>
                    <a:pt x="15" y="109"/>
                  </a:lnTo>
                  <a:lnTo>
                    <a:pt x="12" y="108"/>
                  </a:lnTo>
                  <a:lnTo>
                    <a:pt x="7" y="105"/>
                  </a:lnTo>
                  <a:lnTo>
                    <a:pt x="4" y="103"/>
                  </a:lnTo>
                  <a:lnTo>
                    <a:pt x="2" y="99"/>
                  </a:lnTo>
                  <a:lnTo>
                    <a:pt x="1" y="94"/>
                  </a:lnTo>
                  <a:lnTo>
                    <a:pt x="0" y="8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2" y="13"/>
                  </a:lnTo>
                  <a:lnTo>
                    <a:pt x="4" y="9"/>
                  </a:lnTo>
                  <a:lnTo>
                    <a:pt x="7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9" y="6"/>
                  </a:lnTo>
                  <a:lnTo>
                    <a:pt x="42" y="9"/>
                  </a:lnTo>
                  <a:lnTo>
                    <a:pt x="45" y="13"/>
                  </a:lnTo>
                  <a:lnTo>
                    <a:pt x="46" y="17"/>
                  </a:lnTo>
                  <a:lnTo>
                    <a:pt x="46" y="22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46" y="94"/>
                  </a:lnTo>
                  <a:lnTo>
                    <a:pt x="45" y="99"/>
                  </a:lnTo>
                  <a:lnTo>
                    <a:pt x="42" y="103"/>
                  </a:lnTo>
                  <a:lnTo>
                    <a:pt x="39" y="105"/>
                  </a:lnTo>
                  <a:lnTo>
                    <a:pt x="35" y="108"/>
                  </a:lnTo>
                  <a:lnTo>
                    <a:pt x="32" y="109"/>
                  </a:lnTo>
                  <a:lnTo>
                    <a:pt x="28" y="110"/>
                  </a:lnTo>
                  <a:lnTo>
                    <a:pt x="23" y="111"/>
                  </a:lnTo>
                  <a:lnTo>
                    <a:pt x="23" y="1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643">
              <a:extLst>
                <a:ext uri="{FF2B5EF4-FFF2-40B4-BE49-F238E27FC236}">
                  <a16:creationId xmlns:a16="http://schemas.microsoft.com/office/drawing/2014/main" id="{61F1C106-FDFD-0A79-6FF5-4F2C695C7F8E}"/>
                </a:ext>
              </a:extLst>
            </p:cNvPr>
            <p:cNvSpPr/>
            <p:nvPr/>
          </p:nvSpPr>
          <p:spPr bwMode="auto">
            <a:xfrm>
              <a:off x="2636838" y="4375150"/>
              <a:ext cx="23813" cy="50800"/>
            </a:xfrm>
            <a:custGeom>
              <a:avLst/>
              <a:gdLst/>
              <a:ahLst/>
              <a:cxnLst>
                <a:cxn ang="0">
                  <a:pos x="23" y="96"/>
                </a:cxn>
                <a:cxn ang="0">
                  <a:pos x="23" y="96"/>
                </a:cxn>
                <a:cxn ang="0">
                  <a:pos x="19" y="96"/>
                </a:cxn>
                <a:cxn ang="0">
                  <a:pos x="15" y="95"/>
                </a:cxn>
                <a:cxn ang="0">
                  <a:pos x="11" y="92"/>
                </a:cxn>
                <a:cxn ang="0">
                  <a:pos x="8" y="90"/>
                </a:cxn>
                <a:cxn ang="0">
                  <a:pos x="5" y="86"/>
                </a:cxn>
                <a:cxn ang="0">
                  <a:pos x="3" y="82"/>
                </a:cxn>
                <a:cxn ang="0">
                  <a:pos x="1" y="78"/>
                </a:cxn>
                <a:cxn ang="0">
                  <a:pos x="0" y="73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3" y="14"/>
                </a:cxn>
                <a:cxn ang="0">
                  <a:pos x="5" y="10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2"/>
                </a:cxn>
                <a:cxn ang="0">
                  <a:pos x="19" y="1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8" y="1"/>
                </a:cxn>
                <a:cxn ang="0">
                  <a:pos x="32" y="2"/>
                </a:cxn>
                <a:cxn ang="0">
                  <a:pos x="37" y="4"/>
                </a:cxn>
                <a:cxn ang="0">
                  <a:pos x="40" y="7"/>
                </a:cxn>
                <a:cxn ang="0">
                  <a:pos x="43" y="10"/>
                </a:cxn>
                <a:cxn ang="0">
                  <a:pos x="45" y="14"/>
                </a:cxn>
                <a:cxn ang="0">
                  <a:pos x="46" y="18"/>
                </a:cxn>
                <a:cxn ang="0">
                  <a:pos x="46" y="22"/>
                </a:cxn>
                <a:cxn ang="0">
                  <a:pos x="46" y="73"/>
                </a:cxn>
                <a:cxn ang="0">
                  <a:pos x="46" y="73"/>
                </a:cxn>
                <a:cxn ang="0">
                  <a:pos x="46" y="78"/>
                </a:cxn>
                <a:cxn ang="0">
                  <a:pos x="45" y="82"/>
                </a:cxn>
                <a:cxn ang="0">
                  <a:pos x="43" y="86"/>
                </a:cxn>
                <a:cxn ang="0">
                  <a:pos x="40" y="90"/>
                </a:cxn>
                <a:cxn ang="0">
                  <a:pos x="37" y="92"/>
                </a:cxn>
                <a:cxn ang="0">
                  <a:pos x="32" y="95"/>
                </a:cxn>
                <a:cxn ang="0">
                  <a:pos x="28" y="96"/>
                </a:cxn>
                <a:cxn ang="0">
                  <a:pos x="23" y="96"/>
                </a:cxn>
                <a:cxn ang="0">
                  <a:pos x="23" y="96"/>
                </a:cxn>
              </a:cxnLst>
              <a:rect l="0" t="0" r="r" b="b"/>
              <a:pathLst>
                <a:path w="46" h="96">
                  <a:moveTo>
                    <a:pt x="23" y="96"/>
                  </a:moveTo>
                  <a:lnTo>
                    <a:pt x="23" y="96"/>
                  </a:lnTo>
                  <a:lnTo>
                    <a:pt x="19" y="96"/>
                  </a:lnTo>
                  <a:lnTo>
                    <a:pt x="15" y="95"/>
                  </a:lnTo>
                  <a:lnTo>
                    <a:pt x="11" y="92"/>
                  </a:lnTo>
                  <a:lnTo>
                    <a:pt x="8" y="90"/>
                  </a:lnTo>
                  <a:lnTo>
                    <a:pt x="5" y="86"/>
                  </a:lnTo>
                  <a:lnTo>
                    <a:pt x="3" y="82"/>
                  </a:lnTo>
                  <a:lnTo>
                    <a:pt x="1" y="78"/>
                  </a:lnTo>
                  <a:lnTo>
                    <a:pt x="0" y="7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3" y="14"/>
                  </a:lnTo>
                  <a:lnTo>
                    <a:pt x="5" y="10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1"/>
                  </a:lnTo>
                  <a:lnTo>
                    <a:pt x="32" y="2"/>
                  </a:lnTo>
                  <a:lnTo>
                    <a:pt x="37" y="4"/>
                  </a:lnTo>
                  <a:lnTo>
                    <a:pt x="40" y="7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6" y="73"/>
                  </a:lnTo>
                  <a:lnTo>
                    <a:pt x="46" y="73"/>
                  </a:lnTo>
                  <a:lnTo>
                    <a:pt x="46" y="78"/>
                  </a:lnTo>
                  <a:lnTo>
                    <a:pt x="45" y="82"/>
                  </a:lnTo>
                  <a:lnTo>
                    <a:pt x="43" y="86"/>
                  </a:lnTo>
                  <a:lnTo>
                    <a:pt x="40" y="90"/>
                  </a:lnTo>
                  <a:lnTo>
                    <a:pt x="37" y="92"/>
                  </a:lnTo>
                  <a:lnTo>
                    <a:pt x="32" y="95"/>
                  </a:lnTo>
                  <a:lnTo>
                    <a:pt x="28" y="96"/>
                  </a:lnTo>
                  <a:lnTo>
                    <a:pt x="23" y="96"/>
                  </a:lnTo>
                  <a:lnTo>
                    <a:pt x="23" y="9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644">
              <a:extLst>
                <a:ext uri="{FF2B5EF4-FFF2-40B4-BE49-F238E27FC236}">
                  <a16:creationId xmlns:a16="http://schemas.microsoft.com/office/drawing/2014/main" id="{40864D0F-5E0B-9AAD-EA94-A06C4BC0E0C2}"/>
                </a:ext>
              </a:extLst>
            </p:cNvPr>
            <p:cNvSpPr/>
            <p:nvPr/>
          </p:nvSpPr>
          <p:spPr bwMode="auto">
            <a:xfrm>
              <a:off x="2692401" y="4376738"/>
              <a:ext cx="23813" cy="47625"/>
            </a:xfrm>
            <a:custGeom>
              <a:avLst/>
              <a:gdLst/>
              <a:ahLst/>
              <a:cxnLst>
                <a:cxn ang="0">
                  <a:pos x="23" y="90"/>
                </a:cxn>
                <a:cxn ang="0">
                  <a:pos x="23" y="90"/>
                </a:cxn>
                <a:cxn ang="0">
                  <a:pos x="18" y="90"/>
                </a:cxn>
                <a:cxn ang="0">
                  <a:pos x="14" y="88"/>
                </a:cxn>
                <a:cxn ang="0">
                  <a:pos x="10" y="85"/>
                </a:cxn>
                <a:cxn ang="0">
                  <a:pos x="7" y="83"/>
                </a:cxn>
                <a:cxn ang="0">
                  <a:pos x="4" y="79"/>
                </a:cxn>
                <a:cxn ang="0">
                  <a:pos x="2" y="76"/>
                </a:cxn>
                <a:cxn ang="0">
                  <a:pos x="1" y="72"/>
                </a:cxn>
                <a:cxn ang="0">
                  <a:pos x="0" y="67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8" y="1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7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9" y="7"/>
                </a:cxn>
                <a:cxn ang="0">
                  <a:pos x="41" y="10"/>
                </a:cxn>
                <a:cxn ang="0">
                  <a:pos x="43" y="14"/>
                </a:cxn>
                <a:cxn ang="0">
                  <a:pos x="45" y="18"/>
                </a:cxn>
                <a:cxn ang="0">
                  <a:pos x="45" y="22"/>
                </a:cxn>
                <a:cxn ang="0">
                  <a:pos x="45" y="67"/>
                </a:cxn>
                <a:cxn ang="0">
                  <a:pos x="45" y="67"/>
                </a:cxn>
                <a:cxn ang="0">
                  <a:pos x="45" y="72"/>
                </a:cxn>
                <a:cxn ang="0">
                  <a:pos x="43" y="76"/>
                </a:cxn>
                <a:cxn ang="0">
                  <a:pos x="41" y="79"/>
                </a:cxn>
                <a:cxn ang="0">
                  <a:pos x="39" y="83"/>
                </a:cxn>
                <a:cxn ang="0">
                  <a:pos x="35" y="85"/>
                </a:cxn>
                <a:cxn ang="0">
                  <a:pos x="32" y="88"/>
                </a:cxn>
                <a:cxn ang="0">
                  <a:pos x="27" y="90"/>
                </a:cxn>
                <a:cxn ang="0">
                  <a:pos x="23" y="90"/>
                </a:cxn>
                <a:cxn ang="0">
                  <a:pos x="23" y="90"/>
                </a:cxn>
              </a:cxnLst>
              <a:rect l="0" t="0" r="r" b="b"/>
              <a:pathLst>
                <a:path w="45" h="90">
                  <a:moveTo>
                    <a:pt x="23" y="90"/>
                  </a:moveTo>
                  <a:lnTo>
                    <a:pt x="23" y="90"/>
                  </a:lnTo>
                  <a:lnTo>
                    <a:pt x="18" y="90"/>
                  </a:lnTo>
                  <a:lnTo>
                    <a:pt x="14" y="88"/>
                  </a:lnTo>
                  <a:lnTo>
                    <a:pt x="10" y="85"/>
                  </a:lnTo>
                  <a:lnTo>
                    <a:pt x="7" y="83"/>
                  </a:lnTo>
                  <a:lnTo>
                    <a:pt x="4" y="79"/>
                  </a:lnTo>
                  <a:lnTo>
                    <a:pt x="2" y="76"/>
                  </a:lnTo>
                  <a:lnTo>
                    <a:pt x="1" y="72"/>
                  </a:lnTo>
                  <a:lnTo>
                    <a:pt x="0" y="6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1" y="10"/>
                  </a:lnTo>
                  <a:lnTo>
                    <a:pt x="43" y="14"/>
                  </a:lnTo>
                  <a:lnTo>
                    <a:pt x="45" y="18"/>
                  </a:lnTo>
                  <a:lnTo>
                    <a:pt x="45" y="22"/>
                  </a:lnTo>
                  <a:lnTo>
                    <a:pt x="45" y="67"/>
                  </a:lnTo>
                  <a:lnTo>
                    <a:pt x="45" y="67"/>
                  </a:lnTo>
                  <a:lnTo>
                    <a:pt x="45" y="72"/>
                  </a:lnTo>
                  <a:lnTo>
                    <a:pt x="43" y="76"/>
                  </a:lnTo>
                  <a:lnTo>
                    <a:pt x="41" y="79"/>
                  </a:lnTo>
                  <a:lnTo>
                    <a:pt x="39" y="83"/>
                  </a:lnTo>
                  <a:lnTo>
                    <a:pt x="35" y="85"/>
                  </a:lnTo>
                  <a:lnTo>
                    <a:pt x="32" y="88"/>
                  </a:lnTo>
                  <a:lnTo>
                    <a:pt x="27" y="90"/>
                  </a:lnTo>
                  <a:lnTo>
                    <a:pt x="23" y="90"/>
                  </a:lnTo>
                  <a:lnTo>
                    <a:pt x="23" y="9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645">
              <a:extLst>
                <a:ext uri="{FF2B5EF4-FFF2-40B4-BE49-F238E27FC236}">
                  <a16:creationId xmlns:a16="http://schemas.microsoft.com/office/drawing/2014/main" id="{69ABEDBA-6D24-14FD-3B2A-A3FEB9683A4A}"/>
                </a:ext>
              </a:extLst>
            </p:cNvPr>
            <p:cNvSpPr/>
            <p:nvPr/>
          </p:nvSpPr>
          <p:spPr bwMode="auto">
            <a:xfrm>
              <a:off x="2744788" y="4376738"/>
              <a:ext cx="28575" cy="53975"/>
            </a:xfrm>
            <a:custGeom>
              <a:avLst/>
              <a:gdLst/>
              <a:ahLst/>
              <a:cxnLst>
                <a:cxn ang="0">
                  <a:pos x="22" y="101"/>
                </a:cxn>
                <a:cxn ang="0">
                  <a:pos x="22" y="101"/>
                </a:cxn>
                <a:cxn ang="0">
                  <a:pos x="18" y="100"/>
                </a:cxn>
                <a:cxn ang="0">
                  <a:pos x="12" y="99"/>
                </a:cxn>
                <a:cxn ang="0">
                  <a:pos x="9" y="97"/>
                </a:cxn>
                <a:cxn ang="0">
                  <a:pos x="5" y="94"/>
                </a:cxn>
                <a:cxn ang="0">
                  <a:pos x="5" y="94"/>
                </a:cxn>
                <a:cxn ang="0">
                  <a:pos x="3" y="91"/>
                </a:cxn>
                <a:cxn ang="0">
                  <a:pos x="1" y="88"/>
                </a:cxn>
                <a:cxn ang="0">
                  <a:pos x="0" y="83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1" y="65"/>
                </a:cxn>
                <a:cxn ang="0">
                  <a:pos x="3" y="51"/>
                </a:cxn>
                <a:cxn ang="0">
                  <a:pos x="3" y="51"/>
                </a:cxn>
                <a:cxn ang="0">
                  <a:pos x="5" y="37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7" y="16"/>
                </a:cxn>
                <a:cxn ang="0">
                  <a:pos x="8" y="12"/>
                </a:cxn>
                <a:cxn ang="0">
                  <a:pos x="11" y="8"/>
                </a:cxn>
                <a:cxn ang="0">
                  <a:pos x="14" y="5"/>
                </a:cxn>
                <a:cxn ang="0">
                  <a:pos x="18" y="3"/>
                </a:cxn>
                <a:cxn ang="0">
                  <a:pos x="22" y="2"/>
                </a:cxn>
                <a:cxn ang="0">
                  <a:pos x="26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4" y="1"/>
                </a:cxn>
                <a:cxn ang="0">
                  <a:pos x="39" y="2"/>
                </a:cxn>
                <a:cxn ang="0">
                  <a:pos x="43" y="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9" y="10"/>
                </a:cxn>
                <a:cxn ang="0">
                  <a:pos x="51" y="13"/>
                </a:cxn>
                <a:cxn ang="0">
                  <a:pos x="52" y="17"/>
                </a:cxn>
                <a:cxn ang="0">
                  <a:pos x="52" y="21"/>
                </a:cxn>
                <a:cxn ang="0">
                  <a:pos x="52" y="21"/>
                </a:cxn>
                <a:cxn ang="0">
                  <a:pos x="51" y="36"/>
                </a:cxn>
                <a:cxn ang="0">
                  <a:pos x="49" y="49"/>
                </a:cxn>
                <a:cxn ang="0">
                  <a:pos x="49" y="49"/>
                </a:cxn>
                <a:cxn ang="0">
                  <a:pos x="46" y="64"/>
                </a:cxn>
                <a:cxn ang="0">
                  <a:pos x="45" y="78"/>
                </a:cxn>
                <a:cxn ang="0">
                  <a:pos x="45" y="78"/>
                </a:cxn>
                <a:cxn ang="0">
                  <a:pos x="44" y="83"/>
                </a:cxn>
                <a:cxn ang="0">
                  <a:pos x="43" y="89"/>
                </a:cxn>
                <a:cxn ang="0">
                  <a:pos x="41" y="92"/>
                </a:cxn>
                <a:cxn ang="0">
                  <a:pos x="38" y="95"/>
                </a:cxn>
                <a:cxn ang="0">
                  <a:pos x="34" y="98"/>
                </a:cxn>
                <a:cxn ang="0">
                  <a:pos x="30" y="99"/>
                </a:cxn>
                <a:cxn ang="0">
                  <a:pos x="26" y="100"/>
                </a:cxn>
                <a:cxn ang="0">
                  <a:pos x="22" y="101"/>
                </a:cxn>
                <a:cxn ang="0">
                  <a:pos x="22" y="101"/>
                </a:cxn>
              </a:cxnLst>
              <a:rect l="0" t="0" r="r" b="b"/>
              <a:pathLst>
                <a:path w="52" h="101">
                  <a:moveTo>
                    <a:pt x="22" y="101"/>
                  </a:moveTo>
                  <a:lnTo>
                    <a:pt x="22" y="101"/>
                  </a:lnTo>
                  <a:lnTo>
                    <a:pt x="18" y="100"/>
                  </a:lnTo>
                  <a:lnTo>
                    <a:pt x="12" y="99"/>
                  </a:lnTo>
                  <a:lnTo>
                    <a:pt x="9" y="97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3" y="91"/>
                  </a:lnTo>
                  <a:lnTo>
                    <a:pt x="1" y="88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1" y="65"/>
                  </a:lnTo>
                  <a:lnTo>
                    <a:pt x="3" y="51"/>
                  </a:lnTo>
                  <a:lnTo>
                    <a:pt x="3" y="51"/>
                  </a:lnTo>
                  <a:lnTo>
                    <a:pt x="5" y="37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7" y="16"/>
                  </a:lnTo>
                  <a:lnTo>
                    <a:pt x="8" y="12"/>
                  </a:lnTo>
                  <a:lnTo>
                    <a:pt x="11" y="8"/>
                  </a:lnTo>
                  <a:lnTo>
                    <a:pt x="14" y="5"/>
                  </a:lnTo>
                  <a:lnTo>
                    <a:pt x="18" y="3"/>
                  </a:lnTo>
                  <a:lnTo>
                    <a:pt x="22" y="2"/>
                  </a:lnTo>
                  <a:lnTo>
                    <a:pt x="26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1"/>
                  </a:lnTo>
                  <a:lnTo>
                    <a:pt x="39" y="2"/>
                  </a:lnTo>
                  <a:lnTo>
                    <a:pt x="43" y="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9" y="10"/>
                  </a:lnTo>
                  <a:lnTo>
                    <a:pt x="51" y="13"/>
                  </a:lnTo>
                  <a:lnTo>
                    <a:pt x="52" y="17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51" y="36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6" y="64"/>
                  </a:lnTo>
                  <a:lnTo>
                    <a:pt x="45" y="78"/>
                  </a:lnTo>
                  <a:lnTo>
                    <a:pt x="45" y="78"/>
                  </a:lnTo>
                  <a:lnTo>
                    <a:pt x="44" y="83"/>
                  </a:lnTo>
                  <a:lnTo>
                    <a:pt x="43" y="89"/>
                  </a:lnTo>
                  <a:lnTo>
                    <a:pt x="41" y="92"/>
                  </a:lnTo>
                  <a:lnTo>
                    <a:pt x="38" y="95"/>
                  </a:lnTo>
                  <a:lnTo>
                    <a:pt x="34" y="98"/>
                  </a:lnTo>
                  <a:lnTo>
                    <a:pt x="30" y="99"/>
                  </a:lnTo>
                  <a:lnTo>
                    <a:pt x="26" y="100"/>
                  </a:lnTo>
                  <a:lnTo>
                    <a:pt x="22" y="101"/>
                  </a:lnTo>
                  <a:lnTo>
                    <a:pt x="22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646">
              <a:extLst>
                <a:ext uri="{FF2B5EF4-FFF2-40B4-BE49-F238E27FC236}">
                  <a16:creationId xmlns:a16="http://schemas.microsoft.com/office/drawing/2014/main" id="{2DF51C99-670A-FE3C-A90A-BE58A47FB5F7}"/>
                </a:ext>
              </a:extLst>
            </p:cNvPr>
            <p:cNvSpPr/>
            <p:nvPr/>
          </p:nvSpPr>
          <p:spPr bwMode="auto">
            <a:xfrm>
              <a:off x="2813051" y="4378325"/>
              <a:ext cx="30163" cy="55563"/>
            </a:xfrm>
            <a:custGeom>
              <a:avLst/>
              <a:gdLst/>
              <a:ahLst/>
              <a:cxnLst>
                <a:cxn ang="0">
                  <a:pos x="23" y="105"/>
                </a:cxn>
                <a:cxn ang="0">
                  <a:pos x="23" y="105"/>
                </a:cxn>
                <a:cxn ang="0">
                  <a:pos x="19" y="104"/>
                </a:cxn>
                <a:cxn ang="0">
                  <a:pos x="15" y="103"/>
                </a:cxn>
                <a:cxn ang="0">
                  <a:pos x="10" y="100"/>
                </a:cxn>
                <a:cxn ang="0">
                  <a:pos x="6" y="97"/>
                </a:cxn>
                <a:cxn ang="0">
                  <a:pos x="6" y="97"/>
                </a:cxn>
                <a:cxn ang="0">
                  <a:pos x="4" y="94"/>
                </a:cxn>
                <a:cxn ang="0">
                  <a:pos x="2" y="90"/>
                </a:cxn>
                <a:cxn ang="0">
                  <a:pos x="1" y="87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1" y="74"/>
                </a:cxn>
                <a:cxn ang="0">
                  <a:pos x="3" y="65"/>
                </a:cxn>
                <a:cxn ang="0">
                  <a:pos x="3" y="65"/>
                </a:cxn>
                <a:cxn ang="0">
                  <a:pos x="6" y="53"/>
                </a:cxn>
                <a:cxn ang="0">
                  <a:pos x="6" y="4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6" y="31"/>
                </a:cxn>
                <a:cxn ang="0">
                  <a:pos x="7" y="22"/>
                </a:cxn>
                <a:cxn ang="0">
                  <a:pos x="8" y="17"/>
                </a:cxn>
                <a:cxn ang="0">
                  <a:pos x="10" y="13"/>
                </a:cxn>
                <a:cxn ang="0">
                  <a:pos x="13" y="9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21" y="3"/>
                </a:cxn>
                <a:cxn ang="0">
                  <a:pos x="25" y="1"/>
                </a:cxn>
                <a:cxn ang="0">
                  <a:pos x="30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8" y="0"/>
                </a:cxn>
                <a:cxn ang="0">
                  <a:pos x="42" y="1"/>
                </a:cxn>
                <a:cxn ang="0">
                  <a:pos x="46" y="3"/>
                </a:cxn>
                <a:cxn ang="0">
                  <a:pos x="49" y="6"/>
                </a:cxn>
                <a:cxn ang="0">
                  <a:pos x="49" y="6"/>
                </a:cxn>
                <a:cxn ang="0">
                  <a:pos x="53" y="12"/>
                </a:cxn>
                <a:cxn ang="0">
                  <a:pos x="55" y="20"/>
                </a:cxn>
                <a:cxn ang="0">
                  <a:pos x="56" y="23"/>
                </a:cxn>
                <a:cxn ang="0">
                  <a:pos x="55" y="27"/>
                </a:cxn>
                <a:cxn ang="0">
                  <a:pos x="54" y="31"/>
                </a:cxn>
                <a:cxn ang="0">
                  <a:pos x="53" y="34"/>
                </a:cxn>
                <a:cxn ang="0">
                  <a:pos x="52" y="35"/>
                </a:cxn>
                <a:cxn ang="0">
                  <a:pos x="52" y="35"/>
                </a:cxn>
                <a:cxn ang="0">
                  <a:pos x="52" y="41"/>
                </a:cxn>
                <a:cxn ang="0">
                  <a:pos x="52" y="41"/>
                </a:cxn>
                <a:cxn ang="0">
                  <a:pos x="52" y="52"/>
                </a:cxn>
                <a:cxn ang="0">
                  <a:pos x="52" y="52"/>
                </a:cxn>
                <a:cxn ang="0">
                  <a:pos x="51" y="58"/>
                </a:cxn>
                <a:cxn ang="0">
                  <a:pos x="50" y="66"/>
                </a:cxn>
                <a:cxn ang="0">
                  <a:pos x="50" y="66"/>
                </a:cxn>
                <a:cxn ang="0">
                  <a:pos x="48" y="73"/>
                </a:cxn>
                <a:cxn ang="0">
                  <a:pos x="47" y="81"/>
                </a:cxn>
                <a:cxn ang="0">
                  <a:pos x="47" y="81"/>
                </a:cxn>
                <a:cxn ang="0">
                  <a:pos x="46" y="87"/>
                </a:cxn>
                <a:cxn ang="0">
                  <a:pos x="44" y="91"/>
                </a:cxn>
                <a:cxn ang="0">
                  <a:pos x="41" y="95"/>
                </a:cxn>
                <a:cxn ang="0">
                  <a:pos x="39" y="98"/>
                </a:cxn>
                <a:cxn ang="0">
                  <a:pos x="36" y="101"/>
                </a:cxn>
                <a:cxn ang="0">
                  <a:pos x="32" y="103"/>
                </a:cxn>
                <a:cxn ang="0">
                  <a:pos x="28" y="104"/>
                </a:cxn>
                <a:cxn ang="0">
                  <a:pos x="23" y="105"/>
                </a:cxn>
                <a:cxn ang="0">
                  <a:pos x="23" y="105"/>
                </a:cxn>
              </a:cxnLst>
              <a:rect l="0" t="0" r="r" b="b"/>
              <a:pathLst>
                <a:path w="56" h="105">
                  <a:moveTo>
                    <a:pt x="23" y="105"/>
                  </a:moveTo>
                  <a:lnTo>
                    <a:pt x="23" y="105"/>
                  </a:lnTo>
                  <a:lnTo>
                    <a:pt x="19" y="104"/>
                  </a:lnTo>
                  <a:lnTo>
                    <a:pt x="15" y="103"/>
                  </a:lnTo>
                  <a:lnTo>
                    <a:pt x="10" y="100"/>
                  </a:lnTo>
                  <a:lnTo>
                    <a:pt x="6" y="97"/>
                  </a:lnTo>
                  <a:lnTo>
                    <a:pt x="6" y="97"/>
                  </a:lnTo>
                  <a:lnTo>
                    <a:pt x="4" y="94"/>
                  </a:lnTo>
                  <a:lnTo>
                    <a:pt x="2" y="90"/>
                  </a:lnTo>
                  <a:lnTo>
                    <a:pt x="1" y="8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" y="74"/>
                  </a:lnTo>
                  <a:lnTo>
                    <a:pt x="3" y="65"/>
                  </a:lnTo>
                  <a:lnTo>
                    <a:pt x="3" y="65"/>
                  </a:lnTo>
                  <a:lnTo>
                    <a:pt x="6" y="53"/>
                  </a:lnTo>
                  <a:lnTo>
                    <a:pt x="6" y="4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31"/>
                  </a:lnTo>
                  <a:lnTo>
                    <a:pt x="7" y="22"/>
                  </a:lnTo>
                  <a:lnTo>
                    <a:pt x="8" y="17"/>
                  </a:lnTo>
                  <a:lnTo>
                    <a:pt x="10" y="13"/>
                  </a:lnTo>
                  <a:lnTo>
                    <a:pt x="13" y="9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5" y="1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1"/>
                  </a:lnTo>
                  <a:lnTo>
                    <a:pt x="46" y="3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53" y="12"/>
                  </a:lnTo>
                  <a:lnTo>
                    <a:pt x="55" y="20"/>
                  </a:lnTo>
                  <a:lnTo>
                    <a:pt x="56" y="23"/>
                  </a:lnTo>
                  <a:lnTo>
                    <a:pt x="55" y="27"/>
                  </a:lnTo>
                  <a:lnTo>
                    <a:pt x="54" y="31"/>
                  </a:lnTo>
                  <a:lnTo>
                    <a:pt x="53" y="34"/>
                  </a:lnTo>
                  <a:lnTo>
                    <a:pt x="52" y="35"/>
                  </a:lnTo>
                  <a:lnTo>
                    <a:pt x="52" y="35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1" y="58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48" y="73"/>
                  </a:lnTo>
                  <a:lnTo>
                    <a:pt x="47" y="81"/>
                  </a:lnTo>
                  <a:lnTo>
                    <a:pt x="47" y="81"/>
                  </a:lnTo>
                  <a:lnTo>
                    <a:pt x="46" y="87"/>
                  </a:lnTo>
                  <a:lnTo>
                    <a:pt x="44" y="91"/>
                  </a:lnTo>
                  <a:lnTo>
                    <a:pt x="41" y="95"/>
                  </a:lnTo>
                  <a:lnTo>
                    <a:pt x="39" y="98"/>
                  </a:lnTo>
                  <a:lnTo>
                    <a:pt x="36" y="101"/>
                  </a:lnTo>
                  <a:lnTo>
                    <a:pt x="32" y="103"/>
                  </a:lnTo>
                  <a:lnTo>
                    <a:pt x="28" y="104"/>
                  </a:lnTo>
                  <a:lnTo>
                    <a:pt x="23" y="105"/>
                  </a:lnTo>
                  <a:lnTo>
                    <a:pt x="23" y="10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647">
              <a:extLst>
                <a:ext uri="{FF2B5EF4-FFF2-40B4-BE49-F238E27FC236}">
                  <a16:creationId xmlns:a16="http://schemas.microsoft.com/office/drawing/2014/main" id="{95DCE757-956F-EE2A-FE4B-DD852C127836}"/>
                </a:ext>
              </a:extLst>
            </p:cNvPr>
            <p:cNvSpPr/>
            <p:nvPr/>
          </p:nvSpPr>
          <p:spPr bwMode="auto">
            <a:xfrm>
              <a:off x="2578101" y="4462463"/>
              <a:ext cx="196850" cy="26988"/>
            </a:xfrm>
            <a:custGeom>
              <a:avLst/>
              <a:gdLst/>
              <a:ahLst/>
              <a:cxnLst>
                <a:cxn ang="0">
                  <a:pos x="347" y="50"/>
                </a:cxn>
                <a:cxn ang="0">
                  <a:pos x="347" y="50"/>
                </a:cxn>
                <a:cxn ang="0">
                  <a:pos x="265" y="49"/>
                </a:cxn>
                <a:cxn ang="0">
                  <a:pos x="185" y="48"/>
                </a:cxn>
                <a:cxn ang="0">
                  <a:pos x="185" y="48"/>
                </a:cxn>
                <a:cxn ang="0">
                  <a:pos x="103" y="46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16" y="45"/>
                </a:cxn>
                <a:cxn ang="0">
                  <a:pos x="12" y="44"/>
                </a:cxn>
                <a:cxn ang="0">
                  <a:pos x="8" y="41"/>
                </a:cxn>
                <a:cxn ang="0">
                  <a:pos x="5" y="39"/>
                </a:cxn>
                <a:cxn ang="0">
                  <a:pos x="3" y="35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19"/>
                </a:cxn>
                <a:cxn ang="0">
                  <a:pos x="1" y="14"/>
                </a:cxn>
                <a:cxn ang="0">
                  <a:pos x="3" y="11"/>
                </a:cxn>
                <a:cxn ang="0">
                  <a:pos x="5" y="7"/>
                </a:cxn>
                <a:cxn ang="0">
                  <a:pos x="8" y="5"/>
                </a:cxn>
                <a:cxn ang="0">
                  <a:pos x="12" y="2"/>
                </a:cxn>
                <a:cxn ang="0">
                  <a:pos x="16" y="1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03" y="1"/>
                </a:cxn>
                <a:cxn ang="0">
                  <a:pos x="185" y="2"/>
                </a:cxn>
                <a:cxn ang="0">
                  <a:pos x="185" y="2"/>
                </a:cxn>
                <a:cxn ang="0">
                  <a:pos x="265" y="3"/>
                </a:cxn>
                <a:cxn ang="0">
                  <a:pos x="347" y="4"/>
                </a:cxn>
                <a:cxn ang="0">
                  <a:pos x="347" y="4"/>
                </a:cxn>
                <a:cxn ang="0">
                  <a:pos x="353" y="4"/>
                </a:cxn>
                <a:cxn ang="0">
                  <a:pos x="357" y="5"/>
                </a:cxn>
                <a:cxn ang="0">
                  <a:pos x="361" y="8"/>
                </a:cxn>
                <a:cxn ang="0">
                  <a:pos x="364" y="10"/>
                </a:cxn>
                <a:cxn ang="0">
                  <a:pos x="367" y="14"/>
                </a:cxn>
                <a:cxn ang="0">
                  <a:pos x="368" y="18"/>
                </a:cxn>
                <a:cxn ang="0">
                  <a:pos x="369" y="22"/>
                </a:cxn>
                <a:cxn ang="0">
                  <a:pos x="370" y="27"/>
                </a:cxn>
                <a:cxn ang="0">
                  <a:pos x="370" y="27"/>
                </a:cxn>
                <a:cxn ang="0">
                  <a:pos x="369" y="31"/>
                </a:cxn>
                <a:cxn ang="0">
                  <a:pos x="368" y="35"/>
                </a:cxn>
                <a:cxn ang="0">
                  <a:pos x="367" y="38"/>
                </a:cxn>
                <a:cxn ang="0">
                  <a:pos x="364" y="42"/>
                </a:cxn>
                <a:cxn ang="0">
                  <a:pos x="361" y="45"/>
                </a:cxn>
                <a:cxn ang="0">
                  <a:pos x="357" y="48"/>
                </a:cxn>
                <a:cxn ang="0">
                  <a:pos x="353" y="49"/>
                </a:cxn>
                <a:cxn ang="0">
                  <a:pos x="347" y="50"/>
                </a:cxn>
                <a:cxn ang="0">
                  <a:pos x="347" y="50"/>
                </a:cxn>
              </a:cxnLst>
              <a:rect l="0" t="0" r="r" b="b"/>
              <a:pathLst>
                <a:path w="370" h="50">
                  <a:moveTo>
                    <a:pt x="347" y="50"/>
                  </a:moveTo>
                  <a:lnTo>
                    <a:pt x="347" y="50"/>
                  </a:lnTo>
                  <a:lnTo>
                    <a:pt x="265" y="49"/>
                  </a:lnTo>
                  <a:lnTo>
                    <a:pt x="185" y="48"/>
                  </a:lnTo>
                  <a:lnTo>
                    <a:pt x="185" y="48"/>
                  </a:lnTo>
                  <a:lnTo>
                    <a:pt x="103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16" y="45"/>
                  </a:lnTo>
                  <a:lnTo>
                    <a:pt x="12" y="44"/>
                  </a:lnTo>
                  <a:lnTo>
                    <a:pt x="8" y="41"/>
                  </a:lnTo>
                  <a:lnTo>
                    <a:pt x="5" y="39"/>
                  </a:lnTo>
                  <a:lnTo>
                    <a:pt x="3" y="35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1" y="14"/>
                  </a:lnTo>
                  <a:lnTo>
                    <a:pt x="3" y="11"/>
                  </a:lnTo>
                  <a:lnTo>
                    <a:pt x="5" y="7"/>
                  </a:lnTo>
                  <a:lnTo>
                    <a:pt x="8" y="5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03" y="1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265" y="3"/>
                  </a:lnTo>
                  <a:lnTo>
                    <a:pt x="347" y="4"/>
                  </a:lnTo>
                  <a:lnTo>
                    <a:pt x="347" y="4"/>
                  </a:lnTo>
                  <a:lnTo>
                    <a:pt x="353" y="4"/>
                  </a:lnTo>
                  <a:lnTo>
                    <a:pt x="357" y="5"/>
                  </a:lnTo>
                  <a:lnTo>
                    <a:pt x="361" y="8"/>
                  </a:lnTo>
                  <a:lnTo>
                    <a:pt x="364" y="10"/>
                  </a:lnTo>
                  <a:lnTo>
                    <a:pt x="367" y="14"/>
                  </a:lnTo>
                  <a:lnTo>
                    <a:pt x="368" y="18"/>
                  </a:lnTo>
                  <a:lnTo>
                    <a:pt x="369" y="22"/>
                  </a:lnTo>
                  <a:lnTo>
                    <a:pt x="370" y="27"/>
                  </a:lnTo>
                  <a:lnTo>
                    <a:pt x="370" y="27"/>
                  </a:lnTo>
                  <a:lnTo>
                    <a:pt x="369" y="31"/>
                  </a:lnTo>
                  <a:lnTo>
                    <a:pt x="368" y="35"/>
                  </a:lnTo>
                  <a:lnTo>
                    <a:pt x="367" y="38"/>
                  </a:lnTo>
                  <a:lnTo>
                    <a:pt x="364" y="42"/>
                  </a:lnTo>
                  <a:lnTo>
                    <a:pt x="361" y="45"/>
                  </a:lnTo>
                  <a:lnTo>
                    <a:pt x="357" y="48"/>
                  </a:lnTo>
                  <a:lnTo>
                    <a:pt x="353" y="49"/>
                  </a:lnTo>
                  <a:lnTo>
                    <a:pt x="347" y="50"/>
                  </a:lnTo>
                  <a:lnTo>
                    <a:pt x="347" y="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648">
              <a:extLst>
                <a:ext uri="{FF2B5EF4-FFF2-40B4-BE49-F238E27FC236}">
                  <a16:creationId xmlns:a16="http://schemas.microsoft.com/office/drawing/2014/main" id="{1088DD19-23BC-A646-CEF5-5F8E6EADF5D5}"/>
                </a:ext>
              </a:extLst>
            </p:cNvPr>
            <p:cNvSpPr/>
            <p:nvPr/>
          </p:nvSpPr>
          <p:spPr bwMode="auto">
            <a:xfrm>
              <a:off x="2581276" y="4510088"/>
              <a:ext cx="82550" cy="23813"/>
            </a:xfrm>
            <a:custGeom>
              <a:avLst/>
              <a:gdLst/>
              <a:ahLst/>
              <a:cxnLst>
                <a:cxn ang="0">
                  <a:pos x="22" y="45"/>
                </a:cxn>
                <a:cxn ang="0">
                  <a:pos x="22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8" y="41"/>
                </a:cxn>
                <a:cxn ang="0">
                  <a:pos x="5" y="38"/>
                </a:cxn>
                <a:cxn ang="0">
                  <a:pos x="3" y="35"/>
                </a:cxn>
                <a:cxn ang="0">
                  <a:pos x="1" y="31"/>
                </a:cxn>
                <a:cxn ang="0">
                  <a:pos x="1" y="27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" y="18"/>
                </a:cxn>
                <a:cxn ang="0">
                  <a:pos x="1" y="14"/>
                </a:cxn>
                <a:cxn ang="0">
                  <a:pos x="3" y="10"/>
                </a:cxn>
                <a:cxn ang="0">
                  <a:pos x="5" y="7"/>
                </a:cxn>
                <a:cxn ang="0">
                  <a:pos x="8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2" y="0"/>
                </a:cxn>
                <a:cxn ang="0">
                  <a:pos x="132" y="0"/>
                </a:cxn>
                <a:cxn ang="0">
                  <a:pos x="132" y="0"/>
                </a:cxn>
                <a:cxn ang="0">
                  <a:pos x="139" y="1"/>
                </a:cxn>
                <a:cxn ang="0">
                  <a:pos x="143" y="2"/>
                </a:cxn>
                <a:cxn ang="0">
                  <a:pos x="147" y="4"/>
                </a:cxn>
                <a:cxn ang="0">
                  <a:pos x="150" y="7"/>
                </a:cxn>
                <a:cxn ang="0">
                  <a:pos x="152" y="10"/>
                </a:cxn>
                <a:cxn ang="0">
                  <a:pos x="153" y="14"/>
                </a:cxn>
                <a:cxn ang="0">
                  <a:pos x="154" y="18"/>
                </a:cxn>
                <a:cxn ang="0">
                  <a:pos x="155" y="23"/>
                </a:cxn>
                <a:cxn ang="0">
                  <a:pos x="155" y="23"/>
                </a:cxn>
                <a:cxn ang="0">
                  <a:pos x="154" y="27"/>
                </a:cxn>
                <a:cxn ang="0">
                  <a:pos x="153" y="31"/>
                </a:cxn>
                <a:cxn ang="0">
                  <a:pos x="152" y="35"/>
                </a:cxn>
                <a:cxn ang="0">
                  <a:pos x="150" y="38"/>
                </a:cxn>
                <a:cxn ang="0">
                  <a:pos x="147" y="41"/>
                </a:cxn>
                <a:cxn ang="0">
                  <a:pos x="143" y="43"/>
                </a:cxn>
                <a:cxn ang="0">
                  <a:pos x="139" y="45"/>
                </a:cxn>
                <a:cxn ang="0">
                  <a:pos x="132" y="45"/>
                </a:cxn>
                <a:cxn ang="0">
                  <a:pos x="22" y="45"/>
                </a:cxn>
              </a:cxnLst>
              <a:rect l="0" t="0" r="r" b="b"/>
              <a:pathLst>
                <a:path w="155" h="45">
                  <a:moveTo>
                    <a:pt x="22" y="45"/>
                  </a:moveTo>
                  <a:lnTo>
                    <a:pt x="22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8" y="41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1" y="31"/>
                  </a:lnTo>
                  <a:lnTo>
                    <a:pt x="1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5" y="7"/>
                  </a:lnTo>
                  <a:lnTo>
                    <a:pt x="8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2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9" y="1"/>
                  </a:lnTo>
                  <a:lnTo>
                    <a:pt x="143" y="2"/>
                  </a:lnTo>
                  <a:lnTo>
                    <a:pt x="147" y="4"/>
                  </a:lnTo>
                  <a:lnTo>
                    <a:pt x="150" y="7"/>
                  </a:lnTo>
                  <a:lnTo>
                    <a:pt x="152" y="10"/>
                  </a:lnTo>
                  <a:lnTo>
                    <a:pt x="153" y="14"/>
                  </a:lnTo>
                  <a:lnTo>
                    <a:pt x="154" y="18"/>
                  </a:lnTo>
                  <a:lnTo>
                    <a:pt x="155" y="23"/>
                  </a:lnTo>
                  <a:lnTo>
                    <a:pt x="155" y="23"/>
                  </a:lnTo>
                  <a:lnTo>
                    <a:pt x="154" y="27"/>
                  </a:lnTo>
                  <a:lnTo>
                    <a:pt x="153" y="31"/>
                  </a:lnTo>
                  <a:lnTo>
                    <a:pt x="152" y="35"/>
                  </a:lnTo>
                  <a:lnTo>
                    <a:pt x="150" y="38"/>
                  </a:lnTo>
                  <a:lnTo>
                    <a:pt x="147" y="41"/>
                  </a:lnTo>
                  <a:lnTo>
                    <a:pt x="143" y="43"/>
                  </a:lnTo>
                  <a:lnTo>
                    <a:pt x="139" y="45"/>
                  </a:lnTo>
                  <a:lnTo>
                    <a:pt x="132" y="45"/>
                  </a:lnTo>
                  <a:lnTo>
                    <a:pt x="22" y="4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649">
              <a:extLst>
                <a:ext uri="{FF2B5EF4-FFF2-40B4-BE49-F238E27FC236}">
                  <a16:creationId xmlns:a16="http://schemas.microsoft.com/office/drawing/2014/main" id="{7BFCBB0D-6370-E8BB-6406-A1C94D78D288}"/>
                </a:ext>
              </a:extLst>
            </p:cNvPr>
            <p:cNvSpPr/>
            <p:nvPr/>
          </p:nvSpPr>
          <p:spPr bwMode="auto">
            <a:xfrm>
              <a:off x="2578101" y="4552950"/>
              <a:ext cx="241300" cy="31750"/>
            </a:xfrm>
            <a:custGeom>
              <a:avLst/>
              <a:gdLst/>
              <a:ahLst/>
              <a:cxnLst>
                <a:cxn ang="0">
                  <a:pos x="400" y="58"/>
                </a:cxn>
                <a:cxn ang="0">
                  <a:pos x="400" y="58"/>
                </a:cxn>
                <a:cxn ang="0">
                  <a:pos x="352" y="58"/>
                </a:cxn>
                <a:cxn ang="0">
                  <a:pos x="305" y="56"/>
                </a:cxn>
                <a:cxn ang="0">
                  <a:pos x="212" y="52"/>
                </a:cxn>
                <a:cxn ang="0">
                  <a:pos x="212" y="52"/>
                </a:cxn>
                <a:cxn ang="0">
                  <a:pos x="117" y="48"/>
                </a:cxn>
                <a:cxn ang="0">
                  <a:pos x="69" y="46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16" y="45"/>
                </a:cxn>
                <a:cxn ang="0">
                  <a:pos x="12" y="44"/>
                </a:cxn>
                <a:cxn ang="0">
                  <a:pos x="8" y="42"/>
                </a:cxn>
                <a:cxn ang="0">
                  <a:pos x="5" y="39"/>
                </a:cxn>
                <a:cxn ang="0">
                  <a:pos x="3" y="36"/>
                </a:cxn>
                <a:cxn ang="0">
                  <a:pos x="1" y="31"/>
                </a:cxn>
                <a:cxn ang="0">
                  <a:pos x="0" y="27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5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8" y="5"/>
                </a:cxn>
                <a:cxn ang="0">
                  <a:pos x="12" y="3"/>
                </a:cxn>
                <a:cxn ang="0">
                  <a:pos x="16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69" y="0"/>
                </a:cxn>
                <a:cxn ang="0">
                  <a:pos x="117" y="3"/>
                </a:cxn>
                <a:cxn ang="0">
                  <a:pos x="211" y="7"/>
                </a:cxn>
                <a:cxn ang="0">
                  <a:pos x="211" y="7"/>
                </a:cxn>
                <a:cxn ang="0">
                  <a:pos x="305" y="11"/>
                </a:cxn>
                <a:cxn ang="0">
                  <a:pos x="352" y="13"/>
                </a:cxn>
                <a:cxn ang="0">
                  <a:pos x="400" y="13"/>
                </a:cxn>
                <a:cxn ang="0">
                  <a:pos x="400" y="13"/>
                </a:cxn>
                <a:cxn ang="0">
                  <a:pos x="433" y="13"/>
                </a:cxn>
                <a:cxn ang="0">
                  <a:pos x="433" y="13"/>
                </a:cxn>
                <a:cxn ang="0">
                  <a:pos x="433" y="13"/>
                </a:cxn>
                <a:cxn ang="0">
                  <a:pos x="438" y="13"/>
                </a:cxn>
                <a:cxn ang="0">
                  <a:pos x="443" y="15"/>
                </a:cxn>
                <a:cxn ang="0">
                  <a:pos x="446" y="17"/>
                </a:cxn>
                <a:cxn ang="0">
                  <a:pos x="449" y="20"/>
                </a:cxn>
                <a:cxn ang="0">
                  <a:pos x="451" y="23"/>
                </a:cxn>
                <a:cxn ang="0">
                  <a:pos x="453" y="26"/>
                </a:cxn>
                <a:cxn ang="0">
                  <a:pos x="454" y="30"/>
                </a:cxn>
                <a:cxn ang="0">
                  <a:pos x="454" y="35"/>
                </a:cxn>
                <a:cxn ang="0">
                  <a:pos x="454" y="35"/>
                </a:cxn>
                <a:cxn ang="0">
                  <a:pos x="454" y="39"/>
                </a:cxn>
                <a:cxn ang="0">
                  <a:pos x="453" y="43"/>
                </a:cxn>
                <a:cxn ang="0">
                  <a:pos x="451" y="47"/>
                </a:cxn>
                <a:cxn ang="0">
                  <a:pos x="449" y="51"/>
                </a:cxn>
                <a:cxn ang="0">
                  <a:pos x="446" y="54"/>
                </a:cxn>
                <a:cxn ang="0">
                  <a:pos x="442" y="56"/>
                </a:cxn>
                <a:cxn ang="0">
                  <a:pos x="438" y="57"/>
                </a:cxn>
                <a:cxn ang="0">
                  <a:pos x="433" y="58"/>
                </a:cxn>
                <a:cxn ang="0">
                  <a:pos x="433" y="58"/>
                </a:cxn>
                <a:cxn ang="0">
                  <a:pos x="400" y="58"/>
                </a:cxn>
                <a:cxn ang="0">
                  <a:pos x="400" y="58"/>
                </a:cxn>
              </a:cxnLst>
              <a:rect l="0" t="0" r="r" b="b"/>
              <a:pathLst>
                <a:path w="454" h="58">
                  <a:moveTo>
                    <a:pt x="400" y="58"/>
                  </a:moveTo>
                  <a:lnTo>
                    <a:pt x="400" y="58"/>
                  </a:lnTo>
                  <a:lnTo>
                    <a:pt x="352" y="58"/>
                  </a:lnTo>
                  <a:lnTo>
                    <a:pt x="305" y="56"/>
                  </a:lnTo>
                  <a:lnTo>
                    <a:pt x="212" y="52"/>
                  </a:lnTo>
                  <a:lnTo>
                    <a:pt x="212" y="52"/>
                  </a:lnTo>
                  <a:lnTo>
                    <a:pt x="117" y="48"/>
                  </a:lnTo>
                  <a:lnTo>
                    <a:pt x="69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16" y="45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3" y="11"/>
                  </a:lnTo>
                  <a:lnTo>
                    <a:pt x="5" y="8"/>
                  </a:lnTo>
                  <a:lnTo>
                    <a:pt x="8" y="5"/>
                  </a:lnTo>
                  <a:lnTo>
                    <a:pt x="12" y="3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69" y="0"/>
                  </a:lnTo>
                  <a:lnTo>
                    <a:pt x="117" y="3"/>
                  </a:lnTo>
                  <a:lnTo>
                    <a:pt x="211" y="7"/>
                  </a:lnTo>
                  <a:lnTo>
                    <a:pt x="211" y="7"/>
                  </a:lnTo>
                  <a:lnTo>
                    <a:pt x="305" y="11"/>
                  </a:lnTo>
                  <a:lnTo>
                    <a:pt x="352" y="13"/>
                  </a:lnTo>
                  <a:lnTo>
                    <a:pt x="400" y="13"/>
                  </a:lnTo>
                  <a:lnTo>
                    <a:pt x="400" y="13"/>
                  </a:lnTo>
                  <a:lnTo>
                    <a:pt x="433" y="13"/>
                  </a:lnTo>
                  <a:lnTo>
                    <a:pt x="433" y="13"/>
                  </a:lnTo>
                  <a:lnTo>
                    <a:pt x="433" y="13"/>
                  </a:lnTo>
                  <a:lnTo>
                    <a:pt x="438" y="13"/>
                  </a:lnTo>
                  <a:lnTo>
                    <a:pt x="443" y="15"/>
                  </a:lnTo>
                  <a:lnTo>
                    <a:pt x="446" y="17"/>
                  </a:lnTo>
                  <a:lnTo>
                    <a:pt x="449" y="20"/>
                  </a:lnTo>
                  <a:lnTo>
                    <a:pt x="451" y="23"/>
                  </a:lnTo>
                  <a:lnTo>
                    <a:pt x="453" y="26"/>
                  </a:lnTo>
                  <a:lnTo>
                    <a:pt x="454" y="30"/>
                  </a:lnTo>
                  <a:lnTo>
                    <a:pt x="454" y="35"/>
                  </a:lnTo>
                  <a:lnTo>
                    <a:pt x="454" y="35"/>
                  </a:lnTo>
                  <a:lnTo>
                    <a:pt x="454" y="39"/>
                  </a:lnTo>
                  <a:lnTo>
                    <a:pt x="453" y="43"/>
                  </a:lnTo>
                  <a:lnTo>
                    <a:pt x="451" y="47"/>
                  </a:lnTo>
                  <a:lnTo>
                    <a:pt x="449" y="51"/>
                  </a:lnTo>
                  <a:lnTo>
                    <a:pt x="446" y="54"/>
                  </a:lnTo>
                  <a:lnTo>
                    <a:pt x="442" y="56"/>
                  </a:lnTo>
                  <a:lnTo>
                    <a:pt x="438" y="57"/>
                  </a:lnTo>
                  <a:lnTo>
                    <a:pt x="433" y="58"/>
                  </a:lnTo>
                  <a:lnTo>
                    <a:pt x="433" y="58"/>
                  </a:lnTo>
                  <a:lnTo>
                    <a:pt x="400" y="58"/>
                  </a:lnTo>
                  <a:lnTo>
                    <a:pt x="400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650">
              <a:extLst>
                <a:ext uri="{FF2B5EF4-FFF2-40B4-BE49-F238E27FC236}">
                  <a16:creationId xmlns:a16="http://schemas.microsoft.com/office/drawing/2014/main" id="{CED51698-2B57-A0B3-05E2-E3EFA1A232C3}"/>
                </a:ext>
              </a:extLst>
            </p:cNvPr>
            <p:cNvSpPr/>
            <p:nvPr/>
          </p:nvSpPr>
          <p:spPr bwMode="auto">
            <a:xfrm>
              <a:off x="2163763" y="4130675"/>
              <a:ext cx="603250" cy="517525"/>
            </a:xfrm>
            <a:custGeom>
              <a:avLst/>
              <a:gdLst/>
              <a:ahLst/>
              <a:cxnLst>
                <a:cxn ang="0">
                  <a:pos x="152" y="976"/>
                </a:cxn>
                <a:cxn ang="0">
                  <a:pos x="69" y="957"/>
                </a:cxn>
                <a:cxn ang="0">
                  <a:pos x="35" y="924"/>
                </a:cxn>
                <a:cxn ang="0">
                  <a:pos x="9" y="878"/>
                </a:cxn>
                <a:cxn ang="0">
                  <a:pos x="0" y="852"/>
                </a:cxn>
                <a:cxn ang="0">
                  <a:pos x="1" y="746"/>
                </a:cxn>
                <a:cxn ang="0">
                  <a:pos x="4" y="564"/>
                </a:cxn>
                <a:cxn ang="0">
                  <a:pos x="2" y="463"/>
                </a:cxn>
                <a:cxn ang="0">
                  <a:pos x="5" y="378"/>
                </a:cxn>
                <a:cxn ang="0">
                  <a:pos x="2" y="261"/>
                </a:cxn>
                <a:cxn ang="0">
                  <a:pos x="14" y="150"/>
                </a:cxn>
                <a:cxn ang="0">
                  <a:pos x="18" y="135"/>
                </a:cxn>
                <a:cxn ang="0">
                  <a:pos x="32" y="65"/>
                </a:cxn>
                <a:cxn ang="0">
                  <a:pos x="66" y="26"/>
                </a:cxn>
                <a:cxn ang="0">
                  <a:pos x="137" y="2"/>
                </a:cxn>
                <a:cxn ang="0">
                  <a:pos x="197" y="0"/>
                </a:cxn>
                <a:cxn ang="0">
                  <a:pos x="288" y="7"/>
                </a:cxn>
                <a:cxn ang="0">
                  <a:pos x="338" y="6"/>
                </a:cxn>
                <a:cxn ang="0">
                  <a:pos x="433" y="12"/>
                </a:cxn>
                <a:cxn ang="0">
                  <a:pos x="535" y="9"/>
                </a:cxn>
                <a:cxn ang="0">
                  <a:pos x="789" y="13"/>
                </a:cxn>
                <a:cxn ang="0">
                  <a:pos x="993" y="15"/>
                </a:cxn>
                <a:cxn ang="0">
                  <a:pos x="1078" y="33"/>
                </a:cxn>
                <a:cxn ang="0">
                  <a:pos x="1120" y="71"/>
                </a:cxn>
                <a:cxn ang="0">
                  <a:pos x="1139" y="149"/>
                </a:cxn>
                <a:cxn ang="0">
                  <a:pos x="1128" y="219"/>
                </a:cxn>
                <a:cxn ang="0">
                  <a:pos x="1111" y="230"/>
                </a:cxn>
                <a:cxn ang="0">
                  <a:pos x="1088" y="212"/>
                </a:cxn>
                <a:cxn ang="0">
                  <a:pos x="1092" y="184"/>
                </a:cxn>
                <a:cxn ang="0">
                  <a:pos x="1090" y="133"/>
                </a:cxn>
                <a:cxn ang="0">
                  <a:pos x="1069" y="80"/>
                </a:cxn>
                <a:cxn ang="0">
                  <a:pos x="1039" y="67"/>
                </a:cxn>
                <a:cxn ang="0">
                  <a:pos x="914" y="61"/>
                </a:cxn>
                <a:cxn ang="0">
                  <a:pos x="786" y="62"/>
                </a:cxn>
                <a:cxn ang="0">
                  <a:pos x="689" y="63"/>
                </a:cxn>
                <a:cxn ang="0">
                  <a:pos x="566" y="56"/>
                </a:cxn>
                <a:cxn ang="0">
                  <a:pos x="289" y="53"/>
                </a:cxn>
                <a:cxn ang="0">
                  <a:pos x="154" y="46"/>
                </a:cxn>
                <a:cxn ang="0">
                  <a:pos x="89" y="64"/>
                </a:cxn>
                <a:cxn ang="0">
                  <a:pos x="70" y="94"/>
                </a:cxn>
                <a:cxn ang="0">
                  <a:pos x="64" y="141"/>
                </a:cxn>
                <a:cxn ang="0">
                  <a:pos x="60" y="164"/>
                </a:cxn>
                <a:cxn ang="0">
                  <a:pos x="50" y="264"/>
                </a:cxn>
                <a:cxn ang="0">
                  <a:pos x="51" y="414"/>
                </a:cxn>
                <a:cxn ang="0">
                  <a:pos x="49" y="513"/>
                </a:cxn>
                <a:cxn ang="0">
                  <a:pos x="51" y="674"/>
                </a:cxn>
                <a:cxn ang="0">
                  <a:pos x="47" y="807"/>
                </a:cxn>
                <a:cxn ang="0">
                  <a:pos x="49" y="851"/>
                </a:cxn>
                <a:cxn ang="0">
                  <a:pos x="57" y="880"/>
                </a:cxn>
                <a:cxn ang="0">
                  <a:pos x="88" y="915"/>
                </a:cxn>
                <a:cxn ang="0">
                  <a:pos x="142" y="931"/>
                </a:cxn>
                <a:cxn ang="0">
                  <a:pos x="201" y="930"/>
                </a:cxn>
                <a:cxn ang="0">
                  <a:pos x="280" y="933"/>
                </a:cxn>
                <a:cxn ang="0">
                  <a:pos x="301" y="947"/>
                </a:cxn>
                <a:cxn ang="0">
                  <a:pos x="300" y="968"/>
                </a:cxn>
                <a:cxn ang="0">
                  <a:pos x="280" y="978"/>
                </a:cxn>
              </a:cxnLst>
              <a:rect l="0" t="0" r="r" b="b"/>
              <a:pathLst>
                <a:path w="1139" h="978">
                  <a:moveTo>
                    <a:pt x="280" y="978"/>
                  </a:moveTo>
                  <a:lnTo>
                    <a:pt x="280" y="978"/>
                  </a:lnTo>
                  <a:lnTo>
                    <a:pt x="218" y="978"/>
                  </a:lnTo>
                  <a:lnTo>
                    <a:pt x="156" y="977"/>
                  </a:lnTo>
                  <a:lnTo>
                    <a:pt x="152" y="976"/>
                  </a:lnTo>
                  <a:lnTo>
                    <a:pt x="152" y="976"/>
                  </a:lnTo>
                  <a:lnTo>
                    <a:pt x="139" y="976"/>
                  </a:lnTo>
                  <a:lnTo>
                    <a:pt x="125" y="975"/>
                  </a:lnTo>
                  <a:lnTo>
                    <a:pt x="112" y="973"/>
                  </a:lnTo>
                  <a:lnTo>
                    <a:pt x="97" y="970"/>
                  </a:lnTo>
                  <a:lnTo>
                    <a:pt x="83" y="965"/>
                  </a:lnTo>
                  <a:lnTo>
                    <a:pt x="69" y="957"/>
                  </a:lnTo>
                  <a:lnTo>
                    <a:pt x="63" y="953"/>
                  </a:lnTo>
                  <a:lnTo>
                    <a:pt x="57" y="949"/>
                  </a:lnTo>
                  <a:lnTo>
                    <a:pt x="52" y="944"/>
                  </a:lnTo>
                  <a:lnTo>
                    <a:pt x="47" y="938"/>
                  </a:lnTo>
                  <a:lnTo>
                    <a:pt x="47" y="938"/>
                  </a:lnTo>
                  <a:lnTo>
                    <a:pt x="35" y="924"/>
                  </a:lnTo>
                  <a:lnTo>
                    <a:pt x="26" y="912"/>
                  </a:lnTo>
                  <a:lnTo>
                    <a:pt x="19" y="899"/>
                  </a:lnTo>
                  <a:lnTo>
                    <a:pt x="11" y="885"/>
                  </a:lnTo>
                  <a:lnTo>
                    <a:pt x="11" y="885"/>
                  </a:lnTo>
                  <a:lnTo>
                    <a:pt x="9" y="878"/>
                  </a:lnTo>
                  <a:lnTo>
                    <a:pt x="9" y="878"/>
                  </a:lnTo>
                  <a:lnTo>
                    <a:pt x="7" y="875"/>
                  </a:lnTo>
                  <a:lnTo>
                    <a:pt x="4" y="870"/>
                  </a:lnTo>
                  <a:lnTo>
                    <a:pt x="4" y="870"/>
                  </a:lnTo>
                  <a:lnTo>
                    <a:pt x="3" y="866"/>
                  </a:lnTo>
                  <a:lnTo>
                    <a:pt x="1" y="861"/>
                  </a:lnTo>
                  <a:lnTo>
                    <a:pt x="0" y="852"/>
                  </a:lnTo>
                  <a:lnTo>
                    <a:pt x="0" y="843"/>
                  </a:lnTo>
                  <a:lnTo>
                    <a:pt x="1" y="832"/>
                  </a:lnTo>
                  <a:lnTo>
                    <a:pt x="1" y="832"/>
                  </a:lnTo>
                  <a:lnTo>
                    <a:pt x="1" y="818"/>
                  </a:lnTo>
                  <a:lnTo>
                    <a:pt x="1" y="746"/>
                  </a:lnTo>
                  <a:lnTo>
                    <a:pt x="1" y="746"/>
                  </a:lnTo>
                  <a:lnTo>
                    <a:pt x="2" y="700"/>
                  </a:lnTo>
                  <a:lnTo>
                    <a:pt x="3" y="655"/>
                  </a:lnTo>
                  <a:lnTo>
                    <a:pt x="3" y="655"/>
                  </a:lnTo>
                  <a:lnTo>
                    <a:pt x="4" y="609"/>
                  </a:lnTo>
                  <a:lnTo>
                    <a:pt x="4" y="564"/>
                  </a:lnTo>
                  <a:lnTo>
                    <a:pt x="4" y="564"/>
                  </a:lnTo>
                  <a:lnTo>
                    <a:pt x="4" y="538"/>
                  </a:lnTo>
                  <a:lnTo>
                    <a:pt x="3" y="512"/>
                  </a:lnTo>
                  <a:lnTo>
                    <a:pt x="3" y="512"/>
                  </a:lnTo>
                  <a:lnTo>
                    <a:pt x="1" y="481"/>
                  </a:lnTo>
                  <a:lnTo>
                    <a:pt x="1" y="481"/>
                  </a:lnTo>
                  <a:lnTo>
                    <a:pt x="2" y="463"/>
                  </a:lnTo>
                  <a:lnTo>
                    <a:pt x="3" y="445"/>
                  </a:lnTo>
                  <a:lnTo>
                    <a:pt x="3" y="445"/>
                  </a:lnTo>
                  <a:lnTo>
                    <a:pt x="5" y="430"/>
                  </a:lnTo>
                  <a:lnTo>
                    <a:pt x="6" y="414"/>
                  </a:lnTo>
                  <a:lnTo>
                    <a:pt x="6" y="414"/>
                  </a:lnTo>
                  <a:lnTo>
                    <a:pt x="5" y="378"/>
                  </a:lnTo>
                  <a:lnTo>
                    <a:pt x="4" y="342"/>
                  </a:lnTo>
                  <a:lnTo>
                    <a:pt x="4" y="342"/>
                  </a:lnTo>
                  <a:lnTo>
                    <a:pt x="2" y="309"/>
                  </a:lnTo>
                  <a:lnTo>
                    <a:pt x="1" y="276"/>
                  </a:lnTo>
                  <a:lnTo>
                    <a:pt x="1" y="276"/>
                  </a:lnTo>
                  <a:lnTo>
                    <a:pt x="2" y="261"/>
                  </a:lnTo>
                  <a:lnTo>
                    <a:pt x="3" y="246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12" y="184"/>
                  </a:lnTo>
                  <a:lnTo>
                    <a:pt x="13" y="166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44"/>
                  </a:lnTo>
                  <a:lnTo>
                    <a:pt x="17" y="138"/>
                  </a:lnTo>
                  <a:lnTo>
                    <a:pt x="18" y="136"/>
                  </a:lnTo>
                  <a:lnTo>
                    <a:pt x="18" y="135"/>
                  </a:lnTo>
                  <a:lnTo>
                    <a:pt x="18" y="135"/>
                  </a:lnTo>
                  <a:lnTo>
                    <a:pt x="18" y="123"/>
                  </a:lnTo>
                  <a:lnTo>
                    <a:pt x="19" y="111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32" y="65"/>
                  </a:lnTo>
                  <a:lnTo>
                    <a:pt x="38" y="55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2" y="38"/>
                  </a:lnTo>
                  <a:lnTo>
                    <a:pt x="59" y="31"/>
                  </a:lnTo>
                  <a:lnTo>
                    <a:pt x="66" y="26"/>
                  </a:lnTo>
                  <a:lnTo>
                    <a:pt x="73" y="21"/>
                  </a:lnTo>
                  <a:lnTo>
                    <a:pt x="81" y="16"/>
                  </a:lnTo>
                  <a:lnTo>
                    <a:pt x="88" y="12"/>
                  </a:lnTo>
                  <a:lnTo>
                    <a:pt x="103" y="7"/>
                  </a:lnTo>
                  <a:lnTo>
                    <a:pt x="120" y="4"/>
                  </a:lnTo>
                  <a:lnTo>
                    <a:pt x="137" y="2"/>
                  </a:lnTo>
                  <a:lnTo>
                    <a:pt x="156" y="1"/>
                  </a:lnTo>
                  <a:lnTo>
                    <a:pt x="175" y="1"/>
                  </a:lnTo>
                  <a:lnTo>
                    <a:pt x="175" y="1"/>
                  </a:lnTo>
                  <a:lnTo>
                    <a:pt x="192" y="1"/>
                  </a:lnTo>
                  <a:lnTo>
                    <a:pt x="192" y="1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20" y="1"/>
                  </a:lnTo>
                  <a:lnTo>
                    <a:pt x="243" y="3"/>
                  </a:lnTo>
                  <a:lnTo>
                    <a:pt x="243" y="3"/>
                  </a:lnTo>
                  <a:lnTo>
                    <a:pt x="265" y="6"/>
                  </a:lnTo>
                  <a:lnTo>
                    <a:pt x="288" y="7"/>
                  </a:lnTo>
                  <a:lnTo>
                    <a:pt x="290" y="7"/>
                  </a:lnTo>
                  <a:lnTo>
                    <a:pt x="290" y="7"/>
                  </a:lnTo>
                  <a:lnTo>
                    <a:pt x="314" y="6"/>
                  </a:lnTo>
                  <a:lnTo>
                    <a:pt x="314" y="6"/>
                  </a:lnTo>
                  <a:lnTo>
                    <a:pt x="338" y="6"/>
                  </a:lnTo>
                  <a:lnTo>
                    <a:pt x="338" y="6"/>
                  </a:lnTo>
                  <a:lnTo>
                    <a:pt x="354" y="6"/>
                  </a:lnTo>
                  <a:lnTo>
                    <a:pt x="369" y="8"/>
                  </a:lnTo>
                  <a:lnTo>
                    <a:pt x="369" y="8"/>
                  </a:lnTo>
                  <a:lnTo>
                    <a:pt x="383" y="9"/>
                  </a:lnTo>
                  <a:lnTo>
                    <a:pt x="399" y="11"/>
                  </a:lnTo>
                  <a:lnTo>
                    <a:pt x="433" y="12"/>
                  </a:lnTo>
                  <a:lnTo>
                    <a:pt x="433" y="12"/>
                  </a:lnTo>
                  <a:lnTo>
                    <a:pt x="459" y="11"/>
                  </a:lnTo>
                  <a:lnTo>
                    <a:pt x="484" y="10"/>
                  </a:lnTo>
                  <a:lnTo>
                    <a:pt x="484" y="10"/>
                  </a:lnTo>
                  <a:lnTo>
                    <a:pt x="535" y="9"/>
                  </a:lnTo>
                  <a:lnTo>
                    <a:pt x="535" y="9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633" y="13"/>
                  </a:lnTo>
                  <a:lnTo>
                    <a:pt x="712" y="14"/>
                  </a:lnTo>
                  <a:lnTo>
                    <a:pt x="712" y="14"/>
                  </a:lnTo>
                  <a:lnTo>
                    <a:pt x="789" y="13"/>
                  </a:lnTo>
                  <a:lnTo>
                    <a:pt x="789" y="13"/>
                  </a:lnTo>
                  <a:lnTo>
                    <a:pt x="867" y="13"/>
                  </a:lnTo>
                  <a:lnTo>
                    <a:pt x="867" y="13"/>
                  </a:lnTo>
                  <a:lnTo>
                    <a:pt x="935" y="13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1013" y="17"/>
                  </a:lnTo>
                  <a:lnTo>
                    <a:pt x="1033" y="20"/>
                  </a:lnTo>
                  <a:lnTo>
                    <a:pt x="1052" y="24"/>
                  </a:lnTo>
                  <a:lnTo>
                    <a:pt x="1061" y="27"/>
                  </a:lnTo>
                  <a:lnTo>
                    <a:pt x="1070" y="30"/>
                  </a:lnTo>
                  <a:lnTo>
                    <a:pt x="1078" y="33"/>
                  </a:lnTo>
                  <a:lnTo>
                    <a:pt x="1087" y="38"/>
                  </a:lnTo>
                  <a:lnTo>
                    <a:pt x="1094" y="43"/>
                  </a:lnTo>
                  <a:lnTo>
                    <a:pt x="1101" y="48"/>
                  </a:lnTo>
                  <a:lnTo>
                    <a:pt x="1108" y="56"/>
                  </a:lnTo>
                  <a:lnTo>
                    <a:pt x="1115" y="63"/>
                  </a:lnTo>
                  <a:lnTo>
                    <a:pt x="1120" y="71"/>
                  </a:lnTo>
                  <a:lnTo>
                    <a:pt x="1125" y="80"/>
                  </a:lnTo>
                  <a:lnTo>
                    <a:pt x="1125" y="80"/>
                  </a:lnTo>
                  <a:lnTo>
                    <a:pt x="1130" y="95"/>
                  </a:lnTo>
                  <a:lnTo>
                    <a:pt x="1134" y="111"/>
                  </a:lnTo>
                  <a:lnTo>
                    <a:pt x="1137" y="130"/>
                  </a:lnTo>
                  <a:lnTo>
                    <a:pt x="1139" y="149"/>
                  </a:lnTo>
                  <a:lnTo>
                    <a:pt x="1139" y="167"/>
                  </a:lnTo>
                  <a:lnTo>
                    <a:pt x="1137" y="186"/>
                  </a:lnTo>
                  <a:lnTo>
                    <a:pt x="1133" y="203"/>
                  </a:lnTo>
                  <a:lnTo>
                    <a:pt x="1131" y="211"/>
                  </a:lnTo>
                  <a:lnTo>
                    <a:pt x="1128" y="219"/>
                  </a:lnTo>
                  <a:lnTo>
                    <a:pt x="1128" y="219"/>
                  </a:lnTo>
                  <a:lnTo>
                    <a:pt x="1124" y="224"/>
                  </a:lnTo>
                  <a:lnTo>
                    <a:pt x="1120" y="228"/>
                  </a:lnTo>
                  <a:lnTo>
                    <a:pt x="1116" y="229"/>
                  </a:lnTo>
                  <a:lnTo>
                    <a:pt x="1111" y="230"/>
                  </a:lnTo>
                  <a:lnTo>
                    <a:pt x="1111" y="230"/>
                  </a:lnTo>
                  <a:lnTo>
                    <a:pt x="1111" y="230"/>
                  </a:lnTo>
                  <a:lnTo>
                    <a:pt x="1105" y="229"/>
                  </a:lnTo>
                  <a:lnTo>
                    <a:pt x="1099" y="226"/>
                  </a:lnTo>
                  <a:lnTo>
                    <a:pt x="1094" y="222"/>
                  </a:lnTo>
                  <a:lnTo>
                    <a:pt x="1090" y="218"/>
                  </a:lnTo>
                  <a:lnTo>
                    <a:pt x="1090" y="218"/>
                  </a:lnTo>
                  <a:lnTo>
                    <a:pt x="1088" y="212"/>
                  </a:lnTo>
                  <a:lnTo>
                    <a:pt x="1087" y="207"/>
                  </a:lnTo>
                  <a:lnTo>
                    <a:pt x="1087" y="200"/>
                  </a:lnTo>
                  <a:lnTo>
                    <a:pt x="1089" y="195"/>
                  </a:lnTo>
                  <a:lnTo>
                    <a:pt x="1089" y="195"/>
                  </a:lnTo>
                  <a:lnTo>
                    <a:pt x="1091" y="190"/>
                  </a:lnTo>
                  <a:lnTo>
                    <a:pt x="1092" y="184"/>
                  </a:lnTo>
                  <a:lnTo>
                    <a:pt x="1093" y="172"/>
                  </a:lnTo>
                  <a:lnTo>
                    <a:pt x="1092" y="159"/>
                  </a:lnTo>
                  <a:lnTo>
                    <a:pt x="1091" y="147"/>
                  </a:lnTo>
                  <a:lnTo>
                    <a:pt x="1091" y="147"/>
                  </a:lnTo>
                  <a:lnTo>
                    <a:pt x="1090" y="133"/>
                  </a:lnTo>
                  <a:lnTo>
                    <a:pt x="1090" y="133"/>
                  </a:lnTo>
                  <a:lnTo>
                    <a:pt x="1089" y="123"/>
                  </a:lnTo>
                  <a:lnTo>
                    <a:pt x="1087" y="113"/>
                  </a:lnTo>
                  <a:lnTo>
                    <a:pt x="1084" y="102"/>
                  </a:lnTo>
                  <a:lnTo>
                    <a:pt x="1079" y="93"/>
                  </a:lnTo>
                  <a:lnTo>
                    <a:pt x="1073" y="85"/>
                  </a:lnTo>
                  <a:lnTo>
                    <a:pt x="1069" y="80"/>
                  </a:lnTo>
                  <a:lnTo>
                    <a:pt x="1064" y="77"/>
                  </a:lnTo>
                  <a:lnTo>
                    <a:pt x="1059" y="74"/>
                  </a:lnTo>
                  <a:lnTo>
                    <a:pt x="1053" y="71"/>
                  </a:lnTo>
                  <a:lnTo>
                    <a:pt x="1046" y="69"/>
                  </a:lnTo>
                  <a:lnTo>
                    <a:pt x="1039" y="67"/>
                  </a:lnTo>
                  <a:lnTo>
                    <a:pt x="1039" y="67"/>
                  </a:lnTo>
                  <a:lnTo>
                    <a:pt x="1022" y="64"/>
                  </a:lnTo>
                  <a:lnTo>
                    <a:pt x="1002" y="62"/>
                  </a:lnTo>
                  <a:lnTo>
                    <a:pt x="981" y="61"/>
                  </a:lnTo>
                  <a:lnTo>
                    <a:pt x="959" y="60"/>
                  </a:lnTo>
                  <a:lnTo>
                    <a:pt x="959" y="60"/>
                  </a:lnTo>
                  <a:lnTo>
                    <a:pt x="914" y="61"/>
                  </a:lnTo>
                  <a:lnTo>
                    <a:pt x="914" y="61"/>
                  </a:lnTo>
                  <a:lnTo>
                    <a:pt x="872" y="62"/>
                  </a:lnTo>
                  <a:lnTo>
                    <a:pt x="872" y="62"/>
                  </a:lnTo>
                  <a:lnTo>
                    <a:pt x="829" y="62"/>
                  </a:lnTo>
                  <a:lnTo>
                    <a:pt x="829" y="62"/>
                  </a:lnTo>
                  <a:lnTo>
                    <a:pt x="786" y="62"/>
                  </a:lnTo>
                  <a:lnTo>
                    <a:pt x="786" y="62"/>
                  </a:lnTo>
                  <a:lnTo>
                    <a:pt x="741" y="62"/>
                  </a:lnTo>
                  <a:lnTo>
                    <a:pt x="701" y="63"/>
                  </a:lnTo>
                  <a:lnTo>
                    <a:pt x="701" y="63"/>
                  </a:lnTo>
                  <a:lnTo>
                    <a:pt x="689" y="63"/>
                  </a:lnTo>
                  <a:lnTo>
                    <a:pt x="689" y="63"/>
                  </a:lnTo>
                  <a:lnTo>
                    <a:pt x="656" y="62"/>
                  </a:lnTo>
                  <a:lnTo>
                    <a:pt x="623" y="60"/>
                  </a:lnTo>
                  <a:lnTo>
                    <a:pt x="623" y="60"/>
                  </a:lnTo>
                  <a:lnTo>
                    <a:pt x="595" y="57"/>
                  </a:lnTo>
                  <a:lnTo>
                    <a:pt x="566" y="56"/>
                  </a:lnTo>
                  <a:lnTo>
                    <a:pt x="566" y="56"/>
                  </a:lnTo>
                  <a:lnTo>
                    <a:pt x="500" y="55"/>
                  </a:lnTo>
                  <a:lnTo>
                    <a:pt x="435" y="55"/>
                  </a:lnTo>
                  <a:lnTo>
                    <a:pt x="435" y="55"/>
                  </a:lnTo>
                  <a:lnTo>
                    <a:pt x="362" y="54"/>
                  </a:lnTo>
                  <a:lnTo>
                    <a:pt x="289" y="53"/>
                  </a:lnTo>
                  <a:lnTo>
                    <a:pt x="289" y="53"/>
                  </a:lnTo>
                  <a:lnTo>
                    <a:pt x="259" y="51"/>
                  </a:lnTo>
                  <a:lnTo>
                    <a:pt x="230" y="50"/>
                  </a:lnTo>
                  <a:lnTo>
                    <a:pt x="230" y="50"/>
                  </a:lnTo>
                  <a:lnTo>
                    <a:pt x="192" y="47"/>
                  </a:lnTo>
                  <a:lnTo>
                    <a:pt x="154" y="46"/>
                  </a:lnTo>
                  <a:lnTo>
                    <a:pt x="154" y="46"/>
                  </a:lnTo>
                  <a:lnTo>
                    <a:pt x="143" y="46"/>
                  </a:lnTo>
                  <a:lnTo>
                    <a:pt x="131" y="47"/>
                  </a:lnTo>
                  <a:lnTo>
                    <a:pt x="120" y="50"/>
                  </a:lnTo>
                  <a:lnTo>
                    <a:pt x="108" y="53"/>
                  </a:lnTo>
                  <a:lnTo>
                    <a:pt x="98" y="57"/>
                  </a:lnTo>
                  <a:lnTo>
                    <a:pt x="89" y="64"/>
                  </a:lnTo>
                  <a:lnTo>
                    <a:pt x="85" y="68"/>
                  </a:lnTo>
                  <a:lnTo>
                    <a:pt x="81" y="73"/>
                  </a:lnTo>
                  <a:lnTo>
                    <a:pt x="76" y="78"/>
                  </a:lnTo>
                  <a:lnTo>
                    <a:pt x="73" y="84"/>
                  </a:lnTo>
                  <a:lnTo>
                    <a:pt x="73" y="84"/>
                  </a:lnTo>
                  <a:lnTo>
                    <a:pt x="70" y="94"/>
                  </a:lnTo>
                  <a:lnTo>
                    <a:pt x="65" y="110"/>
                  </a:lnTo>
                  <a:lnTo>
                    <a:pt x="62" y="126"/>
                  </a:lnTo>
                  <a:lnTo>
                    <a:pt x="62" y="133"/>
                  </a:lnTo>
                  <a:lnTo>
                    <a:pt x="63" y="137"/>
                  </a:lnTo>
                  <a:lnTo>
                    <a:pt x="63" y="137"/>
                  </a:lnTo>
                  <a:lnTo>
                    <a:pt x="64" y="141"/>
                  </a:lnTo>
                  <a:lnTo>
                    <a:pt x="64" y="146"/>
                  </a:lnTo>
                  <a:lnTo>
                    <a:pt x="64" y="152"/>
                  </a:lnTo>
                  <a:lnTo>
                    <a:pt x="63" y="157"/>
                  </a:lnTo>
                  <a:lnTo>
                    <a:pt x="60" y="161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60" y="164"/>
                  </a:lnTo>
                  <a:lnTo>
                    <a:pt x="58" y="189"/>
                  </a:lnTo>
                  <a:lnTo>
                    <a:pt x="55" y="213"/>
                  </a:lnTo>
                  <a:lnTo>
                    <a:pt x="55" y="213"/>
                  </a:lnTo>
                  <a:lnTo>
                    <a:pt x="52" y="239"/>
                  </a:lnTo>
                  <a:lnTo>
                    <a:pt x="50" y="264"/>
                  </a:lnTo>
                  <a:lnTo>
                    <a:pt x="50" y="264"/>
                  </a:lnTo>
                  <a:lnTo>
                    <a:pt x="50" y="295"/>
                  </a:lnTo>
                  <a:lnTo>
                    <a:pt x="50" y="325"/>
                  </a:lnTo>
                  <a:lnTo>
                    <a:pt x="51" y="385"/>
                  </a:lnTo>
                  <a:lnTo>
                    <a:pt x="51" y="385"/>
                  </a:lnTo>
                  <a:lnTo>
                    <a:pt x="51" y="414"/>
                  </a:lnTo>
                  <a:lnTo>
                    <a:pt x="50" y="443"/>
                  </a:lnTo>
                  <a:lnTo>
                    <a:pt x="50" y="443"/>
                  </a:lnTo>
                  <a:lnTo>
                    <a:pt x="48" y="478"/>
                  </a:lnTo>
                  <a:lnTo>
                    <a:pt x="48" y="496"/>
                  </a:lnTo>
                  <a:lnTo>
                    <a:pt x="49" y="513"/>
                  </a:lnTo>
                  <a:lnTo>
                    <a:pt x="49" y="513"/>
                  </a:lnTo>
                  <a:lnTo>
                    <a:pt x="50" y="543"/>
                  </a:lnTo>
                  <a:lnTo>
                    <a:pt x="51" y="572"/>
                  </a:lnTo>
                  <a:lnTo>
                    <a:pt x="51" y="631"/>
                  </a:lnTo>
                  <a:lnTo>
                    <a:pt x="51" y="631"/>
                  </a:lnTo>
                  <a:lnTo>
                    <a:pt x="51" y="674"/>
                  </a:lnTo>
                  <a:lnTo>
                    <a:pt x="51" y="674"/>
                  </a:lnTo>
                  <a:lnTo>
                    <a:pt x="50" y="707"/>
                  </a:lnTo>
                  <a:lnTo>
                    <a:pt x="49" y="741"/>
                  </a:lnTo>
                  <a:lnTo>
                    <a:pt x="49" y="741"/>
                  </a:lnTo>
                  <a:lnTo>
                    <a:pt x="48" y="774"/>
                  </a:lnTo>
                  <a:lnTo>
                    <a:pt x="47" y="807"/>
                  </a:lnTo>
                  <a:lnTo>
                    <a:pt x="47" y="807"/>
                  </a:lnTo>
                  <a:lnTo>
                    <a:pt x="47" y="822"/>
                  </a:lnTo>
                  <a:lnTo>
                    <a:pt x="47" y="822"/>
                  </a:lnTo>
                  <a:lnTo>
                    <a:pt x="45" y="839"/>
                  </a:lnTo>
                  <a:lnTo>
                    <a:pt x="47" y="845"/>
                  </a:lnTo>
                  <a:lnTo>
                    <a:pt x="49" y="851"/>
                  </a:lnTo>
                  <a:lnTo>
                    <a:pt x="49" y="851"/>
                  </a:lnTo>
                  <a:lnTo>
                    <a:pt x="52" y="857"/>
                  </a:lnTo>
                  <a:lnTo>
                    <a:pt x="54" y="862"/>
                  </a:lnTo>
                  <a:lnTo>
                    <a:pt x="56" y="869"/>
                  </a:lnTo>
                  <a:lnTo>
                    <a:pt x="56" y="874"/>
                  </a:lnTo>
                  <a:lnTo>
                    <a:pt x="56" y="874"/>
                  </a:lnTo>
                  <a:lnTo>
                    <a:pt x="57" y="880"/>
                  </a:lnTo>
                  <a:lnTo>
                    <a:pt x="59" y="886"/>
                  </a:lnTo>
                  <a:lnTo>
                    <a:pt x="62" y="891"/>
                  </a:lnTo>
                  <a:lnTo>
                    <a:pt x="66" y="897"/>
                  </a:lnTo>
                  <a:lnTo>
                    <a:pt x="71" y="902"/>
                  </a:lnTo>
                  <a:lnTo>
                    <a:pt x="76" y="907"/>
                  </a:lnTo>
                  <a:lnTo>
                    <a:pt x="88" y="915"/>
                  </a:lnTo>
                  <a:lnTo>
                    <a:pt x="101" y="921"/>
                  </a:lnTo>
                  <a:lnTo>
                    <a:pt x="114" y="926"/>
                  </a:lnTo>
                  <a:lnTo>
                    <a:pt x="126" y="930"/>
                  </a:lnTo>
                  <a:lnTo>
                    <a:pt x="135" y="931"/>
                  </a:lnTo>
                  <a:lnTo>
                    <a:pt x="135" y="931"/>
                  </a:lnTo>
                  <a:lnTo>
                    <a:pt x="142" y="931"/>
                  </a:lnTo>
                  <a:lnTo>
                    <a:pt x="142" y="931"/>
                  </a:lnTo>
                  <a:lnTo>
                    <a:pt x="166" y="931"/>
                  </a:lnTo>
                  <a:lnTo>
                    <a:pt x="166" y="931"/>
                  </a:lnTo>
                  <a:lnTo>
                    <a:pt x="190" y="930"/>
                  </a:lnTo>
                  <a:lnTo>
                    <a:pt x="190" y="930"/>
                  </a:lnTo>
                  <a:lnTo>
                    <a:pt x="201" y="930"/>
                  </a:lnTo>
                  <a:lnTo>
                    <a:pt x="201" y="930"/>
                  </a:lnTo>
                  <a:lnTo>
                    <a:pt x="227" y="931"/>
                  </a:lnTo>
                  <a:lnTo>
                    <a:pt x="227" y="931"/>
                  </a:lnTo>
                  <a:lnTo>
                    <a:pt x="253" y="933"/>
                  </a:lnTo>
                  <a:lnTo>
                    <a:pt x="280" y="933"/>
                  </a:lnTo>
                  <a:lnTo>
                    <a:pt x="280" y="933"/>
                  </a:lnTo>
                  <a:lnTo>
                    <a:pt x="285" y="934"/>
                  </a:lnTo>
                  <a:lnTo>
                    <a:pt x="290" y="935"/>
                  </a:lnTo>
                  <a:lnTo>
                    <a:pt x="293" y="937"/>
                  </a:lnTo>
                  <a:lnTo>
                    <a:pt x="296" y="940"/>
                  </a:lnTo>
                  <a:lnTo>
                    <a:pt x="300" y="943"/>
                  </a:lnTo>
                  <a:lnTo>
                    <a:pt x="301" y="947"/>
                  </a:lnTo>
                  <a:lnTo>
                    <a:pt x="302" y="951"/>
                  </a:lnTo>
                  <a:lnTo>
                    <a:pt x="302" y="955"/>
                  </a:lnTo>
                  <a:lnTo>
                    <a:pt x="302" y="955"/>
                  </a:lnTo>
                  <a:lnTo>
                    <a:pt x="302" y="960"/>
                  </a:lnTo>
                  <a:lnTo>
                    <a:pt x="301" y="964"/>
                  </a:lnTo>
                  <a:lnTo>
                    <a:pt x="300" y="968"/>
                  </a:lnTo>
                  <a:lnTo>
                    <a:pt x="296" y="971"/>
                  </a:lnTo>
                  <a:lnTo>
                    <a:pt x="293" y="974"/>
                  </a:lnTo>
                  <a:lnTo>
                    <a:pt x="290" y="976"/>
                  </a:lnTo>
                  <a:lnTo>
                    <a:pt x="285" y="978"/>
                  </a:lnTo>
                  <a:lnTo>
                    <a:pt x="280" y="978"/>
                  </a:lnTo>
                  <a:lnTo>
                    <a:pt x="280" y="9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F44A67AD-D8E0-B419-44B1-4AFBDC4A2A4E}"/>
              </a:ext>
            </a:extLst>
          </p:cNvPr>
          <p:cNvSpPr txBox="1"/>
          <p:nvPr/>
        </p:nvSpPr>
        <p:spPr>
          <a:xfrm>
            <a:off x="5051266" y="1983662"/>
            <a:ext cx="20518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期末考试成绩分析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BD521ED5-A19D-37DD-F2CA-1CE4ECC8FB8C}"/>
              </a:ext>
            </a:extLst>
          </p:cNvPr>
          <p:cNvSpPr txBox="1"/>
          <p:nvPr/>
        </p:nvSpPr>
        <p:spPr>
          <a:xfrm>
            <a:off x="7881899" y="1983662"/>
            <a:ext cx="17931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目前存在的问题</a:t>
            </a:r>
          </a:p>
        </p:txBody>
      </p:sp>
      <p:sp>
        <p:nvSpPr>
          <p:cNvPr id="669" name="文本框 668">
            <a:extLst>
              <a:ext uri="{FF2B5EF4-FFF2-40B4-BE49-F238E27FC236}">
                <a16:creationId xmlns:a16="http://schemas.microsoft.com/office/drawing/2014/main" id="{97DF23D7-9FA1-D891-13C0-43D6882A35EF}"/>
              </a:ext>
            </a:extLst>
          </p:cNvPr>
          <p:cNvSpPr txBox="1"/>
          <p:nvPr/>
        </p:nvSpPr>
        <p:spPr>
          <a:xfrm>
            <a:off x="3965308" y="2764785"/>
            <a:ext cx="17931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暑假的一些建议</a:t>
            </a:r>
          </a:p>
        </p:txBody>
      </p:sp>
      <p:sp>
        <p:nvSpPr>
          <p:cNvPr id="816" name="文本框 815">
            <a:extLst>
              <a:ext uri="{FF2B5EF4-FFF2-40B4-BE49-F238E27FC236}">
                <a16:creationId xmlns:a16="http://schemas.microsoft.com/office/drawing/2014/main" id="{3146F5D5-5705-F7C0-21C4-CDF3DAAA07BC}"/>
              </a:ext>
            </a:extLst>
          </p:cNvPr>
          <p:cNvSpPr txBox="1"/>
          <p:nvPr/>
        </p:nvSpPr>
        <p:spPr>
          <a:xfrm>
            <a:off x="6519420" y="2764785"/>
            <a:ext cx="20518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暑假安全注意事项</a:t>
            </a:r>
          </a:p>
        </p:txBody>
      </p:sp>
      <p:grpSp>
        <p:nvGrpSpPr>
          <p:cNvPr id="861" name="组合 860">
            <a:extLst>
              <a:ext uri="{FF2B5EF4-FFF2-40B4-BE49-F238E27FC236}">
                <a16:creationId xmlns:a16="http://schemas.microsoft.com/office/drawing/2014/main" id="{A6796F4D-CC10-EBBB-8D0E-F24E631758CF}"/>
              </a:ext>
            </a:extLst>
          </p:cNvPr>
          <p:cNvGrpSpPr/>
          <p:nvPr/>
        </p:nvGrpSpPr>
        <p:grpSpPr>
          <a:xfrm>
            <a:off x="4588922" y="1944642"/>
            <a:ext cx="436910" cy="421782"/>
            <a:chOff x="3190875" y="2101850"/>
            <a:chExt cx="779463" cy="752475"/>
          </a:xfrm>
          <a:solidFill>
            <a:schemeClr val="bg1"/>
          </a:solidFill>
        </p:grpSpPr>
        <p:sp>
          <p:nvSpPr>
            <p:cNvPr id="862" name="Freeform 213">
              <a:extLst>
                <a:ext uri="{FF2B5EF4-FFF2-40B4-BE49-F238E27FC236}">
                  <a16:creationId xmlns:a16="http://schemas.microsoft.com/office/drawing/2014/main" id="{CBAA84BE-5004-5AA8-7074-3D8B8F9F4DFD}"/>
                </a:ext>
              </a:extLst>
            </p:cNvPr>
            <p:cNvSpPr/>
            <p:nvPr/>
          </p:nvSpPr>
          <p:spPr bwMode="auto">
            <a:xfrm>
              <a:off x="3417888" y="2455863"/>
              <a:ext cx="44450" cy="82550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71" y="9"/>
                </a:cxn>
                <a:cxn ang="0">
                  <a:pos x="65" y="18"/>
                </a:cxn>
                <a:cxn ang="0">
                  <a:pos x="58" y="26"/>
                </a:cxn>
                <a:cxn ang="0">
                  <a:pos x="54" y="34"/>
                </a:cxn>
                <a:cxn ang="0">
                  <a:pos x="45" y="52"/>
                </a:cxn>
                <a:cxn ang="0">
                  <a:pos x="37" y="71"/>
                </a:cxn>
                <a:cxn ang="0">
                  <a:pos x="37" y="71"/>
                </a:cxn>
                <a:cxn ang="0">
                  <a:pos x="26" y="100"/>
                </a:cxn>
                <a:cxn ang="0">
                  <a:pos x="19" y="114"/>
                </a:cxn>
                <a:cxn ang="0">
                  <a:pos x="15" y="120"/>
                </a:cxn>
                <a:cxn ang="0">
                  <a:pos x="11" y="126"/>
                </a:cxn>
                <a:cxn ang="0">
                  <a:pos x="11" y="126"/>
                </a:cxn>
                <a:cxn ang="0">
                  <a:pos x="6" y="131"/>
                </a:cxn>
                <a:cxn ang="0">
                  <a:pos x="4" y="137"/>
                </a:cxn>
                <a:cxn ang="0">
                  <a:pos x="2" y="144"/>
                </a:cxn>
                <a:cxn ang="0">
                  <a:pos x="0" y="151"/>
                </a:cxn>
                <a:cxn ang="0">
                  <a:pos x="0" y="151"/>
                </a:cxn>
                <a:cxn ang="0">
                  <a:pos x="0" y="153"/>
                </a:cxn>
                <a:cxn ang="0">
                  <a:pos x="2" y="154"/>
                </a:cxn>
                <a:cxn ang="0">
                  <a:pos x="3" y="155"/>
                </a:cxn>
                <a:cxn ang="0">
                  <a:pos x="5" y="155"/>
                </a:cxn>
                <a:cxn ang="0">
                  <a:pos x="8" y="154"/>
                </a:cxn>
                <a:cxn ang="0">
                  <a:pos x="9" y="153"/>
                </a:cxn>
                <a:cxn ang="0">
                  <a:pos x="10" y="151"/>
                </a:cxn>
                <a:cxn ang="0">
                  <a:pos x="10" y="151"/>
                </a:cxn>
                <a:cxn ang="0">
                  <a:pos x="11" y="146"/>
                </a:cxn>
                <a:cxn ang="0">
                  <a:pos x="13" y="142"/>
                </a:cxn>
                <a:cxn ang="0">
                  <a:pos x="18" y="132"/>
                </a:cxn>
                <a:cxn ang="0">
                  <a:pos x="24" y="123"/>
                </a:cxn>
                <a:cxn ang="0">
                  <a:pos x="29" y="115"/>
                </a:cxn>
                <a:cxn ang="0">
                  <a:pos x="29" y="115"/>
                </a:cxn>
                <a:cxn ang="0">
                  <a:pos x="37" y="98"/>
                </a:cxn>
                <a:cxn ang="0">
                  <a:pos x="43" y="82"/>
                </a:cxn>
                <a:cxn ang="0">
                  <a:pos x="43" y="82"/>
                </a:cxn>
                <a:cxn ang="0">
                  <a:pos x="51" y="62"/>
                </a:cxn>
                <a:cxn ang="0">
                  <a:pos x="60" y="43"/>
                </a:cxn>
                <a:cxn ang="0">
                  <a:pos x="65" y="34"/>
                </a:cxn>
                <a:cxn ang="0">
                  <a:pos x="71" y="25"/>
                </a:cxn>
                <a:cxn ang="0">
                  <a:pos x="77" y="17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5" y="7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4" y="2"/>
                </a:cxn>
                <a:cxn ang="0">
                  <a:pos x="83" y="1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85" h="155">
                  <a:moveTo>
                    <a:pt x="78" y="2"/>
                  </a:moveTo>
                  <a:lnTo>
                    <a:pt x="78" y="2"/>
                  </a:lnTo>
                  <a:lnTo>
                    <a:pt x="71" y="9"/>
                  </a:lnTo>
                  <a:lnTo>
                    <a:pt x="65" y="18"/>
                  </a:lnTo>
                  <a:lnTo>
                    <a:pt x="58" y="26"/>
                  </a:lnTo>
                  <a:lnTo>
                    <a:pt x="54" y="34"/>
                  </a:lnTo>
                  <a:lnTo>
                    <a:pt x="45" y="52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26" y="100"/>
                  </a:lnTo>
                  <a:lnTo>
                    <a:pt x="19" y="114"/>
                  </a:lnTo>
                  <a:lnTo>
                    <a:pt x="15" y="120"/>
                  </a:lnTo>
                  <a:lnTo>
                    <a:pt x="11" y="126"/>
                  </a:lnTo>
                  <a:lnTo>
                    <a:pt x="11" y="126"/>
                  </a:lnTo>
                  <a:lnTo>
                    <a:pt x="6" y="131"/>
                  </a:lnTo>
                  <a:lnTo>
                    <a:pt x="4" y="137"/>
                  </a:lnTo>
                  <a:lnTo>
                    <a:pt x="2" y="144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0" y="153"/>
                  </a:lnTo>
                  <a:lnTo>
                    <a:pt x="2" y="154"/>
                  </a:lnTo>
                  <a:lnTo>
                    <a:pt x="3" y="155"/>
                  </a:lnTo>
                  <a:lnTo>
                    <a:pt x="5" y="155"/>
                  </a:lnTo>
                  <a:lnTo>
                    <a:pt x="8" y="154"/>
                  </a:lnTo>
                  <a:lnTo>
                    <a:pt x="9" y="153"/>
                  </a:lnTo>
                  <a:lnTo>
                    <a:pt x="10" y="151"/>
                  </a:lnTo>
                  <a:lnTo>
                    <a:pt x="10" y="151"/>
                  </a:lnTo>
                  <a:lnTo>
                    <a:pt x="11" y="146"/>
                  </a:lnTo>
                  <a:lnTo>
                    <a:pt x="13" y="142"/>
                  </a:lnTo>
                  <a:lnTo>
                    <a:pt x="18" y="132"/>
                  </a:lnTo>
                  <a:lnTo>
                    <a:pt x="24" y="123"/>
                  </a:lnTo>
                  <a:lnTo>
                    <a:pt x="29" y="115"/>
                  </a:lnTo>
                  <a:lnTo>
                    <a:pt x="29" y="115"/>
                  </a:lnTo>
                  <a:lnTo>
                    <a:pt x="37" y="98"/>
                  </a:lnTo>
                  <a:lnTo>
                    <a:pt x="43" y="82"/>
                  </a:lnTo>
                  <a:lnTo>
                    <a:pt x="43" y="82"/>
                  </a:lnTo>
                  <a:lnTo>
                    <a:pt x="51" y="62"/>
                  </a:lnTo>
                  <a:lnTo>
                    <a:pt x="60" y="43"/>
                  </a:lnTo>
                  <a:lnTo>
                    <a:pt x="65" y="34"/>
                  </a:lnTo>
                  <a:lnTo>
                    <a:pt x="71" y="25"/>
                  </a:lnTo>
                  <a:lnTo>
                    <a:pt x="77" y="17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5" y="7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3" name="Freeform 214">
              <a:extLst>
                <a:ext uri="{FF2B5EF4-FFF2-40B4-BE49-F238E27FC236}">
                  <a16:creationId xmlns:a16="http://schemas.microsoft.com/office/drawing/2014/main" id="{8B5FB432-40A2-EF5D-6338-0A28A2BF43DD}"/>
                </a:ext>
              </a:extLst>
            </p:cNvPr>
            <p:cNvSpPr/>
            <p:nvPr/>
          </p:nvSpPr>
          <p:spPr bwMode="auto">
            <a:xfrm>
              <a:off x="3421063" y="2446338"/>
              <a:ext cx="71438" cy="147638"/>
            </a:xfrm>
            <a:custGeom>
              <a:avLst/>
              <a:gdLst/>
              <a:ahLst/>
              <a:cxnLst>
                <a:cxn ang="0">
                  <a:pos x="126" y="3"/>
                </a:cxn>
                <a:cxn ang="0">
                  <a:pos x="126" y="3"/>
                </a:cxn>
                <a:cxn ang="0">
                  <a:pos x="118" y="19"/>
                </a:cxn>
                <a:cxn ang="0">
                  <a:pos x="110" y="35"/>
                </a:cxn>
                <a:cxn ang="0">
                  <a:pos x="101" y="50"/>
                </a:cxn>
                <a:cxn ang="0">
                  <a:pos x="92" y="66"/>
                </a:cxn>
                <a:cxn ang="0">
                  <a:pos x="92" y="66"/>
                </a:cxn>
                <a:cxn ang="0">
                  <a:pos x="75" y="95"/>
                </a:cxn>
                <a:cxn ang="0">
                  <a:pos x="68" y="111"/>
                </a:cxn>
                <a:cxn ang="0">
                  <a:pos x="61" y="126"/>
                </a:cxn>
                <a:cxn ang="0">
                  <a:pos x="61" y="126"/>
                </a:cxn>
                <a:cxn ang="0">
                  <a:pos x="47" y="164"/>
                </a:cxn>
                <a:cxn ang="0">
                  <a:pos x="33" y="201"/>
                </a:cxn>
                <a:cxn ang="0">
                  <a:pos x="17" y="238"/>
                </a:cxn>
                <a:cxn ang="0">
                  <a:pos x="1" y="273"/>
                </a:cxn>
                <a:cxn ang="0">
                  <a:pos x="1" y="273"/>
                </a:cxn>
                <a:cxn ang="0">
                  <a:pos x="0" y="275"/>
                </a:cxn>
                <a:cxn ang="0">
                  <a:pos x="0" y="277"/>
                </a:cxn>
                <a:cxn ang="0">
                  <a:pos x="1" y="279"/>
                </a:cxn>
                <a:cxn ang="0">
                  <a:pos x="3" y="280"/>
                </a:cxn>
                <a:cxn ang="0">
                  <a:pos x="4" y="280"/>
                </a:cxn>
                <a:cxn ang="0">
                  <a:pos x="6" y="280"/>
                </a:cxn>
                <a:cxn ang="0">
                  <a:pos x="7" y="280"/>
                </a:cxn>
                <a:cxn ang="0">
                  <a:pos x="8" y="278"/>
                </a:cxn>
                <a:cxn ang="0">
                  <a:pos x="8" y="278"/>
                </a:cxn>
                <a:cxn ang="0">
                  <a:pos x="23" y="246"/>
                </a:cxn>
                <a:cxn ang="0">
                  <a:pos x="37" y="213"/>
                </a:cxn>
                <a:cxn ang="0">
                  <a:pos x="37" y="213"/>
                </a:cxn>
                <a:cxn ang="0">
                  <a:pos x="54" y="175"/>
                </a:cxn>
                <a:cxn ang="0">
                  <a:pos x="62" y="156"/>
                </a:cxn>
                <a:cxn ang="0">
                  <a:pos x="68" y="137"/>
                </a:cxn>
                <a:cxn ang="0">
                  <a:pos x="68" y="137"/>
                </a:cxn>
                <a:cxn ang="0">
                  <a:pos x="70" y="128"/>
                </a:cxn>
                <a:cxn ang="0">
                  <a:pos x="73" y="119"/>
                </a:cxn>
                <a:cxn ang="0">
                  <a:pos x="80" y="103"/>
                </a:cxn>
                <a:cxn ang="0">
                  <a:pos x="90" y="86"/>
                </a:cxn>
                <a:cxn ang="0">
                  <a:pos x="99" y="70"/>
                </a:cxn>
                <a:cxn ang="0">
                  <a:pos x="118" y="39"/>
                </a:cxn>
                <a:cxn ang="0">
                  <a:pos x="128" y="22"/>
                </a:cxn>
                <a:cxn ang="0">
                  <a:pos x="135" y="6"/>
                </a:cxn>
                <a:cxn ang="0">
                  <a:pos x="135" y="6"/>
                </a:cxn>
                <a:cxn ang="0">
                  <a:pos x="136" y="4"/>
                </a:cxn>
                <a:cxn ang="0">
                  <a:pos x="135" y="1"/>
                </a:cxn>
                <a:cxn ang="0">
                  <a:pos x="134" y="0"/>
                </a:cxn>
                <a:cxn ang="0">
                  <a:pos x="133" y="0"/>
                </a:cxn>
                <a:cxn ang="0">
                  <a:pos x="129" y="0"/>
                </a:cxn>
                <a:cxn ang="0">
                  <a:pos x="128" y="1"/>
                </a:cxn>
                <a:cxn ang="0">
                  <a:pos x="126" y="3"/>
                </a:cxn>
                <a:cxn ang="0">
                  <a:pos x="126" y="3"/>
                </a:cxn>
              </a:cxnLst>
              <a:rect l="0" t="0" r="r" b="b"/>
              <a:pathLst>
                <a:path w="136" h="280">
                  <a:moveTo>
                    <a:pt x="126" y="3"/>
                  </a:moveTo>
                  <a:lnTo>
                    <a:pt x="126" y="3"/>
                  </a:lnTo>
                  <a:lnTo>
                    <a:pt x="118" y="19"/>
                  </a:lnTo>
                  <a:lnTo>
                    <a:pt x="110" y="35"/>
                  </a:lnTo>
                  <a:lnTo>
                    <a:pt x="101" y="50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75" y="95"/>
                  </a:lnTo>
                  <a:lnTo>
                    <a:pt x="68" y="111"/>
                  </a:lnTo>
                  <a:lnTo>
                    <a:pt x="61" y="126"/>
                  </a:lnTo>
                  <a:lnTo>
                    <a:pt x="61" y="126"/>
                  </a:lnTo>
                  <a:lnTo>
                    <a:pt x="47" y="164"/>
                  </a:lnTo>
                  <a:lnTo>
                    <a:pt x="33" y="201"/>
                  </a:lnTo>
                  <a:lnTo>
                    <a:pt x="17" y="238"/>
                  </a:lnTo>
                  <a:lnTo>
                    <a:pt x="1" y="273"/>
                  </a:lnTo>
                  <a:lnTo>
                    <a:pt x="1" y="273"/>
                  </a:lnTo>
                  <a:lnTo>
                    <a:pt x="0" y="275"/>
                  </a:lnTo>
                  <a:lnTo>
                    <a:pt x="0" y="277"/>
                  </a:lnTo>
                  <a:lnTo>
                    <a:pt x="1" y="279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7" y="280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23" y="246"/>
                  </a:lnTo>
                  <a:lnTo>
                    <a:pt x="37" y="213"/>
                  </a:lnTo>
                  <a:lnTo>
                    <a:pt x="37" y="213"/>
                  </a:lnTo>
                  <a:lnTo>
                    <a:pt x="54" y="175"/>
                  </a:lnTo>
                  <a:lnTo>
                    <a:pt x="62" y="156"/>
                  </a:lnTo>
                  <a:lnTo>
                    <a:pt x="68" y="137"/>
                  </a:lnTo>
                  <a:lnTo>
                    <a:pt x="68" y="137"/>
                  </a:lnTo>
                  <a:lnTo>
                    <a:pt x="70" y="128"/>
                  </a:lnTo>
                  <a:lnTo>
                    <a:pt x="73" y="119"/>
                  </a:lnTo>
                  <a:lnTo>
                    <a:pt x="80" y="103"/>
                  </a:lnTo>
                  <a:lnTo>
                    <a:pt x="90" y="86"/>
                  </a:lnTo>
                  <a:lnTo>
                    <a:pt x="99" y="70"/>
                  </a:lnTo>
                  <a:lnTo>
                    <a:pt x="118" y="39"/>
                  </a:lnTo>
                  <a:lnTo>
                    <a:pt x="128" y="22"/>
                  </a:lnTo>
                  <a:lnTo>
                    <a:pt x="135" y="6"/>
                  </a:lnTo>
                  <a:lnTo>
                    <a:pt x="135" y="6"/>
                  </a:lnTo>
                  <a:lnTo>
                    <a:pt x="136" y="4"/>
                  </a:lnTo>
                  <a:lnTo>
                    <a:pt x="135" y="1"/>
                  </a:lnTo>
                  <a:lnTo>
                    <a:pt x="134" y="0"/>
                  </a:lnTo>
                  <a:lnTo>
                    <a:pt x="133" y="0"/>
                  </a:lnTo>
                  <a:lnTo>
                    <a:pt x="129" y="0"/>
                  </a:lnTo>
                  <a:lnTo>
                    <a:pt x="128" y="1"/>
                  </a:lnTo>
                  <a:lnTo>
                    <a:pt x="126" y="3"/>
                  </a:lnTo>
                  <a:lnTo>
                    <a:pt x="12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4" name="Freeform 215">
              <a:extLst>
                <a:ext uri="{FF2B5EF4-FFF2-40B4-BE49-F238E27FC236}">
                  <a16:creationId xmlns:a16="http://schemas.microsoft.com/office/drawing/2014/main" id="{265AA16D-D371-B767-2878-68943C975A4D}"/>
                </a:ext>
              </a:extLst>
            </p:cNvPr>
            <p:cNvSpPr/>
            <p:nvPr/>
          </p:nvSpPr>
          <p:spPr bwMode="auto">
            <a:xfrm>
              <a:off x="3441700" y="2446338"/>
              <a:ext cx="84138" cy="161925"/>
            </a:xfrm>
            <a:custGeom>
              <a:avLst/>
              <a:gdLst/>
              <a:ahLst/>
              <a:cxnLst>
                <a:cxn ang="0">
                  <a:pos x="153" y="1"/>
                </a:cxn>
                <a:cxn ang="0">
                  <a:pos x="139" y="22"/>
                </a:cxn>
                <a:cxn ang="0">
                  <a:pos x="129" y="44"/>
                </a:cxn>
                <a:cxn ang="0">
                  <a:pos x="112" y="84"/>
                </a:cxn>
                <a:cxn ang="0">
                  <a:pos x="109" y="93"/>
                </a:cxn>
                <a:cxn ang="0">
                  <a:pos x="104" y="116"/>
                </a:cxn>
                <a:cxn ang="0">
                  <a:pos x="100" y="125"/>
                </a:cxn>
                <a:cxn ang="0">
                  <a:pos x="79" y="157"/>
                </a:cxn>
                <a:cxn ang="0">
                  <a:pos x="60" y="190"/>
                </a:cxn>
                <a:cxn ang="0">
                  <a:pos x="24" y="249"/>
                </a:cxn>
                <a:cxn ang="0">
                  <a:pos x="5" y="287"/>
                </a:cxn>
                <a:cxn ang="0">
                  <a:pos x="0" y="300"/>
                </a:cxn>
                <a:cxn ang="0">
                  <a:pos x="1" y="305"/>
                </a:cxn>
                <a:cxn ang="0">
                  <a:pos x="2" y="306"/>
                </a:cxn>
                <a:cxn ang="0">
                  <a:pos x="5" y="307"/>
                </a:cxn>
                <a:cxn ang="0">
                  <a:pos x="9" y="302"/>
                </a:cxn>
                <a:cxn ang="0">
                  <a:pos x="8" y="300"/>
                </a:cxn>
                <a:cxn ang="0">
                  <a:pos x="10" y="299"/>
                </a:cxn>
                <a:cxn ang="0">
                  <a:pos x="15" y="288"/>
                </a:cxn>
                <a:cxn ang="0">
                  <a:pos x="32" y="258"/>
                </a:cxn>
                <a:cxn ang="0">
                  <a:pos x="55" y="218"/>
                </a:cxn>
                <a:cxn ang="0">
                  <a:pos x="77" y="179"/>
                </a:cxn>
                <a:cxn ang="0">
                  <a:pos x="108" y="129"/>
                </a:cxn>
                <a:cxn ang="0">
                  <a:pos x="110" y="124"/>
                </a:cxn>
                <a:cxn ang="0">
                  <a:pos x="114" y="110"/>
                </a:cxn>
                <a:cxn ang="0">
                  <a:pos x="121" y="90"/>
                </a:cxn>
                <a:cxn ang="0">
                  <a:pos x="128" y="71"/>
                </a:cxn>
                <a:cxn ang="0">
                  <a:pos x="141" y="39"/>
                </a:cxn>
                <a:cxn ang="0">
                  <a:pos x="155" y="15"/>
                </a:cxn>
                <a:cxn ang="0">
                  <a:pos x="159" y="9"/>
                </a:cxn>
                <a:cxn ang="0">
                  <a:pos x="160" y="5"/>
                </a:cxn>
                <a:cxn ang="0">
                  <a:pos x="157" y="0"/>
                </a:cxn>
                <a:cxn ang="0">
                  <a:pos x="154" y="0"/>
                </a:cxn>
                <a:cxn ang="0">
                  <a:pos x="153" y="1"/>
                </a:cxn>
              </a:cxnLst>
              <a:rect l="0" t="0" r="r" b="b"/>
              <a:pathLst>
                <a:path w="160" h="307">
                  <a:moveTo>
                    <a:pt x="153" y="1"/>
                  </a:moveTo>
                  <a:lnTo>
                    <a:pt x="153" y="1"/>
                  </a:lnTo>
                  <a:lnTo>
                    <a:pt x="146" y="12"/>
                  </a:lnTo>
                  <a:lnTo>
                    <a:pt x="139" y="22"/>
                  </a:lnTo>
                  <a:lnTo>
                    <a:pt x="134" y="33"/>
                  </a:lnTo>
                  <a:lnTo>
                    <a:pt x="129" y="44"/>
                  </a:lnTo>
                  <a:lnTo>
                    <a:pt x="129" y="44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09" y="93"/>
                  </a:lnTo>
                  <a:lnTo>
                    <a:pt x="107" y="105"/>
                  </a:lnTo>
                  <a:lnTo>
                    <a:pt x="104" y="116"/>
                  </a:lnTo>
                  <a:lnTo>
                    <a:pt x="102" y="121"/>
                  </a:lnTo>
                  <a:lnTo>
                    <a:pt x="100" y="125"/>
                  </a:lnTo>
                  <a:lnTo>
                    <a:pt x="100" y="125"/>
                  </a:lnTo>
                  <a:lnTo>
                    <a:pt x="79" y="157"/>
                  </a:lnTo>
                  <a:lnTo>
                    <a:pt x="60" y="190"/>
                  </a:lnTo>
                  <a:lnTo>
                    <a:pt x="60" y="190"/>
                  </a:lnTo>
                  <a:lnTo>
                    <a:pt x="46" y="212"/>
                  </a:lnTo>
                  <a:lnTo>
                    <a:pt x="24" y="249"/>
                  </a:lnTo>
                  <a:lnTo>
                    <a:pt x="13" y="269"/>
                  </a:lnTo>
                  <a:lnTo>
                    <a:pt x="5" y="287"/>
                  </a:lnTo>
                  <a:lnTo>
                    <a:pt x="2" y="294"/>
                  </a:lnTo>
                  <a:lnTo>
                    <a:pt x="0" y="300"/>
                  </a:lnTo>
                  <a:lnTo>
                    <a:pt x="0" y="304"/>
                  </a:lnTo>
                  <a:lnTo>
                    <a:pt x="1" y="305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8" y="305"/>
                  </a:lnTo>
                  <a:lnTo>
                    <a:pt x="9" y="302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9" y="30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32" y="258"/>
                  </a:lnTo>
                  <a:lnTo>
                    <a:pt x="32" y="258"/>
                  </a:lnTo>
                  <a:lnTo>
                    <a:pt x="55" y="218"/>
                  </a:lnTo>
                  <a:lnTo>
                    <a:pt x="77" y="179"/>
                  </a:lnTo>
                  <a:lnTo>
                    <a:pt x="77" y="179"/>
                  </a:lnTo>
                  <a:lnTo>
                    <a:pt x="93" y="154"/>
                  </a:lnTo>
                  <a:lnTo>
                    <a:pt x="108" y="129"/>
                  </a:lnTo>
                  <a:lnTo>
                    <a:pt x="108" y="129"/>
                  </a:lnTo>
                  <a:lnTo>
                    <a:pt x="110" y="124"/>
                  </a:lnTo>
                  <a:lnTo>
                    <a:pt x="112" y="11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21" y="90"/>
                  </a:lnTo>
                  <a:lnTo>
                    <a:pt x="128" y="71"/>
                  </a:lnTo>
                  <a:lnTo>
                    <a:pt x="128" y="71"/>
                  </a:lnTo>
                  <a:lnTo>
                    <a:pt x="134" y="55"/>
                  </a:lnTo>
                  <a:lnTo>
                    <a:pt x="141" y="39"/>
                  </a:lnTo>
                  <a:lnTo>
                    <a:pt x="150" y="23"/>
                  </a:lnTo>
                  <a:lnTo>
                    <a:pt x="155" y="15"/>
                  </a:lnTo>
                  <a:lnTo>
                    <a:pt x="159" y="9"/>
                  </a:lnTo>
                  <a:lnTo>
                    <a:pt x="159" y="9"/>
                  </a:lnTo>
                  <a:lnTo>
                    <a:pt x="160" y="7"/>
                  </a:lnTo>
                  <a:lnTo>
                    <a:pt x="160" y="5"/>
                  </a:lnTo>
                  <a:lnTo>
                    <a:pt x="159" y="1"/>
                  </a:lnTo>
                  <a:lnTo>
                    <a:pt x="157" y="0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3" y="1"/>
                  </a:lnTo>
                  <a:lnTo>
                    <a:pt x="15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5" name="Freeform 216">
              <a:extLst>
                <a:ext uri="{FF2B5EF4-FFF2-40B4-BE49-F238E27FC236}">
                  <a16:creationId xmlns:a16="http://schemas.microsoft.com/office/drawing/2014/main" id="{2A3EE6D9-730E-CA3C-BFF6-11E0A3D2441A}"/>
                </a:ext>
              </a:extLst>
            </p:cNvPr>
            <p:cNvSpPr/>
            <p:nvPr/>
          </p:nvSpPr>
          <p:spPr bwMode="auto">
            <a:xfrm>
              <a:off x="3468688" y="2425700"/>
              <a:ext cx="96838" cy="206375"/>
            </a:xfrm>
            <a:custGeom>
              <a:avLst/>
              <a:gdLst/>
              <a:ahLst/>
              <a:cxnLst>
                <a:cxn ang="0">
                  <a:pos x="177" y="2"/>
                </a:cxn>
                <a:cxn ang="0">
                  <a:pos x="177" y="2"/>
                </a:cxn>
                <a:cxn ang="0">
                  <a:pos x="162" y="26"/>
                </a:cxn>
                <a:cxn ang="0">
                  <a:pos x="147" y="50"/>
                </a:cxn>
                <a:cxn ang="0">
                  <a:pos x="134" y="76"/>
                </a:cxn>
                <a:cxn ang="0">
                  <a:pos x="121" y="100"/>
                </a:cxn>
                <a:cxn ang="0">
                  <a:pos x="98" y="152"/>
                </a:cxn>
                <a:cxn ang="0">
                  <a:pos x="76" y="204"/>
                </a:cxn>
                <a:cxn ang="0">
                  <a:pos x="76" y="204"/>
                </a:cxn>
                <a:cxn ang="0">
                  <a:pos x="36" y="297"/>
                </a:cxn>
                <a:cxn ang="0">
                  <a:pos x="36" y="297"/>
                </a:cxn>
                <a:cxn ang="0">
                  <a:pos x="26" y="317"/>
                </a:cxn>
                <a:cxn ang="0">
                  <a:pos x="16" y="339"/>
                </a:cxn>
                <a:cxn ang="0">
                  <a:pos x="7" y="360"/>
                </a:cxn>
                <a:cxn ang="0">
                  <a:pos x="3" y="371"/>
                </a:cxn>
                <a:cxn ang="0">
                  <a:pos x="0" y="382"/>
                </a:cxn>
                <a:cxn ang="0">
                  <a:pos x="0" y="382"/>
                </a:cxn>
                <a:cxn ang="0">
                  <a:pos x="0" y="384"/>
                </a:cxn>
                <a:cxn ang="0">
                  <a:pos x="0" y="386"/>
                </a:cxn>
                <a:cxn ang="0">
                  <a:pos x="1" y="388"/>
                </a:cxn>
                <a:cxn ang="0">
                  <a:pos x="3" y="388"/>
                </a:cxn>
                <a:cxn ang="0">
                  <a:pos x="5" y="389"/>
                </a:cxn>
                <a:cxn ang="0">
                  <a:pos x="6" y="388"/>
                </a:cxn>
                <a:cxn ang="0">
                  <a:pos x="8" y="387"/>
                </a:cxn>
                <a:cxn ang="0">
                  <a:pos x="9" y="384"/>
                </a:cxn>
                <a:cxn ang="0">
                  <a:pos x="9" y="384"/>
                </a:cxn>
                <a:cxn ang="0">
                  <a:pos x="12" y="373"/>
                </a:cxn>
                <a:cxn ang="0">
                  <a:pos x="16" y="363"/>
                </a:cxn>
                <a:cxn ang="0">
                  <a:pos x="20" y="351"/>
                </a:cxn>
                <a:cxn ang="0">
                  <a:pos x="25" y="341"/>
                </a:cxn>
                <a:cxn ang="0">
                  <a:pos x="25" y="341"/>
                </a:cxn>
                <a:cxn ang="0">
                  <a:pos x="32" y="330"/>
                </a:cxn>
                <a:cxn ang="0">
                  <a:pos x="37" y="318"/>
                </a:cxn>
                <a:cxn ang="0">
                  <a:pos x="47" y="295"/>
                </a:cxn>
                <a:cxn ang="0">
                  <a:pos x="47" y="295"/>
                </a:cxn>
                <a:cxn ang="0">
                  <a:pos x="87" y="202"/>
                </a:cxn>
                <a:cxn ang="0">
                  <a:pos x="87" y="202"/>
                </a:cxn>
                <a:cxn ang="0">
                  <a:pos x="109" y="151"/>
                </a:cxn>
                <a:cxn ang="0">
                  <a:pos x="132" y="101"/>
                </a:cxn>
                <a:cxn ang="0">
                  <a:pos x="144" y="78"/>
                </a:cxn>
                <a:cxn ang="0">
                  <a:pos x="157" y="53"/>
                </a:cxn>
                <a:cxn ang="0">
                  <a:pos x="170" y="29"/>
                </a:cxn>
                <a:cxn ang="0">
                  <a:pos x="184" y="6"/>
                </a:cxn>
                <a:cxn ang="0">
                  <a:pos x="184" y="6"/>
                </a:cxn>
                <a:cxn ang="0">
                  <a:pos x="185" y="4"/>
                </a:cxn>
                <a:cxn ang="0">
                  <a:pos x="185" y="3"/>
                </a:cxn>
                <a:cxn ang="0">
                  <a:pos x="184" y="1"/>
                </a:cxn>
                <a:cxn ang="0">
                  <a:pos x="183" y="0"/>
                </a:cxn>
                <a:cxn ang="0">
                  <a:pos x="181" y="0"/>
                </a:cxn>
                <a:cxn ang="0">
                  <a:pos x="180" y="0"/>
                </a:cxn>
                <a:cxn ang="0">
                  <a:pos x="178" y="0"/>
                </a:cxn>
                <a:cxn ang="0">
                  <a:pos x="177" y="2"/>
                </a:cxn>
                <a:cxn ang="0">
                  <a:pos x="177" y="2"/>
                </a:cxn>
              </a:cxnLst>
              <a:rect l="0" t="0" r="r" b="b"/>
              <a:pathLst>
                <a:path w="185" h="389">
                  <a:moveTo>
                    <a:pt x="177" y="2"/>
                  </a:moveTo>
                  <a:lnTo>
                    <a:pt x="177" y="2"/>
                  </a:lnTo>
                  <a:lnTo>
                    <a:pt x="162" y="26"/>
                  </a:lnTo>
                  <a:lnTo>
                    <a:pt x="147" y="50"/>
                  </a:lnTo>
                  <a:lnTo>
                    <a:pt x="134" y="76"/>
                  </a:lnTo>
                  <a:lnTo>
                    <a:pt x="121" y="100"/>
                  </a:lnTo>
                  <a:lnTo>
                    <a:pt x="98" y="152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6" y="317"/>
                  </a:lnTo>
                  <a:lnTo>
                    <a:pt x="16" y="339"/>
                  </a:lnTo>
                  <a:lnTo>
                    <a:pt x="7" y="360"/>
                  </a:lnTo>
                  <a:lnTo>
                    <a:pt x="3" y="371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4"/>
                  </a:lnTo>
                  <a:lnTo>
                    <a:pt x="0" y="386"/>
                  </a:lnTo>
                  <a:lnTo>
                    <a:pt x="1" y="388"/>
                  </a:lnTo>
                  <a:lnTo>
                    <a:pt x="3" y="388"/>
                  </a:lnTo>
                  <a:lnTo>
                    <a:pt x="5" y="389"/>
                  </a:lnTo>
                  <a:lnTo>
                    <a:pt x="6" y="388"/>
                  </a:lnTo>
                  <a:lnTo>
                    <a:pt x="8" y="387"/>
                  </a:lnTo>
                  <a:lnTo>
                    <a:pt x="9" y="384"/>
                  </a:lnTo>
                  <a:lnTo>
                    <a:pt x="9" y="384"/>
                  </a:lnTo>
                  <a:lnTo>
                    <a:pt x="12" y="373"/>
                  </a:lnTo>
                  <a:lnTo>
                    <a:pt x="16" y="363"/>
                  </a:lnTo>
                  <a:lnTo>
                    <a:pt x="20" y="351"/>
                  </a:lnTo>
                  <a:lnTo>
                    <a:pt x="25" y="341"/>
                  </a:lnTo>
                  <a:lnTo>
                    <a:pt x="25" y="341"/>
                  </a:lnTo>
                  <a:lnTo>
                    <a:pt x="32" y="330"/>
                  </a:lnTo>
                  <a:lnTo>
                    <a:pt x="37" y="318"/>
                  </a:lnTo>
                  <a:lnTo>
                    <a:pt x="47" y="295"/>
                  </a:lnTo>
                  <a:lnTo>
                    <a:pt x="47" y="295"/>
                  </a:lnTo>
                  <a:lnTo>
                    <a:pt x="87" y="202"/>
                  </a:lnTo>
                  <a:lnTo>
                    <a:pt x="87" y="202"/>
                  </a:lnTo>
                  <a:lnTo>
                    <a:pt x="109" y="151"/>
                  </a:lnTo>
                  <a:lnTo>
                    <a:pt x="132" y="101"/>
                  </a:lnTo>
                  <a:lnTo>
                    <a:pt x="144" y="78"/>
                  </a:lnTo>
                  <a:lnTo>
                    <a:pt x="157" y="53"/>
                  </a:lnTo>
                  <a:lnTo>
                    <a:pt x="170" y="29"/>
                  </a:lnTo>
                  <a:lnTo>
                    <a:pt x="184" y="6"/>
                  </a:lnTo>
                  <a:lnTo>
                    <a:pt x="184" y="6"/>
                  </a:lnTo>
                  <a:lnTo>
                    <a:pt x="185" y="4"/>
                  </a:lnTo>
                  <a:lnTo>
                    <a:pt x="185" y="3"/>
                  </a:lnTo>
                  <a:lnTo>
                    <a:pt x="184" y="1"/>
                  </a:lnTo>
                  <a:lnTo>
                    <a:pt x="183" y="0"/>
                  </a:lnTo>
                  <a:lnTo>
                    <a:pt x="181" y="0"/>
                  </a:lnTo>
                  <a:lnTo>
                    <a:pt x="180" y="0"/>
                  </a:lnTo>
                  <a:lnTo>
                    <a:pt x="178" y="0"/>
                  </a:lnTo>
                  <a:lnTo>
                    <a:pt x="177" y="2"/>
                  </a:lnTo>
                  <a:lnTo>
                    <a:pt x="17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6" name="Freeform 217">
              <a:extLst>
                <a:ext uri="{FF2B5EF4-FFF2-40B4-BE49-F238E27FC236}">
                  <a16:creationId xmlns:a16="http://schemas.microsoft.com/office/drawing/2014/main" id="{3A8FC895-B6AD-8562-9DB5-4F6B17436E40}"/>
                </a:ext>
              </a:extLst>
            </p:cNvPr>
            <p:cNvSpPr/>
            <p:nvPr/>
          </p:nvSpPr>
          <p:spPr bwMode="auto">
            <a:xfrm>
              <a:off x="3514725" y="2389188"/>
              <a:ext cx="107950" cy="252413"/>
            </a:xfrm>
            <a:custGeom>
              <a:avLst/>
              <a:gdLst/>
              <a:ahLst/>
              <a:cxnLst>
                <a:cxn ang="0">
                  <a:pos x="198" y="2"/>
                </a:cxn>
                <a:cxn ang="0">
                  <a:pos x="147" y="97"/>
                </a:cxn>
                <a:cxn ang="0">
                  <a:pos x="133" y="128"/>
                </a:cxn>
                <a:cxn ang="0">
                  <a:pos x="108" y="192"/>
                </a:cxn>
                <a:cxn ang="0">
                  <a:pos x="95" y="224"/>
                </a:cxn>
                <a:cxn ang="0">
                  <a:pos x="55" y="314"/>
                </a:cxn>
                <a:cxn ang="0">
                  <a:pos x="44" y="344"/>
                </a:cxn>
                <a:cxn ang="0">
                  <a:pos x="33" y="374"/>
                </a:cxn>
                <a:cxn ang="0">
                  <a:pos x="25" y="405"/>
                </a:cxn>
                <a:cxn ang="0">
                  <a:pos x="19" y="419"/>
                </a:cxn>
                <a:cxn ang="0">
                  <a:pos x="14" y="434"/>
                </a:cxn>
                <a:cxn ang="0">
                  <a:pos x="9" y="452"/>
                </a:cxn>
                <a:cxn ang="0">
                  <a:pos x="1" y="470"/>
                </a:cxn>
                <a:cxn ang="0">
                  <a:pos x="0" y="472"/>
                </a:cxn>
                <a:cxn ang="0">
                  <a:pos x="2" y="475"/>
                </a:cxn>
                <a:cxn ang="0">
                  <a:pos x="4" y="477"/>
                </a:cxn>
                <a:cxn ang="0">
                  <a:pos x="9" y="476"/>
                </a:cxn>
                <a:cxn ang="0">
                  <a:pos x="10" y="475"/>
                </a:cxn>
                <a:cxn ang="0">
                  <a:pos x="20" y="449"/>
                </a:cxn>
                <a:cxn ang="0">
                  <a:pos x="44" y="371"/>
                </a:cxn>
                <a:cxn ang="0">
                  <a:pos x="50" y="353"/>
                </a:cxn>
                <a:cxn ang="0">
                  <a:pos x="70" y="304"/>
                </a:cxn>
                <a:cxn ang="0">
                  <a:pos x="99" y="238"/>
                </a:cxn>
                <a:cxn ang="0">
                  <a:pos x="124" y="174"/>
                </a:cxn>
                <a:cxn ang="0">
                  <a:pos x="143" y="125"/>
                </a:cxn>
                <a:cxn ang="0">
                  <a:pos x="150" y="109"/>
                </a:cxn>
                <a:cxn ang="0">
                  <a:pos x="206" y="7"/>
                </a:cxn>
                <a:cxn ang="0">
                  <a:pos x="206" y="5"/>
                </a:cxn>
                <a:cxn ang="0">
                  <a:pos x="205" y="2"/>
                </a:cxn>
                <a:cxn ang="0">
                  <a:pos x="202" y="0"/>
                </a:cxn>
                <a:cxn ang="0">
                  <a:pos x="199" y="1"/>
                </a:cxn>
                <a:cxn ang="0">
                  <a:pos x="198" y="2"/>
                </a:cxn>
              </a:cxnLst>
              <a:rect l="0" t="0" r="r" b="b"/>
              <a:pathLst>
                <a:path w="206" h="477">
                  <a:moveTo>
                    <a:pt x="198" y="2"/>
                  </a:moveTo>
                  <a:lnTo>
                    <a:pt x="198" y="2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39" y="113"/>
                  </a:lnTo>
                  <a:lnTo>
                    <a:pt x="133" y="128"/>
                  </a:lnTo>
                  <a:lnTo>
                    <a:pt x="120" y="160"/>
                  </a:lnTo>
                  <a:lnTo>
                    <a:pt x="108" y="192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68" y="284"/>
                  </a:lnTo>
                  <a:lnTo>
                    <a:pt x="55" y="314"/>
                  </a:lnTo>
                  <a:lnTo>
                    <a:pt x="44" y="344"/>
                  </a:lnTo>
                  <a:lnTo>
                    <a:pt x="44" y="344"/>
                  </a:lnTo>
                  <a:lnTo>
                    <a:pt x="38" y="359"/>
                  </a:lnTo>
                  <a:lnTo>
                    <a:pt x="33" y="374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23" y="412"/>
                  </a:lnTo>
                  <a:lnTo>
                    <a:pt x="19" y="419"/>
                  </a:lnTo>
                  <a:lnTo>
                    <a:pt x="16" y="427"/>
                  </a:lnTo>
                  <a:lnTo>
                    <a:pt x="14" y="434"/>
                  </a:lnTo>
                  <a:lnTo>
                    <a:pt x="14" y="434"/>
                  </a:lnTo>
                  <a:lnTo>
                    <a:pt x="9" y="452"/>
                  </a:lnTo>
                  <a:lnTo>
                    <a:pt x="5" y="461"/>
                  </a:lnTo>
                  <a:lnTo>
                    <a:pt x="1" y="470"/>
                  </a:lnTo>
                  <a:lnTo>
                    <a:pt x="1" y="470"/>
                  </a:lnTo>
                  <a:lnTo>
                    <a:pt x="0" y="472"/>
                  </a:lnTo>
                  <a:lnTo>
                    <a:pt x="1" y="474"/>
                  </a:lnTo>
                  <a:lnTo>
                    <a:pt x="2" y="475"/>
                  </a:lnTo>
                  <a:lnTo>
                    <a:pt x="3" y="476"/>
                  </a:lnTo>
                  <a:lnTo>
                    <a:pt x="4" y="477"/>
                  </a:lnTo>
                  <a:lnTo>
                    <a:pt x="7" y="477"/>
                  </a:lnTo>
                  <a:lnTo>
                    <a:pt x="9" y="476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15" y="463"/>
                  </a:lnTo>
                  <a:lnTo>
                    <a:pt x="20" y="449"/>
                  </a:lnTo>
                  <a:lnTo>
                    <a:pt x="29" y="424"/>
                  </a:lnTo>
                  <a:lnTo>
                    <a:pt x="44" y="371"/>
                  </a:lnTo>
                  <a:lnTo>
                    <a:pt x="44" y="371"/>
                  </a:lnTo>
                  <a:lnTo>
                    <a:pt x="50" y="353"/>
                  </a:lnTo>
                  <a:lnTo>
                    <a:pt x="56" y="337"/>
                  </a:lnTo>
                  <a:lnTo>
                    <a:pt x="70" y="304"/>
                  </a:lnTo>
                  <a:lnTo>
                    <a:pt x="99" y="238"/>
                  </a:lnTo>
                  <a:lnTo>
                    <a:pt x="99" y="238"/>
                  </a:lnTo>
                  <a:lnTo>
                    <a:pt x="113" y="206"/>
                  </a:lnTo>
                  <a:lnTo>
                    <a:pt x="124" y="174"/>
                  </a:lnTo>
                  <a:lnTo>
                    <a:pt x="137" y="142"/>
                  </a:lnTo>
                  <a:lnTo>
                    <a:pt x="143" y="125"/>
                  </a:lnTo>
                  <a:lnTo>
                    <a:pt x="150" y="109"/>
                  </a:lnTo>
                  <a:lnTo>
                    <a:pt x="150" y="109"/>
                  </a:lnTo>
                  <a:lnTo>
                    <a:pt x="178" y="59"/>
                  </a:lnTo>
                  <a:lnTo>
                    <a:pt x="206" y="7"/>
                  </a:lnTo>
                  <a:lnTo>
                    <a:pt x="206" y="7"/>
                  </a:lnTo>
                  <a:lnTo>
                    <a:pt x="206" y="5"/>
                  </a:lnTo>
                  <a:lnTo>
                    <a:pt x="206" y="3"/>
                  </a:lnTo>
                  <a:lnTo>
                    <a:pt x="205" y="2"/>
                  </a:lnTo>
                  <a:lnTo>
                    <a:pt x="204" y="1"/>
                  </a:lnTo>
                  <a:lnTo>
                    <a:pt x="202" y="0"/>
                  </a:lnTo>
                  <a:lnTo>
                    <a:pt x="200" y="0"/>
                  </a:lnTo>
                  <a:lnTo>
                    <a:pt x="199" y="1"/>
                  </a:lnTo>
                  <a:lnTo>
                    <a:pt x="198" y="2"/>
                  </a:lnTo>
                  <a:lnTo>
                    <a:pt x="19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7" name="Freeform 218">
              <a:extLst>
                <a:ext uri="{FF2B5EF4-FFF2-40B4-BE49-F238E27FC236}">
                  <a16:creationId xmlns:a16="http://schemas.microsoft.com/office/drawing/2014/main" id="{7F010706-DF46-E682-40EB-B610B62E1821}"/>
                </a:ext>
              </a:extLst>
            </p:cNvPr>
            <p:cNvSpPr/>
            <p:nvPr/>
          </p:nvSpPr>
          <p:spPr bwMode="auto">
            <a:xfrm>
              <a:off x="3571875" y="2335213"/>
              <a:ext cx="95250" cy="282575"/>
            </a:xfrm>
            <a:custGeom>
              <a:avLst/>
              <a:gdLst/>
              <a:ahLst/>
              <a:cxnLst>
                <a:cxn ang="0">
                  <a:pos x="171" y="5"/>
                </a:cxn>
                <a:cxn ang="0">
                  <a:pos x="165" y="36"/>
                </a:cxn>
                <a:cxn ang="0">
                  <a:pos x="157" y="67"/>
                </a:cxn>
                <a:cxn ang="0">
                  <a:pos x="133" y="127"/>
                </a:cxn>
                <a:cxn ang="0">
                  <a:pos x="119" y="162"/>
                </a:cxn>
                <a:cxn ang="0">
                  <a:pos x="79" y="267"/>
                </a:cxn>
                <a:cxn ang="0">
                  <a:pos x="51" y="335"/>
                </a:cxn>
                <a:cxn ang="0">
                  <a:pos x="33" y="387"/>
                </a:cxn>
                <a:cxn ang="0">
                  <a:pos x="28" y="406"/>
                </a:cxn>
                <a:cxn ang="0">
                  <a:pos x="12" y="472"/>
                </a:cxn>
                <a:cxn ang="0">
                  <a:pos x="9" y="486"/>
                </a:cxn>
                <a:cxn ang="0">
                  <a:pos x="2" y="515"/>
                </a:cxn>
                <a:cxn ang="0">
                  <a:pos x="0" y="530"/>
                </a:cxn>
                <a:cxn ang="0">
                  <a:pos x="1" y="533"/>
                </a:cxn>
                <a:cxn ang="0">
                  <a:pos x="4" y="534"/>
                </a:cxn>
                <a:cxn ang="0">
                  <a:pos x="9" y="532"/>
                </a:cxn>
                <a:cxn ang="0">
                  <a:pos x="9" y="530"/>
                </a:cxn>
                <a:cxn ang="0">
                  <a:pos x="15" y="498"/>
                </a:cxn>
                <a:cxn ang="0">
                  <a:pos x="22" y="467"/>
                </a:cxn>
                <a:cxn ang="0">
                  <a:pos x="26" y="449"/>
                </a:cxn>
                <a:cxn ang="0">
                  <a:pos x="39" y="400"/>
                </a:cxn>
                <a:cxn ang="0">
                  <a:pos x="44" y="382"/>
                </a:cxn>
                <a:cxn ang="0">
                  <a:pos x="64" y="329"/>
                </a:cxn>
                <a:cxn ang="0">
                  <a:pos x="92" y="261"/>
                </a:cxn>
                <a:cxn ang="0">
                  <a:pos x="120" y="187"/>
                </a:cxn>
                <a:cxn ang="0">
                  <a:pos x="148" y="113"/>
                </a:cxn>
                <a:cxn ang="0">
                  <a:pos x="160" y="88"/>
                </a:cxn>
                <a:cxn ang="0">
                  <a:pos x="173" y="46"/>
                </a:cxn>
                <a:cxn ang="0">
                  <a:pos x="178" y="18"/>
                </a:cxn>
                <a:cxn ang="0">
                  <a:pos x="180" y="5"/>
                </a:cxn>
                <a:cxn ang="0">
                  <a:pos x="179" y="1"/>
                </a:cxn>
                <a:cxn ang="0">
                  <a:pos x="176" y="0"/>
                </a:cxn>
                <a:cxn ang="0">
                  <a:pos x="171" y="3"/>
                </a:cxn>
                <a:cxn ang="0">
                  <a:pos x="171" y="5"/>
                </a:cxn>
              </a:cxnLst>
              <a:rect l="0" t="0" r="r" b="b"/>
              <a:pathLst>
                <a:path w="180" h="534">
                  <a:moveTo>
                    <a:pt x="171" y="5"/>
                  </a:moveTo>
                  <a:lnTo>
                    <a:pt x="171" y="5"/>
                  </a:lnTo>
                  <a:lnTo>
                    <a:pt x="168" y="20"/>
                  </a:lnTo>
                  <a:lnTo>
                    <a:pt x="165" y="36"/>
                  </a:lnTo>
                  <a:lnTo>
                    <a:pt x="161" y="51"/>
                  </a:lnTo>
                  <a:lnTo>
                    <a:pt x="157" y="67"/>
                  </a:lnTo>
                  <a:lnTo>
                    <a:pt x="145" y="97"/>
                  </a:lnTo>
                  <a:lnTo>
                    <a:pt x="133" y="127"/>
                  </a:lnTo>
                  <a:lnTo>
                    <a:pt x="133" y="127"/>
                  </a:lnTo>
                  <a:lnTo>
                    <a:pt x="119" y="162"/>
                  </a:lnTo>
                  <a:lnTo>
                    <a:pt x="106" y="197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51" y="335"/>
                  </a:lnTo>
                  <a:lnTo>
                    <a:pt x="39" y="370"/>
                  </a:lnTo>
                  <a:lnTo>
                    <a:pt x="33" y="387"/>
                  </a:lnTo>
                  <a:lnTo>
                    <a:pt x="28" y="406"/>
                  </a:lnTo>
                  <a:lnTo>
                    <a:pt x="28" y="406"/>
                  </a:lnTo>
                  <a:lnTo>
                    <a:pt x="19" y="439"/>
                  </a:lnTo>
                  <a:lnTo>
                    <a:pt x="12" y="472"/>
                  </a:lnTo>
                  <a:lnTo>
                    <a:pt x="12" y="472"/>
                  </a:lnTo>
                  <a:lnTo>
                    <a:pt x="9" y="486"/>
                  </a:lnTo>
                  <a:lnTo>
                    <a:pt x="6" y="501"/>
                  </a:lnTo>
                  <a:lnTo>
                    <a:pt x="2" y="515"/>
                  </a:lnTo>
                  <a:lnTo>
                    <a:pt x="0" y="530"/>
                  </a:lnTo>
                  <a:lnTo>
                    <a:pt x="0" y="530"/>
                  </a:lnTo>
                  <a:lnTo>
                    <a:pt x="1" y="532"/>
                  </a:lnTo>
                  <a:lnTo>
                    <a:pt x="1" y="533"/>
                  </a:lnTo>
                  <a:lnTo>
                    <a:pt x="3" y="534"/>
                  </a:lnTo>
                  <a:lnTo>
                    <a:pt x="4" y="534"/>
                  </a:lnTo>
                  <a:lnTo>
                    <a:pt x="8" y="533"/>
                  </a:lnTo>
                  <a:lnTo>
                    <a:pt x="9" y="532"/>
                  </a:lnTo>
                  <a:lnTo>
                    <a:pt x="9" y="530"/>
                  </a:lnTo>
                  <a:lnTo>
                    <a:pt x="9" y="530"/>
                  </a:lnTo>
                  <a:lnTo>
                    <a:pt x="12" y="513"/>
                  </a:lnTo>
                  <a:lnTo>
                    <a:pt x="15" y="498"/>
                  </a:lnTo>
                  <a:lnTo>
                    <a:pt x="19" y="482"/>
                  </a:lnTo>
                  <a:lnTo>
                    <a:pt x="22" y="467"/>
                  </a:lnTo>
                  <a:lnTo>
                    <a:pt x="22" y="467"/>
                  </a:lnTo>
                  <a:lnTo>
                    <a:pt x="26" y="449"/>
                  </a:lnTo>
                  <a:lnTo>
                    <a:pt x="30" y="433"/>
                  </a:lnTo>
                  <a:lnTo>
                    <a:pt x="39" y="400"/>
                  </a:lnTo>
                  <a:lnTo>
                    <a:pt x="39" y="400"/>
                  </a:lnTo>
                  <a:lnTo>
                    <a:pt x="44" y="382"/>
                  </a:lnTo>
                  <a:lnTo>
                    <a:pt x="50" y="364"/>
                  </a:lnTo>
                  <a:lnTo>
                    <a:pt x="64" y="329"/>
                  </a:lnTo>
                  <a:lnTo>
                    <a:pt x="78" y="295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120" y="187"/>
                  </a:lnTo>
                  <a:lnTo>
                    <a:pt x="134" y="151"/>
                  </a:lnTo>
                  <a:lnTo>
                    <a:pt x="148" y="113"/>
                  </a:lnTo>
                  <a:lnTo>
                    <a:pt x="148" y="113"/>
                  </a:lnTo>
                  <a:lnTo>
                    <a:pt x="160" y="88"/>
                  </a:lnTo>
                  <a:lnTo>
                    <a:pt x="169" y="61"/>
                  </a:lnTo>
                  <a:lnTo>
                    <a:pt x="173" y="46"/>
                  </a:lnTo>
                  <a:lnTo>
                    <a:pt x="176" y="33"/>
                  </a:lnTo>
                  <a:lnTo>
                    <a:pt x="178" y="18"/>
                  </a:lnTo>
                  <a:lnTo>
                    <a:pt x="180" y="5"/>
                  </a:lnTo>
                  <a:lnTo>
                    <a:pt x="180" y="5"/>
                  </a:lnTo>
                  <a:lnTo>
                    <a:pt x="180" y="3"/>
                  </a:lnTo>
                  <a:lnTo>
                    <a:pt x="179" y="1"/>
                  </a:lnTo>
                  <a:lnTo>
                    <a:pt x="177" y="1"/>
                  </a:lnTo>
                  <a:lnTo>
                    <a:pt x="176" y="0"/>
                  </a:lnTo>
                  <a:lnTo>
                    <a:pt x="172" y="1"/>
                  </a:lnTo>
                  <a:lnTo>
                    <a:pt x="171" y="3"/>
                  </a:lnTo>
                  <a:lnTo>
                    <a:pt x="171" y="5"/>
                  </a:lnTo>
                  <a:lnTo>
                    <a:pt x="17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8" name="Freeform 219">
              <a:extLst>
                <a:ext uri="{FF2B5EF4-FFF2-40B4-BE49-F238E27FC236}">
                  <a16:creationId xmlns:a16="http://schemas.microsoft.com/office/drawing/2014/main" id="{950B5D1C-22B5-0ECC-D10F-192659B3B84E}"/>
                </a:ext>
              </a:extLst>
            </p:cNvPr>
            <p:cNvSpPr/>
            <p:nvPr/>
          </p:nvSpPr>
          <p:spPr bwMode="auto">
            <a:xfrm>
              <a:off x="3662363" y="2174875"/>
              <a:ext cx="14288" cy="49213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11" y="23"/>
                </a:cxn>
                <a:cxn ang="0">
                  <a:pos x="4" y="43"/>
                </a:cxn>
                <a:cxn ang="0">
                  <a:pos x="1" y="65"/>
                </a:cxn>
                <a:cxn ang="0">
                  <a:pos x="0" y="87"/>
                </a:cxn>
                <a:cxn ang="0">
                  <a:pos x="0" y="87"/>
                </a:cxn>
                <a:cxn ang="0">
                  <a:pos x="0" y="89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9" y="87"/>
                </a:cxn>
                <a:cxn ang="0">
                  <a:pos x="9" y="87"/>
                </a:cxn>
                <a:cxn ang="0">
                  <a:pos x="11" y="66"/>
                </a:cxn>
                <a:cxn ang="0">
                  <a:pos x="14" y="47"/>
                </a:cxn>
                <a:cxn ang="0">
                  <a:pos x="20" y="27"/>
                </a:cxn>
                <a:cxn ang="0">
                  <a:pos x="27" y="7"/>
                </a:cxn>
                <a:cxn ang="0">
                  <a:pos x="27" y="7"/>
                </a:cxn>
                <a:cxn ang="0">
                  <a:pos x="28" y="5"/>
                </a:cxn>
                <a:cxn ang="0">
                  <a:pos x="28" y="4"/>
                </a:cxn>
                <a:cxn ang="0">
                  <a:pos x="25" y="1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8" h="92">
                  <a:moveTo>
                    <a:pt x="20" y="3"/>
                  </a:moveTo>
                  <a:lnTo>
                    <a:pt x="20" y="3"/>
                  </a:lnTo>
                  <a:lnTo>
                    <a:pt x="11" y="23"/>
                  </a:lnTo>
                  <a:lnTo>
                    <a:pt x="4" y="43"/>
                  </a:lnTo>
                  <a:lnTo>
                    <a:pt x="1" y="65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9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9" y="87"/>
                  </a:lnTo>
                  <a:lnTo>
                    <a:pt x="9" y="87"/>
                  </a:lnTo>
                  <a:lnTo>
                    <a:pt x="11" y="66"/>
                  </a:lnTo>
                  <a:lnTo>
                    <a:pt x="14" y="47"/>
                  </a:lnTo>
                  <a:lnTo>
                    <a:pt x="20" y="27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5" y="1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9" name="Freeform 220">
              <a:extLst>
                <a:ext uri="{FF2B5EF4-FFF2-40B4-BE49-F238E27FC236}">
                  <a16:creationId xmlns:a16="http://schemas.microsoft.com/office/drawing/2014/main" id="{DD3AF7BA-0A50-94C7-4830-B038EC190457}"/>
                </a:ext>
              </a:extLst>
            </p:cNvPr>
            <p:cNvSpPr/>
            <p:nvPr/>
          </p:nvSpPr>
          <p:spPr bwMode="auto">
            <a:xfrm>
              <a:off x="3681413" y="2162175"/>
              <a:ext cx="36513" cy="8890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16"/>
                </a:cxn>
                <a:cxn ang="0">
                  <a:pos x="54" y="26"/>
                </a:cxn>
                <a:cxn ang="0">
                  <a:pos x="50" y="36"/>
                </a:cxn>
                <a:cxn ang="0">
                  <a:pos x="46" y="47"/>
                </a:cxn>
                <a:cxn ang="0">
                  <a:pos x="37" y="67"/>
                </a:cxn>
                <a:cxn ang="0">
                  <a:pos x="27" y="88"/>
                </a:cxn>
                <a:cxn ang="0">
                  <a:pos x="27" y="88"/>
                </a:cxn>
                <a:cxn ang="0">
                  <a:pos x="13" y="124"/>
                </a:cxn>
                <a:cxn ang="0">
                  <a:pos x="6" y="143"/>
                </a:cxn>
                <a:cxn ang="0">
                  <a:pos x="0" y="161"/>
                </a:cxn>
                <a:cxn ang="0">
                  <a:pos x="0" y="161"/>
                </a:cxn>
                <a:cxn ang="0">
                  <a:pos x="0" y="163"/>
                </a:cxn>
                <a:cxn ang="0">
                  <a:pos x="1" y="166"/>
                </a:cxn>
                <a:cxn ang="0">
                  <a:pos x="2" y="167"/>
                </a:cxn>
                <a:cxn ang="0">
                  <a:pos x="5" y="168"/>
                </a:cxn>
                <a:cxn ang="0">
                  <a:pos x="7" y="168"/>
                </a:cxn>
                <a:cxn ang="0">
                  <a:pos x="8" y="168"/>
                </a:cxn>
                <a:cxn ang="0">
                  <a:pos x="9" y="166"/>
                </a:cxn>
                <a:cxn ang="0">
                  <a:pos x="10" y="165"/>
                </a:cxn>
                <a:cxn ang="0">
                  <a:pos x="10" y="165"/>
                </a:cxn>
                <a:cxn ang="0">
                  <a:pos x="16" y="142"/>
                </a:cxn>
                <a:cxn ang="0">
                  <a:pos x="24" y="120"/>
                </a:cxn>
                <a:cxn ang="0">
                  <a:pos x="42" y="77"/>
                </a:cxn>
                <a:cxn ang="0">
                  <a:pos x="42" y="77"/>
                </a:cxn>
                <a:cxn ang="0">
                  <a:pos x="57" y="42"/>
                </a:cxn>
                <a:cxn ang="0">
                  <a:pos x="61" y="33"/>
                </a:cxn>
                <a:cxn ang="0">
                  <a:pos x="63" y="24"/>
                </a:cxn>
                <a:cxn ang="0">
                  <a:pos x="65" y="15"/>
                </a:cxn>
                <a:cxn ang="0">
                  <a:pos x="68" y="4"/>
                </a:cxn>
                <a:cxn ang="0">
                  <a:pos x="68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1" y="0"/>
                </a:cxn>
                <a:cxn ang="0">
                  <a:pos x="59" y="1"/>
                </a:cxn>
                <a:cxn ang="0">
                  <a:pos x="58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8" h="168">
                  <a:moveTo>
                    <a:pt x="57" y="4"/>
                  </a:moveTo>
                  <a:lnTo>
                    <a:pt x="57" y="4"/>
                  </a:lnTo>
                  <a:lnTo>
                    <a:pt x="56" y="16"/>
                  </a:lnTo>
                  <a:lnTo>
                    <a:pt x="54" y="26"/>
                  </a:lnTo>
                  <a:lnTo>
                    <a:pt x="50" y="36"/>
                  </a:lnTo>
                  <a:lnTo>
                    <a:pt x="46" y="47"/>
                  </a:lnTo>
                  <a:lnTo>
                    <a:pt x="37" y="67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13" y="124"/>
                  </a:lnTo>
                  <a:lnTo>
                    <a:pt x="6" y="143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163"/>
                  </a:lnTo>
                  <a:lnTo>
                    <a:pt x="1" y="166"/>
                  </a:lnTo>
                  <a:lnTo>
                    <a:pt x="2" y="167"/>
                  </a:lnTo>
                  <a:lnTo>
                    <a:pt x="5" y="168"/>
                  </a:lnTo>
                  <a:lnTo>
                    <a:pt x="7" y="168"/>
                  </a:lnTo>
                  <a:lnTo>
                    <a:pt x="8" y="168"/>
                  </a:lnTo>
                  <a:lnTo>
                    <a:pt x="9" y="166"/>
                  </a:lnTo>
                  <a:lnTo>
                    <a:pt x="10" y="165"/>
                  </a:lnTo>
                  <a:lnTo>
                    <a:pt x="10" y="165"/>
                  </a:lnTo>
                  <a:lnTo>
                    <a:pt x="16" y="142"/>
                  </a:lnTo>
                  <a:lnTo>
                    <a:pt x="24" y="120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57" y="42"/>
                  </a:lnTo>
                  <a:lnTo>
                    <a:pt x="61" y="33"/>
                  </a:lnTo>
                  <a:lnTo>
                    <a:pt x="63" y="24"/>
                  </a:lnTo>
                  <a:lnTo>
                    <a:pt x="65" y="15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59" y="1"/>
                  </a:lnTo>
                  <a:lnTo>
                    <a:pt x="58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0" name="Freeform 221">
              <a:extLst>
                <a:ext uri="{FF2B5EF4-FFF2-40B4-BE49-F238E27FC236}">
                  <a16:creationId xmlns:a16="http://schemas.microsoft.com/office/drawing/2014/main" id="{CC8D7FEF-E394-39D3-440E-C8ACD37457DE}"/>
                </a:ext>
              </a:extLst>
            </p:cNvPr>
            <p:cNvSpPr/>
            <p:nvPr/>
          </p:nvSpPr>
          <p:spPr bwMode="auto">
            <a:xfrm>
              <a:off x="3617913" y="2128838"/>
              <a:ext cx="155575" cy="488950"/>
            </a:xfrm>
            <a:custGeom>
              <a:avLst/>
              <a:gdLst/>
              <a:ahLst/>
              <a:cxnLst>
                <a:cxn ang="0">
                  <a:pos x="285" y="4"/>
                </a:cxn>
                <a:cxn ang="0">
                  <a:pos x="283" y="20"/>
                </a:cxn>
                <a:cxn ang="0">
                  <a:pos x="277" y="34"/>
                </a:cxn>
                <a:cxn ang="0">
                  <a:pos x="262" y="61"/>
                </a:cxn>
                <a:cxn ang="0">
                  <a:pos x="253" y="75"/>
                </a:cxn>
                <a:cxn ang="0">
                  <a:pos x="230" y="115"/>
                </a:cxn>
                <a:cxn ang="0">
                  <a:pos x="215" y="142"/>
                </a:cxn>
                <a:cxn ang="0">
                  <a:pos x="193" y="196"/>
                </a:cxn>
                <a:cxn ang="0">
                  <a:pos x="183" y="224"/>
                </a:cxn>
                <a:cxn ang="0">
                  <a:pos x="168" y="290"/>
                </a:cxn>
                <a:cxn ang="0">
                  <a:pos x="154" y="337"/>
                </a:cxn>
                <a:cxn ang="0">
                  <a:pos x="149" y="354"/>
                </a:cxn>
                <a:cxn ang="0">
                  <a:pos x="128" y="416"/>
                </a:cxn>
                <a:cxn ang="0">
                  <a:pos x="111" y="480"/>
                </a:cxn>
                <a:cxn ang="0">
                  <a:pos x="104" y="514"/>
                </a:cxn>
                <a:cxn ang="0">
                  <a:pos x="85" y="580"/>
                </a:cxn>
                <a:cxn ang="0">
                  <a:pos x="75" y="613"/>
                </a:cxn>
                <a:cxn ang="0">
                  <a:pos x="59" y="660"/>
                </a:cxn>
                <a:cxn ang="0">
                  <a:pos x="56" y="676"/>
                </a:cxn>
                <a:cxn ang="0">
                  <a:pos x="43" y="748"/>
                </a:cxn>
                <a:cxn ang="0">
                  <a:pos x="37" y="780"/>
                </a:cxn>
                <a:cxn ang="0">
                  <a:pos x="21" y="842"/>
                </a:cxn>
                <a:cxn ang="0">
                  <a:pos x="12" y="873"/>
                </a:cxn>
                <a:cxn ang="0">
                  <a:pos x="0" y="926"/>
                </a:cxn>
                <a:cxn ang="0">
                  <a:pos x="10" y="923"/>
                </a:cxn>
                <a:cxn ang="0">
                  <a:pos x="16" y="895"/>
                </a:cxn>
                <a:cxn ang="0">
                  <a:pos x="23" y="868"/>
                </a:cxn>
                <a:cxn ang="0">
                  <a:pos x="41" y="805"/>
                </a:cxn>
                <a:cxn ang="0">
                  <a:pos x="54" y="742"/>
                </a:cxn>
                <a:cxn ang="0">
                  <a:pos x="65" y="679"/>
                </a:cxn>
                <a:cxn ang="0">
                  <a:pos x="70" y="660"/>
                </a:cxn>
                <a:cxn ang="0">
                  <a:pos x="87" y="607"/>
                </a:cxn>
                <a:cxn ang="0">
                  <a:pos x="98" y="574"/>
                </a:cxn>
                <a:cxn ang="0">
                  <a:pos x="114" y="507"/>
                </a:cxn>
                <a:cxn ang="0">
                  <a:pos x="121" y="473"/>
                </a:cxn>
                <a:cxn ang="0">
                  <a:pos x="129" y="441"/>
                </a:cxn>
                <a:cxn ang="0">
                  <a:pos x="150" y="378"/>
                </a:cxn>
                <a:cxn ang="0">
                  <a:pos x="162" y="347"/>
                </a:cxn>
                <a:cxn ang="0">
                  <a:pos x="172" y="315"/>
                </a:cxn>
                <a:cxn ang="0">
                  <a:pos x="188" y="250"/>
                </a:cxn>
                <a:cxn ang="0">
                  <a:pos x="196" y="218"/>
                </a:cxn>
                <a:cxn ang="0">
                  <a:pos x="205" y="186"/>
                </a:cxn>
                <a:cxn ang="0">
                  <a:pos x="219" y="156"/>
                </a:cxn>
                <a:cxn ang="0">
                  <a:pos x="251" y="98"/>
                </a:cxn>
                <a:cxn ang="0">
                  <a:pos x="264" y="77"/>
                </a:cxn>
                <a:cxn ang="0">
                  <a:pos x="284" y="42"/>
                </a:cxn>
                <a:cxn ang="0">
                  <a:pos x="293" y="18"/>
                </a:cxn>
                <a:cxn ang="0">
                  <a:pos x="295" y="4"/>
                </a:cxn>
                <a:cxn ang="0">
                  <a:pos x="293" y="1"/>
                </a:cxn>
                <a:cxn ang="0">
                  <a:pos x="290" y="0"/>
                </a:cxn>
                <a:cxn ang="0">
                  <a:pos x="287" y="1"/>
                </a:cxn>
                <a:cxn ang="0">
                  <a:pos x="285" y="4"/>
                </a:cxn>
              </a:cxnLst>
              <a:rect l="0" t="0" r="r" b="b"/>
              <a:pathLst>
                <a:path w="295" h="926">
                  <a:moveTo>
                    <a:pt x="285" y="4"/>
                  </a:moveTo>
                  <a:lnTo>
                    <a:pt x="285" y="4"/>
                  </a:lnTo>
                  <a:lnTo>
                    <a:pt x="284" y="13"/>
                  </a:lnTo>
                  <a:lnTo>
                    <a:pt x="283" y="20"/>
                  </a:lnTo>
                  <a:lnTo>
                    <a:pt x="280" y="27"/>
                  </a:lnTo>
                  <a:lnTo>
                    <a:pt x="277" y="34"/>
                  </a:lnTo>
                  <a:lnTo>
                    <a:pt x="270" y="48"/>
                  </a:lnTo>
                  <a:lnTo>
                    <a:pt x="262" y="61"/>
                  </a:lnTo>
                  <a:lnTo>
                    <a:pt x="262" y="61"/>
                  </a:lnTo>
                  <a:lnTo>
                    <a:pt x="253" y="75"/>
                  </a:lnTo>
                  <a:lnTo>
                    <a:pt x="245" y="88"/>
                  </a:lnTo>
                  <a:lnTo>
                    <a:pt x="230" y="115"/>
                  </a:lnTo>
                  <a:lnTo>
                    <a:pt x="230" y="115"/>
                  </a:lnTo>
                  <a:lnTo>
                    <a:pt x="215" y="142"/>
                  </a:lnTo>
                  <a:lnTo>
                    <a:pt x="203" y="168"/>
                  </a:lnTo>
                  <a:lnTo>
                    <a:pt x="193" y="196"/>
                  </a:lnTo>
                  <a:lnTo>
                    <a:pt x="183" y="224"/>
                  </a:lnTo>
                  <a:lnTo>
                    <a:pt x="183" y="224"/>
                  </a:lnTo>
                  <a:lnTo>
                    <a:pt x="176" y="256"/>
                  </a:lnTo>
                  <a:lnTo>
                    <a:pt x="168" y="290"/>
                  </a:lnTo>
                  <a:lnTo>
                    <a:pt x="160" y="322"/>
                  </a:lnTo>
                  <a:lnTo>
                    <a:pt x="154" y="337"/>
                  </a:lnTo>
                  <a:lnTo>
                    <a:pt x="149" y="354"/>
                  </a:lnTo>
                  <a:lnTo>
                    <a:pt x="149" y="354"/>
                  </a:lnTo>
                  <a:lnTo>
                    <a:pt x="138" y="385"/>
                  </a:lnTo>
                  <a:lnTo>
                    <a:pt x="128" y="416"/>
                  </a:lnTo>
                  <a:lnTo>
                    <a:pt x="118" y="448"/>
                  </a:lnTo>
                  <a:lnTo>
                    <a:pt x="111" y="480"/>
                  </a:lnTo>
                  <a:lnTo>
                    <a:pt x="111" y="480"/>
                  </a:lnTo>
                  <a:lnTo>
                    <a:pt x="104" y="514"/>
                  </a:lnTo>
                  <a:lnTo>
                    <a:pt x="96" y="547"/>
                  </a:lnTo>
                  <a:lnTo>
                    <a:pt x="85" y="580"/>
                  </a:lnTo>
                  <a:lnTo>
                    <a:pt x="75" y="613"/>
                  </a:lnTo>
                  <a:lnTo>
                    <a:pt x="75" y="613"/>
                  </a:lnTo>
                  <a:lnTo>
                    <a:pt x="65" y="645"/>
                  </a:lnTo>
                  <a:lnTo>
                    <a:pt x="59" y="660"/>
                  </a:lnTo>
                  <a:lnTo>
                    <a:pt x="56" y="676"/>
                  </a:lnTo>
                  <a:lnTo>
                    <a:pt x="56" y="676"/>
                  </a:lnTo>
                  <a:lnTo>
                    <a:pt x="49" y="712"/>
                  </a:lnTo>
                  <a:lnTo>
                    <a:pt x="43" y="748"/>
                  </a:lnTo>
                  <a:lnTo>
                    <a:pt x="43" y="748"/>
                  </a:lnTo>
                  <a:lnTo>
                    <a:pt x="37" y="780"/>
                  </a:lnTo>
                  <a:lnTo>
                    <a:pt x="29" y="811"/>
                  </a:lnTo>
                  <a:lnTo>
                    <a:pt x="21" y="842"/>
                  </a:lnTo>
                  <a:lnTo>
                    <a:pt x="12" y="873"/>
                  </a:lnTo>
                  <a:lnTo>
                    <a:pt x="12" y="873"/>
                  </a:lnTo>
                  <a:lnTo>
                    <a:pt x="5" y="900"/>
                  </a:lnTo>
                  <a:lnTo>
                    <a:pt x="0" y="926"/>
                  </a:lnTo>
                  <a:lnTo>
                    <a:pt x="0" y="926"/>
                  </a:lnTo>
                  <a:lnTo>
                    <a:pt x="10" y="923"/>
                  </a:lnTo>
                  <a:lnTo>
                    <a:pt x="10" y="923"/>
                  </a:lnTo>
                  <a:lnTo>
                    <a:pt x="16" y="895"/>
                  </a:lnTo>
                  <a:lnTo>
                    <a:pt x="23" y="868"/>
                  </a:lnTo>
                  <a:lnTo>
                    <a:pt x="23" y="868"/>
                  </a:lnTo>
                  <a:lnTo>
                    <a:pt x="33" y="837"/>
                  </a:lnTo>
                  <a:lnTo>
                    <a:pt x="41" y="805"/>
                  </a:lnTo>
                  <a:lnTo>
                    <a:pt x="48" y="774"/>
                  </a:lnTo>
                  <a:lnTo>
                    <a:pt x="54" y="742"/>
                  </a:lnTo>
                  <a:lnTo>
                    <a:pt x="54" y="742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0" y="660"/>
                  </a:lnTo>
                  <a:lnTo>
                    <a:pt x="75" y="643"/>
                  </a:lnTo>
                  <a:lnTo>
                    <a:pt x="87" y="607"/>
                  </a:lnTo>
                  <a:lnTo>
                    <a:pt x="87" y="607"/>
                  </a:lnTo>
                  <a:lnTo>
                    <a:pt x="98" y="574"/>
                  </a:lnTo>
                  <a:lnTo>
                    <a:pt x="107" y="541"/>
                  </a:lnTo>
                  <a:lnTo>
                    <a:pt x="114" y="507"/>
                  </a:lnTo>
                  <a:lnTo>
                    <a:pt x="121" y="473"/>
                  </a:lnTo>
                  <a:lnTo>
                    <a:pt x="121" y="473"/>
                  </a:lnTo>
                  <a:lnTo>
                    <a:pt x="125" y="458"/>
                  </a:lnTo>
                  <a:lnTo>
                    <a:pt x="129" y="441"/>
                  </a:lnTo>
                  <a:lnTo>
                    <a:pt x="139" y="409"/>
                  </a:lnTo>
                  <a:lnTo>
                    <a:pt x="150" y="378"/>
                  </a:lnTo>
                  <a:lnTo>
                    <a:pt x="162" y="347"/>
                  </a:lnTo>
                  <a:lnTo>
                    <a:pt x="162" y="347"/>
                  </a:lnTo>
                  <a:lnTo>
                    <a:pt x="167" y="332"/>
                  </a:lnTo>
                  <a:lnTo>
                    <a:pt x="172" y="315"/>
                  </a:lnTo>
                  <a:lnTo>
                    <a:pt x="180" y="283"/>
                  </a:lnTo>
                  <a:lnTo>
                    <a:pt x="188" y="250"/>
                  </a:lnTo>
                  <a:lnTo>
                    <a:pt x="196" y="218"/>
                  </a:lnTo>
                  <a:lnTo>
                    <a:pt x="196" y="218"/>
                  </a:lnTo>
                  <a:lnTo>
                    <a:pt x="200" y="202"/>
                  </a:lnTo>
                  <a:lnTo>
                    <a:pt x="205" y="186"/>
                  </a:lnTo>
                  <a:lnTo>
                    <a:pt x="211" y="171"/>
                  </a:lnTo>
                  <a:lnTo>
                    <a:pt x="219" y="156"/>
                  </a:lnTo>
                  <a:lnTo>
                    <a:pt x="234" y="127"/>
                  </a:lnTo>
                  <a:lnTo>
                    <a:pt x="251" y="98"/>
                  </a:lnTo>
                  <a:lnTo>
                    <a:pt x="251" y="98"/>
                  </a:lnTo>
                  <a:lnTo>
                    <a:pt x="264" y="77"/>
                  </a:lnTo>
                  <a:lnTo>
                    <a:pt x="278" y="54"/>
                  </a:lnTo>
                  <a:lnTo>
                    <a:pt x="284" y="42"/>
                  </a:lnTo>
                  <a:lnTo>
                    <a:pt x="289" y="30"/>
                  </a:lnTo>
                  <a:lnTo>
                    <a:pt x="293" y="18"/>
                  </a:lnTo>
                  <a:lnTo>
                    <a:pt x="295" y="4"/>
                  </a:lnTo>
                  <a:lnTo>
                    <a:pt x="295" y="4"/>
                  </a:lnTo>
                  <a:lnTo>
                    <a:pt x="294" y="2"/>
                  </a:lnTo>
                  <a:lnTo>
                    <a:pt x="293" y="1"/>
                  </a:lnTo>
                  <a:lnTo>
                    <a:pt x="292" y="0"/>
                  </a:lnTo>
                  <a:lnTo>
                    <a:pt x="290" y="0"/>
                  </a:lnTo>
                  <a:lnTo>
                    <a:pt x="289" y="0"/>
                  </a:lnTo>
                  <a:lnTo>
                    <a:pt x="287" y="1"/>
                  </a:lnTo>
                  <a:lnTo>
                    <a:pt x="286" y="2"/>
                  </a:lnTo>
                  <a:lnTo>
                    <a:pt x="285" y="4"/>
                  </a:lnTo>
                  <a:lnTo>
                    <a:pt x="28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1" name="Freeform 222">
              <a:extLst>
                <a:ext uri="{FF2B5EF4-FFF2-40B4-BE49-F238E27FC236}">
                  <a16:creationId xmlns:a16="http://schemas.microsoft.com/office/drawing/2014/main" id="{1F8778DD-9D76-A8B0-1B0B-1BBC8DA137BD}"/>
                </a:ext>
              </a:extLst>
            </p:cNvPr>
            <p:cNvSpPr/>
            <p:nvPr/>
          </p:nvSpPr>
          <p:spPr bwMode="auto">
            <a:xfrm>
              <a:off x="3648075" y="2117725"/>
              <a:ext cx="169863" cy="493713"/>
            </a:xfrm>
            <a:custGeom>
              <a:avLst/>
              <a:gdLst/>
              <a:ahLst/>
              <a:cxnLst>
                <a:cxn ang="0">
                  <a:pos x="309" y="8"/>
                </a:cxn>
                <a:cxn ang="0">
                  <a:pos x="291" y="37"/>
                </a:cxn>
                <a:cxn ang="0">
                  <a:pos x="278" y="54"/>
                </a:cxn>
                <a:cxn ang="0">
                  <a:pos x="269" y="73"/>
                </a:cxn>
                <a:cxn ang="0">
                  <a:pos x="225" y="193"/>
                </a:cxn>
                <a:cxn ang="0">
                  <a:pos x="199" y="254"/>
                </a:cxn>
                <a:cxn ang="0">
                  <a:pos x="175" y="316"/>
                </a:cxn>
                <a:cxn ang="0">
                  <a:pos x="152" y="418"/>
                </a:cxn>
                <a:cxn ang="0">
                  <a:pos x="143" y="468"/>
                </a:cxn>
                <a:cxn ang="0">
                  <a:pos x="128" y="513"/>
                </a:cxn>
                <a:cxn ang="0">
                  <a:pos x="104" y="572"/>
                </a:cxn>
                <a:cxn ang="0">
                  <a:pos x="85" y="637"/>
                </a:cxn>
                <a:cxn ang="0">
                  <a:pos x="64" y="702"/>
                </a:cxn>
                <a:cxn ang="0">
                  <a:pos x="44" y="756"/>
                </a:cxn>
                <a:cxn ang="0">
                  <a:pos x="27" y="812"/>
                </a:cxn>
                <a:cxn ang="0">
                  <a:pos x="21" y="835"/>
                </a:cxn>
                <a:cxn ang="0">
                  <a:pos x="17" y="863"/>
                </a:cxn>
                <a:cxn ang="0">
                  <a:pos x="7" y="895"/>
                </a:cxn>
                <a:cxn ang="0">
                  <a:pos x="1" y="919"/>
                </a:cxn>
                <a:cxn ang="0">
                  <a:pos x="0" y="927"/>
                </a:cxn>
                <a:cxn ang="0">
                  <a:pos x="3" y="932"/>
                </a:cxn>
                <a:cxn ang="0">
                  <a:pos x="9" y="931"/>
                </a:cxn>
                <a:cxn ang="0">
                  <a:pos x="10" y="927"/>
                </a:cxn>
                <a:cxn ang="0">
                  <a:pos x="16" y="897"/>
                </a:cxn>
                <a:cxn ang="0">
                  <a:pos x="28" y="861"/>
                </a:cxn>
                <a:cxn ang="0">
                  <a:pos x="29" y="843"/>
                </a:cxn>
                <a:cxn ang="0">
                  <a:pos x="39" y="807"/>
                </a:cxn>
                <a:cxn ang="0">
                  <a:pos x="57" y="745"/>
                </a:cxn>
                <a:cxn ang="0">
                  <a:pos x="82" y="686"/>
                </a:cxn>
                <a:cxn ang="0">
                  <a:pos x="99" y="630"/>
                </a:cxn>
                <a:cxn ang="0">
                  <a:pos x="113" y="574"/>
                </a:cxn>
                <a:cxn ang="0">
                  <a:pos x="137" y="515"/>
                </a:cxn>
                <a:cxn ang="0">
                  <a:pos x="152" y="471"/>
                </a:cxn>
                <a:cxn ang="0">
                  <a:pos x="160" y="423"/>
                </a:cxn>
                <a:cxn ang="0">
                  <a:pos x="182" y="327"/>
                </a:cxn>
                <a:cxn ang="0">
                  <a:pos x="205" y="264"/>
                </a:cxn>
                <a:cxn ang="0">
                  <a:pos x="231" y="203"/>
                </a:cxn>
                <a:cxn ang="0">
                  <a:pos x="276" y="82"/>
                </a:cxn>
                <a:cxn ang="0">
                  <a:pos x="294" y="48"/>
                </a:cxn>
                <a:cxn ang="0">
                  <a:pos x="307" y="30"/>
                </a:cxn>
                <a:cxn ang="0">
                  <a:pos x="320" y="6"/>
                </a:cxn>
                <a:cxn ang="0">
                  <a:pos x="319" y="2"/>
                </a:cxn>
                <a:cxn ang="0">
                  <a:pos x="312" y="1"/>
                </a:cxn>
                <a:cxn ang="0">
                  <a:pos x="310" y="4"/>
                </a:cxn>
              </a:cxnLst>
              <a:rect l="0" t="0" r="r" b="b"/>
              <a:pathLst>
                <a:path w="320" h="932">
                  <a:moveTo>
                    <a:pt x="310" y="4"/>
                  </a:moveTo>
                  <a:lnTo>
                    <a:pt x="310" y="4"/>
                  </a:lnTo>
                  <a:lnTo>
                    <a:pt x="309" y="8"/>
                  </a:lnTo>
                  <a:lnTo>
                    <a:pt x="307" y="13"/>
                  </a:lnTo>
                  <a:lnTo>
                    <a:pt x="302" y="21"/>
                  </a:lnTo>
                  <a:lnTo>
                    <a:pt x="291" y="37"/>
                  </a:lnTo>
                  <a:lnTo>
                    <a:pt x="291" y="37"/>
                  </a:lnTo>
                  <a:lnTo>
                    <a:pt x="284" y="45"/>
                  </a:lnTo>
                  <a:lnTo>
                    <a:pt x="278" y="54"/>
                  </a:lnTo>
                  <a:lnTo>
                    <a:pt x="273" y="64"/>
                  </a:lnTo>
                  <a:lnTo>
                    <a:pt x="269" y="73"/>
                  </a:lnTo>
                  <a:lnTo>
                    <a:pt x="269" y="73"/>
                  </a:lnTo>
                  <a:lnTo>
                    <a:pt x="258" y="103"/>
                  </a:lnTo>
                  <a:lnTo>
                    <a:pt x="247" y="133"/>
                  </a:lnTo>
                  <a:lnTo>
                    <a:pt x="225" y="193"/>
                  </a:lnTo>
                  <a:lnTo>
                    <a:pt x="225" y="193"/>
                  </a:lnTo>
                  <a:lnTo>
                    <a:pt x="212" y="223"/>
                  </a:lnTo>
                  <a:lnTo>
                    <a:pt x="199" y="254"/>
                  </a:lnTo>
                  <a:lnTo>
                    <a:pt x="185" y="285"/>
                  </a:lnTo>
                  <a:lnTo>
                    <a:pt x="180" y="300"/>
                  </a:lnTo>
                  <a:lnTo>
                    <a:pt x="175" y="316"/>
                  </a:lnTo>
                  <a:lnTo>
                    <a:pt x="175" y="316"/>
                  </a:lnTo>
                  <a:lnTo>
                    <a:pt x="159" y="384"/>
                  </a:lnTo>
                  <a:lnTo>
                    <a:pt x="152" y="418"/>
                  </a:lnTo>
                  <a:lnTo>
                    <a:pt x="146" y="452"/>
                  </a:lnTo>
                  <a:lnTo>
                    <a:pt x="146" y="452"/>
                  </a:lnTo>
                  <a:lnTo>
                    <a:pt x="143" y="468"/>
                  </a:lnTo>
                  <a:lnTo>
                    <a:pt x="139" y="483"/>
                  </a:lnTo>
                  <a:lnTo>
                    <a:pt x="134" y="499"/>
                  </a:lnTo>
                  <a:lnTo>
                    <a:pt x="128" y="513"/>
                  </a:lnTo>
                  <a:lnTo>
                    <a:pt x="116" y="543"/>
                  </a:lnTo>
                  <a:lnTo>
                    <a:pt x="104" y="572"/>
                  </a:lnTo>
                  <a:lnTo>
                    <a:pt x="104" y="572"/>
                  </a:lnTo>
                  <a:lnTo>
                    <a:pt x="99" y="588"/>
                  </a:lnTo>
                  <a:lnTo>
                    <a:pt x="93" y="604"/>
                  </a:lnTo>
                  <a:lnTo>
                    <a:pt x="85" y="637"/>
                  </a:lnTo>
                  <a:lnTo>
                    <a:pt x="76" y="670"/>
                  </a:lnTo>
                  <a:lnTo>
                    <a:pt x="71" y="686"/>
                  </a:lnTo>
                  <a:lnTo>
                    <a:pt x="64" y="702"/>
                  </a:lnTo>
                  <a:lnTo>
                    <a:pt x="64" y="702"/>
                  </a:lnTo>
                  <a:lnTo>
                    <a:pt x="53" y="729"/>
                  </a:lnTo>
                  <a:lnTo>
                    <a:pt x="44" y="756"/>
                  </a:lnTo>
                  <a:lnTo>
                    <a:pt x="35" y="784"/>
                  </a:lnTo>
                  <a:lnTo>
                    <a:pt x="27" y="812"/>
                  </a:lnTo>
                  <a:lnTo>
                    <a:pt x="27" y="812"/>
                  </a:lnTo>
                  <a:lnTo>
                    <a:pt x="24" y="824"/>
                  </a:lnTo>
                  <a:lnTo>
                    <a:pt x="22" y="829"/>
                  </a:lnTo>
                  <a:lnTo>
                    <a:pt x="21" y="835"/>
                  </a:lnTo>
                  <a:lnTo>
                    <a:pt x="21" y="835"/>
                  </a:lnTo>
                  <a:lnTo>
                    <a:pt x="19" y="854"/>
                  </a:lnTo>
                  <a:lnTo>
                    <a:pt x="17" y="863"/>
                  </a:lnTo>
                  <a:lnTo>
                    <a:pt x="15" y="872"/>
                  </a:lnTo>
                  <a:lnTo>
                    <a:pt x="15" y="872"/>
                  </a:lnTo>
                  <a:lnTo>
                    <a:pt x="7" y="895"/>
                  </a:lnTo>
                  <a:lnTo>
                    <a:pt x="3" y="907"/>
                  </a:lnTo>
                  <a:lnTo>
                    <a:pt x="1" y="919"/>
                  </a:lnTo>
                  <a:lnTo>
                    <a:pt x="1" y="919"/>
                  </a:lnTo>
                  <a:lnTo>
                    <a:pt x="0" y="921"/>
                  </a:lnTo>
                  <a:lnTo>
                    <a:pt x="0" y="927"/>
                  </a:lnTo>
                  <a:lnTo>
                    <a:pt x="0" y="927"/>
                  </a:lnTo>
                  <a:lnTo>
                    <a:pt x="0" y="929"/>
                  </a:lnTo>
                  <a:lnTo>
                    <a:pt x="1" y="931"/>
                  </a:lnTo>
                  <a:lnTo>
                    <a:pt x="3" y="932"/>
                  </a:lnTo>
                  <a:lnTo>
                    <a:pt x="6" y="932"/>
                  </a:lnTo>
                  <a:lnTo>
                    <a:pt x="7" y="932"/>
                  </a:lnTo>
                  <a:lnTo>
                    <a:pt x="9" y="931"/>
                  </a:lnTo>
                  <a:lnTo>
                    <a:pt x="10" y="929"/>
                  </a:lnTo>
                  <a:lnTo>
                    <a:pt x="10" y="927"/>
                  </a:lnTo>
                  <a:lnTo>
                    <a:pt x="10" y="927"/>
                  </a:lnTo>
                  <a:lnTo>
                    <a:pt x="11" y="920"/>
                  </a:lnTo>
                  <a:lnTo>
                    <a:pt x="12" y="912"/>
                  </a:lnTo>
                  <a:lnTo>
                    <a:pt x="16" y="897"/>
                  </a:lnTo>
                  <a:lnTo>
                    <a:pt x="26" y="867"/>
                  </a:lnTo>
                  <a:lnTo>
                    <a:pt x="26" y="867"/>
                  </a:lnTo>
                  <a:lnTo>
                    <a:pt x="28" y="861"/>
                  </a:lnTo>
                  <a:lnTo>
                    <a:pt x="28" y="855"/>
                  </a:lnTo>
                  <a:lnTo>
                    <a:pt x="29" y="843"/>
                  </a:lnTo>
                  <a:lnTo>
                    <a:pt x="29" y="843"/>
                  </a:lnTo>
                  <a:lnTo>
                    <a:pt x="30" y="834"/>
                  </a:lnTo>
                  <a:lnTo>
                    <a:pt x="33" y="825"/>
                  </a:lnTo>
                  <a:lnTo>
                    <a:pt x="39" y="807"/>
                  </a:lnTo>
                  <a:lnTo>
                    <a:pt x="39" y="807"/>
                  </a:lnTo>
                  <a:lnTo>
                    <a:pt x="47" y="775"/>
                  </a:lnTo>
                  <a:lnTo>
                    <a:pt x="57" y="745"/>
                  </a:lnTo>
                  <a:lnTo>
                    <a:pt x="70" y="715"/>
                  </a:lnTo>
                  <a:lnTo>
                    <a:pt x="82" y="686"/>
                  </a:lnTo>
                  <a:lnTo>
                    <a:pt x="82" y="686"/>
                  </a:lnTo>
                  <a:lnTo>
                    <a:pt x="87" y="672"/>
                  </a:lnTo>
                  <a:lnTo>
                    <a:pt x="91" y="658"/>
                  </a:lnTo>
                  <a:lnTo>
                    <a:pt x="99" y="630"/>
                  </a:lnTo>
                  <a:lnTo>
                    <a:pt x="105" y="602"/>
                  </a:lnTo>
                  <a:lnTo>
                    <a:pt x="109" y="588"/>
                  </a:lnTo>
                  <a:lnTo>
                    <a:pt x="113" y="574"/>
                  </a:lnTo>
                  <a:lnTo>
                    <a:pt x="113" y="574"/>
                  </a:lnTo>
                  <a:lnTo>
                    <a:pt x="124" y="545"/>
                  </a:lnTo>
                  <a:lnTo>
                    <a:pt x="137" y="515"/>
                  </a:lnTo>
                  <a:lnTo>
                    <a:pt x="143" y="501"/>
                  </a:lnTo>
                  <a:lnTo>
                    <a:pt x="148" y="486"/>
                  </a:lnTo>
                  <a:lnTo>
                    <a:pt x="152" y="471"/>
                  </a:lnTo>
                  <a:lnTo>
                    <a:pt x="155" y="455"/>
                  </a:lnTo>
                  <a:lnTo>
                    <a:pt x="155" y="455"/>
                  </a:lnTo>
                  <a:lnTo>
                    <a:pt x="160" y="423"/>
                  </a:lnTo>
                  <a:lnTo>
                    <a:pt x="168" y="391"/>
                  </a:lnTo>
                  <a:lnTo>
                    <a:pt x="182" y="327"/>
                  </a:lnTo>
                  <a:lnTo>
                    <a:pt x="182" y="327"/>
                  </a:lnTo>
                  <a:lnTo>
                    <a:pt x="186" y="312"/>
                  </a:lnTo>
                  <a:lnTo>
                    <a:pt x="193" y="296"/>
                  </a:lnTo>
                  <a:lnTo>
                    <a:pt x="205" y="264"/>
                  </a:lnTo>
                  <a:lnTo>
                    <a:pt x="218" y="234"/>
                  </a:lnTo>
                  <a:lnTo>
                    <a:pt x="231" y="203"/>
                  </a:lnTo>
                  <a:lnTo>
                    <a:pt x="231" y="203"/>
                  </a:lnTo>
                  <a:lnTo>
                    <a:pt x="253" y="143"/>
                  </a:lnTo>
                  <a:lnTo>
                    <a:pt x="276" y="82"/>
                  </a:lnTo>
                  <a:lnTo>
                    <a:pt x="276" y="82"/>
                  </a:lnTo>
                  <a:lnTo>
                    <a:pt x="281" y="70"/>
                  </a:lnTo>
                  <a:lnTo>
                    <a:pt x="288" y="59"/>
                  </a:lnTo>
                  <a:lnTo>
                    <a:pt x="294" y="48"/>
                  </a:lnTo>
                  <a:lnTo>
                    <a:pt x="302" y="37"/>
                  </a:lnTo>
                  <a:lnTo>
                    <a:pt x="302" y="37"/>
                  </a:lnTo>
                  <a:lnTo>
                    <a:pt x="307" y="30"/>
                  </a:lnTo>
                  <a:lnTo>
                    <a:pt x="312" y="22"/>
                  </a:lnTo>
                  <a:lnTo>
                    <a:pt x="317" y="14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20" y="4"/>
                  </a:lnTo>
                  <a:lnTo>
                    <a:pt x="319" y="2"/>
                  </a:lnTo>
                  <a:lnTo>
                    <a:pt x="315" y="0"/>
                  </a:lnTo>
                  <a:lnTo>
                    <a:pt x="314" y="0"/>
                  </a:lnTo>
                  <a:lnTo>
                    <a:pt x="312" y="1"/>
                  </a:lnTo>
                  <a:lnTo>
                    <a:pt x="311" y="2"/>
                  </a:lnTo>
                  <a:lnTo>
                    <a:pt x="310" y="4"/>
                  </a:lnTo>
                  <a:lnTo>
                    <a:pt x="31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2" name="Freeform 223">
              <a:extLst>
                <a:ext uri="{FF2B5EF4-FFF2-40B4-BE49-F238E27FC236}">
                  <a16:creationId xmlns:a16="http://schemas.microsoft.com/office/drawing/2014/main" id="{6294C087-8C0F-B05E-D5D7-BD711AABC55E}"/>
                </a:ext>
              </a:extLst>
            </p:cNvPr>
            <p:cNvSpPr/>
            <p:nvPr/>
          </p:nvSpPr>
          <p:spPr bwMode="auto">
            <a:xfrm>
              <a:off x="3678238" y="2128838"/>
              <a:ext cx="165100" cy="463550"/>
            </a:xfrm>
            <a:custGeom>
              <a:avLst/>
              <a:gdLst/>
              <a:ahLst/>
              <a:cxnLst>
                <a:cxn ang="0">
                  <a:pos x="304" y="4"/>
                </a:cxn>
                <a:cxn ang="0">
                  <a:pos x="301" y="32"/>
                </a:cxn>
                <a:cxn ang="0">
                  <a:pos x="288" y="87"/>
                </a:cxn>
                <a:cxn ang="0">
                  <a:pos x="281" y="114"/>
                </a:cxn>
                <a:cxn ang="0">
                  <a:pos x="262" y="201"/>
                </a:cxn>
                <a:cxn ang="0">
                  <a:pos x="253" y="230"/>
                </a:cxn>
                <a:cxn ang="0">
                  <a:pos x="233" y="291"/>
                </a:cxn>
                <a:cxn ang="0">
                  <a:pos x="199" y="381"/>
                </a:cxn>
                <a:cxn ang="0">
                  <a:pos x="178" y="442"/>
                </a:cxn>
                <a:cxn ang="0">
                  <a:pos x="169" y="473"/>
                </a:cxn>
                <a:cxn ang="0">
                  <a:pos x="149" y="535"/>
                </a:cxn>
                <a:cxn ang="0">
                  <a:pos x="123" y="594"/>
                </a:cxn>
                <a:cxn ang="0">
                  <a:pos x="108" y="622"/>
                </a:cxn>
                <a:cxn ang="0">
                  <a:pos x="77" y="677"/>
                </a:cxn>
                <a:cxn ang="0">
                  <a:pos x="62" y="705"/>
                </a:cxn>
                <a:cxn ang="0">
                  <a:pos x="42" y="757"/>
                </a:cxn>
                <a:cxn ang="0">
                  <a:pos x="25" y="796"/>
                </a:cxn>
                <a:cxn ang="0">
                  <a:pos x="18" y="808"/>
                </a:cxn>
                <a:cxn ang="0">
                  <a:pos x="5" y="839"/>
                </a:cxn>
                <a:cxn ang="0">
                  <a:pos x="0" y="870"/>
                </a:cxn>
                <a:cxn ang="0">
                  <a:pos x="0" y="871"/>
                </a:cxn>
                <a:cxn ang="0">
                  <a:pos x="0" y="872"/>
                </a:cxn>
                <a:cxn ang="0">
                  <a:pos x="2" y="875"/>
                </a:cxn>
                <a:cxn ang="0">
                  <a:pos x="5" y="876"/>
                </a:cxn>
                <a:cxn ang="0">
                  <a:pos x="8" y="875"/>
                </a:cxn>
                <a:cxn ang="0">
                  <a:pos x="9" y="872"/>
                </a:cxn>
                <a:cxn ang="0">
                  <a:pos x="11" y="861"/>
                </a:cxn>
                <a:cxn ang="0">
                  <a:pos x="15" y="841"/>
                </a:cxn>
                <a:cxn ang="0">
                  <a:pos x="27" y="812"/>
                </a:cxn>
                <a:cxn ang="0">
                  <a:pos x="37" y="794"/>
                </a:cxn>
                <a:cxn ang="0">
                  <a:pos x="46" y="771"/>
                </a:cxn>
                <a:cxn ang="0">
                  <a:pos x="54" y="748"/>
                </a:cxn>
                <a:cxn ang="0">
                  <a:pos x="83" y="686"/>
                </a:cxn>
                <a:cxn ang="0">
                  <a:pos x="97" y="658"/>
                </a:cxn>
                <a:cxn ang="0">
                  <a:pos x="128" y="604"/>
                </a:cxn>
                <a:cxn ang="0">
                  <a:pos x="143" y="576"/>
                </a:cxn>
                <a:cxn ang="0">
                  <a:pos x="154" y="547"/>
                </a:cxn>
                <a:cxn ang="0">
                  <a:pos x="183" y="459"/>
                </a:cxn>
                <a:cxn ang="0">
                  <a:pos x="204" y="400"/>
                </a:cxn>
                <a:cxn ang="0">
                  <a:pos x="246" y="282"/>
                </a:cxn>
                <a:cxn ang="0">
                  <a:pos x="266" y="223"/>
                </a:cxn>
                <a:cxn ang="0">
                  <a:pos x="273" y="196"/>
                </a:cxn>
                <a:cxn ang="0">
                  <a:pos x="293" y="109"/>
                </a:cxn>
                <a:cxn ang="0">
                  <a:pos x="305" y="57"/>
                </a:cxn>
                <a:cxn ang="0">
                  <a:pos x="312" y="18"/>
                </a:cxn>
                <a:cxn ang="0">
                  <a:pos x="313" y="4"/>
                </a:cxn>
                <a:cxn ang="0">
                  <a:pos x="312" y="1"/>
                </a:cxn>
                <a:cxn ang="0">
                  <a:pos x="309" y="0"/>
                </a:cxn>
                <a:cxn ang="0">
                  <a:pos x="305" y="1"/>
                </a:cxn>
                <a:cxn ang="0">
                  <a:pos x="304" y="4"/>
                </a:cxn>
              </a:cxnLst>
              <a:rect l="0" t="0" r="r" b="b"/>
              <a:pathLst>
                <a:path w="313" h="876">
                  <a:moveTo>
                    <a:pt x="304" y="4"/>
                  </a:moveTo>
                  <a:lnTo>
                    <a:pt x="304" y="4"/>
                  </a:lnTo>
                  <a:lnTo>
                    <a:pt x="303" y="19"/>
                  </a:lnTo>
                  <a:lnTo>
                    <a:pt x="301" y="32"/>
                  </a:lnTo>
                  <a:lnTo>
                    <a:pt x="296" y="60"/>
                  </a:lnTo>
                  <a:lnTo>
                    <a:pt x="288" y="87"/>
                  </a:lnTo>
                  <a:lnTo>
                    <a:pt x="281" y="114"/>
                  </a:lnTo>
                  <a:lnTo>
                    <a:pt x="281" y="114"/>
                  </a:lnTo>
                  <a:lnTo>
                    <a:pt x="269" y="172"/>
                  </a:lnTo>
                  <a:lnTo>
                    <a:pt x="262" y="201"/>
                  </a:lnTo>
                  <a:lnTo>
                    <a:pt x="253" y="230"/>
                  </a:lnTo>
                  <a:lnTo>
                    <a:pt x="253" y="230"/>
                  </a:lnTo>
                  <a:lnTo>
                    <a:pt x="244" y="260"/>
                  </a:lnTo>
                  <a:lnTo>
                    <a:pt x="233" y="291"/>
                  </a:lnTo>
                  <a:lnTo>
                    <a:pt x="210" y="351"/>
                  </a:lnTo>
                  <a:lnTo>
                    <a:pt x="199" y="381"/>
                  </a:lnTo>
                  <a:lnTo>
                    <a:pt x="188" y="411"/>
                  </a:lnTo>
                  <a:lnTo>
                    <a:pt x="178" y="442"/>
                  </a:lnTo>
                  <a:lnTo>
                    <a:pt x="169" y="473"/>
                  </a:lnTo>
                  <a:lnTo>
                    <a:pt x="169" y="473"/>
                  </a:lnTo>
                  <a:lnTo>
                    <a:pt x="160" y="504"/>
                  </a:lnTo>
                  <a:lnTo>
                    <a:pt x="149" y="535"/>
                  </a:lnTo>
                  <a:lnTo>
                    <a:pt x="137" y="565"/>
                  </a:lnTo>
                  <a:lnTo>
                    <a:pt x="123" y="594"/>
                  </a:lnTo>
                  <a:lnTo>
                    <a:pt x="123" y="594"/>
                  </a:lnTo>
                  <a:lnTo>
                    <a:pt x="108" y="622"/>
                  </a:lnTo>
                  <a:lnTo>
                    <a:pt x="92" y="649"/>
                  </a:lnTo>
                  <a:lnTo>
                    <a:pt x="77" y="677"/>
                  </a:lnTo>
                  <a:lnTo>
                    <a:pt x="62" y="705"/>
                  </a:lnTo>
                  <a:lnTo>
                    <a:pt x="62" y="705"/>
                  </a:lnTo>
                  <a:lnTo>
                    <a:pt x="51" y="731"/>
                  </a:lnTo>
                  <a:lnTo>
                    <a:pt x="42" y="757"/>
                  </a:lnTo>
                  <a:lnTo>
                    <a:pt x="30" y="783"/>
                  </a:lnTo>
                  <a:lnTo>
                    <a:pt x="25" y="796"/>
                  </a:lnTo>
                  <a:lnTo>
                    <a:pt x="18" y="808"/>
                  </a:lnTo>
                  <a:lnTo>
                    <a:pt x="18" y="808"/>
                  </a:lnTo>
                  <a:lnTo>
                    <a:pt x="11" y="824"/>
                  </a:lnTo>
                  <a:lnTo>
                    <a:pt x="5" y="839"/>
                  </a:lnTo>
                  <a:lnTo>
                    <a:pt x="1" y="853"/>
                  </a:lnTo>
                  <a:lnTo>
                    <a:pt x="0" y="870"/>
                  </a:lnTo>
                  <a:lnTo>
                    <a:pt x="0" y="870"/>
                  </a:lnTo>
                  <a:lnTo>
                    <a:pt x="0" y="871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1" y="874"/>
                  </a:lnTo>
                  <a:lnTo>
                    <a:pt x="2" y="875"/>
                  </a:lnTo>
                  <a:lnTo>
                    <a:pt x="3" y="876"/>
                  </a:lnTo>
                  <a:lnTo>
                    <a:pt x="5" y="876"/>
                  </a:lnTo>
                  <a:lnTo>
                    <a:pt x="6" y="876"/>
                  </a:lnTo>
                  <a:lnTo>
                    <a:pt x="8" y="875"/>
                  </a:lnTo>
                  <a:lnTo>
                    <a:pt x="9" y="874"/>
                  </a:lnTo>
                  <a:lnTo>
                    <a:pt x="9" y="872"/>
                  </a:lnTo>
                  <a:lnTo>
                    <a:pt x="9" y="872"/>
                  </a:lnTo>
                  <a:lnTo>
                    <a:pt x="11" y="861"/>
                  </a:lnTo>
                  <a:lnTo>
                    <a:pt x="13" y="850"/>
                  </a:lnTo>
                  <a:lnTo>
                    <a:pt x="15" y="841"/>
                  </a:lnTo>
                  <a:lnTo>
                    <a:pt x="19" y="831"/>
                  </a:lnTo>
                  <a:lnTo>
                    <a:pt x="27" y="812"/>
                  </a:lnTo>
                  <a:lnTo>
                    <a:pt x="37" y="794"/>
                  </a:lnTo>
                  <a:lnTo>
                    <a:pt x="37" y="794"/>
                  </a:lnTo>
                  <a:lnTo>
                    <a:pt x="42" y="782"/>
                  </a:lnTo>
                  <a:lnTo>
                    <a:pt x="46" y="771"/>
                  </a:lnTo>
                  <a:lnTo>
                    <a:pt x="54" y="748"/>
                  </a:lnTo>
                  <a:lnTo>
                    <a:pt x="54" y="748"/>
                  </a:lnTo>
                  <a:lnTo>
                    <a:pt x="67" y="717"/>
                  </a:lnTo>
                  <a:lnTo>
                    <a:pt x="83" y="686"/>
                  </a:lnTo>
                  <a:lnTo>
                    <a:pt x="83" y="686"/>
                  </a:lnTo>
                  <a:lnTo>
                    <a:pt x="97" y="658"/>
                  </a:lnTo>
                  <a:lnTo>
                    <a:pt x="113" y="631"/>
                  </a:lnTo>
                  <a:lnTo>
                    <a:pt x="128" y="604"/>
                  </a:lnTo>
                  <a:lnTo>
                    <a:pt x="143" y="576"/>
                  </a:lnTo>
                  <a:lnTo>
                    <a:pt x="143" y="576"/>
                  </a:lnTo>
                  <a:lnTo>
                    <a:pt x="149" y="561"/>
                  </a:lnTo>
                  <a:lnTo>
                    <a:pt x="154" y="547"/>
                  </a:lnTo>
                  <a:lnTo>
                    <a:pt x="164" y="518"/>
                  </a:lnTo>
                  <a:lnTo>
                    <a:pt x="183" y="459"/>
                  </a:lnTo>
                  <a:lnTo>
                    <a:pt x="183" y="459"/>
                  </a:lnTo>
                  <a:lnTo>
                    <a:pt x="204" y="400"/>
                  </a:lnTo>
                  <a:lnTo>
                    <a:pt x="225" y="341"/>
                  </a:lnTo>
                  <a:lnTo>
                    <a:pt x="246" y="282"/>
                  </a:lnTo>
                  <a:lnTo>
                    <a:pt x="256" y="253"/>
                  </a:lnTo>
                  <a:lnTo>
                    <a:pt x="266" y="223"/>
                  </a:lnTo>
                  <a:lnTo>
                    <a:pt x="266" y="223"/>
                  </a:lnTo>
                  <a:lnTo>
                    <a:pt x="273" y="196"/>
                  </a:lnTo>
                  <a:lnTo>
                    <a:pt x="280" y="167"/>
                  </a:lnTo>
                  <a:lnTo>
                    <a:pt x="293" y="109"/>
                  </a:lnTo>
                  <a:lnTo>
                    <a:pt x="293" y="109"/>
                  </a:lnTo>
                  <a:lnTo>
                    <a:pt x="305" y="57"/>
                  </a:lnTo>
                  <a:lnTo>
                    <a:pt x="311" y="31"/>
                  </a:lnTo>
                  <a:lnTo>
                    <a:pt x="312" y="18"/>
                  </a:lnTo>
                  <a:lnTo>
                    <a:pt x="313" y="4"/>
                  </a:lnTo>
                  <a:lnTo>
                    <a:pt x="313" y="4"/>
                  </a:lnTo>
                  <a:lnTo>
                    <a:pt x="313" y="2"/>
                  </a:lnTo>
                  <a:lnTo>
                    <a:pt x="312" y="1"/>
                  </a:lnTo>
                  <a:lnTo>
                    <a:pt x="310" y="0"/>
                  </a:lnTo>
                  <a:lnTo>
                    <a:pt x="309" y="0"/>
                  </a:lnTo>
                  <a:lnTo>
                    <a:pt x="307" y="0"/>
                  </a:lnTo>
                  <a:lnTo>
                    <a:pt x="305" y="1"/>
                  </a:lnTo>
                  <a:lnTo>
                    <a:pt x="304" y="2"/>
                  </a:lnTo>
                  <a:lnTo>
                    <a:pt x="304" y="4"/>
                  </a:lnTo>
                  <a:lnTo>
                    <a:pt x="30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3" name="Freeform 224">
              <a:extLst>
                <a:ext uri="{FF2B5EF4-FFF2-40B4-BE49-F238E27FC236}">
                  <a16:creationId xmlns:a16="http://schemas.microsoft.com/office/drawing/2014/main" id="{B64D8159-2CF5-FC75-3E89-98010974E509}"/>
                </a:ext>
              </a:extLst>
            </p:cNvPr>
            <p:cNvSpPr/>
            <p:nvPr/>
          </p:nvSpPr>
          <p:spPr bwMode="auto">
            <a:xfrm>
              <a:off x="3725863" y="2147888"/>
              <a:ext cx="158750" cy="400050"/>
            </a:xfrm>
            <a:custGeom>
              <a:avLst/>
              <a:gdLst/>
              <a:ahLst/>
              <a:cxnLst>
                <a:cxn ang="0">
                  <a:pos x="286" y="10"/>
                </a:cxn>
                <a:cxn ang="0">
                  <a:pos x="276" y="32"/>
                </a:cxn>
                <a:cxn ang="0">
                  <a:pos x="265" y="66"/>
                </a:cxn>
                <a:cxn ang="0">
                  <a:pos x="238" y="143"/>
                </a:cxn>
                <a:cxn ang="0">
                  <a:pos x="211" y="216"/>
                </a:cxn>
                <a:cxn ang="0">
                  <a:pos x="184" y="291"/>
                </a:cxn>
                <a:cxn ang="0">
                  <a:pos x="171" y="353"/>
                </a:cxn>
                <a:cxn ang="0">
                  <a:pos x="168" y="377"/>
                </a:cxn>
                <a:cxn ang="0">
                  <a:pos x="156" y="412"/>
                </a:cxn>
                <a:cxn ang="0">
                  <a:pos x="136" y="455"/>
                </a:cxn>
                <a:cxn ang="0">
                  <a:pos x="123" y="496"/>
                </a:cxn>
                <a:cxn ang="0">
                  <a:pos x="117" y="509"/>
                </a:cxn>
                <a:cxn ang="0">
                  <a:pos x="94" y="556"/>
                </a:cxn>
                <a:cxn ang="0">
                  <a:pos x="76" y="606"/>
                </a:cxn>
                <a:cxn ang="0">
                  <a:pos x="61" y="653"/>
                </a:cxn>
                <a:cxn ang="0">
                  <a:pos x="53" y="667"/>
                </a:cxn>
                <a:cxn ang="0">
                  <a:pos x="23" y="705"/>
                </a:cxn>
                <a:cxn ang="0">
                  <a:pos x="16" y="715"/>
                </a:cxn>
                <a:cxn ang="0">
                  <a:pos x="4" y="744"/>
                </a:cxn>
                <a:cxn ang="0">
                  <a:pos x="0" y="751"/>
                </a:cxn>
                <a:cxn ang="0">
                  <a:pos x="4" y="757"/>
                </a:cxn>
                <a:cxn ang="0">
                  <a:pos x="12" y="756"/>
                </a:cxn>
                <a:cxn ang="0">
                  <a:pos x="14" y="749"/>
                </a:cxn>
                <a:cxn ang="0">
                  <a:pos x="12" y="747"/>
                </a:cxn>
                <a:cxn ang="0">
                  <a:pos x="22" y="724"/>
                </a:cxn>
                <a:cxn ang="0">
                  <a:pos x="33" y="706"/>
                </a:cxn>
                <a:cxn ang="0">
                  <a:pos x="57" y="678"/>
                </a:cxn>
                <a:cxn ang="0">
                  <a:pos x="74" y="645"/>
                </a:cxn>
                <a:cxn ang="0">
                  <a:pos x="94" y="584"/>
                </a:cxn>
                <a:cxn ang="0">
                  <a:pos x="111" y="542"/>
                </a:cxn>
                <a:cxn ang="0">
                  <a:pos x="126" y="510"/>
                </a:cxn>
                <a:cxn ang="0">
                  <a:pos x="134" y="490"/>
                </a:cxn>
                <a:cxn ang="0">
                  <a:pos x="164" y="417"/>
                </a:cxn>
                <a:cxn ang="0">
                  <a:pos x="177" y="384"/>
                </a:cxn>
                <a:cxn ang="0">
                  <a:pos x="180" y="359"/>
                </a:cxn>
                <a:cxn ang="0">
                  <a:pos x="191" y="305"/>
                </a:cxn>
                <a:cxn ang="0">
                  <a:pos x="208" y="254"/>
                </a:cxn>
                <a:cxn ang="0">
                  <a:pos x="243" y="154"/>
                </a:cxn>
                <a:cxn ang="0">
                  <a:pos x="268" y="83"/>
                </a:cxn>
                <a:cxn ang="0">
                  <a:pos x="282" y="46"/>
                </a:cxn>
                <a:cxn ang="0">
                  <a:pos x="290" y="21"/>
                </a:cxn>
                <a:cxn ang="0">
                  <a:pos x="299" y="9"/>
                </a:cxn>
                <a:cxn ang="0">
                  <a:pos x="300" y="4"/>
                </a:cxn>
                <a:cxn ang="0">
                  <a:pos x="295" y="0"/>
                </a:cxn>
                <a:cxn ang="0">
                  <a:pos x="292" y="3"/>
                </a:cxn>
              </a:cxnLst>
              <a:rect l="0" t="0" r="r" b="b"/>
              <a:pathLst>
                <a:path w="300" h="757">
                  <a:moveTo>
                    <a:pt x="292" y="3"/>
                  </a:moveTo>
                  <a:lnTo>
                    <a:pt x="292" y="3"/>
                  </a:lnTo>
                  <a:lnTo>
                    <a:pt x="286" y="10"/>
                  </a:lnTo>
                  <a:lnTo>
                    <a:pt x="282" y="17"/>
                  </a:lnTo>
                  <a:lnTo>
                    <a:pt x="279" y="24"/>
                  </a:lnTo>
                  <a:lnTo>
                    <a:pt x="276" y="32"/>
                  </a:lnTo>
                  <a:lnTo>
                    <a:pt x="271" y="49"/>
                  </a:lnTo>
                  <a:lnTo>
                    <a:pt x="265" y="66"/>
                  </a:lnTo>
                  <a:lnTo>
                    <a:pt x="265" y="66"/>
                  </a:lnTo>
                  <a:lnTo>
                    <a:pt x="255" y="91"/>
                  </a:lnTo>
                  <a:lnTo>
                    <a:pt x="246" y="117"/>
                  </a:lnTo>
                  <a:lnTo>
                    <a:pt x="238" y="143"/>
                  </a:lnTo>
                  <a:lnTo>
                    <a:pt x="228" y="169"/>
                  </a:lnTo>
                  <a:lnTo>
                    <a:pt x="228" y="169"/>
                  </a:lnTo>
                  <a:lnTo>
                    <a:pt x="211" y="216"/>
                  </a:lnTo>
                  <a:lnTo>
                    <a:pt x="200" y="241"/>
                  </a:lnTo>
                  <a:lnTo>
                    <a:pt x="192" y="266"/>
                  </a:lnTo>
                  <a:lnTo>
                    <a:pt x="184" y="291"/>
                  </a:lnTo>
                  <a:lnTo>
                    <a:pt x="178" y="316"/>
                  </a:lnTo>
                  <a:lnTo>
                    <a:pt x="173" y="340"/>
                  </a:lnTo>
                  <a:lnTo>
                    <a:pt x="171" y="353"/>
                  </a:lnTo>
                  <a:lnTo>
                    <a:pt x="170" y="366"/>
                  </a:lnTo>
                  <a:lnTo>
                    <a:pt x="170" y="366"/>
                  </a:lnTo>
                  <a:lnTo>
                    <a:pt x="168" y="377"/>
                  </a:lnTo>
                  <a:lnTo>
                    <a:pt x="165" y="389"/>
                  </a:lnTo>
                  <a:lnTo>
                    <a:pt x="161" y="400"/>
                  </a:lnTo>
                  <a:lnTo>
                    <a:pt x="156" y="412"/>
                  </a:lnTo>
                  <a:lnTo>
                    <a:pt x="146" y="433"/>
                  </a:lnTo>
                  <a:lnTo>
                    <a:pt x="140" y="444"/>
                  </a:lnTo>
                  <a:lnTo>
                    <a:pt x="136" y="455"/>
                  </a:lnTo>
                  <a:lnTo>
                    <a:pt x="136" y="455"/>
                  </a:lnTo>
                  <a:lnTo>
                    <a:pt x="128" y="483"/>
                  </a:lnTo>
                  <a:lnTo>
                    <a:pt x="123" y="496"/>
                  </a:lnTo>
                  <a:lnTo>
                    <a:pt x="120" y="504"/>
                  </a:lnTo>
                  <a:lnTo>
                    <a:pt x="117" y="509"/>
                  </a:lnTo>
                  <a:lnTo>
                    <a:pt x="117" y="509"/>
                  </a:lnTo>
                  <a:lnTo>
                    <a:pt x="110" y="520"/>
                  </a:lnTo>
                  <a:lnTo>
                    <a:pt x="103" y="532"/>
                  </a:lnTo>
                  <a:lnTo>
                    <a:pt x="94" y="556"/>
                  </a:lnTo>
                  <a:lnTo>
                    <a:pt x="94" y="556"/>
                  </a:lnTo>
                  <a:lnTo>
                    <a:pt x="85" y="581"/>
                  </a:lnTo>
                  <a:lnTo>
                    <a:pt x="76" y="606"/>
                  </a:lnTo>
                  <a:lnTo>
                    <a:pt x="76" y="606"/>
                  </a:lnTo>
                  <a:lnTo>
                    <a:pt x="67" y="638"/>
                  </a:lnTo>
                  <a:lnTo>
                    <a:pt x="61" y="653"/>
                  </a:lnTo>
                  <a:lnTo>
                    <a:pt x="57" y="661"/>
                  </a:lnTo>
                  <a:lnTo>
                    <a:pt x="53" y="667"/>
                  </a:lnTo>
                  <a:lnTo>
                    <a:pt x="53" y="667"/>
                  </a:lnTo>
                  <a:lnTo>
                    <a:pt x="45" y="677"/>
                  </a:lnTo>
                  <a:lnTo>
                    <a:pt x="38" y="686"/>
                  </a:lnTo>
                  <a:lnTo>
                    <a:pt x="23" y="705"/>
                  </a:lnTo>
                  <a:lnTo>
                    <a:pt x="23" y="705"/>
                  </a:lnTo>
                  <a:lnTo>
                    <a:pt x="19" y="710"/>
                  </a:lnTo>
                  <a:lnTo>
                    <a:pt x="16" y="715"/>
                  </a:lnTo>
                  <a:lnTo>
                    <a:pt x="11" y="727"/>
                  </a:lnTo>
                  <a:lnTo>
                    <a:pt x="6" y="738"/>
                  </a:lnTo>
                  <a:lnTo>
                    <a:pt x="4" y="744"/>
                  </a:lnTo>
                  <a:lnTo>
                    <a:pt x="0" y="749"/>
                  </a:lnTo>
                  <a:lnTo>
                    <a:pt x="0" y="749"/>
                  </a:lnTo>
                  <a:lnTo>
                    <a:pt x="0" y="751"/>
                  </a:lnTo>
                  <a:lnTo>
                    <a:pt x="0" y="753"/>
                  </a:lnTo>
                  <a:lnTo>
                    <a:pt x="2" y="756"/>
                  </a:lnTo>
                  <a:lnTo>
                    <a:pt x="4" y="757"/>
                  </a:lnTo>
                  <a:lnTo>
                    <a:pt x="11" y="757"/>
                  </a:lnTo>
                  <a:lnTo>
                    <a:pt x="11" y="757"/>
                  </a:lnTo>
                  <a:lnTo>
                    <a:pt x="12" y="756"/>
                  </a:lnTo>
                  <a:lnTo>
                    <a:pt x="14" y="756"/>
                  </a:lnTo>
                  <a:lnTo>
                    <a:pt x="16" y="752"/>
                  </a:lnTo>
                  <a:lnTo>
                    <a:pt x="14" y="749"/>
                  </a:lnTo>
                  <a:lnTo>
                    <a:pt x="13" y="748"/>
                  </a:lnTo>
                  <a:lnTo>
                    <a:pt x="12" y="747"/>
                  </a:lnTo>
                  <a:lnTo>
                    <a:pt x="12" y="747"/>
                  </a:lnTo>
                  <a:lnTo>
                    <a:pt x="16" y="739"/>
                  </a:lnTo>
                  <a:lnTo>
                    <a:pt x="19" y="732"/>
                  </a:lnTo>
                  <a:lnTo>
                    <a:pt x="22" y="724"/>
                  </a:lnTo>
                  <a:lnTo>
                    <a:pt x="26" y="716"/>
                  </a:lnTo>
                  <a:lnTo>
                    <a:pt x="26" y="716"/>
                  </a:lnTo>
                  <a:lnTo>
                    <a:pt x="33" y="706"/>
                  </a:lnTo>
                  <a:lnTo>
                    <a:pt x="41" y="697"/>
                  </a:lnTo>
                  <a:lnTo>
                    <a:pt x="57" y="678"/>
                  </a:lnTo>
                  <a:lnTo>
                    <a:pt x="57" y="678"/>
                  </a:lnTo>
                  <a:lnTo>
                    <a:pt x="63" y="668"/>
                  </a:lnTo>
                  <a:lnTo>
                    <a:pt x="69" y="656"/>
                  </a:lnTo>
                  <a:lnTo>
                    <a:pt x="74" y="645"/>
                  </a:lnTo>
                  <a:lnTo>
                    <a:pt x="79" y="633"/>
                  </a:lnTo>
                  <a:lnTo>
                    <a:pt x="87" y="608"/>
                  </a:lnTo>
                  <a:lnTo>
                    <a:pt x="94" y="584"/>
                  </a:lnTo>
                  <a:lnTo>
                    <a:pt x="94" y="584"/>
                  </a:lnTo>
                  <a:lnTo>
                    <a:pt x="104" y="556"/>
                  </a:lnTo>
                  <a:lnTo>
                    <a:pt x="111" y="542"/>
                  </a:lnTo>
                  <a:lnTo>
                    <a:pt x="117" y="528"/>
                  </a:lnTo>
                  <a:lnTo>
                    <a:pt x="117" y="528"/>
                  </a:lnTo>
                  <a:lnTo>
                    <a:pt x="126" y="510"/>
                  </a:lnTo>
                  <a:lnTo>
                    <a:pt x="131" y="500"/>
                  </a:lnTo>
                  <a:lnTo>
                    <a:pt x="134" y="490"/>
                  </a:lnTo>
                  <a:lnTo>
                    <a:pt x="134" y="490"/>
                  </a:lnTo>
                  <a:lnTo>
                    <a:pt x="144" y="465"/>
                  </a:lnTo>
                  <a:lnTo>
                    <a:pt x="154" y="441"/>
                  </a:lnTo>
                  <a:lnTo>
                    <a:pt x="164" y="417"/>
                  </a:lnTo>
                  <a:lnTo>
                    <a:pt x="174" y="392"/>
                  </a:lnTo>
                  <a:lnTo>
                    <a:pt x="174" y="392"/>
                  </a:lnTo>
                  <a:lnTo>
                    <a:pt x="177" y="384"/>
                  </a:lnTo>
                  <a:lnTo>
                    <a:pt x="178" y="376"/>
                  </a:lnTo>
                  <a:lnTo>
                    <a:pt x="180" y="359"/>
                  </a:lnTo>
                  <a:lnTo>
                    <a:pt x="180" y="359"/>
                  </a:lnTo>
                  <a:lnTo>
                    <a:pt x="182" y="345"/>
                  </a:lnTo>
                  <a:lnTo>
                    <a:pt x="184" y="332"/>
                  </a:lnTo>
                  <a:lnTo>
                    <a:pt x="191" y="305"/>
                  </a:lnTo>
                  <a:lnTo>
                    <a:pt x="191" y="305"/>
                  </a:lnTo>
                  <a:lnTo>
                    <a:pt x="199" y="279"/>
                  </a:lnTo>
                  <a:lnTo>
                    <a:pt x="208" y="254"/>
                  </a:lnTo>
                  <a:lnTo>
                    <a:pt x="226" y="203"/>
                  </a:lnTo>
                  <a:lnTo>
                    <a:pt x="226" y="203"/>
                  </a:lnTo>
                  <a:lnTo>
                    <a:pt x="243" y="154"/>
                  </a:lnTo>
                  <a:lnTo>
                    <a:pt x="258" y="107"/>
                  </a:lnTo>
                  <a:lnTo>
                    <a:pt x="258" y="107"/>
                  </a:lnTo>
                  <a:lnTo>
                    <a:pt x="268" y="83"/>
                  </a:lnTo>
                  <a:lnTo>
                    <a:pt x="278" y="59"/>
                  </a:lnTo>
                  <a:lnTo>
                    <a:pt x="278" y="59"/>
                  </a:lnTo>
                  <a:lnTo>
                    <a:pt x="282" y="46"/>
                  </a:lnTo>
                  <a:lnTo>
                    <a:pt x="286" y="34"/>
                  </a:lnTo>
                  <a:lnTo>
                    <a:pt x="288" y="27"/>
                  </a:lnTo>
                  <a:lnTo>
                    <a:pt x="290" y="21"/>
                  </a:lnTo>
                  <a:lnTo>
                    <a:pt x="294" y="15"/>
                  </a:lnTo>
                  <a:lnTo>
                    <a:pt x="299" y="9"/>
                  </a:lnTo>
                  <a:lnTo>
                    <a:pt x="299" y="9"/>
                  </a:lnTo>
                  <a:lnTo>
                    <a:pt x="300" y="7"/>
                  </a:lnTo>
                  <a:lnTo>
                    <a:pt x="300" y="6"/>
                  </a:lnTo>
                  <a:lnTo>
                    <a:pt x="300" y="4"/>
                  </a:lnTo>
                  <a:lnTo>
                    <a:pt x="299" y="3"/>
                  </a:lnTo>
                  <a:lnTo>
                    <a:pt x="297" y="2"/>
                  </a:lnTo>
                  <a:lnTo>
                    <a:pt x="295" y="0"/>
                  </a:lnTo>
                  <a:lnTo>
                    <a:pt x="293" y="2"/>
                  </a:lnTo>
                  <a:lnTo>
                    <a:pt x="292" y="3"/>
                  </a:lnTo>
                  <a:lnTo>
                    <a:pt x="29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4" name="Freeform 225">
              <a:extLst>
                <a:ext uri="{FF2B5EF4-FFF2-40B4-BE49-F238E27FC236}">
                  <a16:creationId xmlns:a16="http://schemas.microsoft.com/office/drawing/2014/main" id="{6CCDB94E-B077-DE49-9E6C-0C15C00AEAA2}"/>
                </a:ext>
              </a:extLst>
            </p:cNvPr>
            <p:cNvSpPr/>
            <p:nvPr/>
          </p:nvSpPr>
          <p:spPr bwMode="auto">
            <a:xfrm>
              <a:off x="3811588" y="2182813"/>
              <a:ext cx="88900" cy="282575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54" y="3"/>
                </a:cxn>
                <a:cxn ang="0">
                  <a:pos x="148" y="9"/>
                </a:cxn>
                <a:cxn ang="0">
                  <a:pos x="142" y="26"/>
                </a:cxn>
                <a:cxn ang="0">
                  <a:pos x="140" y="47"/>
                </a:cxn>
                <a:cxn ang="0">
                  <a:pos x="140" y="65"/>
                </a:cxn>
                <a:cxn ang="0">
                  <a:pos x="137" y="96"/>
                </a:cxn>
                <a:cxn ang="0">
                  <a:pos x="131" y="126"/>
                </a:cxn>
                <a:cxn ang="0">
                  <a:pos x="126" y="150"/>
                </a:cxn>
                <a:cxn ang="0">
                  <a:pos x="117" y="173"/>
                </a:cxn>
                <a:cxn ang="0">
                  <a:pos x="96" y="218"/>
                </a:cxn>
                <a:cxn ang="0">
                  <a:pos x="89" y="236"/>
                </a:cxn>
                <a:cxn ang="0">
                  <a:pos x="75" y="290"/>
                </a:cxn>
                <a:cxn ang="0">
                  <a:pos x="60" y="336"/>
                </a:cxn>
                <a:cxn ang="0">
                  <a:pos x="48" y="384"/>
                </a:cxn>
                <a:cxn ang="0">
                  <a:pos x="38" y="426"/>
                </a:cxn>
                <a:cxn ang="0">
                  <a:pos x="26" y="468"/>
                </a:cxn>
                <a:cxn ang="0">
                  <a:pos x="22" y="477"/>
                </a:cxn>
                <a:cxn ang="0">
                  <a:pos x="11" y="497"/>
                </a:cxn>
                <a:cxn ang="0">
                  <a:pos x="4" y="512"/>
                </a:cxn>
                <a:cxn ang="0">
                  <a:pos x="0" y="528"/>
                </a:cxn>
                <a:cxn ang="0">
                  <a:pos x="0" y="530"/>
                </a:cxn>
                <a:cxn ang="0">
                  <a:pos x="3" y="533"/>
                </a:cxn>
                <a:cxn ang="0">
                  <a:pos x="7" y="531"/>
                </a:cxn>
                <a:cxn ang="0">
                  <a:pos x="10" y="528"/>
                </a:cxn>
                <a:cxn ang="0">
                  <a:pos x="11" y="521"/>
                </a:cxn>
                <a:cxn ang="0">
                  <a:pos x="17" y="507"/>
                </a:cxn>
                <a:cxn ang="0">
                  <a:pos x="28" y="485"/>
                </a:cxn>
                <a:cxn ang="0">
                  <a:pos x="34" y="472"/>
                </a:cxn>
                <a:cxn ang="0">
                  <a:pos x="46" y="437"/>
                </a:cxn>
                <a:cxn ang="0">
                  <a:pos x="54" y="403"/>
                </a:cxn>
                <a:cxn ang="0">
                  <a:pos x="75" y="325"/>
                </a:cxn>
                <a:cxn ang="0">
                  <a:pos x="96" y="247"/>
                </a:cxn>
                <a:cxn ang="0">
                  <a:pos x="111" y="209"/>
                </a:cxn>
                <a:cxn ang="0">
                  <a:pos x="128" y="172"/>
                </a:cxn>
                <a:cxn ang="0">
                  <a:pos x="139" y="142"/>
                </a:cxn>
                <a:cxn ang="0">
                  <a:pos x="143" y="110"/>
                </a:cxn>
                <a:cxn ang="0">
                  <a:pos x="147" y="85"/>
                </a:cxn>
                <a:cxn ang="0">
                  <a:pos x="149" y="60"/>
                </a:cxn>
                <a:cxn ang="0">
                  <a:pos x="149" y="48"/>
                </a:cxn>
                <a:cxn ang="0">
                  <a:pos x="152" y="23"/>
                </a:cxn>
                <a:cxn ang="0">
                  <a:pos x="159" y="11"/>
                </a:cxn>
                <a:cxn ang="0">
                  <a:pos x="164" y="9"/>
                </a:cxn>
                <a:cxn ang="0">
                  <a:pos x="167" y="8"/>
                </a:cxn>
                <a:cxn ang="0">
                  <a:pos x="168" y="5"/>
                </a:cxn>
                <a:cxn ang="0">
                  <a:pos x="166" y="1"/>
                </a:cxn>
                <a:cxn ang="0">
                  <a:pos x="161" y="0"/>
                </a:cxn>
              </a:cxnLst>
              <a:rect l="0" t="0" r="r" b="b"/>
              <a:pathLst>
                <a:path w="168" h="534">
                  <a:moveTo>
                    <a:pt x="161" y="0"/>
                  </a:moveTo>
                  <a:lnTo>
                    <a:pt x="161" y="0"/>
                  </a:lnTo>
                  <a:lnTo>
                    <a:pt x="157" y="1"/>
                  </a:lnTo>
                  <a:lnTo>
                    <a:pt x="154" y="3"/>
                  </a:lnTo>
                  <a:lnTo>
                    <a:pt x="151" y="5"/>
                  </a:lnTo>
                  <a:lnTo>
                    <a:pt x="148" y="9"/>
                  </a:lnTo>
                  <a:lnTo>
                    <a:pt x="145" y="17"/>
                  </a:lnTo>
                  <a:lnTo>
                    <a:pt x="142" y="26"/>
                  </a:lnTo>
                  <a:lnTo>
                    <a:pt x="141" y="38"/>
                  </a:lnTo>
                  <a:lnTo>
                    <a:pt x="140" y="47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9" y="80"/>
                  </a:lnTo>
                  <a:lnTo>
                    <a:pt x="137" y="9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38"/>
                  </a:lnTo>
                  <a:lnTo>
                    <a:pt x="126" y="150"/>
                  </a:lnTo>
                  <a:lnTo>
                    <a:pt x="122" y="162"/>
                  </a:lnTo>
                  <a:lnTo>
                    <a:pt x="117" y="173"/>
                  </a:lnTo>
                  <a:lnTo>
                    <a:pt x="107" y="196"/>
                  </a:lnTo>
                  <a:lnTo>
                    <a:pt x="96" y="218"/>
                  </a:lnTo>
                  <a:lnTo>
                    <a:pt x="96" y="218"/>
                  </a:lnTo>
                  <a:lnTo>
                    <a:pt x="89" y="236"/>
                  </a:lnTo>
                  <a:lnTo>
                    <a:pt x="84" y="254"/>
                  </a:lnTo>
                  <a:lnTo>
                    <a:pt x="75" y="290"/>
                  </a:lnTo>
                  <a:lnTo>
                    <a:pt x="75" y="290"/>
                  </a:lnTo>
                  <a:lnTo>
                    <a:pt x="60" y="336"/>
                  </a:lnTo>
                  <a:lnTo>
                    <a:pt x="54" y="360"/>
                  </a:lnTo>
                  <a:lnTo>
                    <a:pt x="48" y="384"/>
                  </a:lnTo>
                  <a:lnTo>
                    <a:pt x="48" y="384"/>
                  </a:lnTo>
                  <a:lnTo>
                    <a:pt x="38" y="426"/>
                  </a:lnTo>
                  <a:lnTo>
                    <a:pt x="32" y="448"/>
                  </a:lnTo>
                  <a:lnTo>
                    <a:pt x="26" y="468"/>
                  </a:lnTo>
                  <a:lnTo>
                    <a:pt x="26" y="468"/>
                  </a:lnTo>
                  <a:lnTo>
                    <a:pt x="22" y="477"/>
                  </a:lnTo>
                  <a:lnTo>
                    <a:pt x="19" y="484"/>
                  </a:lnTo>
                  <a:lnTo>
                    <a:pt x="11" y="497"/>
                  </a:lnTo>
                  <a:lnTo>
                    <a:pt x="7" y="505"/>
                  </a:lnTo>
                  <a:lnTo>
                    <a:pt x="4" y="512"/>
                  </a:lnTo>
                  <a:lnTo>
                    <a:pt x="1" y="520"/>
                  </a:lnTo>
                  <a:lnTo>
                    <a:pt x="0" y="528"/>
                  </a:lnTo>
                  <a:lnTo>
                    <a:pt x="0" y="528"/>
                  </a:lnTo>
                  <a:lnTo>
                    <a:pt x="0" y="530"/>
                  </a:lnTo>
                  <a:lnTo>
                    <a:pt x="1" y="531"/>
                  </a:lnTo>
                  <a:lnTo>
                    <a:pt x="3" y="533"/>
                  </a:lnTo>
                  <a:lnTo>
                    <a:pt x="4" y="534"/>
                  </a:lnTo>
                  <a:lnTo>
                    <a:pt x="7" y="531"/>
                  </a:lnTo>
                  <a:lnTo>
                    <a:pt x="10" y="530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1" y="521"/>
                  </a:lnTo>
                  <a:lnTo>
                    <a:pt x="14" y="514"/>
                  </a:lnTo>
                  <a:lnTo>
                    <a:pt x="17" y="507"/>
                  </a:lnTo>
                  <a:lnTo>
                    <a:pt x="20" y="499"/>
                  </a:lnTo>
                  <a:lnTo>
                    <a:pt x="28" y="485"/>
                  </a:lnTo>
                  <a:lnTo>
                    <a:pt x="34" y="472"/>
                  </a:lnTo>
                  <a:lnTo>
                    <a:pt x="34" y="472"/>
                  </a:lnTo>
                  <a:lnTo>
                    <a:pt x="41" y="455"/>
                  </a:lnTo>
                  <a:lnTo>
                    <a:pt x="46" y="437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64" y="364"/>
                  </a:lnTo>
                  <a:lnTo>
                    <a:pt x="75" y="325"/>
                  </a:lnTo>
                  <a:lnTo>
                    <a:pt x="96" y="247"/>
                  </a:lnTo>
                  <a:lnTo>
                    <a:pt x="96" y="247"/>
                  </a:lnTo>
                  <a:lnTo>
                    <a:pt x="103" y="228"/>
                  </a:lnTo>
                  <a:lnTo>
                    <a:pt x="111" y="209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35" y="157"/>
                  </a:lnTo>
                  <a:lnTo>
                    <a:pt x="139" y="142"/>
                  </a:lnTo>
                  <a:lnTo>
                    <a:pt x="141" y="127"/>
                  </a:lnTo>
                  <a:lnTo>
                    <a:pt x="143" y="110"/>
                  </a:lnTo>
                  <a:lnTo>
                    <a:pt x="143" y="110"/>
                  </a:lnTo>
                  <a:lnTo>
                    <a:pt x="147" y="85"/>
                  </a:lnTo>
                  <a:lnTo>
                    <a:pt x="148" y="73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48"/>
                  </a:lnTo>
                  <a:lnTo>
                    <a:pt x="151" y="32"/>
                  </a:lnTo>
                  <a:lnTo>
                    <a:pt x="152" y="23"/>
                  </a:lnTo>
                  <a:lnTo>
                    <a:pt x="155" y="16"/>
                  </a:lnTo>
                  <a:lnTo>
                    <a:pt x="159" y="11"/>
                  </a:lnTo>
                  <a:lnTo>
                    <a:pt x="161" y="9"/>
                  </a:lnTo>
                  <a:lnTo>
                    <a:pt x="164" y="9"/>
                  </a:lnTo>
                  <a:lnTo>
                    <a:pt x="164" y="9"/>
                  </a:lnTo>
                  <a:lnTo>
                    <a:pt x="167" y="8"/>
                  </a:lnTo>
                  <a:lnTo>
                    <a:pt x="168" y="7"/>
                  </a:lnTo>
                  <a:lnTo>
                    <a:pt x="168" y="5"/>
                  </a:lnTo>
                  <a:lnTo>
                    <a:pt x="168" y="3"/>
                  </a:lnTo>
                  <a:lnTo>
                    <a:pt x="166" y="1"/>
                  </a:lnTo>
                  <a:lnTo>
                    <a:pt x="163" y="0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5" name="Freeform 226">
              <a:extLst>
                <a:ext uri="{FF2B5EF4-FFF2-40B4-BE49-F238E27FC236}">
                  <a16:creationId xmlns:a16="http://schemas.microsoft.com/office/drawing/2014/main" id="{A206A6FB-5477-1150-E608-92D2CEF712A5}"/>
                </a:ext>
              </a:extLst>
            </p:cNvPr>
            <p:cNvSpPr/>
            <p:nvPr/>
          </p:nvSpPr>
          <p:spPr bwMode="auto">
            <a:xfrm>
              <a:off x="3902075" y="2205038"/>
              <a:ext cx="25400" cy="85725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6" y="15"/>
                </a:cxn>
                <a:cxn ang="0">
                  <a:pos x="32" y="26"/>
                </a:cxn>
                <a:cxn ang="0">
                  <a:pos x="22" y="45"/>
                </a:cxn>
                <a:cxn ang="0">
                  <a:pos x="22" y="45"/>
                </a:cxn>
                <a:cxn ang="0">
                  <a:pos x="19" y="54"/>
                </a:cxn>
                <a:cxn ang="0">
                  <a:pos x="17" y="62"/>
                </a:cxn>
                <a:cxn ang="0">
                  <a:pos x="14" y="78"/>
                </a:cxn>
                <a:cxn ang="0">
                  <a:pos x="14" y="78"/>
                </a:cxn>
                <a:cxn ang="0">
                  <a:pos x="11" y="98"/>
                </a:cxn>
                <a:cxn ang="0">
                  <a:pos x="7" y="117"/>
                </a:cxn>
                <a:cxn ang="0">
                  <a:pos x="4" y="135"/>
                </a:cxn>
                <a:cxn ang="0">
                  <a:pos x="0" y="155"/>
                </a:cxn>
                <a:cxn ang="0">
                  <a:pos x="0" y="155"/>
                </a:cxn>
                <a:cxn ang="0">
                  <a:pos x="0" y="157"/>
                </a:cxn>
                <a:cxn ang="0">
                  <a:pos x="1" y="158"/>
                </a:cxn>
                <a:cxn ang="0">
                  <a:pos x="4" y="160"/>
                </a:cxn>
                <a:cxn ang="0">
                  <a:pos x="6" y="160"/>
                </a:cxn>
                <a:cxn ang="0">
                  <a:pos x="7" y="160"/>
                </a:cxn>
                <a:cxn ang="0">
                  <a:pos x="9" y="159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2" y="139"/>
                </a:cxn>
                <a:cxn ang="0">
                  <a:pos x="16" y="123"/>
                </a:cxn>
                <a:cxn ang="0">
                  <a:pos x="19" y="105"/>
                </a:cxn>
                <a:cxn ang="0">
                  <a:pos x="22" y="89"/>
                </a:cxn>
                <a:cxn ang="0">
                  <a:pos x="22" y="89"/>
                </a:cxn>
                <a:cxn ang="0">
                  <a:pos x="24" y="73"/>
                </a:cxn>
                <a:cxn ang="0">
                  <a:pos x="29" y="59"/>
                </a:cxn>
                <a:cxn ang="0">
                  <a:pos x="33" y="45"/>
                </a:cxn>
                <a:cxn ang="0">
                  <a:pos x="40" y="32"/>
                </a:cxn>
                <a:cxn ang="0">
                  <a:pos x="40" y="32"/>
                </a:cxn>
                <a:cxn ang="0">
                  <a:pos x="43" y="25"/>
                </a:cxn>
                <a:cxn ang="0">
                  <a:pos x="45" y="19"/>
                </a:cxn>
                <a:cxn ang="0">
                  <a:pos x="46" y="11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47" h="160">
                  <a:moveTo>
                    <a:pt x="38" y="4"/>
                  </a:moveTo>
                  <a:lnTo>
                    <a:pt x="38" y="4"/>
                  </a:lnTo>
                  <a:lnTo>
                    <a:pt x="36" y="15"/>
                  </a:lnTo>
                  <a:lnTo>
                    <a:pt x="32" y="2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19" y="54"/>
                  </a:lnTo>
                  <a:lnTo>
                    <a:pt x="17" y="6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1" y="98"/>
                  </a:lnTo>
                  <a:lnTo>
                    <a:pt x="7" y="117"/>
                  </a:lnTo>
                  <a:lnTo>
                    <a:pt x="4" y="13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7"/>
                  </a:lnTo>
                  <a:lnTo>
                    <a:pt x="1" y="158"/>
                  </a:lnTo>
                  <a:lnTo>
                    <a:pt x="4" y="160"/>
                  </a:lnTo>
                  <a:lnTo>
                    <a:pt x="6" y="160"/>
                  </a:lnTo>
                  <a:lnTo>
                    <a:pt x="7" y="160"/>
                  </a:lnTo>
                  <a:lnTo>
                    <a:pt x="9" y="159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2" y="139"/>
                  </a:lnTo>
                  <a:lnTo>
                    <a:pt x="16" y="123"/>
                  </a:lnTo>
                  <a:lnTo>
                    <a:pt x="19" y="10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4" y="73"/>
                  </a:lnTo>
                  <a:lnTo>
                    <a:pt x="29" y="59"/>
                  </a:lnTo>
                  <a:lnTo>
                    <a:pt x="33" y="45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3" y="25"/>
                  </a:lnTo>
                  <a:lnTo>
                    <a:pt x="45" y="19"/>
                  </a:lnTo>
                  <a:lnTo>
                    <a:pt x="46" y="11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6" name="Freeform 227">
              <a:extLst>
                <a:ext uri="{FF2B5EF4-FFF2-40B4-BE49-F238E27FC236}">
                  <a16:creationId xmlns:a16="http://schemas.microsoft.com/office/drawing/2014/main" id="{F5FD3780-AC78-A16E-9917-CC2F37CF8C15}"/>
                </a:ext>
              </a:extLst>
            </p:cNvPr>
            <p:cNvSpPr/>
            <p:nvPr/>
          </p:nvSpPr>
          <p:spPr bwMode="auto">
            <a:xfrm>
              <a:off x="3379788" y="2730500"/>
              <a:ext cx="19050" cy="26988"/>
            </a:xfrm>
            <a:custGeom>
              <a:avLst/>
              <a:gdLst/>
              <a:ahLst/>
              <a:cxnLst>
                <a:cxn ang="0">
                  <a:pos x="29" y="3"/>
                </a:cxn>
                <a:cxn ang="0">
                  <a:pos x="29" y="3"/>
                </a:cxn>
                <a:cxn ang="0">
                  <a:pos x="26" y="8"/>
                </a:cxn>
                <a:cxn ang="0">
                  <a:pos x="22" y="13"/>
                </a:cxn>
                <a:cxn ang="0">
                  <a:pos x="15" y="23"/>
                </a:cxn>
                <a:cxn ang="0">
                  <a:pos x="6" y="33"/>
                </a:cxn>
                <a:cxn ang="0">
                  <a:pos x="3" y="38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2" y="50"/>
                </a:cxn>
                <a:cxn ang="0">
                  <a:pos x="4" y="51"/>
                </a:cxn>
                <a:cxn ang="0">
                  <a:pos x="5" y="51"/>
                </a:cxn>
                <a:cxn ang="0">
                  <a:pos x="7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12" y="43"/>
                </a:cxn>
                <a:cxn ang="0">
                  <a:pos x="15" y="38"/>
                </a:cxn>
                <a:cxn ang="0">
                  <a:pos x="23" y="27"/>
                </a:cxn>
                <a:cxn ang="0">
                  <a:pos x="30" y="18"/>
                </a:cxn>
                <a:cxn ang="0">
                  <a:pos x="34" y="13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4"/>
                </a:cxn>
                <a:cxn ang="0">
                  <a:pos x="34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3"/>
                </a:cxn>
                <a:cxn ang="0">
                  <a:pos x="29" y="3"/>
                </a:cxn>
              </a:cxnLst>
              <a:rect l="0" t="0" r="r" b="b"/>
              <a:pathLst>
                <a:path w="37" h="51">
                  <a:moveTo>
                    <a:pt x="29" y="3"/>
                  </a:moveTo>
                  <a:lnTo>
                    <a:pt x="29" y="3"/>
                  </a:lnTo>
                  <a:lnTo>
                    <a:pt x="26" y="8"/>
                  </a:lnTo>
                  <a:lnTo>
                    <a:pt x="22" y="13"/>
                  </a:lnTo>
                  <a:lnTo>
                    <a:pt x="15" y="23"/>
                  </a:lnTo>
                  <a:lnTo>
                    <a:pt x="6" y="33"/>
                  </a:lnTo>
                  <a:lnTo>
                    <a:pt x="3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2" y="50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3"/>
                  </a:lnTo>
                  <a:lnTo>
                    <a:pt x="15" y="38"/>
                  </a:lnTo>
                  <a:lnTo>
                    <a:pt x="23" y="27"/>
                  </a:lnTo>
                  <a:lnTo>
                    <a:pt x="30" y="18"/>
                  </a:lnTo>
                  <a:lnTo>
                    <a:pt x="34" y="13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4"/>
                  </a:lnTo>
                  <a:lnTo>
                    <a:pt x="34" y="1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3"/>
                  </a:lnTo>
                  <a:lnTo>
                    <a:pt x="2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7" name="Freeform 228">
              <a:extLst>
                <a:ext uri="{FF2B5EF4-FFF2-40B4-BE49-F238E27FC236}">
                  <a16:creationId xmlns:a16="http://schemas.microsoft.com/office/drawing/2014/main" id="{35785596-6DD6-AD16-70D9-CEACCD8AFECE}"/>
                </a:ext>
              </a:extLst>
            </p:cNvPr>
            <p:cNvSpPr/>
            <p:nvPr/>
          </p:nvSpPr>
          <p:spPr bwMode="auto">
            <a:xfrm>
              <a:off x="3419475" y="2735263"/>
              <a:ext cx="15875" cy="25400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2" y="2"/>
                </a:cxn>
                <a:cxn ang="0">
                  <a:pos x="12" y="22"/>
                </a:cxn>
                <a:cxn ang="0">
                  <a:pos x="6" y="31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0" y="43"/>
                </a:cxn>
                <a:cxn ang="0">
                  <a:pos x="1" y="45"/>
                </a:cxn>
                <a:cxn ang="0">
                  <a:pos x="2" y="46"/>
                </a:cxn>
                <a:cxn ang="0">
                  <a:pos x="5" y="46"/>
                </a:cxn>
                <a:cxn ang="0">
                  <a:pos x="7" y="46"/>
                </a:cxn>
                <a:cxn ang="0">
                  <a:pos x="8" y="44"/>
                </a:cxn>
                <a:cxn ang="0">
                  <a:pos x="8" y="44"/>
                </a:cxn>
                <a:cxn ang="0">
                  <a:pos x="14" y="36"/>
                </a:cxn>
                <a:cxn ang="0">
                  <a:pos x="20" y="26"/>
                </a:cxn>
                <a:cxn ang="0">
                  <a:pos x="31" y="7"/>
                </a:cxn>
                <a:cxn ang="0">
                  <a:pos x="31" y="7"/>
                </a:cxn>
                <a:cxn ang="0">
                  <a:pos x="31" y="5"/>
                </a:cxn>
                <a:cxn ang="0">
                  <a:pos x="31" y="3"/>
                </a:cxn>
                <a:cxn ang="0">
                  <a:pos x="30" y="1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22" y="2"/>
                </a:cxn>
              </a:cxnLst>
              <a:rect l="0" t="0" r="r" b="b"/>
              <a:pathLst>
                <a:path w="31" h="46">
                  <a:moveTo>
                    <a:pt x="22" y="2"/>
                  </a:moveTo>
                  <a:lnTo>
                    <a:pt x="22" y="2"/>
                  </a:lnTo>
                  <a:lnTo>
                    <a:pt x="12" y="22"/>
                  </a:lnTo>
                  <a:lnTo>
                    <a:pt x="6" y="31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0" y="43"/>
                  </a:lnTo>
                  <a:lnTo>
                    <a:pt x="1" y="45"/>
                  </a:lnTo>
                  <a:lnTo>
                    <a:pt x="2" y="46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4" y="36"/>
                  </a:lnTo>
                  <a:lnTo>
                    <a:pt x="20" y="26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2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8" name="Freeform 229">
              <a:extLst>
                <a:ext uri="{FF2B5EF4-FFF2-40B4-BE49-F238E27FC236}">
                  <a16:creationId xmlns:a16="http://schemas.microsoft.com/office/drawing/2014/main" id="{10994DA2-EC9B-3973-476D-1AE38BC8EEB1}"/>
                </a:ext>
              </a:extLst>
            </p:cNvPr>
            <p:cNvSpPr/>
            <p:nvPr/>
          </p:nvSpPr>
          <p:spPr bwMode="auto">
            <a:xfrm>
              <a:off x="3451225" y="2735263"/>
              <a:ext cx="19050" cy="28575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4" y="10"/>
                </a:cxn>
                <a:cxn ang="0">
                  <a:pos x="21" y="16"/>
                </a:cxn>
                <a:cxn ang="0">
                  <a:pos x="15" y="28"/>
                </a:cxn>
                <a:cxn ang="0">
                  <a:pos x="15" y="28"/>
                </a:cxn>
                <a:cxn ang="0">
                  <a:pos x="8" y="37"/>
                </a:cxn>
                <a:cxn ang="0">
                  <a:pos x="5" y="41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10" y="50"/>
                </a:cxn>
                <a:cxn ang="0">
                  <a:pos x="10" y="50"/>
                </a:cxn>
                <a:cxn ang="0">
                  <a:pos x="17" y="40"/>
                </a:cxn>
                <a:cxn ang="0">
                  <a:pos x="25" y="29"/>
                </a:cxn>
                <a:cxn ang="0">
                  <a:pos x="28" y="24"/>
                </a:cxn>
                <a:cxn ang="0">
                  <a:pos x="31" y="17"/>
                </a:cxn>
                <a:cxn ang="0">
                  <a:pos x="34" y="11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5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7" y="1"/>
                </a:cxn>
                <a:cxn ang="0">
                  <a:pos x="26" y="2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36" h="54">
                  <a:moveTo>
                    <a:pt x="25" y="4"/>
                  </a:moveTo>
                  <a:lnTo>
                    <a:pt x="25" y="4"/>
                  </a:lnTo>
                  <a:lnTo>
                    <a:pt x="24" y="10"/>
                  </a:lnTo>
                  <a:lnTo>
                    <a:pt x="21" y="1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8" y="37"/>
                  </a:lnTo>
                  <a:lnTo>
                    <a:pt x="5" y="41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8" y="53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7" y="40"/>
                  </a:lnTo>
                  <a:lnTo>
                    <a:pt x="25" y="29"/>
                  </a:lnTo>
                  <a:lnTo>
                    <a:pt x="28" y="24"/>
                  </a:lnTo>
                  <a:lnTo>
                    <a:pt x="31" y="17"/>
                  </a:lnTo>
                  <a:lnTo>
                    <a:pt x="34" y="11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5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1"/>
                  </a:lnTo>
                  <a:lnTo>
                    <a:pt x="26" y="2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9" name="Freeform 230">
              <a:extLst>
                <a:ext uri="{FF2B5EF4-FFF2-40B4-BE49-F238E27FC236}">
                  <a16:creationId xmlns:a16="http://schemas.microsoft.com/office/drawing/2014/main" id="{4B2F52F6-4DC1-696F-EFC2-E1D5E21EC6C1}"/>
                </a:ext>
              </a:extLst>
            </p:cNvPr>
            <p:cNvSpPr/>
            <p:nvPr/>
          </p:nvSpPr>
          <p:spPr bwMode="auto">
            <a:xfrm>
              <a:off x="3490913" y="2736850"/>
              <a:ext cx="23813" cy="28575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6" y="1"/>
                </a:cxn>
                <a:cxn ang="0">
                  <a:pos x="28" y="11"/>
                </a:cxn>
                <a:cxn ang="0">
                  <a:pos x="20" y="23"/>
                </a:cxn>
                <a:cxn ang="0">
                  <a:pos x="20" y="23"/>
                </a:cxn>
                <a:cxn ang="0">
                  <a:pos x="9" y="34"/>
                </a:cxn>
                <a:cxn ang="0">
                  <a:pos x="5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8" y="53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3" y="45"/>
                </a:cxn>
                <a:cxn ang="0">
                  <a:pos x="17" y="40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35" y="19"/>
                </a:cxn>
                <a:cxn ang="0">
                  <a:pos x="43" y="8"/>
                </a:cxn>
                <a:cxn ang="0">
                  <a:pos x="43" y="8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44" h="54">
                  <a:moveTo>
                    <a:pt x="36" y="1"/>
                  </a:moveTo>
                  <a:lnTo>
                    <a:pt x="36" y="1"/>
                  </a:lnTo>
                  <a:lnTo>
                    <a:pt x="28" y="11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9" y="34"/>
                  </a:lnTo>
                  <a:lnTo>
                    <a:pt x="5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8" y="53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3" y="45"/>
                  </a:lnTo>
                  <a:lnTo>
                    <a:pt x="17" y="40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35" y="19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0" name="Freeform 231">
              <a:extLst>
                <a:ext uri="{FF2B5EF4-FFF2-40B4-BE49-F238E27FC236}">
                  <a16:creationId xmlns:a16="http://schemas.microsoft.com/office/drawing/2014/main" id="{4EA52468-6510-171E-1C36-D0E6E9FAA47A}"/>
                </a:ext>
              </a:extLst>
            </p:cNvPr>
            <p:cNvSpPr/>
            <p:nvPr/>
          </p:nvSpPr>
          <p:spPr bwMode="auto">
            <a:xfrm>
              <a:off x="3541713" y="2738438"/>
              <a:ext cx="19050" cy="28575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30" y="1"/>
                </a:cxn>
                <a:cxn ang="0">
                  <a:pos x="26" y="6"/>
                </a:cxn>
                <a:cxn ang="0">
                  <a:pos x="22" y="12"/>
                </a:cxn>
                <a:cxn ang="0">
                  <a:pos x="14" y="25"/>
                </a:cxn>
                <a:cxn ang="0">
                  <a:pos x="14" y="25"/>
                </a:cxn>
                <a:cxn ang="0">
                  <a:pos x="7" y="36"/>
                </a:cxn>
                <a:cxn ang="0">
                  <a:pos x="3" y="41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3" y="53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2" y="44"/>
                </a:cxn>
                <a:cxn ang="0">
                  <a:pos x="15" y="39"/>
                </a:cxn>
                <a:cxn ang="0">
                  <a:pos x="23" y="29"/>
                </a:cxn>
                <a:cxn ang="0">
                  <a:pos x="23" y="29"/>
                </a:cxn>
                <a:cxn ang="0">
                  <a:pos x="30" y="19"/>
                </a:cxn>
                <a:cxn ang="0">
                  <a:pos x="33" y="14"/>
                </a:cxn>
                <a:cxn ang="0">
                  <a:pos x="37" y="8"/>
                </a:cxn>
                <a:cxn ang="0">
                  <a:pos x="37" y="8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</a:cxnLst>
              <a:rect l="0" t="0" r="r" b="b"/>
              <a:pathLst>
                <a:path w="38" h="53">
                  <a:moveTo>
                    <a:pt x="30" y="1"/>
                  </a:moveTo>
                  <a:lnTo>
                    <a:pt x="30" y="1"/>
                  </a:lnTo>
                  <a:lnTo>
                    <a:pt x="26" y="6"/>
                  </a:lnTo>
                  <a:lnTo>
                    <a:pt x="22" y="12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7" y="36"/>
                  </a:lnTo>
                  <a:lnTo>
                    <a:pt x="3" y="41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3" y="53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2" y="44"/>
                  </a:lnTo>
                  <a:lnTo>
                    <a:pt x="15" y="39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30" y="19"/>
                  </a:lnTo>
                  <a:lnTo>
                    <a:pt x="33" y="14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1"/>
                  </a:lnTo>
                  <a:lnTo>
                    <a:pt x="3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1" name="Freeform 232">
              <a:extLst>
                <a:ext uri="{FF2B5EF4-FFF2-40B4-BE49-F238E27FC236}">
                  <a16:creationId xmlns:a16="http://schemas.microsoft.com/office/drawing/2014/main" id="{927A3FBC-D4B6-AC4D-0C8F-F0B732BD150E}"/>
                </a:ext>
              </a:extLst>
            </p:cNvPr>
            <p:cNvSpPr/>
            <p:nvPr/>
          </p:nvSpPr>
          <p:spPr bwMode="auto">
            <a:xfrm>
              <a:off x="3587750" y="2736850"/>
              <a:ext cx="22225" cy="28575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4" y="11"/>
                </a:cxn>
                <a:cxn ang="0">
                  <a:pos x="15" y="22"/>
                </a:cxn>
                <a:cxn ang="0">
                  <a:pos x="15" y="22"/>
                </a:cxn>
                <a:cxn ang="0">
                  <a:pos x="11" y="28"/>
                </a:cxn>
                <a:cxn ang="0">
                  <a:pos x="7" y="34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4" y="54"/>
                </a:cxn>
                <a:cxn ang="0">
                  <a:pos x="5" y="54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4" y="40"/>
                </a:cxn>
                <a:cxn ang="0">
                  <a:pos x="20" y="30"/>
                </a:cxn>
                <a:cxn ang="0">
                  <a:pos x="20" y="30"/>
                </a:cxn>
                <a:cxn ang="0">
                  <a:pos x="30" y="19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54">
                  <a:moveTo>
                    <a:pt x="33" y="1"/>
                  </a:moveTo>
                  <a:lnTo>
                    <a:pt x="33" y="1"/>
                  </a:lnTo>
                  <a:lnTo>
                    <a:pt x="24" y="11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1" y="28"/>
                  </a:lnTo>
                  <a:lnTo>
                    <a:pt x="7" y="3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4" y="54"/>
                  </a:lnTo>
                  <a:lnTo>
                    <a:pt x="5" y="54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4" y="4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30" y="19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2" name="Freeform 233">
              <a:extLst>
                <a:ext uri="{FF2B5EF4-FFF2-40B4-BE49-F238E27FC236}">
                  <a16:creationId xmlns:a16="http://schemas.microsoft.com/office/drawing/2014/main" id="{EC13A550-6F05-1B98-69DC-34C0F191FD91}"/>
                </a:ext>
              </a:extLst>
            </p:cNvPr>
            <p:cNvSpPr/>
            <p:nvPr/>
          </p:nvSpPr>
          <p:spPr bwMode="auto">
            <a:xfrm>
              <a:off x="3643313" y="2735263"/>
              <a:ext cx="23813" cy="301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27" y="14"/>
                </a:cxn>
                <a:cxn ang="0">
                  <a:pos x="18" y="26"/>
                </a:cxn>
                <a:cxn ang="0">
                  <a:pos x="8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1" y="55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17" y="41"/>
                </a:cxn>
                <a:cxn ang="0">
                  <a:pos x="26" y="30"/>
                </a:cxn>
                <a:cxn ang="0">
                  <a:pos x="35" y="18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4" h="57">
                  <a:moveTo>
                    <a:pt x="35" y="2"/>
                  </a:moveTo>
                  <a:lnTo>
                    <a:pt x="35" y="2"/>
                  </a:lnTo>
                  <a:lnTo>
                    <a:pt x="27" y="14"/>
                  </a:lnTo>
                  <a:lnTo>
                    <a:pt x="18" y="26"/>
                  </a:lnTo>
                  <a:lnTo>
                    <a:pt x="8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1" y="55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17" y="41"/>
                  </a:lnTo>
                  <a:lnTo>
                    <a:pt x="26" y="30"/>
                  </a:lnTo>
                  <a:lnTo>
                    <a:pt x="35" y="18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3" name="Freeform 234">
              <a:extLst>
                <a:ext uri="{FF2B5EF4-FFF2-40B4-BE49-F238E27FC236}">
                  <a16:creationId xmlns:a16="http://schemas.microsoft.com/office/drawing/2014/main" id="{5928773B-209B-B442-97F8-0624EDFD8EF4}"/>
                </a:ext>
              </a:extLst>
            </p:cNvPr>
            <p:cNvSpPr/>
            <p:nvPr/>
          </p:nvSpPr>
          <p:spPr bwMode="auto">
            <a:xfrm>
              <a:off x="3686175" y="2738438"/>
              <a:ext cx="23813" cy="30163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6" y="1"/>
                </a:cxn>
                <a:cxn ang="0">
                  <a:pos x="30" y="9"/>
                </a:cxn>
                <a:cxn ang="0">
                  <a:pos x="30" y="9"/>
                </a:cxn>
                <a:cxn ang="0">
                  <a:pos x="24" y="16"/>
                </a:cxn>
                <a:cxn ang="0">
                  <a:pos x="21" y="19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2" y="36"/>
                </a:cxn>
                <a:cxn ang="0">
                  <a:pos x="7" y="42"/>
                </a:cxn>
                <a:cxn ang="0">
                  <a:pos x="2" y="49"/>
                </a:cxn>
                <a:cxn ang="0">
                  <a:pos x="2" y="49"/>
                </a:cxn>
                <a:cxn ang="0">
                  <a:pos x="1" y="51"/>
                </a:cxn>
                <a:cxn ang="0">
                  <a:pos x="0" y="52"/>
                </a:cxn>
                <a:cxn ang="0">
                  <a:pos x="1" y="54"/>
                </a:cxn>
                <a:cxn ang="0">
                  <a:pos x="2" y="55"/>
                </a:cxn>
                <a:cxn ang="0">
                  <a:pos x="3" y="56"/>
                </a:cxn>
                <a:cxn ang="0">
                  <a:pos x="5" y="57"/>
                </a:cxn>
                <a:cxn ang="0">
                  <a:pos x="7" y="57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17" y="46"/>
                </a:cxn>
                <a:cxn ang="0">
                  <a:pos x="17" y="46"/>
                </a:cxn>
                <a:cxn ang="0">
                  <a:pos x="20" y="43"/>
                </a:cxn>
                <a:cxn ang="0">
                  <a:pos x="21" y="39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9" y="26"/>
                </a:cxn>
                <a:cxn ang="0">
                  <a:pos x="33" y="20"/>
                </a:cxn>
                <a:cxn ang="0">
                  <a:pos x="43" y="8"/>
                </a:cxn>
                <a:cxn ang="0">
                  <a:pos x="43" y="8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44" h="57">
                  <a:moveTo>
                    <a:pt x="36" y="1"/>
                  </a:moveTo>
                  <a:lnTo>
                    <a:pt x="36" y="1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4" y="16"/>
                  </a:lnTo>
                  <a:lnTo>
                    <a:pt x="21" y="19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2" y="36"/>
                  </a:lnTo>
                  <a:lnTo>
                    <a:pt x="7" y="42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1" y="51"/>
                  </a:lnTo>
                  <a:lnTo>
                    <a:pt x="0" y="52"/>
                  </a:lnTo>
                  <a:lnTo>
                    <a:pt x="1" y="54"/>
                  </a:lnTo>
                  <a:lnTo>
                    <a:pt x="2" y="55"/>
                  </a:lnTo>
                  <a:lnTo>
                    <a:pt x="3" y="56"/>
                  </a:lnTo>
                  <a:lnTo>
                    <a:pt x="5" y="57"/>
                  </a:lnTo>
                  <a:lnTo>
                    <a:pt x="7" y="57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20" y="43"/>
                  </a:lnTo>
                  <a:lnTo>
                    <a:pt x="21" y="39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9" y="26"/>
                  </a:lnTo>
                  <a:lnTo>
                    <a:pt x="33" y="20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4" name="Freeform 235">
              <a:extLst>
                <a:ext uri="{FF2B5EF4-FFF2-40B4-BE49-F238E27FC236}">
                  <a16:creationId xmlns:a16="http://schemas.microsoft.com/office/drawing/2014/main" id="{B3C32066-9DD3-902C-05C4-C9E034CB60BF}"/>
                </a:ext>
              </a:extLst>
            </p:cNvPr>
            <p:cNvSpPr/>
            <p:nvPr/>
          </p:nvSpPr>
          <p:spPr bwMode="auto">
            <a:xfrm>
              <a:off x="3732213" y="2740025"/>
              <a:ext cx="25400" cy="3016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38" y="7"/>
                </a:cxn>
                <a:cxn ang="0">
                  <a:pos x="36" y="12"/>
                </a:cxn>
                <a:cxn ang="0">
                  <a:pos x="31" y="19"/>
                </a:cxn>
                <a:cxn ang="0">
                  <a:pos x="24" y="25"/>
                </a:cxn>
                <a:cxn ang="0">
                  <a:pos x="18" y="30"/>
                </a:cxn>
                <a:cxn ang="0">
                  <a:pos x="18" y="30"/>
                </a:cxn>
                <a:cxn ang="0">
                  <a:pos x="14" y="34"/>
                </a:cxn>
                <a:cxn ang="0">
                  <a:pos x="10" y="39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4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17" y="45"/>
                </a:cxn>
                <a:cxn ang="0">
                  <a:pos x="17" y="45"/>
                </a:cxn>
                <a:cxn ang="0">
                  <a:pos x="20" y="41"/>
                </a:cxn>
                <a:cxn ang="0">
                  <a:pos x="24" y="38"/>
                </a:cxn>
                <a:cxn ang="0">
                  <a:pos x="31" y="32"/>
                </a:cxn>
                <a:cxn ang="0">
                  <a:pos x="31" y="32"/>
                </a:cxn>
                <a:cxn ang="0">
                  <a:pos x="37" y="27"/>
                </a:cxn>
                <a:cxn ang="0">
                  <a:pos x="42" y="21"/>
                </a:cxn>
                <a:cxn ang="0">
                  <a:pos x="46" y="14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4"/>
                </a:cxn>
                <a:cxn ang="0">
                  <a:pos x="47" y="2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57">
                  <a:moveTo>
                    <a:pt x="39" y="3"/>
                  </a:moveTo>
                  <a:lnTo>
                    <a:pt x="39" y="3"/>
                  </a:lnTo>
                  <a:lnTo>
                    <a:pt x="38" y="7"/>
                  </a:lnTo>
                  <a:lnTo>
                    <a:pt x="36" y="12"/>
                  </a:lnTo>
                  <a:lnTo>
                    <a:pt x="31" y="19"/>
                  </a:lnTo>
                  <a:lnTo>
                    <a:pt x="24" y="25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34"/>
                  </a:lnTo>
                  <a:lnTo>
                    <a:pt x="10" y="39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4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20" y="41"/>
                  </a:lnTo>
                  <a:lnTo>
                    <a:pt x="24" y="38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7" y="27"/>
                  </a:lnTo>
                  <a:lnTo>
                    <a:pt x="42" y="21"/>
                  </a:lnTo>
                  <a:lnTo>
                    <a:pt x="46" y="14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5" name="Freeform 236">
              <a:extLst>
                <a:ext uri="{FF2B5EF4-FFF2-40B4-BE49-F238E27FC236}">
                  <a16:creationId xmlns:a16="http://schemas.microsoft.com/office/drawing/2014/main" id="{13C694B9-873A-99EB-A9AE-95BF1DF2A07F}"/>
                </a:ext>
              </a:extLst>
            </p:cNvPr>
            <p:cNvSpPr/>
            <p:nvPr/>
          </p:nvSpPr>
          <p:spPr bwMode="auto">
            <a:xfrm>
              <a:off x="3778250" y="2743200"/>
              <a:ext cx="26988" cy="30163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8" y="9"/>
                </a:cxn>
                <a:cxn ang="0">
                  <a:pos x="34" y="14"/>
                </a:cxn>
                <a:cxn ang="0">
                  <a:pos x="30" y="19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1" y="30"/>
                </a:cxn>
                <a:cxn ang="0">
                  <a:pos x="15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0" y="54"/>
                </a:cxn>
                <a:cxn ang="0">
                  <a:pos x="1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22" y="43"/>
                </a:cxn>
                <a:cxn ang="0">
                  <a:pos x="28" y="35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8" y="23"/>
                </a:cxn>
                <a:cxn ang="0">
                  <a:pos x="44" y="18"/>
                </a:cxn>
                <a:cxn ang="0">
                  <a:pos x="48" y="13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7" y="0"/>
                </a:cxn>
                <a:cxn ang="0">
                  <a:pos x="45" y="0"/>
                </a:cxn>
                <a:cxn ang="0">
                  <a:pos x="44" y="1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57">
                  <a:moveTo>
                    <a:pt x="42" y="3"/>
                  </a:moveTo>
                  <a:lnTo>
                    <a:pt x="42" y="3"/>
                  </a:lnTo>
                  <a:lnTo>
                    <a:pt x="38" y="9"/>
                  </a:lnTo>
                  <a:lnTo>
                    <a:pt x="34" y="14"/>
                  </a:lnTo>
                  <a:lnTo>
                    <a:pt x="30" y="19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1" y="30"/>
                  </a:lnTo>
                  <a:lnTo>
                    <a:pt x="15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0" y="54"/>
                  </a:lnTo>
                  <a:lnTo>
                    <a:pt x="1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22" y="43"/>
                  </a:lnTo>
                  <a:lnTo>
                    <a:pt x="28" y="35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8" y="23"/>
                  </a:lnTo>
                  <a:lnTo>
                    <a:pt x="44" y="18"/>
                  </a:lnTo>
                  <a:lnTo>
                    <a:pt x="48" y="13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6" name="Freeform 237">
              <a:extLst>
                <a:ext uri="{FF2B5EF4-FFF2-40B4-BE49-F238E27FC236}">
                  <a16:creationId xmlns:a16="http://schemas.microsoft.com/office/drawing/2014/main" id="{C0E42876-578E-4674-EF84-B06CA29CA9F0}"/>
                </a:ext>
              </a:extLst>
            </p:cNvPr>
            <p:cNvSpPr/>
            <p:nvPr/>
          </p:nvSpPr>
          <p:spPr bwMode="auto">
            <a:xfrm>
              <a:off x="3827463" y="2741613"/>
              <a:ext cx="25400" cy="31750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37" y="5"/>
                </a:cxn>
                <a:cxn ang="0">
                  <a:pos x="37" y="9"/>
                </a:cxn>
                <a:cxn ang="0">
                  <a:pos x="35" y="12"/>
                </a:cxn>
                <a:cxn ang="0">
                  <a:pos x="32" y="19"/>
                </a:cxn>
                <a:cxn ang="0">
                  <a:pos x="27" y="25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12" y="41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1" y="59"/>
                </a:cxn>
                <a:cxn ang="0">
                  <a:pos x="3" y="60"/>
                </a:cxn>
                <a:cxn ang="0">
                  <a:pos x="4" y="60"/>
                </a:cxn>
                <a:cxn ang="0">
                  <a:pos x="6" y="60"/>
                </a:cxn>
                <a:cxn ang="0">
                  <a:pos x="7" y="59"/>
                </a:cxn>
                <a:cxn ang="0">
                  <a:pos x="7" y="59"/>
                </a:cxn>
                <a:cxn ang="0">
                  <a:pos x="13" y="53"/>
                </a:cxn>
                <a:cxn ang="0">
                  <a:pos x="19" y="47"/>
                </a:cxn>
                <a:cxn ang="0">
                  <a:pos x="31" y="34"/>
                </a:cxn>
                <a:cxn ang="0">
                  <a:pos x="37" y="27"/>
                </a:cxn>
                <a:cxn ang="0">
                  <a:pos x="41" y="21"/>
                </a:cxn>
                <a:cxn ang="0">
                  <a:pos x="46" y="13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39" y="1"/>
                </a:cxn>
                <a:cxn ang="0">
                  <a:pos x="38" y="3"/>
                </a:cxn>
                <a:cxn ang="0">
                  <a:pos x="37" y="5"/>
                </a:cxn>
                <a:cxn ang="0">
                  <a:pos x="37" y="5"/>
                </a:cxn>
              </a:cxnLst>
              <a:rect l="0" t="0" r="r" b="b"/>
              <a:pathLst>
                <a:path w="47" h="60">
                  <a:moveTo>
                    <a:pt x="37" y="5"/>
                  </a:moveTo>
                  <a:lnTo>
                    <a:pt x="37" y="5"/>
                  </a:lnTo>
                  <a:lnTo>
                    <a:pt x="37" y="9"/>
                  </a:lnTo>
                  <a:lnTo>
                    <a:pt x="35" y="12"/>
                  </a:lnTo>
                  <a:lnTo>
                    <a:pt x="32" y="19"/>
                  </a:lnTo>
                  <a:lnTo>
                    <a:pt x="27" y="25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2" y="41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1" y="59"/>
                  </a:lnTo>
                  <a:lnTo>
                    <a:pt x="3" y="60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3" y="53"/>
                  </a:lnTo>
                  <a:lnTo>
                    <a:pt x="19" y="47"/>
                  </a:lnTo>
                  <a:lnTo>
                    <a:pt x="31" y="34"/>
                  </a:lnTo>
                  <a:lnTo>
                    <a:pt x="37" y="27"/>
                  </a:lnTo>
                  <a:lnTo>
                    <a:pt x="41" y="21"/>
                  </a:lnTo>
                  <a:lnTo>
                    <a:pt x="46" y="13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39" y="1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7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7" name="Freeform 238">
              <a:extLst>
                <a:ext uri="{FF2B5EF4-FFF2-40B4-BE49-F238E27FC236}">
                  <a16:creationId xmlns:a16="http://schemas.microsoft.com/office/drawing/2014/main" id="{13679551-662F-8985-11DC-9AB9EDE4D308}"/>
                </a:ext>
              </a:extLst>
            </p:cNvPr>
            <p:cNvSpPr/>
            <p:nvPr/>
          </p:nvSpPr>
          <p:spPr bwMode="auto">
            <a:xfrm>
              <a:off x="3879850" y="2740025"/>
              <a:ext cx="19050" cy="23813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28" y="3"/>
                </a:cxn>
                <a:cxn ang="0">
                  <a:pos x="26" y="8"/>
                </a:cxn>
                <a:cxn ang="0">
                  <a:pos x="24" y="14"/>
                </a:cxn>
                <a:cxn ang="0">
                  <a:pos x="17" y="21"/>
                </a:cxn>
                <a:cxn ang="0">
                  <a:pos x="9" y="28"/>
                </a:cxn>
                <a:cxn ang="0">
                  <a:pos x="1" y="36"/>
                </a:cxn>
                <a:cxn ang="0">
                  <a:pos x="1" y="36"/>
                </a:cxn>
                <a:cxn ang="0">
                  <a:pos x="0" y="38"/>
                </a:cxn>
                <a:cxn ang="0">
                  <a:pos x="0" y="40"/>
                </a:cxn>
                <a:cxn ang="0">
                  <a:pos x="1" y="44"/>
                </a:cxn>
                <a:cxn ang="0">
                  <a:pos x="3" y="45"/>
                </a:cxn>
                <a:cxn ang="0">
                  <a:pos x="4" y="45"/>
                </a:cxn>
                <a:cxn ang="0">
                  <a:pos x="6" y="45"/>
                </a:cxn>
                <a:cxn ang="0">
                  <a:pos x="8" y="43"/>
                </a:cxn>
                <a:cxn ang="0">
                  <a:pos x="8" y="43"/>
                </a:cxn>
                <a:cxn ang="0">
                  <a:pos x="16" y="34"/>
                </a:cxn>
                <a:cxn ang="0">
                  <a:pos x="25" y="26"/>
                </a:cxn>
                <a:cxn ang="0">
                  <a:pos x="29" y="22"/>
                </a:cxn>
                <a:cxn ang="0">
                  <a:pos x="32" y="17"/>
                </a:cxn>
                <a:cxn ang="0">
                  <a:pos x="35" y="12"/>
                </a:cxn>
                <a:cxn ang="0">
                  <a:pos x="37" y="6"/>
                </a:cxn>
                <a:cxn ang="0">
                  <a:pos x="37" y="6"/>
                </a:cxn>
                <a:cxn ang="0">
                  <a:pos x="37" y="4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9" y="1"/>
                </a:cxn>
                <a:cxn ang="0">
                  <a:pos x="28" y="3"/>
                </a:cxn>
                <a:cxn ang="0">
                  <a:pos x="28" y="3"/>
                </a:cxn>
              </a:cxnLst>
              <a:rect l="0" t="0" r="r" b="b"/>
              <a:pathLst>
                <a:path w="37" h="45">
                  <a:moveTo>
                    <a:pt x="28" y="3"/>
                  </a:moveTo>
                  <a:lnTo>
                    <a:pt x="28" y="3"/>
                  </a:lnTo>
                  <a:lnTo>
                    <a:pt x="26" y="8"/>
                  </a:lnTo>
                  <a:lnTo>
                    <a:pt x="24" y="14"/>
                  </a:lnTo>
                  <a:lnTo>
                    <a:pt x="17" y="21"/>
                  </a:lnTo>
                  <a:lnTo>
                    <a:pt x="9" y="28"/>
                  </a:lnTo>
                  <a:lnTo>
                    <a:pt x="1" y="36"/>
                  </a:lnTo>
                  <a:lnTo>
                    <a:pt x="1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1" y="44"/>
                  </a:lnTo>
                  <a:lnTo>
                    <a:pt x="3" y="45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16" y="34"/>
                  </a:lnTo>
                  <a:lnTo>
                    <a:pt x="25" y="26"/>
                  </a:lnTo>
                  <a:lnTo>
                    <a:pt x="29" y="22"/>
                  </a:lnTo>
                  <a:lnTo>
                    <a:pt x="32" y="17"/>
                  </a:lnTo>
                  <a:lnTo>
                    <a:pt x="35" y="12"/>
                  </a:lnTo>
                  <a:lnTo>
                    <a:pt x="37" y="6"/>
                  </a:lnTo>
                  <a:lnTo>
                    <a:pt x="37" y="6"/>
                  </a:lnTo>
                  <a:lnTo>
                    <a:pt x="37" y="4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8" y="3"/>
                  </a:lnTo>
                  <a:lnTo>
                    <a:pt x="2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8" name="Freeform 239">
              <a:extLst>
                <a:ext uri="{FF2B5EF4-FFF2-40B4-BE49-F238E27FC236}">
                  <a16:creationId xmlns:a16="http://schemas.microsoft.com/office/drawing/2014/main" id="{0F85DC68-54D6-3C5A-0CDD-5B82AD6FD260}"/>
                </a:ext>
              </a:extLst>
            </p:cNvPr>
            <p:cNvSpPr/>
            <p:nvPr/>
          </p:nvSpPr>
          <p:spPr bwMode="auto">
            <a:xfrm>
              <a:off x="3906838" y="2740025"/>
              <a:ext cx="26988" cy="28575"/>
            </a:xfrm>
            <a:custGeom>
              <a:avLst/>
              <a:gdLst/>
              <a:ahLst/>
              <a:cxnLst>
                <a:cxn ang="0">
                  <a:pos x="43" y="4"/>
                </a:cxn>
                <a:cxn ang="0">
                  <a:pos x="43" y="4"/>
                </a:cxn>
                <a:cxn ang="0">
                  <a:pos x="42" y="7"/>
                </a:cxn>
                <a:cxn ang="0">
                  <a:pos x="41" y="11"/>
                </a:cxn>
                <a:cxn ang="0">
                  <a:pos x="35" y="15"/>
                </a:cxn>
                <a:cxn ang="0">
                  <a:pos x="24" y="23"/>
                </a:cxn>
                <a:cxn ang="0">
                  <a:pos x="24" y="23"/>
                </a:cxn>
                <a:cxn ang="0">
                  <a:pos x="11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1" y="53"/>
                </a:cxn>
                <a:cxn ang="0">
                  <a:pos x="3" y="54"/>
                </a:cxn>
                <a:cxn ang="0">
                  <a:pos x="4" y="54"/>
                </a:cxn>
                <a:cxn ang="0">
                  <a:pos x="6" y="54"/>
                </a:cxn>
                <a:cxn ang="0">
                  <a:pos x="7" y="53"/>
                </a:cxn>
                <a:cxn ang="0">
                  <a:pos x="7" y="53"/>
                </a:cxn>
                <a:cxn ang="0">
                  <a:pos x="13" y="45"/>
                </a:cxn>
                <a:cxn ang="0">
                  <a:pos x="21" y="37"/>
                </a:cxn>
                <a:cxn ang="0">
                  <a:pos x="36" y="25"/>
                </a:cxn>
                <a:cxn ang="0">
                  <a:pos x="36" y="25"/>
                </a:cxn>
                <a:cxn ang="0">
                  <a:pos x="42" y="21"/>
                </a:cxn>
                <a:cxn ang="0">
                  <a:pos x="47" y="17"/>
                </a:cxn>
                <a:cxn ang="0">
                  <a:pos x="51" y="12"/>
                </a:cxn>
                <a:cxn ang="0">
                  <a:pos x="53" y="8"/>
                </a:cxn>
                <a:cxn ang="0">
                  <a:pos x="53" y="4"/>
                </a:cxn>
                <a:cxn ang="0">
                  <a:pos x="53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8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3" y="4"/>
                </a:cxn>
                <a:cxn ang="0">
                  <a:pos x="43" y="4"/>
                </a:cxn>
              </a:cxnLst>
              <a:rect l="0" t="0" r="r" b="b"/>
              <a:pathLst>
                <a:path w="53" h="54">
                  <a:moveTo>
                    <a:pt x="43" y="4"/>
                  </a:moveTo>
                  <a:lnTo>
                    <a:pt x="43" y="4"/>
                  </a:lnTo>
                  <a:lnTo>
                    <a:pt x="42" y="7"/>
                  </a:lnTo>
                  <a:lnTo>
                    <a:pt x="41" y="11"/>
                  </a:lnTo>
                  <a:lnTo>
                    <a:pt x="35" y="15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11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3"/>
                  </a:lnTo>
                  <a:lnTo>
                    <a:pt x="3" y="54"/>
                  </a:lnTo>
                  <a:lnTo>
                    <a:pt x="4" y="54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13" y="45"/>
                  </a:lnTo>
                  <a:lnTo>
                    <a:pt x="21" y="37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42" y="21"/>
                  </a:lnTo>
                  <a:lnTo>
                    <a:pt x="47" y="17"/>
                  </a:lnTo>
                  <a:lnTo>
                    <a:pt x="51" y="12"/>
                  </a:lnTo>
                  <a:lnTo>
                    <a:pt x="53" y="8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3" y="4"/>
                  </a:lnTo>
                  <a:lnTo>
                    <a:pt x="4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9" name="Freeform 240">
              <a:extLst>
                <a:ext uri="{FF2B5EF4-FFF2-40B4-BE49-F238E27FC236}">
                  <a16:creationId xmlns:a16="http://schemas.microsoft.com/office/drawing/2014/main" id="{EFC665B9-EC02-6F1B-1728-630FDC4AF742}"/>
                </a:ext>
              </a:extLst>
            </p:cNvPr>
            <p:cNvSpPr/>
            <p:nvPr/>
          </p:nvSpPr>
          <p:spPr bwMode="auto">
            <a:xfrm>
              <a:off x="3228975" y="2728913"/>
              <a:ext cx="14288" cy="23813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28" y="4"/>
                </a:cxn>
                <a:cxn ang="0">
                  <a:pos x="28" y="2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0" y="3"/>
                </a:cxn>
                <a:cxn ang="0">
                  <a:pos x="20" y="4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0" y="10"/>
                </a:cxn>
                <a:cxn ang="0">
                  <a:pos x="18" y="15"/>
                </a:cxn>
                <a:cxn ang="0">
                  <a:pos x="16" y="19"/>
                </a:cxn>
                <a:cxn ang="0">
                  <a:pos x="14" y="22"/>
                </a:cxn>
                <a:cxn ang="0">
                  <a:pos x="6" y="30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39"/>
                </a:cxn>
                <a:cxn ang="0">
                  <a:pos x="0" y="41"/>
                </a:cxn>
                <a:cxn ang="0">
                  <a:pos x="1" y="42"/>
                </a:cxn>
                <a:cxn ang="0">
                  <a:pos x="2" y="43"/>
                </a:cxn>
                <a:cxn ang="0">
                  <a:pos x="5" y="44"/>
                </a:cxn>
                <a:cxn ang="0">
                  <a:pos x="7" y="43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16" y="34"/>
                </a:cxn>
                <a:cxn ang="0">
                  <a:pos x="23" y="24"/>
                </a:cxn>
                <a:cxn ang="0">
                  <a:pos x="26" y="19"/>
                </a:cxn>
                <a:cxn ang="0">
                  <a:pos x="28" y="15"/>
                </a:cxn>
                <a:cxn ang="0">
                  <a:pos x="29" y="9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29" h="44">
                  <a:moveTo>
                    <a:pt x="28" y="4"/>
                  </a:moveTo>
                  <a:lnTo>
                    <a:pt x="28" y="4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10"/>
                  </a:lnTo>
                  <a:lnTo>
                    <a:pt x="18" y="15"/>
                  </a:lnTo>
                  <a:lnTo>
                    <a:pt x="16" y="19"/>
                  </a:lnTo>
                  <a:lnTo>
                    <a:pt x="14" y="22"/>
                  </a:lnTo>
                  <a:lnTo>
                    <a:pt x="6" y="30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1" y="42"/>
                  </a:lnTo>
                  <a:lnTo>
                    <a:pt x="2" y="43"/>
                  </a:lnTo>
                  <a:lnTo>
                    <a:pt x="5" y="44"/>
                  </a:lnTo>
                  <a:lnTo>
                    <a:pt x="7" y="43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16" y="34"/>
                  </a:lnTo>
                  <a:lnTo>
                    <a:pt x="23" y="24"/>
                  </a:lnTo>
                  <a:lnTo>
                    <a:pt x="26" y="19"/>
                  </a:lnTo>
                  <a:lnTo>
                    <a:pt x="28" y="15"/>
                  </a:lnTo>
                  <a:lnTo>
                    <a:pt x="29" y="9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0" name="Freeform 241">
              <a:extLst>
                <a:ext uri="{FF2B5EF4-FFF2-40B4-BE49-F238E27FC236}">
                  <a16:creationId xmlns:a16="http://schemas.microsoft.com/office/drawing/2014/main" id="{9976EB99-07E5-A576-7869-44B9C7368110}"/>
                </a:ext>
              </a:extLst>
            </p:cNvPr>
            <p:cNvSpPr/>
            <p:nvPr/>
          </p:nvSpPr>
          <p:spPr bwMode="auto">
            <a:xfrm>
              <a:off x="3248025" y="2730500"/>
              <a:ext cx="17463" cy="26988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23" y="2"/>
                </a:cxn>
                <a:cxn ang="0">
                  <a:pos x="20" y="6"/>
                </a:cxn>
                <a:cxn ang="0">
                  <a:pos x="16" y="11"/>
                </a:cxn>
                <a:cxn ang="0">
                  <a:pos x="11" y="2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0"/>
                </a:cxn>
                <a:cxn ang="0">
                  <a:pos x="4" y="50"/>
                </a:cxn>
                <a:cxn ang="0">
                  <a:pos x="7" y="50"/>
                </a:cxn>
                <a:cxn ang="0">
                  <a:pos x="8" y="50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18" y="27"/>
                </a:cxn>
                <a:cxn ang="0">
                  <a:pos x="23" y="17"/>
                </a:cxn>
                <a:cxn ang="0">
                  <a:pos x="26" y="13"/>
                </a:cxn>
                <a:cxn ang="0">
                  <a:pos x="30" y="8"/>
                </a:cxn>
                <a:cxn ang="0">
                  <a:pos x="30" y="8"/>
                </a:cxn>
                <a:cxn ang="0">
                  <a:pos x="31" y="7"/>
                </a:cxn>
                <a:cxn ang="0">
                  <a:pos x="31" y="5"/>
                </a:cxn>
                <a:cxn ang="0">
                  <a:pos x="31" y="3"/>
                </a:cxn>
                <a:cxn ang="0">
                  <a:pos x="30" y="2"/>
                </a:cxn>
                <a:cxn ang="0">
                  <a:pos x="28" y="1"/>
                </a:cxn>
                <a:cxn ang="0">
                  <a:pos x="27" y="0"/>
                </a:cxn>
                <a:cxn ang="0">
                  <a:pos x="25" y="1"/>
                </a:cxn>
                <a:cxn ang="0">
                  <a:pos x="23" y="2"/>
                </a:cxn>
                <a:cxn ang="0">
                  <a:pos x="23" y="2"/>
                </a:cxn>
              </a:cxnLst>
              <a:rect l="0" t="0" r="r" b="b"/>
              <a:pathLst>
                <a:path w="31" h="50">
                  <a:moveTo>
                    <a:pt x="23" y="2"/>
                  </a:moveTo>
                  <a:lnTo>
                    <a:pt x="23" y="2"/>
                  </a:lnTo>
                  <a:lnTo>
                    <a:pt x="20" y="6"/>
                  </a:lnTo>
                  <a:lnTo>
                    <a:pt x="16" y="11"/>
                  </a:lnTo>
                  <a:lnTo>
                    <a:pt x="11" y="2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0"/>
                  </a:lnTo>
                  <a:lnTo>
                    <a:pt x="4" y="50"/>
                  </a:lnTo>
                  <a:lnTo>
                    <a:pt x="7" y="50"/>
                  </a:lnTo>
                  <a:lnTo>
                    <a:pt x="8" y="50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8" y="27"/>
                  </a:lnTo>
                  <a:lnTo>
                    <a:pt x="23" y="17"/>
                  </a:lnTo>
                  <a:lnTo>
                    <a:pt x="26" y="13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0" y="2"/>
                  </a:lnTo>
                  <a:lnTo>
                    <a:pt x="28" y="1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1" name="Freeform 242">
              <a:extLst>
                <a:ext uri="{FF2B5EF4-FFF2-40B4-BE49-F238E27FC236}">
                  <a16:creationId xmlns:a16="http://schemas.microsoft.com/office/drawing/2014/main" id="{EB30EC48-2A8A-0606-9A72-6837FEE7A344}"/>
                </a:ext>
              </a:extLst>
            </p:cNvPr>
            <p:cNvSpPr/>
            <p:nvPr/>
          </p:nvSpPr>
          <p:spPr bwMode="auto">
            <a:xfrm>
              <a:off x="3287713" y="2152650"/>
              <a:ext cx="22225" cy="26988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7" y="0"/>
                </a:cxn>
                <a:cxn ang="0">
                  <a:pos x="31" y="4"/>
                </a:cxn>
                <a:cxn ang="0">
                  <a:pos x="24" y="8"/>
                </a:cxn>
                <a:cxn ang="0">
                  <a:pos x="19" y="14"/>
                </a:cxn>
                <a:cxn ang="0">
                  <a:pos x="15" y="20"/>
                </a:cxn>
                <a:cxn ang="0">
                  <a:pos x="8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4" y="53"/>
                </a:cxn>
                <a:cxn ang="0">
                  <a:pos x="6" y="53"/>
                </a:cxn>
                <a:cxn ang="0">
                  <a:pos x="7" y="52"/>
                </a:cxn>
                <a:cxn ang="0">
                  <a:pos x="9" y="51"/>
                </a:cxn>
                <a:cxn ang="0">
                  <a:pos x="9" y="51"/>
                </a:cxn>
                <a:cxn ang="0">
                  <a:pos x="15" y="39"/>
                </a:cxn>
                <a:cxn ang="0">
                  <a:pos x="22" y="27"/>
                </a:cxn>
                <a:cxn ang="0">
                  <a:pos x="26" y="21"/>
                </a:cxn>
                <a:cxn ang="0">
                  <a:pos x="31" y="16"/>
                </a:cxn>
                <a:cxn ang="0">
                  <a:pos x="36" y="12"/>
                </a:cxn>
                <a:cxn ang="0">
                  <a:pos x="42" y="8"/>
                </a:cxn>
                <a:cxn ang="0">
                  <a:pos x="42" y="8"/>
                </a:cxn>
                <a:cxn ang="0">
                  <a:pos x="43" y="7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3" y="3"/>
                </a:cxn>
                <a:cxn ang="0">
                  <a:pos x="41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44" h="53">
                  <a:moveTo>
                    <a:pt x="37" y="0"/>
                  </a:moveTo>
                  <a:lnTo>
                    <a:pt x="37" y="0"/>
                  </a:lnTo>
                  <a:lnTo>
                    <a:pt x="31" y="4"/>
                  </a:lnTo>
                  <a:lnTo>
                    <a:pt x="24" y="8"/>
                  </a:lnTo>
                  <a:lnTo>
                    <a:pt x="19" y="14"/>
                  </a:lnTo>
                  <a:lnTo>
                    <a:pt x="15" y="20"/>
                  </a:lnTo>
                  <a:lnTo>
                    <a:pt x="8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4" y="53"/>
                  </a:lnTo>
                  <a:lnTo>
                    <a:pt x="6" y="53"/>
                  </a:lnTo>
                  <a:lnTo>
                    <a:pt x="7" y="52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5" y="39"/>
                  </a:lnTo>
                  <a:lnTo>
                    <a:pt x="22" y="27"/>
                  </a:lnTo>
                  <a:lnTo>
                    <a:pt x="26" y="21"/>
                  </a:lnTo>
                  <a:lnTo>
                    <a:pt x="31" y="16"/>
                  </a:lnTo>
                  <a:lnTo>
                    <a:pt x="36" y="12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3" y="7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3" y="3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2" name="Freeform 243">
              <a:extLst>
                <a:ext uri="{FF2B5EF4-FFF2-40B4-BE49-F238E27FC236}">
                  <a16:creationId xmlns:a16="http://schemas.microsoft.com/office/drawing/2014/main" id="{0148234C-047B-3AFA-0727-B9BC847A06DA}"/>
                </a:ext>
              </a:extLst>
            </p:cNvPr>
            <p:cNvSpPr/>
            <p:nvPr/>
          </p:nvSpPr>
          <p:spPr bwMode="auto">
            <a:xfrm>
              <a:off x="3295650" y="2187575"/>
              <a:ext cx="23813" cy="254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4" y="5"/>
                </a:cxn>
                <a:cxn ang="0">
                  <a:pos x="33" y="7"/>
                </a:cxn>
                <a:cxn ang="0">
                  <a:pos x="29" y="9"/>
                </a:cxn>
                <a:cxn ang="0">
                  <a:pos x="29" y="9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0" y="31"/>
                </a:cxn>
                <a:cxn ang="0">
                  <a:pos x="1" y="43"/>
                </a:cxn>
                <a:cxn ang="0">
                  <a:pos x="1" y="43"/>
                </a:cxn>
                <a:cxn ang="0">
                  <a:pos x="0" y="45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3" y="49"/>
                </a:cxn>
                <a:cxn ang="0">
                  <a:pos x="4" y="50"/>
                </a:cxn>
                <a:cxn ang="0">
                  <a:pos x="6" y="50"/>
                </a:cxn>
                <a:cxn ang="0">
                  <a:pos x="8" y="49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20" y="34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38" y="14"/>
                </a:cxn>
                <a:cxn ang="0">
                  <a:pos x="42" y="10"/>
                </a:cxn>
                <a:cxn ang="0">
                  <a:pos x="45" y="6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2" y="1"/>
                </a:cxn>
                <a:cxn ang="0">
                  <a:pos x="41" y="0"/>
                </a:cxn>
                <a:cxn ang="0">
                  <a:pos x="39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5" h="50">
                  <a:moveTo>
                    <a:pt x="35" y="3"/>
                  </a:moveTo>
                  <a:lnTo>
                    <a:pt x="35" y="3"/>
                  </a:lnTo>
                  <a:lnTo>
                    <a:pt x="34" y="5"/>
                  </a:lnTo>
                  <a:lnTo>
                    <a:pt x="33" y="7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0" y="31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3" y="49"/>
                  </a:lnTo>
                  <a:lnTo>
                    <a:pt x="4" y="50"/>
                  </a:lnTo>
                  <a:lnTo>
                    <a:pt x="6" y="50"/>
                  </a:lnTo>
                  <a:lnTo>
                    <a:pt x="8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20" y="34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8" y="14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2" y="1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3" name="Freeform 244">
              <a:extLst>
                <a:ext uri="{FF2B5EF4-FFF2-40B4-BE49-F238E27FC236}">
                  <a16:creationId xmlns:a16="http://schemas.microsoft.com/office/drawing/2014/main" id="{C392F2BD-CD21-B60C-FA70-E89788B9D73D}"/>
                </a:ext>
              </a:extLst>
            </p:cNvPr>
            <p:cNvSpPr/>
            <p:nvPr/>
          </p:nvSpPr>
          <p:spPr bwMode="auto">
            <a:xfrm>
              <a:off x="3295650" y="2235200"/>
              <a:ext cx="30163" cy="2857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1" y="0"/>
                </a:cxn>
                <a:cxn ang="0">
                  <a:pos x="36" y="10"/>
                </a:cxn>
                <a:cxn ang="0">
                  <a:pos x="24" y="20"/>
                </a:cxn>
                <a:cxn ang="0">
                  <a:pos x="11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4" y="52"/>
                </a:cxn>
                <a:cxn ang="0">
                  <a:pos x="6" y="53"/>
                </a:cxn>
                <a:cxn ang="0">
                  <a:pos x="8" y="52"/>
                </a:cxn>
                <a:cxn ang="0">
                  <a:pos x="9" y="51"/>
                </a:cxn>
                <a:cxn ang="0">
                  <a:pos x="9" y="51"/>
                </a:cxn>
                <a:cxn ang="0">
                  <a:pos x="19" y="38"/>
                </a:cxn>
                <a:cxn ang="0">
                  <a:pos x="30" y="28"/>
                </a:cxn>
                <a:cxn ang="0">
                  <a:pos x="42" y="17"/>
                </a:cxn>
                <a:cxn ang="0">
                  <a:pos x="55" y="8"/>
                </a:cxn>
                <a:cxn ang="0">
                  <a:pos x="55" y="8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3"/>
                </a:cxn>
                <a:cxn ang="0">
                  <a:pos x="57" y="2"/>
                </a:cxn>
                <a:cxn ang="0">
                  <a:pos x="56" y="1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0"/>
                </a:cxn>
                <a:cxn ang="0">
                  <a:pos x="51" y="0"/>
                </a:cxn>
              </a:cxnLst>
              <a:rect l="0" t="0" r="r" b="b"/>
              <a:pathLst>
                <a:path w="57" h="53">
                  <a:moveTo>
                    <a:pt x="51" y="0"/>
                  </a:moveTo>
                  <a:lnTo>
                    <a:pt x="51" y="0"/>
                  </a:lnTo>
                  <a:lnTo>
                    <a:pt x="36" y="10"/>
                  </a:lnTo>
                  <a:lnTo>
                    <a:pt x="24" y="20"/>
                  </a:lnTo>
                  <a:lnTo>
                    <a:pt x="11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6" y="53"/>
                  </a:lnTo>
                  <a:lnTo>
                    <a:pt x="8" y="52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9" y="38"/>
                  </a:lnTo>
                  <a:lnTo>
                    <a:pt x="30" y="28"/>
                  </a:lnTo>
                  <a:lnTo>
                    <a:pt x="42" y="17"/>
                  </a:lnTo>
                  <a:lnTo>
                    <a:pt x="55" y="8"/>
                  </a:lnTo>
                  <a:lnTo>
                    <a:pt x="55" y="8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3"/>
                  </a:lnTo>
                  <a:lnTo>
                    <a:pt x="57" y="2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4" name="Freeform 245">
              <a:extLst>
                <a:ext uri="{FF2B5EF4-FFF2-40B4-BE49-F238E27FC236}">
                  <a16:creationId xmlns:a16="http://schemas.microsoft.com/office/drawing/2014/main" id="{0B6CA644-E1BA-1D81-E05E-31E15DE2AF4D}"/>
                </a:ext>
              </a:extLst>
            </p:cNvPr>
            <p:cNvSpPr/>
            <p:nvPr/>
          </p:nvSpPr>
          <p:spPr bwMode="auto">
            <a:xfrm>
              <a:off x="3290888" y="2292350"/>
              <a:ext cx="30163" cy="3016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5" y="12"/>
                </a:cxn>
                <a:cxn ang="0">
                  <a:pos x="23" y="23"/>
                </a:cxn>
                <a:cxn ang="0">
                  <a:pos x="11" y="35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6"/>
                </a:cxn>
                <a:cxn ang="0">
                  <a:pos x="2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7" y="56"/>
                </a:cxn>
                <a:cxn ang="0">
                  <a:pos x="17" y="43"/>
                </a:cxn>
                <a:cxn ang="0">
                  <a:pos x="29" y="30"/>
                </a:cxn>
                <a:cxn ang="0">
                  <a:pos x="40" y="19"/>
                </a:cxn>
                <a:cxn ang="0">
                  <a:pos x="54" y="8"/>
                </a:cxn>
                <a:cxn ang="0">
                  <a:pos x="54" y="8"/>
                </a:cxn>
                <a:cxn ang="0">
                  <a:pos x="55" y="7"/>
                </a:cxn>
                <a:cxn ang="0">
                  <a:pos x="56" y="5"/>
                </a:cxn>
                <a:cxn ang="0">
                  <a:pos x="56" y="4"/>
                </a:cxn>
                <a:cxn ang="0">
                  <a:pos x="55" y="2"/>
                </a:cxn>
                <a:cxn ang="0">
                  <a:pos x="54" y="1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56" h="57">
                  <a:moveTo>
                    <a:pt x="48" y="0"/>
                  </a:moveTo>
                  <a:lnTo>
                    <a:pt x="48" y="0"/>
                  </a:lnTo>
                  <a:lnTo>
                    <a:pt x="35" y="12"/>
                  </a:lnTo>
                  <a:lnTo>
                    <a:pt x="23" y="23"/>
                  </a:lnTo>
                  <a:lnTo>
                    <a:pt x="11" y="35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2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7" y="43"/>
                  </a:lnTo>
                  <a:lnTo>
                    <a:pt x="29" y="30"/>
                  </a:lnTo>
                  <a:lnTo>
                    <a:pt x="40" y="1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5" y="7"/>
                  </a:lnTo>
                  <a:lnTo>
                    <a:pt x="56" y="5"/>
                  </a:lnTo>
                  <a:lnTo>
                    <a:pt x="56" y="4"/>
                  </a:lnTo>
                  <a:lnTo>
                    <a:pt x="55" y="2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5" name="Freeform 246">
              <a:extLst>
                <a:ext uri="{FF2B5EF4-FFF2-40B4-BE49-F238E27FC236}">
                  <a16:creationId xmlns:a16="http://schemas.microsoft.com/office/drawing/2014/main" id="{7F649816-E686-D040-1513-65EF14EE4904}"/>
                </a:ext>
              </a:extLst>
            </p:cNvPr>
            <p:cNvSpPr/>
            <p:nvPr/>
          </p:nvSpPr>
          <p:spPr bwMode="auto">
            <a:xfrm>
              <a:off x="3286125" y="2343150"/>
              <a:ext cx="26988" cy="33338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0"/>
                </a:cxn>
                <a:cxn ang="0">
                  <a:pos x="38" y="5"/>
                </a:cxn>
                <a:cxn ang="0">
                  <a:pos x="31" y="11"/>
                </a:cxn>
                <a:cxn ang="0">
                  <a:pos x="24" y="17"/>
                </a:cxn>
                <a:cxn ang="0">
                  <a:pos x="18" y="24"/>
                </a:cxn>
                <a:cxn ang="0">
                  <a:pos x="13" y="31"/>
                </a:cxn>
                <a:cxn ang="0">
                  <a:pos x="8" y="39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3" y="62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2"/>
                </a:cxn>
                <a:cxn ang="0">
                  <a:pos x="9" y="61"/>
                </a:cxn>
                <a:cxn ang="0">
                  <a:pos x="9" y="61"/>
                </a:cxn>
                <a:cxn ang="0">
                  <a:pos x="16" y="45"/>
                </a:cxn>
                <a:cxn ang="0">
                  <a:pos x="20" y="37"/>
                </a:cxn>
                <a:cxn ang="0">
                  <a:pos x="25" y="30"/>
                </a:cxn>
                <a:cxn ang="0">
                  <a:pos x="31" y="24"/>
                </a:cxn>
                <a:cxn ang="0">
                  <a:pos x="37" y="18"/>
                </a:cxn>
                <a:cxn ang="0">
                  <a:pos x="43" y="13"/>
                </a:cxn>
                <a:cxn ang="0">
                  <a:pos x="51" y="8"/>
                </a:cxn>
                <a:cxn ang="0">
                  <a:pos x="51" y="8"/>
                </a:cxn>
                <a:cxn ang="0">
                  <a:pos x="52" y="7"/>
                </a:cxn>
                <a:cxn ang="0">
                  <a:pos x="53" y="6"/>
                </a:cxn>
                <a:cxn ang="0">
                  <a:pos x="53" y="4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53" h="63">
                  <a:moveTo>
                    <a:pt x="46" y="0"/>
                  </a:moveTo>
                  <a:lnTo>
                    <a:pt x="46" y="0"/>
                  </a:lnTo>
                  <a:lnTo>
                    <a:pt x="38" y="5"/>
                  </a:lnTo>
                  <a:lnTo>
                    <a:pt x="31" y="11"/>
                  </a:lnTo>
                  <a:lnTo>
                    <a:pt x="24" y="17"/>
                  </a:lnTo>
                  <a:lnTo>
                    <a:pt x="18" y="24"/>
                  </a:lnTo>
                  <a:lnTo>
                    <a:pt x="13" y="31"/>
                  </a:lnTo>
                  <a:lnTo>
                    <a:pt x="8" y="39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2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6" y="45"/>
                  </a:lnTo>
                  <a:lnTo>
                    <a:pt x="20" y="37"/>
                  </a:lnTo>
                  <a:lnTo>
                    <a:pt x="25" y="30"/>
                  </a:lnTo>
                  <a:lnTo>
                    <a:pt x="31" y="24"/>
                  </a:lnTo>
                  <a:lnTo>
                    <a:pt x="37" y="18"/>
                  </a:lnTo>
                  <a:lnTo>
                    <a:pt x="43" y="13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2" y="7"/>
                  </a:lnTo>
                  <a:lnTo>
                    <a:pt x="53" y="6"/>
                  </a:lnTo>
                  <a:lnTo>
                    <a:pt x="53" y="4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6" name="Freeform 247">
              <a:extLst>
                <a:ext uri="{FF2B5EF4-FFF2-40B4-BE49-F238E27FC236}">
                  <a16:creationId xmlns:a16="http://schemas.microsoft.com/office/drawing/2014/main" id="{4CE2AA5E-6656-B336-2A24-E455455E50C2}"/>
                </a:ext>
              </a:extLst>
            </p:cNvPr>
            <p:cNvSpPr/>
            <p:nvPr/>
          </p:nvSpPr>
          <p:spPr bwMode="auto">
            <a:xfrm>
              <a:off x="3287713" y="2390775"/>
              <a:ext cx="25400" cy="33338"/>
            </a:xfrm>
            <a:custGeom>
              <a:avLst/>
              <a:gdLst/>
              <a:ahLst/>
              <a:cxnLst>
                <a:cxn ang="0">
                  <a:pos x="42" y="2"/>
                </a:cxn>
                <a:cxn ang="0">
                  <a:pos x="42" y="2"/>
                </a:cxn>
                <a:cxn ang="0">
                  <a:pos x="30" y="14"/>
                </a:cxn>
                <a:cxn ang="0">
                  <a:pos x="16" y="27"/>
                </a:cxn>
                <a:cxn ang="0">
                  <a:pos x="11" y="34"/>
                </a:cxn>
                <a:cxn ang="0">
                  <a:pos x="6" y="41"/>
                </a:cxn>
                <a:cxn ang="0">
                  <a:pos x="3" y="49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1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3"/>
                </a:cxn>
                <a:cxn ang="0">
                  <a:pos x="8" y="62"/>
                </a:cxn>
                <a:cxn ang="0">
                  <a:pos x="9" y="60"/>
                </a:cxn>
                <a:cxn ang="0">
                  <a:pos x="9" y="60"/>
                </a:cxn>
                <a:cxn ang="0">
                  <a:pos x="11" y="52"/>
                </a:cxn>
                <a:cxn ang="0">
                  <a:pos x="15" y="45"/>
                </a:cxn>
                <a:cxn ang="0">
                  <a:pos x="19" y="38"/>
                </a:cxn>
                <a:cxn ang="0">
                  <a:pos x="24" y="32"/>
                </a:cxn>
                <a:cxn ang="0">
                  <a:pos x="37" y="20"/>
                </a:cxn>
                <a:cxn ang="0">
                  <a:pos x="49" y="8"/>
                </a:cxn>
                <a:cxn ang="0">
                  <a:pos x="49" y="8"/>
                </a:cxn>
                <a:cxn ang="0">
                  <a:pos x="50" y="7"/>
                </a:cxn>
                <a:cxn ang="0">
                  <a:pos x="50" y="5"/>
                </a:cxn>
                <a:cxn ang="0">
                  <a:pos x="50" y="3"/>
                </a:cxn>
                <a:cxn ang="0">
                  <a:pos x="49" y="2"/>
                </a:cxn>
                <a:cxn ang="0">
                  <a:pos x="47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2" y="2"/>
                </a:cxn>
                <a:cxn ang="0">
                  <a:pos x="42" y="2"/>
                </a:cxn>
              </a:cxnLst>
              <a:rect l="0" t="0" r="r" b="b"/>
              <a:pathLst>
                <a:path w="50" h="63">
                  <a:moveTo>
                    <a:pt x="42" y="2"/>
                  </a:moveTo>
                  <a:lnTo>
                    <a:pt x="42" y="2"/>
                  </a:lnTo>
                  <a:lnTo>
                    <a:pt x="30" y="14"/>
                  </a:lnTo>
                  <a:lnTo>
                    <a:pt x="16" y="27"/>
                  </a:lnTo>
                  <a:lnTo>
                    <a:pt x="11" y="34"/>
                  </a:lnTo>
                  <a:lnTo>
                    <a:pt x="6" y="41"/>
                  </a:lnTo>
                  <a:lnTo>
                    <a:pt x="3" y="49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1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3"/>
                  </a:lnTo>
                  <a:lnTo>
                    <a:pt x="8" y="62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11" y="52"/>
                  </a:lnTo>
                  <a:lnTo>
                    <a:pt x="15" y="45"/>
                  </a:lnTo>
                  <a:lnTo>
                    <a:pt x="19" y="38"/>
                  </a:lnTo>
                  <a:lnTo>
                    <a:pt x="24" y="32"/>
                  </a:lnTo>
                  <a:lnTo>
                    <a:pt x="37" y="20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50" y="7"/>
                  </a:lnTo>
                  <a:lnTo>
                    <a:pt x="50" y="5"/>
                  </a:lnTo>
                  <a:lnTo>
                    <a:pt x="50" y="3"/>
                  </a:lnTo>
                  <a:lnTo>
                    <a:pt x="49" y="2"/>
                  </a:lnTo>
                  <a:lnTo>
                    <a:pt x="47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7" name="Freeform 248">
              <a:extLst>
                <a:ext uri="{FF2B5EF4-FFF2-40B4-BE49-F238E27FC236}">
                  <a16:creationId xmlns:a16="http://schemas.microsoft.com/office/drawing/2014/main" id="{DBC1CD80-96E6-EE8D-1347-613745141514}"/>
                </a:ext>
              </a:extLst>
            </p:cNvPr>
            <p:cNvSpPr/>
            <p:nvPr/>
          </p:nvSpPr>
          <p:spPr bwMode="auto">
            <a:xfrm>
              <a:off x="3286125" y="2447925"/>
              <a:ext cx="23813" cy="28575"/>
            </a:xfrm>
            <a:custGeom>
              <a:avLst/>
              <a:gdLst/>
              <a:ahLst/>
              <a:cxnLst>
                <a:cxn ang="0">
                  <a:pos x="41" y="1"/>
                </a:cxn>
                <a:cxn ang="0">
                  <a:pos x="41" y="1"/>
                </a:cxn>
                <a:cxn ang="0">
                  <a:pos x="34" y="4"/>
                </a:cxn>
                <a:cxn ang="0">
                  <a:pos x="28" y="9"/>
                </a:cxn>
                <a:cxn ang="0">
                  <a:pos x="23" y="14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5" y="43"/>
                </a:cxn>
                <a:cxn ang="0">
                  <a:pos x="15" y="43"/>
                </a:cxn>
                <a:cxn ang="0">
                  <a:pos x="20" y="36"/>
                </a:cxn>
                <a:cxn ang="0">
                  <a:pos x="24" y="29"/>
                </a:cxn>
                <a:cxn ang="0">
                  <a:pos x="24" y="29"/>
                </a:cxn>
                <a:cxn ang="0">
                  <a:pos x="27" y="23"/>
                </a:cxn>
                <a:cxn ang="0">
                  <a:pos x="33" y="17"/>
                </a:cxn>
                <a:cxn ang="0">
                  <a:pos x="38" y="13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8"/>
                </a:cxn>
                <a:cxn ang="0">
                  <a:pos x="46" y="7"/>
                </a:cxn>
                <a:cxn ang="0">
                  <a:pos x="46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1" y="1"/>
                </a:cxn>
              </a:cxnLst>
              <a:rect l="0" t="0" r="r" b="b"/>
              <a:pathLst>
                <a:path w="46" h="54">
                  <a:moveTo>
                    <a:pt x="41" y="1"/>
                  </a:moveTo>
                  <a:lnTo>
                    <a:pt x="41" y="1"/>
                  </a:lnTo>
                  <a:lnTo>
                    <a:pt x="34" y="4"/>
                  </a:lnTo>
                  <a:lnTo>
                    <a:pt x="28" y="9"/>
                  </a:lnTo>
                  <a:lnTo>
                    <a:pt x="23" y="14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5" y="43"/>
                  </a:lnTo>
                  <a:lnTo>
                    <a:pt x="15" y="43"/>
                  </a:lnTo>
                  <a:lnTo>
                    <a:pt x="20" y="36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7" y="23"/>
                  </a:lnTo>
                  <a:lnTo>
                    <a:pt x="33" y="17"/>
                  </a:lnTo>
                  <a:lnTo>
                    <a:pt x="38" y="13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6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8" name="Freeform 249">
              <a:extLst>
                <a:ext uri="{FF2B5EF4-FFF2-40B4-BE49-F238E27FC236}">
                  <a16:creationId xmlns:a16="http://schemas.microsoft.com/office/drawing/2014/main" id="{07392457-738A-B775-476F-D87238865934}"/>
                </a:ext>
              </a:extLst>
            </p:cNvPr>
            <p:cNvSpPr/>
            <p:nvPr/>
          </p:nvSpPr>
          <p:spPr bwMode="auto">
            <a:xfrm>
              <a:off x="3292475" y="2490788"/>
              <a:ext cx="19050" cy="28575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4"/>
                </a:cxn>
                <a:cxn ang="0">
                  <a:pos x="14" y="24"/>
                </a:cxn>
                <a:cxn ang="0">
                  <a:pos x="7" y="35"/>
                </a:cxn>
                <a:cxn ang="0">
                  <a:pos x="1" y="47"/>
                </a:cxn>
                <a:cxn ang="0">
                  <a:pos x="1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8" y="53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5" y="39"/>
                </a:cxn>
                <a:cxn ang="0">
                  <a:pos x="23" y="29"/>
                </a:cxn>
                <a:cxn ang="0">
                  <a:pos x="30" y="18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8" y="5"/>
                </a:cxn>
                <a:cxn ang="0">
                  <a:pos x="38" y="3"/>
                </a:cxn>
                <a:cxn ang="0">
                  <a:pos x="37" y="2"/>
                </a:cxn>
                <a:cxn ang="0">
                  <a:pos x="36" y="1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8" h="54">
                  <a:moveTo>
                    <a:pt x="29" y="2"/>
                  </a:moveTo>
                  <a:lnTo>
                    <a:pt x="29" y="2"/>
                  </a:lnTo>
                  <a:lnTo>
                    <a:pt x="22" y="14"/>
                  </a:lnTo>
                  <a:lnTo>
                    <a:pt x="14" y="24"/>
                  </a:lnTo>
                  <a:lnTo>
                    <a:pt x="7" y="35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8" y="53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5" y="39"/>
                  </a:lnTo>
                  <a:lnTo>
                    <a:pt x="23" y="29"/>
                  </a:lnTo>
                  <a:lnTo>
                    <a:pt x="30" y="1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3"/>
                  </a:lnTo>
                  <a:lnTo>
                    <a:pt x="37" y="2"/>
                  </a:lnTo>
                  <a:lnTo>
                    <a:pt x="36" y="1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1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9" name="Freeform 250">
              <a:extLst>
                <a:ext uri="{FF2B5EF4-FFF2-40B4-BE49-F238E27FC236}">
                  <a16:creationId xmlns:a16="http://schemas.microsoft.com/office/drawing/2014/main" id="{6CFB07F2-4E9D-7B99-5FF0-CD590CC99EAF}"/>
                </a:ext>
              </a:extLst>
            </p:cNvPr>
            <p:cNvSpPr/>
            <p:nvPr/>
          </p:nvSpPr>
          <p:spPr bwMode="auto">
            <a:xfrm>
              <a:off x="3294063" y="2552700"/>
              <a:ext cx="22225" cy="25400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3" y="8"/>
                </a:cxn>
                <a:cxn ang="0">
                  <a:pos x="29" y="13"/>
                </a:cxn>
                <a:cxn ang="0">
                  <a:pos x="21" y="23"/>
                </a:cxn>
                <a:cxn ang="0">
                  <a:pos x="2" y="39"/>
                </a:cxn>
                <a:cxn ang="0">
                  <a:pos x="2" y="39"/>
                </a:cxn>
                <a:cxn ang="0">
                  <a:pos x="1" y="41"/>
                </a:cxn>
                <a:cxn ang="0">
                  <a:pos x="0" y="43"/>
                </a:cxn>
                <a:cxn ang="0">
                  <a:pos x="1" y="44"/>
                </a:cxn>
                <a:cxn ang="0">
                  <a:pos x="2" y="46"/>
                </a:cxn>
                <a:cxn ang="0">
                  <a:pos x="3" y="47"/>
                </a:cxn>
                <a:cxn ang="0">
                  <a:pos x="5" y="47"/>
                </a:cxn>
                <a:cxn ang="0">
                  <a:pos x="7" y="47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28" y="28"/>
                </a:cxn>
                <a:cxn ang="0">
                  <a:pos x="37" y="18"/>
                </a:cxn>
                <a:cxn ang="0">
                  <a:pos x="41" y="13"/>
                </a:cxn>
                <a:cxn ang="0">
                  <a:pos x="44" y="7"/>
                </a:cxn>
                <a:cxn ang="0">
                  <a:pos x="44" y="7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4" h="47">
                  <a:moveTo>
                    <a:pt x="36" y="2"/>
                  </a:moveTo>
                  <a:lnTo>
                    <a:pt x="36" y="2"/>
                  </a:lnTo>
                  <a:lnTo>
                    <a:pt x="33" y="8"/>
                  </a:lnTo>
                  <a:lnTo>
                    <a:pt x="29" y="13"/>
                  </a:lnTo>
                  <a:lnTo>
                    <a:pt x="21" y="23"/>
                  </a:lnTo>
                  <a:lnTo>
                    <a:pt x="2" y="39"/>
                  </a:lnTo>
                  <a:lnTo>
                    <a:pt x="2" y="39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4"/>
                  </a:lnTo>
                  <a:lnTo>
                    <a:pt x="2" y="46"/>
                  </a:lnTo>
                  <a:lnTo>
                    <a:pt x="3" y="47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8" y="28"/>
                  </a:lnTo>
                  <a:lnTo>
                    <a:pt x="37" y="18"/>
                  </a:lnTo>
                  <a:lnTo>
                    <a:pt x="41" y="13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0" name="Freeform 251">
              <a:extLst>
                <a:ext uri="{FF2B5EF4-FFF2-40B4-BE49-F238E27FC236}">
                  <a16:creationId xmlns:a16="http://schemas.microsoft.com/office/drawing/2014/main" id="{B11054EB-C597-4716-B1C7-EA0F7934A6A5}"/>
                </a:ext>
              </a:extLst>
            </p:cNvPr>
            <p:cNvSpPr/>
            <p:nvPr/>
          </p:nvSpPr>
          <p:spPr bwMode="auto">
            <a:xfrm>
              <a:off x="3294063" y="2597150"/>
              <a:ext cx="28575" cy="34925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12" y="36"/>
                </a:cxn>
                <a:cxn ang="0">
                  <a:pos x="8" y="43"/>
                </a:cxn>
                <a:cxn ang="0">
                  <a:pos x="5" y="51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3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8" y="65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13" y="55"/>
                </a:cxn>
                <a:cxn ang="0">
                  <a:pos x="18" y="47"/>
                </a:cxn>
                <a:cxn ang="0">
                  <a:pos x="22" y="40"/>
                </a:cxn>
                <a:cxn ang="0">
                  <a:pos x="28" y="33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4" h="66">
                  <a:moveTo>
                    <a:pt x="47" y="1"/>
                  </a:moveTo>
                  <a:lnTo>
                    <a:pt x="18" y="29"/>
                  </a:lnTo>
                  <a:lnTo>
                    <a:pt x="18" y="29"/>
                  </a:lnTo>
                  <a:lnTo>
                    <a:pt x="12" y="36"/>
                  </a:lnTo>
                  <a:lnTo>
                    <a:pt x="8" y="43"/>
                  </a:lnTo>
                  <a:lnTo>
                    <a:pt x="5" y="51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3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8" y="65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13" y="55"/>
                  </a:lnTo>
                  <a:lnTo>
                    <a:pt x="18" y="47"/>
                  </a:lnTo>
                  <a:lnTo>
                    <a:pt x="22" y="40"/>
                  </a:lnTo>
                  <a:lnTo>
                    <a:pt x="28" y="33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1" name="Freeform 252">
              <a:extLst>
                <a:ext uri="{FF2B5EF4-FFF2-40B4-BE49-F238E27FC236}">
                  <a16:creationId xmlns:a16="http://schemas.microsoft.com/office/drawing/2014/main" id="{24E89FEF-9F6D-2719-9302-36F099ABC0F6}"/>
                </a:ext>
              </a:extLst>
            </p:cNvPr>
            <p:cNvSpPr/>
            <p:nvPr/>
          </p:nvSpPr>
          <p:spPr bwMode="auto">
            <a:xfrm>
              <a:off x="3294063" y="2647950"/>
              <a:ext cx="20638" cy="26988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2" y="3"/>
                </a:cxn>
                <a:cxn ang="0">
                  <a:pos x="30" y="8"/>
                </a:cxn>
                <a:cxn ang="0">
                  <a:pos x="27" y="13"/>
                </a:cxn>
                <a:cxn ang="0">
                  <a:pos x="27" y="13"/>
                </a:cxn>
                <a:cxn ang="0">
                  <a:pos x="25" y="19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0" y="35"/>
                </a:cxn>
                <a:cxn ang="0">
                  <a:pos x="5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7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4" y="44"/>
                </a:cxn>
                <a:cxn ang="0">
                  <a:pos x="20" y="39"/>
                </a:cxn>
                <a:cxn ang="0">
                  <a:pos x="31" y="27"/>
                </a:cxn>
                <a:cxn ang="0">
                  <a:pos x="31" y="27"/>
                </a:cxn>
                <a:cxn ang="0">
                  <a:pos x="33" y="24"/>
                </a:cxn>
                <a:cxn ang="0">
                  <a:pos x="34" y="21"/>
                </a:cxn>
                <a:cxn ang="0">
                  <a:pos x="36" y="15"/>
                </a:cxn>
                <a:cxn ang="0">
                  <a:pos x="36" y="15"/>
                </a:cxn>
                <a:cxn ang="0">
                  <a:pos x="39" y="10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2" y="3"/>
                </a:cxn>
                <a:cxn ang="0">
                  <a:pos x="32" y="3"/>
                </a:cxn>
              </a:cxnLst>
              <a:rect l="0" t="0" r="r" b="b"/>
              <a:pathLst>
                <a:path w="41" h="52">
                  <a:moveTo>
                    <a:pt x="32" y="3"/>
                  </a:moveTo>
                  <a:lnTo>
                    <a:pt x="32" y="3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5" y="19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0" y="35"/>
                  </a:lnTo>
                  <a:lnTo>
                    <a:pt x="5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7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4" y="44"/>
                  </a:lnTo>
                  <a:lnTo>
                    <a:pt x="20" y="39"/>
                  </a:lnTo>
                  <a:lnTo>
                    <a:pt x="31" y="27"/>
                  </a:lnTo>
                  <a:lnTo>
                    <a:pt x="31" y="27"/>
                  </a:lnTo>
                  <a:lnTo>
                    <a:pt x="33" y="24"/>
                  </a:lnTo>
                  <a:lnTo>
                    <a:pt x="34" y="21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9" y="10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2" y="3"/>
                  </a:lnTo>
                  <a:lnTo>
                    <a:pt x="3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2" name="Freeform 253">
              <a:extLst>
                <a:ext uri="{FF2B5EF4-FFF2-40B4-BE49-F238E27FC236}">
                  <a16:creationId xmlns:a16="http://schemas.microsoft.com/office/drawing/2014/main" id="{2A3ACDB2-3176-917B-B244-B5FEEE4429F2}"/>
                </a:ext>
              </a:extLst>
            </p:cNvPr>
            <p:cNvSpPr/>
            <p:nvPr/>
          </p:nvSpPr>
          <p:spPr bwMode="auto">
            <a:xfrm>
              <a:off x="3292475" y="2681288"/>
              <a:ext cx="20638" cy="2063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4" y="6"/>
                </a:cxn>
                <a:cxn ang="0">
                  <a:pos x="19" y="9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8" y="22"/>
                </a:cxn>
                <a:cxn ang="0">
                  <a:pos x="5" y="27"/>
                </a:cxn>
                <a:cxn ang="0">
                  <a:pos x="2" y="33"/>
                </a:cxn>
                <a:cxn ang="0">
                  <a:pos x="2" y="33"/>
                </a:cxn>
                <a:cxn ang="0">
                  <a:pos x="1" y="34"/>
                </a:cxn>
                <a:cxn ang="0">
                  <a:pos x="0" y="36"/>
                </a:cxn>
                <a:cxn ang="0">
                  <a:pos x="1" y="38"/>
                </a:cxn>
                <a:cxn ang="0">
                  <a:pos x="2" y="39"/>
                </a:cxn>
                <a:cxn ang="0">
                  <a:pos x="3" y="40"/>
                </a:cxn>
                <a:cxn ang="0">
                  <a:pos x="5" y="41"/>
                </a:cxn>
                <a:cxn ang="0">
                  <a:pos x="7" y="40"/>
                </a:cxn>
                <a:cxn ang="0">
                  <a:pos x="8" y="39"/>
                </a:cxn>
                <a:cxn ang="0">
                  <a:pos x="8" y="39"/>
                </a:cxn>
                <a:cxn ang="0">
                  <a:pos x="14" y="31"/>
                </a:cxn>
                <a:cxn ang="0">
                  <a:pos x="21" y="22"/>
                </a:cxn>
                <a:cxn ang="0">
                  <a:pos x="21" y="22"/>
                </a:cxn>
                <a:cxn ang="0">
                  <a:pos x="24" y="18"/>
                </a:cxn>
                <a:cxn ang="0">
                  <a:pos x="29" y="14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7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41" h="41">
                  <a:moveTo>
                    <a:pt x="34" y="0"/>
                  </a:moveTo>
                  <a:lnTo>
                    <a:pt x="34" y="0"/>
                  </a:lnTo>
                  <a:lnTo>
                    <a:pt x="24" y="6"/>
                  </a:lnTo>
                  <a:lnTo>
                    <a:pt x="19" y="9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8" y="22"/>
                  </a:lnTo>
                  <a:lnTo>
                    <a:pt x="5" y="27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1" y="34"/>
                  </a:lnTo>
                  <a:lnTo>
                    <a:pt x="0" y="36"/>
                  </a:lnTo>
                  <a:lnTo>
                    <a:pt x="1" y="38"/>
                  </a:lnTo>
                  <a:lnTo>
                    <a:pt x="2" y="39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7" y="40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14" y="3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4" y="18"/>
                  </a:lnTo>
                  <a:lnTo>
                    <a:pt x="29" y="14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7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3" name="Freeform 254">
              <a:extLst>
                <a:ext uri="{FF2B5EF4-FFF2-40B4-BE49-F238E27FC236}">
                  <a16:creationId xmlns:a16="http://schemas.microsoft.com/office/drawing/2014/main" id="{5BDDBB4E-F6D7-9393-4C75-AC9A1CC3FB00}"/>
                </a:ext>
              </a:extLst>
            </p:cNvPr>
            <p:cNvSpPr/>
            <p:nvPr/>
          </p:nvSpPr>
          <p:spPr bwMode="auto">
            <a:xfrm>
              <a:off x="3290888" y="2770188"/>
              <a:ext cx="19050" cy="26988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30" y="1"/>
                </a:cxn>
                <a:cxn ang="0">
                  <a:pos x="20" y="10"/>
                </a:cxn>
                <a:cxn ang="0">
                  <a:pos x="12" y="21"/>
                </a:cxn>
                <a:cxn ang="0">
                  <a:pos x="5" y="32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1" y="49"/>
                </a:cxn>
                <a:cxn ang="0">
                  <a:pos x="2" y="50"/>
                </a:cxn>
                <a:cxn ang="0">
                  <a:pos x="4" y="51"/>
                </a:cxn>
                <a:cxn ang="0">
                  <a:pos x="5" y="51"/>
                </a:cxn>
                <a:cxn ang="0">
                  <a:pos x="7" y="50"/>
                </a:cxn>
                <a:cxn ang="0">
                  <a:pos x="8" y="49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11" y="41"/>
                </a:cxn>
                <a:cxn ang="0">
                  <a:pos x="13" y="36"/>
                </a:cxn>
                <a:cxn ang="0">
                  <a:pos x="20" y="26"/>
                </a:cxn>
                <a:cxn ang="0">
                  <a:pos x="28" y="17"/>
                </a:cxn>
                <a:cxn ang="0">
                  <a:pos x="37" y="8"/>
                </a:cxn>
                <a:cxn ang="0">
                  <a:pos x="37" y="8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</a:cxnLst>
              <a:rect l="0" t="0" r="r" b="b"/>
              <a:pathLst>
                <a:path w="38" h="51">
                  <a:moveTo>
                    <a:pt x="30" y="1"/>
                  </a:moveTo>
                  <a:lnTo>
                    <a:pt x="30" y="1"/>
                  </a:lnTo>
                  <a:lnTo>
                    <a:pt x="20" y="10"/>
                  </a:lnTo>
                  <a:lnTo>
                    <a:pt x="12" y="21"/>
                  </a:lnTo>
                  <a:lnTo>
                    <a:pt x="5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9"/>
                  </a:lnTo>
                  <a:lnTo>
                    <a:pt x="2" y="50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8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1" y="41"/>
                  </a:lnTo>
                  <a:lnTo>
                    <a:pt x="13" y="36"/>
                  </a:lnTo>
                  <a:lnTo>
                    <a:pt x="20" y="26"/>
                  </a:lnTo>
                  <a:lnTo>
                    <a:pt x="28" y="17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1"/>
                  </a:lnTo>
                  <a:lnTo>
                    <a:pt x="3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4" name="Freeform 257">
              <a:extLst>
                <a:ext uri="{FF2B5EF4-FFF2-40B4-BE49-F238E27FC236}">
                  <a16:creationId xmlns:a16="http://schemas.microsoft.com/office/drawing/2014/main" id="{5C5F29D7-5A52-86D2-CA28-88DD6E5D28A3}"/>
                </a:ext>
              </a:extLst>
            </p:cNvPr>
            <p:cNvSpPr/>
            <p:nvPr/>
          </p:nvSpPr>
          <p:spPr bwMode="auto">
            <a:xfrm>
              <a:off x="3267075" y="2105025"/>
              <a:ext cx="100013" cy="604838"/>
            </a:xfrm>
            <a:custGeom>
              <a:avLst/>
              <a:gdLst/>
              <a:ahLst/>
              <a:cxnLst>
                <a:cxn ang="0">
                  <a:pos x="13" y="1135"/>
                </a:cxn>
                <a:cxn ang="0">
                  <a:pos x="10" y="1116"/>
                </a:cxn>
                <a:cxn ang="0">
                  <a:pos x="11" y="1104"/>
                </a:cxn>
                <a:cxn ang="0">
                  <a:pos x="14" y="1102"/>
                </a:cxn>
                <a:cxn ang="0">
                  <a:pos x="16" y="1073"/>
                </a:cxn>
                <a:cxn ang="0">
                  <a:pos x="14" y="994"/>
                </a:cxn>
                <a:cxn ang="0">
                  <a:pos x="7" y="854"/>
                </a:cxn>
                <a:cxn ang="0">
                  <a:pos x="2" y="571"/>
                </a:cxn>
                <a:cxn ang="0">
                  <a:pos x="8" y="88"/>
                </a:cxn>
                <a:cxn ang="0">
                  <a:pos x="15" y="46"/>
                </a:cxn>
                <a:cxn ang="0">
                  <a:pos x="45" y="17"/>
                </a:cxn>
                <a:cxn ang="0">
                  <a:pos x="94" y="0"/>
                </a:cxn>
                <a:cxn ang="0">
                  <a:pos x="113" y="1"/>
                </a:cxn>
                <a:cxn ang="0">
                  <a:pos x="148" y="15"/>
                </a:cxn>
                <a:cxn ang="0">
                  <a:pos x="173" y="41"/>
                </a:cxn>
                <a:cxn ang="0">
                  <a:pos x="182" y="69"/>
                </a:cxn>
                <a:cxn ang="0">
                  <a:pos x="180" y="124"/>
                </a:cxn>
                <a:cxn ang="0">
                  <a:pos x="178" y="212"/>
                </a:cxn>
                <a:cxn ang="0">
                  <a:pos x="190" y="313"/>
                </a:cxn>
                <a:cxn ang="0">
                  <a:pos x="190" y="422"/>
                </a:cxn>
                <a:cxn ang="0">
                  <a:pos x="189" y="529"/>
                </a:cxn>
                <a:cxn ang="0">
                  <a:pos x="181" y="602"/>
                </a:cxn>
                <a:cxn ang="0">
                  <a:pos x="175" y="664"/>
                </a:cxn>
                <a:cxn ang="0">
                  <a:pos x="177" y="720"/>
                </a:cxn>
                <a:cxn ang="0">
                  <a:pos x="174" y="821"/>
                </a:cxn>
                <a:cxn ang="0">
                  <a:pos x="185" y="952"/>
                </a:cxn>
                <a:cxn ang="0">
                  <a:pos x="189" y="1128"/>
                </a:cxn>
                <a:cxn ang="0">
                  <a:pos x="178" y="1140"/>
                </a:cxn>
                <a:cxn ang="0">
                  <a:pos x="164" y="1140"/>
                </a:cxn>
                <a:cxn ang="0">
                  <a:pos x="154" y="1131"/>
                </a:cxn>
                <a:cxn ang="0">
                  <a:pos x="154" y="1075"/>
                </a:cxn>
                <a:cxn ang="0">
                  <a:pos x="151" y="936"/>
                </a:cxn>
                <a:cxn ang="0">
                  <a:pos x="138" y="827"/>
                </a:cxn>
                <a:cxn ang="0">
                  <a:pos x="140" y="732"/>
                </a:cxn>
                <a:cxn ang="0">
                  <a:pos x="139" y="656"/>
                </a:cxn>
                <a:cxn ang="0">
                  <a:pos x="143" y="603"/>
                </a:cxn>
                <a:cxn ang="0">
                  <a:pos x="153" y="515"/>
                </a:cxn>
                <a:cxn ang="0">
                  <a:pos x="154" y="438"/>
                </a:cxn>
                <a:cxn ang="0">
                  <a:pos x="155" y="323"/>
                </a:cxn>
                <a:cxn ang="0">
                  <a:pos x="143" y="223"/>
                </a:cxn>
                <a:cxn ang="0">
                  <a:pos x="144" y="127"/>
                </a:cxn>
                <a:cxn ang="0">
                  <a:pos x="145" y="66"/>
                </a:cxn>
                <a:cxn ang="0">
                  <a:pos x="115" y="38"/>
                </a:cxn>
                <a:cxn ang="0">
                  <a:pos x="84" y="38"/>
                </a:cxn>
                <a:cxn ang="0">
                  <a:pos x="54" y="56"/>
                </a:cxn>
                <a:cxn ang="0">
                  <a:pos x="44" y="395"/>
                </a:cxn>
                <a:cxn ang="0">
                  <a:pos x="38" y="616"/>
                </a:cxn>
                <a:cxn ang="0">
                  <a:pos x="43" y="845"/>
                </a:cxn>
                <a:cxn ang="0">
                  <a:pos x="50" y="989"/>
                </a:cxn>
                <a:cxn ang="0">
                  <a:pos x="55" y="1072"/>
                </a:cxn>
                <a:cxn ang="0">
                  <a:pos x="46" y="1128"/>
                </a:cxn>
                <a:cxn ang="0">
                  <a:pos x="33" y="1141"/>
                </a:cxn>
              </a:cxnLst>
              <a:rect l="0" t="0" r="r" b="b"/>
              <a:pathLst>
                <a:path w="191" h="1142">
                  <a:moveTo>
                    <a:pt x="27" y="1142"/>
                  </a:moveTo>
                  <a:lnTo>
                    <a:pt x="27" y="1142"/>
                  </a:lnTo>
                  <a:lnTo>
                    <a:pt x="21" y="1141"/>
                  </a:lnTo>
                  <a:lnTo>
                    <a:pt x="17" y="1139"/>
                  </a:lnTo>
                  <a:lnTo>
                    <a:pt x="13" y="1135"/>
                  </a:lnTo>
                  <a:lnTo>
                    <a:pt x="10" y="1130"/>
                  </a:lnTo>
                  <a:lnTo>
                    <a:pt x="10" y="1130"/>
                  </a:lnTo>
                  <a:lnTo>
                    <a:pt x="9" y="1127"/>
                  </a:lnTo>
                  <a:lnTo>
                    <a:pt x="8" y="1122"/>
                  </a:lnTo>
                  <a:lnTo>
                    <a:pt x="10" y="1116"/>
                  </a:lnTo>
                  <a:lnTo>
                    <a:pt x="13" y="1111"/>
                  </a:lnTo>
                  <a:lnTo>
                    <a:pt x="6" y="1103"/>
                  </a:lnTo>
                  <a:lnTo>
                    <a:pt x="6" y="1103"/>
                  </a:lnTo>
                  <a:lnTo>
                    <a:pt x="8" y="1103"/>
                  </a:lnTo>
                  <a:lnTo>
                    <a:pt x="11" y="1104"/>
                  </a:lnTo>
                  <a:lnTo>
                    <a:pt x="11" y="1104"/>
                  </a:lnTo>
                  <a:lnTo>
                    <a:pt x="13" y="1106"/>
                  </a:lnTo>
                  <a:lnTo>
                    <a:pt x="13" y="1107"/>
                  </a:lnTo>
                  <a:lnTo>
                    <a:pt x="13" y="1107"/>
                  </a:lnTo>
                  <a:lnTo>
                    <a:pt x="14" y="1102"/>
                  </a:lnTo>
                  <a:lnTo>
                    <a:pt x="14" y="1102"/>
                  </a:lnTo>
                  <a:lnTo>
                    <a:pt x="16" y="1094"/>
                  </a:lnTo>
                  <a:lnTo>
                    <a:pt x="16" y="1094"/>
                  </a:lnTo>
                  <a:lnTo>
                    <a:pt x="16" y="1073"/>
                  </a:lnTo>
                  <a:lnTo>
                    <a:pt x="16" y="1073"/>
                  </a:lnTo>
                  <a:lnTo>
                    <a:pt x="15" y="1041"/>
                  </a:lnTo>
                  <a:lnTo>
                    <a:pt x="15" y="1035"/>
                  </a:lnTo>
                  <a:lnTo>
                    <a:pt x="15" y="1035"/>
                  </a:lnTo>
                  <a:lnTo>
                    <a:pt x="14" y="994"/>
                  </a:lnTo>
                  <a:lnTo>
                    <a:pt x="14" y="994"/>
                  </a:lnTo>
                  <a:lnTo>
                    <a:pt x="14" y="958"/>
                  </a:lnTo>
                  <a:lnTo>
                    <a:pt x="13" y="941"/>
                  </a:lnTo>
                  <a:lnTo>
                    <a:pt x="12" y="923"/>
                  </a:lnTo>
                  <a:lnTo>
                    <a:pt x="12" y="923"/>
                  </a:lnTo>
                  <a:lnTo>
                    <a:pt x="7" y="854"/>
                  </a:lnTo>
                  <a:lnTo>
                    <a:pt x="2" y="783"/>
                  </a:lnTo>
                  <a:lnTo>
                    <a:pt x="0" y="708"/>
                  </a:lnTo>
                  <a:lnTo>
                    <a:pt x="1" y="630"/>
                  </a:lnTo>
                  <a:lnTo>
                    <a:pt x="1" y="630"/>
                  </a:lnTo>
                  <a:lnTo>
                    <a:pt x="2" y="571"/>
                  </a:lnTo>
                  <a:lnTo>
                    <a:pt x="5" y="512"/>
                  </a:lnTo>
                  <a:lnTo>
                    <a:pt x="5" y="512"/>
                  </a:lnTo>
                  <a:lnTo>
                    <a:pt x="7" y="437"/>
                  </a:lnTo>
                  <a:lnTo>
                    <a:pt x="8" y="361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9" y="70"/>
                  </a:lnTo>
                  <a:lnTo>
                    <a:pt x="10" y="62"/>
                  </a:lnTo>
                  <a:lnTo>
                    <a:pt x="12" y="54"/>
                  </a:lnTo>
                  <a:lnTo>
                    <a:pt x="15" y="46"/>
                  </a:lnTo>
                  <a:lnTo>
                    <a:pt x="18" y="39"/>
                  </a:lnTo>
                  <a:lnTo>
                    <a:pt x="23" y="33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45" y="17"/>
                  </a:lnTo>
                  <a:lnTo>
                    <a:pt x="59" y="9"/>
                  </a:lnTo>
                  <a:lnTo>
                    <a:pt x="68" y="5"/>
                  </a:lnTo>
                  <a:lnTo>
                    <a:pt x="76" y="3"/>
                  </a:lnTo>
                  <a:lnTo>
                    <a:pt x="85" y="1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1"/>
                  </a:lnTo>
                  <a:lnTo>
                    <a:pt x="113" y="1"/>
                  </a:lnTo>
                  <a:lnTo>
                    <a:pt x="121" y="3"/>
                  </a:lnTo>
                  <a:lnTo>
                    <a:pt x="128" y="5"/>
                  </a:lnTo>
                  <a:lnTo>
                    <a:pt x="135" y="8"/>
                  </a:lnTo>
                  <a:lnTo>
                    <a:pt x="142" y="11"/>
                  </a:lnTo>
                  <a:lnTo>
                    <a:pt x="148" y="15"/>
                  </a:lnTo>
                  <a:lnTo>
                    <a:pt x="154" y="19"/>
                  </a:lnTo>
                  <a:lnTo>
                    <a:pt x="159" y="24"/>
                  </a:lnTo>
                  <a:lnTo>
                    <a:pt x="165" y="29"/>
                  </a:lnTo>
                  <a:lnTo>
                    <a:pt x="169" y="35"/>
                  </a:lnTo>
                  <a:lnTo>
                    <a:pt x="173" y="41"/>
                  </a:lnTo>
                  <a:lnTo>
                    <a:pt x="176" y="47"/>
                  </a:lnTo>
                  <a:lnTo>
                    <a:pt x="179" y="55"/>
                  </a:lnTo>
                  <a:lnTo>
                    <a:pt x="181" y="62"/>
                  </a:lnTo>
                  <a:lnTo>
                    <a:pt x="182" y="69"/>
                  </a:lnTo>
                  <a:lnTo>
                    <a:pt x="182" y="69"/>
                  </a:lnTo>
                  <a:lnTo>
                    <a:pt x="183" y="74"/>
                  </a:lnTo>
                  <a:lnTo>
                    <a:pt x="183" y="74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0" y="124"/>
                  </a:lnTo>
                  <a:lnTo>
                    <a:pt x="180" y="124"/>
                  </a:lnTo>
                  <a:lnTo>
                    <a:pt x="178" y="149"/>
                  </a:lnTo>
                  <a:lnTo>
                    <a:pt x="177" y="173"/>
                  </a:lnTo>
                  <a:lnTo>
                    <a:pt x="178" y="199"/>
                  </a:lnTo>
                  <a:lnTo>
                    <a:pt x="178" y="212"/>
                  </a:lnTo>
                  <a:lnTo>
                    <a:pt x="180" y="224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88" y="286"/>
                  </a:lnTo>
                  <a:lnTo>
                    <a:pt x="190" y="313"/>
                  </a:lnTo>
                  <a:lnTo>
                    <a:pt x="191" y="339"/>
                  </a:lnTo>
                  <a:lnTo>
                    <a:pt x="191" y="339"/>
                  </a:lnTo>
                  <a:lnTo>
                    <a:pt x="191" y="381"/>
                  </a:lnTo>
                  <a:lnTo>
                    <a:pt x="190" y="422"/>
                  </a:lnTo>
                  <a:lnTo>
                    <a:pt x="190" y="422"/>
                  </a:lnTo>
                  <a:lnTo>
                    <a:pt x="189" y="478"/>
                  </a:lnTo>
                  <a:lnTo>
                    <a:pt x="189" y="478"/>
                  </a:lnTo>
                  <a:lnTo>
                    <a:pt x="189" y="504"/>
                  </a:lnTo>
                  <a:lnTo>
                    <a:pt x="189" y="504"/>
                  </a:lnTo>
                  <a:lnTo>
                    <a:pt x="189" y="529"/>
                  </a:lnTo>
                  <a:lnTo>
                    <a:pt x="188" y="555"/>
                  </a:lnTo>
                  <a:lnTo>
                    <a:pt x="187" y="567"/>
                  </a:lnTo>
                  <a:lnTo>
                    <a:pt x="186" y="579"/>
                  </a:lnTo>
                  <a:lnTo>
                    <a:pt x="184" y="591"/>
                  </a:lnTo>
                  <a:lnTo>
                    <a:pt x="181" y="602"/>
                  </a:lnTo>
                  <a:lnTo>
                    <a:pt x="181" y="602"/>
                  </a:lnTo>
                  <a:lnTo>
                    <a:pt x="178" y="612"/>
                  </a:lnTo>
                  <a:lnTo>
                    <a:pt x="176" y="622"/>
                  </a:lnTo>
                  <a:lnTo>
                    <a:pt x="175" y="642"/>
                  </a:lnTo>
                  <a:lnTo>
                    <a:pt x="175" y="664"/>
                  </a:lnTo>
                  <a:lnTo>
                    <a:pt x="176" y="686"/>
                  </a:lnTo>
                  <a:lnTo>
                    <a:pt x="176" y="686"/>
                  </a:lnTo>
                  <a:lnTo>
                    <a:pt x="176" y="703"/>
                  </a:lnTo>
                  <a:lnTo>
                    <a:pt x="177" y="720"/>
                  </a:lnTo>
                  <a:lnTo>
                    <a:pt x="177" y="720"/>
                  </a:lnTo>
                  <a:lnTo>
                    <a:pt x="175" y="759"/>
                  </a:lnTo>
                  <a:lnTo>
                    <a:pt x="175" y="759"/>
                  </a:lnTo>
                  <a:lnTo>
                    <a:pt x="174" y="780"/>
                  </a:lnTo>
                  <a:lnTo>
                    <a:pt x="173" y="800"/>
                  </a:lnTo>
                  <a:lnTo>
                    <a:pt x="174" y="821"/>
                  </a:lnTo>
                  <a:lnTo>
                    <a:pt x="175" y="841"/>
                  </a:lnTo>
                  <a:lnTo>
                    <a:pt x="175" y="841"/>
                  </a:lnTo>
                  <a:lnTo>
                    <a:pt x="179" y="879"/>
                  </a:lnTo>
                  <a:lnTo>
                    <a:pt x="183" y="916"/>
                  </a:lnTo>
                  <a:lnTo>
                    <a:pt x="185" y="952"/>
                  </a:lnTo>
                  <a:lnTo>
                    <a:pt x="187" y="987"/>
                  </a:lnTo>
                  <a:lnTo>
                    <a:pt x="189" y="1058"/>
                  </a:lnTo>
                  <a:lnTo>
                    <a:pt x="189" y="1124"/>
                  </a:lnTo>
                  <a:lnTo>
                    <a:pt x="189" y="1124"/>
                  </a:lnTo>
                  <a:lnTo>
                    <a:pt x="189" y="1128"/>
                  </a:lnTo>
                  <a:lnTo>
                    <a:pt x="187" y="1132"/>
                  </a:lnTo>
                  <a:lnTo>
                    <a:pt x="186" y="1135"/>
                  </a:lnTo>
                  <a:lnTo>
                    <a:pt x="183" y="1137"/>
                  </a:lnTo>
                  <a:lnTo>
                    <a:pt x="181" y="1139"/>
                  </a:lnTo>
                  <a:lnTo>
                    <a:pt x="178" y="1140"/>
                  </a:lnTo>
                  <a:lnTo>
                    <a:pt x="171" y="1141"/>
                  </a:lnTo>
                  <a:lnTo>
                    <a:pt x="171" y="1141"/>
                  </a:lnTo>
                  <a:lnTo>
                    <a:pt x="171" y="1141"/>
                  </a:lnTo>
                  <a:lnTo>
                    <a:pt x="168" y="1141"/>
                  </a:lnTo>
                  <a:lnTo>
                    <a:pt x="164" y="1140"/>
                  </a:lnTo>
                  <a:lnTo>
                    <a:pt x="161" y="1138"/>
                  </a:lnTo>
                  <a:lnTo>
                    <a:pt x="157" y="1136"/>
                  </a:lnTo>
                  <a:lnTo>
                    <a:pt x="157" y="1136"/>
                  </a:lnTo>
                  <a:lnTo>
                    <a:pt x="156" y="1134"/>
                  </a:lnTo>
                  <a:lnTo>
                    <a:pt x="154" y="1131"/>
                  </a:lnTo>
                  <a:lnTo>
                    <a:pt x="153" y="1128"/>
                  </a:lnTo>
                  <a:lnTo>
                    <a:pt x="153" y="1124"/>
                  </a:lnTo>
                  <a:lnTo>
                    <a:pt x="153" y="1124"/>
                  </a:lnTo>
                  <a:lnTo>
                    <a:pt x="154" y="1075"/>
                  </a:lnTo>
                  <a:lnTo>
                    <a:pt x="154" y="1075"/>
                  </a:lnTo>
                  <a:lnTo>
                    <a:pt x="154" y="1024"/>
                  </a:lnTo>
                  <a:lnTo>
                    <a:pt x="153" y="971"/>
                  </a:lnTo>
                  <a:lnTo>
                    <a:pt x="153" y="971"/>
                  </a:lnTo>
                  <a:lnTo>
                    <a:pt x="152" y="953"/>
                  </a:lnTo>
                  <a:lnTo>
                    <a:pt x="151" y="936"/>
                  </a:lnTo>
                  <a:lnTo>
                    <a:pt x="146" y="901"/>
                  </a:lnTo>
                  <a:lnTo>
                    <a:pt x="146" y="901"/>
                  </a:lnTo>
                  <a:lnTo>
                    <a:pt x="141" y="864"/>
                  </a:lnTo>
                  <a:lnTo>
                    <a:pt x="139" y="846"/>
                  </a:lnTo>
                  <a:lnTo>
                    <a:pt x="138" y="827"/>
                  </a:lnTo>
                  <a:lnTo>
                    <a:pt x="138" y="827"/>
                  </a:lnTo>
                  <a:lnTo>
                    <a:pt x="138" y="793"/>
                  </a:lnTo>
                  <a:lnTo>
                    <a:pt x="140" y="758"/>
                  </a:lnTo>
                  <a:lnTo>
                    <a:pt x="140" y="758"/>
                  </a:lnTo>
                  <a:lnTo>
                    <a:pt x="140" y="732"/>
                  </a:lnTo>
                  <a:lnTo>
                    <a:pt x="141" y="705"/>
                  </a:lnTo>
                  <a:lnTo>
                    <a:pt x="141" y="705"/>
                  </a:lnTo>
                  <a:lnTo>
                    <a:pt x="140" y="675"/>
                  </a:lnTo>
                  <a:lnTo>
                    <a:pt x="140" y="675"/>
                  </a:lnTo>
                  <a:lnTo>
                    <a:pt x="139" y="656"/>
                  </a:lnTo>
                  <a:lnTo>
                    <a:pt x="138" y="637"/>
                  </a:lnTo>
                  <a:lnTo>
                    <a:pt x="140" y="620"/>
                  </a:lnTo>
                  <a:lnTo>
                    <a:pt x="141" y="611"/>
                  </a:lnTo>
                  <a:lnTo>
                    <a:pt x="143" y="603"/>
                  </a:lnTo>
                  <a:lnTo>
                    <a:pt x="143" y="603"/>
                  </a:lnTo>
                  <a:lnTo>
                    <a:pt x="147" y="589"/>
                  </a:lnTo>
                  <a:lnTo>
                    <a:pt x="149" y="575"/>
                  </a:lnTo>
                  <a:lnTo>
                    <a:pt x="151" y="560"/>
                  </a:lnTo>
                  <a:lnTo>
                    <a:pt x="152" y="545"/>
                  </a:lnTo>
                  <a:lnTo>
                    <a:pt x="153" y="515"/>
                  </a:lnTo>
                  <a:lnTo>
                    <a:pt x="153" y="485"/>
                  </a:lnTo>
                  <a:lnTo>
                    <a:pt x="153" y="485"/>
                  </a:lnTo>
                  <a:lnTo>
                    <a:pt x="153" y="463"/>
                  </a:lnTo>
                  <a:lnTo>
                    <a:pt x="153" y="463"/>
                  </a:lnTo>
                  <a:lnTo>
                    <a:pt x="154" y="438"/>
                  </a:lnTo>
                  <a:lnTo>
                    <a:pt x="155" y="413"/>
                  </a:lnTo>
                  <a:lnTo>
                    <a:pt x="155" y="413"/>
                  </a:lnTo>
                  <a:lnTo>
                    <a:pt x="156" y="368"/>
                  </a:lnTo>
                  <a:lnTo>
                    <a:pt x="156" y="346"/>
                  </a:lnTo>
                  <a:lnTo>
                    <a:pt x="155" y="323"/>
                  </a:lnTo>
                  <a:lnTo>
                    <a:pt x="155" y="323"/>
                  </a:lnTo>
                  <a:lnTo>
                    <a:pt x="150" y="282"/>
                  </a:lnTo>
                  <a:lnTo>
                    <a:pt x="150" y="282"/>
                  </a:lnTo>
                  <a:lnTo>
                    <a:pt x="145" y="243"/>
                  </a:lnTo>
                  <a:lnTo>
                    <a:pt x="143" y="223"/>
                  </a:lnTo>
                  <a:lnTo>
                    <a:pt x="141" y="203"/>
                  </a:lnTo>
                  <a:lnTo>
                    <a:pt x="141" y="203"/>
                  </a:lnTo>
                  <a:lnTo>
                    <a:pt x="141" y="184"/>
                  </a:lnTo>
                  <a:lnTo>
                    <a:pt x="142" y="164"/>
                  </a:lnTo>
                  <a:lnTo>
                    <a:pt x="144" y="127"/>
                  </a:lnTo>
                  <a:lnTo>
                    <a:pt x="144" y="127"/>
                  </a:lnTo>
                  <a:lnTo>
                    <a:pt x="146" y="101"/>
                  </a:lnTo>
                  <a:lnTo>
                    <a:pt x="147" y="75"/>
                  </a:lnTo>
                  <a:lnTo>
                    <a:pt x="147" y="75"/>
                  </a:lnTo>
                  <a:lnTo>
                    <a:pt x="145" y="66"/>
                  </a:lnTo>
                  <a:lnTo>
                    <a:pt x="142" y="58"/>
                  </a:lnTo>
                  <a:lnTo>
                    <a:pt x="137" y="52"/>
                  </a:lnTo>
                  <a:lnTo>
                    <a:pt x="131" y="45"/>
                  </a:lnTo>
                  <a:lnTo>
                    <a:pt x="123" y="41"/>
                  </a:lnTo>
                  <a:lnTo>
                    <a:pt x="115" y="38"/>
                  </a:lnTo>
                  <a:lnTo>
                    <a:pt x="107" y="36"/>
                  </a:lnTo>
                  <a:lnTo>
                    <a:pt x="99" y="36"/>
                  </a:lnTo>
                  <a:lnTo>
                    <a:pt x="99" y="36"/>
                  </a:lnTo>
                  <a:lnTo>
                    <a:pt x="91" y="36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75" y="41"/>
                  </a:lnTo>
                  <a:lnTo>
                    <a:pt x="67" y="45"/>
                  </a:lnTo>
                  <a:lnTo>
                    <a:pt x="59" y="50"/>
                  </a:lnTo>
                  <a:lnTo>
                    <a:pt x="54" y="56"/>
                  </a:lnTo>
                  <a:lnTo>
                    <a:pt x="50" y="63"/>
                  </a:lnTo>
                  <a:lnTo>
                    <a:pt x="47" y="70"/>
                  </a:lnTo>
                  <a:lnTo>
                    <a:pt x="45" y="78"/>
                  </a:lnTo>
                  <a:lnTo>
                    <a:pt x="44" y="88"/>
                  </a:lnTo>
                  <a:lnTo>
                    <a:pt x="44" y="395"/>
                  </a:lnTo>
                  <a:lnTo>
                    <a:pt x="44" y="395"/>
                  </a:lnTo>
                  <a:lnTo>
                    <a:pt x="43" y="472"/>
                  </a:lnTo>
                  <a:lnTo>
                    <a:pt x="40" y="549"/>
                  </a:lnTo>
                  <a:lnTo>
                    <a:pt x="40" y="549"/>
                  </a:lnTo>
                  <a:lnTo>
                    <a:pt x="38" y="616"/>
                  </a:lnTo>
                  <a:lnTo>
                    <a:pt x="37" y="683"/>
                  </a:lnTo>
                  <a:lnTo>
                    <a:pt x="37" y="683"/>
                  </a:lnTo>
                  <a:lnTo>
                    <a:pt x="37" y="723"/>
                  </a:lnTo>
                  <a:lnTo>
                    <a:pt x="39" y="764"/>
                  </a:lnTo>
                  <a:lnTo>
                    <a:pt x="43" y="845"/>
                  </a:lnTo>
                  <a:lnTo>
                    <a:pt x="43" y="845"/>
                  </a:lnTo>
                  <a:lnTo>
                    <a:pt x="48" y="917"/>
                  </a:lnTo>
                  <a:lnTo>
                    <a:pt x="49" y="953"/>
                  </a:lnTo>
                  <a:lnTo>
                    <a:pt x="50" y="989"/>
                  </a:lnTo>
                  <a:lnTo>
                    <a:pt x="50" y="989"/>
                  </a:lnTo>
                  <a:lnTo>
                    <a:pt x="51" y="1006"/>
                  </a:lnTo>
                  <a:lnTo>
                    <a:pt x="52" y="1025"/>
                  </a:lnTo>
                  <a:lnTo>
                    <a:pt x="52" y="1025"/>
                  </a:lnTo>
                  <a:lnTo>
                    <a:pt x="55" y="1056"/>
                  </a:lnTo>
                  <a:lnTo>
                    <a:pt x="55" y="1072"/>
                  </a:lnTo>
                  <a:lnTo>
                    <a:pt x="55" y="1088"/>
                  </a:lnTo>
                  <a:lnTo>
                    <a:pt x="53" y="1102"/>
                  </a:lnTo>
                  <a:lnTo>
                    <a:pt x="50" y="1115"/>
                  </a:lnTo>
                  <a:lnTo>
                    <a:pt x="48" y="1122"/>
                  </a:lnTo>
                  <a:lnTo>
                    <a:pt x="46" y="1128"/>
                  </a:lnTo>
                  <a:lnTo>
                    <a:pt x="43" y="1133"/>
                  </a:lnTo>
                  <a:lnTo>
                    <a:pt x="39" y="1137"/>
                  </a:lnTo>
                  <a:lnTo>
                    <a:pt x="39" y="1137"/>
                  </a:lnTo>
                  <a:lnTo>
                    <a:pt x="36" y="1139"/>
                  </a:lnTo>
                  <a:lnTo>
                    <a:pt x="33" y="1141"/>
                  </a:lnTo>
                  <a:lnTo>
                    <a:pt x="30" y="1142"/>
                  </a:lnTo>
                  <a:lnTo>
                    <a:pt x="27" y="1142"/>
                  </a:lnTo>
                  <a:lnTo>
                    <a:pt x="27" y="1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5" name="Freeform 258">
              <a:extLst>
                <a:ext uri="{FF2B5EF4-FFF2-40B4-BE49-F238E27FC236}">
                  <a16:creationId xmlns:a16="http://schemas.microsoft.com/office/drawing/2014/main" id="{011DF14E-C66D-0506-FDD1-4721A56A9A88}"/>
                </a:ext>
              </a:extLst>
            </p:cNvPr>
            <p:cNvSpPr/>
            <p:nvPr/>
          </p:nvSpPr>
          <p:spPr bwMode="auto">
            <a:xfrm>
              <a:off x="3190875" y="2687638"/>
              <a:ext cx="98425" cy="88900"/>
            </a:xfrm>
            <a:custGeom>
              <a:avLst/>
              <a:gdLst/>
              <a:ahLst/>
              <a:cxnLst>
                <a:cxn ang="0">
                  <a:pos x="162" y="168"/>
                </a:cxn>
                <a:cxn ang="0">
                  <a:pos x="113" y="165"/>
                </a:cxn>
                <a:cxn ang="0">
                  <a:pos x="92" y="163"/>
                </a:cxn>
                <a:cxn ang="0">
                  <a:pos x="84" y="163"/>
                </a:cxn>
                <a:cxn ang="0">
                  <a:pos x="73" y="162"/>
                </a:cxn>
                <a:cxn ang="0">
                  <a:pos x="55" y="158"/>
                </a:cxn>
                <a:cxn ang="0">
                  <a:pos x="45" y="154"/>
                </a:cxn>
                <a:cxn ang="0">
                  <a:pos x="33" y="141"/>
                </a:cxn>
                <a:cxn ang="0">
                  <a:pos x="23" y="125"/>
                </a:cxn>
                <a:cxn ang="0">
                  <a:pos x="16" y="115"/>
                </a:cxn>
                <a:cxn ang="0">
                  <a:pos x="10" y="103"/>
                </a:cxn>
                <a:cxn ang="0">
                  <a:pos x="1" y="79"/>
                </a:cxn>
                <a:cxn ang="0">
                  <a:pos x="0" y="68"/>
                </a:cxn>
                <a:cxn ang="0">
                  <a:pos x="1" y="57"/>
                </a:cxn>
                <a:cxn ang="0">
                  <a:pos x="9" y="35"/>
                </a:cxn>
                <a:cxn ang="0">
                  <a:pos x="23" y="18"/>
                </a:cxn>
                <a:cxn ang="0">
                  <a:pos x="42" y="5"/>
                </a:cxn>
                <a:cxn ang="0">
                  <a:pos x="54" y="2"/>
                </a:cxn>
                <a:cxn ang="0">
                  <a:pos x="66" y="0"/>
                </a:cxn>
                <a:cxn ang="0">
                  <a:pos x="79" y="0"/>
                </a:cxn>
                <a:cxn ang="0">
                  <a:pos x="123" y="3"/>
                </a:cxn>
                <a:cxn ang="0">
                  <a:pos x="146" y="5"/>
                </a:cxn>
                <a:cxn ang="0">
                  <a:pos x="168" y="6"/>
                </a:cxn>
                <a:cxn ang="0">
                  <a:pos x="175" y="8"/>
                </a:cxn>
                <a:cxn ang="0">
                  <a:pos x="181" y="12"/>
                </a:cxn>
                <a:cxn ang="0">
                  <a:pos x="184" y="18"/>
                </a:cxn>
                <a:cxn ang="0">
                  <a:pos x="185" y="25"/>
                </a:cxn>
                <a:cxn ang="0">
                  <a:pos x="183" y="34"/>
                </a:cxn>
                <a:cxn ang="0">
                  <a:pos x="179" y="39"/>
                </a:cxn>
                <a:cxn ang="0">
                  <a:pos x="172" y="42"/>
                </a:cxn>
                <a:cxn ang="0">
                  <a:pos x="168" y="42"/>
                </a:cxn>
                <a:cxn ang="0">
                  <a:pos x="147" y="40"/>
                </a:cxn>
                <a:cxn ang="0">
                  <a:pos x="119" y="36"/>
                </a:cxn>
                <a:cxn ang="0">
                  <a:pos x="88" y="34"/>
                </a:cxn>
                <a:cxn ang="0">
                  <a:pos x="72" y="35"/>
                </a:cxn>
                <a:cxn ang="0">
                  <a:pos x="54" y="39"/>
                </a:cxn>
                <a:cxn ang="0">
                  <a:pos x="44" y="44"/>
                </a:cxn>
                <a:cxn ang="0">
                  <a:pos x="41" y="47"/>
                </a:cxn>
                <a:cxn ang="0">
                  <a:pos x="36" y="57"/>
                </a:cxn>
                <a:cxn ang="0">
                  <a:pos x="36" y="68"/>
                </a:cxn>
                <a:cxn ang="0">
                  <a:pos x="37" y="76"/>
                </a:cxn>
                <a:cxn ang="0">
                  <a:pos x="45" y="96"/>
                </a:cxn>
                <a:cxn ang="0">
                  <a:pos x="58" y="113"/>
                </a:cxn>
                <a:cxn ang="0">
                  <a:pos x="73" y="124"/>
                </a:cxn>
                <a:cxn ang="0">
                  <a:pos x="81" y="127"/>
                </a:cxn>
                <a:cxn ang="0">
                  <a:pos x="106" y="129"/>
                </a:cxn>
                <a:cxn ang="0">
                  <a:pos x="134" y="131"/>
                </a:cxn>
                <a:cxn ang="0">
                  <a:pos x="162" y="132"/>
                </a:cxn>
                <a:cxn ang="0">
                  <a:pos x="169" y="134"/>
                </a:cxn>
                <a:cxn ang="0">
                  <a:pos x="174" y="138"/>
                </a:cxn>
                <a:cxn ang="0">
                  <a:pos x="178" y="144"/>
                </a:cxn>
                <a:cxn ang="0">
                  <a:pos x="179" y="151"/>
                </a:cxn>
                <a:cxn ang="0">
                  <a:pos x="176" y="160"/>
                </a:cxn>
                <a:cxn ang="0">
                  <a:pos x="172" y="165"/>
                </a:cxn>
                <a:cxn ang="0">
                  <a:pos x="166" y="168"/>
                </a:cxn>
                <a:cxn ang="0">
                  <a:pos x="162" y="168"/>
                </a:cxn>
              </a:cxnLst>
              <a:rect l="0" t="0" r="r" b="b"/>
              <a:pathLst>
                <a:path w="185" h="168">
                  <a:moveTo>
                    <a:pt x="162" y="168"/>
                  </a:moveTo>
                  <a:lnTo>
                    <a:pt x="162" y="168"/>
                  </a:lnTo>
                  <a:lnTo>
                    <a:pt x="137" y="167"/>
                  </a:lnTo>
                  <a:lnTo>
                    <a:pt x="113" y="165"/>
                  </a:lnTo>
                  <a:lnTo>
                    <a:pt x="113" y="165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4" y="163"/>
                  </a:lnTo>
                  <a:lnTo>
                    <a:pt x="84" y="163"/>
                  </a:lnTo>
                  <a:lnTo>
                    <a:pt x="73" y="162"/>
                  </a:lnTo>
                  <a:lnTo>
                    <a:pt x="64" y="161"/>
                  </a:lnTo>
                  <a:lnTo>
                    <a:pt x="55" y="158"/>
                  </a:lnTo>
                  <a:lnTo>
                    <a:pt x="45" y="154"/>
                  </a:lnTo>
                  <a:lnTo>
                    <a:pt x="45" y="154"/>
                  </a:lnTo>
                  <a:lnTo>
                    <a:pt x="39" y="149"/>
                  </a:lnTo>
                  <a:lnTo>
                    <a:pt x="33" y="141"/>
                  </a:lnTo>
                  <a:lnTo>
                    <a:pt x="28" y="133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16" y="115"/>
                  </a:lnTo>
                  <a:lnTo>
                    <a:pt x="16" y="115"/>
                  </a:lnTo>
                  <a:lnTo>
                    <a:pt x="10" y="103"/>
                  </a:lnTo>
                  <a:lnTo>
                    <a:pt x="4" y="91"/>
                  </a:lnTo>
                  <a:lnTo>
                    <a:pt x="1" y="79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57"/>
                  </a:lnTo>
                  <a:lnTo>
                    <a:pt x="4" y="46"/>
                  </a:lnTo>
                  <a:lnTo>
                    <a:pt x="9" y="35"/>
                  </a:lnTo>
                  <a:lnTo>
                    <a:pt x="15" y="26"/>
                  </a:lnTo>
                  <a:lnTo>
                    <a:pt x="23" y="18"/>
                  </a:lnTo>
                  <a:lnTo>
                    <a:pt x="32" y="10"/>
                  </a:lnTo>
                  <a:lnTo>
                    <a:pt x="42" y="5"/>
                  </a:lnTo>
                  <a:lnTo>
                    <a:pt x="48" y="3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66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101" y="1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146" y="5"/>
                  </a:lnTo>
                  <a:lnTo>
                    <a:pt x="168" y="6"/>
                  </a:lnTo>
                  <a:lnTo>
                    <a:pt x="168" y="6"/>
                  </a:lnTo>
                  <a:lnTo>
                    <a:pt x="172" y="6"/>
                  </a:lnTo>
                  <a:lnTo>
                    <a:pt x="175" y="8"/>
                  </a:lnTo>
                  <a:lnTo>
                    <a:pt x="179" y="9"/>
                  </a:lnTo>
                  <a:lnTo>
                    <a:pt x="181" y="12"/>
                  </a:lnTo>
                  <a:lnTo>
                    <a:pt x="183" y="14"/>
                  </a:lnTo>
                  <a:lnTo>
                    <a:pt x="184" y="18"/>
                  </a:lnTo>
                  <a:lnTo>
                    <a:pt x="185" y="25"/>
                  </a:lnTo>
                  <a:lnTo>
                    <a:pt x="185" y="25"/>
                  </a:lnTo>
                  <a:lnTo>
                    <a:pt x="184" y="31"/>
                  </a:lnTo>
                  <a:lnTo>
                    <a:pt x="183" y="34"/>
                  </a:lnTo>
                  <a:lnTo>
                    <a:pt x="181" y="36"/>
                  </a:lnTo>
                  <a:lnTo>
                    <a:pt x="179" y="39"/>
                  </a:lnTo>
                  <a:lnTo>
                    <a:pt x="175" y="40"/>
                  </a:lnTo>
                  <a:lnTo>
                    <a:pt x="172" y="42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59" y="41"/>
                  </a:lnTo>
                  <a:lnTo>
                    <a:pt x="147" y="40"/>
                  </a:lnTo>
                  <a:lnTo>
                    <a:pt x="147" y="40"/>
                  </a:lnTo>
                  <a:lnTo>
                    <a:pt x="119" y="36"/>
                  </a:lnTo>
                  <a:lnTo>
                    <a:pt x="103" y="35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72" y="35"/>
                  </a:lnTo>
                  <a:lnTo>
                    <a:pt x="59" y="38"/>
                  </a:lnTo>
                  <a:lnTo>
                    <a:pt x="54" y="39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1" y="47"/>
                  </a:lnTo>
                  <a:lnTo>
                    <a:pt x="41" y="47"/>
                  </a:lnTo>
                  <a:lnTo>
                    <a:pt x="38" y="52"/>
                  </a:lnTo>
                  <a:lnTo>
                    <a:pt x="36" y="57"/>
                  </a:lnTo>
                  <a:lnTo>
                    <a:pt x="35" y="62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7" y="76"/>
                  </a:lnTo>
                  <a:lnTo>
                    <a:pt x="40" y="86"/>
                  </a:lnTo>
                  <a:lnTo>
                    <a:pt x="45" y="96"/>
                  </a:lnTo>
                  <a:lnTo>
                    <a:pt x="50" y="105"/>
                  </a:lnTo>
                  <a:lnTo>
                    <a:pt x="58" y="113"/>
                  </a:lnTo>
                  <a:lnTo>
                    <a:pt x="65" y="120"/>
                  </a:lnTo>
                  <a:lnTo>
                    <a:pt x="73" y="124"/>
                  </a:lnTo>
                  <a:lnTo>
                    <a:pt x="77" y="126"/>
                  </a:lnTo>
                  <a:lnTo>
                    <a:pt x="81" y="127"/>
                  </a:lnTo>
                  <a:lnTo>
                    <a:pt x="81" y="127"/>
                  </a:lnTo>
                  <a:lnTo>
                    <a:pt x="106" y="129"/>
                  </a:lnTo>
                  <a:lnTo>
                    <a:pt x="106" y="129"/>
                  </a:lnTo>
                  <a:lnTo>
                    <a:pt x="134" y="131"/>
                  </a:lnTo>
                  <a:lnTo>
                    <a:pt x="162" y="132"/>
                  </a:lnTo>
                  <a:lnTo>
                    <a:pt x="162" y="132"/>
                  </a:lnTo>
                  <a:lnTo>
                    <a:pt x="166" y="133"/>
                  </a:lnTo>
                  <a:lnTo>
                    <a:pt x="169" y="134"/>
                  </a:lnTo>
                  <a:lnTo>
                    <a:pt x="172" y="136"/>
                  </a:lnTo>
                  <a:lnTo>
                    <a:pt x="174" y="138"/>
                  </a:lnTo>
                  <a:lnTo>
                    <a:pt x="176" y="141"/>
                  </a:lnTo>
                  <a:lnTo>
                    <a:pt x="178" y="144"/>
                  </a:lnTo>
                  <a:lnTo>
                    <a:pt x="179" y="151"/>
                  </a:lnTo>
                  <a:lnTo>
                    <a:pt x="179" y="151"/>
                  </a:lnTo>
                  <a:lnTo>
                    <a:pt x="178" y="157"/>
                  </a:lnTo>
                  <a:lnTo>
                    <a:pt x="176" y="160"/>
                  </a:lnTo>
                  <a:lnTo>
                    <a:pt x="174" y="163"/>
                  </a:lnTo>
                  <a:lnTo>
                    <a:pt x="172" y="165"/>
                  </a:lnTo>
                  <a:lnTo>
                    <a:pt x="169" y="167"/>
                  </a:lnTo>
                  <a:lnTo>
                    <a:pt x="166" y="168"/>
                  </a:lnTo>
                  <a:lnTo>
                    <a:pt x="162" y="168"/>
                  </a:lnTo>
                  <a:lnTo>
                    <a:pt x="162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6" name="Freeform 259">
              <a:extLst>
                <a:ext uri="{FF2B5EF4-FFF2-40B4-BE49-F238E27FC236}">
                  <a16:creationId xmlns:a16="http://schemas.microsoft.com/office/drawing/2014/main" id="{4A51B4F4-12FE-7DBE-DEF7-6775EA44D7D2}"/>
                </a:ext>
              </a:extLst>
            </p:cNvPr>
            <p:cNvSpPr/>
            <p:nvPr/>
          </p:nvSpPr>
          <p:spPr bwMode="auto">
            <a:xfrm>
              <a:off x="3348038" y="2690813"/>
              <a:ext cx="622300" cy="96838"/>
            </a:xfrm>
            <a:custGeom>
              <a:avLst/>
              <a:gdLst/>
              <a:ahLst/>
              <a:cxnLst>
                <a:cxn ang="0">
                  <a:pos x="682" y="179"/>
                </a:cxn>
                <a:cxn ang="0">
                  <a:pos x="574" y="176"/>
                </a:cxn>
                <a:cxn ang="0">
                  <a:pos x="150" y="171"/>
                </a:cxn>
                <a:cxn ang="0">
                  <a:pos x="16" y="167"/>
                </a:cxn>
                <a:cxn ang="0">
                  <a:pos x="8" y="157"/>
                </a:cxn>
                <a:cxn ang="0">
                  <a:pos x="9" y="142"/>
                </a:cxn>
                <a:cxn ang="0">
                  <a:pos x="19" y="133"/>
                </a:cxn>
                <a:cxn ang="0">
                  <a:pos x="283" y="136"/>
                </a:cxn>
                <a:cxn ang="0">
                  <a:pos x="592" y="140"/>
                </a:cxn>
                <a:cxn ang="0">
                  <a:pos x="767" y="145"/>
                </a:cxn>
                <a:cxn ang="0">
                  <a:pos x="841" y="146"/>
                </a:cxn>
                <a:cxn ang="0">
                  <a:pos x="1021" y="146"/>
                </a:cxn>
                <a:cxn ang="0">
                  <a:pos x="1086" y="145"/>
                </a:cxn>
                <a:cxn ang="0">
                  <a:pos x="1104" y="141"/>
                </a:cxn>
                <a:cxn ang="0">
                  <a:pos x="1114" y="145"/>
                </a:cxn>
                <a:cxn ang="0">
                  <a:pos x="1129" y="142"/>
                </a:cxn>
                <a:cxn ang="0">
                  <a:pos x="1129" y="142"/>
                </a:cxn>
                <a:cxn ang="0">
                  <a:pos x="1135" y="139"/>
                </a:cxn>
                <a:cxn ang="0">
                  <a:pos x="1139" y="123"/>
                </a:cxn>
                <a:cxn ang="0">
                  <a:pos x="1138" y="98"/>
                </a:cxn>
                <a:cxn ang="0">
                  <a:pos x="1129" y="79"/>
                </a:cxn>
                <a:cxn ang="0">
                  <a:pos x="1112" y="62"/>
                </a:cxn>
                <a:cxn ang="0">
                  <a:pos x="1101" y="61"/>
                </a:cxn>
                <a:cxn ang="0">
                  <a:pos x="1094" y="60"/>
                </a:cxn>
                <a:cxn ang="0">
                  <a:pos x="1088" y="58"/>
                </a:cxn>
                <a:cxn ang="0">
                  <a:pos x="1027" y="55"/>
                </a:cxn>
                <a:cxn ang="0">
                  <a:pos x="970" y="53"/>
                </a:cxn>
                <a:cxn ang="0">
                  <a:pos x="835" y="49"/>
                </a:cxn>
                <a:cxn ang="0">
                  <a:pos x="296" y="46"/>
                </a:cxn>
                <a:cxn ang="0">
                  <a:pos x="14" y="35"/>
                </a:cxn>
                <a:cxn ang="0">
                  <a:pos x="2" y="27"/>
                </a:cxn>
                <a:cxn ang="0">
                  <a:pos x="1" y="10"/>
                </a:cxn>
                <a:cxn ang="0">
                  <a:pos x="12" y="0"/>
                </a:cxn>
                <a:cxn ang="0">
                  <a:pos x="161" y="5"/>
                </a:cxn>
                <a:cxn ang="0">
                  <a:pos x="890" y="13"/>
                </a:cxn>
                <a:cxn ang="0">
                  <a:pos x="953" y="16"/>
                </a:cxn>
                <a:cxn ang="0">
                  <a:pos x="1054" y="20"/>
                </a:cxn>
                <a:cxn ang="0">
                  <a:pos x="1091" y="22"/>
                </a:cxn>
                <a:cxn ang="0">
                  <a:pos x="1098" y="20"/>
                </a:cxn>
                <a:cxn ang="0">
                  <a:pos x="1112" y="26"/>
                </a:cxn>
                <a:cxn ang="0">
                  <a:pos x="1122" y="29"/>
                </a:cxn>
                <a:cxn ang="0">
                  <a:pos x="1130" y="32"/>
                </a:cxn>
                <a:cxn ang="0">
                  <a:pos x="1155" y="54"/>
                </a:cxn>
                <a:cxn ang="0">
                  <a:pos x="1174" y="104"/>
                </a:cxn>
                <a:cxn ang="0">
                  <a:pos x="1173" y="136"/>
                </a:cxn>
                <a:cxn ang="0">
                  <a:pos x="1161" y="164"/>
                </a:cxn>
                <a:cxn ang="0">
                  <a:pos x="1147" y="176"/>
                </a:cxn>
                <a:cxn ang="0">
                  <a:pos x="1101" y="182"/>
                </a:cxn>
                <a:cxn ang="0">
                  <a:pos x="1085" y="182"/>
                </a:cxn>
                <a:cxn ang="0">
                  <a:pos x="930" y="181"/>
                </a:cxn>
                <a:cxn ang="0">
                  <a:pos x="825" y="182"/>
                </a:cxn>
              </a:cxnLst>
              <a:rect l="0" t="0" r="r" b="b"/>
              <a:pathLst>
                <a:path w="1175" h="183">
                  <a:moveTo>
                    <a:pt x="789" y="183"/>
                  </a:moveTo>
                  <a:lnTo>
                    <a:pt x="789" y="183"/>
                  </a:lnTo>
                  <a:lnTo>
                    <a:pt x="736" y="182"/>
                  </a:lnTo>
                  <a:lnTo>
                    <a:pt x="682" y="179"/>
                  </a:lnTo>
                  <a:lnTo>
                    <a:pt x="682" y="179"/>
                  </a:lnTo>
                  <a:lnTo>
                    <a:pt x="628" y="177"/>
                  </a:lnTo>
                  <a:lnTo>
                    <a:pt x="574" y="176"/>
                  </a:lnTo>
                  <a:lnTo>
                    <a:pt x="574" y="176"/>
                  </a:lnTo>
                  <a:lnTo>
                    <a:pt x="424" y="175"/>
                  </a:lnTo>
                  <a:lnTo>
                    <a:pt x="276" y="172"/>
                  </a:lnTo>
                  <a:lnTo>
                    <a:pt x="276" y="172"/>
                  </a:lnTo>
                  <a:lnTo>
                    <a:pt x="150" y="171"/>
                  </a:lnTo>
                  <a:lnTo>
                    <a:pt x="24" y="169"/>
                  </a:lnTo>
                  <a:lnTo>
                    <a:pt x="24" y="169"/>
                  </a:lnTo>
                  <a:lnTo>
                    <a:pt x="20" y="169"/>
                  </a:lnTo>
                  <a:lnTo>
                    <a:pt x="16" y="167"/>
                  </a:lnTo>
                  <a:lnTo>
                    <a:pt x="13" y="165"/>
                  </a:lnTo>
                  <a:lnTo>
                    <a:pt x="11" y="163"/>
                  </a:lnTo>
                  <a:lnTo>
                    <a:pt x="9" y="160"/>
                  </a:lnTo>
                  <a:lnTo>
                    <a:pt x="8" y="157"/>
                  </a:lnTo>
                  <a:lnTo>
                    <a:pt x="7" y="151"/>
                  </a:lnTo>
                  <a:lnTo>
                    <a:pt x="7" y="151"/>
                  </a:lnTo>
                  <a:lnTo>
                    <a:pt x="8" y="145"/>
                  </a:lnTo>
                  <a:lnTo>
                    <a:pt x="9" y="142"/>
                  </a:lnTo>
                  <a:lnTo>
                    <a:pt x="11" y="139"/>
                  </a:lnTo>
                  <a:lnTo>
                    <a:pt x="13" y="136"/>
                  </a:lnTo>
                  <a:lnTo>
                    <a:pt x="16" y="134"/>
                  </a:lnTo>
                  <a:lnTo>
                    <a:pt x="19" y="133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154" y="134"/>
                  </a:lnTo>
                  <a:lnTo>
                    <a:pt x="283" y="136"/>
                  </a:lnTo>
                  <a:lnTo>
                    <a:pt x="283" y="136"/>
                  </a:lnTo>
                  <a:lnTo>
                    <a:pt x="437" y="139"/>
                  </a:lnTo>
                  <a:lnTo>
                    <a:pt x="592" y="140"/>
                  </a:lnTo>
                  <a:lnTo>
                    <a:pt x="592" y="140"/>
                  </a:lnTo>
                  <a:lnTo>
                    <a:pt x="651" y="141"/>
                  </a:lnTo>
                  <a:lnTo>
                    <a:pt x="709" y="143"/>
                  </a:lnTo>
                  <a:lnTo>
                    <a:pt x="709" y="143"/>
                  </a:lnTo>
                  <a:lnTo>
                    <a:pt x="767" y="145"/>
                  </a:lnTo>
                  <a:lnTo>
                    <a:pt x="826" y="146"/>
                  </a:lnTo>
                  <a:lnTo>
                    <a:pt x="826" y="146"/>
                  </a:lnTo>
                  <a:lnTo>
                    <a:pt x="841" y="146"/>
                  </a:lnTo>
                  <a:lnTo>
                    <a:pt x="841" y="146"/>
                  </a:lnTo>
                  <a:lnTo>
                    <a:pt x="941" y="145"/>
                  </a:lnTo>
                  <a:lnTo>
                    <a:pt x="941" y="145"/>
                  </a:lnTo>
                  <a:lnTo>
                    <a:pt x="1021" y="146"/>
                  </a:lnTo>
                  <a:lnTo>
                    <a:pt x="1021" y="146"/>
                  </a:lnTo>
                  <a:lnTo>
                    <a:pt x="1083" y="146"/>
                  </a:lnTo>
                  <a:lnTo>
                    <a:pt x="1085" y="146"/>
                  </a:lnTo>
                  <a:lnTo>
                    <a:pt x="1086" y="145"/>
                  </a:lnTo>
                  <a:lnTo>
                    <a:pt x="1086" y="145"/>
                  </a:lnTo>
                  <a:lnTo>
                    <a:pt x="1092" y="142"/>
                  </a:lnTo>
                  <a:lnTo>
                    <a:pt x="1098" y="140"/>
                  </a:lnTo>
                  <a:lnTo>
                    <a:pt x="1098" y="140"/>
                  </a:lnTo>
                  <a:lnTo>
                    <a:pt x="1104" y="141"/>
                  </a:lnTo>
                  <a:lnTo>
                    <a:pt x="1110" y="144"/>
                  </a:lnTo>
                  <a:lnTo>
                    <a:pt x="1112" y="145"/>
                  </a:lnTo>
                  <a:lnTo>
                    <a:pt x="1114" y="145"/>
                  </a:lnTo>
                  <a:lnTo>
                    <a:pt x="1114" y="145"/>
                  </a:lnTo>
                  <a:lnTo>
                    <a:pt x="1121" y="144"/>
                  </a:lnTo>
                  <a:lnTo>
                    <a:pt x="1121" y="144"/>
                  </a:lnTo>
                  <a:lnTo>
                    <a:pt x="1126" y="143"/>
                  </a:lnTo>
                  <a:lnTo>
                    <a:pt x="1129" y="142"/>
                  </a:lnTo>
                  <a:lnTo>
                    <a:pt x="1129" y="142"/>
                  </a:lnTo>
                  <a:lnTo>
                    <a:pt x="1130" y="142"/>
                  </a:lnTo>
                  <a:lnTo>
                    <a:pt x="1129" y="142"/>
                  </a:lnTo>
                  <a:lnTo>
                    <a:pt x="1129" y="142"/>
                  </a:lnTo>
                  <a:lnTo>
                    <a:pt x="1127" y="141"/>
                  </a:lnTo>
                  <a:lnTo>
                    <a:pt x="1125" y="140"/>
                  </a:lnTo>
                  <a:lnTo>
                    <a:pt x="1124" y="135"/>
                  </a:lnTo>
                  <a:lnTo>
                    <a:pt x="1135" y="139"/>
                  </a:lnTo>
                  <a:lnTo>
                    <a:pt x="1135" y="139"/>
                  </a:lnTo>
                  <a:lnTo>
                    <a:pt x="1138" y="131"/>
                  </a:lnTo>
                  <a:lnTo>
                    <a:pt x="1139" y="123"/>
                  </a:lnTo>
                  <a:lnTo>
                    <a:pt x="1139" y="123"/>
                  </a:lnTo>
                  <a:lnTo>
                    <a:pt x="1139" y="118"/>
                  </a:lnTo>
                  <a:lnTo>
                    <a:pt x="1139" y="118"/>
                  </a:lnTo>
                  <a:lnTo>
                    <a:pt x="1139" y="104"/>
                  </a:lnTo>
                  <a:lnTo>
                    <a:pt x="1138" y="98"/>
                  </a:lnTo>
                  <a:lnTo>
                    <a:pt x="1135" y="92"/>
                  </a:lnTo>
                  <a:lnTo>
                    <a:pt x="1135" y="92"/>
                  </a:lnTo>
                  <a:lnTo>
                    <a:pt x="1133" y="88"/>
                  </a:lnTo>
                  <a:lnTo>
                    <a:pt x="1129" y="79"/>
                  </a:lnTo>
                  <a:lnTo>
                    <a:pt x="1125" y="73"/>
                  </a:lnTo>
                  <a:lnTo>
                    <a:pt x="1122" y="69"/>
                  </a:lnTo>
                  <a:lnTo>
                    <a:pt x="1117" y="65"/>
                  </a:lnTo>
                  <a:lnTo>
                    <a:pt x="1112" y="62"/>
                  </a:lnTo>
                  <a:lnTo>
                    <a:pt x="1111" y="61"/>
                  </a:lnTo>
                  <a:lnTo>
                    <a:pt x="1104" y="61"/>
                  </a:lnTo>
                  <a:lnTo>
                    <a:pt x="1104" y="61"/>
                  </a:lnTo>
                  <a:lnTo>
                    <a:pt x="1101" y="61"/>
                  </a:lnTo>
                  <a:lnTo>
                    <a:pt x="1100" y="61"/>
                  </a:lnTo>
                  <a:lnTo>
                    <a:pt x="1099" y="61"/>
                  </a:lnTo>
                  <a:lnTo>
                    <a:pt x="1099" y="61"/>
                  </a:lnTo>
                  <a:lnTo>
                    <a:pt x="1094" y="60"/>
                  </a:lnTo>
                  <a:lnTo>
                    <a:pt x="1090" y="59"/>
                  </a:lnTo>
                  <a:lnTo>
                    <a:pt x="1089" y="58"/>
                  </a:lnTo>
                  <a:lnTo>
                    <a:pt x="1088" y="58"/>
                  </a:lnTo>
                  <a:lnTo>
                    <a:pt x="1088" y="58"/>
                  </a:lnTo>
                  <a:lnTo>
                    <a:pt x="1072" y="57"/>
                  </a:lnTo>
                  <a:lnTo>
                    <a:pt x="1058" y="56"/>
                  </a:lnTo>
                  <a:lnTo>
                    <a:pt x="1027" y="55"/>
                  </a:lnTo>
                  <a:lnTo>
                    <a:pt x="1027" y="55"/>
                  </a:lnTo>
                  <a:lnTo>
                    <a:pt x="998" y="55"/>
                  </a:lnTo>
                  <a:lnTo>
                    <a:pt x="984" y="54"/>
                  </a:lnTo>
                  <a:lnTo>
                    <a:pt x="970" y="53"/>
                  </a:lnTo>
                  <a:lnTo>
                    <a:pt x="970" y="53"/>
                  </a:lnTo>
                  <a:lnTo>
                    <a:pt x="946" y="51"/>
                  </a:lnTo>
                  <a:lnTo>
                    <a:pt x="924" y="50"/>
                  </a:lnTo>
                  <a:lnTo>
                    <a:pt x="874" y="49"/>
                  </a:lnTo>
                  <a:lnTo>
                    <a:pt x="835" y="49"/>
                  </a:lnTo>
                  <a:lnTo>
                    <a:pt x="549" y="49"/>
                  </a:lnTo>
                  <a:lnTo>
                    <a:pt x="549" y="49"/>
                  </a:lnTo>
                  <a:lnTo>
                    <a:pt x="425" y="48"/>
                  </a:lnTo>
                  <a:lnTo>
                    <a:pt x="296" y="46"/>
                  </a:lnTo>
                  <a:lnTo>
                    <a:pt x="160" y="41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4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61" y="5"/>
                  </a:lnTo>
                  <a:lnTo>
                    <a:pt x="305" y="9"/>
                  </a:lnTo>
                  <a:lnTo>
                    <a:pt x="445" y="12"/>
                  </a:lnTo>
                  <a:lnTo>
                    <a:pt x="584" y="13"/>
                  </a:lnTo>
                  <a:lnTo>
                    <a:pt x="890" y="13"/>
                  </a:lnTo>
                  <a:lnTo>
                    <a:pt x="890" y="13"/>
                  </a:lnTo>
                  <a:lnTo>
                    <a:pt x="922" y="14"/>
                  </a:lnTo>
                  <a:lnTo>
                    <a:pt x="953" y="16"/>
                  </a:lnTo>
                  <a:lnTo>
                    <a:pt x="953" y="16"/>
                  </a:lnTo>
                  <a:lnTo>
                    <a:pt x="984" y="18"/>
                  </a:lnTo>
                  <a:lnTo>
                    <a:pt x="1016" y="19"/>
                  </a:lnTo>
                  <a:lnTo>
                    <a:pt x="1016" y="19"/>
                  </a:lnTo>
                  <a:lnTo>
                    <a:pt x="1054" y="20"/>
                  </a:lnTo>
                  <a:lnTo>
                    <a:pt x="1070" y="21"/>
                  </a:lnTo>
                  <a:lnTo>
                    <a:pt x="1088" y="22"/>
                  </a:lnTo>
                  <a:lnTo>
                    <a:pt x="1089" y="22"/>
                  </a:lnTo>
                  <a:lnTo>
                    <a:pt x="1091" y="22"/>
                  </a:lnTo>
                  <a:lnTo>
                    <a:pt x="1091" y="22"/>
                  </a:lnTo>
                  <a:lnTo>
                    <a:pt x="1094" y="21"/>
                  </a:lnTo>
                  <a:lnTo>
                    <a:pt x="1098" y="20"/>
                  </a:lnTo>
                  <a:lnTo>
                    <a:pt x="1098" y="20"/>
                  </a:lnTo>
                  <a:lnTo>
                    <a:pt x="1106" y="21"/>
                  </a:lnTo>
                  <a:lnTo>
                    <a:pt x="1109" y="23"/>
                  </a:lnTo>
                  <a:lnTo>
                    <a:pt x="1111" y="25"/>
                  </a:lnTo>
                  <a:lnTo>
                    <a:pt x="1112" y="26"/>
                  </a:lnTo>
                  <a:lnTo>
                    <a:pt x="1116" y="26"/>
                  </a:lnTo>
                  <a:lnTo>
                    <a:pt x="1116" y="26"/>
                  </a:lnTo>
                  <a:lnTo>
                    <a:pt x="1120" y="27"/>
                  </a:lnTo>
                  <a:lnTo>
                    <a:pt x="1122" y="29"/>
                  </a:lnTo>
                  <a:lnTo>
                    <a:pt x="1123" y="29"/>
                  </a:lnTo>
                  <a:lnTo>
                    <a:pt x="1124" y="30"/>
                  </a:lnTo>
                  <a:lnTo>
                    <a:pt x="1124" y="30"/>
                  </a:lnTo>
                  <a:lnTo>
                    <a:pt x="1130" y="32"/>
                  </a:lnTo>
                  <a:lnTo>
                    <a:pt x="1135" y="35"/>
                  </a:lnTo>
                  <a:lnTo>
                    <a:pt x="1141" y="39"/>
                  </a:lnTo>
                  <a:lnTo>
                    <a:pt x="1146" y="44"/>
                  </a:lnTo>
                  <a:lnTo>
                    <a:pt x="1155" y="54"/>
                  </a:lnTo>
                  <a:lnTo>
                    <a:pt x="1162" y="65"/>
                  </a:lnTo>
                  <a:lnTo>
                    <a:pt x="1168" y="78"/>
                  </a:lnTo>
                  <a:lnTo>
                    <a:pt x="1172" y="91"/>
                  </a:lnTo>
                  <a:lnTo>
                    <a:pt x="1174" y="104"/>
                  </a:lnTo>
                  <a:lnTo>
                    <a:pt x="1175" y="117"/>
                  </a:lnTo>
                  <a:lnTo>
                    <a:pt x="1175" y="117"/>
                  </a:lnTo>
                  <a:lnTo>
                    <a:pt x="1174" y="127"/>
                  </a:lnTo>
                  <a:lnTo>
                    <a:pt x="1173" y="136"/>
                  </a:lnTo>
                  <a:lnTo>
                    <a:pt x="1171" y="145"/>
                  </a:lnTo>
                  <a:lnTo>
                    <a:pt x="1169" y="152"/>
                  </a:lnTo>
                  <a:lnTo>
                    <a:pt x="1165" y="159"/>
                  </a:lnTo>
                  <a:lnTo>
                    <a:pt x="1161" y="164"/>
                  </a:lnTo>
                  <a:lnTo>
                    <a:pt x="1157" y="170"/>
                  </a:lnTo>
                  <a:lnTo>
                    <a:pt x="1152" y="173"/>
                  </a:lnTo>
                  <a:lnTo>
                    <a:pt x="1152" y="173"/>
                  </a:lnTo>
                  <a:lnTo>
                    <a:pt x="1147" y="176"/>
                  </a:lnTo>
                  <a:lnTo>
                    <a:pt x="1141" y="178"/>
                  </a:lnTo>
                  <a:lnTo>
                    <a:pt x="1128" y="180"/>
                  </a:lnTo>
                  <a:lnTo>
                    <a:pt x="1115" y="181"/>
                  </a:lnTo>
                  <a:lnTo>
                    <a:pt x="1101" y="182"/>
                  </a:lnTo>
                  <a:lnTo>
                    <a:pt x="1101" y="182"/>
                  </a:lnTo>
                  <a:lnTo>
                    <a:pt x="1086" y="182"/>
                  </a:lnTo>
                  <a:lnTo>
                    <a:pt x="1086" y="182"/>
                  </a:lnTo>
                  <a:lnTo>
                    <a:pt x="1085" y="182"/>
                  </a:lnTo>
                  <a:lnTo>
                    <a:pt x="1085" y="182"/>
                  </a:lnTo>
                  <a:lnTo>
                    <a:pt x="1015" y="181"/>
                  </a:lnTo>
                  <a:lnTo>
                    <a:pt x="1015" y="181"/>
                  </a:lnTo>
                  <a:lnTo>
                    <a:pt x="930" y="181"/>
                  </a:lnTo>
                  <a:lnTo>
                    <a:pt x="930" y="181"/>
                  </a:lnTo>
                  <a:lnTo>
                    <a:pt x="874" y="181"/>
                  </a:lnTo>
                  <a:lnTo>
                    <a:pt x="825" y="182"/>
                  </a:lnTo>
                  <a:lnTo>
                    <a:pt x="825" y="182"/>
                  </a:lnTo>
                  <a:lnTo>
                    <a:pt x="789" y="183"/>
                  </a:lnTo>
                  <a:lnTo>
                    <a:pt x="789" y="18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7" name="Freeform 260">
              <a:extLst>
                <a:ext uri="{FF2B5EF4-FFF2-40B4-BE49-F238E27FC236}">
                  <a16:creationId xmlns:a16="http://schemas.microsoft.com/office/drawing/2014/main" id="{15A76DF3-23BE-8768-38A3-95AEB5405FCA}"/>
                </a:ext>
              </a:extLst>
            </p:cNvPr>
            <p:cNvSpPr/>
            <p:nvPr/>
          </p:nvSpPr>
          <p:spPr bwMode="auto">
            <a:xfrm>
              <a:off x="3270250" y="2755900"/>
              <a:ext cx="95250" cy="98425"/>
            </a:xfrm>
            <a:custGeom>
              <a:avLst/>
              <a:gdLst/>
              <a:ahLst/>
              <a:cxnLst>
                <a:cxn ang="0">
                  <a:pos x="96" y="186"/>
                </a:cxn>
                <a:cxn ang="0">
                  <a:pos x="86" y="186"/>
                </a:cxn>
                <a:cxn ang="0">
                  <a:pos x="63" y="182"/>
                </a:cxn>
                <a:cxn ang="0">
                  <a:pos x="37" y="173"/>
                </a:cxn>
                <a:cxn ang="0">
                  <a:pos x="18" y="162"/>
                </a:cxn>
                <a:cxn ang="0">
                  <a:pos x="10" y="154"/>
                </a:cxn>
                <a:cxn ang="0">
                  <a:pos x="4" y="144"/>
                </a:cxn>
                <a:cxn ang="0">
                  <a:pos x="3" y="138"/>
                </a:cxn>
                <a:cxn ang="0">
                  <a:pos x="0" y="96"/>
                </a:cxn>
                <a:cxn ang="0">
                  <a:pos x="1" y="53"/>
                </a:cxn>
                <a:cxn ang="0">
                  <a:pos x="1" y="17"/>
                </a:cxn>
                <a:cxn ang="0">
                  <a:pos x="3" y="9"/>
                </a:cxn>
                <a:cxn ang="0">
                  <a:pos x="7" y="4"/>
                </a:cxn>
                <a:cxn ang="0">
                  <a:pos x="12" y="1"/>
                </a:cxn>
                <a:cxn ang="0">
                  <a:pos x="19" y="0"/>
                </a:cxn>
                <a:cxn ang="0">
                  <a:pos x="29" y="2"/>
                </a:cxn>
                <a:cxn ang="0">
                  <a:pos x="34" y="6"/>
                </a:cxn>
                <a:cxn ang="0">
                  <a:pos x="37" y="12"/>
                </a:cxn>
                <a:cxn ang="0">
                  <a:pos x="37" y="17"/>
                </a:cxn>
                <a:cxn ang="0">
                  <a:pos x="37" y="46"/>
                </a:cxn>
                <a:cxn ang="0">
                  <a:pos x="37" y="102"/>
                </a:cxn>
                <a:cxn ang="0">
                  <a:pos x="37" y="106"/>
                </a:cxn>
                <a:cxn ang="0">
                  <a:pos x="36" y="115"/>
                </a:cxn>
                <a:cxn ang="0">
                  <a:pos x="37" y="126"/>
                </a:cxn>
                <a:cxn ang="0">
                  <a:pos x="40" y="132"/>
                </a:cxn>
                <a:cxn ang="0">
                  <a:pos x="43" y="134"/>
                </a:cxn>
                <a:cxn ang="0">
                  <a:pos x="72" y="147"/>
                </a:cxn>
                <a:cxn ang="0">
                  <a:pos x="83" y="149"/>
                </a:cxn>
                <a:cxn ang="0">
                  <a:pos x="98" y="151"/>
                </a:cxn>
                <a:cxn ang="0">
                  <a:pos x="105" y="150"/>
                </a:cxn>
                <a:cxn ang="0">
                  <a:pos x="119" y="148"/>
                </a:cxn>
                <a:cxn ang="0">
                  <a:pos x="126" y="146"/>
                </a:cxn>
                <a:cxn ang="0">
                  <a:pos x="136" y="137"/>
                </a:cxn>
                <a:cxn ang="0">
                  <a:pos x="141" y="126"/>
                </a:cxn>
                <a:cxn ang="0">
                  <a:pos x="143" y="114"/>
                </a:cxn>
                <a:cxn ang="0">
                  <a:pos x="143" y="98"/>
                </a:cxn>
                <a:cxn ang="0">
                  <a:pos x="143" y="46"/>
                </a:cxn>
                <a:cxn ang="0">
                  <a:pos x="143" y="26"/>
                </a:cxn>
                <a:cxn ang="0">
                  <a:pos x="144" y="19"/>
                </a:cxn>
                <a:cxn ang="0">
                  <a:pos x="148" y="13"/>
                </a:cxn>
                <a:cxn ang="0">
                  <a:pos x="155" y="10"/>
                </a:cxn>
                <a:cxn ang="0">
                  <a:pos x="161" y="9"/>
                </a:cxn>
                <a:cxn ang="0">
                  <a:pos x="171" y="11"/>
                </a:cxn>
                <a:cxn ang="0">
                  <a:pos x="176" y="16"/>
                </a:cxn>
                <a:cxn ang="0">
                  <a:pos x="178" y="22"/>
                </a:cxn>
                <a:cxn ang="0">
                  <a:pos x="179" y="26"/>
                </a:cxn>
                <a:cxn ang="0">
                  <a:pos x="180" y="56"/>
                </a:cxn>
                <a:cxn ang="0">
                  <a:pos x="180" y="105"/>
                </a:cxn>
                <a:cxn ang="0">
                  <a:pos x="177" y="129"/>
                </a:cxn>
                <a:cxn ang="0">
                  <a:pos x="170" y="151"/>
                </a:cxn>
                <a:cxn ang="0">
                  <a:pos x="168" y="157"/>
                </a:cxn>
                <a:cxn ang="0">
                  <a:pos x="160" y="166"/>
                </a:cxn>
                <a:cxn ang="0">
                  <a:pos x="144" y="177"/>
                </a:cxn>
                <a:cxn ang="0">
                  <a:pos x="121" y="184"/>
                </a:cxn>
                <a:cxn ang="0">
                  <a:pos x="96" y="186"/>
                </a:cxn>
              </a:cxnLst>
              <a:rect l="0" t="0" r="r" b="b"/>
              <a:pathLst>
                <a:path w="180" h="186">
                  <a:moveTo>
                    <a:pt x="96" y="186"/>
                  </a:moveTo>
                  <a:lnTo>
                    <a:pt x="96" y="186"/>
                  </a:lnTo>
                  <a:lnTo>
                    <a:pt x="86" y="186"/>
                  </a:lnTo>
                  <a:lnTo>
                    <a:pt x="86" y="186"/>
                  </a:lnTo>
                  <a:lnTo>
                    <a:pt x="76" y="185"/>
                  </a:lnTo>
                  <a:lnTo>
                    <a:pt x="63" y="182"/>
                  </a:lnTo>
                  <a:lnTo>
                    <a:pt x="49" y="178"/>
                  </a:lnTo>
                  <a:lnTo>
                    <a:pt x="37" y="173"/>
                  </a:lnTo>
                  <a:lnTo>
                    <a:pt x="24" y="166"/>
                  </a:lnTo>
                  <a:lnTo>
                    <a:pt x="18" y="162"/>
                  </a:lnTo>
                  <a:lnTo>
                    <a:pt x="14" y="158"/>
                  </a:lnTo>
                  <a:lnTo>
                    <a:pt x="10" y="154"/>
                  </a:lnTo>
                  <a:lnTo>
                    <a:pt x="6" y="149"/>
                  </a:lnTo>
                  <a:lnTo>
                    <a:pt x="4" y="144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1" y="118"/>
                  </a:lnTo>
                  <a:lnTo>
                    <a:pt x="0" y="96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6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5" y="1"/>
                  </a:lnTo>
                  <a:lnTo>
                    <a:pt x="29" y="2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9"/>
                  </a:lnTo>
                  <a:lnTo>
                    <a:pt x="37" y="12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7" y="46"/>
                  </a:lnTo>
                  <a:lnTo>
                    <a:pt x="37" y="46"/>
                  </a:lnTo>
                  <a:lnTo>
                    <a:pt x="37" y="73"/>
                  </a:lnTo>
                  <a:lnTo>
                    <a:pt x="37" y="102"/>
                  </a:lnTo>
                  <a:lnTo>
                    <a:pt x="37" y="102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6" y="115"/>
                  </a:lnTo>
                  <a:lnTo>
                    <a:pt x="36" y="123"/>
                  </a:lnTo>
                  <a:lnTo>
                    <a:pt x="37" y="126"/>
                  </a:lnTo>
                  <a:lnTo>
                    <a:pt x="38" y="129"/>
                  </a:lnTo>
                  <a:lnTo>
                    <a:pt x="40" y="132"/>
                  </a:lnTo>
                  <a:lnTo>
                    <a:pt x="43" y="134"/>
                  </a:lnTo>
                  <a:lnTo>
                    <a:pt x="43" y="134"/>
                  </a:lnTo>
                  <a:lnTo>
                    <a:pt x="62" y="143"/>
                  </a:lnTo>
                  <a:lnTo>
                    <a:pt x="72" y="147"/>
                  </a:lnTo>
                  <a:lnTo>
                    <a:pt x="83" y="149"/>
                  </a:lnTo>
                  <a:lnTo>
                    <a:pt x="83" y="149"/>
                  </a:lnTo>
                  <a:lnTo>
                    <a:pt x="91" y="150"/>
                  </a:lnTo>
                  <a:lnTo>
                    <a:pt x="98" y="151"/>
                  </a:lnTo>
                  <a:lnTo>
                    <a:pt x="98" y="151"/>
                  </a:lnTo>
                  <a:lnTo>
                    <a:pt x="105" y="150"/>
                  </a:lnTo>
                  <a:lnTo>
                    <a:pt x="112" y="149"/>
                  </a:lnTo>
                  <a:lnTo>
                    <a:pt x="119" y="148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31" y="142"/>
                  </a:lnTo>
                  <a:lnTo>
                    <a:pt x="136" y="137"/>
                  </a:lnTo>
                  <a:lnTo>
                    <a:pt x="139" y="132"/>
                  </a:lnTo>
                  <a:lnTo>
                    <a:pt x="141" y="126"/>
                  </a:lnTo>
                  <a:lnTo>
                    <a:pt x="142" y="120"/>
                  </a:lnTo>
                  <a:lnTo>
                    <a:pt x="143" y="114"/>
                  </a:lnTo>
                  <a:lnTo>
                    <a:pt x="143" y="101"/>
                  </a:lnTo>
                  <a:lnTo>
                    <a:pt x="143" y="98"/>
                  </a:lnTo>
                  <a:lnTo>
                    <a:pt x="143" y="98"/>
                  </a:lnTo>
                  <a:lnTo>
                    <a:pt x="143" y="46"/>
                  </a:lnTo>
                  <a:lnTo>
                    <a:pt x="143" y="26"/>
                  </a:lnTo>
                  <a:lnTo>
                    <a:pt x="143" y="26"/>
                  </a:lnTo>
                  <a:lnTo>
                    <a:pt x="143" y="22"/>
                  </a:lnTo>
                  <a:lnTo>
                    <a:pt x="144" y="19"/>
                  </a:lnTo>
                  <a:lnTo>
                    <a:pt x="146" y="16"/>
                  </a:lnTo>
                  <a:lnTo>
                    <a:pt x="148" y="13"/>
                  </a:lnTo>
                  <a:lnTo>
                    <a:pt x="151" y="11"/>
                  </a:lnTo>
                  <a:lnTo>
                    <a:pt x="155" y="10"/>
                  </a:lnTo>
                  <a:lnTo>
                    <a:pt x="161" y="9"/>
                  </a:lnTo>
                  <a:lnTo>
                    <a:pt x="161" y="9"/>
                  </a:lnTo>
                  <a:lnTo>
                    <a:pt x="168" y="10"/>
                  </a:lnTo>
                  <a:lnTo>
                    <a:pt x="171" y="11"/>
                  </a:lnTo>
                  <a:lnTo>
                    <a:pt x="173" y="13"/>
                  </a:lnTo>
                  <a:lnTo>
                    <a:pt x="176" y="16"/>
                  </a:lnTo>
                  <a:lnTo>
                    <a:pt x="177" y="19"/>
                  </a:lnTo>
                  <a:lnTo>
                    <a:pt x="178" y="22"/>
                  </a:lnTo>
                  <a:lnTo>
                    <a:pt x="179" y="26"/>
                  </a:lnTo>
                  <a:lnTo>
                    <a:pt x="179" y="26"/>
                  </a:lnTo>
                  <a:lnTo>
                    <a:pt x="180" y="56"/>
                  </a:lnTo>
                  <a:lnTo>
                    <a:pt x="180" y="56"/>
                  </a:lnTo>
                  <a:lnTo>
                    <a:pt x="180" y="81"/>
                  </a:lnTo>
                  <a:lnTo>
                    <a:pt x="180" y="105"/>
                  </a:lnTo>
                  <a:lnTo>
                    <a:pt x="179" y="117"/>
                  </a:lnTo>
                  <a:lnTo>
                    <a:pt x="177" y="129"/>
                  </a:lnTo>
                  <a:lnTo>
                    <a:pt x="174" y="141"/>
                  </a:lnTo>
                  <a:lnTo>
                    <a:pt x="170" y="151"/>
                  </a:lnTo>
                  <a:lnTo>
                    <a:pt x="170" y="151"/>
                  </a:lnTo>
                  <a:lnTo>
                    <a:pt x="168" y="157"/>
                  </a:lnTo>
                  <a:lnTo>
                    <a:pt x="164" y="162"/>
                  </a:lnTo>
                  <a:lnTo>
                    <a:pt x="160" y="166"/>
                  </a:lnTo>
                  <a:lnTo>
                    <a:pt x="155" y="171"/>
                  </a:lnTo>
                  <a:lnTo>
                    <a:pt x="144" y="177"/>
                  </a:lnTo>
                  <a:lnTo>
                    <a:pt x="133" y="181"/>
                  </a:lnTo>
                  <a:lnTo>
                    <a:pt x="121" y="184"/>
                  </a:lnTo>
                  <a:lnTo>
                    <a:pt x="111" y="185"/>
                  </a:lnTo>
                  <a:lnTo>
                    <a:pt x="96" y="186"/>
                  </a:lnTo>
                  <a:lnTo>
                    <a:pt x="96" y="18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8" name="Freeform 261">
              <a:extLst>
                <a:ext uri="{FF2B5EF4-FFF2-40B4-BE49-F238E27FC236}">
                  <a16:creationId xmlns:a16="http://schemas.microsoft.com/office/drawing/2014/main" id="{C493AD30-73D5-3C7A-4C47-15AF3E1701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2488" y="2101850"/>
              <a:ext cx="571500" cy="552450"/>
            </a:xfrm>
            <a:custGeom>
              <a:avLst/>
              <a:gdLst/>
              <a:ahLst/>
              <a:cxnLst>
                <a:cxn ang="0">
                  <a:pos x="90" y="1031"/>
                </a:cxn>
                <a:cxn ang="0">
                  <a:pos x="39" y="981"/>
                </a:cxn>
                <a:cxn ang="0">
                  <a:pos x="14" y="919"/>
                </a:cxn>
                <a:cxn ang="0">
                  <a:pos x="2" y="822"/>
                </a:cxn>
                <a:cxn ang="0">
                  <a:pos x="21" y="696"/>
                </a:cxn>
                <a:cxn ang="0">
                  <a:pos x="72" y="662"/>
                </a:cxn>
                <a:cxn ang="0">
                  <a:pos x="156" y="662"/>
                </a:cxn>
                <a:cxn ang="0">
                  <a:pos x="304" y="621"/>
                </a:cxn>
                <a:cxn ang="0">
                  <a:pos x="434" y="530"/>
                </a:cxn>
                <a:cxn ang="0">
                  <a:pos x="522" y="404"/>
                </a:cxn>
                <a:cxn ang="0">
                  <a:pos x="552" y="331"/>
                </a:cxn>
                <a:cxn ang="0">
                  <a:pos x="463" y="291"/>
                </a:cxn>
                <a:cxn ang="0">
                  <a:pos x="416" y="236"/>
                </a:cxn>
                <a:cxn ang="0">
                  <a:pos x="431" y="187"/>
                </a:cxn>
                <a:cxn ang="0">
                  <a:pos x="519" y="115"/>
                </a:cxn>
                <a:cxn ang="0">
                  <a:pos x="695" y="33"/>
                </a:cxn>
                <a:cxn ang="0">
                  <a:pos x="803" y="0"/>
                </a:cxn>
                <a:cxn ang="0">
                  <a:pos x="871" y="23"/>
                </a:cxn>
                <a:cxn ang="0">
                  <a:pos x="926" y="79"/>
                </a:cxn>
                <a:cxn ang="0">
                  <a:pos x="999" y="171"/>
                </a:cxn>
                <a:cxn ang="0">
                  <a:pos x="1070" y="299"/>
                </a:cxn>
                <a:cxn ang="0">
                  <a:pos x="1078" y="371"/>
                </a:cxn>
                <a:cxn ang="0">
                  <a:pos x="1033" y="400"/>
                </a:cxn>
                <a:cxn ang="0">
                  <a:pos x="975" y="395"/>
                </a:cxn>
                <a:cxn ang="0">
                  <a:pos x="911" y="434"/>
                </a:cxn>
                <a:cxn ang="0">
                  <a:pos x="891" y="540"/>
                </a:cxn>
                <a:cxn ang="0">
                  <a:pos x="847" y="641"/>
                </a:cxn>
                <a:cxn ang="0">
                  <a:pos x="710" y="834"/>
                </a:cxn>
                <a:cxn ang="0">
                  <a:pos x="529" y="958"/>
                </a:cxn>
                <a:cxn ang="0">
                  <a:pos x="341" y="1031"/>
                </a:cxn>
                <a:cxn ang="0">
                  <a:pos x="214" y="1041"/>
                </a:cxn>
                <a:cxn ang="0">
                  <a:pos x="62" y="702"/>
                </a:cxn>
                <a:cxn ang="0">
                  <a:pos x="39" y="753"/>
                </a:cxn>
                <a:cxn ang="0">
                  <a:pos x="47" y="883"/>
                </a:cxn>
                <a:cxn ang="0">
                  <a:pos x="76" y="979"/>
                </a:cxn>
                <a:cxn ang="0">
                  <a:pos x="164" y="1005"/>
                </a:cxn>
                <a:cxn ang="0">
                  <a:pos x="286" y="1003"/>
                </a:cxn>
                <a:cxn ang="0">
                  <a:pos x="419" y="969"/>
                </a:cxn>
                <a:cxn ang="0">
                  <a:pos x="633" y="851"/>
                </a:cxn>
                <a:cxn ang="0">
                  <a:pos x="781" y="689"/>
                </a:cxn>
                <a:cxn ang="0">
                  <a:pos x="848" y="553"/>
                </a:cxn>
                <a:cxn ang="0">
                  <a:pos x="860" y="487"/>
                </a:cxn>
                <a:cxn ang="0">
                  <a:pos x="886" y="388"/>
                </a:cxn>
                <a:cxn ang="0">
                  <a:pos x="899" y="356"/>
                </a:cxn>
                <a:cxn ang="0">
                  <a:pos x="915" y="346"/>
                </a:cxn>
                <a:cxn ang="0">
                  <a:pos x="1012" y="363"/>
                </a:cxn>
                <a:cxn ang="0">
                  <a:pos x="1046" y="347"/>
                </a:cxn>
                <a:cxn ang="0">
                  <a:pos x="1012" y="268"/>
                </a:cxn>
                <a:cxn ang="0">
                  <a:pos x="962" y="177"/>
                </a:cxn>
                <a:cxn ang="0">
                  <a:pos x="890" y="90"/>
                </a:cxn>
                <a:cxn ang="0">
                  <a:pos x="839" y="46"/>
                </a:cxn>
                <a:cxn ang="0">
                  <a:pos x="774" y="44"/>
                </a:cxn>
                <a:cxn ang="0">
                  <a:pos x="627" y="97"/>
                </a:cxn>
                <a:cxn ang="0">
                  <a:pos x="513" y="166"/>
                </a:cxn>
                <a:cxn ang="0">
                  <a:pos x="452" y="222"/>
                </a:cxn>
                <a:cxn ang="0">
                  <a:pos x="498" y="269"/>
                </a:cxn>
                <a:cxn ang="0">
                  <a:pos x="563" y="293"/>
                </a:cxn>
                <a:cxn ang="0">
                  <a:pos x="583" y="298"/>
                </a:cxn>
                <a:cxn ang="0">
                  <a:pos x="589" y="328"/>
                </a:cxn>
                <a:cxn ang="0">
                  <a:pos x="533" y="458"/>
                </a:cxn>
                <a:cxn ang="0">
                  <a:pos x="431" y="582"/>
                </a:cxn>
                <a:cxn ang="0">
                  <a:pos x="248" y="684"/>
                </a:cxn>
                <a:cxn ang="0">
                  <a:pos x="129" y="696"/>
                </a:cxn>
              </a:cxnLst>
              <a:rect l="0" t="0" r="r" b="b"/>
              <a:pathLst>
                <a:path w="1082" h="1042">
                  <a:moveTo>
                    <a:pt x="173" y="1042"/>
                  </a:moveTo>
                  <a:lnTo>
                    <a:pt x="173" y="1042"/>
                  </a:lnTo>
                  <a:lnTo>
                    <a:pt x="153" y="1041"/>
                  </a:lnTo>
                  <a:lnTo>
                    <a:pt x="134" y="1040"/>
                  </a:lnTo>
                  <a:lnTo>
                    <a:pt x="118" y="1038"/>
                  </a:lnTo>
                  <a:lnTo>
                    <a:pt x="102" y="1035"/>
                  </a:lnTo>
                  <a:lnTo>
                    <a:pt x="102" y="1035"/>
                  </a:lnTo>
                  <a:lnTo>
                    <a:pt x="90" y="1031"/>
                  </a:lnTo>
                  <a:lnTo>
                    <a:pt x="78" y="1027"/>
                  </a:lnTo>
                  <a:lnTo>
                    <a:pt x="68" y="1022"/>
                  </a:lnTo>
                  <a:lnTo>
                    <a:pt x="60" y="1017"/>
                  </a:lnTo>
                  <a:lnTo>
                    <a:pt x="53" y="1011"/>
                  </a:lnTo>
                  <a:lnTo>
                    <a:pt x="47" y="1003"/>
                  </a:lnTo>
                  <a:lnTo>
                    <a:pt x="42" y="992"/>
                  </a:lnTo>
                  <a:lnTo>
                    <a:pt x="39" y="981"/>
                  </a:lnTo>
                  <a:lnTo>
                    <a:pt x="39" y="981"/>
                  </a:lnTo>
                  <a:lnTo>
                    <a:pt x="37" y="973"/>
                  </a:lnTo>
                  <a:lnTo>
                    <a:pt x="34" y="964"/>
                  </a:lnTo>
                  <a:lnTo>
                    <a:pt x="27" y="950"/>
                  </a:lnTo>
                  <a:lnTo>
                    <a:pt x="27" y="950"/>
                  </a:lnTo>
                  <a:lnTo>
                    <a:pt x="20" y="935"/>
                  </a:lnTo>
                  <a:lnTo>
                    <a:pt x="16" y="927"/>
                  </a:lnTo>
                  <a:lnTo>
                    <a:pt x="14" y="919"/>
                  </a:lnTo>
                  <a:lnTo>
                    <a:pt x="14" y="919"/>
                  </a:lnTo>
                  <a:lnTo>
                    <a:pt x="13" y="907"/>
                  </a:lnTo>
                  <a:lnTo>
                    <a:pt x="12" y="894"/>
                  </a:lnTo>
                  <a:lnTo>
                    <a:pt x="12" y="894"/>
                  </a:lnTo>
                  <a:lnTo>
                    <a:pt x="11" y="879"/>
                  </a:lnTo>
                  <a:lnTo>
                    <a:pt x="8" y="863"/>
                  </a:lnTo>
                  <a:lnTo>
                    <a:pt x="8" y="863"/>
                  </a:lnTo>
                  <a:lnTo>
                    <a:pt x="5" y="846"/>
                  </a:lnTo>
                  <a:lnTo>
                    <a:pt x="2" y="822"/>
                  </a:lnTo>
                  <a:lnTo>
                    <a:pt x="0" y="794"/>
                  </a:lnTo>
                  <a:lnTo>
                    <a:pt x="0" y="780"/>
                  </a:lnTo>
                  <a:lnTo>
                    <a:pt x="0" y="764"/>
                  </a:lnTo>
                  <a:lnTo>
                    <a:pt x="2" y="750"/>
                  </a:lnTo>
                  <a:lnTo>
                    <a:pt x="4" y="735"/>
                  </a:lnTo>
                  <a:lnTo>
                    <a:pt x="8" y="721"/>
                  </a:lnTo>
                  <a:lnTo>
                    <a:pt x="13" y="707"/>
                  </a:lnTo>
                  <a:lnTo>
                    <a:pt x="21" y="696"/>
                  </a:lnTo>
                  <a:lnTo>
                    <a:pt x="29" y="685"/>
                  </a:lnTo>
                  <a:lnTo>
                    <a:pt x="33" y="680"/>
                  </a:lnTo>
                  <a:lnTo>
                    <a:pt x="39" y="675"/>
                  </a:lnTo>
                  <a:lnTo>
                    <a:pt x="44" y="672"/>
                  </a:lnTo>
                  <a:lnTo>
                    <a:pt x="52" y="668"/>
                  </a:lnTo>
                  <a:lnTo>
                    <a:pt x="52" y="668"/>
                  </a:lnTo>
                  <a:lnTo>
                    <a:pt x="61" y="664"/>
                  </a:lnTo>
                  <a:lnTo>
                    <a:pt x="72" y="662"/>
                  </a:lnTo>
                  <a:lnTo>
                    <a:pt x="85" y="660"/>
                  </a:lnTo>
                  <a:lnTo>
                    <a:pt x="98" y="660"/>
                  </a:lnTo>
                  <a:lnTo>
                    <a:pt x="98" y="660"/>
                  </a:lnTo>
                  <a:lnTo>
                    <a:pt x="127" y="661"/>
                  </a:lnTo>
                  <a:lnTo>
                    <a:pt x="127" y="661"/>
                  </a:lnTo>
                  <a:lnTo>
                    <a:pt x="141" y="662"/>
                  </a:lnTo>
                  <a:lnTo>
                    <a:pt x="156" y="662"/>
                  </a:lnTo>
                  <a:lnTo>
                    <a:pt x="156" y="662"/>
                  </a:lnTo>
                  <a:lnTo>
                    <a:pt x="173" y="661"/>
                  </a:lnTo>
                  <a:lnTo>
                    <a:pt x="189" y="659"/>
                  </a:lnTo>
                  <a:lnTo>
                    <a:pt x="189" y="659"/>
                  </a:lnTo>
                  <a:lnTo>
                    <a:pt x="228" y="648"/>
                  </a:lnTo>
                  <a:lnTo>
                    <a:pt x="248" y="642"/>
                  </a:lnTo>
                  <a:lnTo>
                    <a:pt x="266" y="636"/>
                  </a:lnTo>
                  <a:lnTo>
                    <a:pt x="285" y="629"/>
                  </a:lnTo>
                  <a:lnTo>
                    <a:pt x="304" y="621"/>
                  </a:lnTo>
                  <a:lnTo>
                    <a:pt x="323" y="612"/>
                  </a:lnTo>
                  <a:lnTo>
                    <a:pt x="342" y="602"/>
                  </a:lnTo>
                  <a:lnTo>
                    <a:pt x="342" y="602"/>
                  </a:lnTo>
                  <a:lnTo>
                    <a:pt x="361" y="591"/>
                  </a:lnTo>
                  <a:lnTo>
                    <a:pt x="380" y="577"/>
                  </a:lnTo>
                  <a:lnTo>
                    <a:pt x="399" y="563"/>
                  </a:lnTo>
                  <a:lnTo>
                    <a:pt x="416" y="547"/>
                  </a:lnTo>
                  <a:lnTo>
                    <a:pt x="434" y="530"/>
                  </a:lnTo>
                  <a:lnTo>
                    <a:pt x="451" y="511"/>
                  </a:lnTo>
                  <a:lnTo>
                    <a:pt x="468" y="490"/>
                  </a:lnTo>
                  <a:lnTo>
                    <a:pt x="482" y="470"/>
                  </a:lnTo>
                  <a:lnTo>
                    <a:pt x="482" y="470"/>
                  </a:lnTo>
                  <a:lnTo>
                    <a:pt x="495" y="452"/>
                  </a:lnTo>
                  <a:lnTo>
                    <a:pt x="507" y="433"/>
                  </a:lnTo>
                  <a:lnTo>
                    <a:pt x="517" y="413"/>
                  </a:lnTo>
                  <a:lnTo>
                    <a:pt x="522" y="404"/>
                  </a:lnTo>
                  <a:lnTo>
                    <a:pt x="526" y="393"/>
                  </a:lnTo>
                  <a:lnTo>
                    <a:pt x="526" y="393"/>
                  </a:lnTo>
                  <a:lnTo>
                    <a:pt x="531" y="379"/>
                  </a:lnTo>
                  <a:lnTo>
                    <a:pt x="537" y="365"/>
                  </a:lnTo>
                  <a:lnTo>
                    <a:pt x="537" y="365"/>
                  </a:lnTo>
                  <a:lnTo>
                    <a:pt x="545" y="349"/>
                  </a:lnTo>
                  <a:lnTo>
                    <a:pt x="548" y="341"/>
                  </a:lnTo>
                  <a:lnTo>
                    <a:pt x="552" y="331"/>
                  </a:lnTo>
                  <a:lnTo>
                    <a:pt x="553" y="325"/>
                  </a:lnTo>
                  <a:lnTo>
                    <a:pt x="546" y="324"/>
                  </a:lnTo>
                  <a:lnTo>
                    <a:pt x="546" y="324"/>
                  </a:lnTo>
                  <a:lnTo>
                    <a:pt x="530" y="321"/>
                  </a:lnTo>
                  <a:lnTo>
                    <a:pt x="513" y="317"/>
                  </a:lnTo>
                  <a:lnTo>
                    <a:pt x="496" y="310"/>
                  </a:lnTo>
                  <a:lnTo>
                    <a:pt x="478" y="301"/>
                  </a:lnTo>
                  <a:lnTo>
                    <a:pt x="463" y="291"/>
                  </a:lnTo>
                  <a:lnTo>
                    <a:pt x="447" y="280"/>
                  </a:lnTo>
                  <a:lnTo>
                    <a:pt x="441" y="273"/>
                  </a:lnTo>
                  <a:lnTo>
                    <a:pt x="435" y="266"/>
                  </a:lnTo>
                  <a:lnTo>
                    <a:pt x="429" y="259"/>
                  </a:lnTo>
                  <a:lnTo>
                    <a:pt x="423" y="252"/>
                  </a:lnTo>
                  <a:lnTo>
                    <a:pt x="423" y="252"/>
                  </a:lnTo>
                  <a:lnTo>
                    <a:pt x="419" y="243"/>
                  </a:lnTo>
                  <a:lnTo>
                    <a:pt x="416" y="236"/>
                  </a:lnTo>
                  <a:lnTo>
                    <a:pt x="415" y="229"/>
                  </a:lnTo>
                  <a:lnTo>
                    <a:pt x="414" y="222"/>
                  </a:lnTo>
                  <a:lnTo>
                    <a:pt x="415" y="216"/>
                  </a:lnTo>
                  <a:lnTo>
                    <a:pt x="416" y="209"/>
                  </a:lnTo>
                  <a:lnTo>
                    <a:pt x="419" y="203"/>
                  </a:lnTo>
                  <a:lnTo>
                    <a:pt x="422" y="198"/>
                  </a:lnTo>
                  <a:lnTo>
                    <a:pt x="427" y="192"/>
                  </a:lnTo>
                  <a:lnTo>
                    <a:pt x="431" y="187"/>
                  </a:lnTo>
                  <a:lnTo>
                    <a:pt x="441" y="176"/>
                  </a:lnTo>
                  <a:lnTo>
                    <a:pt x="453" y="166"/>
                  </a:lnTo>
                  <a:lnTo>
                    <a:pt x="466" y="157"/>
                  </a:lnTo>
                  <a:lnTo>
                    <a:pt x="466" y="157"/>
                  </a:lnTo>
                  <a:lnTo>
                    <a:pt x="481" y="144"/>
                  </a:lnTo>
                  <a:lnTo>
                    <a:pt x="481" y="144"/>
                  </a:lnTo>
                  <a:lnTo>
                    <a:pt x="500" y="130"/>
                  </a:lnTo>
                  <a:lnTo>
                    <a:pt x="519" y="115"/>
                  </a:lnTo>
                  <a:lnTo>
                    <a:pt x="540" y="103"/>
                  </a:lnTo>
                  <a:lnTo>
                    <a:pt x="563" y="90"/>
                  </a:lnTo>
                  <a:lnTo>
                    <a:pt x="588" y="77"/>
                  </a:lnTo>
                  <a:lnTo>
                    <a:pt x="613" y="65"/>
                  </a:lnTo>
                  <a:lnTo>
                    <a:pt x="642" y="53"/>
                  </a:lnTo>
                  <a:lnTo>
                    <a:pt x="672" y="41"/>
                  </a:lnTo>
                  <a:lnTo>
                    <a:pt x="672" y="41"/>
                  </a:lnTo>
                  <a:lnTo>
                    <a:pt x="695" y="33"/>
                  </a:lnTo>
                  <a:lnTo>
                    <a:pt x="695" y="33"/>
                  </a:lnTo>
                  <a:lnTo>
                    <a:pt x="719" y="23"/>
                  </a:lnTo>
                  <a:lnTo>
                    <a:pt x="744" y="14"/>
                  </a:lnTo>
                  <a:lnTo>
                    <a:pt x="767" y="7"/>
                  </a:lnTo>
                  <a:lnTo>
                    <a:pt x="792" y="1"/>
                  </a:lnTo>
                  <a:lnTo>
                    <a:pt x="792" y="1"/>
                  </a:lnTo>
                  <a:lnTo>
                    <a:pt x="803" y="0"/>
                  </a:lnTo>
                  <a:lnTo>
                    <a:pt x="803" y="0"/>
                  </a:lnTo>
                  <a:lnTo>
                    <a:pt x="815" y="1"/>
                  </a:lnTo>
                  <a:lnTo>
                    <a:pt x="826" y="4"/>
                  </a:lnTo>
                  <a:lnTo>
                    <a:pt x="838" y="8"/>
                  </a:lnTo>
                  <a:lnTo>
                    <a:pt x="850" y="13"/>
                  </a:lnTo>
                  <a:lnTo>
                    <a:pt x="850" y="13"/>
                  </a:lnTo>
                  <a:lnTo>
                    <a:pt x="863" y="19"/>
                  </a:lnTo>
                  <a:lnTo>
                    <a:pt x="863" y="19"/>
                  </a:lnTo>
                  <a:lnTo>
                    <a:pt x="871" y="23"/>
                  </a:lnTo>
                  <a:lnTo>
                    <a:pt x="878" y="27"/>
                  </a:lnTo>
                  <a:lnTo>
                    <a:pt x="883" y="32"/>
                  </a:lnTo>
                  <a:lnTo>
                    <a:pt x="889" y="36"/>
                  </a:lnTo>
                  <a:lnTo>
                    <a:pt x="899" y="46"/>
                  </a:lnTo>
                  <a:lnTo>
                    <a:pt x="909" y="59"/>
                  </a:lnTo>
                  <a:lnTo>
                    <a:pt x="909" y="59"/>
                  </a:lnTo>
                  <a:lnTo>
                    <a:pt x="917" y="69"/>
                  </a:lnTo>
                  <a:lnTo>
                    <a:pt x="926" y="79"/>
                  </a:lnTo>
                  <a:lnTo>
                    <a:pt x="926" y="79"/>
                  </a:lnTo>
                  <a:lnTo>
                    <a:pt x="946" y="100"/>
                  </a:lnTo>
                  <a:lnTo>
                    <a:pt x="966" y="122"/>
                  </a:lnTo>
                  <a:lnTo>
                    <a:pt x="975" y="134"/>
                  </a:lnTo>
                  <a:lnTo>
                    <a:pt x="984" y="146"/>
                  </a:lnTo>
                  <a:lnTo>
                    <a:pt x="992" y="159"/>
                  </a:lnTo>
                  <a:lnTo>
                    <a:pt x="999" y="171"/>
                  </a:lnTo>
                  <a:lnTo>
                    <a:pt x="999" y="171"/>
                  </a:lnTo>
                  <a:lnTo>
                    <a:pt x="1018" y="209"/>
                  </a:lnTo>
                  <a:lnTo>
                    <a:pt x="1031" y="230"/>
                  </a:lnTo>
                  <a:lnTo>
                    <a:pt x="1044" y="251"/>
                  </a:lnTo>
                  <a:lnTo>
                    <a:pt x="1044" y="251"/>
                  </a:lnTo>
                  <a:lnTo>
                    <a:pt x="1059" y="275"/>
                  </a:lnTo>
                  <a:lnTo>
                    <a:pt x="1065" y="287"/>
                  </a:lnTo>
                  <a:lnTo>
                    <a:pt x="1070" y="299"/>
                  </a:lnTo>
                  <a:lnTo>
                    <a:pt x="1070" y="299"/>
                  </a:lnTo>
                  <a:lnTo>
                    <a:pt x="1073" y="309"/>
                  </a:lnTo>
                  <a:lnTo>
                    <a:pt x="1077" y="319"/>
                  </a:lnTo>
                  <a:lnTo>
                    <a:pt x="1080" y="332"/>
                  </a:lnTo>
                  <a:lnTo>
                    <a:pt x="1082" y="346"/>
                  </a:lnTo>
                  <a:lnTo>
                    <a:pt x="1082" y="352"/>
                  </a:lnTo>
                  <a:lnTo>
                    <a:pt x="1081" y="358"/>
                  </a:lnTo>
                  <a:lnTo>
                    <a:pt x="1080" y="365"/>
                  </a:lnTo>
                  <a:lnTo>
                    <a:pt x="1078" y="371"/>
                  </a:lnTo>
                  <a:lnTo>
                    <a:pt x="1076" y="377"/>
                  </a:lnTo>
                  <a:lnTo>
                    <a:pt x="1072" y="382"/>
                  </a:lnTo>
                  <a:lnTo>
                    <a:pt x="1067" y="387"/>
                  </a:lnTo>
                  <a:lnTo>
                    <a:pt x="1062" y="391"/>
                  </a:lnTo>
                  <a:lnTo>
                    <a:pt x="1062" y="391"/>
                  </a:lnTo>
                  <a:lnTo>
                    <a:pt x="1052" y="395"/>
                  </a:lnTo>
                  <a:lnTo>
                    <a:pt x="1043" y="398"/>
                  </a:lnTo>
                  <a:lnTo>
                    <a:pt x="1033" y="400"/>
                  </a:lnTo>
                  <a:lnTo>
                    <a:pt x="1021" y="400"/>
                  </a:lnTo>
                  <a:lnTo>
                    <a:pt x="1021" y="400"/>
                  </a:lnTo>
                  <a:lnTo>
                    <a:pt x="1021" y="400"/>
                  </a:lnTo>
                  <a:lnTo>
                    <a:pt x="1010" y="400"/>
                  </a:lnTo>
                  <a:lnTo>
                    <a:pt x="997" y="398"/>
                  </a:lnTo>
                  <a:lnTo>
                    <a:pt x="997" y="398"/>
                  </a:lnTo>
                  <a:lnTo>
                    <a:pt x="975" y="395"/>
                  </a:lnTo>
                  <a:lnTo>
                    <a:pt x="975" y="395"/>
                  </a:lnTo>
                  <a:lnTo>
                    <a:pt x="952" y="392"/>
                  </a:lnTo>
                  <a:lnTo>
                    <a:pt x="930" y="388"/>
                  </a:lnTo>
                  <a:lnTo>
                    <a:pt x="923" y="387"/>
                  </a:lnTo>
                  <a:lnTo>
                    <a:pt x="922" y="392"/>
                  </a:lnTo>
                  <a:lnTo>
                    <a:pt x="922" y="392"/>
                  </a:lnTo>
                  <a:lnTo>
                    <a:pt x="917" y="413"/>
                  </a:lnTo>
                  <a:lnTo>
                    <a:pt x="911" y="434"/>
                  </a:lnTo>
                  <a:lnTo>
                    <a:pt x="911" y="434"/>
                  </a:lnTo>
                  <a:lnTo>
                    <a:pt x="905" y="452"/>
                  </a:lnTo>
                  <a:lnTo>
                    <a:pt x="900" y="472"/>
                  </a:lnTo>
                  <a:lnTo>
                    <a:pt x="895" y="491"/>
                  </a:lnTo>
                  <a:lnTo>
                    <a:pt x="894" y="501"/>
                  </a:lnTo>
                  <a:lnTo>
                    <a:pt x="894" y="511"/>
                  </a:lnTo>
                  <a:lnTo>
                    <a:pt x="894" y="511"/>
                  </a:lnTo>
                  <a:lnTo>
                    <a:pt x="893" y="525"/>
                  </a:lnTo>
                  <a:lnTo>
                    <a:pt x="891" y="540"/>
                  </a:lnTo>
                  <a:lnTo>
                    <a:pt x="887" y="554"/>
                  </a:lnTo>
                  <a:lnTo>
                    <a:pt x="882" y="568"/>
                  </a:lnTo>
                  <a:lnTo>
                    <a:pt x="877" y="582"/>
                  </a:lnTo>
                  <a:lnTo>
                    <a:pt x="870" y="596"/>
                  </a:lnTo>
                  <a:lnTo>
                    <a:pt x="856" y="623"/>
                  </a:lnTo>
                  <a:lnTo>
                    <a:pt x="856" y="623"/>
                  </a:lnTo>
                  <a:lnTo>
                    <a:pt x="847" y="641"/>
                  </a:lnTo>
                  <a:lnTo>
                    <a:pt x="847" y="641"/>
                  </a:lnTo>
                  <a:lnTo>
                    <a:pt x="832" y="669"/>
                  </a:lnTo>
                  <a:lnTo>
                    <a:pt x="815" y="699"/>
                  </a:lnTo>
                  <a:lnTo>
                    <a:pt x="795" y="730"/>
                  </a:lnTo>
                  <a:lnTo>
                    <a:pt x="774" y="761"/>
                  </a:lnTo>
                  <a:lnTo>
                    <a:pt x="750" y="791"/>
                  </a:lnTo>
                  <a:lnTo>
                    <a:pt x="737" y="806"/>
                  </a:lnTo>
                  <a:lnTo>
                    <a:pt x="724" y="821"/>
                  </a:lnTo>
                  <a:lnTo>
                    <a:pt x="710" y="834"/>
                  </a:lnTo>
                  <a:lnTo>
                    <a:pt x="695" y="848"/>
                  </a:lnTo>
                  <a:lnTo>
                    <a:pt x="680" y="861"/>
                  </a:lnTo>
                  <a:lnTo>
                    <a:pt x="664" y="874"/>
                  </a:lnTo>
                  <a:lnTo>
                    <a:pt x="664" y="874"/>
                  </a:lnTo>
                  <a:lnTo>
                    <a:pt x="629" y="897"/>
                  </a:lnTo>
                  <a:lnTo>
                    <a:pt x="595" y="919"/>
                  </a:lnTo>
                  <a:lnTo>
                    <a:pt x="562" y="940"/>
                  </a:lnTo>
                  <a:lnTo>
                    <a:pt x="529" y="958"/>
                  </a:lnTo>
                  <a:lnTo>
                    <a:pt x="497" y="975"/>
                  </a:lnTo>
                  <a:lnTo>
                    <a:pt x="463" y="989"/>
                  </a:lnTo>
                  <a:lnTo>
                    <a:pt x="430" y="1004"/>
                  </a:lnTo>
                  <a:lnTo>
                    <a:pt x="396" y="1015"/>
                  </a:lnTo>
                  <a:lnTo>
                    <a:pt x="396" y="1015"/>
                  </a:lnTo>
                  <a:lnTo>
                    <a:pt x="377" y="1021"/>
                  </a:lnTo>
                  <a:lnTo>
                    <a:pt x="359" y="1026"/>
                  </a:lnTo>
                  <a:lnTo>
                    <a:pt x="341" y="1031"/>
                  </a:lnTo>
                  <a:lnTo>
                    <a:pt x="323" y="1034"/>
                  </a:lnTo>
                  <a:lnTo>
                    <a:pt x="306" y="1037"/>
                  </a:lnTo>
                  <a:lnTo>
                    <a:pt x="288" y="1038"/>
                  </a:lnTo>
                  <a:lnTo>
                    <a:pt x="271" y="1040"/>
                  </a:lnTo>
                  <a:lnTo>
                    <a:pt x="252" y="1040"/>
                  </a:lnTo>
                  <a:lnTo>
                    <a:pt x="252" y="1040"/>
                  </a:lnTo>
                  <a:lnTo>
                    <a:pt x="214" y="1041"/>
                  </a:lnTo>
                  <a:lnTo>
                    <a:pt x="214" y="1041"/>
                  </a:lnTo>
                  <a:lnTo>
                    <a:pt x="173" y="1042"/>
                  </a:lnTo>
                  <a:lnTo>
                    <a:pt x="173" y="1042"/>
                  </a:lnTo>
                  <a:close/>
                  <a:moveTo>
                    <a:pt x="98" y="694"/>
                  </a:moveTo>
                  <a:lnTo>
                    <a:pt x="98" y="694"/>
                  </a:lnTo>
                  <a:lnTo>
                    <a:pt x="84" y="695"/>
                  </a:lnTo>
                  <a:lnTo>
                    <a:pt x="71" y="698"/>
                  </a:lnTo>
                  <a:lnTo>
                    <a:pt x="66" y="700"/>
                  </a:lnTo>
                  <a:lnTo>
                    <a:pt x="62" y="702"/>
                  </a:lnTo>
                  <a:lnTo>
                    <a:pt x="58" y="705"/>
                  </a:lnTo>
                  <a:lnTo>
                    <a:pt x="55" y="708"/>
                  </a:lnTo>
                  <a:lnTo>
                    <a:pt x="55" y="708"/>
                  </a:lnTo>
                  <a:lnTo>
                    <a:pt x="51" y="714"/>
                  </a:lnTo>
                  <a:lnTo>
                    <a:pt x="47" y="721"/>
                  </a:lnTo>
                  <a:lnTo>
                    <a:pt x="44" y="729"/>
                  </a:lnTo>
                  <a:lnTo>
                    <a:pt x="42" y="736"/>
                  </a:lnTo>
                  <a:lnTo>
                    <a:pt x="39" y="753"/>
                  </a:lnTo>
                  <a:lnTo>
                    <a:pt x="38" y="768"/>
                  </a:lnTo>
                  <a:lnTo>
                    <a:pt x="38" y="768"/>
                  </a:lnTo>
                  <a:lnTo>
                    <a:pt x="38" y="783"/>
                  </a:lnTo>
                  <a:lnTo>
                    <a:pt x="39" y="797"/>
                  </a:lnTo>
                  <a:lnTo>
                    <a:pt x="42" y="826"/>
                  </a:lnTo>
                  <a:lnTo>
                    <a:pt x="42" y="826"/>
                  </a:lnTo>
                  <a:lnTo>
                    <a:pt x="45" y="855"/>
                  </a:lnTo>
                  <a:lnTo>
                    <a:pt x="47" y="883"/>
                  </a:lnTo>
                  <a:lnTo>
                    <a:pt x="47" y="883"/>
                  </a:lnTo>
                  <a:lnTo>
                    <a:pt x="48" y="893"/>
                  </a:lnTo>
                  <a:lnTo>
                    <a:pt x="51" y="909"/>
                  </a:lnTo>
                  <a:lnTo>
                    <a:pt x="55" y="926"/>
                  </a:lnTo>
                  <a:lnTo>
                    <a:pt x="61" y="945"/>
                  </a:lnTo>
                  <a:lnTo>
                    <a:pt x="68" y="962"/>
                  </a:lnTo>
                  <a:lnTo>
                    <a:pt x="72" y="971"/>
                  </a:lnTo>
                  <a:lnTo>
                    <a:pt x="76" y="979"/>
                  </a:lnTo>
                  <a:lnTo>
                    <a:pt x="82" y="985"/>
                  </a:lnTo>
                  <a:lnTo>
                    <a:pt x="87" y="990"/>
                  </a:lnTo>
                  <a:lnTo>
                    <a:pt x="93" y="994"/>
                  </a:lnTo>
                  <a:lnTo>
                    <a:pt x="98" y="996"/>
                  </a:lnTo>
                  <a:lnTo>
                    <a:pt x="98" y="996"/>
                  </a:lnTo>
                  <a:lnTo>
                    <a:pt x="121" y="1001"/>
                  </a:lnTo>
                  <a:lnTo>
                    <a:pt x="142" y="1004"/>
                  </a:lnTo>
                  <a:lnTo>
                    <a:pt x="164" y="1005"/>
                  </a:lnTo>
                  <a:lnTo>
                    <a:pt x="183" y="1005"/>
                  </a:lnTo>
                  <a:lnTo>
                    <a:pt x="183" y="1005"/>
                  </a:lnTo>
                  <a:lnTo>
                    <a:pt x="218" y="1004"/>
                  </a:lnTo>
                  <a:lnTo>
                    <a:pt x="218" y="1004"/>
                  </a:lnTo>
                  <a:lnTo>
                    <a:pt x="252" y="1004"/>
                  </a:lnTo>
                  <a:lnTo>
                    <a:pt x="252" y="1004"/>
                  </a:lnTo>
                  <a:lnTo>
                    <a:pt x="270" y="1004"/>
                  </a:lnTo>
                  <a:lnTo>
                    <a:pt x="286" y="1003"/>
                  </a:lnTo>
                  <a:lnTo>
                    <a:pt x="304" y="1001"/>
                  </a:lnTo>
                  <a:lnTo>
                    <a:pt x="320" y="999"/>
                  </a:lnTo>
                  <a:lnTo>
                    <a:pt x="337" y="994"/>
                  </a:lnTo>
                  <a:lnTo>
                    <a:pt x="353" y="991"/>
                  </a:lnTo>
                  <a:lnTo>
                    <a:pt x="370" y="986"/>
                  </a:lnTo>
                  <a:lnTo>
                    <a:pt x="386" y="981"/>
                  </a:lnTo>
                  <a:lnTo>
                    <a:pt x="386" y="981"/>
                  </a:lnTo>
                  <a:lnTo>
                    <a:pt x="419" y="969"/>
                  </a:lnTo>
                  <a:lnTo>
                    <a:pt x="451" y="955"/>
                  </a:lnTo>
                  <a:lnTo>
                    <a:pt x="483" y="941"/>
                  </a:lnTo>
                  <a:lnTo>
                    <a:pt x="514" y="925"/>
                  </a:lnTo>
                  <a:lnTo>
                    <a:pt x="544" y="909"/>
                  </a:lnTo>
                  <a:lnTo>
                    <a:pt x="574" y="891"/>
                  </a:lnTo>
                  <a:lnTo>
                    <a:pt x="603" y="872"/>
                  </a:lnTo>
                  <a:lnTo>
                    <a:pt x="633" y="851"/>
                  </a:lnTo>
                  <a:lnTo>
                    <a:pt x="633" y="851"/>
                  </a:lnTo>
                  <a:lnTo>
                    <a:pt x="647" y="841"/>
                  </a:lnTo>
                  <a:lnTo>
                    <a:pt x="661" y="829"/>
                  </a:lnTo>
                  <a:lnTo>
                    <a:pt x="674" y="818"/>
                  </a:lnTo>
                  <a:lnTo>
                    <a:pt x="687" y="805"/>
                  </a:lnTo>
                  <a:lnTo>
                    <a:pt x="713" y="779"/>
                  </a:lnTo>
                  <a:lnTo>
                    <a:pt x="737" y="751"/>
                  </a:lnTo>
                  <a:lnTo>
                    <a:pt x="760" y="720"/>
                  </a:lnTo>
                  <a:lnTo>
                    <a:pt x="781" y="689"/>
                  </a:lnTo>
                  <a:lnTo>
                    <a:pt x="799" y="656"/>
                  </a:lnTo>
                  <a:lnTo>
                    <a:pt x="808" y="639"/>
                  </a:lnTo>
                  <a:lnTo>
                    <a:pt x="816" y="623"/>
                  </a:lnTo>
                  <a:lnTo>
                    <a:pt x="821" y="610"/>
                  </a:lnTo>
                  <a:lnTo>
                    <a:pt x="821" y="610"/>
                  </a:lnTo>
                  <a:lnTo>
                    <a:pt x="835" y="581"/>
                  </a:lnTo>
                  <a:lnTo>
                    <a:pt x="848" y="553"/>
                  </a:lnTo>
                  <a:lnTo>
                    <a:pt x="848" y="553"/>
                  </a:lnTo>
                  <a:lnTo>
                    <a:pt x="853" y="542"/>
                  </a:lnTo>
                  <a:lnTo>
                    <a:pt x="855" y="533"/>
                  </a:lnTo>
                  <a:lnTo>
                    <a:pt x="856" y="523"/>
                  </a:lnTo>
                  <a:lnTo>
                    <a:pt x="856" y="515"/>
                  </a:lnTo>
                  <a:lnTo>
                    <a:pt x="856" y="515"/>
                  </a:lnTo>
                  <a:lnTo>
                    <a:pt x="857" y="504"/>
                  </a:lnTo>
                  <a:lnTo>
                    <a:pt x="859" y="492"/>
                  </a:lnTo>
                  <a:lnTo>
                    <a:pt x="860" y="487"/>
                  </a:lnTo>
                  <a:lnTo>
                    <a:pt x="860" y="487"/>
                  </a:lnTo>
                  <a:lnTo>
                    <a:pt x="868" y="456"/>
                  </a:lnTo>
                  <a:lnTo>
                    <a:pt x="875" y="425"/>
                  </a:lnTo>
                  <a:lnTo>
                    <a:pt x="875" y="425"/>
                  </a:lnTo>
                  <a:lnTo>
                    <a:pt x="878" y="414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6" y="388"/>
                  </a:lnTo>
                  <a:lnTo>
                    <a:pt x="888" y="380"/>
                  </a:lnTo>
                  <a:lnTo>
                    <a:pt x="890" y="372"/>
                  </a:lnTo>
                  <a:lnTo>
                    <a:pt x="890" y="372"/>
                  </a:lnTo>
                  <a:lnTo>
                    <a:pt x="890" y="367"/>
                  </a:lnTo>
                  <a:lnTo>
                    <a:pt x="892" y="363"/>
                  </a:lnTo>
                  <a:lnTo>
                    <a:pt x="894" y="360"/>
                  </a:lnTo>
                  <a:lnTo>
                    <a:pt x="898" y="357"/>
                  </a:lnTo>
                  <a:lnTo>
                    <a:pt x="899" y="356"/>
                  </a:lnTo>
                  <a:lnTo>
                    <a:pt x="900" y="355"/>
                  </a:lnTo>
                  <a:lnTo>
                    <a:pt x="900" y="355"/>
                  </a:lnTo>
                  <a:lnTo>
                    <a:pt x="901" y="352"/>
                  </a:lnTo>
                  <a:lnTo>
                    <a:pt x="903" y="349"/>
                  </a:lnTo>
                  <a:lnTo>
                    <a:pt x="907" y="347"/>
                  </a:lnTo>
                  <a:lnTo>
                    <a:pt x="912" y="346"/>
                  </a:lnTo>
                  <a:lnTo>
                    <a:pt x="912" y="346"/>
                  </a:lnTo>
                  <a:lnTo>
                    <a:pt x="915" y="346"/>
                  </a:lnTo>
                  <a:lnTo>
                    <a:pt x="918" y="347"/>
                  </a:lnTo>
                  <a:lnTo>
                    <a:pt x="918" y="347"/>
                  </a:lnTo>
                  <a:lnTo>
                    <a:pt x="934" y="352"/>
                  </a:lnTo>
                  <a:lnTo>
                    <a:pt x="957" y="357"/>
                  </a:lnTo>
                  <a:lnTo>
                    <a:pt x="985" y="362"/>
                  </a:lnTo>
                  <a:lnTo>
                    <a:pt x="999" y="363"/>
                  </a:lnTo>
                  <a:lnTo>
                    <a:pt x="1012" y="363"/>
                  </a:lnTo>
                  <a:lnTo>
                    <a:pt x="1012" y="363"/>
                  </a:lnTo>
                  <a:lnTo>
                    <a:pt x="1023" y="363"/>
                  </a:lnTo>
                  <a:lnTo>
                    <a:pt x="1031" y="361"/>
                  </a:lnTo>
                  <a:lnTo>
                    <a:pt x="1038" y="359"/>
                  </a:lnTo>
                  <a:lnTo>
                    <a:pt x="1043" y="355"/>
                  </a:lnTo>
                  <a:lnTo>
                    <a:pt x="1043" y="355"/>
                  </a:lnTo>
                  <a:lnTo>
                    <a:pt x="1044" y="353"/>
                  </a:lnTo>
                  <a:lnTo>
                    <a:pt x="1045" y="350"/>
                  </a:lnTo>
                  <a:lnTo>
                    <a:pt x="1046" y="347"/>
                  </a:lnTo>
                  <a:lnTo>
                    <a:pt x="1046" y="344"/>
                  </a:lnTo>
                  <a:lnTo>
                    <a:pt x="1046" y="344"/>
                  </a:lnTo>
                  <a:lnTo>
                    <a:pt x="1044" y="333"/>
                  </a:lnTo>
                  <a:lnTo>
                    <a:pt x="1041" y="323"/>
                  </a:lnTo>
                  <a:lnTo>
                    <a:pt x="1038" y="313"/>
                  </a:lnTo>
                  <a:lnTo>
                    <a:pt x="1033" y="303"/>
                  </a:lnTo>
                  <a:lnTo>
                    <a:pt x="1023" y="285"/>
                  </a:lnTo>
                  <a:lnTo>
                    <a:pt x="1012" y="268"/>
                  </a:lnTo>
                  <a:lnTo>
                    <a:pt x="1012" y="268"/>
                  </a:lnTo>
                  <a:lnTo>
                    <a:pt x="1006" y="258"/>
                  </a:lnTo>
                  <a:lnTo>
                    <a:pt x="1000" y="248"/>
                  </a:lnTo>
                  <a:lnTo>
                    <a:pt x="988" y="225"/>
                  </a:lnTo>
                  <a:lnTo>
                    <a:pt x="988" y="225"/>
                  </a:lnTo>
                  <a:lnTo>
                    <a:pt x="976" y="200"/>
                  </a:lnTo>
                  <a:lnTo>
                    <a:pt x="969" y="189"/>
                  </a:lnTo>
                  <a:lnTo>
                    <a:pt x="962" y="177"/>
                  </a:lnTo>
                  <a:lnTo>
                    <a:pt x="962" y="177"/>
                  </a:lnTo>
                  <a:lnTo>
                    <a:pt x="939" y="148"/>
                  </a:lnTo>
                  <a:lnTo>
                    <a:pt x="916" y="123"/>
                  </a:lnTo>
                  <a:lnTo>
                    <a:pt x="916" y="123"/>
                  </a:lnTo>
                  <a:lnTo>
                    <a:pt x="902" y="105"/>
                  </a:lnTo>
                  <a:lnTo>
                    <a:pt x="902" y="105"/>
                  </a:lnTo>
                  <a:lnTo>
                    <a:pt x="890" y="90"/>
                  </a:lnTo>
                  <a:lnTo>
                    <a:pt x="890" y="90"/>
                  </a:lnTo>
                  <a:lnTo>
                    <a:pt x="879" y="75"/>
                  </a:lnTo>
                  <a:lnTo>
                    <a:pt x="874" y="69"/>
                  </a:lnTo>
                  <a:lnTo>
                    <a:pt x="868" y="63"/>
                  </a:lnTo>
                  <a:lnTo>
                    <a:pt x="868" y="63"/>
                  </a:lnTo>
                  <a:lnTo>
                    <a:pt x="860" y="58"/>
                  </a:lnTo>
                  <a:lnTo>
                    <a:pt x="853" y="53"/>
                  </a:lnTo>
                  <a:lnTo>
                    <a:pt x="846" y="49"/>
                  </a:lnTo>
                  <a:lnTo>
                    <a:pt x="839" y="46"/>
                  </a:lnTo>
                  <a:lnTo>
                    <a:pt x="830" y="43"/>
                  </a:lnTo>
                  <a:lnTo>
                    <a:pt x="822" y="42"/>
                  </a:lnTo>
                  <a:lnTo>
                    <a:pt x="814" y="41"/>
                  </a:lnTo>
                  <a:lnTo>
                    <a:pt x="805" y="40"/>
                  </a:lnTo>
                  <a:lnTo>
                    <a:pt x="805" y="40"/>
                  </a:lnTo>
                  <a:lnTo>
                    <a:pt x="794" y="41"/>
                  </a:lnTo>
                  <a:lnTo>
                    <a:pt x="784" y="42"/>
                  </a:lnTo>
                  <a:lnTo>
                    <a:pt x="774" y="44"/>
                  </a:lnTo>
                  <a:lnTo>
                    <a:pt x="763" y="47"/>
                  </a:lnTo>
                  <a:lnTo>
                    <a:pt x="742" y="53"/>
                  </a:lnTo>
                  <a:lnTo>
                    <a:pt x="721" y="61"/>
                  </a:lnTo>
                  <a:lnTo>
                    <a:pt x="714" y="64"/>
                  </a:lnTo>
                  <a:lnTo>
                    <a:pt x="695" y="71"/>
                  </a:lnTo>
                  <a:lnTo>
                    <a:pt x="695" y="71"/>
                  </a:lnTo>
                  <a:lnTo>
                    <a:pt x="661" y="83"/>
                  </a:lnTo>
                  <a:lnTo>
                    <a:pt x="627" y="97"/>
                  </a:lnTo>
                  <a:lnTo>
                    <a:pt x="610" y="105"/>
                  </a:lnTo>
                  <a:lnTo>
                    <a:pt x="595" y="112"/>
                  </a:lnTo>
                  <a:lnTo>
                    <a:pt x="578" y="122"/>
                  </a:lnTo>
                  <a:lnTo>
                    <a:pt x="564" y="131"/>
                  </a:lnTo>
                  <a:lnTo>
                    <a:pt x="564" y="131"/>
                  </a:lnTo>
                  <a:lnTo>
                    <a:pt x="538" y="148"/>
                  </a:lnTo>
                  <a:lnTo>
                    <a:pt x="513" y="166"/>
                  </a:lnTo>
                  <a:lnTo>
                    <a:pt x="513" y="166"/>
                  </a:lnTo>
                  <a:lnTo>
                    <a:pt x="490" y="184"/>
                  </a:lnTo>
                  <a:lnTo>
                    <a:pt x="466" y="201"/>
                  </a:lnTo>
                  <a:lnTo>
                    <a:pt x="466" y="201"/>
                  </a:lnTo>
                  <a:lnTo>
                    <a:pt x="461" y="204"/>
                  </a:lnTo>
                  <a:lnTo>
                    <a:pt x="458" y="207"/>
                  </a:lnTo>
                  <a:lnTo>
                    <a:pt x="454" y="211"/>
                  </a:lnTo>
                  <a:lnTo>
                    <a:pt x="453" y="215"/>
                  </a:lnTo>
                  <a:lnTo>
                    <a:pt x="452" y="222"/>
                  </a:lnTo>
                  <a:lnTo>
                    <a:pt x="452" y="228"/>
                  </a:lnTo>
                  <a:lnTo>
                    <a:pt x="452" y="228"/>
                  </a:lnTo>
                  <a:lnTo>
                    <a:pt x="454" y="233"/>
                  </a:lnTo>
                  <a:lnTo>
                    <a:pt x="459" y="239"/>
                  </a:lnTo>
                  <a:lnTo>
                    <a:pt x="463" y="245"/>
                  </a:lnTo>
                  <a:lnTo>
                    <a:pt x="469" y="250"/>
                  </a:lnTo>
                  <a:lnTo>
                    <a:pt x="482" y="260"/>
                  </a:lnTo>
                  <a:lnTo>
                    <a:pt x="498" y="269"/>
                  </a:lnTo>
                  <a:lnTo>
                    <a:pt x="514" y="277"/>
                  </a:lnTo>
                  <a:lnTo>
                    <a:pt x="530" y="283"/>
                  </a:lnTo>
                  <a:lnTo>
                    <a:pt x="543" y="287"/>
                  </a:lnTo>
                  <a:lnTo>
                    <a:pt x="554" y="289"/>
                  </a:lnTo>
                  <a:lnTo>
                    <a:pt x="554" y="289"/>
                  </a:lnTo>
                  <a:lnTo>
                    <a:pt x="557" y="290"/>
                  </a:lnTo>
                  <a:lnTo>
                    <a:pt x="560" y="291"/>
                  </a:lnTo>
                  <a:lnTo>
                    <a:pt x="563" y="293"/>
                  </a:lnTo>
                  <a:lnTo>
                    <a:pt x="566" y="295"/>
                  </a:lnTo>
                  <a:lnTo>
                    <a:pt x="568" y="298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5" y="297"/>
                  </a:lnTo>
                  <a:lnTo>
                    <a:pt x="575" y="297"/>
                  </a:lnTo>
                  <a:lnTo>
                    <a:pt x="578" y="297"/>
                  </a:lnTo>
                  <a:lnTo>
                    <a:pt x="583" y="298"/>
                  </a:lnTo>
                  <a:lnTo>
                    <a:pt x="586" y="299"/>
                  </a:lnTo>
                  <a:lnTo>
                    <a:pt x="588" y="301"/>
                  </a:lnTo>
                  <a:lnTo>
                    <a:pt x="588" y="301"/>
                  </a:lnTo>
                  <a:lnTo>
                    <a:pt x="590" y="304"/>
                  </a:lnTo>
                  <a:lnTo>
                    <a:pt x="591" y="306"/>
                  </a:lnTo>
                  <a:lnTo>
                    <a:pt x="591" y="313"/>
                  </a:lnTo>
                  <a:lnTo>
                    <a:pt x="591" y="313"/>
                  </a:lnTo>
                  <a:lnTo>
                    <a:pt x="589" y="328"/>
                  </a:lnTo>
                  <a:lnTo>
                    <a:pt x="586" y="344"/>
                  </a:lnTo>
                  <a:lnTo>
                    <a:pt x="581" y="358"/>
                  </a:lnTo>
                  <a:lnTo>
                    <a:pt x="576" y="373"/>
                  </a:lnTo>
                  <a:lnTo>
                    <a:pt x="571" y="388"/>
                  </a:lnTo>
                  <a:lnTo>
                    <a:pt x="565" y="403"/>
                  </a:lnTo>
                  <a:lnTo>
                    <a:pt x="558" y="417"/>
                  </a:lnTo>
                  <a:lnTo>
                    <a:pt x="549" y="430"/>
                  </a:lnTo>
                  <a:lnTo>
                    <a:pt x="533" y="458"/>
                  </a:lnTo>
                  <a:lnTo>
                    <a:pt x="514" y="485"/>
                  </a:lnTo>
                  <a:lnTo>
                    <a:pt x="495" y="512"/>
                  </a:lnTo>
                  <a:lnTo>
                    <a:pt x="474" y="537"/>
                  </a:lnTo>
                  <a:lnTo>
                    <a:pt x="474" y="537"/>
                  </a:lnTo>
                  <a:lnTo>
                    <a:pt x="465" y="548"/>
                  </a:lnTo>
                  <a:lnTo>
                    <a:pt x="453" y="561"/>
                  </a:lnTo>
                  <a:lnTo>
                    <a:pt x="442" y="571"/>
                  </a:lnTo>
                  <a:lnTo>
                    <a:pt x="431" y="582"/>
                  </a:lnTo>
                  <a:lnTo>
                    <a:pt x="418" y="593"/>
                  </a:lnTo>
                  <a:lnTo>
                    <a:pt x="405" y="603"/>
                  </a:lnTo>
                  <a:lnTo>
                    <a:pt x="378" y="622"/>
                  </a:lnTo>
                  <a:lnTo>
                    <a:pt x="348" y="640"/>
                  </a:lnTo>
                  <a:lnTo>
                    <a:pt x="317" y="656"/>
                  </a:lnTo>
                  <a:lnTo>
                    <a:pt x="284" y="670"/>
                  </a:lnTo>
                  <a:lnTo>
                    <a:pt x="248" y="684"/>
                  </a:lnTo>
                  <a:lnTo>
                    <a:pt x="248" y="684"/>
                  </a:lnTo>
                  <a:lnTo>
                    <a:pt x="226" y="690"/>
                  </a:lnTo>
                  <a:lnTo>
                    <a:pt x="204" y="694"/>
                  </a:lnTo>
                  <a:lnTo>
                    <a:pt x="181" y="697"/>
                  </a:lnTo>
                  <a:lnTo>
                    <a:pt x="158" y="698"/>
                  </a:lnTo>
                  <a:lnTo>
                    <a:pt x="158" y="698"/>
                  </a:lnTo>
                  <a:lnTo>
                    <a:pt x="140" y="697"/>
                  </a:lnTo>
                  <a:lnTo>
                    <a:pt x="140" y="697"/>
                  </a:lnTo>
                  <a:lnTo>
                    <a:pt x="129" y="696"/>
                  </a:lnTo>
                  <a:lnTo>
                    <a:pt x="129" y="696"/>
                  </a:lnTo>
                  <a:lnTo>
                    <a:pt x="115" y="695"/>
                  </a:lnTo>
                  <a:lnTo>
                    <a:pt x="98" y="694"/>
                  </a:lnTo>
                  <a:lnTo>
                    <a:pt x="98" y="69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909" name="组合 908">
            <a:extLst>
              <a:ext uri="{FF2B5EF4-FFF2-40B4-BE49-F238E27FC236}">
                <a16:creationId xmlns:a16="http://schemas.microsoft.com/office/drawing/2014/main" id="{B169A200-640E-29FC-4367-C11FF35CAA25}"/>
              </a:ext>
            </a:extLst>
          </p:cNvPr>
          <p:cNvGrpSpPr/>
          <p:nvPr/>
        </p:nvGrpSpPr>
        <p:grpSpPr>
          <a:xfrm>
            <a:off x="7466699" y="1944642"/>
            <a:ext cx="386460" cy="366726"/>
            <a:chOff x="4219575" y="3103563"/>
            <a:chExt cx="746125" cy="708025"/>
          </a:xfrm>
          <a:solidFill>
            <a:schemeClr val="bg1"/>
          </a:solidFill>
        </p:grpSpPr>
        <p:sp>
          <p:nvSpPr>
            <p:cNvPr id="910" name="Freeform 356">
              <a:extLst>
                <a:ext uri="{FF2B5EF4-FFF2-40B4-BE49-F238E27FC236}">
                  <a16:creationId xmlns:a16="http://schemas.microsoft.com/office/drawing/2014/main" id="{568F6FA0-188D-903E-4BBB-FE18ADC83F07}"/>
                </a:ext>
              </a:extLst>
            </p:cNvPr>
            <p:cNvSpPr/>
            <p:nvPr/>
          </p:nvSpPr>
          <p:spPr bwMode="auto">
            <a:xfrm>
              <a:off x="4276725" y="3703638"/>
              <a:ext cx="17463" cy="60325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2" y="18"/>
                </a:cxn>
                <a:cxn ang="0">
                  <a:pos x="20" y="31"/>
                </a:cxn>
                <a:cxn ang="0">
                  <a:pos x="12" y="57"/>
                </a:cxn>
                <a:cxn ang="0">
                  <a:pos x="7" y="69"/>
                </a:cxn>
                <a:cxn ang="0">
                  <a:pos x="4" y="83"/>
                </a:cxn>
                <a:cxn ang="0">
                  <a:pos x="1" y="95"/>
                </a:cxn>
                <a:cxn ang="0">
                  <a:pos x="0" y="109"/>
                </a:cxn>
                <a:cxn ang="0">
                  <a:pos x="0" y="109"/>
                </a:cxn>
                <a:cxn ang="0">
                  <a:pos x="0" y="111"/>
                </a:cxn>
                <a:cxn ang="0">
                  <a:pos x="1" y="113"/>
                </a:cxn>
                <a:cxn ang="0">
                  <a:pos x="3" y="114"/>
                </a:cxn>
                <a:cxn ang="0">
                  <a:pos x="4" y="114"/>
                </a:cxn>
                <a:cxn ang="0">
                  <a:pos x="6" y="114"/>
                </a:cxn>
                <a:cxn ang="0">
                  <a:pos x="7" y="113"/>
                </a:cxn>
                <a:cxn ang="0">
                  <a:pos x="9" y="111"/>
                </a:cxn>
                <a:cxn ang="0">
                  <a:pos x="10" y="109"/>
                </a:cxn>
                <a:cxn ang="0">
                  <a:pos x="10" y="109"/>
                </a:cxn>
                <a:cxn ang="0">
                  <a:pos x="11" y="95"/>
                </a:cxn>
                <a:cxn ang="0">
                  <a:pos x="14" y="83"/>
                </a:cxn>
                <a:cxn ang="0">
                  <a:pos x="17" y="69"/>
                </a:cxn>
                <a:cxn ang="0">
                  <a:pos x="21" y="57"/>
                </a:cxn>
                <a:cxn ang="0">
                  <a:pos x="29" y="31"/>
                </a:cxn>
                <a:cxn ang="0">
                  <a:pos x="32" y="18"/>
                </a:cxn>
                <a:cxn ang="0">
                  <a:pos x="33" y="4"/>
                </a:cxn>
                <a:cxn ang="0">
                  <a:pos x="33" y="4"/>
                </a:cxn>
                <a:cxn ang="0">
                  <a:pos x="33" y="2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7" y="0"/>
                </a:cxn>
                <a:cxn ang="0">
                  <a:pos x="25" y="1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3" h="114">
                  <a:moveTo>
                    <a:pt x="24" y="4"/>
                  </a:moveTo>
                  <a:lnTo>
                    <a:pt x="24" y="4"/>
                  </a:lnTo>
                  <a:lnTo>
                    <a:pt x="22" y="18"/>
                  </a:lnTo>
                  <a:lnTo>
                    <a:pt x="20" y="31"/>
                  </a:lnTo>
                  <a:lnTo>
                    <a:pt x="12" y="57"/>
                  </a:lnTo>
                  <a:lnTo>
                    <a:pt x="7" y="69"/>
                  </a:lnTo>
                  <a:lnTo>
                    <a:pt x="4" y="83"/>
                  </a:lnTo>
                  <a:lnTo>
                    <a:pt x="1" y="95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0" y="111"/>
                  </a:lnTo>
                  <a:lnTo>
                    <a:pt x="1" y="113"/>
                  </a:lnTo>
                  <a:lnTo>
                    <a:pt x="3" y="114"/>
                  </a:lnTo>
                  <a:lnTo>
                    <a:pt x="4" y="114"/>
                  </a:lnTo>
                  <a:lnTo>
                    <a:pt x="6" y="114"/>
                  </a:lnTo>
                  <a:lnTo>
                    <a:pt x="7" y="113"/>
                  </a:lnTo>
                  <a:lnTo>
                    <a:pt x="9" y="111"/>
                  </a:lnTo>
                  <a:lnTo>
                    <a:pt x="10" y="109"/>
                  </a:lnTo>
                  <a:lnTo>
                    <a:pt x="10" y="109"/>
                  </a:lnTo>
                  <a:lnTo>
                    <a:pt x="11" y="95"/>
                  </a:lnTo>
                  <a:lnTo>
                    <a:pt x="14" y="83"/>
                  </a:lnTo>
                  <a:lnTo>
                    <a:pt x="17" y="69"/>
                  </a:lnTo>
                  <a:lnTo>
                    <a:pt x="21" y="57"/>
                  </a:lnTo>
                  <a:lnTo>
                    <a:pt x="29" y="31"/>
                  </a:lnTo>
                  <a:lnTo>
                    <a:pt x="32" y="1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2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1" name="Freeform 357">
              <a:extLst>
                <a:ext uri="{FF2B5EF4-FFF2-40B4-BE49-F238E27FC236}">
                  <a16:creationId xmlns:a16="http://schemas.microsoft.com/office/drawing/2014/main" id="{7FC76268-8458-BC9B-BB19-C1E54ABD318D}"/>
                </a:ext>
              </a:extLst>
            </p:cNvPr>
            <p:cNvSpPr/>
            <p:nvPr/>
          </p:nvSpPr>
          <p:spPr bwMode="auto">
            <a:xfrm>
              <a:off x="4314825" y="3724275"/>
              <a:ext cx="17463" cy="57150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8" y="17"/>
                </a:cxn>
                <a:cxn ang="0">
                  <a:pos x="14" y="29"/>
                </a:cxn>
                <a:cxn ang="0">
                  <a:pos x="9" y="43"/>
                </a:cxn>
                <a:cxn ang="0">
                  <a:pos x="4" y="55"/>
                </a:cxn>
                <a:cxn ang="0">
                  <a:pos x="4" y="55"/>
                </a:cxn>
                <a:cxn ang="0">
                  <a:pos x="2" y="68"/>
                </a:cxn>
                <a:cxn ang="0">
                  <a:pos x="1" y="80"/>
                </a:cxn>
                <a:cxn ang="0">
                  <a:pos x="0" y="105"/>
                </a:cxn>
                <a:cxn ang="0">
                  <a:pos x="0" y="105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2" y="109"/>
                </a:cxn>
                <a:cxn ang="0">
                  <a:pos x="4" y="109"/>
                </a:cxn>
                <a:cxn ang="0">
                  <a:pos x="6" y="109"/>
                </a:cxn>
                <a:cxn ang="0">
                  <a:pos x="7" y="108"/>
                </a:cxn>
                <a:cxn ang="0">
                  <a:pos x="8" y="106"/>
                </a:cxn>
                <a:cxn ang="0">
                  <a:pos x="9" y="105"/>
                </a:cxn>
                <a:cxn ang="0">
                  <a:pos x="9" y="105"/>
                </a:cxn>
                <a:cxn ang="0">
                  <a:pos x="9" y="93"/>
                </a:cxn>
                <a:cxn ang="0">
                  <a:pos x="11" y="83"/>
                </a:cxn>
                <a:cxn ang="0">
                  <a:pos x="13" y="62"/>
                </a:cxn>
                <a:cxn ang="0">
                  <a:pos x="13" y="62"/>
                </a:cxn>
                <a:cxn ang="0">
                  <a:pos x="14" y="55"/>
                </a:cxn>
                <a:cxn ang="0">
                  <a:pos x="16" y="48"/>
                </a:cxn>
                <a:cxn ang="0">
                  <a:pos x="21" y="33"/>
                </a:cxn>
                <a:cxn ang="0">
                  <a:pos x="27" y="20"/>
                </a:cxn>
                <a:cxn ang="0">
                  <a:pos x="33" y="6"/>
                </a:cxn>
                <a:cxn ang="0">
                  <a:pos x="33" y="6"/>
                </a:cxn>
                <a:cxn ang="0">
                  <a:pos x="33" y="4"/>
                </a:cxn>
                <a:cxn ang="0">
                  <a:pos x="32" y="3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27" y="0"/>
                </a:cxn>
                <a:cxn ang="0">
                  <a:pos x="25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3" h="109">
                  <a:moveTo>
                    <a:pt x="23" y="4"/>
                  </a:moveTo>
                  <a:lnTo>
                    <a:pt x="23" y="4"/>
                  </a:lnTo>
                  <a:lnTo>
                    <a:pt x="18" y="17"/>
                  </a:lnTo>
                  <a:lnTo>
                    <a:pt x="14" y="29"/>
                  </a:lnTo>
                  <a:lnTo>
                    <a:pt x="9" y="43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2" y="68"/>
                  </a:lnTo>
                  <a:lnTo>
                    <a:pt x="1" y="8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2" y="109"/>
                  </a:lnTo>
                  <a:lnTo>
                    <a:pt x="4" y="109"/>
                  </a:lnTo>
                  <a:lnTo>
                    <a:pt x="6" y="109"/>
                  </a:lnTo>
                  <a:lnTo>
                    <a:pt x="7" y="108"/>
                  </a:lnTo>
                  <a:lnTo>
                    <a:pt x="8" y="106"/>
                  </a:lnTo>
                  <a:lnTo>
                    <a:pt x="9" y="105"/>
                  </a:lnTo>
                  <a:lnTo>
                    <a:pt x="9" y="105"/>
                  </a:lnTo>
                  <a:lnTo>
                    <a:pt x="9" y="93"/>
                  </a:lnTo>
                  <a:lnTo>
                    <a:pt x="11" y="83"/>
                  </a:lnTo>
                  <a:lnTo>
                    <a:pt x="13" y="62"/>
                  </a:lnTo>
                  <a:lnTo>
                    <a:pt x="13" y="62"/>
                  </a:lnTo>
                  <a:lnTo>
                    <a:pt x="14" y="55"/>
                  </a:lnTo>
                  <a:lnTo>
                    <a:pt x="16" y="48"/>
                  </a:lnTo>
                  <a:lnTo>
                    <a:pt x="21" y="33"/>
                  </a:lnTo>
                  <a:lnTo>
                    <a:pt x="27" y="20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4"/>
                  </a:lnTo>
                  <a:lnTo>
                    <a:pt x="32" y="3"/>
                  </a:lnTo>
                  <a:lnTo>
                    <a:pt x="31" y="1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2" name="Freeform 358">
              <a:extLst>
                <a:ext uri="{FF2B5EF4-FFF2-40B4-BE49-F238E27FC236}">
                  <a16:creationId xmlns:a16="http://schemas.microsoft.com/office/drawing/2014/main" id="{05BDC03D-BEC7-C264-AD4A-10957F52FAA3}"/>
                </a:ext>
              </a:extLst>
            </p:cNvPr>
            <p:cNvSpPr/>
            <p:nvPr/>
          </p:nvSpPr>
          <p:spPr bwMode="auto">
            <a:xfrm>
              <a:off x="4352925" y="3725863"/>
              <a:ext cx="22225" cy="5556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2" y="11"/>
                </a:cxn>
                <a:cxn ang="0">
                  <a:pos x="30" y="17"/>
                </a:cxn>
                <a:cxn ang="0">
                  <a:pos x="25" y="30"/>
                </a:cxn>
                <a:cxn ang="0">
                  <a:pos x="18" y="41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9" y="64"/>
                </a:cxn>
                <a:cxn ang="0">
                  <a:pos x="5" y="75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8" y="101"/>
                </a:cxn>
                <a:cxn ang="0">
                  <a:pos x="8" y="101"/>
                </a:cxn>
                <a:cxn ang="0">
                  <a:pos x="16" y="72"/>
                </a:cxn>
                <a:cxn ang="0">
                  <a:pos x="21" y="58"/>
                </a:cxn>
                <a:cxn ang="0">
                  <a:pos x="27" y="45"/>
                </a:cxn>
                <a:cxn ang="0">
                  <a:pos x="27" y="45"/>
                </a:cxn>
                <a:cxn ang="0">
                  <a:pos x="36" y="25"/>
                </a:cxn>
                <a:cxn ang="0">
                  <a:pos x="40" y="15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1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4" y="1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104">
                  <a:moveTo>
                    <a:pt x="33" y="5"/>
                  </a:moveTo>
                  <a:lnTo>
                    <a:pt x="33" y="5"/>
                  </a:lnTo>
                  <a:lnTo>
                    <a:pt x="32" y="11"/>
                  </a:lnTo>
                  <a:lnTo>
                    <a:pt x="30" y="17"/>
                  </a:lnTo>
                  <a:lnTo>
                    <a:pt x="25" y="30"/>
                  </a:lnTo>
                  <a:lnTo>
                    <a:pt x="18" y="41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9" y="64"/>
                  </a:lnTo>
                  <a:lnTo>
                    <a:pt x="5" y="75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8" y="101"/>
                  </a:lnTo>
                  <a:lnTo>
                    <a:pt x="8" y="101"/>
                  </a:lnTo>
                  <a:lnTo>
                    <a:pt x="16" y="72"/>
                  </a:lnTo>
                  <a:lnTo>
                    <a:pt x="21" y="58"/>
                  </a:lnTo>
                  <a:lnTo>
                    <a:pt x="27" y="45"/>
                  </a:lnTo>
                  <a:lnTo>
                    <a:pt x="27" y="45"/>
                  </a:lnTo>
                  <a:lnTo>
                    <a:pt x="36" y="25"/>
                  </a:lnTo>
                  <a:lnTo>
                    <a:pt x="40" y="1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1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4" y="1"/>
                  </a:lnTo>
                  <a:lnTo>
                    <a:pt x="33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3" name="Freeform 359">
              <a:extLst>
                <a:ext uri="{FF2B5EF4-FFF2-40B4-BE49-F238E27FC236}">
                  <a16:creationId xmlns:a16="http://schemas.microsoft.com/office/drawing/2014/main" id="{0BF17FD9-082E-38B0-8916-45C9BE5D48DF}"/>
                </a:ext>
              </a:extLst>
            </p:cNvPr>
            <p:cNvSpPr/>
            <p:nvPr/>
          </p:nvSpPr>
          <p:spPr bwMode="auto">
            <a:xfrm>
              <a:off x="4387850" y="3729038"/>
              <a:ext cx="26988" cy="57150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42" y="4"/>
                </a:cxn>
                <a:cxn ang="0">
                  <a:pos x="41" y="10"/>
                </a:cxn>
                <a:cxn ang="0">
                  <a:pos x="40" y="15"/>
                </a:cxn>
                <a:cxn ang="0">
                  <a:pos x="35" y="26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22" y="49"/>
                </a:cxn>
                <a:cxn ang="0">
                  <a:pos x="20" y="56"/>
                </a:cxn>
                <a:cxn ang="0">
                  <a:pos x="16" y="67"/>
                </a:cxn>
                <a:cxn ang="0">
                  <a:pos x="16" y="67"/>
                </a:cxn>
                <a:cxn ang="0">
                  <a:pos x="9" y="84"/>
                </a:cxn>
                <a:cxn ang="0">
                  <a:pos x="0" y="101"/>
                </a:cxn>
                <a:cxn ang="0">
                  <a:pos x="0" y="101"/>
                </a:cxn>
                <a:cxn ang="0">
                  <a:pos x="0" y="103"/>
                </a:cxn>
                <a:cxn ang="0">
                  <a:pos x="0" y="105"/>
                </a:cxn>
                <a:cxn ang="0">
                  <a:pos x="1" y="107"/>
                </a:cxn>
                <a:cxn ang="0">
                  <a:pos x="2" y="108"/>
                </a:cxn>
                <a:cxn ang="0">
                  <a:pos x="4" y="108"/>
                </a:cxn>
                <a:cxn ang="0">
                  <a:pos x="6" y="108"/>
                </a:cxn>
                <a:cxn ang="0">
                  <a:pos x="7" y="108"/>
                </a:cxn>
                <a:cxn ang="0">
                  <a:pos x="8" y="106"/>
                </a:cxn>
                <a:cxn ang="0">
                  <a:pos x="8" y="106"/>
                </a:cxn>
                <a:cxn ang="0">
                  <a:pos x="22" y="77"/>
                </a:cxn>
                <a:cxn ang="0">
                  <a:pos x="22" y="77"/>
                </a:cxn>
                <a:cxn ang="0">
                  <a:pos x="25" y="70"/>
                </a:cxn>
                <a:cxn ang="0">
                  <a:pos x="28" y="62"/>
                </a:cxn>
                <a:cxn ang="0">
                  <a:pos x="31" y="53"/>
                </a:cxn>
                <a:cxn ang="0">
                  <a:pos x="34" y="46"/>
                </a:cxn>
                <a:cxn ang="0">
                  <a:pos x="34" y="46"/>
                </a:cxn>
                <a:cxn ang="0">
                  <a:pos x="45" y="26"/>
                </a:cxn>
                <a:cxn ang="0">
                  <a:pos x="49" y="15"/>
                </a:cxn>
                <a:cxn ang="0">
                  <a:pos x="51" y="10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2" y="2"/>
                </a:cxn>
                <a:cxn ang="0">
                  <a:pos x="51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4" y="1"/>
                </a:cxn>
                <a:cxn ang="0">
                  <a:pos x="43" y="2"/>
                </a:cxn>
                <a:cxn ang="0">
                  <a:pos x="42" y="4"/>
                </a:cxn>
                <a:cxn ang="0">
                  <a:pos x="42" y="4"/>
                </a:cxn>
              </a:cxnLst>
              <a:rect l="0" t="0" r="r" b="b"/>
              <a:pathLst>
                <a:path w="52" h="108">
                  <a:moveTo>
                    <a:pt x="42" y="4"/>
                  </a:moveTo>
                  <a:lnTo>
                    <a:pt x="42" y="4"/>
                  </a:lnTo>
                  <a:lnTo>
                    <a:pt x="41" y="10"/>
                  </a:lnTo>
                  <a:lnTo>
                    <a:pt x="40" y="15"/>
                  </a:lnTo>
                  <a:lnTo>
                    <a:pt x="35" y="26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22" y="49"/>
                  </a:lnTo>
                  <a:lnTo>
                    <a:pt x="20" y="56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9" y="84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0" y="103"/>
                  </a:lnTo>
                  <a:lnTo>
                    <a:pt x="0" y="105"/>
                  </a:lnTo>
                  <a:lnTo>
                    <a:pt x="1" y="107"/>
                  </a:lnTo>
                  <a:lnTo>
                    <a:pt x="2" y="108"/>
                  </a:lnTo>
                  <a:lnTo>
                    <a:pt x="4" y="108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8" y="106"/>
                  </a:lnTo>
                  <a:lnTo>
                    <a:pt x="8" y="106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5" y="70"/>
                  </a:lnTo>
                  <a:lnTo>
                    <a:pt x="28" y="62"/>
                  </a:lnTo>
                  <a:lnTo>
                    <a:pt x="31" y="53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45" y="26"/>
                  </a:lnTo>
                  <a:lnTo>
                    <a:pt x="49" y="15"/>
                  </a:lnTo>
                  <a:lnTo>
                    <a:pt x="51" y="1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51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4" y="1"/>
                  </a:lnTo>
                  <a:lnTo>
                    <a:pt x="43" y="2"/>
                  </a:lnTo>
                  <a:lnTo>
                    <a:pt x="42" y="4"/>
                  </a:lnTo>
                  <a:lnTo>
                    <a:pt x="4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4" name="Freeform 360">
              <a:extLst>
                <a:ext uri="{FF2B5EF4-FFF2-40B4-BE49-F238E27FC236}">
                  <a16:creationId xmlns:a16="http://schemas.microsoft.com/office/drawing/2014/main" id="{C358CEB8-5060-3FD0-5F3C-1C9EDE99F414}"/>
                </a:ext>
              </a:extLst>
            </p:cNvPr>
            <p:cNvSpPr/>
            <p:nvPr/>
          </p:nvSpPr>
          <p:spPr bwMode="auto">
            <a:xfrm>
              <a:off x="4438650" y="3730625"/>
              <a:ext cx="23813" cy="55563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37" y="5"/>
                </a:cxn>
                <a:cxn ang="0">
                  <a:pos x="35" y="17"/>
                </a:cxn>
                <a:cxn ang="0">
                  <a:pos x="32" y="29"/>
                </a:cxn>
                <a:cxn ang="0">
                  <a:pos x="27" y="41"/>
                </a:cxn>
                <a:cxn ang="0">
                  <a:pos x="21" y="53"/>
                </a:cxn>
                <a:cxn ang="0">
                  <a:pos x="8" y="75"/>
                </a:cxn>
                <a:cxn ang="0">
                  <a:pos x="3" y="87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2" y="103"/>
                </a:cxn>
                <a:cxn ang="0">
                  <a:pos x="3" y="104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1"/>
                </a:cxn>
                <a:cxn ang="0">
                  <a:pos x="9" y="101"/>
                </a:cxn>
                <a:cxn ang="0">
                  <a:pos x="12" y="89"/>
                </a:cxn>
                <a:cxn ang="0">
                  <a:pos x="17" y="76"/>
                </a:cxn>
                <a:cxn ang="0">
                  <a:pos x="30" y="54"/>
                </a:cxn>
                <a:cxn ang="0">
                  <a:pos x="36" y="42"/>
                </a:cxn>
                <a:cxn ang="0">
                  <a:pos x="41" y="30"/>
                </a:cxn>
                <a:cxn ang="0">
                  <a:pos x="45" y="17"/>
                </a:cxn>
                <a:cxn ang="0">
                  <a:pos x="46" y="5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5" y="2"/>
                </a:cxn>
                <a:cxn ang="0">
                  <a:pos x="44" y="1"/>
                </a:cxn>
                <a:cxn ang="0">
                  <a:pos x="42" y="0"/>
                </a:cxn>
                <a:cxn ang="0">
                  <a:pos x="40" y="1"/>
                </a:cxn>
                <a:cxn ang="0">
                  <a:pos x="39" y="2"/>
                </a:cxn>
                <a:cxn ang="0">
                  <a:pos x="38" y="3"/>
                </a:cxn>
                <a:cxn ang="0">
                  <a:pos x="37" y="5"/>
                </a:cxn>
                <a:cxn ang="0">
                  <a:pos x="37" y="5"/>
                </a:cxn>
              </a:cxnLst>
              <a:rect l="0" t="0" r="r" b="b"/>
              <a:pathLst>
                <a:path w="46" h="104">
                  <a:moveTo>
                    <a:pt x="37" y="5"/>
                  </a:moveTo>
                  <a:lnTo>
                    <a:pt x="37" y="5"/>
                  </a:lnTo>
                  <a:lnTo>
                    <a:pt x="35" y="17"/>
                  </a:lnTo>
                  <a:lnTo>
                    <a:pt x="32" y="29"/>
                  </a:lnTo>
                  <a:lnTo>
                    <a:pt x="27" y="41"/>
                  </a:lnTo>
                  <a:lnTo>
                    <a:pt x="21" y="53"/>
                  </a:lnTo>
                  <a:lnTo>
                    <a:pt x="8" y="75"/>
                  </a:lnTo>
                  <a:lnTo>
                    <a:pt x="3" y="87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2" y="103"/>
                  </a:lnTo>
                  <a:lnTo>
                    <a:pt x="3" y="104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12" y="89"/>
                  </a:lnTo>
                  <a:lnTo>
                    <a:pt x="17" y="76"/>
                  </a:lnTo>
                  <a:lnTo>
                    <a:pt x="30" y="54"/>
                  </a:lnTo>
                  <a:lnTo>
                    <a:pt x="36" y="42"/>
                  </a:lnTo>
                  <a:lnTo>
                    <a:pt x="41" y="30"/>
                  </a:lnTo>
                  <a:lnTo>
                    <a:pt x="45" y="17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5" y="2"/>
                  </a:lnTo>
                  <a:lnTo>
                    <a:pt x="44" y="1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9" y="2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7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5" name="Freeform 361">
              <a:extLst>
                <a:ext uri="{FF2B5EF4-FFF2-40B4-BE49-F238E27FC236}">
                  <a16:creationId xmlns:a16="http://schemas.microsoft.com/office/drawing/2014/main" id="{4EF73434-1BC3-19DB-36D6-0230DEB2ACC7}"/>
                </a:ext>
              </a:extLst>
            </p:cNvPr>
            <p:cNvSpPr/>
            <p:nvPr/>
          </p:nvSpPr>
          <p:spPr bwMode="auto">
            <a:xfrm>
              <a:off x="4478338" y="3732213"/>
              <a:ext cx="25400" cy="52388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34" y="14"/>
                </a:cxn>
                <a:cxn ang="0">
                  <a:pos x="29" y="26"/>
                </a:cxn>
                <a:cxn ang="0">
                  <a:pos x="18" y="47"/>
                </a:cxn>
                <a:cxn ang="0">
                  <a:pos x="13" y="58"/>
                </a:cxn>
                <a:cxn ang="0">
                  <a:pos x="8" y="69"/>
                </a:cxn>
                <a:cxn ang="0">
                  <a:pos x="3" y="80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0" y="95"/>
                </a:cxn>
                <a:cxn ang="0">
                  <a:pos x="1" y="97"/>
                </a:cxn>
                <a:cxn ang="0">
                  <a:pos x="4" y="98"/>
                </a:cxn>
                <a:cxn ang="0">
                  <a:pos x="6" y="99"/>
                </a:cxn>
                <a:cxn ang="0">
                  <a:pos x="8" y="98"/>
                </a:cxn>
                <a:cxn ang="0">
                  <a:pos x="9" y="97"/>
                </a:cxn>
                <a:cxn ang="0">
                  <a:pos x="10" y="95"/>
                </a:cxn>
                <a:cxn ang="0">
                  <a:pos x="10" y="95"/>
                </a:cxn>
                <a:cxn ang="0">
                  <a:pos x="13" y="84"/>
                </a:cxn>
                <a:cxn ang="0">
                  <a:pos x="17" y="72"/>
                </a:cxn>
                <a:cxn ang="0">
                  <a:pos x="22" y="61"/>
                </a:cxn>
                <a:cxn ang="0">
                  <a:pos x="27" y="49"/>
                </a:cxn>
                <a:cxn ang="0">
                  <a:pos x="39" y="28"/>
                </a:cxn>
                <a:cxn ang="0">
                  <a:pos x="44" y="16"/>
                </a:cxn>
                <a:cxn ang="0">
                  <a:pos x="48" y="5"/>
                </a:cxn>
                <a:cxn ang="0">
                  <a:pos x="48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0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99">
                  <a:moveTo>
                    <a:pt x="39" y="3"/>
                  </a:moveTo>
                  <a:lnTo>
                    <a:pt x="39" y="3"/>
                  </a:lnTo>
                  <a:lnTo>
                    <a:pt x="34" y="14"/>
                  </a:lnTo>
                  <a:lnTo>
                    <a:pt x="29" y="26"/>
                  </a:lnTo>
                  <a:lnTo>
                    <a:pt x="18" y="47"/>
                  </a:lnTo>
                  <a:lnTo>
                    <a:pt x="13" y="58"/>
                  </a:lnTo>
                  <a:lnTo>
                    <a:pt x="8" y="69"/>
                  </a:lnTo>
                  <a:lnTo>
                    <a:pt x="3" y="8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95"/>
                  </a:lnTo>
                  <a:lnTo>
                    <a:pt x="1" y="97"/>
                  </a:lnTo>
                  <a:lnTo>
                    <a:pt x="4" y="98"/>
                  </a:lnTo>
                  <a:lnTo>
                    <a:pt x="6" y="99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0" y="95"/>
                  </a:lnTo>
                  <a:lnTo>
                    <a:pt x="10" y="95"/>
                  </a:lnTo>
                  <a:lnTo>
                    <a:pt x="13" y="84"/>
                  </a:lnTo>
                  <a:lnTo>
                    <a:pt x="17" y="72"/>
                  </a:lnTo>
                  <a:lnTo>
                    <a:pt x="22" y="61"/>
                  </a:lnTo>
                  <a:lnTo>
                    <a:pt x="27" y="49"/>
                  </a:lnTo>
                  <a:lnTo>
                    <a:pt x="39" y="28"/>
                  </a:lnTo>
                  <a:lnTo>
                    <a:pt x="44" y="16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6" name="Freeform 362">
              <a:extLst>
                <a:ext uri="{FF2B5EF4-FFF2-40B4-BE49-F238E27FC236}">
                  <a16:creationId xmlns:a16="http://schemas.microsoft.com/office/drawing/2014/main" id="{3650D2CF-FFC9-3078-A0E8-3CDA7964C87C}"/>
                </a:ext>
              </a:extLst>
            </p:cNvPr>
            <p:cNvSpPr/>
            <p:nvPr/>
          </p:nvSpPr>
          <p:spPr bwMode="auto">
            <a:xfrm>
              <a:off x="4508500" y="3738563"/>
              <a:ext cx="19050" cy="55563"/>
            </a:xfrm>
            <a:custGeom>
              <a:avLst/>
              <a:gdLst/>
              <a:ahLst/>
              <a:cxnLst>
                <a:cxn ang="0">
                  <a:pos x="29" y="5"/>
                </a:cxn>
                <a:cxn ang="0">
                  <a:pos x="29" y="5"/>
                </a:cxn>
                <a:cxn ang="0">
                  <a:pos x="27" y="17"/>
                </a:cxn>
                <a:cxn ang="0">
                  <a:pos x="24" y="29"/>
                </a:cxn>
                <a:cxn ang="0">
                  <a:pos x="15" y="51"/>
                </a:cxn>
                <a:cxn ang="0">
                  <a:pos x="15" y="51"/>
                </a:cxn>
                <a:cxn ang="0">
                  <a:pos x="14" y="56"/>
                </a:cxn>
                <a:cxn ang="0">
                  <a:pos x="13" y="61"/>
                </a:cxn>
                <a:cxn ang="0">
                  <a:pos x="12" y="73"/>
                </a:cxn>
                <a:cxn ang="0">
                  <a:pos x="12" y="73"/>
                </a:cxn>
                <a:cxn ang="0">
                  <a:pos x="9" y="79"/>
                </a:cxn>
                <a:cxn ang="0">
                  <a:pos x="7" y="85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2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7" y="104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15" y="92"/>
                </a:cxn>
                <a:cxn ang="0">
                  <a:pos x="19" y="81"/>
                </a:cxn>
                <a:cxn ang="0">
                  <a:pos x="22" y="70"/>
                </a:cxn>
                <a:cxn ang="0">
                  <a:pos x="24" y="57"/>
                </a:cxn>
                <a:cxn ang="0">
                  <a:pos x="24" y="57"/>
                </a:cxn>
                <a:cxn ang="0">
                  <a:pos x="25" y="51"/>
                </a:cxn>
                <a:cxn ang="0">
                  <a:pos x="27" y="45"/>
                </a:cxn>
                <a:cxn ang="0">
                  <a:pos x="31" y="31"/>
                </a:cxn>
                <a:cxn ang="0">
                  <a:pos x="35" y="19"/>
                </a:cxn>
                <a:cxn ang="0">
                  <a:pos x="37" y="12"/>
                </a:cxn>
                <a:cxn ang="0">
                  <a:pos x="38" y="5"/>
                </a:cxn>
                <a:cxn ang="0">
                  <a:pos x="38" y="5"/>
                </a:cxn>
                <a:cxn ang="0">
                  <a:pos x="37" y="3"/>
                </a:cxn>
                <a:cxn ang="0">
                  <a:pos x="37" y="1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29" y="3"/>
                </a:cxn>
                <a:cxn ang="0">
                  <a:pos x="29" y="5"/>
                </a:cxn>
                <a:cxn ang="0">
                  <a:pos x="29" y="5"/>
                </a:cxn>
              </a:cxnLst>
              <a:rect l="0" t="0" r="r" b="b"/>
              <a:pathLst>
                <a:path w="38" h="105">
                  <a:moveTo>
                    <a:pt x="29" y="5"/>
                  </a:moveTo>
                  <a:lnTo>
                    <a:pt x="29" y="5"/>
                  </a:lnTo>
                  <a:lnTo>
                    <a:pt x="27" y="17"/>
                  </a:lnTo>
                  <a:lnTo>
                    <a:pt x="24" y="29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14" y="56"/>
                  </a:lnTo>
                  <a:lnTo>
                    <a:pt x="13" y="61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9" y="79"/>
                  </a:lnTo>
                  <a:lnTo>
                    <a:pt x="7" y="85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2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7" y="104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15" y="92"/>
                  </a:lnTo>
                  <a:lnTo>
                    <a:pt x="19" y="81"/>
                  </a:lnTo>
                  <a:lnTo>
                    <a:pt x="22" y="70"/>
                  </a:lnTo>
                  <a:lnTo>
                    <a:pt x="24" y="57"/>
                  </a:lnTo>
                  <a:lnTo>
                    <a:pt x="24" y="57"/>
                  </a:lnTo>
                  <a:lnTo>
                    <a:pt x="25" y="51"/>
                  </a:lnTo>
                  <a:lnTo>
                    <a:pt x="27" y="45"/>
                  </a:lnTo>
                  <a:lnTo>
                    <a:pt x="31" y="31"/>
                  </a:lnTo>
                  <a:lnTo>
                    <a:pt x="35" y="19"/>
                  </a:lnTo>
                  <a:lnTo>
                    <a:pt x="37" y="12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7" y="3"/>
                  </a:lnTo>
                  <a:lnTo>
                    <a:pt x="37" y="1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29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7" name="Freeform 363">
              <a:extLst>
                <a:ext uri="{FF2B5EF4-FFF2-40B4-BE49-F238E27FC236}">
                  <a16:creationId xmlns:a16="http://schemas.microsoft.com/office/drawing/2014/main" id="{3D63D963-ECC2-DD08-2255-9C1BE71EBFFA}"/>
                </a:ext>
              </a:extLst>
            </p:cNvPr>
            <p:cNvSpPr/>
            <p:nvPr/>
          </p:nvSpPr>
          <p:spPr bwMode="auto">
            <a:xfrm>
              <a:off x="4545013" y="3736975"/>
              <a:ext cx="15875" cy="492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9" y="16"/>
                </a:cxn>
                <a:cxn ang="0">
                  <a:pos x="17" y="26"/>
                </a:cxn>
                <a:cxn ang="0">
                  <a:pos x="13" y="47"/>
                </a:cxn>
                <a:cxn ang="0">
                  <a:pos x="8" y="68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0"/>
                </a:cxn>
                <a:cxn ang="0">
                  <a:pos x="0" y="92"/>
                </a:cxn>
                <a:cxn ang="0">
                  <a:pos x="2" y="93"/>
                </a:cxn>
                <a:cxn ang="0">
                  <a:pos x="4" y="94"/>
                </a:cxn>
                <a:cxn ang="0">
                  <a:pos x="6" y="94"/>
                </a:cxn>
                <a:cxn ang="0">
                  <a:pos x="7" y="94"/>
                </a:cxn>
                <a:cxn ang="0">
                  <a:pos x="9" y="93"/>
                </a:cxn>
                <a:cxn ang="0">
                  <a:pos x="10" y="91"/>
                </a:cxn>
                <a:cxn ang="0">
                  <a:pos x="10" y="91"/>
                </a:cxn>
                <a:cxn ang="0">
                  <a:pos x="17" y="69"/>
                </a:cxn>
                <a:cxn ang="0">
                  <a:pos x="22" y="49"/>
                </a:cxn>
                <a:cxn ang="0">
                  <a:pos x="27" y="27"/>
                </a:cxn>
                <a:cxn ang="0">
                  <a:pos x="28" y="16"/>
                </a:cxn>
                <a:cxn ang="0">
                  <a:pos x="28" y="4"/>
                </a:cxn>
                <a:cxn ang="0">
                  <a:pos x="28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28" h="94">
                  <a:moveTo>
                    <a:pt x="19" y="4"/>
                  </a:moveTo>
                  <a:lnTo>
                    <a:pt x="19" y="4"/>
                  </a:lnTo>
                  <a:lnTo>
                    <a:pt x="19" y="16"/>
                  </a:lnTo>
                  <a:lnTo>
                    <a:pt x="17" y="26"/>
                  </a:lnTo>
                  <a:lnTo>
                    <a:pt x="13" y="47"/>
                  </a:lnTo>
                  <a:lnTo>
                    <a:pt x="8" y="68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0"/>
                  </a:lnTo>
                  <a:lnTo>
                    <a:pt x="0" y="92"/>
                  </a:lnTo>
                  <a:lnTo>
                    <a:pt x="2" y="93"/>
                  </a:lnTo>
                  <a:lnTo>
                    <a:pt x="4" y="94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9" y="93"/>
                  </a:lnTo>
                  <a:lnTo>
                    <a:pt x="10" y="91"/>
                  </a:lnTo>
                  <a:lnTo>
                    <a:pt x="10" y="91"/>
                  </a:lnTo>
                  <a:lnTo>
                    <a:pt x="17" y="69"/>
                  </a:lnTo>
                  <a:lnTo>
                    <a:pt x="22" y="49"/>
                  </a:lnTo>
                  <a:lnTo>
                    <a:pt x="27" y="27"/>
                  </a:lnTo>
                  <a:lnTo>
                    <a:pt x="28" y="16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8" name="Freeform 364">
              <a:extLst>
                <a:ext uri="{FF2B5EF4-FFF2-40B4-BE49-F238E27FC236}">
                  <a16:creationId xmlns:a16="http://schemas.microsoft.com/office/drawing/2014/main" id="{3A39830D-EAF8-5976-DCE0-D7CBF70CE52F}"/>
                </a:ext>
              </a:extLst>
            </p:cNvPr>
            <p:cNvSpPr/>
            <p:nvPr/>
          </p:nvSpPr>
          <p:spPr bwMode="auto">
            <a:xfrm>
              <a:off x="4605338" y="3643313"/>
              <a:ext cx="47625" cy="82550"/>
            </a:xfrm>
            <a:custGeom>
              <a:avLst/>
              <a:gdLst/>
              <a:ahLst/>
              <a:cxnLst>
                <a:cxn ang="0">
                  <a:pos x="81" y="3"/>
                </a:cxn>
                <a:cxn ang="0">
                  <a:pos x="79" y="12"/>
                </a:cxn>
                <a:cxn ang="0">
                  <a:pos x="74" y="16"/>
                </a:cxn>
                <a:cxn ang="0">
                  <a:pos x="63" y="24"/>
                </a:cxn>
                <a:cxn ang="0">
                  <a:pos x="61" y="27"/>
                </a:cxn>
                <a:cxn ang="0">
                  <a:pos x="56" y="41"/>
                </a:cxn>
                <a:cxn ang="0">
                  <a:pos x="50" y="50"/>
                </a:cxn>
                <a:cxn ang="0">
                  <a:pos x="37" y="68"/>
                </a:cxn>
                <a:cxn ang="0">
                  <a:pos x="31" y="77"/>
                </a:cxn>
                <a:cxn ang="0">
                  <a:pos x="12" y="109"/>
                </a:cxn>
                <a:cxn ang="0">
                  <a:pos x="4" y="127"/>
                </a:cxn>
                <a:cxn ang="0">
                  <a:pos x="1" y="144"/>
                </a:cxn>
                <a:cxn ang="0">
                  <a:pos x="0" y="146"/>
                </a:cxn>
                <a:cxn ang="0">
                  <a:pos x="0" y="149"/>
                </a:cxn>
                <a:cxn ang="0">
                  <a:pos x="2" y="154"/>
                </a:cxn>
                <a:cxn ang="0">
                  <a:pos x="5" y="155"/>
                </a:cxn>
                <a:cxn ang="0">
                  <a:pos x="8" y="154"/>
                </a:cxn>
                <a:cxn ang="0">
                  <a:pos x="9" y="149"/>
                </a:cxn>
                <a:cxn ang="0">
                  <a:pos x="10" y="143"/>
                </a:cxn>
                <a:cxn ang="0">
                  <a:pos x="15" y="125"/>
                </a:cxn>
                <a:cxn ang="0">
                  <a:pos x="26" y="101"/>
                </a:cxn>
                <a:cxn ang="0">
                  <a:pos x="41" y="78"/>
                </a:cxn>
                <a:cxn ang="0">
                  <a:pos x="56" y="57"/>
                </a:cxn>
                <a:cxn ang="0">
                  <a:pos x="65" y="42"/>
                </a:cxn>
                <a:cxn ang="0">
                  <a:pos x="75" y="27"/>
                </a:cxn>
                <a:cxn ang="0">
                  <a:pos x="81" y="23"/>
                </a:cxn>
                <a:cxn ang="0">
                  <a:pos x="88" y="12"/>
                </a:cxn>
                <a:cxn ang="0">
                  <a:pos x="90" y="5"/>
                </a:cxn>
                <a:cxn ang="0">
                  <a:pos x="89" y="2"/>
                </a:cxn>
                <a:cxn ang="0">
                  <a:pos x="85" y="0"/>
                </a:cxn>
                <a:cxn ang="0">
                  <a:pos x="82" y="1"/>
                </a:cxn>
                <a:cxn ang="0">
                  <a:pos x="81" y="3"/>
                </a:cxn>
              </a:cxnLst>
              <a:rect l="0" t="0" r="r" b="b"/>
              <a:pathLst>
                <a:path w="90" h="155">
                  <a:moveTo>
                    <a:pt x="81" y="3"/>
                  </a:moveTo>
                  <a:lnTo>
                    <a:pt x="81" y="3"/>
                  </a:lnTo>
                  <a:lnTo>
                    <a:pt x="80" y="8"/>
                  </a:lnTo>
                  <a:lnTo>
                    <a:pt x="79" y="12"/>
                  </a:lnTo>
                  <a:lnTo>
                    <a:pt x="76" y="14"/>
                  </a:lnTo>
                  <a:lnTo>
                    <a:pt x="74" y="16"/>
                  </a:lnTo>
                  <a:lnTo>
                    <a:pt x="69" y="19"/>
                  </a:lnTo>
                  <a:lnTo>
                    <a:pt x="63" y="24"/>
                  </a:lnTo>
                  <a:lnTo>
                    <a:pt x="63" y="24"/>
                  </a:lnTo>
                  <a:lnTo>
                    <a:pt x="61" y="27"/>
                  </a:lnTo>
                  <a:lnTo>
                    <a:pt x="59" y="33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0" y="50"/>
                  </a:lnTo>
                  <a:lnTo>
                    <a:pt x="43" y="58"/>
                  </a:lnTo>
                  <a:lnTo>
                    <a:pt x="37" y="68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22" y="92"/>
                  </a:lnTo>
                  <a:lnTo>
                    <a:pt x="12" y="109"/>
                  </a:lnTo>
                  <a:lnTo>
                    <a:pt x="8" y="117"/>
                  </a:lnTo>
                  <a:lnTo>
                    <a:pt x="4" y="127"/>
                  </a:lnTo>
                  <a:lnTo>
                    <a:pt x="2" y="135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6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0" y="151"/>
                  </a:lnTo>
                  <a:lnTo>
                    <a:pt x="2" y="154"/>
                  </a:lnTo>
                  <a:lnTo>
                    <a:pt x="3" y="155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8" y="154"/>
                  </a:lnTo>
                  <a:lnTo>
                    <a:pt x="9" y="151"/>
                  </a:lnTo>
                  <a:lnTo>
                    <a:pt x="9" y="149"/>
                  </a:lnTo>
                  <a:lnTo>
                    <a:pt x="9" y="149"/>
                  </a:lnTo>
                  <a:lnTo>
                    <a:pt x="10" y="143"/>
                  </a:lnTo>
                  <a:lnTo>
                    <a:pt x="10" y="137"/>
                  </a:lnTo>
                  <a:lnTo>
                    <a:pt x="15" y="125"/>
                  </a:lnTo>
                  <a:lnTo>
                    <a:pt x="20" y="112"/>
                  </a:lnTo>
                  <a:lnTo>
                    <a:pt x="26" y="101"/>
                  </a:lnTo>
                  <a:lnTo>
                    <a:pt x="34" y="89"/>
                  </a:lnTo>
                  <a:lnTo>
                    <a:pt x="41" y="78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61" y="49"/>
                  </a:lnTo>
                  <a:lnTo>
                    <a:pt x="65" y="42"/>
                  </a:lnTo>
                  <a:lnTo>
                    <a:pt x="69" y="34"/>
                  </a:lnTo>
                  <a:lnTo>
                    <a:pt x="75" y="27"/>
                  </a:lnTo>
                  <a:lnTo>
                    <a:pt x="75" y="27"/>
                  </a:lnTo>
                  <a:lnTo>
                    <a:pt x="81" y="23"/>
                  </a:lnTo>
                  <a:lnTo>
                    <a:pt x="85" y="18"/>
                  </a:lnTo>
                  <a:lnTo>
                    <a:pt x="88" y="12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0" y="3"/>
                  </a:lnTo>
                  <a:lnTo>
                    <a:pt x="89" y="2"/>
                  </a:lnTo>
                  <a:lnTo>
                    <a:pt x="87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2" y="1"/>
                  </a:lnTo>
                  <a:lnTo>
                    <a:pt x="81" y="3"/>
                  </a:lnTo>
                  <a:lnTo>
                    <a:pt x="8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9" name="Freeform 365">
              <a:extLst>
                <a:ext uri="{FF2B5EF4-FFF2-40B4-BE49-F238E27FC236}">
                  <a16:creationId xmlns:a16="http://schemas.microsoft.com/office/drawing/2014/main" id="{033B5B9F-4DCF-0828-30C3-BC1431C4FC08}"/>
                </a:ext>
              </a:extLst>
            </p:cNvPr>
            <p:cNvSpPr/>
            <p:nvPr/>
          </p:nvSpPr>
          <p:spPr bwMode="auto">
            <a:xfrm>
              <a:off x="4610100" y="3646488"/>
              <a:ext cx="71438" cy="104775"/>
            </a:xfrm>
            <a:custGeom>
              <a:avLst/>
              <a:gdLst/>
              <a:ahLst/>
              <a:cxnLst>
                <a:cxn ang="0">
                  <a:pos x="126" y="1"/>
                </a:cxn>
                <a:cxn ang="0">
                  <a:pos x="126" y="1"/>
                </a:cxn>
                <a:cxn ang="0">
                  <a:pos x="115" y="9"/>
                </a:cxn>
                <a:cxn ang="0">
                  <a:pos x="105" y="17"/>
                </a:cxn>
                <a:cxn ang="0">
                  <a:pos x="96" y="27"/>
                </a:cxn>
                <a:cxn ang="0">
                  <a:pos x="87" y="37"/>
                </a:cxn>
                <a:cxn ang="0">
                  <a:pos x="80" y="47"/>
                </a:cxn>
                <a:cxn ang="0">
                  <a:pos x="73" y="59"/>
                </a:cxn>
                <a:cxn ang="0">
                  <a:pos x="59" y="82"/>
                </a:cxn>
                <a:cxn ang="0">
                  <a:pos x="59" y="82"/>
                </a:cxn>
                <a:cxn ang="0">
                  <a:pos x="44" y="109"/>
                </a:cxn>
                <a:cxn ang="0">
                  <a:pos x="28" y="136"/>
                </a:cxn>
                <a:cxn ang="0">
                  <a:pos x="13" y="164"/>
                </a:cxn>
                <a:cxn ang="0">
                  <a:pos x="7" y="178"/>
                </a:cxn>
                <a:cxn ang="0">
                  <a:pos x="0" y="193"/>
                </a:cxn>
                <a:cxn ang="0">
                  <a:pos x="0" y="193"/>
                </a:cxn>
                <a:cxn ang="0">
                  <a:pos x="0" y="195"/>
                </a:cxn>
                <a:cxn ang="0">
                  <a:pos x="1" y="197"/>
                </a:cxn>
                <a:cxn ang="0">
                  <a:pos x="2" y="198"/>
                </a:cxn>
                <a:cxn ang="0">
                  <a:pos x="3" y="199"/>
                </a:cxn>
                <a:cxn ang="0">
                  <a:pos x="6" y="199"/>
                </a:cxn>
                <a:cxn ang="0">
                  <a:pos x="8" y="198"/>
                </a:cxn>
                <a:cxn ang="0">
                  <a:pos x="9" y="197"/>
                </a:cxn>
                <a:cxn ang="0">
                  <a:pos x="10" y="196"/>
                </a:cxn>
                <a:cxn ang="0">
                  <a:pos x="10" y="196"/>
                </a:cxn>
                <a:cxn ang="0">
                  <a:pos x="15" y="183"/>
                </a:cxn>
                <a:cxn ang="0">
                  <a:pos x="21" y="170"/>
                </a:cxn>
                <a:cxn ang="0">
                  <a:pos x="33" y="147"/>
                </a:cxn>
                <a:cxn ang="0">
                  <a:pos x="47" y="124"/>
                </a:cxn>
                <a:cxn ang="0">
                  <a:pos x="60" y="100"/>
                </a:cxn>
                <a:cxn ang="0">
                  <a:pos x="60" y="100"/>
                </a:cxn>
                <a:cxn ang="0">
                  <a:pos x="74" y="74"/>
                </a:cxn>
                <a:cxn ang="0">
                  <a:pos x="82" y="62"/>
                </a:cxn>
                <a:cxn ang="0">
                  <a:pos x="89" y="49"/>
                </a:cxn>
                <a:cxn ang="0">
                  <a:pos x="98" y="38"/>
                </a:cxn>
                <a:cxn ang="0">
                  <a:pos x="108" y="28"/>
                </a:cxn>
                <a:cxn ang="0">
                  <a:pos x="119" y="17"/>
                </a:cxn>
                <a:cxn ang="0">
                  <a:pos x="130" y="9"/>
                </a:cxn>
                <a:cxn ang="0">
                  <a:pos x="130" y="9"/>
                </a:cxn>
                <a:cxn ang="0">
                  <a:pos x="133" y="7"/>
                </a:cxn>
                <a:cxn ang="0">
                  <a:pos x="134" y="6"/>
                </a:cxn>
                <a:cxn ang="0">
                  <a:pos x="133" y="4"/>
                </a:cxn>
                <a:cxn ang="0">
                  <a:pos x="133" y="2"/>
                </a:cxn>
                <a:cxn ang="0">
                  <a:pos x="132" y="1"/>
                </a:cxn>
                <a:cxn ang="0">
                  <a:pos x="129" y="0"/>
                </a:cxn>
                <a:cxn ang="0">
                  <a:pos x="128" y="0"/>
                </a:cxn>
                <a:cxn ang="0">
                  <a:pos x="126" y="1"/>
                </a:cxn>
                <a:cxn ang="0">
                  <a:pos x="126" y="1"/>
                </a:cxn>
              </a:cxnLst>
              <a:rect l="0" t="0" r="r" b="b"/>
              <a:pathLst>
                <a:path w="134" h="199">
                  <a:moveTo>
                    <a:pt x="126" y="1"/>
                  </a:moveTo>
                  <a:lnTo>
                    <a:pt x="126" y="1"/>
                  </a:lnTo>
                  <a:lnTo>
                    <a:pt x="115" y="9"/>
                  </a:lnTo>
                  <a:lnTo>
                    <a:pt x="105" y="17"/>
                  </a:lnTo>
                  <a:lnTo>
                    <a:pt x="96" y="27"/>
                  </a:lnTo>
                  <a:lnTo>
                    <a:pt x="87" y="37"/>
                  </a:lnTo>
                  <a:lnTo>
                    <a:pt x="80" y="47"/>
                  </a:lnTo>
                  <a:lnTo>
                    <a:pt x="73" y="59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44" y="109"/>
                  </a:lnTo>
                  <a:lnTo>
                    <a:pt x="28" y="136"/>
                  </a:lnTo>
                  <a:lnTo>
                    <a:pt x="13" y="164"/>
                  </a:lnTo>
                  <a:lnTo>
                    <a:pt x="7" y="178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0" y="195"/>
                  </a:lnTo>
                  <a:lnTo>
                    <a:pt x="1" y="197"/>
                  </a:lnTo>
                  <a:lnTo>
                    <a:pt x="2" y="198"/>
                  </a:lnTo>
                  <a:lnTo>
                    <a:pt x="3" y="199"/>
                  </a:lnTo>
                  <a:lnTo>
                    <a:pt x="6" y="199"/>
                  </a:lnTo>
                  <a:lnTo>
                    <a:pt x="8" y="198"/>
                  </a:lnTo>
                  <a:lnTo>
                    <a:pt x="9" y="197"/>
                  </a:lnTo>
                  <a:lnTo>
                    <a:pt x="10" y="196"/>
                  </a:lnTo>
                  <a:lnTo>
                    <a:pt x="10" y="196"/>
                  </a:lnTo>
                  <a:lnTo>
                    <a:pt x="15" y="183"/>
                  </a:lnTo>
                  <a:lnTo>
                    <a:pt x="21" y="170"/>
                  </a:lnTo>
                  <a:lnTo>
                    <a:pt x="33" y="147"/>
                  </a:lnTo>
                  <a:lnTo>
                    <a:pt x="47" y="124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74" y="74"/>
                  </a:lnTo>
                  <a:lnTo>
                    <a:pt x="82" y="62"/>
                  </a:lnTo>
                  <a:lnTo>
                    <a:pt x="89" y="49"/>
                  </a:lnTo>
                  <a:lnTo>
                    <a:pt x="98" y="38"/>
                  </a:lnTo>
                  <a:lnTo>
                    <a:pt x="108" y="28"/>
                  </a:lnTo>
                  <a:lnTo>
                    <a:pt x="119" y="17"/>
                  </a:lnTo>
                  <a:lnTo>
                    <a:pt x="130" y="9"/>
                  </a:lnTo>
                  <a:lnTo>
                    <a:pt x="130" y="9"/>
                  </a:lnTo>
                  <a:lnTo>
                    <a:pt x="133" y="7"/>
                  </a:lnTo>
                  <a:lnTo>
                    <a:pt x="134" y="6"/>
                  </a:lnTo>
                  <a:lnTo>
                    <a:pt x="133" y="4"/>
                  </a:lnTo>
                  <a:lnTo>
                    <a:pt x="133" y="2"/>
                  </a:lnTo>
                  <a:lnTo>
                    <a:pt x="132" y="1"/>
                  </a:lnTo>
                  <a:lnTo>
                    <a:pt x="129" y="0"/>
                  </a:lnTo>
                  <a:lnTo>
                    <a:pt x="128" y="0"/>
                  </a:lnTo>
                  <a:lnTo>
                    <a:pt x="126" y="1"/>
                  </a:lnTo>
                  <a:lnTo>
                    <a:pt x="12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0" name="Freeform 366">
              <a:extLst>
                <a:ext uri="{FF2B5EF4-FFF2-40B4-BE49-F238E27FC236}">
                  <a16:creationId xmlns:a16="http://schemas.microsoft.com/office/drawing/2014/main" id="{81471B1C-B7DB-EBCE-475A-F9BBA1B2CC46}"/>
                </a:ext>
              </a:extLst>
            </p:cNvPr>
            <p:cNvSpPr/>
            <p:nvPr/>
          </p:nvSpPr>
          <p:spPr bwMode="auto">
            <a:xfrm>
              <a:off x="4624388" y="3638550"/>
              <a:ext cx="84138" cy="130175"/>
            </a:xfrm>
            <a:custGeom>
              <a:avLst/>
              <a:gdLst/>
              <a:ahLst/>
              <a:cxnLst>
                <a:cxn ang="0">
                  <a:pos x="152" y="1"/>
                </a:cxn>
                <a:cxn ang="0">
                  <a:pos x="137" y="15"/>
                </a:cxn>
                <a:cxn ang="0">
                  <a:pos x="123" y="30"/>
                </a:cxn>
                <a:cxn ang="0">
                  <a:pos x="99" y="66"/>
                </a:cxn>
                <a:cxn ang="0">
                  <a:pos x="67" y="121"/>
                </a:cxn>
                <a:cxn ang="0">
                  <a:pos x="56" y="138"/>
                </a:cxn>
                <a:cxn ang="0">
                  <a:pos x="32" y="174"/>
                </a:cxn>
                <a:cxn ang="0">
                  <a:pos x="12" y="211"/>
                </a:cxn>
                <a:cxn ang="0">
                  <a:pos x="1" y="229"/>
                </a:cxn>
                <a:cxn ang="0">
                  <a:pos x="0" y="238"/>
                </a:cxn>
                <a:cxn ang="0">
                  <a:pos x="4" y="246"/>
                </a:cxn>
                <a:cxn ang="0">
                  <a:pos x="6" y="247"/>
                </a:cxn>
                <a:cxn ang="0">
                  <a:pos x="12" y="246"/>
                </a:cxn>
                <a:cxn ang="0">
                  <a:pos x="14" y="242"/>
                </a:cxn>
                <a:cxn ang="0">
                  <a:pos x="16" y="241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2" y="234"/>
                </a:cxn>
                <a:cxn ang="0">
                  <a:pos x="10" y="234"/>
                </a:cxn>
                <a:cxn ang="0">
                  <a:pos x="12" y="229"/>
                </a:cxn>
                <a:cxn ang="0">
                  <a:pos x="22" y="210"/>
                </a:cxn>
                <a:cxn ang="0">
                  <a:pos x="33" y="191"/>
                </a:cxn>
                <a:cxn ang="0">
                  <a:pos x="53" y="160"/>
                </a:cxn>
                <a:cxn ang="0">
                  <a:pos x="73" y="129"/>
                </a:cxn>
                <a:cxn ang="0">
                  <a:pos x="92" y="98"/>
                </a:cxn>
                <a:cxn ang="0">
                  <a:pos x="121" y="50"/>
                </a:cxn>
                <a:cxn ang="0">
                  <a:pos x="144" y="21"/>
                </a:cxn>
                <a:cxn ang="0">
                  <a:pos x="157" y="10"/>
                </a:cxn>
                <a:cxn ang="0">
                  <a:pos x="158" y="9"/>
                </a:cxn>
                <a:cxn ang="0">
                  <a:pos x="158" y="2"/>
                </a:cxn>
                <a:cxn ang="0">
                  <a:pos x="156" y="0"/>
                </a:cxn>
                <a:cxn ang="0">
                  <a:pos x="152" y="1"/>
                </a:cxn>
              </a:cxnLst>
              <a:rect l="0" t="0" r="r" b="b"/>
              <a:pathLst>
                <a:path w="159" h="247">
                  <a:moveTo>
                    <a:pt x="152" y="1"/>
                  </a:moveTo>
                  <a:lnTo>
                    <a:pt x="152" y="1"/>
                  </a:lnTo>
                  <a:lnTo>
                    <a:pt x="145" y="8"/>
                  </a:lnTo>
                  <a:lnTo>
                    <a:pt x="137" y="15"/>
                  </a:lnTo>
                  <a:lnTo>
                    <a:pt x="129" y="23"/>
                  </a:lnTo>
                  <a:lnTo>
                    <a:pt x="123" y="30"/>
                  </a:lnTo>
                  <a:lnTo>
                    <a:pt x="111" y="48"/>
                  </a:lnTo>
                  <a:lnTo>
                    <a:pt x="99" y="66"/>
                  </a:lnTo>
                  <a:lnTo>
                    <a:pt x="79" y="103"/>
                  </a:lnTo>
                  <a:lnTo>
                    <a:pt x="67" y="121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44" y="155"/>
                  </a:lnTo>
                  <a:lnTo>
                    <a:pt x="32" y="174"/>
                  </a:lnTo>
                  <a:lnTo>
                    <a:pt x="12" y="211"/>
                  </a:lnTo>
                  <a:lnTo>
                    <a:pt x="12" y="211"/>
                  </a:lnTo>
                  <a:lnTo>
                    <a:pt x="6" y="219"/>
                  </a:lnTo>
                  <a:lnTo>
                    <a:pt x="1" y="229"/>
                  </a:lnTo>
                  <a:lnTo>
                    <a:pt x="0" y="233"/>
                  </a:lnTo>
                  <a:lnTo>
                    <a:pt x="0" y="238"/>
                  </a:lnTo>
                  <a:lnTo>
                    <a:pt x="1" y="242"/>
                  </a:lnTo>
                  <a:lnTo>
                    <a:pt x="4" y="246"/>
                  </a:lnTo>
                  <a:lnTo>
                    <a:pt x="4" y="246"/>
                  </a:lnTo>
                  <a:lnTo>
                    <a:pt x="6" y="247"/>
                  </a:lnTo>
                  <a:lnTo>
                    <a:pt x="9" y="247"/>
                  </a:lnTo>
                  <a:lnTo>
                    <a:pt x="12" y="246"/>
                  </a:lnTo>
                  <a:lnTo>
                    <a:pt x="13" y="244"/>
                  </a:lnTo>
                  <a:lnTo>
                    <a:pt x="14" y="242"/>
                  </a:lnTo>
                  <a:lnTo>
                    <a:pt x="14" y="242"/>
                  </a:lnTo>
                  <a:lnTo>
                    <a:pt x="16" y="241"/>
                  </a:lnTo>
                  <a:lnTo>
                    <a:pt x="17" y="240"/>
                  </a:lnTo>
                  <a:lnTo>
                    <a:pt x="17" y="236"/>
                  </a:lnTo>
                  <a:lnTo>
                    <a:pt x="16" y="235"/>
                  </a:lnTo>
                  <a:lnTo>
                    <a:pt x="15" y="234"/>
                  </a:lnTo>
                  <a:lnTo>
                    <a:pt x="14" y="233"/>
                  </a:lnTo>
                  <a:lnTo>
                    <a:pt x="12" y="234"/>
                  </a:lnTo>
                  <a:lnTo>
                    <a:pt x="12" y="234"/>
                  </a:lnTo>
                  <a:lnTo>
                    <a:pt x="10" y="234"/>
                  </a:lnTo>
                  <a:lnTo>
                    <a:pt x="10" y="234"/>
                  </a:lnTo>
                  <a:lnTo>
                    <a:pt x="12" y="229"/>
                  </a:lnTo>
                  <a:lnTo>
                    <a:pt x="15" y="222"/>
                  </a:lnTo>
                  <a:lnTo>
                    <a:pt x="22" y="210"/>
                  </a:lnTo>
                  <a:lnTo>
                    <a:pt x="33" y="191"/>
                  </a:lnTo>
                  <a:lnTo>
                    <a:pt x="33" y="191"/>
                  </a:lnTo>
                  <a:lnTo>
                    <a:pt x="43" y="176"/>
                  </a:lnTo>
                  <a:lnTo>
                    <a:pt x="53" y="16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83" y="114"/>
                  </a:lnTo>
                  <a:lnTo>
                    <a:pt x="92" y="98"/>
                  </a:lnTo>
                  <a:lnTo>
                    <a:pt x="111" y="65"/>
                  </a:lnTo>
                  <a:lnTo>
                    <a:pt x="121" y="50"/>
                  </a:lnTo>
                  <a:lnTo>
                    <a:pt x="131" y="34"/>
                  </a:lnTo>
                  <a:lnTo>
                    <a:pt x="144" y="21"/>
                  </a:lnTo>
                  <a:lnTo>
                    <a:pt x="150" y="15"/>
                  </a:lnTo>
                  <a:lnTo>
                    <a:pt x="157" y="10"/>
                  </a:lnTo>
                  <a:lnTo>
                    <a:pt x="157" y="10"/>
                  </a:lnTo>
                  <a:lnTo>
                    <a:pt x="158" y="9"/>
                  </a:lnTo>
                  <a:lnTo>
                    <a:pt x="159" y="6"/>
                  </a:lnTo>
                  <a:lnTo>
                    <a:pt x="158" y="2"/>
                  </a:lnTo>
                  <a:lnTo>
                    <a:pt x="157" y="1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2" y="1"/>
                  </a:lnTo>
                  <a:lnTo>
                    <a:pt x="15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1" name="Freeform 367">
              <a:extLst>
                <a:ext uri="{FF2B5EF4-FFF2-40B4-BE49-F238E27FC236}">
                  <a16:creationId xmlns:a16="http://schemas.microsoft.com/office/drawing/2014/main" id="{AA867718-EF0B-0259-B353-F275E0AC8BB3}"/>
                </a:ext>
              </a:extLst>
            </p:cNvPr>
            <p:cNvSpPr/>
            <p:nvPr/>
          </p:nvSpPr>
          <p:spPr bwMode="auto">
            <a:xfrm>
              <a:off x="4648200" y="3646488"/>
              <a:ext cx="80963" cy="120650"/>
            </a:xfrm>
            <a:custGeom>
              <a:avLst/>
              <a:gdLst/>
              <a:ahLst/>
              <a:cxnLst>
                <a:cxn ang="0">
                  <a:pos x="143" y="2"/>
                </a:cxn>
                <a:cxn ang="0">
                  <a:pos x="143" y="2"/>
                </a:cxn>
                <a:cxn ang="0">
                  <a:pos x="132" y="14"/>
                </a:cxn>
                <a:cxn ang="0">
                  <a:pos x="120" y="28"/>
                </a:cxn>
                <a:cxn ang="0">
                  <a:pos x="110" y="41"/>
                </a:cxn>
                <a:cxn ang="0">
                  <a:pos x="100" y="54"/>
                </a:cxn>
                <a:cxn ang="0">
                  <a:pos x="81" y="83"/>
                </a:cxn>
                <a:cxn ang="0">
                  <a:pos x="63" y="113"/>
                </a:cxn>
                <a:cxn ang="0">
                  <a:pos x="63" y="113"/>
                </a:cxn>
                <a:cxn ang="0">
                  <a:pos x="47" y="141"/>
                </a:cxn>
                <a:cxn ang="0">
                  <a:pos x="32" y="169"/>
                </a:cxn>
                <a:cxn ang="0">
                  <a:pos x="32" y="169"/>
                </a:cxn>
                <a:cxn ang="0">
                  <a:pos x="24" y="182"/>
                </a:cxn>
                <a:cxn ang="0">
                  <a:pos x="15" y="195"/>
                </a:cxn>
                <a:cxn ang="0">
                  <a:pos x="7" y="207"/>
                </a:cxn>
                <a:cxn ang="0">
                  <a:pos x="1" y="221"/>
                </a:cxn>
                <a:cxn ang="0">
                  <a:pos x="1" y="221"/>
                </a:cxn>
                <a:cxn ang="0">
                  <a:pos x="0" y="223"/>
                </a:cxn>
                <a:cxn ang="0">
                  <a:pos x="1" y="225"/>
                </a:cxn>
                <a:cxn ang="0">
                  <a:pos x="2" y="227"/>
                </a:cxn>
                <a:cxn ang="0">
                  <a:pos x="5" y="228"/>
                </a:cxn>
                <a:cxn ang="0">
                  <a:pos x="9" y="228"/>
                </a:cxn>
                <a:cxn ang="0">
                  <a:pos x="9" y="228"/>
                </a:cxn>
                <a:cxn ang="0">
                  <a:pos x="12" y="227"/>
                </a:cxn>
                <a:cxn ang="0">
                  <a:pos x="14" y="224"/>
                </a:cxn>
                <a:cxn ang="0">
                  <a:pos x="13" y="221"/>
                </a:cxn>
                <a:cxn ang="0">
                  <a:pos x="12" y="219"/>
                </a:cxn>
                <a:cxn ang="0">
                  <a:pos x="12" y="219"/>
                </a:cxn>
                <a:cxn ang="0">
                  <a:pos x="17" y="209"/>
                </a:cxn>
                <a:cxn ang="0">
                  <a:pos x="23" y="200"/>
                </a:cxn>
                <a:cxn ang="0">
                  <a:pos x="36" y="180"/>
                </a:cxn>
                <a:cxn ang="0">
                  <a:pos x="36" y="180"/>
                </a:cxn>
                <a:cxn ang="0">
                  <a:pos x="52" y="153"/>
                </a:cxn>
                <a:cxn ang="0">
                  <a:pos x="67" y="125"/>
                </a:cxn>
                <a:cxn ang="0">
                  <a:pos x="67" y="125"/>
                </a:cxn>
                <a:cxn ang="0">
                  <a:pos x="85" y="94"/>
                </a:cxn>
                <a:cxn ang="0">
                  <a:pos x="105" y="64"/>
                </a:cxn>
                <a:cxn ang="0">
                  <a:pos x="115" y="49"/>
                </a:cxn>
                <a:cxn ang="0">
                  <a:pos x="127" y="35"/>
                </a:cxn>
                <a:cxn ang="0">
                  <a:pos x="138" y="21"/>
                </a:cxn>
                <a:cxn ang="0">
                  <a:pos x="150" y="8"/>
                </a:cxn>
                <a:cxn ang="0">
                  <a:pos x="150" y="8"/>
                </a:cxn>
                <a:cxn ang="0">
                  <a:pos x="151" y="6"/>
                </a:cxn>
                <a:cxn ang="0">
                  <a:pos x="151" y="5"/>
                </a:cxn>
                <a:cxn ang="0">
                  <a:pos x="150" y="3"/>
                </a:cxn>
                <a:cxn ang="0">
                  <a:pos x="149" y="2"/>
                </a:cxn>
                <a:cxn ang="0">
                  <a:pos x="148" y="1"/>
                </a:cxn>
                <a:cxn ang="0">
                  <a:pos x="146" y="0"/>
                </a:cxn>
                <a:cxn ang="0">
                  <a:pos x="145" y="0"/>
                </a:cxn>
                <a:cxn ang="0">
                  <a:pos x="143" y="2"/>
                </a:cxn>
                <a:cxn ang="0">
                  <a:pos x="143" y="2"/>
                </a:cxn>
              </a:cxnLst>
              <a:rect l="0" t="0" r="r" b="b"/>
              <a:pathLst>
                <a:path w="151" h="228">
                  <a:moveTo>
                    <a:pt x="143" y="2"/>
                  </a:moveTo>
                  <a:lnTo>
                    <a:pt x="143" y="2"/>
                  </a:lnTo>
                  <a:lnTo>
                    <a:pt x="132" y="14"/>
                  </a:lnTo>
                  <a:lnTo>
                    <a:pt x="120" y="28"/>
                  </a:lnTo>
                  <a:lnTo>
                    <a:pt x="110" y="41"/>
                  </a:lnTo>
                  <a:lnTo>
                    <a:pt x="100" y="54"/>
                  </a:lnTo>
                  <a:lnTo>
                    <a:pt x="81" y="83"/>
                  </a:lnTo>
                  <a:lnTo>
                    <a:pt x="63" y="113"/>
                  </a:lnTo>
                  <a:lnTo>
                    <a:pt x="63" y="113"/>
                  </a:lnTo>
                  <a:lnTo>
                    <a:pt x="47" y="141"/>
                  </a:lnTo>
                  <a:lnTo>
                    <a:pt x="32" y="169"/>
                  </a:lnTo>
                  <a:lnTo>
                    <a:pt x="32" y="169"/>
                  </a:lnTo>
                  <a:lnTo>
                    <a:pt x="24" y="182"/>
                  </a:lnTo>
                  <a:lnTo>
                    <a:pt x="15" y="195"/>
                  </a:lnTo>
                  <a:lnTo>
                    <a:pt x="7" y="207"/>
                  </a:lnTo>
                  <a:lnTo>
                    <a:pt x="1" y="221"/>
                  </a:lnTo>
                  <a:lnTo>
                    <a:pt x="1" y="221"/>
                  </a:lnTo>
                  <a:lnTo>
                    <a:pt x="0" y="223"/>
                  </a:lnTo>
                  <a:lnTo>
                    <a:pt x="1" y="225"/>
                  </a:lnTo>
                  <a:lnTo>
                    <a:pt x="2" y="227"/>
                  </a:lnTo>
                  <a:lnTo>
                    <a:pt x="5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12" y="227"/>
                  </a:lnTo>
                  <a:lnTo>
                    <a:pt x="14" y="224"/>
                  </a:lnTo>
                  <a:lnTo>
                    <a:pt x="13" y="221"/>
                  </a:lnTo>
                  <a:lnTo>
                    <a:pt x="12" y="219"/>
                  </a:lnTo>
                  <a:lnTo>
                    <a:pt x="12" y="219"/>
                  </a:lnTo>
                  <a:lnTo>
                    <a:pt x="17" y="209"/>
                  </a:lnTo>
                  <a:lnTo>
                    <a:pt x="23" y="200"/>
                  </a:lnTo>
                  <a:lnTo>
                    <a:pt x="36" y="180"/>
                  </a:lnTo>
                  <a:lnTo>
                    <a:pt x="36" y="180"/>
                  </a:lnTo>
                  <a:lnTo>
                    <a:pt x="52" y="153"/>
                  </a:lnTo>
                  <a:lnTo>
                    <a:pt x="67" y="125"/>
                  </a:lnTo>
                  <a:lnTo>
                    <a:pt x="67" y="125"/>
                  </a:lnTo>
                  <a:lnTo>
                    <a:pt x="85" y="94"/>
                  </a:lnTo>
                  <a:lnTo>
                    <a:pt x="105" y="64"/>
                  </a:lnTo>
                  <a:lnTo>
                    <a:pt x="115" y="49"/>
                  </a:lnTo>
                  <a:lnTo>
                    <a:pt x="127" y="35"/>
                  </a:lnTo>
                  <a:lnTo>
                    <a:pt x="138" y="21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1" y="6"/>
                  </a:lnTo>
                  <a:lnTo>
                    <a:pt x="151" y="5"/>
                  </a:lnTo>
                  <a:lnTo>
                    <a:pt x="150" y="3"/>
                  </a:lnTo>
                  <a:lnTo>
                    <a:pt x="149" y="2"/>
                  </a:lnTo>
                  <a:lnTo>
                    <a:pt x="148" y="1"/>
                  </a:lnTo>
                  <a:lnTo>
                    <a:pt x="146" y="0"/>
                  </a:lnTo>
                  <a:lnTo>
                    <a:pt x="145" y="0"/>
                  </a:lnTo>
                  <a:lnTo>
                    <a:pt x="143" y="2"/>
                  </a:lnTo>
                  <a:lnTo>
                    <a:pt x="14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2" name="Freeform 368">
              <a:extLst>
                <a:ext uri="{FF2B5EF4-FFF2-40B4-BE49-F238E27FC236}">
                  <a16:creationId xmlns:a16="http://schemas.microsoft.com/office/drawing/2014/main" id="{DEEC78CB-C53B-8718-D7BE-C937CC125F38}"/>
                </a:ext>
              </a:extLst>
            </p:cNvPr>
            <p:cNvSpPr/>
            <p:nvPr/>
          </p:nvSpPr>
          <p:spPr bwMode="auto">
            <a:xfrm>
              <a:off x="4708525" y="3648075"/>
              <a:ext cx="52388" cy="69850"/>
            </a:xfrm>
            <a:custGeom>
              <a:avLst/>
              <a:gdLst/>
              <a:ahLst/>
              <a:cxnLst>
                <a:cxn ang="0">
                  <a:pos x="92" y="1"/>
                </a:cxn>
                <a:cxn ang="0">
                  <a:pos x="92" y="1"/>
                </a:cxn>
                <a:cxn ang="0">
                  <a:pos x="79" y="15"/>
                </a:cxn>
                <a:cxn ang="0">
                  <a:pos x="66" y="30"/>
                </a:cxn>
                <a:cxn ang="0">
                  <a:pos x="54" y="44"/>
                </a:cxn>
                <a:cxn ang="0">
                  <a:pos x="43" y="60"/>
                </a:cxn>
                <a:cxn ang="0">
                  <a:pos x="21" y="92"/>
                </a:cxn>
                <a:cxn ang="0">
                  <a:pos x="1" y="125"/>
                </a:cxn>
                <a:cxn ang="0">
                  <a:pos x="1" y="125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1" y="131"/>
                </a:cxn>
                <a:cxn ang="0">
                  <a:pos x="3" y="132"/>
                </a:cxn>
                <a:cxn ang="0">
                  <a:pos x="4" y="132"/>
                </a:cxn>
                <a:cxn ang="0">
                  <a:pos x="6" y="132"/>
                </a:cxn>
                <a:cxn ang="0">
                  <a:pos x="8" y="132"/>
                </a:cxn>
                <a:cxn ang="0">
                  <a:pos x="10" y="130"/>
                </a:cxn>
                <a:cxn ang="0">
                  <a:pos x="10" y="130"/>
                </a:cxn>
                <a:cxn ang="0">
                  <a:pos x="29" y="97"/>
                </a:cxn>
                <a:cxn ang="0">
                  <a:pos x="50" y="66"/>
                </a:cxn>
                <a:cxn ang="0">
                  <a:pos x="61" y="51"/>
                </a:cxn>
                <a:cxn ang="0">
                  <a:pos x="74" y="36"/>
                </a:cxn>
                <a:cxn ang="0">
                  <a:pos x="86" y="22"/>
                </a:cxn>
                <a:cxn ang="0">
                  <a:pos x="98" y="8"/>
                </a:cxn>
                <a:cxn ang="0">
                  <a:pos x="98" y="8"/>
                </a:cxn>
                <a:cxn ang="0">
                  <a:pos x="99" y="6"/>
                </a:cxn>
                <a:cxn ang="0">
                  <a:pos x="100" y="4"/>
                </a:cxn>
                <a:cxn ang="0">
                  <a:pos x="99" y="3"/>
                </a:cxn>
                <a:cxn ang="0">
                  <a:pos x="98" y="1"/>
                </a:cxn>
                <a:cxn ang="0">
                  <a:pos x="97" y="0"/>
                </a:cxn>
                <a:cxn ang="0">
                  <a:pos x="95" y="0"/>
                </a:cxn>
                <a:cxn ang="0">
                  <a:pos x="93" y="0"/>
                </a:cxn>
                <a:cxn ang="0">
                  <a:pos x="92" y="1"/>
                </a:cxn>
                <a:cxn ang="0">
                  <a:pos x="92" y="1"/>
                </a:cxn>
              </a:cxnLst>
              <a:rect l="0" t="0" r="r" b="b"/>
              <a:pathLst>
                <a:path w="100" h="132">
                  <a:moveTo>
                    <a:pt x="92" y="1"/>
                  </a:moveTo>
                  <a:lnTo>
                    <a:pt x="92" y="1"/>
                  </a:lnTo>
                  <a:lnTo>
                    <a:pt x="79" y="15"/>
                  </a:lnTo>
                  <a:lnTo>
                    <a:pt x="66" y="30"/>
                  </a:lnTo>
                  <a:lnTo>
                    <a:pt x="54" y="44"/>
                  </a:lnTo>
                  <a:lnTo>
                    <a:pt x="43" y="60"/>
                  </a:lnTo>
                  <a:lnTo>
                    <a:pt x="21" y="92"/>
                  </a:lnTo>
                  <a:lnTo>
                    <a:pt x="1" y="125"/>
                  </a:lnTo>
                  <a:lnTo>
                    <a:pt x="1" y="125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1" y="131"/>
                  </a:lnTo>
                  <a:lnTo>
                    <a:pt x="3" y="132"/>
                  </a:lnTo>
                  <a:lnTo>
                    <a:pt x="4" y="132"/>
                  </a:lnTo>
                  <a:lnTo>
                    <a:pt x="6" y="132"/>
                  </a:lnTo>
                  <a:lnTo>
                    <a:pt x="8" y="132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29" y="97"/>
                  </a:lnTo>
                  <a:lnTo>
                    <a:pt x="50" y="66"/>
                  </a:lnTo>
                  <a:lnTo>
                    <a:pt x="61" y="51"/>
                  </a:lnTo>
                  <a:lnTo>
                    <a:pt x="74" y="36"/>
                  </a:lnTo>
                  <a:lnTo>
                    <a:pt x="86" y="22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9" y="6"/>
                  </a:lnTo>
                  <a:lnTo>
                    <a:pt x="100" y="4"/>
                  </a:lnTo>
                  <a:lnTo>
                    <a:pt x="99" y="3"/>
                  </a:lnTo>
                  <a:lnTo>
                    <a:pt x="98" y="1"/>
                  </a:lnTo>
                  <a:lnTo>
                    <a:pt x="97" y="0"/>
                  </a:lnTo>
                  <a:lnTo>
                    <a:pt x="95" y="0"/>
                  </a:lnTo>
                  <a:lnTo>
                    <a:pt x="93" y="0"/>
                  </a:lnTo>
                  <a:lnTo>
                    <a:pt x="92" y="1"/>
                  </a:lnTo>
                  <a:lnTo>
                    <a:pt x="9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3" name="Freeform 369">
              <a:extLst>
                <a:ext uri="{FF2B5EF4-FFF2-40B4-BE49-F238E27FC236}">
                  <a16:creationId xmlns:a16="http://schemas.microsoft.com/office/drawing/2014/main" id="{F387578E-6EF9-F1A9-704F-069196FED2C5}"/>
                </a:ext>
              </a:extLst>
            </p:cNvPr>
            <p:cNvSpPr/>
            <p:nvPr/>
          </p:nvSpPr>
          <p:spPr bwMode="auto">
            <a:xfrm>
              <a:off x="4749800" y="3648075"/>
              <a:ext cx="39688" cy="52388"/>
            </a:xfrm>
            <a:custGeom>
              <a:avLst/>
              <a:gdLst/>
              <a:ahLst/>
              <a:cxnLst>
                <a:cxn ang="0">
                  <a:pos x="66" y="4"/>
                </a:cxn>
                <a:cxn ang="0">
                  <a:pos x="66" y="4"/>
                </a:cxn>
                <a:cxn ang="0">
                  <a:pos x="65" y="10"/>
                </a:cxn>
                <a:cxn ang="0">
                  <a:pos x="62" y="14"/>
                </a:cxn>
                <a:cxn ang="0">
                  <a:pos x="59" y="20"/>
                </a:cxn>
                <a:cxn ang="0">
                  <a:pos x="54" y="24"/>
                </a:cxn>
                <a:cxn ang="0">
                  <a:pos x="45" y="32"/>
                </a:cxn>
                <a:cxn ang="0">
                  <a:pos x="41" y="36"/>
                </a:cxn>
                <a:cxn ang="0">
                  <a:pos x="38" y="40"/>
                </a:cxn>
                <a:cxn ang="0">
                  <a:pos x="38" y="40"/>
                </a:cxn>
                <a:cxn ang="0">
                  <a:pos x="29" y="54"/>
                </a:cxn>
                <a:cxn ang="0">
                  <a:pos x="18" y="66"/>
                </a:cxn>
                <a:cxn ang="0">
                  <a:pos x="9" y="78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1" y="97"/>
                </a:cxn>
                <a:cxn ang="0">
                  <a:pos x="2" y="99"/>
                </a:cxn>
                <a:cxn ang="0">
                  <a:pos x="4" y="99"/>
                </a:cxn>
                <a:cxn ang="0">
                  <a:pos x="5" y="99"/>
                </a:cxn>
                <a:cxn ang="0">
                  <a:pos x="7" y="98"/>
                </a:cxn>
                <a:cxn ang="0">
                  <a:pos x="8" y="97"/>
                </a:cxn>
                <a:cxn ang="0">
                  <a:pos x="8" y="97"/>
                </a:cxn>
                <a:cxn ang="0">
                  <a:pos x="17" y="82"/>
                </a:cxn>
                <a:cxn ang="0">
                  <a:pos x="28" y="66"/>
                </a:cxn>
                <a:cxn ang="0">
                  <a:pos x="40" y="52"/>
                </a:cxn>
                <a:cxn ang="0">
                  <a:pos x="52" y="38"/>
                </a:cxn>
                <a:cxn ang="0">
                  <a:pos x="52" y="38"/>
                </a:cxn>
                <a:cxn ang="0">
                  <a:pos x="60" y="31"/>
                </a:cxn>
                <a:cxn ang="0">
                  <a:pos x="67" y="23"/>
                </a:cxn>
                <a:cxn ang="0">
                  <a:pos x="70" y="18"/>
                </a:cxn>
                <a:cxn ang="0">
                  <a:pos x="72" y="14"/>
                </a:cxn>
                <a:cxn ang="0">
                  <a:pos x="74" y="10"/>
                </a:cxn>
                <a:cxn ang="0">
                  <a:pos x="75" y="4"/>
                </a:cxn>
                <a:cxn ang="0">
                  <a:pos x="75" y="4"/>
                </a:cxn>
                <a:cxn ang="0">
                  <a:pos x="75" y="3"/>
                </a:cxn>
                <a:cxn ang="0">
                  <a:pos x="74" y="1"/>
                </a:cxn>
                <a:cxn ang="0">
                  <a:pos x="73" y="0"/>
                </a:cxn>
                <a:cxn ang="0">
                  <a:pos x="71" y="0"/>
                </a:cxn>
                <a:cxn ang="0">
                  <a:pos x="68" y="1"/>
                </a:cxn>
                <a:cxn ang="0">
                  <a:pos x="67" y="3"/>
                </a:cxn>
                <a:cxn ang="0">
                  <a:pos x="66" y="4"/>
                </a:cxn>
                <a:cxn ang="0">
                  <a:pos x="66" y="4"/>
                </a:cxn>
              </a:cxnLst>
              <a:rect l="0" t="0" r="r" b="b"/>
              <a:pathLst>
                <a:path w="75" h="99">
                  <a:moveTo>
                    <a:pt x="66" y="4"/>
                  </a:moveTo>
                  <a:lnTo>
                    <a:pt x="66" y="4"/>
                  </a:lnTo>
                  <a:lnTo>
                    <a:pt x="65" y="10"/>
                  </a:lnTo>
                  <a:lnTo>
                    <a:pt x="62" y="14"/>
                  </a:lnTo>
                  <a:lnTo>
                    <a:pt x="59" y="20"/>
                  </a:lnTo>
                  <a:lnTo>
                    <a:pt x="54" y="24"/>
                  </a:lnTo>
                  <a:lnTo>
                    <a:pt x="45" y="32"/>
                  </a:lnTo>
                  <a:lnTo>
                    <a:pt x="41" y="36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29" y="54"/>
                  </a:lnTo>
                  <a:lnTo>
                    <a:pt x="18" y="66"/>
                  </a:lnTo>
                  <a:lnTo>
                    <a:pt x="9" y="7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1" y="97"/>
                  </a:lnTo>
                  <a:lnTo>
                    <a:pt x="2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7" y="98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7" y="82"/>
                  </a:lnTo>
                  <a:lnTo>
                    <a:pt x="28" y="66"/>
                  </a:lnTo>
                  <a:lnTo>
                    <a:pt x="40" y="52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60" y="31"/>
                  </a:lnTo>
                  <a:lnTo>
                    <a:pt x="67" y="23"/>
                  </a:lnTo>
                  <a:lnTo>
                    <a:pt x="70" y="18"/>
                  </a:lnTo>
                  <a:lnTo>
                    <a:pt x="72" y="14"/>
                  </a:lnTo>
                  <a:lnTo>
                    <a:pt x="74" y="10"/>
                  </a:lnTo>
                  <a:lnTo>
                    <a:pt x="75" y="4"/>
                  </a:lnTo>
                  <a:lnTo>
                    <a:pt x="75" y="4"/>
                  </a:lnTo>
                  <a:lnTo>
                    <a:pt x="75" y="3"/>
                  </a:lnTo>
                  <a:lnTo>
                    <a:pt x="74" y="1"/>
                  </a:lnTo>
                  <a:lnTo>
                    <a:pt x="73" y="0"/>
                  </a:lnTo>
                  <a:lnTo>
                    <a:pt x="71" y="0"/>
                  </a:lnTo>
                  <a:lnTo>
                    <a:pt x="68" y="1"/>
                  </a:lnTo>
                  <a:lnTo>
                    <a:pt x="67" y="3"/>
                  </a:lnTo>
                  <a:lnTo>
                    <a:pt x="66" y="4"/>
                  </a:lnTo>
                  <a:lnTo>
                    <a:pt x="6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4" name="Freeform 370">
              <a:extLst>
                <a:ext uri="{FF2B5EF4-FFF2-40B4-BE49-F238E27FC236}">
                  <a16:creationId xmlns:a16="http://schemas.microsoft.com/office/drawing/2014/main" id="{2E24C2F8-6A0F-1402-B2F6-52C7B278B71A}"/>
                </a:ext>
              </a:extLst>
            </p:cNvPr>
            <p:cNvSpPr/>
            <p:nvPr/>
          </p:nvSpPr>
          <p:spPr bwMode="auto">
            <a:xfrm>
              <a:off x="4384675" y="3116263"/>
              <a:ext cx="22225" cy="381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19" y="18"/>
                </a:cxn>
                <a:cxn ang="0">
                  <a:pos x="10" y="35"/>
                </a:cxn>
                <a:cxn ang="0">
                  <a:pos x="10" y="35"/>
                </a:cxn>
                <a:cxn ang="0">
                  <a:pos x="6" y="42"/>
                </a:cxn>
                <a:cxn ang="0">
                  <a:pos x="2" y="50"/>
                </a:cxn>
                <a:cxn ang="0">
                  <a:pos x="0" y="59"/>
                </a:cxn>
                <a:cxn ang="0">
                  <a:pos x="0" y="63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0"/>
                </a:cxn>
                <a:cxn ang="0">
                  <a:pos x="4" y="70"/>
                </a:cxn>
                <a:cxn ang="0">
                  <a:pos x="6" y="70"/>
                </a:cxn>
                <a:cxn ang="0">
                  <a:pos x="8" y="69"/>
                </a:cxn>
                <a:cxn ang="0">
                  <a:pos x="9" y="68"/>
                </a:cxn>
                <a:cxn ang="0">
                  <a:pos x="9" y="67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9" y="61"/>
                </a:cxn>
                <a:cxn ang="0">
                  <a:pos x="9" y="57"/>
                </a:cxn>
                <a:cxn ang="0">
                  <a:pos x="13" y="48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33" y="15"/>
                </a:cxn>
                <a:cxn ang="0">
                  <a:pos x="33" y="15"/>
                </a:cxn>
                <a:cxn ang="0">
                  <a:pos x="36" y="9"/>
                </a:cxn>
                <a:cxn ang="0">
                  <a:pos x="36" y="9"/>
                </a:cxn>
                <a:cxn ang="0">
                  <a:pos x="38" y="9"/>
                </a:cxn>
                <a:cxn ang="0">
                  <a:pos x="38" y="9"/>
                </a:cxn>
                <a:cxn ang="0">
                  <a:pos x="40" y="9"/>
                </a:cxn>
                <a:cxn ang="0">
                  <a:pos x="41" y="8"/>
                </a:cxn>
                <a:cxn ang="0">
                  <a:pos x="42" y="6"/>
                </a:cxn>
                <a:cxn ang="0">
                  <a:pos x="42" y="4"/>
                </a:cxn>
                <a:cxn ang="0">
                  <a:pos x="42" y="3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42" h="70">
                  <a:moveTo>
                    <a:pt x="38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19" y="18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6" y="42"/>
                  </a:lnTo>
                  <a:lnTo>
                    <a:pt x="2" y="50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0"/>
                  </a:lnTo>
                  <a:lnTo>
                    <a:pt x="4" y="70"/>
                  </a:lnTo>
                  <a:lnTo>
                    <a:pt x="6" y="70"/>
                  </a:lnTo>
                  <a:lnTo>
                    <a:pt x="8" y="69"/>
                  </a:lnTo>
                  <a:lnTo>
                    <a:pt x="9" y="68"/>
                  </a:lnTo>
                  <a:lnTo>
                    <a:pt x="9" y="67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9" y="61"/>
                  </a:lnTo>
                  <a:lnTo>
                    <a:pt x="9" y="57"/>
                  </a:lnTo>
                  <a:lnTo>
                    <a:pt x="13" y="48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40" y="9"/>
                  </a:lnTo>
                  <a:lnTo>
                    <a:pt x="41" y="8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3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5" name="Freeform 371">
              <a:extLst>
                <a:ext uri="{FF2B5EF4-FFF2-40B4-BE49-F238E27FC236}">
                  <a16:creationId xmlns:a16="http://schemas.microsoft.com/office/drawing/2014/main" id="{7F45E61D-5EB8-561D-7442-C13F5DCD89A3}"/>
                </a:ext>
              </a:extLst>
            </p:cNvPr>
            <p:cNvSpPr/>
            <p:nvPr/>
          </p:nvSpPr>
          <p:spPr bwMode="auto">
            <a:xfrm>
              <a:off x="4446588" y="3108325"/>
              <a:ext cx="34925" cy="47625"/>
            </a:xfrm>
            <a:custGeom>
              <a:avLst/>
              <a:gdLst/>
              <a:ahLst/>
              <a:cxnLst>
                <a:cxn ang="0">
                  <a:pos x="55" y="2"/>
                </a:cxn>
                <a:cxn ang="0">
                  <a:pos x="55" y="2"/>
                </a:cxn>
                <a:cxn ang="0">
                  <a:pos x="46" y="15"/>
                </a:cxn>
                <a:cxn ang="0">
                  <a:pos x="36" y="26"/>
                </a:cxn>
                <a:cxn ang="0">
                  <a:pos x="26" y="39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10" y="58"/>
                </a:cxn>
                <a:cxn ang="0">
                  <a:pos x="4" y="69"/>
                </a:cxn>
                <a:cxn ang="0">
                  <a:pos x="1" y="75"/>
                </a:cxn>
                <a:cxn ang="0">
                  <a:pos x="0" y="80"/>
                </a:cxn>
                <a:cxn ang="0">
                  <a:pos x="0" y="85"/>
                </a:cxn>
                <a:cxn ang="0">
                  <a:pos x="1" y="87"/>
                </a:cxn>
                <a:cxn ang="0">
                  <a:pos x="4" y="89"/>
                </a:cxn>
                <a:cxn ang="0">
                  <a:pos x="4" y="89"/>
                </a:cxn>
                <a:cxn ang="0">
                  <a:pos x="6" y="90"/>
                </a:cxn>
                <a:cxn ang="0">
                  <a:pos x="8" y="90"/>
                </a:cxn>
                <a:cxn ang="0">
                  <a:pos x="9" y="90"/>
                </a:cxn>
                <a:cxn ang="0">
                  <a:pos x="11" y="89"/>
                </a:cxn>
                <a:cxn ang="0">
                  <a:pos x="12" y="87"/>
                </a:cxn>
                <a:cxn ang="0">
                  <a:pos x="12" y="86"/>
                </a:cxn>
                <a:cxn ang="0">
                  <a:pos x="12" y="84"/>
                </a:cxn>
                <a:cxn ang="0">
                  <a:pos x="11" y="82"/>
                </a:cxn>
                <a:cxn ang="0">
                  <a:pos x="11" y="82"/>
                </a:cxn>
                <a:cxn ang="0">
                  <a:pos x="10" y="80"/>
                </a:cxn>
                <a:cxn ang="0">
                  <a:pos x="10" y="77"/>
                </a:cxn>
                <a:cxn ang="0">
                  <a:pos x="12" y="74"/>
                </a:cxn>
                <a:cxn ang="0">
                  <a:pos x="14" y="69"/>
                </a:cxn>
                <a:cxn ang="0">
                  <a:pos x="21" y="57"/>
                </a:cxn>
                <a:cxn ang="0">
                  <a:pos x="31" y="46"/>
                </a:cxn>
                <a:cxn ang="0">
                  <a:pos x="51" y="22"/>
                </a:cxn>
                <a:cxn ang="0">
                  <a:pos x="63" y="8"/>
                </a:cxn>
                <a:cxn ang="0">
                  <a:pos x="63" y="8"/>
                </a:cxn>
                <a:cxn ang="0">
                  <a:pos x="65" y="6"/>
                </a:cxn>
                <a:cxn ang="0">
                  <a:pos x="65" y="3"/>
                </a:cxn>
                <a:cxn ang="0">
                  <a:pos x="63" y="2"/>
                </a:cxn>
                <a:cxn ang="0">
                  <a:pos x="62" y="1"/>
                </a:cxn>
                <a:cxn ang="0">
                  <a:pos x="58" y="0"/>
                </a:cxn>
                <a:cxn ang="0">
                  <a:pos x="56" y="1"/>
                </a:cxn>
                <a:cxn ang="0">
                  <a:pos x="55" y="2"/>
                </a:cxn>
                <a:cxn ang="0">
                  <a:pos x="55" y="2"/>
                </a:cxn>
              </a:cxnLst>
              <a:rect l="0" t="0" r="r" b="b"/>
              <a:pathLst>
                <a:path w="65" h="90">
                  <a:moveTo>
                    <a:pt x="55" y="2"/>
                  </a:moveTo>
                  <a:lnTo>
                    <a:pt x="55" y="2"/>
                  </a:lnTo>
                  <a:lnTo>
                    <a:pt x="46" y="15"/>
                  </a:lnTo>
                  <a:lnTo>
                    <a:pt x="36" y="26"/>
                  </a:lnTo>
                  <a:lnTo>
                    <a:pt x="26" y="39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0" y="58"/>
                  </a:lnTo>
                  <a:lnTo>
                    <a:pt x="4" y="69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0" y="85"/>
                  </a:lnTo>
                  <a:lnTo>
                    <a:pt x="1" y="87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6" y="90"/>
                  </a:lnTo>
                  <a:lnTo>
                    <a:pt x="8" y="90"/>
                  </a:lnTo>
                  <a:lnTo>
                    <a:pt x="9" y="90"/>
                  </a:lnTo>
                  <a:lnTo>
                    <a:pt x="11" y="89"/>
                  </a:lnTo>
                  <a:lnTo>
                    <a:pt x="12" y="87"/>
                  </a:lnTo>
                  <a:lnTo>
                    <a:pt x="12" y="86"/>
                  </a:lnTo>
                  <a:lnTo>
                    <a:pt x="12" y="84"/>
                  </a:lnTo>
                  <a:lnTo>
                    <a:pt x="11" y="82"/>
                  </a:lnTo>
                  <a:lnTo>
                    <a:pt x="11" y="82"/>
                  </a:lnTo>
                  <a:lnTo>
                    <a:pt x="10" y="80"/>
                  </a:lnTo>
                  <a:lnTo>
                    <a:pt x="10" y="77"/>
                  </a:lnTo>
                  <a:lnTo>
                    <a:pt x="12" y="74"/>
                  </a:lnTo>
                  <a:lnTo>
                    <a:pt x="14" y="69"/>
                  </a:lnTo>
                  <a:lnTo>
                    <a:pt x="21" y="57"/>
                  </a:lnTo>
                  <a:lnTo>
                    <a:pt x="31" y="46"/>
                  </a:lnTo>
                  <a:lnTo>
                    <a:pt x="51" y="22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5" y="6"/>
                  </a:lnTo>
                  <a:lnTo>
                    <a:pt x="65" y="3"/>
                  </a:lnTo>
                  <a:lnTo>
                    <a:pt x="63" y="2"/>
                  </a:lnTo>
                  <a:lnTo>
                    <a:pt x="62" y="1"/>
                  </a:lnTo>
                  <a:lnTo>
                    <a:pt x="58" y="0"/>
                  </a:lnTo>
                  <a:lnTo>
                    <a:pt x="56" y="1"/>
                  </a:lnTo>
                  <a:lnTo>
                    <a:pt x="55" y="2"/>
                  </a:lnTo>
                  <a:lnTo>
                    <a:pt x="5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6" name="Freeform 372">
              <a:extLst>
                <a:ext uri="{FF2B5EF4-FFF2-40B4-BE49-F238E27FC236}">
                  <a16:creationId xmlns:a16="http://schemas.microsoft.com/office/drawing/2014/main" id="{0FCB3960-890E-8DD3-3F39-785204BCA3E9}"/>
                </a:ext>
              </a:extLst>
            </p:cNvPr>
            <p:cNvSpPr/>
            <p:nvPr/>
          </p:nvSpPr>
          <p:spPr bwMode="auto">
            <a:xfrm>
              <a:off x="4516438" y="3119438"/>
              <a:ext cx="22225" cy="39688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4" y="1"/>
                </a:cxn>
                <a:cxn ang="0">
                  <a:pos x="29" y="5"/>
                </a:cxn>
                <a:cxn ang="0">
                  <a:pos x="24" y="10"/>
                </a:cxn>
                <a:cxn ang="0">
                  <a:pos x="16" y="21"/>
                </a:cxn>
                <a:cxn ang="0">
                  <a:pos x="10" y="33"/>
                </a:cxn>
                <a:cxn ang="0">
                  <a:pos x="5" y="45"/>
                </a:cxn>
                <a:cxn ang="0">
                  <a:pos x="5" y="45"/>
                </a:cxn>
                <a:cxn ang="0">
                  <a:pos x="3" y="54"/>
                </a:cxn>
                <a:cxn ang="0">
                  <a:pos x="0" y="63"/>
                </a:cxn>
                <a:cxn ang="0">
                  <a:pos x="0" y="67"/>
                </a:cxn>
                <a:cxn ang="0">
                  <a:pos x="2" y="71"/>
                </a:cxn>
                <a:cxn ang="0">
                  <a:pos x="4" y="73"/>
                </a:cxn>
                <a:cxn ang="0">
                  <a:pos x="9" y="75"/>
                </a:cxn>
                <a:cxn ang="0">
                  <a:pos x="9" y="75"/>
                </a:cxn>
                <a:cxn ang="0">
                  <a:pos x="11" y="75"/>
                </a:cxn>
                <a:cxn ang="0">
                  <a:pos x="12" y="74"/>
                </a:cxn>
                <a:cxn ang="0">
                  <a:pos x="13" y="72"/>
                </a:cxn>
                <a:cxn ang="0">
                  <a:pos x="13" y="71"/>
                </a:cxn>
                <a:cxn ang="0">
                  <a:pos x="12" y="67"/>
                </a:cxn>
                <a:cxn ang="0">
                  <a:pos x="11" y="66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19" y="35"/>
                </a:cxn>
                <a:cxn ang="0">
                  <a:pos x="19" y="35"/>
                </a:cxn>
                <a:cxn ang="0">
                  <a:pos x="23" y="28"/>
                </a:cxn>
                <a:cxn ang="0">
                  <a:pos x="29" y="21"/>
                </a:cxn>
                <a:cxn ang="0">
                  <a:pos x="34" y="13"/>
                </a:cxn>
                <a:cxn ang="0">
                  <a:pos x="41" y="7"/>
                </a:cxn>
                <a:cxn ang="0">
                  <a:pos x="41" y="7"/>
                </a:cxn>
                <a:cxn ang="0">
                  <a:pos x="42" y="6"/>
                </a:cxn>
                <a:cxn ang="0">
                  <a:pos x="42" y="4"/>
                </a:cxn>
                <a:cxn ang="0">
                  <a:pos x="42" y="3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4" y="1"/>
                </a:cxn>
              </a:cxnLst>
              <a:rect l="0" t="0" r="r" b="b"/>
              <a:pathLst>
                <a:path w="42" h="75">
                  <a:moveTo>
                    <a:pt x="34" y="1"/>
                  </a:moveTo>
                  <a:lnTo>
                    <a:pt x="34" y="1"/>
                  </a:lnTo>
                  <a:lnTo>
                    <a:pt x="29" y="5"/>
                  </a:lnTo>
                  <a:lnTo>
                    <a:pt x="24" y="10"/>
                  </a:lnTo>
                  <a:lnTo>
                    <a:pt x="16" y="21"/>
                  </a:lnTo>
                  <a:lnTo>
                    <a:pt x="10" y="33"/>
                  </a:lnTo>
                  <a:lnTo>
                    <a:pt x="5" y="45"/>
                  </a:lnTo>
                  <a:lnTo>
                    <a:pt x="5" y="45"/>
                  </a:lnTo>
                  <a:lnTo>
                    <a:pt x="3" y="54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2" y="71"/>
                  </a:lnTo>
                  <a:lnTo>
                    <a:pt x="4" y="73"/>
                  </a:lnTo>
                  <a:lnTo>
                    <a:pt x="9" y="75"/>
                  </a:lnTo>
                  <a:lnTo>
                    <a:pt x="9" y="75"/>
                  </a:lnTo>
                  <a:lnTo>
                    <a:pt x="11" y="75"/>
                  </a:lnTo>
                  <a:lnTo>
                    <a:pt x="12" y="74"/>
                  </a:lnTo>
                  <a:lnTo>
                    <a:pt x="13" y="72"/>
                  </a:lnTo>
                  <a:lnTo>
                    <a:pt x="13" y="71"/>
                  </a:lnTo>
                  <a:lnTo>
                    <a:pt x="12" y="67"/>
                  </a:lnTo>
                  <a:lnTo>
                    <a:pt x="11" y="66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23" y="28"/>
                  </a:lnTo>
                  <a:lnTo>
                    <a:pt x="29" y="21"/>
                  </a:lnTo>
                  <a:lnTo>
                    <a:pt x="34" y="13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3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7" name="Freeform 373">
              <a:extLst>
                <a:ext uri="{FF2B5EF4-FFF2-40B4-BE49-F238E27FC236}">
                  <a16:creationId xmlns:a16="http://schemas.microsoft.com/office/drawing/2014/main" id="{863A2971-048B-4245-7205-6E12B95210E1}"/>
                </a:ext>
              </a:extLst>
            </p:cNvPr>
            <p:cNvSpPr/>
            <p:nvPr/>
          </p:nvSpPr>
          <p:spPr bwMode="auto">
            <a:xfrm>
              <a:off x="4583113" y="3121025"/>
              <a:ext cx="26988" cy="34925"/>
            </a:xfrm>
            <a:custGeom>
              <a:avLst/>
              <a:gdLst/>
              <a:ahLst/>
              <a:cxnLst>
                <a:cxn ang="0">
                  <a:pos x="43" y="1"/>
                </a:cxn>
                <a:cxn ang="0">
                  <a:pos x="43" y="1"/>
                </a:cxn>
                <a:cxn ang="0">
                  <a:pos x="37" y="7"/>
                </a:cxn>
                <a:cxn ang="0">
                  <a:pos x="31" y="15"/>
                </a:cxn>
                <a:cxn ang="0">
                  <a:pos x="21" y="29"/>
                </a:cxn>
                <a:cxn ang="0">
                  <a:pos x="12" y="45"/>
                </a:cxn>
                <a:cxn ang="0">
                  <a:pos x="7" y="52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3" y="66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8" y="65"/>
                </a:cxn>
                <a:cxn ang="0">
                  <a:pos x="8" y="65"/>
                </a:cxn>
                <a:cxn ang="0">
                  <a:pos x="13" y="58"/>
                </a:cxn>
                <a:cxn ang="0">
                  <a:pos x="18" y="51"/>
                </a:cxn>
                <a:cxn ang="0">
                  <a:pos x="28" y="36"/>
                </a:cxn>
                <a:cxn ang="0">
                  <a:pos x="38" y="21"/>
                </a:cxn>
                <a:cxn ang="0">
                  <a:pos x="44" y="15"/>
                </a:cxn>
                <a:cxn ang="0">
                  <a:pos x="50" y="8"/>
                </a:cxn>
                <a:cxn ang="0">
                  <a:pos x="50" y="8"/>
                </a:cxn>
                <a:cxn ang="0">
                  <a:pos x="51" y="6"/>
                </a:cxn>
                <a:cxn ang="0">
                  <a:pos x="51" y="5"/>
                </a:cxn>
                <a:cxn ang="0">
                  <a:pos x="51" y="3"/>
                </a:cxn>
                <a:cxn ang="0">
                  <a:pos x="50" y="2"/>
                </a:cxn>
                <a:cxn ang="0">
                  <a:pos x="47" y="0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3" y="1"/>
                </a:cxn>
              </a:cxnLst>
              <a:rect l="0" t="0" r="r" b="b"/>
              <a:pathLst>
                <a:path w="51" h="66">
                  <a:moveTo>
                    <a:pt x="43" y="1"/>
                  </a:moveTo>
                  <a:lnTo>
                    <a:pt x="43" y="1"/>
                  </a:lnTo>
                  <a:lnTo>
                    <a:pt x="37" y="7"/>
                  </a:lnTo>
                  <a:lnTo>
                    <a:pt x="31" y="15"/>
                  </a:lnTo>
                  <a:lnTo>
                    <a:pt x="21" y="29"/>
                  </a:lnTo>
                  <a:lnTo>
                    <a:pt x="12" y="45"/>
                  </a:lnTo>
                  <a:lnTo>
                    <a:pt x="7" y="52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3" y="66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8" y="65"/>
                  </a:lnTo>
                  <a:lnTo>
                    <a:pt x="8" y="65"/>
                  </a:lnTo>
                  <a:lnTo>
                    <a:pt x="13" y="58"/>
                  </a:lnTo>
                  <a:lnTo>
                    <a:pt x="18" y="51"/>
                  </a:lnTo>
                  <a:lnTo>
                    <a:pt x="28" y="36"/>
                  </a:lnTo>
                  <a:lnTo>
                    <a:pt x="38" y="21"/>
                  </a:lnTo>
                  <a:lnTo>
                    <a:pt x="44" y="15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1" y="6"/>
                  </a:lnTo>
                  <a:lnTo>
                    <a:pt x="51" y="5"/>
                  </a:lnTo>
                  <a:lnTo>
                    <a:pt x="51" y="3"/>
                  </a:lnTo>
                  <a:lnTo>
                    <a:pt x="50" y="2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3" y="1"/>
                  </a:lnTo>
                  <a:lnTo>
                    <a:pt x="4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8" name="Freeform 374">
              <a:extLst>
                <a:ext uri="{FF2B5EF4-FFF2-40B4-BE49-F238E27FC236}">
                  <a16:creationId xmlns:a16="http://schemas.microsoft.com/office/drawing/2014/main" id="{482EE967-E112-992C-75FB-C8F70D954031}"/>
                </a:ext>
              </a:extLst>
            </p:cNvPr>
            <p:cNvSpPr/>
            <p:nvPr/>
          </p:nvSpPr>
          <p:spPr bwMode="auto">
            <a:xfrm>
              <a:off x="4638675" y="3114675"/>
              <a:ext cx="26988" cy="44450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40" y="8"/>
                </a:cxn>
                <a:cxn ang="0">
                  <a:pos x="37" y="12"/>
                </a:cxn>
                <a:cxn ang="0">
                  <a:pos x="30" y="22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1" y="83"/>
                </a:cxn>
                <a:cxn ang="0">
                  <a:pos x="2" y="83"/>
                </a:cxn>
                <a:cxn ang="0">
                  <a:pos x="4" y="84"/>
                </a:cxn>
                <a:cxn ang="0">
                  <a:pos x="6" y="83"/>
                </a:cxn>
                <a:cxn ang="0">
                  <a:pos x="7" y="83"/>
                </a:cxn>
                <a:cxn ang="0">
                  <a:pos x="8" y="81"/>
                </a:cxn>
                <a:cxn ang="0">
                  <a:pos x="9" y="79"/>
                </a:cxn>
                <a:cxn ang="0">
                  <a:pos x="9" y="79"/>
                </a:cxn>
                <a:cxn ang="0">
                  <a:pos x="10" y="74"/>
                </a:cxn>
                <a:cxn ang="0">
                  <a:pos x="11" y="68"/>
                </a:cxn>
                <a:cxn ang="0">
                  <a:pos x="14" y="58"/>
                </a:cxn>
                <a:cxn ang="0">
                  <a:pos x="21" y="49"/>
                </a:cxn>
                <a:cxn ang="0">
                  <a:pos x="27" y="40"/>
                </a:cxn>
                <a:cxn ang="0">
                  <a:pos x="40" y="23"/>
                </a:cxn>
                <a:cxn ang="0">
                  <a:pos x="46" y="14"/>
                </a:cxn>
                <a:cxn ang="0">
                  <a:pos x="52" y="5"/>
                </a:cxn>
                <a:cxn ang="0">
                  <a:pos x="52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2" h="84">
                  <a:moveTo>
                    <a:pt x="42" y="3"/>
                  </a:moveTo>
                  <a:lnTo>
                    <a:pt x="42" y="3"/>
                  </a:lnTo>
                  <a:lnTo>
                    <a:pt x="40" y="8"/>
                  </a:lnTo>
                  <a:lnTo>
                    <a:pt x="37" y="12"/>
                  </a:lnTo>
                  <a:lnTo>
                    <a:pt x="30" y="2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1" y="83"/>
                  </a:lnTo>
                  <a:lnTo>
                    <a:pt x="2" y="83"/>
                  </a:lnTo>
                  <a:lnTo>
                    <a:pt x="4" y="84"/>
                  </a:lnTo>
                  <a:lnTo>
                    <a:pt x="6" y="83"/>
                  </a:lnTo>
                  <a:lnTo>
                    <a:pt x="7" y="83"/>
                  </a:lnTo>
                  <a:lnTo>
                    <a:pt x="8" y="81"/>
                  </a:lnTo>
                  <a:lnTo>
                    <a:pt x="9" y="79"/>
                  </a:lnTo>
                  <a:lnTo>
                    <a:pt x="9" y="79"/>
                  </a:lnTo>
                  <a:lnTo>
                    <a:pt x="10" y="74"/>
                  </a:lnTo>
                  <a:lnTo>
                    <a:pt x="11" y="68"/>
                  </a:lnTo>
                  <a:lnTo>
                    <a:pt x="14" y="58"/>
                  </a:lnTo>
                  <a:lnTo>
                    <a:pt x="21" y="49"/>
                  </a:lnTo>
                  <a:lnTo>
                    <a:pt x="27" y="40"/>
                  </a:lnTo>
                  <a:lnTo>
                    <a:pt x="40" y="23"/>
                  </a:lnTo>
                  <a:lnTo>
                    <a:pt x="46" y="14"/>
                  </a:lnTo>
                  <a:lnTo>
                    <a:pt x="52" y="5"/>
                  </a:lnTo>
                  <a:lnTo>
                    <a:pt x="52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9" name="Freeform 375">
              <a:extLst>
                <a:ext uri="{FF2B5EF4-FFF2-40B4-BE49-F238E27FC236}">
                  <a16:creationId xmlns:a16="http://schemas.microsoft.com/office/drawing/2014/main" id="{F6B9939F-914F-60AF-94BC-D7C7FD817614}"/>
                </a:ext>
              </a:extLst>
            </p:cNvPr>
            <p:cNvSpPr/>
            <p:nvPr/>
          </p:nvSpPr>
          <p:spPr bwMode="auto">
            <a:xfrm>
              <a:off x="4686300" y="3121025"/>
              <a:ext cx="25400" cy="38100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2"/>
                </a:cxn>
                <a:cxn ang="0">
                  <a:pos x="34" y="10"/>
                </a:cxn>
                <a:cxn ang="0">
                  <a:pos x="29" y="19"/>
                </a:cxn>
                <a:cxn ang="0">
                  <a:pos x="17" y="33"/>
                </a:cxn>
                <a:cxn ang="0">
                  <a:pos x="12" y="40"/>
                </a:cxn>
                <a:cxn ang="0">
                  <a:pos x="7" y="48"/>
                </a:cxn>
                <a:cxn ang="0">
                  <a:pos x="3" y="56"/>
                </a:cxn>
                <a:cxn ang="0">
                  <a:pos x="0" y="65"/>
                </a:cxn>
                <a:cxn ang="0">
                  <a:pos x="0" y="65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2" y="70"/>
                </a:cxn>
                <a:cxn ang="0">
                  <a:pos x="4" y="71"/>
                </a:cxn>
                <a:cxn ang="0">
                  <a:pos x="5" y="71"/>
                </a:cxn>
                <a:cxn ang="0">
                  <a:pos x="7" y="70"/>
                </a:cxn>
                <a:cxn ang="0">
                  <a:pos x="8" y="69"/>
                </a:cxn>
                <a:cxn ang="0">
                  <a:pos x="9" y="67"/>
                </a:cxn>
                <a:cxn ang="0">
                  <a:pos x="9" y="67"/>
                </a:cxn>
                <a:cxn ang="0">
                  <a:pos x="12" y="59"/>
                </a:cxn>
                <a:cxn ang="0">
                  <a:pos x="16" y="52"/>
                </a:cxn>
                <a:cxn ang="0">
                  <a:pos x="21" y="44"/>
                </a:cxn>
                <a:cxn ang="0">
                  <a:pos x="27" y="37"/>
                </a:cxn>
                <a:cxn ang="0">
                  <a:pos x="37" y="23"/>
                </a:cxn>
                <a:cxn ang="0">
                  <a:pos x="42" y="16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7" y="5"/>
                </a:cxn>
                <a:cxn ang="0">
                  <a:pos x="46" y="3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8" y="2"/>
                </a:cxn>
              </a:cxnLst>
              <a:rect l="0" t="0" r="r" b="b"/>
              <a:pathLst>
                <a:path w="47" h="71">
                  <a:moveTo>
                    <a:pt x="38" y="2"/>
                  </a:moveTo>
                  <a:lnTo>
                    <a:pt x="38" y="2"/>
                  </a:lnTo>
                  <a:lnTo>
                    <a:pt x="34" y="10"/>
                  </a:lnTo>
                  <a:lnTo>
                    <a:pt x="29" y="19"/>
                  </a:lnTo>
                  <a:lnTo>
                    <a:pt x="17" y="33"/>
                  </a:lnTo>
                  <a:lnTo>
                    <a:pt x="12" y="40"/>
                  </a:lnTo>
                  <a:lnTo>
                    <a:pt x="7" y="48"/>
                  </a:lnTo>
                  <a:lnTo>
                    <a:pt x="3" y="5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2" y="70"/>
                  </a:lnTo>
                  <a:lnTo>
                    <a:pt x="4" y="71"/>
                  </a:lnTo>
                  <a:lnTo>
                    <a:pt x="5" y="71"/>
                  </a:lnTo>
                  <a:lnTo>
                    <a:pt x="7" y="70"/>
                  </a:lnTo>
                  <a:lnTo>
                    <a:pt x="8" y="69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12" y="59"/>
                  </a:lnTo>
                  <a:lnTo>
                    <a:pt x="16" y="52"/>
                  </a:lnTo>
                  <a:lnTo>
                    <a:pt x="21" y="44"/>
                  </a:lnTo>
                  <a:lnTo>
                    <a:pt x="27" y="37"/>
                  </a:lnTo>
                  <a:lnTo>
                    <a:pt x="37" y="23"/>
                  </a:lnTo>
                  <a:lnTo>
                    <a:pt x="42" y="1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6" y="3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0" name="Freeform 376">
              <a:extLst>
                <a:ext uri="{FF2B5EF4-FFF2-40B4-BE49-F238E27FC236}">
                  <a16:creationId xmlns:a16="http://schemas.microsoft.com/office/drawing/2014/main" id="{738A2246-740A-BE26-5E1E-F8E791AF66C9}"/>
                </a:ext>
              </a:extLst>
            </p:cNvPr>
            <p:cNvSpPr/>
            <p:nvPr/>
          </p:nvSpPr>
          <p:spPr bwMode="auto">
            <a:xfrm>
              <a:off x="4721225" y="3125788"/>
              <a:ext cx="33338" cy="38100"/>
            </a:xfrm>
            <a:custGeom>
              <a:avLst/>
              <a:gdLst/>
              <a:ahLst/>
              <a:cxnLst>
                <a:cxn ang="0">
                  <a:pos x="54" y="1"/>
                </a:cxn>
                <a:cxn ang="0">
                  <a:pos x="54" y="1"/>
                </a:cxn>
                <a:cxn ang="0">
                  <a:pos x="40" y="17"/>
                </a:cxn>
                <a:cxn ang="0">
                  <a:pos x="28" y="32"/>
                </a:cxn>
                <a:cxn ang="0">
                  <a:pos x="15" y="49"/>
                </a:cxn>
                <a:cxn ang="0">
                  <a:pos x="2" y="63"/>
                </a:cxn>
                <a:cxn ang="0">
                  <a:pos x="2" y="63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69"/>
                </a:cxn>
                <a:cxn ang="0">
                  <a:pos x="2" y="71"/>
                </a:cxn>
                <a:cxn ang="0">
                  <a:pos x="3" y="72"/>
                </a:cxn>
                <a:cxn ang="0">
                  <a:pos x="5" y="72"/>
                </a:cxn>
                <a:cxn ang="0">
                  <a:pos x="6" y="72"/>
                </a:cxn>
                <a:cxn ang="0">
                  <a:pos x="8" y="71"/>
                </a:cxn>
                <a:cxn ang="0">
                  <a:pos x="8" y="71"/>
                </a:cxn>
                <a:cxn ang="0">
                  <a:pos x="22" y="55"/>
                </a:cxn>
                <a:cxn ang="0">
                  <a:pos x="34" y="40"/>
                </a:cxn>
                <a:cxn ang="0">
                  <a:pos x="47" y="24"/>
                </a:cxn>
                <a:cxn ang="0">
                  <a:pos x="61" y="9"/>
                </a:cxn>
                <a:cxn ang="0">
                  <a:pos x="61" y="9"/>
                </a:cxn>
                <a:cxn ang="0">
                  <a:pos x="62" y="7"/>
                </a:cxn>
                <a:cxn ang="0">
                  <a:pos x="62" y="6"/>
                </a:cxn>
                <a:cxn ang="0">
                  <a:pos x="61" y="4"/>
                </a:cxn>
                <a:cxn ang="0">
                  <a:pos x="60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1"/>
                </a:cxn>
                <a:cxn ang="0">
                  <a:pos x="54" y="1"/>
                </a:cxn>
              </a:cxnLst>
              <a:rect l="0" t="0" r="r" b="b"/>
              <a:pathLst>
                <a:path w="62" h="72">
                  <a:moveTo>
                    <a:pt x="54" y="1"/>
                  </a:moveTo>
                  <a:lnTo>
                    <a:pt x="54" y="1"/>
                  </a:lnTo>
                  <a:lnTo>
                    <a:pt x="40" y="17"/>
                  </a:lnTo>
                  <a:lnTo>
                    <a:pt x="28" y="32"/>
                  </a:lnTo>
                  <a:lnTo>
                    <a:pt x="15" y="49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69"/>
                  </a:lnTo>
                  <a:lnTo>
                    <a:pt x="2" y="71"/>
                  </a:lnTo>
                  <a:lnTo>
                    <a:pt x="3" y="72"/>
                  </a:lnTo>
                  <a:lnTo>
                    <a:pt x="5" y="72"/>
                  </a:lnTo>
                  <a:lnTo>
                    <a:pt x="6" y="72"/>
                  </a:lnTo>
                  <a:lnTo>
                    <a:pt x="8" y="71"/>
                  </a:lnTo>
                  <a:lnTo>
                    <a:pt x="8" y="71"/>
                  </a:lnTo>
                  <a:lnTo>
                    <a:pt x="22" y="55"/>
                  </a:lnTo>
                  <a:lnTo>
                    <a:pt x="34" y="40"/>
                  </a:lnTo>
                  <a:lnTo>
                    <a:pt x="47" y="24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2" y="7"/>
                  </a:lnTo>
                  <a:lnTo>
                    <a:pt x="62" y="6"/>
                  </a:lnTo>
                  <a:lnTo>
                    <a:pt x="61" y="4"/>
                  </a:lnTo>
                  <a:lnTo>
                    <a:pt x="60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1"/>
                  </a:lnTo>
                  <a:lnTo>
                    <a:pt x="5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1" name="Freeform 377">
              <a:extLst>
                <a:ext uri="{FF2B5EF4-FFF2-40B4-BE49-F238E27FC236}">
                  <a16:creationId xmlns:a16="http://schemas.microsoft.com/office/drawing/2014/main" id="{F40D3B2F-14C0-B4CC-799F-C2709B7AD5BC}"/>
                </a:ext>
              </a:extLst>
            </p:cNvPr>
            <p:cNvSpPr/>
            <p:nvPr/>
          </p:nvSpPr>
          <p:spPr bwMode="auto">
            <a:xfrm>
              <a:off x="4311650" y="3119438"/>
              <a:ext cx="20638" cy="39688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8" y="2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4"/>
                </a:cxn>
                <a:cxn ang="0">
                  <a:pos x="29" y="4"/>
                </a:cxn>
                <a:cxn ang="0">
                  <a:pos x="29" y="14"/>
                </a:cxn>
                <a:cxn ang="0">
                  <a:pos x="28" y="24"/>
                </a:cxn>
                <a:cxn ang="0">
                  <a:pos x="26" y="33"/>
                </a:cxn>
                <a:cxn ang="0">
                  <a:pos x="24" y="38"/>
                </a:cxn>
                <a:cxn ang="0">
                  <a:pos x="21" y="42"/>
                </a:cxn>
                <a:cxn ang="0">
                  <a:pos x="21" y="42"/>
                </a:cxn>
                <a:cxn ang="0">
                  <a:pos x="17" y="50"/>
                </a:cxn>
                <a:cxn ang="0">
                  <a:pos x="12" y="56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0" y="70"/>
                </a:cxn>
                <a:cxn ang="0">
                  <a:pos x="0" y="71"/>
                </a:cxn>
                <a:cxn ang="0">
                  <a:pos x="1" y="73"/>
                </a:cxn>
                <a:cxn ang="0">
                  <a:pos x="2" y="74"/>
                </a:cxn>
                <a:cxn ang="0">
                  <a:pos x="6" y="75"/>
                </a:cxn>
                <a:cxn ang="0">
                  <a:pos x="8" y="74"/>
                </a:cxn>
                <a:cxn ang="0">
                  <a:pos x="10" y="73"/>
                </a:cxn>
                <a:cxn ang="0">
                  <a:pos x="10" y="73"/>
                </a:cxn>
                <a:cxn ang="0">
                  <a:pos x="15" y="65"/>
                </a:cxn>
                <a:cxn ang="0">
                  <a:pos x="22" y="57"/>
                </a:cxn>
                <a:cxn ang="0">
                  <a:pos x="28" y="50"/>
                </a:cxn>
                <a:cxn ang="0">
                  <a:pos x="33" y="41"/>
                </a:cxn>
                <a:cxn ang="0">
                  <a:pos x="33" y="41"/>
                </a:cxn>
                <a:cxn ang="0">
                  <a:pos x="35" y="37"/>
                </a:cxn>
                <a:cxn ang="0">
                  <a:pos x="37" y="32"/>
                </a:cxn>
                <a:cxn ang="0">
                  <a:pos x="39" y="23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39" h="75">
                  <a:moveTo>
                    <a:pt x="39" y="4"/>
                  </a:moveTo>
                  <a:lnTo>
                    <a:pt x="39" y="4"/>
                  </a:lnTo>
                  <a:lnTo>
                    <a:pt x="38" y="2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9" y="14"/>
                  </a:lnTo>
                  <a:lnTo>
                    <a:pt x="28" y="24"/>
                  </a:lnTo>
                  <a:lnTo>
                    <a:pt x="26" y="33"/>
                  </a:lnTo>
                  <a:lnTo>
                    <a:pt x="24" y="38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17" y="50"/>
                  </a:lnTo>
                  <a:lnTo>
                    <a:pt x="12" y="56"/>
                  </a:lnTo>
                  <a:lnTo>
                    <a:pt x="1" y="68"/>
                  </a:lnTo>
                  <a:lnTo>
                    <a:pt x="1" y="68"/>
                  </a:lnTo>
                  <a:lnTo>
                    <a:pt x="0" y="70"/>
                  </a:lnTo>
                  <a:lnTo>
                    <a:pt x="0" y="71"/>
                  </a:lnTo>
                  <a:lnTo>
                    <a:pt x="1" y="73"/>
                  </a:lnTo>
                  <a:lnTo>
                    <a:pt x="2" y="74"/>
                  </a:lnTo>
                  <a:lnTo>
                    <a:pt x="6" y="75"/>
                  </a:lnTo>
                  <a:lnTo>
                    <a:pt x="8" y="74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5" y="65"/>
                  </a:lnTo>
                  <a:lnTo>
                    <a:pt x="22" y="57"/>
                  </a:lnTo>
                  <a:lnTo>
                    <a:pt x="28" y="50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5" y="37"/>
                  </a:lnTo>
                  <a:lnTo>
                    <a:pt x="37" y="32"/>
                  </a:lnTo>
                  <a:lnTo>
                    <a:pt x="39" y="23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2" name="Freeform 378">
              <a:extLst>
                <a:ext uri="{FF2B5EF4-FFF2-40B4-BE49-F238E27FC236}">
                  <a16:creationId xmlns:a16="http://schemas.microsoft.com/office/drawing/2014/main" id="{897FC2F8-C800-42AE-44BC-559ABC360709}"/>
                </a:ext>
              </a:extLst>
            </p:cNvPr>
            <p:cNvSpPr/>
            <p:nvPr/>
          </p:nvSpPr>
          <p:spPr bwMode="auto">
            <a:xfrm>
              <a:off x="4568825" y="3319463"/>
              <a:ext cx="41275" cy="146050"/>
            </a:xfrm>
            <a:custGeom>
              <a:avLst/>
              <a:gdLst/>
              <a:ahLst/>
              <a:cxnLst>
                <a:cxn ang="0">
                  <a:pos x="72" y="2"/>
                </a:cxn>
                <a:cxn ang="0">
                  <a:pos x="72" y="2"/>
                </a:cxn>
                <a:cxn ang="0">
                  <a:pos x="64" y="16"/>
                </a:cxn>
                <a:cxn ang="0">
                  <a:pos x="58" y="30"/>
                </a:cxn>
                <a:cxn ang="0">
                  <a:pos x="51" y="45"/>
                </a:cxn>
                <a:cxn ang="0">
                  <a:pos x="47" y="60"/>
                </a:cxn>
                <a:cxn ang="0">
                  <a:pos x="40" y="91"/>
                </a:cxn>
                <a:cxn ang="0">
                  <a:pos x="34" y="122"/>
                </a:cxn>
                <a:cxn ang="0">
                  <a:pos x="34" y="122"/>
                </a:cxn>
                <a:cxn ang="0">
                  <a:pos x="26" y="158"/>
                </a:cxn>
                <a:cxn ang="0">
                  <a:pos x="17" y="195"/>
                </a:cxn>
                <a:cxn ang="0">
                  <a:pos x="17" y="195"/>
                </a:cxn>
                <a:cxn ang="0">
                  <a:pos x="12" y="214"/>
                </a:cxn>
                <a:cxn ang="0">
                  <a:pos x="7" y="233"/>
                </a:cxn>
                <a:cxn ang="0">
                  <a:pos x="3" y="251"/>
                </a:cxn>
                <a:cxn ang="0">
                  <a:pos x="1" y="260"/>
                </a:cxn>
                <a:cxn ang="0">
                  <a:pos x="0" y="270"/>
                </a:cxn>
                <a:cxn ang="0">
                  <a:pos x="0" y="270"/>
                </a:cxn>
                <a:cxn ang="0">
                  <a:pos x="0" y="272"/>
                </a:cxn>
                <a:cxn ang="0">
                  <a:pos x="1" y="274"/>
                </a:cxn>
                <a:cxn ang="0">
                  <a:pos x="3" y="274"/>
                </a:cxn>
                <a:cxn ang="0">
                  <a:pos x="5" y="275"/>
                </a:cxn>
                <a:cxn ang="0">
                  <a:pos x="6" y="274"/>
                </a:cxn>
                <a:cxn ang="0">
                  <a:pos x="8" y="274"/>
                </a:cxn>
                <a:cxn ang="0">
                  <a:pos x="9" y="272"/>
                </a:cxn>
                <a:cxn ang="0">
                  <a:pos x="9" y="270"/>
                </a:cxn>
                <a:cxn ang="0">
                  <a:pos x="9" y="270"/>
                </a:cxn>
                <a:cxn ang="0">
                  <a:pos x="10" y="260"/>
                </a:cxn>
                <a:cxn ang="0">
                  <a:pos x="12" y="251"/>
                </a:cxn>
                <a:cxn ang="0">
                  <a:pos x="16" y="234"/>
                </a:cxn>
                <a:cxn ang="0">
                  <a:pos x="21" y="216"/>
                </a:cxn>
                <a:cxn ang="0">
                  <a:pos x="27" y="197"/>
                </a:cxn>
                <a:cxn ang="0">
                  <a:pos x="27" y="197"/>
                </a:cxn>
                <a:cxn ang="0">
                  <a:pos x="40" y="133"/>
                </a:cxn>
                <a:cxn ang="0">
                  <a:pos x="40" y="133"/>
                </a:cxn>
                <a:cxn ang="0">
                  <a:pos x="47" y="100"/>
                </a:cxn>
                <a:cxn ang="0">
                  <a:pos x="55" y="68"/>
                </a:cxn>
                <a:cxn ang="0">
                  <a:pos x="60" y="52"/>
                </a:cxn>
                <a:cxn ang="0">
                  <a:pos x="65" y="36"/>
                </a:cxn>
                <a:cxn ang="0">
                  <a:pos x="72" y="21"/>
                </a:cxn>
                <a:cxn ang="0">
                  <a:pos x="80" y="6"/>
                </a:cxn>
                <a:cxn ang="0">
                  <a:pos x="80" y="6"/>
                </a:cxn>
                <a:cxn ang="0">
                  <a:pos x="80" y="5"/>
                </a:cxn>
                <a:cxn ang="0">
                  <a:pos x="80" y="3"/>
                </a:cxn>
                <a:cxn ang="0">
                  <a:pos x="79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72" y="2"/>
                </a:cxn>
                <a:cxn ang="0">
                  <a:pos x="72" y="2"/>
                </a:cxn>
              </a:cxnLst>
              <a:rect l="0" t="0" r="r" b="b"/>
              <a:pathLst>
                <a:path w="80" h="275">
                  <a:moveTo>
                    <a:pt x="72" y="2"/>
                  </a:moveTo>
                  <a:lnTo>
                    <a:pt x="72" y="2"/>
                  </a:lnTo>
                  <a:lnTo>
                    <a:pt x="64" y="16"/>
                  </a:lnTo>
                  <a:lnTo>
                    <a:pt x="58" y="30"/>
                  </a:lnTo>
                  <a:lnTo>
                    <a:pt x="51" y="45"/>
                  </a:lnTo>
                  <a:lnTo>
                    <a:pt x="47" y="60"/>
                  </a:lnTo>
                  <a:lnTo>
                    <a:pt x="40" y="91"/>
                  </a:lnTo>
                  <a:lnTo>
                    <a:pt x="34" y="122"/>
                  </a:lnTo>
                  <a:lnTo>
                    <a:pt x="34" y="122"/>
                  </a:lnTo>
                  <a:lnTo>
                    <a:pt x="26" y="158"/>
                  </a:lnTo>
                  <a:lnTo>
                    <a:pt x="17" y="195"/>
                  </a:lnTo>
                  <a:lnTo>
                    <a:pt x="17" y="195"/>
                  </a:lnTo>
                  <a:lnTo>
                    <a:pt x="12" y="214"/>
                  </a:lnTo>
                  <a:lnTo>
                    <a:pt x="7" y="233"/>
                  </a:lnTo>
                  <a:lnTo>
                    <a:pt x="3" y="251"/>
                  </a:lnTo>
                  <a:lnTo>
                    <a:pt x="1" y="260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0" y="272"/>
                  </a:lnTo>
                  <a:lnTo>
                    <a:pt x="1" y="274"/>
                  </a:lnTo>
                  <a:lnTo>
                    <a:pt x="3" y="274"/>
                  </a:lnTo>
                  <a:lnTo>
                    <a:pt x="5" y="275"/>
                  </a:lnTo>
                  <a:lnTo>
                    <a:pt x="6" y="274"/>
                  </a:lnTo>
                  <a:lnTo>
                    <a:pt x="8" y="274"/>
                  </a:lnTo>
                  <a:lnTo>
                    <a:pt x="9" y="272"/>
                  </a:lnTo>
                  <a:lnTo>
                    <a:pt x="9" y="270"/>
                  </a:lnTo>
                  <a:lnTo>
                    <a:pt x="9" y="270"/>
                  </a:lnTo>
                  <a:lnTo>
                    <a:pt x="10" y="260"/>
                  </a:lnTo>
                  <a:lnTo>
                    <a:pt x="12" y="251"/>
                  </a:lnTo>
                  <a:lnTo>
                    <a:pt x="16" y="234"/>
                  </a:lnTo>
                  <a:lnTo>
                    <a:pt x="21" y="216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40" y="133"/>
                  </a:lnTo>
                  <a:lnTo>
                    <a:pt x="40" y="133"/>
                  </a:lnTo>
                  <a:lnTo>
                    <a:pt x="47" y="100"/>
                  </a:lnTo>
                  <a:lnTo>
                    <a:pt x="55" y="68"/>
                  </a:lnTo>
                  <a:lnTo>
                    <a:pt x="60" y="52"/>
                  </a:lnTo>
                  <a:lnTo>
                    <a:pt x="65" y="36"/>
                  </a:lnTo>
                  <a:lnTo>
                    <a:pt x="72" y="21"/>
                  </a:lnTo>
                  <a:lnTo>
                    <a:pt x="80" y="6"/>
                  </a:lnTo>
                  <a:lnTo>
                    <a:pt x="80" y="6"/>
                  </a:lnTo>
                  <a:lnTo>
                    <a:pt x="80" y="5"/>
                  </a:lnTo>
                  <a:lnTo>
                    <a:pt x="80" y="3"/>
                  </a:lnTo>
                  <a:lnTo>
                    <a:pt x="79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72" y="2"/>
                  </a:lnTo>
                  <a:lnTo>
                    <a:pt x="7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3" name="Freeform 379">
              <a:extLst>
                <a:ext uri="{FF2B5EF4-FFF2-40B4-BE49-F238E27FC236}">
                  <a16:creationId xmlns:a16="http://schemas.microsoft.com/office/drawing/2014/main" id="{13B16DAB-2E28-AA8D-1EA2-5E8012C8439C}"/>
                </a:ext>
              </a:extLst>
            </p:cNvPr>
            <p:cNvSpPr/>
            <p:nvPr/>
          </p:nvSpPr>
          <p:spPr bwMode="auto">
            <a:xfrm>
              <a:off x="4610100" y="3270250"/>
              <a:ext cx="46038" cy="166688"/>
            </a:xfrm>
            <a:custGeom>
              <a:avLst/>
              <a:gdLst/>
              <a:ahLst/>
              <a:cxnLst>
                <a:cxn ang="0">
                  <a:pos x="77" y="3"/>
                </a:cxn>
                <a:cxn ang="0">
                  <a:pos x="77" y="3"/>
                </a:cxn>
                <a:cxn ang="0">
                  <a:pos x="72" y="21"/>
                </a:cxn>
                <a:cxn ang="0">
                  <a:pos x="65" y="38"/>
                </a:cxn>
                <a:cxn ang="0">
                  <a:pos x="58" y="55"/>
                </a:cxn>
                <a:cxn ang="0">
                  <a:pos x="53" y="72"/>
                </a:cxn>
                <a:cxn ang="0">
                  <a:pos x="53" y="72"/>
                </a:cxn>
                <a:cxn ang="0">
                  <a:pos x="31" y="156"/>
                </a:cxn>
                <a:cxn ang="0">
                  <a:pos x="31" y="156"/>
                </a:cxn>
                <a:cxn ang="0">
                  <a:pos x="27" y="177"/>
                </a:cxn>
                <a:cxn ang="0">
                  <a:pos x="24" y="197"/>
                </a:cxn>
                <a:cxn ang="0">
                  <a:pos x="20" y="219"/>
                </a:cxn>
                <a:cxn ang="0">
                  <a:pos x="16" y="240"/>
                </a:cxn>
                <a:cxn ang="0">
                  <a:pos x="16" y="240"/>
                </a:cxn>
                <a:cxn ang="0">
                  <a:pos x="7" y="276"/>
                </a:cxn>
                <a:cxn ang="0">
                  <a:pos x="2" y="293"/>
                </a:cxn>
                <a:cxn ang="0">
                  <a:pos x="0" y="313"/>
                </a:cxn>
                <a:cxn ang="0">
                  <a:pos x="0" y="313"/>
                </a:cxn>
                <a:cxn ang="0">
                  <a:pos x="1" y="315"/>
                </a:cxn>
                <a:cxn ang="0">
                  <a:pos x="1" y="316"/>
                </a:cxn>
                <a:cxn ang="0">
                  <a:pos x="3" y="317"/>
                </a:cxn>
                <a:cxn ang="0">
                  <a:pos x="6" y="317"/>
                </a:cxn>
                <a:cxn ang="0">
                  <a:pos x="7" y="317"/>
                </a:cxn>
                <a:cxn ang="0">
                  <a:pos x="9" y="316"/>
                </a:cxn>
                <a:cxn ang="0">
                  <a:pos x="10" y="315"/>
                </a:cxn>
                <a:cxn ang="0">
                  <a:pos x="10" y="313"/>
                </a:cxn>
                <a:cxn ang="0">
                  <a:pos x="10" y="313"/>
                </a:cxn>
                <a:cxn ang="0">
                  <a:pos x="11" y="303"/>
                </a:cxn>
                <a:cxn ang="0">
                  <a:pos x="13" y="292"/>
                </a:cxn>
                <a:cxn ang="0">
                  <a:pos x="17" y="273"/>
                </a:cxn>
                <a:cxn ang="0">
                  <a:pos x="27" y="234"/>
                </a:cxn>
                <a:cxn ang="0">
                  <a:pos x="27" y="234"/>
                </a:cxn>
                <a:cxn ang="0">
                  <a:pos x="31" y="215"/>
                </a:cxn>
                <a:cxn ang="0">
                  <a:pos x="34" y="196"/>
                </a:cxn>
                <a:cxn ang="0">
                  <a:pos x="36" y="177"/>
                </a:cxn>
                <a:cxn ang="0">
                  <a:pos x="41" y="158"/>
                </a:cxn>
                <a:cxn ang="0">
                  <a:pos x="41" y="158"/>
                </a:cxn>
                <a:cxn ang="0">
                  <a:pos x="60" y="84"/>
                </a:cxn>
                <a:cxn ang="0">
                  <a:pos x="60" y="84"/>
                </a:cxn>
                <a:cxn ang="0">
                  <a:pos x="66" y="64"/>
                </a:cxn>
                <a:cxn ang="0">
                  <a:pos x="73" y="44"/>
                </a:cxn>
                <a:cxn ang="0">
                  <a:pos x="80" y="26"/>
                </a:cxn>
                <a:cxn ang="0">
                  <a:pos x="86" y="6"/>
                </a:cxn>
                <a:cxn ang="0">
                  <a:pos x="86" y="6"/>
                </a:cxn>
                <a:cxn ang="0">
                  <a:pos x="86" y="4"/>
                </a:cxn>
                <a:cxn ang="0">
                  <a:pos x="85" y="2"/>
                </a:cxn>
                <a:cxn ang="0">
                  <a:pos x="84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0"/>
                </a:cxn>
                <a:cxn ang="0">
                  <a:pos x="78" y="1"/>
                </a:cxn>
                <a:cxn ang="0">
                  <a:pos x="77" y="3"/>
                </a:cxn>
                <a:cxn ang="0">
                  <a:pos x="77" y="3"/>
                </a:cxn>
              </a:cxnLst>
              <a:rect l="0" t="0" r="r" b="b"/>
              <a:pathLst>
                <a:path w="86" h="317">
                  <a:moveTo>
                    <a:pt x="77" y="3"/>
                  </a:moveTo>
                  <a:lnTo>
                    <a:pt x="77" y="3"/>
                  </a:lnTo>
                  <a:lnTo>
                    <a:pt x="72" y="21"/>
                  </a:lnTo>
                  <a:lnTo>
                    <a:pt x="65" y="38"/>
                  </a:lnTo>
                  <a:lnTo>
                    <a:pt x="58" y="55"/>
                  </a:lnTo>
                  <a:lnTo>
                    <a:pt x="53" y="72"/>
                  </a:lnTo>
                  <a:lnTo>
                    <a:pt x="53" y="72"/>
                  </a:lnTo>
                  <a:lnTo>
                    <a:pt x="31" y="156"/>
                  </a:lnTo>
                  <a:lnTo>
                    <a:pt x="31" y="156"/>
                  </a:lnTo>
                  <a:lnTo>
                    <a:pt x="27" y="177"/>
                  </a:lnTo>
                  <a:lnTo>
                    <a:pt x="24" y="197"/>
                  </a:lnTo>
                  <a:lnTo>
                    <a:pt x="20" y="219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7" y="276"/>
                  </a:lnTo>
                  <a:lnTo>
                    <a:pt x="2" y="293"/>
                  </a:lnTo>
                  <a:lnTo>
                    <a:pt x="0" y="313"/>
                  </a:lnTo>
                  <a:lnTo>
                    <a:pt x="0" y="313"/>
                  </a:lnTo>
                  <a:lnTo>
                    <a:pt x="1" y="315"/>
                  </a:lnTo>
                  <a:lnTo>
                    <a:pt x="1" y="316"/>
                  </a:lnTo>
                  <a:lnTo>
                    <a:pt x="3" y="317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6"/>
                  </a:lnTo>
                  <a:lnTo>
                    <a:pt x="10" y="315"/>
                  </a:lnTo>
                  <a:lnTo>
                    <a:pt x="10" y="313"/>
                  </a:lnTo>
                  <a:lnTo>
                    <a:pt x="10" y="313"/>
                  </a:lnTo>
                  <a:lnTo>
                    <a:pt x="11" y="303"/>
                  </a:lnTo>
                  <a:lnTo>
                    <a:pt x="13" y="292"/>
                  </a:lnTo>
                  <a:lnTo>
                    <a:pt x="17" y="273"/>
                  </a:lnTo>
                  <a:lnTo>
                    <a:pt x="27" y="234"/>
                  </a:lnTo>
                  <a:lnTo>
                    <a:pt x="27" y="234"/>
                  </a:lnTo>
                  <a:lnTo>
                    <a:pt x="31" y="215"/>
                  </a:lnTo>
                  <a:lnTo>
                    <a:pt x="34" y="196"/>
                  </a:lnTo>
                  <a:lnTo>
                    <a:pt x="36" y="177"/>
                  </a:lnTo>
                  <a:lnTo>
                    <a:pt x="41" y="158"/>
                  </a:lnTo>
                  <a:lnTo>
                    <a:pt x="41" y="158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66" y="64"/>
                  </a:lnTo>
                  <a:lnTo>
                    <a:pt x="73" y="44"/>
                  </a:lnTo>
                  <a:lnTo>
                    <a:pt x="80" y="26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4"/>
                  </a:lnTo>
                  <a:lnTo>
                    <a:pt x="85" y="2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0"/>
                  </a:lnTo>
                  <a:lnTo>
                    <a:pt x="78" y="1"/>
                  </a:lnTo>
                  <a:lnTo>
                    <a:pt x="77" y="3"/>
                  </a:lnTo>
                  <a:lnTo>
                    <a:pt x="7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4" name="Freeform 380">
              <a:extLst>
                <a:ext uri="{FF2B5EF4-FFF2-40B4-BE49-F238E27FC236}">
                  <a16:creationId xmlns:a16="http://schemas.microsoft.com/office/drawing/2014/main" id="{A4E22861-E2E1-5FC6-0713-3ADAC5BF24C1}"/>
                </a:ext>
              </a:extLst>
            </p:cNvPr>
            <p:cNvSpPr/>
            <p:nvPr/>
          </p:nvSpPr>
          <p:spPr bwMode="auto">
            <a:xfrm>
              <a:off x="4660900" y="3228975"/>
              <a:ext cx="38100" cy="158750"/>
            </a:xfrm>
            <a:custGeom>
              <a:avLst/>
              <a:gdLst/>
              <a:ahLst/>
              <a:cxnLst>
                <a:cxn ang="0">
                  <a:pos x="62" y="5"/>
                </a:cxn>
                <a:cxn ang="0">
                  <a:pos x="62" y="5"/>
                </a:cxn>
                <a:cxn ang="0">
                  <a:pos x="59" y="23"/>
                </a:cxn>
                <a:cxn ang="0">
                  <a:pos x="56" y="43"/>
                </a:cxn>
                <a:cxn ang="0">
                  <a:pos x="46" y="80"/>
                </a:cxn>
                <a:cxn ang="0">
                  <a:pos x="46" y="80"/>
                </a:cxn>
                <a:cxn ang="0">
                  <a:pos x="35" y="117"/>
                </a:cxn>
                <a:cxn ang="0">
                  <a:pos x="31" y="136"/>
                </a:cxn>
                <a:cxn ang="0">
                  <a:pos x="27" y="155"/>
                </a:cxn>
                <a:cxn ang="0">
                  <a:pos x="27" y="155"/>
                </a:cxn>
                <a:cxn ang="0">
                  <a:pos x="20" y="189"/>
                </a:cxn>
                <a:cxn ang="0">
                  <a:pos x="13" y="224"/>
                </a:cxn>
                <a:cxn ang="0">
                  <a:pos x="6" y="259"/>
                </a:cxn>
                <a:cxn ang="0">
                  <a:pos x="2" y="276"/>
                </a:cxn>
                <a:cxn ang="0">
                  <a:pos x="0" y="294"/>
                </a:cxn>
                <a:cxn ang="0">
                  <a:pos x="0" y="294"/>
                </a:cxn>
                <a:cxn ang="0">
                  <a:pos x="0" y="296"/>
                </a:cxn>
                <a:cxn ang="0">
                  <a:pos x="1" y="297"/>
                </a:cxn>
                <a:cxn ang="0">
                  <a:pos x="3" y="298"/>
                </a:cxn>
                <a:cxn ang="0">
                  <a:pos x="4" y="298"/>
                </a:cxn>
                <a:cxn ang="0">
                  <a:pos x="8" y="297"/>
                </a:cxn>
                <a:cxn ang="0">
                  <a:pos x="10" y="296"/>
                </a:cxn>
                <a:cxn ang="0">
                  <a:pos x="10" y="294"/>
                </a:cxn>
                <a:cxn ang="0">
                  <a:pos x="10" y="294"/>
                </a:cxn>
                <a:cxn ang="0">
                  <a:pos x="13" y="274"/>
                </a:cxn>
                <a:cxn ang="0">
                  <a:pos x="16" y="255"/>
                </a:cxn>
                <a:cxn ang="0">
                  <a:pos x="24" y="216"/>
                </a:cxn>
                <a:cxn ang="0">
                  <a:pos x="24" y="216"/>
                </a:cxn>
                <a:cxn ang="0">
                  <a:pos x="31" y="177"/>
                </a:cxn>
                <a:cxn ang="0">
                  <a:pos x="35" y="159"/>
                </a:cxn>
                <a:cxn ang="0">
                  <a:pos x="41" y="140"/>
                </a:cxn>
                <a:cxn ang="0">
                  <a:pos x="41" y="140"/>
                </a:cxn>
                <a:cxn ang="0">
                  <a:pos x="46" y="122"/>
                </a:cxn>
                <a:cxn ang="0">
                  <a:pos x="50" y="103"/>
                </a:cxn>
                <a:cxn ang="0">
                  <a:pos x="55" y="84"/>
                </a:cxn>
                <a:cxn ang="0">
                  <a:pos x="59" y="66"/>
                </a:cxn>
                <a:cxn ang="0">
                  <a:pos x="59" y="66"/>
                </a:cxn>
                <a:cxn ang="0">
                  <a:pos x="63" y="51"/>
                </a:cxn>
                <a:cxn ang="0">
                  <a:pos x="68" y="36"/>
                </a:cxn>
                <a:cxn ang="0">
                  <a:pos x="70" y="20"/>
                </a:cxn>
                <a:cxn ang="0">
                  <a:pos x="72" y="5"/>
                </a:cxn>
                <a:cxn ang="0">
                  <a:pos x="72" y="5"/>
                </a:cxn>
                <a:cxn ang="0">
                  <a:pos x="72" y="3"/>
                </a:cxn>
                <a:cxn ang="0">
                  <a:pos x="71" y="2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5" y="1"/>
                </a:cxn>
                <a:cxn ang="0">
                  <a:pos x="63" y="2"/>
                </a:cxn>
                <a:cxn ang="0">
                  <a:pos x="62" y="3"/>
                </a:cxn>
                <a:cxn ang="0">
                  <a:pos x="62" y="5"/>
                </a:cxn>
                <a:cxn ang="0">
                  <a:pos x="62" y="5"/>
                </a:cxn>
              </a:cxnLst>
              <a:rect l="0" t="0" r="r" b="b"/>
              <a:pathLst>
                <a:path w="72" h="298">
                  <a:moveTo>
                    <a:pt x="62" y="5"/>
                  </a:moveTo>
                  <a:lnTo>
                    <a:pt x="62" y="5"/>
                  </a:lnTo>
                  <a:lnTo>
                    <a:pt x="59" y="23"/>
                  </a:lnTo>
                  <a:lnTo>
                    <a:pt x="56" y="43"/>
                  </a:lnTo>
                  <a:lnTo>
                    <a:pt x="46" y="80"/>
                  </a:lnTo>
                  <a:lnTo>
                    <a:pt x="46" y="80"/>
                  </a:lnTo>
                  <a:lnTo>
                    <a:pt x="35" y="117"/>
                  </a:lnTo>
                  <a:lnTo>
                    <a:pt x="31" y="136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0" y="189"/>
                  </a:lnTo>
                  <a:lnTo>
                    <a:pt x="13" y="224"/>
                  </a:lnTo>
                  <a:lnTo>
                    <a:pt x="6" y="259"/>
                  </a:lnTo>
                  <a:lnTo>
                    <a:pt x="2" y="276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296"/>
                  </a:lnTo>
                  <a:lnTo>
                    <a:pt x="1" y="297"/>
                  </a:lnTo>
                  <a:lnTo>
                    <a:pt x="3" y="298"/>
                  </a:lnTo>
                  <a:lnTo>
                    <a:pt x="4" y="298"/>
                  </a:lnTo>
                  <a:lnTo>
                    <a:pt x="8" y="297"/>
                  </a:lnTo>
                  <a:lnTo>
                    <a:pt x="10" y="296"/>
                  </a:lnTo>
                  <a:lnTo>
                    <a:pt x="10" y="294"/>
                  </a:lnTo>
                  <a:lnTo>
                    <a:pt x="10" y="294"/>
                  </a:lnTo>
                  <a:lnTo>
                    <a:pt x="13" y="274"/>
                  </a:lnTo>
                  <a:lnTo>
                    <a:pt x="16" y="255"/>
                  </a:lnTo>
                  <a:lnTo>
                    <a:pt x="24" y="216"/>
                  </a:lnTo>
                  <a:lnTo>
                    <a:pt x="24" y="216"/>
                  </a:lnTo>
                  <a:lnTo>
                    <a:pt x="31" y="177"/>
                  </a:lnTo>
                  <a:lnTo>
                    <a:pt x="35" y="159"/>
                  </a:lnTo>
                  <a:lnTo>
                    <a:pt x="41" y="140"/>
                  </a:lnTo>
                  <a:lnTo>
                    <a:pt x="41" y="140"/>
                  </a:lnTo>
                  <a:lnTo>
                    <a:pt x="46" y="122"/>
                  </a:lnTo>
                  <a:lnTo>
                    <a:pt x="50" y="103"/>
                  </a:lnTo>
                  <a:lnTo>
                    <a:pt x="55" y="84"/>
                  </a:lnTo>
                  <a:lnTo>
                    <a:pt x="59" y="66"/>
                  </a:lnTo>
                  <a:lnTo>
                    <a:pt x="59" y="66"/>
                  </a:lnTo>
                  <a:lnTo>
                    <a:pt x="63" y="51"/>
                  </a:lnTo>
                  <a:lnTo>
                    <a:pt x="68" y="36"/>
                  </a:lnTo>
                  <a:lnTo>
                    <a:pt x="70" y="20"/>
                  </a:lnTo>
                  <a:lnTo>
                    <a:pt x="72" y="5"/>
                  </a:lnTo>
                  <a:lnTo>
                    <a:pt x="72" y="5"/>
                  </a:lnTo>
                  <a:lnTo>
                    <a:pt x="72" y="3"/>
                  </a:lnTo>
                  <a:lnTo>
                    <a:pt x="71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1"/>
                  </a:lnTo>
                  <a:lnTo>
                    <a:pt x="63" y="2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5" name="Freeform 381">
              <a:extLst>
                <a:ext uri="{FF2B5EF4-FFF2-40B4-BE49-F238E27FC236}">
                  <a16:creationId xmlns:a16="http://schemas.microsoft.com/office/drawing/2014/main" id="{3302E3E2-03B3-41CB-561B-62DA5EAED1EF}"/>
                </a:ext>
              </a:extLst>
            </p:cNvPr>
            <p:cNvSpPr/>
            <p:nvPr/>
          </p:nvSpPr>
          <p:spPr bwMode="auto">
            <a:xfrm>
              <a:off x="4719638" y="3197225"/>
              <a:ext cx="39688" cy="139700"/>
            </a:xfrm>
            <a:custGeom>
              <a:avLst/>
              <a:gdLst/>
              <a:ahLst/>
              <a:cxnLst>
                <a:cxn ang="0">
                  <a:pos x="66" y="3"/>
                </a:cxn>
                <a:cxn ang="0">
                  <a:pos x="66" y="3"/>
                </a:cxn>
                <a:cxn ang="0">
                  <a:pos x="55" y="28"/>
                </a:cxn>
                <a:cxn ang="0">
                  <a:pos x="49" y="40"/>
                </a:cxn>
                <a:cxn ang="0">
                  <a:pos x="44" y="53"/>
                </a:cxn>
                <a:cxn ang="0">
                  <a:pos x="44" y="53"/>
                </a:cxn>
                <a:cxn ang="0">
                  <a:pos x="39" y="72"/>
                </a:cxn>
                <a:cxn ang="0">
                  <a:pos x="35" y="91"/>
                </a:cxn>
                <a:cxn ang="0">
                  <a:pos x="31" y="109"/>
                </a:cxn>
                <a:cxn ang="0">
                  <a:pos x="26" y="128"/>
                </a:cxn>
                <a:cxn ang="0">
                  <a:pos x="26" y="128"/>
                </a:cxn>
                <a:cxn ang="0">
                  <a:pos x="22" y="144"/>
                </a:cxn>
                <a:cxn ang="0">
                  <a:pos x="18" y="160"/>
                </a:cxn>
                <a:cxn ang="0">
                  <a:pos x="15" y="176"/>
                </a:cxn>
                <a:cxn ang="0">
                  <a:pos x="12" y="193"/>
                </a:cxn>
                <a:cxn ang="0">
                  <a:pos x="12" y="193"/>
                </a:cxn>
                <a:cxn ang="0">
                  <a:pos x="5" y="227"/>
                </a:cxn>
                <a:cxn ang="0">
                  <a:pos x="2" y="243"/>
                </a:cxn>
                <a:cxn ang="0">
                  <a:pos x="0" y="260"/>
                </a:cxn>
                <a:cxn ang="0">
                  <a:pos x="0" y="260"/>
                </a:cxn>
                <a:cxn ang="0">
                  <a:pos x="0" y="262"/>
                </a:cxn>
                <a:cxn ang="0">
                  <a:pos x="1" y="263"/>
                </a:cxn>
                <a:cxn ang="0">
                  <a:pos x="2" y="264"/>
                </a:cxn>
                <a:cxn ang="0">
                  <a:pos x="4" y="264"/>
                </a:cxn>
                <a:cxn ang="0">
                  <a:pos x="7" y="263"/>
                </a:cxn>
                <a:cxn ang="0">
                  <a:pos x="8" y="262"/>
                </a:cxn>
                <a:cxn ang="0">
                  <a:pos x="9" y="260"/>
                </a:cxn>
                <a:cxn ang="0">
                  <a:pos x="9" y="260"/>
                </a:cxn>
                <a:cxn ang="0">
                  <a:pos x="12" y="241"/>
                </a:cxn>
                <a:cxn ang="0">
                  <a:pos x="15" y="224"/>
                </a:cxn>
                <a:cxn ang="0">
                  <a:pos x="24" y="188"/>
                </a:cxn>
                <a:cxn ang="0">
                  <a:pos x="24" y="188"/>
                </a:cxn>
                <a:cxn ang="0">
                  <a:pos x="30" y="155"/>
                </a:cxn>
                <a:cxn ang="0">
                  <a:pos x="33" y="138"/>
                </a:cxn>
                <a:cxn ang="0">
                  <a:pos x="37" y="123"/>
                </a:cxn>
                <a:cxn ang="0">
                  <a:pos x="37" y="123"/>
                </a:cxn>
                <a:cxn ang="0">
                  <a:pos x="45" y="89"/>
                </a:cxn>
                <a:cxn ang="0">
                  <a:pos x="54" y="55"/>
                </a:cxn>
                <a:cxn ang="0">
                  <a:pos x="54" y="55"/>
                </a:cxn>
                <a:cxn ang="0">
                  <a:pos x="59" y="43"/>
                </a:cxn>
                <a:cxn ang="0">
                  <a:pos x="64" y="31"/>
                </a:cxn>
                <a:cxn ang="0">
                  <a:pos x="75" y="5"/>
                </a:cxn>
                <a:cxn ang="0">
                  <a:pos x="75" y="5"/>
                </a:cxn>
                <a:cxn ang="0">
                  <a:pos x="75" y="4"/>
                </a:cxn>
                <a:cxn ang="0">
                  <a:pos x="75" y="2"/>
                </a:cxn>
                <a:cxn ang="0">
                  <a:pos x="74" y="1"/>
                </a:cxn>
                <a:cxn ang="0">
                  <a:pos x="72" y="0"/>
                </a:cxn>
                <a:cxn ang="0">
                  <a:pos x="69" y="0"/>
                </a:cxn>
                <a:cxn ang="0">
                  <a:pos x="67" y="1"/>
                </a:cxn>
                <a:cxn ang="0">
                  <a:pos x="66" y="3"/>
                </a:cxn>
                <a:cxn ang="0">
                  <a:pos x="66" y="3"/>
                </a:cxn>
              </a:cxnLst>
              <a:rect l="0" t="0" r="r" b="b"/>
              <a:pathLst>
                <a:path w="75" h="264">
                  <a:moveTo>
                    <a:pt x="66" y="3"/>
                  </a:moveTo>
                  <a:lnTo>
                    <a:pt x="66" y="3"/>
                  </a:lnTo>
                  <a:lnTo>
                    <a:pt x="55" y="28"/>
                  </a:lnTo>
                  <a:lnTo>
                    <a:pt x="49" y="40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39" y="72"/>
                  </a:lnTo>
                  <a:lnTo>
                    <a:pt x="35" y="91"/>
                  </a:lnTo>
                  <a:lnTo>
                    <a:pt x="31" y="109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22" y="144"/>
                  </a:lnTo>
                  <a:lnTo>
                    <a:pt x="18" y="160"/>
                  </a:lnTo>
                  <a:lnTo>
                    <a:pt x="15" y="176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5" y="227"/>
                  </a:lnTo>
                  <a:lnTo>
                    <a:pt x="2" y="243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62"/>
                  </a:lnTo>
                  <a:lnTo>
                    <a:pt x="1" y="263"/>
                  </a:lnTo>
                  <a:lnTo>
                    <a:pt x="2" y="264"/>
                  </a:lnTo>
                  <a:lnTo>
                    <a:pt x="4" y="264"/>
                  </a:lnTo>
                  <a:lnTo>
                    <a:pt x="7" y="263"/>
                  </a:lnTo>
                  <a:lnTo>
                    <a:pt x="8" y="262"/>
                  </a:lnTo>
                  <a:lnTo>
                    <a:pt x="9" y="260"/>
                  </a:lnTo>
                  <a:lnTo>
                    <a:pt x="9" y="260"/>
                  </a:lnTo>
                  <a:lnTo>
                    <a:pt x="12" y="241"/>
                  </a:lnTo>
                  <a:lnTo>
                    <a:pt x="15" y="224"/>
                  </a:lnTo>
                  <a:lnTo>
                    <a:pt x="24" y="188"/>
                  </a:lnTo>
                  <a:lnTo>
                    <a:pt x="24" y="188"/>
                  </a:lnTo>
                  <a:lnTo>
                    <a:pt x="30" y="155"/>
                  </a:lnTo>
                  <a:lnTo>
                    <a:pt x="33" y="138"/>
                  </a:lnTo>
                  <a:lnTo>
                    <a:pt x="37" y="123"/>
                  </a:lnTo>
                  <a:lnTo>
                    <a:pt x="37" y="123"/>
                  </a:lnTo>
                  <a:lnTo>
                    <a:pt x="45" y="89"/>
                  </a:lnTo>
                  <a:lnTo>
                    <a:pt x="54" y="55"/>
                  </a:lnTo>
                  <a:lnTo>
                    <a:pt x="54" y="55"/>
                  </a:lnTo>
                  <a:lnTo>
                    <a:pt x="59" y="43"/>
                  </a:lnTo>
                  <a:lnTo>
                    <a:pt x="64" y="31"/>
                  </a:lnTo>
                  <a:lnTo>
                    <a:pt x="75" y="5"/>
                  </a:lnTo>
                  <a:lnTo>
                    <a:pt x="75" y="5"/>
                  </a:lnTo>
                  <a:lnTo>
                    <a:pt x="75" y="4"/>
                  </a:lnTo>
                  <a:lnTo>
                    <a:pt x="75" y="2"/>
                  </a:lnTo>
                  <a:lnTo>
                    <a:pt x="74" y="1"/>
                  </a:lnTo>
                  <a:lnTo>
                    <a:pt x="72" y="0"/>
                  </a:lnTo>
                  <a:lnTo>
                    <a:pt x="69" y="0"/>
                  </a:lnTo>
                  <a:lnTo>
                    <a:pt x="67" y="1"/>
                  </a:lnTo>
                  <a:lnTo>
                    <a:pt x="66" y="3"/>
                  </a:lnTo>
                  <a:lnTo>
                    <a:pt x="6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6" name="Freeform 382">
              <a:extLst>
                <a:ext uri="{FF2B5EF4-FFF2-40B4-BE49-F238E27FC236}">
                  <a16:creationId xmlns:a16="http://schemas.microsoft.com/office/drawing/2014/main" id="{15A5F59B-6EBD-7ACC-49BC-2F2CE869B8F3}"/>
                </a:ext>
              </a:extLst>
            </p:cNvPr>
            <p:cNvSpPr/>
            <p:nvPr/>
          </p:nvSpPr>
          <p:spPr bwMode="auto">
            <a:xfrm>
              <a:off x="4773613" y="3186113"/>
              <a:ext cx="34925" cy="101600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9" y="4"/>
                </a:cxn>
                <a:cxn ang="0">
                  <a:pos x="57" y="11"/>
                </a:cxn>
                <a:cxn ang="0">
                  <a:pos x="53" y="18"/>
                </a:cxn>
                <a:cxn ang="0">
                  <a:pos x="46" y="31"/>
                </a:cxn>
                <a:cxn ang="0">
                  <a:pos x="46" y="31"/>
                </a:cxn>
                <a:cxn ang="0">
                  <a:pos x="42" y="36"/>
                </a:cxn>
                <a:cxn ang="0">
                  <a:pos x="41" y="42"/>
                </a:cxn>
                <a:cxn ang="0">
                  <a:pos x="40" y="54"/>
                </a:cxn>
                <a:cxn ang="0">
                  <a:pos x="40" y="54"/>
                </a:cxn>
                <a:cxn ang="0">
                  <a:pos x="36" y="74"/>
                </a:cxn>
                <a:cxn ang="0">
                  <a:pos x="31" y="93"/>
                </a:cxn>
                <a:cxn ang="0">
                  <a:pos x="18" y="132"/>
                </a:cxn>
                <a:cxn ang="0">
                  <a:pos x="18" y="132"/>
                </a:cxn>
                <a:cxn ang="0">
                  <a:pos x="10" y="153"/>
                </a:cxn>
                <a:cxn ang="0">
                  <a:pos x="2" y="174"/>
                </a:cxn>
                <a:cxn ang="0">
                  <a:pos x="2" y="174"/>
                </a:cxn>
                <a:cxn ang="0">
                  <a:pos x="1" y="178"/>
                </a:cxn>
                <a:cxn ang="0">
                  <a:pos x="0" y="182"/>
                </a:cxn>
                <a:cxn ang="0">
                  <a:pos x="1" y="186"/>
                </a:cxn>
                <a:cxn ang="0">
                  <a:pos x="4" y="189"/>
                </a:cxn>
                <a:cxn ang="0">
                  <a:pos x="4" y="189"/>
                </a:cxn>
                <a:cxn ang="0">
                  <a:pos x="6" y="190"/>
                </a:cxn>
                <a:cxn ang="0">
                  <a:pos x="7" y="190"/>
                </a:cxn>
                <a:cxn ang="0">
                  <a:pos x="9" y="189"/>
                </a:cxn>
                <a:cxn ang="0">
                  <a:pos x="10" y="188"/>
                </a:cxn>
                <a:cxn ang="0">
                  <a:pos x="10" y="185"/>
                </a:cxn>
                <a:cxn ang="0">
                  <a:pos x="10" y="183"/>
                </a:cxn>
                <a:cxn ang="0">
                  <a:pos x="9" y="181"/>
                </a:cxn>
                <a:cxn ang="0">
                  <a:pos x="9" y="181"/>
                </a:cxn>
                <a:cxn ang="0">
                  <a:pos x="9" y="180"/>
                </a:cxn>
                <a:cxn ang="0">
                  <a:pos x="10" y="178"/>
                </a:cxn>
                <a:cxn ang="0">
                  <a:pos x="14" y="170"/>
                </a:cxn>
                <a:cxn ang="0">
                  <a:pos x="19" y="163"/>
                </a:cxn>
                <a:cxn ang="0">
                  <a:pos x="21" y="158"/>
                </a:cxn>
                <a:cxn ang="0">
                  <a:pos x="21" y="158"/>
                </a:cxn>
                <a:cxn ang="0">
                  <a:pos x="24" y="144"/>
                </a:cxn>
                <a:cxn ang="0">
                  <a:pos x="28" y="130"/>
                </a:cxn>
                <a:cxn ang="0">
                  <a:pos x="38" y="102"/>
                </a:cxn>
                <a:cxn ang="0">
                  <a:pos x="38" y="102"/>
                </a:cxn>
                <a:cxn ang="0">
                  <a:pos x="42" y="89"/>
                </a:cxn>
                <a:cxn ang="0">
                  <a:pos x="46" y="75"/>
                </a:cxn>
                <a:cxn ang="0">
                  <a:pos x="51" y="48"/>
                </a:cxn>
                <a:cxn ang="0">
                  <a:pos x="51" y="48"/>
                </a:cxn>
                <a:cxn ang="0">
                  <a:pos x="52" y="42"/>
                </a:cxn>
                <a:cxn ang="0">
                  <a:pos x="54" y="37"/>
                </a:cxn>
                <a:cxn ang="0">
                  <a:pos x="59" y="27"/>
                </a:cxn>
                <a:cxn ang="0">
                  <a:pos x="64" y="18"/>
                </a:cxn>
                <a:cxn ang="0">
                  <a:pos x="66" y="11"/>
                </a:cxn>
                <a:cxn ang="0">
                  <a:pos x="68" y="6"/>
                </a:cxn>
                <a:cxn ang="0">
                  <a:pos x="68" y="6"/>
                </a:cxn>
                <a:cxn ang="0">
                  <a:pos x="68" y="4"/>
                </a:cxn>
                <a:cxn ang="0">
                  <a:pos x="67" y="2"/>
                </a:cxn>
                <a:cxn ang="0">
                  <a:pos x="64" y="1"/>
                </a:cxn>
                <a:cxn ang="0">
                  <a:pos x="62" y="0"/>
                </a:cxn>
                <a:cxn ang="0">
                  <a:pos x="61" y="1"/>
                </a:cxn>
                <a:cxn ang="0">
                  <a:pos x="60" y="2"/>
                </a:cxn>
                <a:cxn ang="0">
                  <a:pos x="59" y="4"/>
                </a:cxn>
                <a:cxn ang="0">
                  <a:pos x="59" y="4"/>
                </a:cxn>
              </a:cxnLst>
              <a:rect l="0" t="0" r="r" b="b"/>
              <a:pathLst>
                <a:path w="68" h="190">
                  <a:moveTo>
                    <a:pt x="59" y="4"/>
                  </a:moveTo>
                  <a:lnTo>
                    <a:pt x="59" y="4"/>
                  </a:lnTo>
                  <a:lnTo>
                    <a:pt x="57" y="11"/>
                  </a:lnTo>
                  <a:lnTo>
                    <a:pt x="53" y="18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2" y="36"/>
                  </a:lnTo>
                  <a:lnTo>
                    <a:pt x="41" y="42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36" y="74"/>
                  </a:lnTo>
                  <a:lnTo>
                    <a:pt x="31" y="93"/>
                  </a:lnTo>
                  <a:lnTo>
                    <a:pt x="18" y="132"/>
                  </a:lnTo>
                  <a:lnTo>
                    <a:pt x="18" y="132"/>
                  </a:lnTo>
                  <a:lnTo>
                    <a:pt x="10" y="153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1" y="178"/>
                  </a:lnTo>
                  <a:lnTo>
                    <a:pt x="0" y="182"/>
                  </a:lnTo>
                  <a:lnTo>
                    <a:pt x="1" y="186"/>
                  </a:lnTo>
                  <a:lnTo>
                    <a:pt x="4" y="189"/>
                  </a:lnTo>
                  <a:lnTo>
                    <a:pt x="4" y="189"/>
                  </a:lnTo>
                  <a:lnTo>
                    <a:pt x="6" y="190"/>
                  </a:lnTo>
                  <a:lnTo>
                    <a:pt x="7" y="190"/>
                  </a:lnTo>
                  <a:lnTo>
                    <a:pt x="9" y="189"/>
                  </a:lnTo>
                  <a:lnTo>
                    <a:pt x="10" y="188"/>
                  </a:lnTo>
                  <a:lnTo>
                    <a:pt x="10" y="185"/>
                  </a:lnTo>
                  <a:lnTo>
                    <a:pt x="10" y="183"/>
                  </a:lnTo>
                  <a:lnTo>
                    <a:pt x="9" y="181"/>
                  </a:lnTo>
                  <a:lnTo>
                    <a:pt x="9" y="181"/>
                  </a:lnTo>
                  <a:lnTo>
                    <a:pt x="9" y="180"/>
                  </a:lnTo>
                  <a:lnTo>
                    <a:pt x="10" y="178"/>
                  </a:lnTo>
                  <a:lnTo>
                    <a:pt x="14" y="170"/>
                  </a:lnTo>
                  <a:lnTo>
                    <a:pt x="19" y="163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4" y="144"/>
                  </a:lnTo>
                  <a:lnTo>
                    <a:pt x="28" y="130"/>
                  </a:lnTo>
                  <a:lnTo>
                    <a:pt x="38" y="102"/>
                  </a:lnTo>
                  <a:lnTo>
                    <a:pt x="38" y="102"/>
                  </a:lnTo>
                  <a:lnTo>
                    <a:pt x="42" y="89"/>
                  </a:lnTo>
                  <a:lnTo>
                    <a:pt x="46" y="75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2" y="42"/>
                  </a:lnTo>
                  <a:lnTo>
                    <a:pt x="54" y="37"/>
                  </a:lnTo>
                  <a:lnTo>
                    <a:pt x="59" y="27"/>
                  </a:lnTo>
                  <a:lnTo>
                    <a:pt x="64" y="18"/>
                  </a:lnTo>
                  <a:lnTo>
                    <a:pt x="66" y="11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7" y="2"/>
                  </a:lnTo>
                  <a:lnTo>
                    <a:pt x="64" y="1"/>
                  </a:lnTo>
                  <a:lnTo>
                    <a:pt x="62" y="0"/>
                  </a:lnTo>
                  <a:lnTo>
                    <a:pt x="61" y="1"/>
                  </a:lnTo>
                  <a:lnTo>
                    <a:pt x="60" y="2"/>
                  </a:lnTo>
                  <a:lnTo>
                    <a:pt x="59" y="4"/>
                  </a:lnTo>
                  <a:lnTo>
                    <a:pt x="5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7" name="Freeform 383">
              <a:extLst>
                <a:ext uri="{FF2B5EF4-FFF2-40B4-BE49-F238E27FC236}">
                  <a16:creationId xmlns:a16="http://schemas.microsoft.com/office/drawing/2014/main" id="{CF002CC4-2CA6-C1C4-0BDB-93847869AE36}"/>
                </a:ext>
              </a:extLst>
            </p:cNvPr>
            <p:cNvSpPr/>
            <p:nvPr/>
          </p:nvSpPr>
          <p:spPr bwMode="auto">
            <a:xfrm>
              <a:off x="4829175" y="3186113"/>
              <a:ext cx="22225" cy="73025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5"/>
                </a:cxn>
                <a:cxn ang="0">
                  <a:pos x="32" y="21"/>
                </a:cxn>
                <a:cxn ang="0">
                  <a:pos x="29" y="37"/>
                </a:cxn>
                <a:cxn ang="0">
                  <a:pos x="21" y="68"/>
                </a:cxn>
                <a:cxn ang="0">
                  <a:pos x="21" y="68"/>
                </a:cxn>
                <a:cxn ang="0">
                  <a:pos x="18" y="85"/>
                </a:cxn>
                <a:cxn ang="0">
                  <a:pos x="13" y="100"/>
                </a:cxn>
                <a:cxn ang="0">
                  <a:pos x="2" y="132"/>
                </a:cxn>
                <a:cxn ang="0">
                  <a:pos x="2" y="132"/>
                </a:cxn>
                <a:cxn ang="0">
                  <a:pos x="0" y="134"/>
                </a:cxn>
                <a:cxn ang="0">
                  <a:pos x="2" y="135"/>
                </a:cxn>
                <a:cxn ang="0">
                  <a:pos x="3" y="136"/>
                </a:cxn>
                <a:cxn ang="0">
                  <a:pos x="5" y="137"/>
                </a:cxn>
                <a:cxn ang="0">
                  <a:pos x="8" y="137"/>
                </a:cxn>
                <a:cxn ang="0">
                  <a:pos x="10" y="136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7" y="117"/>
                </a:cxn>
                <a:cxn ang="0">
                  <a:pos x="23" y="99"/>
                </a:cxn>
                <a:cxn ang="0">
                  <a:pos x="28" y="81"/>
                </a:cxn>
                <a:cxn ang="0">
                  <a:pos x="32" y="62"/>
                </a:cxn>
                <a:cxn ang="0">
                  <a:pos x="32" y="62"/>
                </a:cxn>
                <a:cxn ang="0">
                  <a:pos x="40" y="34"/>
                </a:cxn>
                <a:cxn ang="0">
                  <a:pos x="42" y="20"/>
                </a:cxn>
                <a:cxn ang="0">
                  <a:pos x="44" y="5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1"/>
                </a:cxn>
                <a:cxn ang="0">
                  <a:pos x="36" y="2"/>
                </a:cxn>
                <a:cxn ang="0">
                  <a:pos x="35" y="3"/>
                </a:cxn>
                <a:cxn ang="0">
                  <a:pos x="35" y="5"/>
                </a:cxn>
                <a:cxn ang="0">
                  <a:pos x="35" y="5"/>
                </a:cxn>
              </a:cxnLst>
              <a:rect l="0" t="0" r="r" b="b"/>
              <a:pathLst>
                <a:path w="44" h="137">
                  <a:moveTo>
                    <a:pt x="35" y="5"/>
                  </a:moveTo>
                  <a:lnTo>
                    <a:pt x="35" y="5"/>
                  </a:lnTo>
                  <a:lnTo>
                    <a:pt x="32" y="21"/>
                  </a:lnTo>
                  <a:lnTo>
                    <a:pt x="29" y="3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18" y="85"/>
                  </a:lnTo>
                  <a:lnTo>
                    <a:pt x="13" y="100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0" y="134"/>
                  </a:lnTo>
                  <a:lnTo>
                    <a:pt x="2" y="135"/>
                  </a:lnTo>
                  <a:lnTo>
                    <a:pt x="3" y="136"/>
                  </a:lnTo>
                  <a:lnTo>
                    <a:pt x="5" y="137"/>
                  </a:lnTo>
                  <a:lnTo>
                    <a:pt x="8" y="137"/>
                  </a:lnTo>
                  <a:lnTo>
                    <a:pt x="10" y="136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7" y="117"/>
                  </a:lnTo>
                  <a:lnTo>
                    <a:pt x="23" y="99"/>
                  </a:lnTo>
                  <a:lnTo>
                    <a:pt x="28" y="81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40" y="34"/>
                  </a:lnTo>
                  <a:lnTo>
                    <a:pt x="42" y="20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1"/>
                  </a:lnTo>
                  <a:lnTo>
                    <a:pt x="36" y="2"/>
                  </a:lnTo>
                  <a:lnTo>
                    <a:pt x="35" y="3"/>
                  </a:lnTo>
                  <a:lnTo>
                    <a:pt x="35" y="5"/>
                  </a:ln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8" name="Freeform 384">
              <a:extLst>
                <a:ext uri="{FF2B5EF4-FFF2-40B4-BE49-F238E27FC236}">
                  <a16:creationId xmlns:a16="http://schemas.microsoft.com/office/drawing/2014/main" id="{DF5F05EB-06DA-A050-D45A-EFB33A8AA60B}"/>
                </a:ext>
              </a:extLst>
            </p:cNvPr>
            <p:cNvSpPr/>
            <p:nvPr/>
          </p:nvSpPr>
          <p:spPr bwMode="auto">
            <a:xfrm>
              <a:off x="4884738" y="3184525"/>
              <a:ext cx="9525" cy="12700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10" y="1"/>
                </a:cxn>
                <a:cxn ang="0">
                  <a:pos x="3" y="9"/>
                </a:cxn>
                <a:cxn ang="0">
                  <a:pos x="1" y="13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0" y="21"/>
                </a:cxn>
                <a:cxn ang="0">
                  <a:pos x="1" y="22"/>
                </a:cxn>
                <a:cxn ang="0">
                  <a:pos x="2" y="23"/>
                </a:cxn>
                <a:cxn ang="0">
                  <a:pos x="4" y="23"/>
                </a:cxn>
                <a:cxn ang="0">
                  <a:pos x="7" y="22"/>
                </a:cxn>
                <a:cxn ang="0">
                  <a:pos x="8" y="21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10" y="15"/>
                </a:cxn>
                <a:cxn ang="0">
                  <a:pos x="12" y="12"/>
                </a:cxn>
                <a:cxn ang="0">
                  <a:pos x="17" y="8"/>
                </a:cxn>
                <a:cxn ang="0">
                  <a:pos x="17" y="8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7" y="3"/>
                </a:cxn>
                <a:cxn ang="0">
                  <a:pos x="16" y="1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10" y="1"/>
                </a:cxn>
              </a:cxnLst>
              <a:rect l="0" t="0" r="r" b="b"/>
              <a:pathLst>
                <a:path w="18" h="23">
                  <a:moveTo>
                    <a:pt x="10" y="1"/>
                  </a:moveTo>
                  <a:lnTo>
                    <a:pt x="10" y="1"/>
                  </a:lnTo>
                  <a:lnTo>
                    <a:pt x="3" y="9"/>
                  </a:lnTo>
                  <a:lnTo>
                    <a:pt x="1" y="13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1" y="22"/>
                  </a:lnTo>
                  <a:lnTo>
                    <a:pt x="2" y="23"/>
                  </a:lnTo>
                  <a:lnTo>
                    <a:pt x="4" y="23"/>
                  </a:lnTo>
                  <a:lnTo>
                    <a:pt x="7" y="22"/>
                  </a:lnTo>
                  <a:lnTo>
                    <a:pt x="8" y="21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0" y="15"/>
                  </a:lnTo>
                  <a:lnTo>
                    <a:pt x="12" y="12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1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9" name="Freeform 385">
              <a:extLst>
                <a:ext uri="{FF2B5EF4-FFF2-40B4-BE49-F238E27FC236}">
                  <a16:creationId xmlns:a16="http://schemas.microsoft.com/office/drawing/2014/main" id="{B67EF2C3-318F-7740-4009-C9DFEC522B0B}"/>
                </a:ext>
              </a:extLst>
            </p:cNvPr>
            <p:cNvSpPr/>
            <p:nvPr/>
          </p:nvSpPr>
          <p:spPr bwMode="auto">
            <a:xfrm>
              <a:off x="4586288" y="3460750"/>
              <a:ext cx="165100" cy="39688"/>
            </a:xfrm>
            <a:custGeom>
              <a:avLst/>
              <a:gdLst/>
              <a:ahLst/>
              <a:cxnLst>
                <a:cxn ang="0">
                  <a:pos x="306" y="66"/>
                </a:cxn>
                <a:cxn ang="0">
                  <a:pos x="306" y="66"/>
                </a:cxn>
                <a:cxn ang="0">
                  <a:pos x="297" y="67"/>
                </a:cxn>
                <a:cxn ang="0">
                  <a:pos x="288" y="66"/>
                </a:cxn>
                <a:cxn ang="0">
                  <a:pos x="279" y="63"/>
                </a:cxn>
                <a:cxn ang="0">
                  <a:pos x="268" y="59"/>
                </a:cxn>
                <a:cxn ang="0">
                  <a:pos x="249" y="51"/>
                </a:cxn>
                <a:cxn ang="0">
                  <a:pos x="232" y="45"/>
                </a:cxn>
                <a:cxn ang="0">
                  <a:pos x="232" y="45"/>
                </a:cxn>
                <a:cxn ang="0">
                  <a:pos x="194" y="35"/>
                </a:cxn>
                <a:cxn ang="0">
                  <a:pos x="157" y="24"/>
                </a:cxn>
                <a:cxn ang="0">
                  <a:pos x="157" y="24"/>
                </a:cxn>
                <a:cxn ang="0">
                  <a:pos x="139" y="20"/>
                </a:cxn>
                <a:cxn ang="0">
                  <a:pos x="121" y="17"/>
                </a:cxn>
                <a:cxn ang="0">
                  <a:pos x="102" y="14"/>
                </a:cxn>
                <a:cxn ang="0">
                  <a:pos x="85" y="11"/>
                </a:cxn>
                <a:cxn ang="0">
                  <a:pos x="85" y="11"/>
                </a:cxn>
                <a:cxn ang="0">
                  <a:pos x="64" y="7"/>
                </a:cxn>
                <a:cxn ang="0">
                  <a:pos x="44" y="3"/>
                </a:cxn>
                <a:cxn ang="0">
                  <a:pos x="25" y="1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2" y="8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26" y="10"/>
                </a:cxn>
                <a:cxn ang="0">
                  <a:pos x="47" y="13"/>
                </a:cxn>
                <a:cxn ang="0">
                  <a:pos x="68" y="17"/>
                </a:cxn>
                <a:cxn ang="0">
                  <a:pos x="90" y="21"/>
                </a:cxn>
                <a:cxn ang="0">
                  <a:pos x="90" y="21"/>
                </a:cxn>
                <a:cxn ang="0">
                  <a:pos x="109" y="25"/>
                </a:cxn>
                <a:cxn ang="0">
                  <a:pos x="130" y="30"/>
                </a:cxn>
                <a:cxn ang="0">
                  <a:pos x="151" y="34"/>
                </a:cxn>
                <a:cxn ang="0">
                  <a:pos x="170" y="39"/>
                </a:cxn>
                <a:cxn ang="0">
                  <a:pos x="170" y="39"/>
                </a:cxn>
                <a:cxn ang="0">
                  <a:pos x="191" y="45"/>
                </a:cxn>
                <a:cxn ang="0">
                  <a:pos x="213" y="50"/>
                </a:cxn>
                <a:cxn ang="0">
                  <a:pos x="234" y="56"/>
                </a:cxn>
                <a:cxn ang="0">
                  <a:pos x="255" y="63"/>
                </a:cxn>
                <a:cxn ang="0">
                  <a:pos x="255" y="63"/>
                </a:cxn>
                <a:cxn ang="0">
                  <a:pos x="281" y="73"/>
                </a:cxn>
                <a:cxn ang="0">
                  <a:pos x="288" y="74"/>
                </a:cxn>
                <a:cxn ang="0">
                  <a:pos x="294" y="75"/>
                </a:cxn>
                <a:cxn ang="0">
                  <a:pos x="301" y="76"/>
                </a:cxn>
                <a:cxn ang="0">
                  <a:pos x="309" y="75"/>
                </a:cxn>
                <a:cxn ang="0">
                  <a:pos x="309" y="75"/>
                </a:cxn>
                <a:cxn ang="0">
                  <a:pos x="311" y="74"/>
                </a:cxn>
                <a:cxn ang="0">
                  <a:pos x="312" y="73"/>
                </a:cxn>
                <a:cxn ang="0">
                  <a:pos x="312" y="71"/>
                </a:cxn>
                <a:cxn ang="0">
                  <a:pos x="312" y="70"/>
                </a:cxn>
                <a:cxn ang="0">
                  <a:pos x="310" y="67"/>
                </a:cxn>
                <a:cxn ang="0">
                  <a:pos x="308" y="66"/>
                </a:cxn>
                <a:cxn ang="0">
                  <a:pos x="306" y="66"/>
                </a:cxn>
                <a:cxn ang="0">
                  <a:pos x="306" y="66"/>
                </a:cxn>
              </a:cxnLst>
              <a:rect l="0" t="0" r="r" b="b"/>
              <a:pathLst>
                <a:path w="312" h="76">
                  <a:moveTo>
                    <a:pt x="306" y="66"/>
                  </a:moveTo>
                  <a:lnTo>
                    <a:pt x="306" y="66"/>
                  </a:lnTo>
                  <a:lnTo>
                    <a:pt x="297" y="67"/>
                  </a:lnTo>
                  <a:lnTo>
                    <a:pt x="288" y="66"/>
                  </a:lnTo>
                  <a:lnTo>
                    <a:pt x="279" y="63"/>
                  </a:lnTo>
                  <a:lnTo>
                    <a:pt x="268" y="59"/>
                  </a:lnTo>
                  <a:lnTo>
                    <a:pt x="249" y="51"/>
                  </a:lnTo>
                  <a:lnTo>
                    <a:pt x="232" y="45"/>
                  </a:lnTo>
                  <a:lnTo>
                    <a:pt x="232" y="45"/>
                  </a:lnTo>
                  <a:lnTo>
                    <a:pt x="194" y="35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39" y="20"/>
                  </a:lnTo>
                  <a:lnTo>
                    <a:pt x="121" y="17"/>
                  </a:lnTo>
                  <a:lnTo>
                    <a:pt x="102" y="14"/>
                  </a:lnTo>
                  <a:lnTo>
                    <a:pt x="85" y="11"/>
                  </a:lnTo>
                  <a:lnTo>
                    <a:pt x="85" y="11"/>
                  </a:lnTo>
                  <a:lnTo>
                    <a:pt x="64" y="7"/>
                  </a:lnTo>
                  <a:lnTo>
                    <a:pt x="44" y="3"/>
                  </a:lnTo>
                  <a:lnTo>
                    <a:pt x="25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7"/>
                  </a:lnTo>
                  <a:lnTo>
                    <a:pt x="2" y="8"/>
                  </a:lnTo>
                  <a:lnTo>
                    <a:pt x="4" y="9"/>
                  </a:lnTo>
                  <a:lnTo>
                    <a:pt x="4" y="9"/>
                  </a:lnTo>
                  <a:lnTo>
                    <a:pt x="26" y="10"/>
                  </a:lnTo>
                  <a:lnTo>
                    <a:pt x="47" y="13"/>
                  </a:lnTo>
                  <a:lnTo>
                    <a:pt x="68" y="17"/>
                  </a:lnTo>
                  <a:lnTo>
                    <a:pt x="90" y="21"/>
                  </a:lnTo>
                  <a:lnTo>
                    <a:pt x="90" y="21"/>
                  </a:lnTo>
                  <a:lnTo>
                    <a:pt x="109" y="25"/>
                  </a:lnTo>
                  <a:lnTo>
                    <a:pt x="130" y="30"/>
                  </a:lnTo>
                  <a:lnTo>
                    <a:pt x="151" y="34"/>
                  </a:lnTo>
                  <a:lnTo>
                    <a:pt x="170" y="39"/>
                  </a:lnTo>
                  <a:lnTo>
                    <a:pt x="170" y="39"/>
                  </a:lnTo>
                  <a:lnTo>
                    <a:pt x="191" y="45"/>
                  </a:lnTo>
                  <a:lnTo>
                    <a:pt x="213" y="50"/>
                  </a:lnTo>
                  <a:lnTo>
                    <a:pt x="234" y="56"/>
                  </a:lnTo>
                  <a:lnTo>
                    <a:pt x="255" y="63"/>
                  </a:lnTo>
                  <a:lnTo>
                    <a:pt x="255" y="63"/>
                  </a:lnTo>
                  <a:lnTo>
                    <a:pt x="281" y="73"/>
                  </a:lnTo>
                  <a:lnTo>
                    <a:pt x="288" y="74"/>
                  </a:lnTo>
                  <a:lnTo>
                    <a:pt x="294" y="75"/>
                  </a:lnTo>
                  <a:lnTo>
                    <a:pt x="301" y="76"/>
                  </a:lnTo>
                  <a:lnTo>
                    <a:pt x="309" y="75"/>
                  </a:lnTo>
                  <a:lnTo>
                    <a:pt x="309" y="75"/>
                  </a:lnTo>
                  <a:lnTo>
                    <a:pt x="311" y="74"/>
                  </a:lnTo>
                  <a:lnTo>
                    <a:pt x="312" y="73"/>
                  </a:lnTo>
                  <a:lnTo>
                    <a:pt x="312" y="71"/>
                  </a:lnTo>
                  <a:lnTo>
                    <a:pt x="312" y="70"/>
                  </a:lnTo>
                  <a:lnTo>
                    <a:pt x="310" y="67"/>
                  </a:lnTo>
                  <a:lnTo>
                    <a:pt x="308" y="66"/>
                  </a:lnTo>
                  <a:lnTo>
                    <a:pt x="306" y="66"/>
                  </a:lnTo>
                  <a:lnTo>
                    <a:pt x="306" y="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0" name="Freeform 386">
              <a:extLst>
                <a:ext uri="{FF2B5EF4-FFF2-40B4-BE49-F238E27FC236}">
                  <a16:creationId xmlns:a16="http://schemas.microsoft.com/office/drawing/2014/main" id="{E1F9823A-7E04-1C77-AF02-C6B99AC95974}"/>
                </a:ext>
              </a:extLst>
            </p:cNvPr>
            <p:cNvSpPr/>
            <p:nvPr/>
          </p:nvSpPr>
          <p:spPr bwMode="auto">
            <a:xfrm>
              <a:off x="4660900" y="3400425"/>
              <a:ext cx="171450" cy="47625"/>
            </a:xfrm>
            <a:custGeom>
              <a:avLst/>
              <a:gdLst/>
              <a:ahLst/>
              <a:cxnLst>
                <a:cxn ang="0">
                  <a:pos x="319" y="80"/>
                </a:cxn>
                <a:cxn ang="0">
                  <a:pos x="319" y="80"/>
                </a:cxn>
                <a:cxn ang="0">
                  <a:pos x="278" y="76"/>
                </a:cxn>
                <a:cxn ang="0">
                  <a:pos x="239" y="71"/>
                </a:cxn>
                <a:cxn ang="0">
                  <a:pos x="199" y="63"/>
                </a:cxn>
                <a:cxn ang="0">
                  <a:pos x="160" y="54"/>
                </a:cxn>
                <a:cxn ang="0">
                  <a:pos x="160" y="54"/>
                </a:cxn>
                <a:cxn ang="0">
                  <a:pos x="121" y="42"/>
                </a:cxn>
                <a:cxn ang="0">
                  <a:pos x="83" y="31"/>
                </a:cxn>
                <a:cxn ang="0">
                  <a:pos x="63" y="25"/>
                </a:cxn>
                <a:cxn ang="0">
                  <a:pos x="45" y="19"/>
                </a:cxn>
                <a:cxn ang="0">
                  <a:pos x="26" y="10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1" y="19"/>
                </a:cxn>
                <a:cxn ang="0">
                  <a:pos x="41" y="27"/>
                </a:cxn>
                <a:cxn ang="0">
                  <a:pos x="59" y="33"/>
                </a:cxn>
                <a:cxn ang="0">
                  <a:pos x="79" y="39"/>
                </a:cxn>
                <a:cxn ang="0">
                  <a:pos x="118" y="51"/>
                </a:cxn>
                <a:cxn ang="0">
                  <a:pos x="157" y="62"/>
                </a:cxn>
                <a:cxn ang="0">
                  <a:pos x="157" y="62"/>
                </a:cxn>
                <a:cxn ang="0">
                  <a:pos x="177" y="68"/>
                </a:cxn>
                <a:cxn ang="0">
                  <a:pos x="197" y="72"/>
                </a:cxn>
                <a:cxn ang="0">
                  <a:pos x="217" y="77"/>
                </a:cxn>
                <a:cxn ang="0">
                  <a:pos x="237" y="80"/>
                </a:cxn>
                <a:cxn ang="0">
                  <a:pos x="277" y="87"/>
                </a:cxn>
                <a:cxn ang="0">
                  <a:pos x="319" y="91"/>
                </a:cxn>
                <a:cxn ang="0">
                  <a:pos x="319" y="91"/>
                </a:cxn>
                <a:cxn ang="0">
                  <a:pos x="321" y="90"/>
                </a:cxn>
                <a:cxn ang="0">
                  <a:pos x="322" y="90"/>
                </a:cxn>
                <a:cxn ang="0">
                  <a:pos x="323" y="88"/>
                </a:cxn>
                <a:cxn ang="0">
                  <a:pos x="323" y="86"/>
                </a:cxn>
                <a:cxn ang="0">
                  <a:pos x="322" y="83"/>
                </a:cxn>
                <a:cxn ang="0">
                  <a:pos x="321" y="82"/>
                </a:cxn>
                <a:cxn ang="0">
                  <a:pos x="319" y="80"/>
                </a:cxn>
                <a:cxn ang="0">
                  <a:pos x="319" y="80"/>
                </a:cxn>
              </a:cxnLst>
              <a:rect l="0" t="0" r="r" b="b"/>
              <a:pathLst>
                <a:path w="323" h="91">
                  <a:moveTo>
                    <a:pt x="319" y="80"/>
                  </a:moveTo>
                  <a:lnTo>
                    <a:pt x="319" y="80"/>
                  </a:lnTo>
                  <a:lnTo>
                    <a:pt x="278" y="76"/>
                  </a:lnTo>
                  <a:lnTo>
                    <a:pt x="239" y="71"/>
                  </a:lnTo>
                  <a:lnTo>
                    <a:pt x="199" y="63"/>
                  </a:lnTo>
                  <a:lnTo>
                    <a:pt x="160" y="54"/>
                  </a:lnTo>
                  <a:lnTo>
                    <a:pt x="160" y="54"/>
                  </a:lnTo>
                  <a:lnTo>
                    <a:pt x="121" y="42"/>
                  </a:lnTo>
                  <a:lnTo>
                    <a:pt x="83" y="31"/>
                  </a:lnTo>
                  <a:lnTo>
                    <a:pt x="63" y="25"/>
                  </a:lnTo>
                  <a:lnTo>
                    <a:pt x="45" y="19"/>
                  </a:lnTo>
                  <a:lnTo>
                    <a:pt x="26" y="10"/>
                  </a:lnTo>
                  <a:lnTo>
                    <a:pt x="8" y="1"/>
                  </a:lnTo>
                  <a:lnTo>
                    <a:pt x="8" y="1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lnTo>
                    <a:pt x="21" y="19"/>
                  </a:lnTo>
                  <a:lnTo>
                    <a:pt x="41" y="27"/>
                  </a:lnTo>
                  <a:lnTo>
                    <a:pt x="59" y="33"/>
                  </a:lnTo>
                  <a:lnTo>
                    <a:pt x="79" y="39"/>
                  </a:lnTo>
                  <a:lnTo>
                    <a:pt x="118" y="51"/>
                  </a:lnTo>
                  <a:lnTo>
                    <a:pt x="157" y="62"/>
                  </a:lnTo>
                  <a:lnTo>
                    <a:pt x="157" y="62"/>
                  </a:lnTo>
                  <a:lnTo>
                    <a:pt x="177" y="68"/>
                  </a:lnTo>
                  <a:lnTo>
                    <a:pt x="197" y="72"/>
                  </a:lnTo>
                  <a:lnTo>
                    <a:pt x="217" y="77"/>
                  </a:lnTo>
                  <a:lnTo>
                    <a:pt x="237" y="80"/>
                  </a:lnTo>
                  <a:lnTo>
                    <a:pt x="277" y="87"/>
                  </a:lnTo>
                  <a:lnTo>
                    <a:pt x="319" y="91"/>
                  </a:lnTo>
                  <a:lnTo>
                    <a:pt x="319" y="91"/>
                  </a:lnTo>
                  <a:lnTo>
                    <a:pt x="321" y="90"/>
                  </a:lnTo>
                  <a:lnTo>
                    <a:pt x="322" y="90"/>
                  </a:lnTo>
                  <a:lnTo>
                    <a:pt x="323" y="88"/>
                  </a:lnTo>
                  <a:lnTo>
                    <a:pt x="323" y="86"/>
                  </a:lnTo>
                  <a:lnTo>
                    <a:pt x="322" y="83"/>
                  </a:lnTo>
                  <a:lnTo>
                    <a:pt x="321" y="82"/>
                  </a:lnTo>
                  <a:lnTo>
                    <a:pt x="319" y="80"/>
                  </a:lnTo>
                  <a:lnTo>
                    <a:pt x="319" y="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1" name="Freeform 387">
              <a:extLst>
                <a:ext uri="{FF2B5EF4-FFF2-40B4-BE49-F238E27FC236}">
                  <a16:creationId xmlns:a16="http://schemas.microsoft.com/office/drawing/2014/main" id="{D6EEDB68-9B44-D122-8BC4-2C5636A483CF}"/>
                </a:ext>
              </a:extLst>
            </p:cNvPr>
            <p:cNvSpPr/>
            <p:nvPr/>
          </p:nvSpPr>
          <p:spPr bwMode="auto">
            <a:xfrm>
              <a:off x="4708525" y="3362325"/>
              <a:ext cx="158750" cy="50800"/>
            </a:xfrm>
            <a:custGeom>
              <a:avLst/>
              <a:gdLst/>
              <a:ahLst/>
              <a:cxnLst>
                <a:cxn ang="0">
                  <a:pos x="294" y="84"/>
                </a:cxn>
                <a:cxn ang="0">
                  <a:pos x="294" y="84"/>
                </a:cxn>
                <a:cxn ang="0">
                  <a:pos x="290" y="85"/>
                </a:cxn>
                <a:cxn ang="0">
                  <a:pos x="287" y="85"/>
                </a:cxn>
                <a:cxn ang="0">
                  <a:pos x="282" y="83"/>
                </a:cxn>
                <a:cxn ang="0">
                  <a:pos x="278" y="79"/>
                </a:cxn>
                <a:cxn ang="0">
                  <a:pos x="273" y="76"/>
                </a:cxn>
                <a:cxn ang="0">
                  <a:pos x="273" y="76"/>
                </a:cxn>
                <a:cxn ang="0">
                  <a:pos x="266" y="72"/>
                </a:cxn>
                <a:cxn ang="0">
                  <a:pos x="257" y="69"/>
                </a:cxn>
                <a:cxn ang="0">
                  <a:pos x="240" y="63"/>
                </a:cxn>
                <a:cxn ang="0">
                  <a:pos x="240" y="63"/>
                </a:cxn>
                <a:cxn ang="0">
                  <a:pos x="222" y="58"/>
                </a:cxn>
                <a:cxn ang="0">
                  <a:pos x="205" y="52"/>
                </a:cxn>
                <a:cxn ang="0">
                  <a:pos x="169" y="45"/>
                </a:cxn>
                <a:cxn ang="0">
                  <a:pos x="169" y="45"/>
                </a:cxn>
                <a:cxn ang="0">
                  <a:pos x="128" y="36"/>
                </a:cxn>
                <a:cxn ang="0">
                  <a:pos x="87" y="25"/>
                </a:cxn>
                <a:cxn ang="0">
                  <a:pos x="67" y="20"/>
                </a:cxn>
                <a:cxn ang="0">
                  <a:pos x="47" y="14"/>
                </a:cxn>
                <a:cxn ang="0">
                  <a:pos x="27" y="8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3" y="8"/>
                </a:cxn>
                <a:cxn ang="0">
                  <a:pos x="23" y="16"/>
                </a:cxn>
                <a:cxn ang="0">
                  <a:pos x="43" y="23"/>
                </a:cxn>
                <a:cxn ang="0">
                  <a:pos x="63" y="30"/>
                </a:cxn>
                <a:cxn ang="0">
                  <a:pos x="84" y="35"/>
                </a:cxn>
                <a:cxn ang="0">
                  <a:pos x="125" y="4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210" y="65"/>
                </a:cxn>
                <a:cxn ang="0">
                  <a:pos x="232" y="70"/>
                </a:cxn>
                <a:cxn ang="0">
                  <a:pos x="253" y="78"/>
                </a:cxn>
                <a:cxn ang="0">
                  <a:pos x="253" y="78"/>
                </a:cxn>
                <a:cxn ang="0">
                  <a:pos x="263" y="83"/>
                </a:cxn>
                <a:cxn ang="0">
                  <a:pos x="274" y="90"/>
                </a:cxn>
                <a:cxn ang="0">
                  <a:pos x="279" y="93"/>
                </a:cxn>
                <a:cxn ang="0">
                  <a:pos x="285" y="95"/>
                </a:cxn>
                <a:cxn ang="0">
                  <a:pos x="290" y="95"/>
                </a:cxn>
                <a:cxn ang="0">
                  <a:pos x="296" y="94"/>
                </a:cxn>
                <a:cxn ang="0">
                  <a:pos x="296" y="94"/>
                </a:cxn>
                <a:cxn ang="0">
                  <a:pos x="298" y="93"/>
                </a:cxn>
                <a:cxn ang="0">
                  <a:pos x="299" y="92"/>
                </a:cxn>
                <a:cxn ang="0">
                  <a:pos x="299" y="87"/>
                </a:cxn>
                <a:cxn ang="0">
                  <a:pos x="298" y="86"/>
                </a:cxn>
                <a:cxn ang="0">
                  <a:pos x="297" y="84"/>
                </a:cxn>
                <a:cxn ang="0">
                  <a:pos x="296" y="84"/>
                </a:cxn>
                <a:cxn ang="0">
                  <a:pos x="294" y="84"/>
                </a:cxn>
                <a:cxn ang="0">
                  <a:pos x="294" y="84"/>
                </a:cxn>
              </a:cxnLst>
              <a:rect l="0" t="0" r="r" b="b"/>
              <a:pathLst>
                <a:path w="299" h="95">
                  <a:moveTo>
                    <a:pt x="294" y="84"/>
                  </a:moveTo>
                  <a:lnTo>
                    <a:pt x="294" y="84"/>
                  </a:lnTo>
                  <a:lnTo>
                    <a:pt x="290" y="85"/>
                  </a:lnTo>
                  <a:lnTo>
                    <a:pt x="287" y="85"/>
                  </a:lnTo>
                  <a:lnTo>
                    <a:pt x="282" y="83"/>
                  </a:lnTo>
                  <a:lnTo>
                    <a:pt x="278" y="79"/>
                  </a:lnTo>
                  <a:lnTo>
                    <a:pt x="273" y="76"/>
                  </a:lnTo>
                  <a:lnTo>
                    <a:pt x="273" y="76"/>
                  </a:lnTo>
                  <a:lnTo>
                    <a:pt x="266" y="72"/>
                  </a:lnTo>
                  <a:lnTo>
                    <a:pt x="257" y="69"/>
                  </a:lnTo>
                  <a:lnTo>
                    <a:pt x="240" y="63"/>
                  </a:lnTo>
                  <a:lnTo>
                    <a:pt x="240" y="63"/>
                  </a:lnTo>
                  <a:lnTo>
                    <a:pt x="222" y="58"/>
                  </a:lnTo>
                  <a:lnTo>
                    <a:pt x="205" y="52"/>
                  </a:lnTo>
                  <a:lnTo>
                    <a:pt x="169" y="45"/>
                  </a:lnTo>
                  <a:lnTo>
                    <a:pt x="169" y="45"/>
                  </a:lnTo>
                  <a:lnTo>
                    <a:pt x="128" y="36"/>
                  </a:lnTo>
                  <a:lnTo>
                    <a:pt x="87" y="25"/>
                  </a:lnTo>
                  <a:lnTo>
                    <a:pt x="67" y="20"/>
                  </a:lnTo>
                  <a:lnTo>
                    <a:pt x="47" y="14"/>
                  </a:lnTo>
                  <a:lnTo>
                    <a:pt x="27" y="8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23" y="16"/>
                  </a:lnTo>
                  <a:lnTo>
                    <a:pt x="43" y="23"/>
                  </a:lnTo>
                  <a:lnTo>
                    <a:pt x="63" y="30"/>
                  </a:lnTo>
                  <a:lnTo>
                    <a:pt x="84" y="35"/>
                  </a:lnTo>
                  <a:lnTo>
                    <a:pt x="125" y="4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210" y="65"/>
                  </a:lnTo>
                  <a:lnTo>
                    <a:pt x="232" y="70"/>
                  </a:lnTo>
                  <a:lnTo>
                    <a:pt x="253" y="78"/>
                  </a:lnTo>
                  <a:lnTo>
                    <a:pt x="253" y="78"/>
                  </a:lnTo>
                  <a:lnTo>
                    <a:pt x="263" y="83"/>
                  </a:lnTo>
                  <a:lnTo>
                    <a:pt x="274" y="90"/>
                  </a:lnTo>
                  <a:lnTo>
                    <a:pt x="279" y="93"/>
                  </a:lnTo>
                  <a:lnTo>
                    <a:pt x="285" y="95"/>
                  </a:lnTo>
                  <a:lnTo>
                    <a:pt x="290" y="95"/>
                  </a:lnTo>
                  <a:lnTo>
                    <a:pt x="296" y="94"/>
                  </a:lnTo>
                  <a:lnTo>
                    <a:pt x="296" y="94"/>
                  </a:lnTo>
                  <a:lnTo>
                    <a:pt x="298" y="93"/>
                  </a:lnTo>
                  <a:lnTo>
                    <a:pt x="299" y="92"/>
                  </a:lnTo>
                  <a:lnTo>
                    <a:pt x="299" y="87"/>
                  </a:lnTo>
                  <a:lnTo>
                    <a:pt x="298" y="86"/>
                  </a:lnTo>
                  <a:lnTo>
                    <a:pt x="297" y="84"/>
                  </a:lnTo>
                  <a:lnTo>
                    <a:pt x="296" y="84"/>
                  </a:lnTo>
                  <a:lnTo>
                    <a:pt x="294" y="84"/>
                  </a:lnTo>
                  <a:lnTo>
                    <a:pt x="294" y="8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2" name="Freeform 388">
              <a:extLst>
                <a:ext uri="{FF2B5EF4-FFF2-40B4-BE49-F238E27FC236}">
                  <a16:creationId xmlns:a16="http://schemas.microsoft.com/office/drawing/2014/main" id="{4E31AA62-76FC-4D15-8480-2655C2D5C91E}"/>
                </a:ext>
              </a:extLst>
            </p:cNvPr>
            <p:cNvSpPr/>
            <p:nvPr/>
          </p:nvSpPr>
          <p:spPr bwMode="auto">
            <a:xfrm>
              <a:off x="4737100" y="3335338"/>
              <a:ext cx="131763" cy="30163"/>
            </a:xfrm>
            <a:custGeom>
              <a:avLst/>
              <a:gdLst/>
              <a:ahLst/>
              <a:cxnLst>
                <a:cxn ang="0">
                  <a:pos x="246" y="48"/>
                </a:cxn>
                <a:cxn ang="0">
                  <a:pos x="214" y="44"/>
                </a:cxn>
                <a:cxn ang="0">
                  <a:pos x="148" y="32"/>
                </a:cxn>
                <a:cxn ang="0">
                  <a:pos x="116" y="25"/>
                </a:cxn>
                <a:cxn ang="0">
                  <a:pos x="88" y="20"/>
                </a:cxn>
                <a:cxn ang="0">
                  <a:pos x="60" y="18"/>
                </a:cxn>
                <a:cxn ang="0">
                  <a:pos x="36" y="12"/>
                </a:cxn>
                <a:cxn ang="0">
                  <a:pos x="13" y="6"/>
                </a:cxn>
                <a:cxn ang="0">
                  <a:pos x="14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2" y="13"/>
                </a:cxn>
                <a:cxn ang="0">
                  <a:pos x="4" y="14"/>
                </a:cxn>
                <a:cxn ang="0">
                  <a:pos x="21" y="19"/>
                </a:cxn>
                <a:cxn ang="0">
                  <a:pos x="32" y="24"/>
                </a:cxn>
                <a:cxn ang="0">
                  <a:pos x="38" y="25"/>
                </a:cxn>
                <a:cxn ang="0">
                  <a:pos x="60" y="27"/>
                </a:cxn>
                <a:cxn ang="0">
                  <a:pos x="96" y="31"/>
                </a:cxn>
                <a:cxn ang="0">
                  <a:pos x="131" y="38"/>
                </a:cxn>
                <a:cxn ang="0">
                  <a:pos x="159" y="44"/>
                </a:cxn>
                <a:cxn ang="0">
                  <a:pos x="218" y="55"/>
                </a:cxn>
                <a:cxn ang="0">
                  <a:pos x="246" y="57"/>
                </a:cxn>
                <a:cxn ang="0">
                  <a:pos x="248" y="57"/>
                </a:cxn>
                <a:cxn ang="0">
                  <a:pos x="251" y="54"/>
                </a:cxn>
                <a:cxn ang="0">
                  <a:pos x="251" y="51"/>
                </a:cxn>
                <a:cxn ang="0">
                  <a:pos x="248" y="48"/>
                </a:cxn>
                <a:cxn ang="0">
                  <a:pos x="246" y="48"/>
                </a:cxn>
              </a:cxnLst>
              <a:rect l="0" t="0" r="r" b="b"/>
              <a:pathLst>
                <a:path w="251" h="57">
                  <a:moveTo>
                    <a:pt x="246" y="48"/>
                  </a:moveTo>
                  <a:lnTo>
                    <a:pt x="246" y="48"/>
                  </a:lnTo>
                  <a:lnTo>
                    <a:pt x="230" y="46"/>
                  </a:lnTo>
                  <a:lnTo>
                    <a:pt x="214" y="44"/>
                  </a:lnTo>
                  <a:lnTo>
                    <a:pt x="181" y="39"/>
                  </a:lnTo>
                  <a:lnTo>
                    <a:pt x="148" y="32"/>
                  </a:lnTo>
                  <a:lnTo>
                    <a:pt x="116" y="25"/>
                  </a:lnTo>
                  <a:lnTo>
                    <a:pt x="116" y="25"/>
                  </a:lnTo>
                  <a:lnTo>
                    <a:pt x="102" y="22"/>
                  </a:lnTo>
                  <a:lnTo>
                    <a:pt x="88" y="20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48" y="15"/>
                  </a:lnTo>
                  <a:lnTo>
                    <a:pt x="36" y="12"/>
                  </a:lnTo>
                  <a:lnTo>
                    <a:pt x="25" y="9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3" y="3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2"/>
                  </a:lnTo>
                  <a:lnTo>
                    <a:pt x="2" y="13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4" y="17"/>
                  </a:lnTo>
                  <a:lnTo>
                    <a:pt x="21" y="19"/>
                  </a:lnTo>
                  <a:lnTo>
                    <a:pt x="25" y="21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8" y="25"/>
                  </a:lnTo>
                  <a:lnTo>
                    <a:pt x="45" y="26"/>
                  </a:lnTo>
                  <a:lnTo>
                    <a:pt x="60" y="27"/>
                  </a:lnTo>
                  <a:lnTo>
                    <a:pt x="60" y="27"/>
                  </a:lnTo>
                  <a:lnTo>
                    <a:pt x="96" y="31"/>
                  </a:lnTo>
                  <a:lnTo>
                    <a:pt x="114" y="34"/>
                  </a:lnTo>
                  <a:lnTo>
                    <a:pt x="131" y="38"/>
                  </a:lnTo>
                  <a:lnTo>
                    <a:pt x="131" y="38"/>
                  </a:lnTo>
                  <a:lnTo>
                    <a:pt x="159" y="44"/>
                  </a:lnTo>
                  <a:lnTo>
                    <a:pt x="188" y="51"/>
                  </a:lnTo>
                  <a:lnTo>
                    <a:pt x="218" y="55"/>
                  </a:lnTo>
                  <a:lnTo>
                    <a:pt x="232" y="56"/>
                  </a:lnTo>
                  <a:lnTo>
                    <a:pt x="246" y="57"/>
                  </a:lnTo>
                  <a:lnTo>
                    <a:pt x="246" y="57"/>
                  </a:lnTo>
                  <a:lnTo>
                    <a:pt x="248" y="57"/>
                  </a:lnTo>
                  <a:lnTo>
                    <a:pt x="250" y="56"/>
                  </a:lnTo>
                  <a:lnTo>
                    <a:pt x="251" y="54"/>
                  </a:lnTo>
                  <a:lnTo>
                    <a:pt x="251" y="53"/>
                  </a:lnTo>
                  <a:lnTo>
                    <a:pt x="251" y="51"/>
                  </a:lnTo>
                  <a:lnTo>
                    <a:pt x="250" y="50"/>
                  </a:lnTo>
                  <a:lnTo>
                    <a:pt x="248" y="48"/>
                  </a:lnTo>
                  <a:lnTo>
                    <a:pt x="246" y="48"/>
                  </a:lnTo>
                  <a:lnTo>
                    <a:pt x="246" y="4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3" name="Freeform 389">
              <a:extLst>
                <a:ext uri="{FF2B5EF4-FFF2-40B4-BE49-F238E27FC236}">
                  <a16:creationId xmlns:a16="http://schemas.microsoft.com/office/drawing/2014/main" id="{A4A61B6F-AC66-400C-F857-4AB30D1B9488}"/>
                </a:ext>
              </a:extLst>
            </p:cNvPr>
            <p:cNvSpPr/>
            <p:nvPr/>
          </p:nvSpPr>
          <p:spPr bwMode="auto">
            <a:xfrm>
              <a:off x="4838700" y="3271838"/>
              <a:ext cx="112713" cy="6350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3" y="9"/>
                </a:cxn>
                <a:cxn ang="0">
                  <a:pos x="5" y="11"/>
                </a:cxn>
                <a:cxn ang="0">
                  <a:pos x="209" y="11"/>
                </a:cxn>
                <a:cxn ang="0">
                  <a:pos x="209" y="11"/>
                </a:cxn>
                <a:cxn ang="0">
                  <a:pos x="211" y="9"/>
                </a:cxn>
                <a:cxn ang="0">
                  <a:pos x="212" y="8"/>
                </a:cxn>
                <a:cxn ang="0">
                  <a:pos x="213" y="7"/>
                </a:cxn>
                <a:cxn ang="0">
                  <a:pos x="213" y="5"/>
                </a:cxn>
                <a:cxn ang="0">
                  <a:pos x="213" y="3"/>
                </a:cxn>
                <a:cxn ang="0">
                  <a:pos x="212" y="2"/>
                </a:cxn>
                <a:cxn ang="0">
                  <a:pos x="211" y="1"/>
                </a:cxn>
                <a:cxn ang="0">
                  <a:pos x="209" y="0"/>
                </a:cxn>
                <a:cxn ang="0">
                  <a:pos x="209" y="0"/>
                </a:cxn>
              </a:cxnLst>
              <a:rect l="0" t="0" r="r" b="b"/>
              <a:pathLst>
                <a:path w="213" h="11">
                  <a:moveTo>
                    <a:pt x="209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1" y="8"/>
                  </a:lnTo>
                  <a:lnTo>
                    <a:pt x="3" y="9"/>
                  </a:lnTo>
                  <a:lnTo>
                    <a:pt x="5" y="11"/>
                  </a:lnTo>
                  <a:lnTo>
                    <a:pt x="209" y="11"/>
                  </a:lnTo>
                  <a:lnTo>
                    <a:pt x="209" y="11"/>
                  </a:lnTo>
                  <a:lnTo>
                    <a:pt x="211" y="9"/>
                  </a:lnTo>
                  <a:lnTo>
                    <a:pt x="212" y="8"/>
                  </a:lnTo>
                  <a:lnTo>
                    <a:pt x="213" y="7"/>
                  </a:lnTo>
                  <a:lnTo>
                    <a:pt x="213" y="5"/>
                  </a:lnTo>
                  <a:lnTo>
                    <a:pt x="213" y="3"/>
                  </a:lnTo>
                  <a:lnTo>
                    <a:pt x="212" y="2"/>
                  </a:lnTo>
                  <a:lnTo>
                    <a:pt x="211" y="1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4" name="Freeform 390">
              <a:extLst>
                <a:ext uri="{FF2B5EF4-FFF2-40B4-BE49-F238E27FC236}">
                  <a16:creationId xmlns:a16="http://schemas.microsoft.com/office/drawing/2014/main" id="{1E1CEBBC-3095-1DBE-DB1D-1A36A6D3E62A}"/>
                </a:ext>
              </a:extLst>
            </p:cNvPr>
            <p:cNvSpPr/>
            <p:nvPr/>
          </p:nvSpPr>
          <p:spPr bwMode="auto">
            <a:xfrm>
              <a:off x="4260850" y="3252788"/>
              <a:ext cx="73025" cy="128588"/>
            </a:xfrm>
            <a:custGeom>
              <a:avLst/>
              <a:gdLst/>
              <a:ahLst/>
              <a:cxnLst>
                <a:cxn ang="0">
                  <a:pos x="127" y="2"/>
                </a:cxn>
                <a:cxn ang="0">
                  <a:pos x="127" y="2"/>
                </a:cxn>
                <a:cxn ang="0">
                  <a:pos x="93" y="60"/>
                </a:cxn>
                <a:cxn ang="0">
                  <a:pos x="61" y="118"/>
                </a:cxn>
                <a:cxn ang="0">
                  <a:pos x="30" y="177"/>
                </a:cxn>
                <a:cxn ang="0">
                  <a:pos x="15" y="207"/>
                </a:cxn>
                <a:cxn ang="0">
                  <a:pos x="0" y="237"/>
                </a:cxn>
                <a:cxn ang="0">
                  <a:pos x="0" y="237"/>
                </a:cxn>
                <a:cxn ang="0">
                  <a:pos x="0" y="239"/>
                </a:cxn>
                <a:cxn ang="0">
                  <a:pos x="0" y="241"/>
                </a:cxn>
                <a:cxn ang="0">
                  <a:pos x="2" y="243"/>
                </a:cxn>
                <a:cxn ang="0">
                  <a:pos x="4" y="244"/>
                </a:cxn>
                <a:cxn ang="0">
                  <a:pos x="7" y="244"/>
                </a:cxn>
                <a:cxn ang="0">
                  <a:pos x="8" y="243"/>
                </a:cxn>
                <a:cxn ang="0">
                  <a:pos x="9" y="242"/>
                </a:cxn>
                <a:cxn ang="0">
                  <a:pos x="9" y="242"/>
                </a:cxn>
                <a:cxn ang="0">
                  <a:pos x="23" y="211"/>
                </a:cxn>
                <a:cxn ang="0">
                  <a:pos x="39" y="182"/>
                </a:cxn>
                <a:cxn ang="0">
                  <a:pos x="70" y="123"/>
                </a:cxn>
                <a:cxn ang="0">
                  <a:pos x="102" y="6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3"/>
                </a:cxn>
                <a:cxn ang="0">
                  <a:pos x="135" y="2"/>
                </a:cxn>
                <a:cxn ang="0">
                  <a:pos x="134" y="1"/>
                </a:cxn>
                <a:cxn ang="0">
                  <a:pos x="131" y="0"/>
                </a:cxn>
                <a:cxn ang="0">
                  <a:pos x="130" y="0"/>
                </a:cxn>
                <a:cxn ang="0">
                  <a:pos x="128" y="1"/>
                </a:cxn>
                <a:cxn ang="0">
                  <a:pos x="127" y="2"/>
                </a:cxn>
                <a:cxn ang="0">
                  <a:pos x="127" y="2"/>
                </a:cxn>
              </a:cxnLst>
              <a:rect l="0" t="0" r="r" b="b"/>
              <a:pathLst>
                <a:path w="136" h="244">
                  <a:moveTo>
                    <a:pt x="127" y="2"/>
                  </a:moveTo>
                  <a:lnTo>
                    <a:pt x="127" y="2"/>
                  </a:lnTo>
                  <a:lnTo>
                    <a:pt x="93" y="60"/>
                  </a:lnTo>
                  <a:lnTo>
                    <a:pt x="61" y="118"/>
                  </a:lnTo>
                  <a:lnTo>
                    <a:pt x="30" y="177"/>
                  </a:lnTo>
                  <a:lnTo>
                    <a:pt x="15" y="20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9"/>
                  </a:lnTo>
                  <a:lnTo>
                    <a:pt x="0" y="241"/>
                  </a:lnTo>
                  <a:lnTo>
                    <a:pt x="2" y="243"/>
                  </a:lnTo>
                  <a:lnTo>
                    <a:pt x="4" y="244"/>
                  </a:lnTo>
                  <a:lnTo>
                    <a:pt x="7" y="244"/>
                  </a:lnTo>
                  <a:lnTo>
                    <a:pt x="8" y="243"/>
                  </a:lnTo>
                  <a:lnTo>
                    <a:pt x="9" y="242"/>
                  </a:lnTo>
                  <a:lnTo>
                    <a:pt x="9" y="242"/>
                  </a:lnTo>
                  <a:lnTo>
                    <a:pt x="23" y="211"/>
                  </a:lnTo>
                  <a:lnTo>
                    <a:pt x="39" y="182"/>
                  </a:lnTo>
                  <a:lnTo>
                    <a:pt x="70" y="123"/>
                  </a:lnTo>
                  <a:lnTo>
                    <a:pt x="102" y="6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3"/>
                  </a:lnTo>
                  <a:lnTo>
                    <a:pt x="135" y="2"/>
                  </a:lnTo>
                  <a:lnTo>
                    <a:pt x="134" y="1"/>
                  </a:lnTo>
                  <a:lnTo>
                    <a:pt x="131" y="0"/>
                  </a:lnTo>
                  <a:lnTo>
                    <a:pt x="130" y="0"/>
                  </a:lnTo>
                  <a:lnTo>
                    <a:pt x="128" y="1"/>
                  </a:lnTo>
                  <a:lnTo>
                    <a:pt x="127" y="2"/>
                  </a:lnTo>
                  <a:lnTo>
                    <a:pt x="12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5" name="Freeform 391">
              <a:extLst>
                <a:ext uri="{FF2B5EF4-FFF2-40B4-BE49-F238E27FC236}">
                  <a16:creationId xmlns:a16="http://schemas.microsoft.com/office/drawing/2014/main" id="{2CB9B54E-2484-DDEA-8DB2-6DEE02C3B950}"/>
                </a:ext>
              </a:extLst>
            </p:cNvPr>
            <p:cNvSpPr/>
            <p:nvPr/>
          </p:nvSpPr>
          <p:spPr bwMode="auto">
            <a:xfrm>
              <a:off x="4311650" y="3292475"/>
              <a:ext cx="50800" cy="82550"/>
            </a:xfrm>
            <a:custGeom>
              <a:avLst/>
              <a:gdLst/>
              <a:ahLst/>
              <a:cxnLst>
                <a:cxn ang="0">
                  <a:pos x="90" y="3"/>
                </a:cxn>
                <a:cxn ang="0">
                  <a:pos x="90" y="3"/>
                </a:cxn>
                <a:cxn ang="0">
                  <a:pos x="45" y="75"/>
                </a:cxn>
                <a:cxn ang="0">
                  <a:pos x="23" y="111"/>
                </a:cxn>
                <a:cxn ang="0">
                  <a:pos x="1" y="148"/>
                </a:cxn>
                <a:cxn ang="0">
                  <a:pos x="1" y="148"/>
                </a:cxn>
                <a:cxn ang="0">
                  <a:pos x="0" y="150"/>
                </a:cxn>
                <a:cxn ang="0">
                  <a:pos x="1" y="151"/>
                </a:cxn>
                <a:cxn ang="0">
                  <a:pos x="2" y="153"/>
                </a:cxn>
                <a:cxn ang="0">
                  <a:pos x="3" y="154"/>
                </a:cxn>
                <a:cxn ang="0">
                  <a:pos x="4" y="154"/>
                </a:cxn>
                <a:cxn ang="0">
                  <a:pos x="6" y="154"/>
                </a:cxn>
                <a:cxn ang="0">
                  <a:pos x="9" y="154"/>
                </a:cxn>
                <a:cxn ang="0">
                  <a:pos x="10" y="152"/>
                </a:cxn>
                <a:cxn ang="0">
                  <a:pos x="10" y="152"/>
                </a:cxn>
                <a:cxn ang="0">
                  <a:pos x="31" y="116"/>
                </a:cxn>
                <a:cxn ang="0">
                  <a:pos x="53" y="80"/>
                </a:cxn>
                <a:cxn ang="0">
                  <a:pos x="98" y="8"/>
                </a:cxn>
                <a:cxn ang="0">
                  <a:pos x="98" y="8"/>
                </a:cxn>
                <a:cxn ang="0">
                  <a:pos x="98" y="6"/>
                </a:cxn>
                <a:cxn ang="0">
                  <a:pos x="98" y="4"/>
                </a:cxn>
                <a:cxn ang="0">
                  <a:pos x="97" y="3"/>
                </a:cxn>
                <a:cxn ang="0">
                  <a:pos x="96" y="0"/>
                </a:cxn>
                <a:cxn ang="0">
                  <a:pos x="94" y="0"/>
                </a:cxn>
                <a:cxn ang="0">
                  <a:pos x="93" y="0"/>
                </a:cxn>
                <a:cxn ang="0">
                  <a:pos x="91" y="0"/>
                </a:cxn>
                <a:cxn ang="0">
                  <a:pos x="90" y="3"/>
                </a:cxn>
                <a:cxn ang="0">
                  <a:pos x="90" y="3"/>
                </a:cxn>
              </a:cxnLst>
              <a:rect l="0" t="0" r="r" b="b"/>
              <a:pathLst>
                <a:path w="98" h="154">
                  <a:moveTo>
                    <a:pt x="90" y="3"/>
                  </a:moveTo>
                  <a:lnTo>
                    <a:pt x="90" y="3"/>
                  </a:lnTo>
                  <a:lnTo>
                    <a:pt x="45" y="75"/>
                  </a:lnTo>
                  <a:lnTo>
                    <a:pt x="23" y="111"/>
                  </a:lnTo>
                  <a:lnTo>
                    <a:pt x="1" y="148"/>
                  </a:lnTo>
                  <a:lnTo>
                    <a:pt x="1" y="148"/>
                  </a:lnTo>
                  <a:lnTo>
                    <a:pt x="0" y="150"/>
                  </a:lnTo>
                  <a:lnTo>
                    <a:pt x="1" y="151"/>
                  </a:lnTo>
                  <a:lnTo>
                    <a:pt x="2" y="153"/>
                  </a:lnTo>
                  <a:lnTo>
                    <a:pt x="3" y="154"/>
                  </a:lnTo>
                  <a:lnTo>
                    <a:pt x="4" y="154"/>
                  </a:lnTo>
                  <a:lnTo>
                    <a:pt x="6" y="154"/>
                  </a:lnTo>
                  <a:lnTo>
                    <a:pt x="9" y="154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31" y="116"/>
                  </a:lnTo>
                  <a:lnTo>
                    <a:pt x="53" y="80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8" y="6"/>
                  </a:lnTo>
                  <a:lnTo>
                    <a:pt x="98" y="4"/>
                  </a:lnTo>
                  <a:lnTo>
                    <a:pt x="97" y="3"/>
                  </a:lnTo>
                  <a:lnTo>
                    <a:pt x="96" y="0"/>
                  </a:lnTo>
                  <a:lnTo>
                    <a:pt x="94" y="0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90" y="3"/>
                  </a:lnTo>
                  <a:lnTo>
                    <a:pt x="9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6" name="Freeform 392">
              <a:extLst>
                <a:ext uri="{FF2B5EF4-FFF2-40B4-BE49-F238E27FC236}">
                  <a16:creationId xmlns:a16="http://schemas.microsoft.com/office/drawing/2014/main" id="{7F23CAB8-74B8-271B-77B8-803D9C968E6A}"/>
                </a:ext>
              </a:extLst>
            </p:cNvPr>
            <p:cNvSpPr/>
            <p:nvPr/>
          </p:nvSpPr>
          <p:spPr bwMode="auto">
            <a:xfrm>
              <a:off x="4529138" y="3536950"/>
              <a:ext cx="41275" cy="85725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71" y="3"/>
                </a:cxn>
                <a:cxn ang="0">
                  <a:pos x="52" y="40"/>
                </a:cxn>
                <a:cxn ang="0">
                  <a:pos x="33" y="79"/>
                </a:cxn>
                <a:cxn ang="0">
                  <a:pos x="17" y="11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0" y="158"/>
                </a:cxn>
                <a:cxn ang="0">
                  <a:pos x="1" y="159"/>
                </a:cxn>
                <a:cxn ang="0">
                  <a:pos x="2" y="160"/>
                </a:cxn>
                <a:cxn ang="0">
                  <a:pos x="3" y="161"/>
                </a:cxn>
                <a:cxn ang="0">
                  <a:pos x="8" y="161"/>
                </a:cxn>
                <a:cxn ang="0">
                  <a:pos x="9" y="160"/>
                </a:cxn>
                <a:cxn ang="0">
                  <a:pos x="10" y="158"/>
                </a:cxn>
                <a:cxn ang="0">
                  <a:pos x="10" y="158"/>
                </a:cxn>
                <a:cxn ang="0">
                  <a:pos x="25" y="120"/>
                </a:cxn>
                <a:cxn ang="0">
                  <a:pos x="43" y="82"/>
                </a:cxn>
                <a:cxn ang="0">
                  <a:pos x="60" y="45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80" y="5"/>
                </a:cxn>
                <a:cxn ang="0">
                  <a:pos x="79" y="4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6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1" y="3"/>
                </a:cxn>
                <a:cxn ang="0">
                  <a:pos x="71" y="3"/>
                </a:cxn>
              </a:cxnLst>
              <a:rect l="0" t="0" r="r" b="b"/>
              <a:pathLst>
                <a:path w="80" h="161">
                  <a:moveTo>
                    <a:pt x="71" y="3"/>
                  </a:moveTo>
                  <a:lnTo>
                    <a:pt x="71" y="3"/>
                  </a:lnTo>
                  <a:lnTo>
                    <a:pt x="52" y="40"/>
                  </a:lnTo>
                  <a:lnTo>
                    <a:pt x="33" y="79"/>
                  </a:lnTo>
                  <a:lnTo>
                    <a:pt x="17" y="11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1" y="159"/>
                  </a:lnTo>
                  <a:lnTo>
                    <a:pt x="2" y="160"/>
                  </a:lnTo>
                  <a:lnTo>
                    <a:pt x="3" y="161"/>
                  </a:lnTo>
                  <a:lnTo>
                    <a:pt x="8" y="161"/>
                  </a:lnTo>
                  <a:lnTo>
                    <a:pt x="9" y="160"/>
                  </a:lnTo>
                  <a:lnTo>
                    <a:pt x="10" y="158"/>
                  </a:lnTo>
                  <a:lnTo>
                    <a:pt x="10" y="158"/>
                  </a:lnTo>
                  <a:lnTo>
                    <a:pt x="25" y="120"/>
                  </a:lnTo>
                  <a:lnTo>
                    <a:pt x="43" y="82"/>
                  </a:lnTo>
                  <a:lnTo>
                    <a:pt x="60" y="45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80" y="5"/>
                  </a:lnTo>
                  <a:lnTo>
                    <a:pt x="79" y="4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1" y="3"/>
                  </a:lnTo>
                  <a:lnTo>
                    <a:pt x="7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7" name="Freeform 393">
              <a:extLst>
                <a:ext uri="{FF2B5EF4-FFF2-40B4-BE49-F238E27FC236}">
                  <a16:creationId xmlns:a16="http://schemas.microsoft.com/office/drawing/2014/main" id="{F11204D9-9516-EF4C-EC83-328C7438DE10}"/>
                </a:ext>
              </a:extLst>
            </p:cNvPr>
            <p:cNvSpPr/>
            <p:nvPr/>
          </p:nvSpPr>
          <p:spPr bwMode="auto">
            <a:xfrm>
              <a:off x="4592638" y="3511550"/>
              <a:ext cx="31750" cy="57150"/>
            </a:xfrm>
            <a:custGeom>
              <a:avLst/>
              <a:gdLst/>
              <a:ahLst/>
              <a:cxnLst>
                <a:cxn ang="0">
                  <a:pos x="51" y="4"/>
                </a:cxn>
                <a:cxn ang="0">
                  <a:pos x="51" y="4"/>
                </a:cxn>
                <a:cxn ang="0">
                  <a:pos x="50" y="10"/>
                </a:cxn>
                <a:cxn ang="0">
                  <a:pos x="49" y="17"/>
                </a:cxn>
                <a:cxn ang="0">
                  <a:pos x="43" y="30"/>
                </a:cxn>
                <a:cxn ang="0">
                  <a:pos x="29" y="53"/>
                </a:cxn>
                <a:cxn ang="0">
                  <a:pos x="29" y="53"/>
                </a:cxn>
                <a:cxn ang="0">
                  <a:pos x="16" y="78"/>
                </a:cxn>
                <a:cxn ang="0">
                  <a:pos x="1" y="103"/>
                </a:cxn>
                <a:cxn ang="0">
                  <a:pos x="1" y="103"/>
                </a:cxn>
                <a:cxn ang="0">
                  <a:pos x="0" y="104"/>
                </a:cxn>
                <a:cxn ang="0">
                  <a:pos x="1" y="106"/>
                </a:cxn>
                <a:cxn ang="0">
                  <a:pos x="1" y="108"/>
                </a:cxn>
                <a:cxn ang="0">
                  <a:pos x="3" y="109"/>
                </a:cxn>
                <a:cxn ang="0">
                  <a:pos x="4" y="109"/>
                </a:cxn>
                <a:cxn ang="0">
                  <a:pos x="6" y="109"/>
                </a:cxn>
                <a:cxn ang="0">
                  <a:pos x="8" y="109"/>
                </a:cxn>
                <a:cxn ang="0">
                  <a:pos x="10" y="107"/>
                </a:cxn>
                <a:cxn ang="0">
                  <a:pos x="10" y="107"/>
                </a:cxn>
                <a:cxn ang="0">
                  <a:pos x="18" y="94"/>
                </a:cxn>
                <a:cxn ang="0">
                  <a:pos x="26" y="80"/>
                </a:cxn>
                <a:cxn ang="0">
                  <a:pos x="41" y="51"/>
                </a:cxn>
                <a:cxn ang="0">
                  <a:pos x="41" y="51"/>
                </a:cxn>
                <a:cxn ang="0">
                  <a:pos x="53" y="29"/>
                </a:cxn>
                <a:cxn ang="0">
                  <a:pos x="58" y="17"/>
                </a:cxn>
                <a:cxn ang="0">
                  <a:pos x="60" y="11"/>
                </a:cxn>
                <a:cxn ang="0">
                  <a:pos x="61" y="4"/>
                </a:cxn>
                <a:cxn ang="0">
                  <a:pos x="61" y="4"/>
                </a:cxn>
                <a:cxn ang="0">
                  <a:pos x="60" y="2"/>
                </a:cxn>
                <a:cxn ang="0">
                  <a:pos x="60" y="1"/>
                </a:cxn>
                <a:cxn ang="0">
                  <a:pos x="58" y="0"/>
                </a:cxn>
                <a:cxn ang="0">
                  <a:pos x="56" y="0"/>
                </a:cxn>
                <a:cxn ang="0">
                  <a:pos x="53" y="1"/>
                </a:cxn>
                <a:cxn ang="0">
                  <a:pos x="52" y="2"/>
                </a:cxn>
                <a:cxn ang="0">
                  <a:pos x="51" y="4"/>
                </a:cxn>
                <a:cxn ang="0">
                  <a:pos x="51" y="4"/>
                </a:cxn>
              </a:cxnLst>
              <a:rect l="0" t="0" r="r" b="b"/>
              <a:pathLst>
                <a:path w="61" h="109">
                  <a:moveTo>
                    <a:pt x="51" y="4"/>
                  </a:moveTo>
                  <a:lnTo>
                    <a:pt x="51" y="4"/>
                  </a:lnTo>
                  <a:lnTo>
                    <a:pt x="50" y="10"/>
                  </a:lnTo>
                  <a:lnTo>
                    <a:pt x="49" y="17"/>
                  </a:lnTo>
                  <a:lnTo>
                    <a:pt x="43" y="30"/>
                  </a:lnTo>
                  <a:lnTo>
                    <a:pt x="29" y="53"/>
                  </a:lnTo>
                  <a:lnTo>
                    <a:pt x="29" y="53"/>
                  </a:lnTo>
                  <a:lnTo>
                    <a:pt x="16" y="78"/>
                  </a:lnTo>
                  <a:lnTo>
                    <a:pt x="1" y="103"/>
                  </a:lnTo>
                  <a:lnTo>
                    <a:pt x="1" y="103"/>
                  </a:lnTo>
                  <a:lnTo>
                    <a:pt x="0" y="104"/>
                  </a:lnTo>
                  <a:lnTo>
                    <a:pt x="1" y="106"/>
                  </a:lnTo>
                  <a:lnTo>
                    <a:pt x="1" y="108"/>
                  </a:lnTo>
                  <a:lnTo>
                    <a:pt x="3" y="109"/>
                  </a:lnTo>
                  <a:lnTo>
                    <a:pt x="4" y="109"/>
                  </a:lnTo>
                  <a:lnTo>
                    <a:pt x="6" y="109"/>
                  </a:lnTo>
                  <a:lnTo>
                    <a:pt x="8" y="109"/>
                  </a:lnTo>
                  <a:lnTo>
                    <a:pt x="10" y="107"/>
                  </a:lnTo>
                  <a:lnTo>
                    <a:pt x="10" y="107"/>
                  </a:lnTo>
                  <a:lnTo>
                    <a:pt x="18" y="94"/>
                  </a:lnTo>
                  <a:lnTo>
                    <a:pt x="26" y="80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53" y="29"/>
                  </a:lnTo>
                  <a:lnTo>
                    <a:pt x="58" y="17"/>
                  </a:lnTo>
                  <a:lnTo>
                    <a:pt x="60" y="11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0" y="2"/>
                  </a:lnTo>
                  <a:lnTo>
                    <a:pt x="60" y="1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3" y="1"/>
                  </a:lnTo>
                  <a:lnTo>
                    <a:pt x="52" y="2"/>
                  </a:lnTo>
                  <a:lnTo>
                    <a:pt x="51" y="4"/>
                  </a:lnTo>
                  <a:lnTo>
                    <a:pt x="51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8" name="Freeform 394">
              <a:extLst>
                <a:ext uri="{FF2B5EF4-FFF2-40B4-BE49-F238E27FC236}">
                  <a16:creationId xmlns:a16="http://schemas.microsoft.com/office/drawing/2014/main" id="{856C1C04-3864-433D-8F30-587F29E75D81}"/>
                </a:ext>
              </a:extLst>
            </p:cNvPr>
            <p:cNvSpPr/>
            <p:nvPr/>
          </p:nvSpPr>
          <p:spPr bwMode="auto">
            <a:xfrm>
              <a:off x="4638675" y="3521075"/>
              <a:ext cx="22225" cy="5080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31" y="17"/>
                </a:cxn>
                <a:cxn ang="0">
                  <a:pos x="28" y="28"/>
                </a:cxn>
                <a:cxn ang="0">
                  <a:pos x="25" y="38"/>
                </a:cxn>
                <a:cxn ang="0">
                  <a:pos x="20" y="50"/>
                </a:cxn>
                <a:cxn ang="0">
                  <a:pos x="10" y="70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0" y="94"/>
                </a:cxn>
                <a:cxn ang="0">
                  <a:pos x="0" y="95"/>
                </a:cxn>
                <a:cxn ang="0">
                  <a:pos x="2" y="96"/>
                </a:cxn>
                <a:cxn ang="0">
                  <a:pos x="3" y="97"/>
                </a:cxn>
                <a:cxn ang="0">
                  <a:pos x="7" y="97"/>
                </a:cxn>
                <a:cxn ang="0">
                  <a:pos x="8" y="96"/>
                </a:cxn>
                <a:cxn ang="0">
                  <a:pos x="9" y="94"/>
                </a:cxn>
                <a:cxn ang="0">
                  <a:pos x="9" y="94"/>
                </a:cxn>
                <a:cxn ang="0">
                  <a:pos x="20" y="72"/>
                </a:cxn>
                <a:cxn ang="0">
                  <a:pos x="30" y="51"/>
                </a:cxn>
                <a:cxn ang="0">
                  <a:pos x="34" y="39"/>
                </a:cxn>
                <a:cxn ang="0">
                  <a:pos x="37" y="28"/>
                </a:cxn>
                <a:cxn ang="0">
                  <a:pos x="40" y="17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97">
                  <a:moveTo>
                    <a:pt x="32" y="4"/>
                  </a:moveTo>
                  <a:lnTo>
                    <a:pt x="32" y="4"/>
                  </a:lnTo>
                  <a:lnTo>
                    <a:pt x="31" y="17"/>
                  </a:lnTo>
                  <a:lnTo>
                    <a:pt x="28" y="28"/>
                  </a:lnTo>
                  <a:lnTo>
                    <a:pt x="25" y="38"/>
                  </a:lnTo>
                  <a:lnTo>
                    <a:pt x="20" y="50"/>
                  </a:lnTo>
                  <a:lnTo>
                    <a:pt x="10" y="7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5"/>
                  </a:lnTo>
                  <a:lnTo>
                    <a:pt x="2" y="96"/>
                  </a:lnTo>
                  <a:lnTo>
                    <a:pt x="3" y="97"/>
                  </a:lnTo>
                  <a:lnTo>
                    <a:pt x="7" y="97"/>
                  </a:lnTo>
                  <a:lnTo>
                    <a:pt x="8" y="96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20" y="72"/>
                  </a:lnTo>
                  <a:lnTo>
                    <a:pt x="30" y="51"/>
                  </a:lnTo>
                  <a:lnTo>
                    <a:pt x="34" y="39"/>
                  </a:lnTo>
                  <a:lnTo>
                    <a:pt x="37" y="28"/>
                  </a:lnTo>
                  <a:lnTo>
                    <a:pt x="40" y="17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9" name="Freeform 395">
              <a:extLst>
                <a:ext uri="{FF2B5EF4-FFF2-40B4-BE49-F238E27FC236}">
                  <a16:creationId xmlns:a16="http://schemas.microsoft.com/office/drawing/2014/main" id="{34835A54-8E9A-A081-4AEC-C0669B37ED8F}"/>
                </a:ext>
              </a:extLst>
            </p:cNvPr>
            <p:cNvSpPr/>
            <p:nvPr/>
          </p:nvSpPr>
          <p:spPr bwMode="auto">
            <a:xfrm>
              <a:off x="4719638" y="3544888"/>
              <a:ext cx="55563" cy="80963"/>
            </a:xfrm>
            <a:custGeom>
              <a:avLst/>
              <a:gdLst/>
              <a:ahLst/>
              <a:cxnLst>
                <a:cxn ang="0">
                  <a:pos x="96" y="1"/>
                </a:cxn>
                <a:cxn ang="0">
                  <a:pos x="96" y="1"/>
                </a:cxn>
                <a:cxn ang="0">
                  <a:pos x="81" y="16"/>
                </a:cxn>
                <a:cxn ang="0">
                  <a:pos x="68" y="32"/>
                </a:cxn>
                <a:cxn ang="0">
                  <a:pos x="42" y="65"/>
                </a:cxn>
                <a:cxn ang="0">
                  <a:pos x="42" y="65"/>
                </a:cxn>
                <a:cxn ang="0">
                  <a:pos x="35" y="74"/>
                </a:cxn>
                <a:cxn ang="0">
                  <a:pos x="30" y="84"/>
                </a:cxn>
                <a:cxn ang="0">
                  <a:pos x="20" y="105"/>
                </a:cxn>
                <a:cxn ang="0">
                  <a:pos x="10" y="126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0" y="149"/>
                </a:cxn>
                <a:cxn ang="0">
                  <a:pos x="1" y="150"/>
                </a:cxn>
                <a:cxn ang="0">
                  <a:pos x="1" y="152"/>
                </a:cxn>
                <a:cxn ang="0">
                  <a:pos x="3" y="154"/>
                </a:cxn>
                <a:cxn ang="0">
                  <a:pos x="4" y="155"/>
                </a:cxn>
                <a:cxn ang="0">
                  <a:pos x="6" y="155"/>
                </a:cxn>
                <a:cxn ang="0">
                  <a:pos x="7" y="154"/>
                </a:cxn>
                <a:cxn ang="0">
                  <a:pos x="9" y="151"/>
                </a:cxn>
                <a:cxn ang="0">
                  <a:pos x="9" y="151"/>
                </a:cxn>
                <a:cxn ang="0">
                  <a:pos x="17" y="133"/>
                </a:cxn>
                <a:cxn ang="0">
                  <a:pos x="26" y="113"/>
                </a:cxn>
                <a:cxn ang="0">
                  <a:pos x="34" y="94"/>
                </a:cxn>
                <a:cxn ang="0">
                  <a:pos x="39" y="84"/>
                </a:cxn>
                <a:cxn ang="0">
                  <a:pos x="45" y="76"/>
                </a:cxn>
                <a:cxn ang="0">
                  <a:pos x="45" y="76"/>
                </a:cxn>
                <a:cxn ang="0">
                  <a:pos x="59" y="58"/>
                </a:cxn>
                <a:cxn ang="0">
                  <a:pos x="73" y="41"/>
                </a:cxn>
                <a:cxn ang="0">
                  <a:pos x="88" y="23"/>
                </a:cxn>
                <a:cxn ang="0">
                  <a:pos x="103" y="7"/>
                </a:cxn>
                <a:cxn ang="0">
                  <a:pos x="103" y="7"/>
                </a:cxn>
                <a:cxn ang="0">
                  <a:pos x="104" y="6"/>
                </a:cxn>
                <a:cxn ang="0">
                  <a:pos x="104" y="4"/>
                </a:cxn>
                <a:cxn ang="0">
                  <a:pos x="104" y="2"/>
                </a:cxn>
                <a:cxn ang="0">
                  <a:pos x="103" y="1"/>
                </a:cxn>
                <a:cxn ang="0">
                  <a:pos x="101" y="0"/>
                </a:cxn>
                <a:cxn ang="0">
                  <a:pos x="100" y="0"/>
                </a:cxn>
                <a:cxn ang="0">
                  <a:pos x="98" y="0"/>
                </a:cxn>
                <a:cxn ang="0">
                  <a:pos x="96" y="1"/>
                </a:cxn>
                <a:cxn ang="0">
                  <a:pos x="96" y="1"/>
                </a:cxn>
              </a:cxnLst>
              <a:rect l="0" t="0" r="r" b="b"/>
              <a:pathLst>
                <a:path w="104" h="155">
                  <a:moveTo>
                    <a:pt x="96" y="1"/>
                  </a:moveTo>
                  <a:lnTo>
                    <a:pt x="96" y="1"/>
                  </a:lnTo>
                  <a:lnTo>
                    <a:pt x="81" y="16"/>
                  </a:lnTo>
                  <a:lnTo>
                    <a:pt x="68" y="32"/>
                  </a:lnTo>
                  <a:lnTo>
                    <a:pt x="42" y="65"/>
                  </a:lnTo>
                  <a:lnTo>
                    <a:pt x="42" y="65"/>
                  </a:lnTo>
                  <a:lnTo>
                    <a:pt x="35" y="74"/>
                  </a:lnTo>
                  <a:lnTo>
                    <a:pt x="30" y="84"/>
                  </a:lnTo>
                  <a:lnTo>
                    <a:pt x="20" y="105"/>
                  </a:lnTo>
                  <a:lnTo>
                    <a:pt x="10" y="126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0" y="149"/>
                  </a:lnTo>
                  <a:lnTo>
                    <a:pt x="1" y="150"/>
                  </a:lnTo>
                  <a:lnTo>
                    <a:pt x="1" y="152"/>
                  </a:lnTo>
                  <a:lnTo>
                    <a:pt x="3" y="154"/>
                  </a:lnTo>
                  <a:lnTo>
                    <a:pt x="4" y="155"/>
                  </a:lnTo>
                  <a:lnTo>
                    <a:pt x="6" y="155"/>
                  </a:lnTo>
                  <a:lnTo>
                    <a:pt x="7" y="154"/>
                  </a:lnTo>
                  <a:lnTo>
                    <a:pt x="9" y="151"/>
                  </a:lnTo>
                  <a:lnTo>
                    <a:pt x="9" y="151"/>
                  </a:lnTo>
                  <a:lnTo>
                    <a:pt x="17" y="133"/>
                  </a:lnTo>
                  <a:lnTo>
                    <a:pt x="26" y="113"/>
                  </a:lnTo>
                  <a:lnTo>
                    <a:pt x="34" y="94"/>
                  </a:lnTo>
                  <a:lnTo>
                    <a:pt x="39" y="84"/>
                  </a:lnTo>
                  <a:lnTo>
                    <a:pt x="45" y="76"/>
                  </a:lnTo>
                  <a:lnTo>
                    <a:pt x="45" y="76"/>
                  </a:lnTo>
                  <a:lnTo>
                    <a:pt x="59" y="58"/>
                  </a:lnTo>
                  <a:lnTo>
                    <a:pt x="73" y="41"/>
                  </a:lnTo>
                  <a:lnTo>
                    <a:pt x="88" y="23"/>
                  </a:lnTo>
                  <a:lnTo>
                    <a:pt x="103" y="7"/>
                  </a:lnTo>
                  <a:lnTo>
                    <a:pt x="103" y="7"/>
                  </a:lnTo>
                  <a:lnTo>
                    <a:pt x="104" y="6"/>
                  </a:lnTo>
                  <a:lnTo>
                    <a:pt x="104" y="4"/>
                  </a:lnTo>
                  <a:lnTo>
                    <a:pt x="104" y="2"/>
                  </a:lnTo>
                  <a:lnTo>
                    <a:pt x="103" y="1"/>
                  </a:lnTo>
                  <a:lnTo>
                    <a:pt x="101" y="0"/>
                  </a:lnTo>
                  <a:lnTo>
                    <a:pt x="100" y="0"/>
                  </a:lnTo>
                  <a:lnTo>
                    <a:pt x="98" y="0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0" name="Freeform 396">
              <a:extLst>
                <a:ext uri="{FF2B5EF4-FFF2-40B4-BE49-F238E27FC236}">
                  <a16:creationId xmlns:a16="http://schemas.microsoft.com/office/drawing/2014/main" id="{F3FFF0D9-D160-F4B9-C53E-FFFA97907846}"/>
                </a:ext>
              </a:extLst>
            </p:cNvPr>
            <p:cNvSpPr/>
            <p:nvPr/>
          </p:nvSpPr>
          <p:spPr bwMode="auto">
            <a:xfrm>
              <a:off x="4219575" y="3103563"/>
              <a:ext cx="604838" cy="708025"/>
            </a:xfrm>
            <a:custGeom>
              <a:avLst/>
              <a:gdLst/>
              <a:ahLst/>
              <a:cxnLst>
                <a:cxn ang="0">
                  <a:pos x="691" y="1338"/>
                </a:cxn>
                <a:cxn ang="0">
                  <a:pos x="661" y="1332"/>
                </a:cxn>
                <a:cxn ang="0">
                  <a:pos x="581" y="1332"/>
                </a:cxn>
                <a:cxn ang="0">
                  <a:pos x="509" y="1331"/>
                </a:cxn>
                <a:cxn ang="0">
                  <a:pos x="487" y="1329"/>
                </a:cxn>
                <a:cxn ang="0">
                  <a:pos x="346" y="1332"/>
                </a:cxn>
                <a:cxn ang="0">
                  <a:pos x="227" y="1324"/>
                </a:cxn>
                <a:cxn ang="0">
                  <a:pos x="107" y="1276"/>
                </a:cxn>
                <a:cxn ang="0">
                  <a:pos x="26" y="1174"/>
                </a:cxn>
                <a:cxn ang="0">
                  <a:pos x="14" y="1125"/>
                </a:cxn>
                <a:cxn ang="0">
                  <a:pos x="14" y="1040"/>
                </a:cxn>
                <a:cxn ang="0">
                  <a:pos x="11" y="848"/>
                </a:cxn>
                <a:cxn ang="0">
                  <a:pos x="5" y="639"/>
                </a:cxn>
                <a:cxn ang="0">
                  <a:pos x="0" y="262"/>
                </a:cxn>
                <a:cxn ang="0">
                  <a:pos x="4" y="169"/>
                </a:cxn>
                <a:cxn ang="0">
                  <a:pos x="43" y="68"/>
                </a:cxn>
                <a:cxn ang="0">
                  <a:pos x="174" y="11"/>
                </a:cxn>
                <a:cxn ang="0">
                  <a:pos x="398" y="2"/>
                </a:cxn>
                <a:cxn ang="0">
                  <a:pos x="580" y="8"/>
                </a:cxn>
                <a:cxn ang="0">
                  <a:pos x="893" y="18"/>
                </a:cxn>
                <a:cxn ang="0">
                  <a:pos x="1050" y="43"/>
                </a:cxn>
                <a:cxn ang="0">
                  <a:pos x="1101" y="104"/>
                </a:cxn>
                <a:cxn ang="0">
                  <a:pos x="1104" y="157"/>
                </a:cxn>
                <a:cxn ang="0">
                  <a:pos x="1081" y="159"/>
                </a:cxn>
                <a:cxn ang="0">
                  <a:pos x="1069" y="123"/>
                </a:cxn>
                <a:cxn ang="0">
                  <a:pos x="1017" y="66"/>
                </a:cxn>
                <a:cxn ang="0">
                  <a:pos x="935" y="54"/>
                </a:cxn>
                <a:cxn ang="0">
                  <a:pos x="613" y="49"/>
                </a:cxn>
                <a:cxn ang="0">
                  <a:pos x="445" y="38"/>
                </a:cxn>
                <a:cxn ang="0">
                  <a:pos x="247" y="35"/>
                </a:cxn>
                <a:cxn ang="0">
                  <a:pos x="128" y="61"/>
                </a:cxn>
                <a:cxn ang="0">
                  <a:pos x="59" y="111"/>
                </a:cxn>
                <a:cxn ang="0">
                  <a:pos x="41" y="193"/>
                </a:cxn>
                <a:cxn ang="0">
                  <a:pos x="35" y="262"/>
                </a:cxn>
                <a:cxn ang="0">
                  <a:pos x="39" y="299"/>
                </a:cxn>
                <a:cxn ang="0">
                  <a:pos x="45" y="732"/>
                </a:cxn>
                <a:cxn ang="0">
                  <a:pos x="50" y="996"/>
                </a:cxn>
                <a:cxn ang="0">
                  <a:pos x="49" y="1106"/>
                </a:cxn>
                <a:cxn ang="0">
                  <a:pos x="52" y="1136"/>
                </a:cxn>
                <a:cxn ang="0">
                  <a:pos x="85" y="1207"/>
                </a:cxn>
                <a:cxn ang="0">
                  <a:pos x="189" y="1281"/>
                </a:cxn>
                <a:cxn ang="0">
                  <a:pos x="259" y="1287"/>
                </a:cxn>
                <a:cxn ang="0">
                  <a:pos x="384" y="1298"/>
                </a:cxn>
                <a:cxn ang="0">
                  <a:pos x="466" y="1292"/>
                </a:cxn>
                <a:cxn ang="0">
                  <a:pos x="602" y="1297"/>
                </a:cxn>
                <a:cxn ang="0">
                  <a:pos x="682" y="1297"/>
                </a:cxn>
                <a:cxn ang="0">
                  <a:pos x="713" y="1294"/>
                </a:cxn>
                <a:cxn ang="0">
                  <a:pos x="781" y="1271"/>
                </a:cxn>
                <a:cxn ang="0">
                  <a:pos x="969" y="1143"/>
                </a:cxn>
                <a:cxn ang="0">
                  <a:pos x="1093" y="1056"/>
                </a:cxn>
                <a:cxn ang="0">
                  <a:pos x="1108" y="1031"/>
                </a:cxn>
                <a:cxn ang="0">
                  <a:pos x="1096" y="668"/>
                </a:cxn>
                <a:cxn ang="0">
                  <a:pos x="1112" y="658"/>
                </a:cxn>
                <a:cxn ang="0">
                  <a:pos x="1132" y="676"/>
                </a:cxn>
                <a:cxn ang="0">
                  <a:pos x="1135" y="1062"/>
                </a:cxn>
                <a:cxn ang="0">
                  <a:pos x="1074" y="1111"/>
                </a:cxn>
                <a:cxn ang="0">
                  <a:pos x="931" y="1212"/>
                </a:cxn>
                <a:cxn ang="0">
                  <a:pos x="765" y="1319"/>
                </a:cxn>
                <a:cxn ang="0">
                  <a:pos x="719" y="1332"/>
                </a:cxn>
              </a:cxnLst>
              <a:rect l="0" t="0" r="r" b="b"/>
              <a:pathLst>
                <a:path w="1145" h="1338">
                  <a:moveTo>
                    <a:pt x="707" y="1338"/>
                  </a:moveTo>
                  <a:lnTo>
                    <a:pt x="707" y="1338"/>
                  </a:lnTo>
                  <a:lnTo>
                    <a:pt x="703" y="1338"/>
                  </a:lnTo>
                  <a:lnTo>
                    <a:pt x="700" y="1337"/>
                  </a:lnTo>
                  <a:lnTo>
                    <a:pt x="698" y="1336"/>
                  </a:lnTo>
                  <a:lnTo>
                    <a:pt x="696" y="1337"/>
                  </a:lnTo>
                  <a:lnTo>
                    <a:pt x="696" y="1337"/>
                  </a:lnTo>
                  <a:lnTo>
                    <a:pt x="691" y="1338"/>
                  </a:lnTo>
                  <a:lnTo>
                    <a:pt x="691" y="1338"/>
                  </a:lnTo>
                  <a:lnTo>
                    <a:pt x="685" y="1337"/>
                  </a:lnTo>
                  <a:lnTo>
                    <a:pt x="678" y="1333"/>
                  </a:lnTo>
                  <a:lnTo>
                    <a:pt x="678" y="1333"/>
                  </a:lnTo>
                  <a:lnTo>
                    <a:pt x="675" y="1332"/>
                  </a:lnTo>
                  <a:lnTo>
                    <a:pt x="671" y="1332"/>
                  </a:lnTo>
                  <a:lnTo>
                    <a:pt x="671" y="1332"/>
                  </a:lnTo>
                  <a:lnTo>
                    <a:pt x="661" y="1332"/>
                  </a:lnTo>
                  <a:lnTo>
                    <a:pt x="648" y="1333"/>
                  </a:lnTo>
                  <a:lnTo>
                    <a:pt x="648" y="1333"/>
                  </a:lnTo>
                  <a:lnTo>
                    <a:pt x="638" y="1334"/>
                  </a:lnTo>
                  <a:lnTo>
                    <a:pt x="638" y="1334"/>
                  </a:lnTo>
                  <a:lnTo>
                    <a:pt x="615" y="1334"/>
                  </a:lnTo>
                  <a:lnTo>
                    <a:pt x="615" y="1334"/>
                  </a:lnTo>
                  <a:lnTo>
                    <a:pt x="600" y="1334"/>
                  </a:lnTo>
                  <a:lnTo>
                    <a:pt x="581" y="1332"/>
                  </a:lnTo>
                  <a:lnTo>
                    <a:pt x="581" y="1332"/>
                  </a:lnTo>
                  <a:lnTo>
                    <a:pt x="569" y="1331"/>
                  </a:lnTo>
                  <a:lnTo>
                    <a:pt x="554" y="1329"/>
                  </a:lnTo>
                  <a:lnTo>
                    <a:pt x="554" y="1329"/>
                  </a:lnTo>
                  <a:lnTo>
                    <a:pt x="534" y="1331"/>
                  </a:lnTo>
                  <a:lnTo>
                    <a:pt x="534" y="1331"/>
                  </a:lnTo>
                  <a:lnTo>
                    <a:pt x="513" y="1331"/>
                  </a:lnTo>
                  <a:lnTo>
                    <a:pt x="509" y="1331"/>
                  </a:lnTo>
                  <a:lnTo>
                    <a:pt x="509" y="1331"/>
                  </a:lnTo>
                  <a:lnTo>
                    <a:pt x="503" y="1329"/>
                  </a:lnTo>
                  <a:lnTo>
                    <a:pt x="496" y="1328"/>
                  </a:lnTo>
                  <a:lnTo>
                    <a:pt x="495" y="1327"/>
                  </a:lnTo>
                  <a:lnTo>
                    <a:pt x="492" y="1328"/>
                  </a:lnTo>
                  <a:lnTo>
                    <a:pt x="492" y="1328"/>
                  </a:lnTo>
                  <a:lnTo>
                    <a:pt x="487" y="1329"/>
                  </a:lnTo>
                  <a:lnTo>
                    <a:pt x="487" y="1329"/>
                  </a:lnTo>
                  <a:lnTo>
                    <a:pt x="461" y="1329"/>
                  </a:lnTo>
                  <a:lnTo>
                    <a:pt x="436" y="1332"/>
                  </a:lnTo>
                  <a:lnTo>
                    <a:pt x="436" y="1332"/>
                  </a:lnTo>
                  <a:lnTo>
                    <a:pt x="410" y="1333"/>
                  </a:lnTo>
                  <a:lnTo>
                    <a:pt x="384" y="1334"/>
                  </a:lnTo>
                  <a:lnTo>
                    <a:pt x="384" y="1334"/>
                  </a:lnTo>
                  <a:lnTo>
                    <a:pt x="364" y="1333"/>
                  </a:lnTo>
                  <a:lnTo>
                    <a:pt x="346" y="1332"/>
                  </a:lnTo>
                  <a:lnTo>
                    <a:pt x="346" y="1332"/>
                  </a:lnTo>
                  <a:lnTo>
                    <a:pt x="327" y="1329"/>
                  </a:lnTo>
                  <a:lnTo>
                    <a:pt x="308" y="1329"/>
                  </a:lnTo>
                  <a:lnTo>
                    <a:pt x="308" y="1329"/>
                  </a:lnTo>
                  <a:lnTo>
                    <a:pt x="274" y="1327"/>
                  </a:lnTo>
                  <a:lnTo>
                    <a:pt x="240" y="1325"/>
                  </a:lnTo>
                  <a:lnTo>
                    <a:pt x="227" y="1324"/>
                  </a:lnTo>
                  <a:lnTo>
                    <a:pt x="227" y="1324"/>
                  </a:lnTo>
                  <a:lnTo>
                    <a:pt x="208" y="1322"/>
                  </a:lnTo>
                  <a:lnTo>
                    <a:pt x="191" y="1318"/>
                  </a:lnTo>
                  <a:lnTo>
                    <a:pt x="174" y="1313"/>
                  </a:lnTo>
                  <a:lnTo>
                    <a:pt x="159" y="1307"/>
                  </a:lnTo>
                  <a:lnTo>
                    <a:pt x="159" y="1307"/>
                  </a:lnTo>
                  <a:lnTo>
                    <a:pt x="140" y="1297"/>
                  </a:lnTo>
                  <a:lnTo>
                    <a:pt x="124" y="1287"/>
                  </a:lnTo>
                  <a:lnTo>
                    <a:pt x="107" y="1276"/>
                  </a:lnTo>
                  <a:lnTo>
                    <a:pt x="93" y="1263"/>
                  </a:lnTo>
                  <a:lnTo>
                    <a:pt x="78" y="1249"/>
                  </a:lnTo>
                  <a:lnTo>
                    <a:pt x="65" y="1234"/>
                  </a:lnTo>
                  <a:lnTo>
                    <a:pt x="52" y="1219"/>
                  </a:lnTo>
                  <a:lnTo>
                    <a:pt x="40" y="1201"/>
                  </a:lnTo>
                  <a:lnTo>
                    <a:pt x="40" y="1201"/>
                  </a:lnTo>
                  <a:lnTo>
                    <a:pt x="30" y="1183"/>
                  </a:lnTo>
                  <a:lnTo>
                    <a:pt x="26" y="1174"/>
                  </a:lnTo>
                  <a:lnTo>
                    <a:pt x="22" y="1164"/>
                  </a:lnTo>
                  <a:lnTo>
                    <a:pt x="19" y="1155"/>
                  </a:lnTo>
                  <a:lnTo>
                    <a:pt x="17" y="1146"/>
                  </a:lnTo>
                  <a:lnTo>
                    <a:pt x="15" y="1136"/>
                  </a:lnTo>
                  <a:lnTo>
                    <a:pt x="14" y="1126"/>
                  </a:lnTo>
                  <a:lnTo>
                    <a:pt x="14" y="1125"/>
                  </a:lnTo>
                  <a:lnTo>
                    <a:pt x="14" y="1125"/>
                  </a:lnTo>
                  <a:lnTo>
                    <a:pt x="14" y="1125"/>
                  </a:lnTo>
                  <a:lnTo>
                    <a:pt x="13" y="1118"/>
                  </a:lnTo>
                  <a:lnTo>
                    <a:pt x="12" y="1111"/>
                  </a:lnTo>
                  <a:lnTo>
                    <a:pt x="11" y="1096"/>
                  </a:lnTo>
                  <a:lnTo>
                    <a:pt x="12" y="1081"/>
                  </a:lnTo>
                  <a:lnTo>
                    <a:pt x="13" y="1065"/>
                  </a:lnTo>
                  <a:lnTo>
                    <a:pt x="13" y="1065"/>
                  </a:lnTo>
                  <a:lnTo>
                    <a:pt x="14" y="1040"/>
                  </a:lnTo>
                  <a:lnTo>
                    <a:pt x="14" y="1040"/>
                  </a:lnTo>
                  <a:lnTo>
                    <a:pt x="14" y="997"/>
                  </a:lnTo>
                  <a:lnTo>
                    <a:pt x="14" y="997"/>
                  </a:lnTo>
                  <a:lnTo>
                    <a:pt x="14" y="945"/>
                  </a:lnTo>
                  <a:lnTo>
                    <a:pt x="14" y="895"/>
                  </a:lnTo>
                  <a:lnTo>
                    <a:pt x="14" y="895"/>
                  </a:lnTo>
                  <a:lnTo>
                    <a:pt x="13" y="871"/>
                  </a:lnTo>
                  <a:lnTo>
                    <a:pt x="11" y="848"/>
                  </a:lnTo>
                  <a:lnTo>
                    <a:pt x="11" y="848"/>
                  </a:lnTo>
                  <a:lnTo>
                    <a:pt x="8" y="815"/>
                  </a:lnTo>
                  <a:lnTo>
                    <a:pt x="7" y="799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9" y="747"/>
                  </a:lnTo>
                  <a:lnTo>
                    <a:pt x="9" y="711"/>
                  </a:lnTo>
                  <a:lnTo>
                    <a:pt x="7" y="675"/>
                  </a:lnTo>
                  <a:lnTo>
                    <a:pt x="5" y="639"/>
                  </a:lnTo>
                  <a:lnTo>
                    <a:pt x="5" y="639"/>
                  </a:lnTo>
                  <a:lnTo>
                    <a:pt x="2" y="589"/>
                  </a:lnTo>
                  <a:lnTo>
                    <a:pt x="1" y="564"/>
                  </a:lnTo>
                  <a:lnTo>
                    <a:pt x="0" y="539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0" y="272"/>
                  </a:lnTo>
                  <a:lnTo>
                    <a:pt x="0" y="262"/>
                  </a:lnTo>
                  <a:lnTo>
                    <a:pt x="3" y="243"/>
                  </a:lnTo>
                  <a:lnTo>
                    <a:pt x="3" y="243"/>
                  </a:lnTo>
                  <a:lnTo>
                    <a:pt x="4" y="230"/>
                  </a:lnTo>
                  <a:lnTo>
                    <a:pt x="5" y="219"/>
                  </a:lnTo>
                  <a:lnTo>
                    <a:pt x="4" y="196"/>
                  </a:lnTo>
                  <a:lnTo>
                    <a:pt x="4" y="196"/>
                  </a:lnTo>
                  <a:lnTo>
                    <a:pt x="4" y="183"/>
                  </a:lnTo>
                  <a:lnTo>
                    <a:pt x="4" y="169"/>
                  </a:lnTo>
                  <a:lnTo>
                    <a:pt x="5" y="157"/>
                  </a:lnTo>
                  <a:lnTo>
                    <a:pt x="7" y="145"/>
                  </a:lnTo>
                  <a:lnTo>
                    <a:pt x="7" y="145"/>
                  </a:lnTo>
                  <a:lnTo>
                    <a:pt x="12" y="126"/>
                  </a:lnTo>
                  <a:lnTo>
                    <a:pt x="18" y="109"/>
                  </a:lnTo>
                  <a:lnTo>
                    <a:pt x="26" y="93"/>
                  </a:lnTo>
                  <a:lnTo>
                    <a:pt x="34" y="80"/>
                  </a:lnTo>
                  <a:lnTo>
                    <a:pt x="43" y="68"/>
                  </a:lnTo>
                  <a:lnTo>
                    <a:pt x="54" y="58"/>
                  </a:lnTo>
                  <a:lnTo>
                    <a:pt x="68" y="48"/>
                  </a:lnTo>
                  <a:lnTo>
                    <a:pt x="84" y="39"/>
                  </a:lnTo>
                  <a:lnTo>
                    <a:pt x="84" y="39"/>
                  </a:lnTo>
                  <a:lnTo>
                    <a:pt x="100" y="33"/>
                  </a:lnTo>
                  <a:lnTo>
                    <a:pt x="114" y="28"/>
                  </a:lnTo>
                  <a:lnTo>
                    <a:pt x="144" y="19"/>
                  </a:lnTo>
                  <a:lnTo>
                    <a:pt x="174" y="11"/>
                  </a:lnTo>
                  <a:lnTo>
                    <a:pt x="204" y="6"/>
                  </a:lnTo>
                  <a:lnTo>
                    <a:pt x="233" y="3"/>
                  </a:lnTo>
                  <a:lnTo>
                    <a:pt x="262" y="1"/>
                  </a:lnTo>
                  <a:lnTo>
                    <a:pt x="290" y="0"/>
                  </a:lnTo>
                  <a:lnTo>
                    <a:pt x="317" y="0"/>
                  </a:lnTo>
                  <a:lnTo>
                    <a:pt x="317" y="0"/>
                  </a:lnTo>
                  <a:lnTo>
                    <a:pt x="358" y="0"/>
                  </a:lnTo>
                  <a:lnTo>
                    <a:pt x="398" y="2"/>
                  </a:lnTo>
                  <a:lnTo>
                    <a:pt x="398" y="2"/>
                  </a:lnTo>
                  <a:lnTo>
                    <a:pt x="441" y="3"/>
                  </a:lnTo>
                  <a:lnTo>
                    <a:pt x="483" y="3"/>
                  </a:lnTo>
                  <a:lnTo>
                    <a:pt x="483" y="3"/>
                  </a:lnTo>
                  <a:lnTo>
                    <a:pt x="507" y="4"/>
                  </a:lnTo>
                  <a:lnTo>
                    <a:pt x="532" y="5"/>
                  </a:lnTo>
                  <a:lnTo>
                    <a:pt x="580" y="8"/>
                  </a:lnTo>
                  <a:lnTo>
                    <a:pt x="580" y="8"/>
                  </a:lnTo>
                  <a:lnTo>
                    <a:pt x="629" y="11"/>
                  </a:lnTo>
                  <a:lnTo>
                    <a:pt x="654" y="12"/>
                  </a:lnTo>
                  <a:lnTo>
                    <a:pt x="678" y="12"/>
                  </a:lnTo>
                  <a:lnTo>
                    <a:pt x="678" y="12"/>
                  </a:lnTo>
                  <a:lnTo>
                    <a:pt x="730" y="14"/>
                  </a:lnTo>
                  <a:lnTo>
                    <a:pt x="783" y="15"/>
                  </a:lnTo>
                  <a:lnTo>
                    <a:pt x="881" y="17"/>
                  </a:lnTo>
                  <a:lnTo>
                    <a:pt x="893" y="18"/>
                  </a:lnTo>
                  <a:lnTo>
                    <a:pt x="893" y="18"/>
                  </a:lnTo>
                  <a:lnTo>
                    <a:pt x="930" y="19"/>
                  </a:lnTo>
                  <a:lnTo>
                    <a:pt x="968" y="22"/>
                  </a:lnTo>
                  <a:lnTo>
                    <a:pt x="985" y="24"/>
                  </a:lnTo>
                  <a:lnTo>
                    <a:pt x="1003" y="27"/>
                  </a:lnTo>
                  <a:lnTo>
                    <a:pt x="1019" y="31"/>
                  </a:lnTo>
                  <a:lnTo>
                    <a:pt x="1035" y="37"/>
                  </a:lnTo>
                  <a:lnTo>
                    <a:pt x="1050" y="43"/>
                  </a:lnTo>
                  <a:lnTo>
                    <a:pt x="1064" y="52"/>
                  </a:lnTo>
                  <a:lnTo>
                    <a:pt x="1075" y="62"/>
                  </a:lnTo>
                  <a:lnTo>
                    <a:pt x="1081" y="68"/>
                  </a:lnTo>
                  <a:lnTo>
                    <a:pt x="1085" y="74"/>
                  </a:lnTo>
                  <a:lnTo>
                    <a:pt x="1090" y="81"/>
                  </a:lnTo>
                  <a:lnTo>
                    <a:pt x="1095" y="89"/>
                  </a:lnTo>
                  <a:lnTo>
                    <a:pt x="1098" y="96"/>
                  </a:lnTo>
                  <a:lnTo>
                    <a:pt x="1101" y="104"/>
                  </a:lnTo>
                  <a:lnTo>
                    <a:pt x="1104" y="114"/>
                  </a:lnTo>
                  <a:lnTo>
                    <a:pt x="1106" y="124"/>
                  </a:lnTo>
                  <a:lnTo>
                    <a:pt x="1107" y="134"/>
                  </a:lnTo>
                  <a:lnTo>
                    <a:pt x="1108" y="145"/>
                  </a:lnTo>
                  <a:lnTo>
                    <a:pt x="1108" y="145"/>
                  </a:lnTo>
                  <a:lnTo>
                    <a:pt x="1107" y="152"/>
                  </a:lnTo>
                  <a:lnTo>
                    <a:pt x="1106" y="154"/>
                  </a:lnTo>
                  <a:lnTo>
                    <a:pt x="1104" y="157"/>
                  </a:lnTo>
                  <a:lnTo>
                    <a:pt x="1104" y="157"/>
                  </a:lnTo>
                  <a:lnTo>
                    <a:pt x="1101" y="159"/>
                  </a:lnTo>
                  <a:lnTo>
                    <a:pt x="1098" y="160"/>
                  </a:lnTo>
                  <a:lnTo>
                    <a:pt x="1095" y="161"/>
                  </a:lnTo>
                  <a:lnTo>
                    <a:pt x="1090" y="162"/>
                  </a:lnTo>
                  <a:lnTo>
                    <a:pt x="1090" y="162"/>
                  </a:lnTo>
                  <a:lnTo>
                    <a:pt x="1084" y="161"/>
                  </a:lnTo>
                  <a:lnTo>
                    <a:pt x="1081" y="159"/>
                  </a:lnTo>
                  <a:lnTo>
                    <a:pt x="1078" y="157"/>
                  </a:lnTo>
                  <a:lnTo>
                    <a:pt x="1076" y="155"/>
                  </a:lnTo>
                  <a:lnTo>
                    <a:pt x="1074" y="152"/>
                  </a:lnTo>
                  <a:lnTo>
                    <a:pt x="1072" y="149"/>
                  </a:lnTo>
                  <a:lnTo>
                    <a:pt x="1072" y="145"/>
                  </a:lnTo>
                  <a:lnTo>
                    <a:pt x="1072" y="145"/>
                  </a:lnTo>
                  <a:lnTo>
                    <a:pt x="1071" y="133"/>
                  </a:lnTo>
                  <a:lnTo>
                    <a:pt x="1069" y="123"/>
                  </a:lnTo>
                  <a:lnTo>
                    <a:pt x="1066" y="114"/>
                  </a:lnTo>
                  <a:lnTo>
                    <a:pt x="1062" y="104"/>
                  </a:lnTo>
                  <a:lnTo>
                    <a:pt x="1056" y="96"/>
                  </a:lnTo>
                  <a:lnTo>
                    <a:pt x="1050" y="89"/>
                  </a:lnTo>
                  <a:lnTo>
                    <a:pt x="1044" y="83"/>
                  </a:lnTo>
                  <a:lnTo>
                    <a:pt x="1036" y="77"/>
                  </a:lnTo>
                  <a:lnTo>
                    <a:pt x="1026" y="71"/>
                  </a:lnTo>
                  <a:lnTo>
                    <a:pt x="1017" y="66"/>
                  </a:lnTo>
                  <a:lnTo>
                    <a:pt x="1006" y="62"/>
                  </a:lnTo>
                  <a:lnTo>
                    <a:pt x="994" y="59"/>
                  </a:lnTo>
                  <a:lnTo>
                    <a:pt x="981" y="57"/>
                  </a:lnTo>
                  <a:lnTo>
                    <a:pt x="968" y="55"/>
                  </a:lnTo>
                  <a:lnTo>
                    <a:pt x="952" y="54"/>
                  </a:lnTo>
                  <a:lnTo>
                    <a:pt x="937" y="54"/>
                  </a:lnTo>
                  <a:lnTo>
                    <a:pt x="935" y="54"/>
                  </a:lnTo>
                  <a:lnTo>
                    <a:pt x="935" y="54"/>
                  </a:lnTo>
                  <a:lnTo>
                    <a:pt x="897" y="53"/>
                  </a:lnTo>
                  <a:lnTo>
                    <a:pt x="861" y="51"/>
                  </a:lnTo>
                  <a:lnTo>
                    <a:pt x="861" y="51"/>
                  </a:lnTo>
                  <a:lnTo>
                    <a:pt x="825" y="50"/>
                  </a:lnTo>
                  <a:lnTo>
                    <a:pt x="788" y="49"/>
                  </a:lnTo>
                  <a:lnTo>
                    <a:pt x="630" y="49"/>
                  </a:lnTo>
                  <a:lnTo>
                    <a:pt x="630" y="49"/>
                  </a:lnTo>
                  <a:lnTo>
                    <a:pt x="613" y="49"/>
                  </a:lnTo>
                  <a:lnTo>
                    <a:pt x="597" y="48"/>
                  </a:lnTo>
                  <a:lnTo>
                    <a:pt x="564" y="45"/>
                  </a:lnTo>
                  <a:lnTo>
                    <a:pt x="564" y="45"/>
                  </a:lnTo>
                  <a:lnTo>
                    <a:pt x="531" y="40"/>
                  </a:lnTo>
                  <a:lnTo>
                    <a:pt x="514" y="39"/>
                  </a:lnTo>
                  <a:lnTo>
                    <a:pt x="497" y="39"/>
                  </a:lnTo>
                  <a:lnTo>
                    <a:pt x="497" y="39"/>
                  </a:lnTo>
                  <a:lnTo>
                    <a:pt x="445" y="38"/>
                  </a:lnTo>
                  <a:lnTo>
                    <a:pt x="392" y="35"/>
                  </a:lnTo>
                  <a:lnTo>
                    <a:pt x="392" y="35"/>
                  </a:lnTo>
                  <a:lnTo>
                    <a:pt x="344" y="33"/>
                  </a:lnTo>
                  <a:lnTo>
                    <a:pt x="344" y="33"/>
                  </a:lnTo>
                  <a:lnTo>
                    <a:pt x="311" y="32"/>
                  </a:lnTo>
                  <a:lnTo>
                    <a:pt x="311" y="32"/>
                  </a:lnTo>
                  <a:lnTo>
                    <a:pt x="283" y="33"/>
                  </a:lnTo>
                  <a:lnTo>
                    <a:pt x="247" y="35"/>
                  </a:lnTo>
                  <a:lnTo>
                    <a:pt x="227" y="37"/>
                  </a:lnTo>
                  <a:lnTo>
                    <a:pt x="207" y="40"/>
                  </a:lnTo>
                  <a:lnTo>
                    <a:pt x="188" y="43"/>
                  </a:lnTo>
                  <a:lnTo>
                    <a:pt x="169" y="49"/>
                  </a:lnTo>
                  <a:lnTo>
                    <a:pt x="168" y="49"/>
                  </a:lnTo>
                  <a:lnTo>
                    <a:pt x="168" y="49"/>
                  </a:lnTo>
                  <a:lnTo>
                    <a:pt x="147" y="55"/>
                  </a:lnTo>
                  <a:lnTo>
                    <a:pt x="128" y="61"/>
                  </a:lnTo>
                  <a:lnTo>
                    <a:pt x="109" y="68"/>
                  </a:lnTo>
                  <a:lnTo>
                    <a:pt x="101" y="72"/>
                  </a:lnTo>
                  <a:lnTo>
                    <a:pt x="93" y="78"/>
                  </a:lnTo>
                  <a:lnTo>
                    <a:pt x="84" y="83"/>
                  </a:lnTo>
                  <a:lnTo>
                    <a:pt x="77" y="89"/>
                  </a:lnTo>
                  <a:lnTo>
                    <a:pt x="70" y="95"/>
                  </a:lnTo>
                  <a:lnTo>
                    <a:pt x="64" y="102"/>
                  </a:lnTo>
                  <a:lnTo>
                    <a:pt x="59" y="111"/>
                  </a:lnTo>
                  <a:lnTo>
                    <a:pt x="53" y="120"/>
                  </a:lnTo>
                  <a:lnTo>
                    <a:pt x="49" y="130"/>
                  </a:lnTo>
                  <a:lnTo>
                    <a:pt x="45" y="142"/>
                  </a:lnTo>
                  <a:lnTo>
                    <a:pt x="45" y="142"/>
                  </a:lnTo>
                  <a:lnTo>
                    <a:pt x="42" y="155"/>
                  </a:lnTo>
                  <a:lnTo>
                    <a:pt x="41" y="167"/>
                  </a:lnTo>
                  <a:lnTo>
                    <a:pt x="41" y="181"/>
                  </a:lnTo>
                  <a:lnTo>
                    <a:pt x="41" y="193"/>
                  </a:lnTo>
                  <a:lnTo>
                    <a:pt x="41" y="193"/>
                  </a:lnTo>
                  <a:lnTo>
                    <a:pt x="42" y="209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38" y="240"/>
                  </a:lnTo>
                  <a:lnTo>
                    <a:pt x="38" y="240"/>
                  </a:lnTo>
                  <a:lnTo>
                    <a:pt x="36" y="251"/>
                  </a:lnTo>
                  <a:lnTo>
                    <a:pt x="35" y="262"/>
                  </a:lnTo>
                  <a:lnTo>
                    <a:pt x="35" y="268"/>
                  </a:lnTo>
                  <a:lnTo>
                    <a:pt x="35" y="273"/>
                  </a:lnTo>
                  <a:lnTo>
                    <a:pt x="37" y="278"/>
                  </a:lnTo>
                  <a:lnTo>
                    <a:pt x="39" y="282"/>
                  </a:lnTo>
                  <a:lnTo>
                    <a:pt x="39" y="282"/>
                  </a:lnTo>
                  <a:lnTo>
                    <a:pt x="41" y="288"/>
                  </a:lnTo>
                  <a:lnTo>
                    <a:pt x="41" y="294"/>
                  </a:lnTo>
                  <a:lnTo>
                    <a:pt x="39" y="299"/>
                  </a:lnTo>
                  <a:lnTo>
                    <a:pt x="38" y="302"/>
                  </a:lnTo>
                  <a:lnTo>
                    <a:pt x="36" y="303"/>
                  </a:lnTo>
                  <a:lnTo>
                    <a:pt x="36" y="305"/>
                  </a:lnTo>
                  <a:lnTo>
                    <a:pt x="36" y="305"/>
                  </a:lnTo>
                  <a:lnTo>
                    <a:pt x="37" y="404"/>
                  </a:lnTo>
                  <a:lnTo>
                    <a:pt x="38" y="509"/>
                  </a:lnTo>
                  <a:lnTo>
                    <a:pt x="40" y="620"/>
                  </a:lnTo>
                  <a:lnTo>
                    <a:pt x="45" y="732"/>
                  </a:lnTo>
                  <a:lnTo>
                    <a:pt x="45" y="732"/>
                  </a:lnTo>
                  <a:lnTo>
                    <a:pt x="47" y="788"/>
                  </a:lnTo>
                  <a:lnTo>
                    <a:pt x="49" y="845"/>
                  </a:lnTo>
                  <a:lnTo>
                    <a:pt x="50" y="905"/>
                  </a:lnTo>
                  <a:lnTo>
                    <a:pt x="50" y="965"/>
                  </a:lnTo>
                  <a:lnTo>
                    <a:pt x="50" y="965"/>
                  </a:lnTo>
                  <a:lnTo>
                    <a:pt x="50" y="996"/>
                  </a:lnTo>
                  <a:lnTo>
                    <a:pt x="50" y="996"/>
                  </a:lnTo>
                  <a:lnTo>
                    <a:pt x="50" y="1033"/>
                  </a:lnTo>
                  <a:lnTo>
                    <a:pt x="50" y="1070"/>
                  </a:lnTo>
                  <a:lnTo>
                    <a:pt x="50" y="1075"/>
                  </a:lnTo>
                  <a:lnTo>
                    <a:pt x="50" y="1075"/>
                  </a:lnTo>
                  <a:lnTo>
                    <a:pt x="49" y="1099"/>
                  </a:lnTo>
                  <a:lnTo>
                    <a:pt x="49" y="1099"/>
                  </a:lnTo>
                  <a:lnTo>
                    <a:pt x="50" y="1106"/>
                  </a:lnTo>
                  <a:lnTo>
                    <a:pt x="49" y="1106"/>
                  </a:lnTo>
                  <a:lnTo>
                    <a:pt x="50" y="1116"/>
                  </a:lnTo>
                  <a:lnTo>
                    <a:pt x="50" y="1119"/>
                  </a:lnTo>
                  <a:lnTo>
                    <a:pt x="51" y="1121"/>
                  </a:lnTo>
                  <a:lnTo>
                    <a:pt x="51" y="1121"/>
                  </a:lnTo>
                  <a:lnTo>
                    <a:pt x="52" y="1124"/>
                  </a:lnTo>
                  <a:lnTo>
                    <a:pt x="53" y="1128"/>
                  </a:lnTo>
                  <a:lnTo>
                    <a:pt x="53" y="1132"/>
                  </a:lnTo>
                  <a:lnTo>
                    <a:pt x="52" y="1136"/>
                  </a:lnTo>
                  <a:lnTo>
                    <a:pt x="52" y="1137"/>
                  </a:lnTo>
                  <a:lnTo>
                    <a:pt x="52" y="1138"/>
                  </a:lnTo>
                  <a:lnTo>
                    <a:pt x="52" y="1138"/>
                  </a:lnTo>
                  <a:lnTo>
                    <a:pt x="57" y="1153"/>
                  </a:lnTo>
                  <a:lnTo>
                    <a:pt x="62" y="1167"/>
                  </a:lnTo>
                  <a:lnTo>
                    <a:pt x="69" y="1181"/>
                  </a:lnTo>
                  <a:lnTo>
                    <a:pt x="76" y="1194"/>
                  </a:lnTo>
                  <a:lnTo>
                    <a:pt x="85" y="1207"/>
                  </a:lnTo>
                  <a:lnTo>
                    <a:pt x="96" y="1219"/>
                  </a:lnTo>
                  <a:lnTo>
                    <a:pt x="107" y="1230"/>
                  </a:lnTo>
                  <a:lnTo>
                    <a:pt x="120" y="1242"/>
                  </a:lnTo>
                  <a:lnTo>
                    <a:pt x="133" y="1252"/>
                  </a:lnTo>
                  <a:lnTo>
                    <a:pt x="146" y="1260"/>
                  </a:lnTo>
                  <a:lnTo>
                    <a:pt x="160" y="1269"/>
                  </a:lnTo>
                  <a:lnTo>
                    <a:pt x="174" y="1275"/>
                  </a:lnTo>
                  <a:lnTo>
                    <a:pt x="189" y="1281"/>
                  </a:lnTo>
                  <a:lnTo>
                    <a:pt x="202" y="1285"/>
                  </a:lnTo>
                  <a:lnTo>
                    <a:pt x="217" y="1287"/>
                  </a:lnTo>
                  <a:lnTo>
                    <a:pt x="231" y="1288"/>
                  </a:lnTo>
                  <a:lnTo>
                    <a:pt x="231" y="1288"/>
                  </a:lnTo>
                  <a:lnTo>
                    <a:pt x="240" y="1287"/>
                  </a:lnTo>
                  <a:lnTo>
                    <a:pt x="240" y="1287"/>
                  </a:lnTo>
                  <a:lnTo>
                    <a:pt x="259" y="1287"/>
                  </a:lnTo>
                  <a:lnTo>
                    <a:pt x="259" y="1287"/>
                  </a:lnTo>
                  <a:lnTo>
                    <a:pt x="278" y="1287"/>
                  </a:lnTo>
                  <a:lnTo>
                    <a:pt x="296" y="1289"/>
                  </a:lnTo>
                  <a:lnTo>
                    <a:pt x="332" y="1293"/>
                  </a:lnTo>
                  <a:lnTo>
                    <a:pt x="332" y="1293"/>
                  </a:lnTo>
                  <a:lnTo>
                    <a:pt x="349" y="1296"/>
                  </a:lnTo>
                  <a:lnTo>
                    <a:pt x="349" y="1296"/>
                  </a:lnTo>
                  <a:lnTo>
                    <a:pt x="366" y="1297"/>
                  </a:lnTo>
                  <a:lnTo>
                    <a:pt x="384" y="1298"/>
                  </a:lnTo>
                  <a:lnTo>
                    <a:pt x="384" y="1298"/>
                  </a:lnTo>
                  <a:lnTo>
                    <a:pt x="411" y="1297"/>
                  </a:lnTo>
                  <a:lnTo>
                    <a:pt x="437" y="1295"/>
                  </a:lnTo>
                  <a:lnTo>
                    <a:pt x="437" y="1295"/>
                  </a:lnTo>
                  <a:lnTo>
                    <a:pt x="462" y="1293"/>
                  </a:lnTo>
                  <a:lnTo>
                    <a:pt x="465" y="1293"/>
                  </a:lnTo>
                  <a:lnTo>
                    <a:pt x="466" y="1292"/>
                  </a:lnTo>
                  <a:lnTo>
                    <a:pt x="466" y="1292"/>
                  </a:lnTo>
                  <a:lnTo>
                    <a:pt x="471" y="1289"/>
                  </a:lnTo>
                  <a:lnTo>
                    <a:pt x="476" y="1288"/>
                  </a:lnTo>
                  <a:lnTo>
                    <a:pt x="478" y="1288"/>
                  </a:lnTo>
                  <a:lnTo>
                    <a:pt x="478" y="1288"/>
                  </a:lnTo>
                  <a:lnTo>
                    <a:pt x="528" y="1292"/>
                  </a:lnTo>
                  <a:lnTo>
                    <a:pt x="528" y="1292"/>
                  </a:lnTo>
                  <a:lnTo>
                    <a:pt x="577" y="1295"/>
                  </a:lnTo>
                  <a:lnTo>
                    <a:pt x="602" y="1297"/>
                  </a:lnTo>
                  <a:lnTo>
                    <a:pt x="627" y="1297"/>
                  </a:lnTo>
                  <a:lnTo>
                    <a:pt x="627" y="1297"/>
                  </a:lnTo>
                  <a:lnTo>
                    <a:pt x="645" y="1296"/>
                  </a:lnTo>
                  <a:lnTo>
                    <a:pt x="645" y="1296"/>
                  </a:lnTo>
                  <a:lnTo>
                    <a:pt x="665" y="1296"/>
                  </a:lnTo>
                  <a:lnTo>
                    <a:pt x="665" y="1296"/>
                  </a:lnTo>
                  <a:lnTo>
                    <a:pt x="674" y="1296"/>
                  </a:lnTo>
                  <a:lnTo>
                    <a:pt x="682" y="1297"/>
                  </a:lnTo>
                  <a:lnTo>
                    <a:pt x="690" y="1300"/>
                  </a:lnTo>
                  <a:lnTo>
                    <a:pt x="697" y="1303"/>
                  </a:lnTo>
                  <a:lnTo>
                    <a:pt x="699" y="1304"/>
                  </a:lnTo>
                  <a:lnTo>
                    <a:pt x="703" y="1303"/>
                  </a:lnTo>
                  <a:lnTo>
                    <a:pt x="704" y="1302"/>
                  </a:lnTo>
                  <a:lnTo>
                    <a:pt x="704" y="1302"/>
                  </a:lnTo>
                  <a:lnTo>
                    <a:pt x="708" y="1297"/>
                  </a:lnTo>
                  <a:lnTo>
                    <a:pt x="713" y="1294"/>
                  </a:lnTo>
                  <a:lnTo>
                    <a:pt x="725" y="1289"/>
                  </a:lnTo>
                  <a:lnTo>
                    <a:pt x="736" y="1285"/>
                  </a:lnTo>
                  <a:lnTo>
                    <a:pt x="749" y="1281"/>
                  </a:lnTo>
                  <a:lnTo>
                    <a:pt x="749" y="1281"/>
                  </a:lnTo>
                  <a:lnTo>
                    <a:pt x="765" y="1277"/>
                  </a:lnTo>
                  <a:lnTo>
                    <a:pt x="772" y="1274"/>
                  </a:lnTo>
                  <a:lnTo>
                    <a:pt x="781" y="1271"/>
                  </a:lnTo>
                  <a:lnTo>
                    <a:pt x="781" y="1271"/>
                  </a:lnTo>
                  <a:lnTo>
                    <a:pt x="812" y="1254"/>
                  </a:lnTo>
                  <a:lnTo>
                    <a:pt x="843" y="1233"/>
                  </a:lnTo>
                  <a:lnTo>
                    <a:pt x="875" y="1211"/>
                  </a:lnTo>
                  <a:lnTo>
                    <a:pt x="908" y="1185"/>
                  </a:lnTo>
                  <a:lnTo>
                    <a:pt x="908" y="1185"/>
                  </a:lnTo>
                  <a:lnTo>
                    <a:pt x="922" y="1174"/>
                  </a:lnTo>
                  <a:lnTo>
                    <a:pt x="938" y="1162"/>
                  </a:lnTo>
                  <a:lnTo>
                    <a:pt x="969" y="1143"/>
                  </a:lnTo>
                  <a:lnTo>
                    <a:pt x="969" y="1143"/>
                  </a:lnTo>
                  <a:lnTo>
                    <a:pt x="992" y="1127"/>
                  </a:lnTo>
                  <a:lnTo>
                    <a:pt x="1016" y="1111"/>
                  </a:lnTo>
                  <a:lnTo>
                    <a:pt x="1016" y="1111"/>
                  </a:lnTo>
                  <a:lnTo>
                    <a:pt x="1029" y="1101"/>
                  </a:lnTo>
                  <a:lnTo>
                    <a:pt x="1029" y="1101"/>
                  </a:lnTo>
                  <a:lnTo>
                    <a:pt x="1070" y="1073"/>
                  </a:lnTo>
                  <a:lnTo>
                    <a:pt x="1093" y="1056"/>
                  </a:lnTo>
                  <a:lnTo>
                    <a:pt x="1099" y="1051"/>
                  </a:lnTo>
                  <a:lnTo>
                    <a:pt x="1103" y="1046"/>
                  </a:lnTo>
                  <a:lnTo>
                    <a:pt x="1104" y="1043"/>
                  </a:lnTo>
                  <a:lnTo>
                    <a:pt x="1105" y="1041"/>
                  </a:lnTo>
                  <a:lnTo>
                    <a:pt x="1105" y="1041"/>
                  </a:lnTo>
                  <a:lnTo>
                    <a:pt x="1106" y="1036"/>
                  </a:lnTo>
                  <a:lnTo>
                    <a:pt x="1107" y="1032"/>
                  </a:lnTo>
                  <a:lnTo>
                    <a:pt x="1108" y="1031"/>
                  </a:lnTo>
                  <a:lnTo>
                    <a:pt x="1108" y="1029"/>
                  </a:lnTo>
                  <a:lnTo>
                    <a:pt x="1108" y="1029"/>
                  </a:lnTo>
                  <a:lnTo>
                    <a:pt x="1106" y="946"/>
                  </a:lnTo>
                  <a:lnTo>
                    <a:pt x="1104" y="859"/>
                  </a:lnTo>
                  <a:lnTo>
                    <a:pt x="1100" y="770"/>
                  </a:lnTo>
                  <a:lnTo>
                    <a:pt x="1096" y="676"/>
                  </a:lnTo>
                  <a:lnTo>
                    <a:pt x="1096" y="676"/>
                  </a:lnTo>
                  <a:lnTo>
                    <a:pt x="1096" y="668"/>
                  </a:lnTo>
                  <a:lnTo>
                    <a:pt x="1098" y="666"/>
                  </a:lnTo>
                  <a:lnTo>
                    <a:pt x="1099" y="663"/>
                  </a:lnTo>
                  <a:lnTo>
                    <a:pt x="1099" y="663"/>
                  </a:lnTo>
                  <a:lnTo>
                    <a:pt x="1102" y="661"/>
                  </a:lnTo>
                  <a:lnTo>
                    <a:pt x="1105" y="660"/>
                  </a:lnTo>
                  <a:lnTo>
                    <a:pt x="1108" y="659"/>
                  </a:lnTo>
                  <a:lnTo>
                    <a:pt x="1112" y="658"/>
                  </a:lnTo>
                  <a:lnTo>
                    <a:pt x="1112" y="658"/>
                  </a:lnTo>
                  <a:lnTo>
                    <a:pt x="1118" y="659"/>
                  </a:lnTo>
                  <a:lnTo>
                    <a:pt x="1123" y="661"/>
                  </a:lnTo>
                  <a:lnTo>
                    <a:pt x="1125" y="662"/>
                  </a:lnTo>
                  <a:lnTo>
                    <a:pt x="1128" y="665"/>
                  </a:lnTo>
                  <a:lnTo>
                    <a:pt x="1130" y="668"/>
                  </a:lnTo>
                  <a:lnTo>
                    <a:pt x="1131" y="672"/>
                  </a:lnTo>
                  <a:lnTo>
                    <a:pt x="1132" y="676"/>
                  </a:lnTo>
                  <a:lnTo>
                    <a:pt x="1132" y="676"/>
                  </a:lnTo>
                  <a:lnTo>
                    <a:pt x="1137" y="780"/>
                  </a:lnTo>
                  <a:lnTo>
                    <a:pt x="1140" y="877"/>
                  </a:lnTo>
                  <a:lnTo>
                    <a:pt x="1143" y="967"/>
                  </a:lnTo>
                  <a:lnTo>
                    <a:pt x="1145" y="1053"/>
                  </a:lnTo>
                  <a:lnTo>
                    <a:pt x="1139" y="1053"/>
                  </a:lnTo>
                  <a:lnTo>
                    <a:pt x="1137" y="1057"/>
                  </a:lnTo>
                  <a:lnTo>
                    <a:pt x="1137" y="1057"/>
                  </a:lnTo>
                  <a:lnTo>
                    <a:pt x="1135" y="1062"/>
                  </a:lnTo>
                  <a:lnTo>
                    <a:pt x="1131" y="1067"/>
                  </a:lnTo>
                  <a:lnTo>
                    <a:pt x="1127" y="1072"/>
                  </a:lnTo>
                  <a:lnTo>
                    <a:pt x="1121" y="1076"/>
                  </a:lnTo>
                  <a:lnTo>
                    <a:pt x="1110" y="1085"/>
                  </a:lnTo>
                  <a:lnTo>
                    <a:pt x="1098" y="1093"/>
                  </a:lnTo>
                  <a:lnTo>
                    <a:pt x="1098" y="1093"/>
                  </a:lnTo>
                  <a:lnTo>
                    <a:pt x="1085" y="1101"/>
                  </a:lnTo>
                  <a:lnTo>
                    <a:pt x="1074" y="1111"/>
                  </a:lnTo>
                  <a:lnTo>
                    <a:pt x="1074" y="1111"/>
                  </a:lnTo>
                  <a:lnTo>
                    <a:pt x="1054" y="1125"/>
                  </a:lnTo>
                  <a:lnTo>
                    <a:pt x="1035" y="1139"/>
                  </a:lnTo>
                  <a:lnTo>
                    <a:pt x="995" y="1166"/>
                  </a:lnTo>
                  <a:lnTo>
                    <a:pt x="995" y="1166"/>
                  </a:lnTo>
                  <a:lnTo>
                    <a:pt x="954" y="1194"/>
                  </a:lnTo>
                  <a:lnTo>
                    <a:pt x="954" y="1194"/>
                  </a:lnTo>
                  <a:lnTo>
                    <a:pt x="931" y="1212"/>
                  </a:lnTo>
                  <a:lnTo>
                    <a:pt x="908" y="1229"/>
                  </a:lnTo>
                  <a:lnTo>
                    <a:pt x="908" y="1229"/>
                  </a:lnTo>
                  <a:lnTo>
                    <a:pt x="865" y="1262"/>
                  </a:lnTo>
                  <a:lnTo>
                    <a:pt x="844" y="1277"/>
                  </a:lnTo>
                  <a:lnTo>
                    <a:pt x="822" y="1291"/>
                  </a:lnTo>
                  <a:lnTo>
                    <a:pt x="799" y="1304"/>
                  </a:lnTo>
                  <a:lnTo>
                    <a:pt x="776" y="1315"/>
                  </a:lnTo>
                  <a:lnTo>
                    <a:pt x="765" y="1319"/>
                  </a:lnTo>
                  <a:lnTo>
                    <a:pt x="753" y="1322"/>
                  </a:lnTo>
                  <a:lnTo>
                    <a:pt x="740" y="1325"/>
                  </a:lnTo>
                  <a:lnTo>
                    <a:pt x="729" y="1328"/>
                  </a:lnTo>
                  <a:lnTo>
                    <a:pt x="727" y="1328"/>
                  </a:lnTo>
                  <a:lnTo>
                    <a:pt x="726" y="1329"/>
                  </a:lnTo>
                  <a:lnTo>
                    <a:pt x="726" y="1329"/>
                  </a:lnTo>
                  <a:lnTo>
                    <a:pt x="723" y="1331"/>
                  </a:lnTo>
                  <a:lnTo>
                    <a:pt x="719" y="1332"/>
                  </a:lnTo>
                  <a:lnTo>
                    <a:pt x="712" y="1334"/>
                  </a:lnTo>
                  <a:lnTo>
                    <a:pt x="713" y="1337"/>
                  </a:lnTo>
                  <a:lnTo>
                    <a:pt x="713" y="1337"/>
                  </a:lnTo>
                  <a:lnTo>
                    <a:pt x="710" y="1338"/>
                  </a:lnTo>
                  <a:lnTo>
                    <a:pt x="710" y="1338"/>
                  </a:lnTo>
                  <a:lnTo>
                    <a:pt x="707" y="1338"/>
                  </a:lnTo>
                  <a:lnTo>
                    <a:pt x="707" y="13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1" name="Freeform 397">
              <a:extLst>
                <a:ext uri="{FF2B5EF4-FFF2-40B4-BE49-F238E27FC236}">
                  <a16:creationId xmlns:a16="http://schemas.microsoft.com/office/drawing/2014/main" id="{8DAC2CDF-9BFE-36D3-2BED-5F17024D6C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2775" y="3170238"/>
              <a:ext cx="542925" cy="473075"/>
            </a:xfrm>
            <a:custGeom>
              <a:avLst/>
              <a:gdLst/>
              <a:ahLst/>
              <a:cxnLst>
                <a:cxn ang="0">
                  <a:pos x="2" y="884"/>
                </a:cxn>
                <a:cxn ang="0">
                  <a:pos x="4" y="861"/>
                </a:cxn>
                <a:cxn ang="0">
                  <a:pos x="45" y="818"/>
                </a:cxn>
                <a:cxn ang="0">
                  <a:pos x="132" y="715"/>
                </a:cxn>
                <a:cxn ang="0">
                  <a:pos x="182" y="635"/>
                </a:cxn>
                <a:cxn ang="0">
                  <a:pos x="192" y="564"/>
                </a:cxn>
                <a:cxn ang="0">
                  <a:pos x="207" y="470"/>
                </a:cxn>
                <a:cxn ang="0">
                  <a:pos x="253" y="351"/>
                </a:cxn>
                <a:cxn ang="0">
                  <a:pos x="358" y="215"/>
                </a:cxn>
                <a:cxn ang="0">
                  <a:pos x="517" y="90"/>
                </a:cxn>
                <a:cxn ang="0">
                  <a:pos x="663" y="24"/>
                </a:cxn>
                <a:cxn ang="0">
                  <a:pos x="817" y="2"/>
                </a:cxn>
                <a:cxn ang="0">
                  <a:pos x="943" y="2"/>
                </a:cxn>
                <a:cxn ang="0">
                  <a:pos x="1002" y="16"/>
                </a:cxn>
                <a:cxn ang="0">
                  <a:pos x="1020" y="26"/>
                </a:cxn>
                <a:cxn ang="0">
                  <a:pos x="1022" y="133"/>
                </a:cxn>
                <a:cxn ang="0">
                  <a:pos x="979" y="246"/>
                </a:cxn>
                <a:cxn ang="0">
                  <a:pos x="962" y="260"/>
                </a:cxn>
                <a:cxn ang="0">
                  <a:pos x="893" y="274"/>
                </a:cxn>
                <a:cxn ang="0">
                  <a:pos x="808" y="306"/>
                </a:cxn>
                <a:cxn ang="0">
                  <a:pos x="918" y="339"/>
                </a:cxn>
                <a:cxn ang="0">
                  <a:pos x="927" y="359"/>
                </a:cxn>
                <a:cxn ang="0">
                  <a:pos x="913" y="390"/>
                </a:cxn>
                <a:cxn ang="0">
                  <a:pos x="814" y="507"/>
                </a:cxn>
                <a:cxn ang="0">
                  <a:pos x="649" y="614"/>
                </a:cxn>
                <a:cxn ang="0">
                  <a:pos x="475" y="674"/>
                </a:cxn>
                <a:cxn ang="0">
                  <a:pos x="252" y="686"/>
                </a:cxn>
                <a:cxn ang="0">
                  <a:pos x="211" y="689"/>
                </a:cxn>
                <a:cxn ang="0">
                  <a:pos x="126" y="777"/>
                </a:cxn>
                <a:cxn ang="0">
                  <a:pos x="53" y="863"/>
                </a:cxn>
                <a:cxn ang="0">
                  <a:pos x="17" y="894"/>
                </a:cxn>
                <a:cxn ang="0">
                  <a:pos x="745" y="48"/>
                </a:cxn>
                <a:cxn ang="0">
                  <a:pos x="624" y="74"/>
                </a:cxn>
                <a:cxn ang="0">
                  <a:pos x="505" y="137"/>
                </a:cxn>
                <a:cxn ang="0">
                  <a:pos x="419" y="211"/>
                </a:cxn>
                <a:cxn ang="0">
                  <a:pos x="291" y="355"/>
                </a:cxn>
                <a:cxn ang="0">
                  <a:pos x="241" y="484"/>
                </a:cxn>
                <a:cxn ang="0">
                  <a:pos x="228" y="573"/>
                </a:cxn>
                <a:cxn ang="0">
                  <a:pos x="224" y="646"/>
                </a:cxn>
                <a:cxn ang="0">
                  <a:pos x="307" y="651"/>
                </a:cxn>
                <a:cxn ang="0">
                  <a:pos x="441" y="639"/>
                </a:cxn>
                <a:cxn ang="0">
                  <a:pos x="535" y="627"/>
                </a:cxn>
                <a:cxn ang="0">
                  <a:pos x="630" y="583"/>
                </a:cxn>
                <a:cxn ang="0">
                  <a:pos x="705" y="540"/>
                </a:cxn>
                <a:cxn ang="0">
                  <a:pos x="803" y="471"/>
                </a:cxn>
                <a:cxn ang="0">
                  <a:pos x="872" y="385"/>
                </a:cxn>
                <a:cxn ang="0">
                  <a:pos x="826" y="349"/>
                </a:cxn>
                <a:cxn ang="0">
                  <a:pos x="717" y="321"/>
                </a:cxn>
                <a:cxn ang="0">
                  <a:pos x="657" y="300"/>
                </a:cxn>
                <a:cxn ang="0">
                  <a:pos x="647" y="280"/>
                </a:cxn>
                <a:cxn ang="0">
                  <a:pos x="659" y="257"/>
                </a:cxn>
                <a:cxn ang="0">
                  <a:pos x="843" y="243"/>
                </a:cxn>
                <a:cxn ang="0">
                  <a:pos x="959" y="205"/>
                </a:cxn>
                <a:cxn ang="0">
                  <a:pos x="990" y="94"/>
                </a:cxn>
                <a:cxn ang="0">
                  <a:pos x="979" y="41"/>
                </a:cxn>
                <a:cxn ang="0">
                  <a:pos x="974" y="45"/>
                </a:cxn>
                <a:cxn ang="0">
                  <a:pos x="957" y="41"/>
                </a:cxn>
              </a:cxnLst>
              <a:rect l="0" t="0" r="r" b="b"/>
              <a:pathLst>
                <a:path w="1026" h="894">
                  <a:moveTo>
                    <a:pt x="17" y="894"/>
                  </a:moveTo>
                  <a:lnTo>
                    <a:pt x="17" y="894"/>
                  </a:lnTo>
                  <a:lnTo>
                    <a:pt x="11" y="893"/>
                  </a:lnTo>
                  <a:lnTo>
                    <a:pt x="8" y="892"/>
                  </a:lnTo>
                  <a:lnTo>
                    <a:pt x="6" y="891"/>
                  </a:lnTo>
                  <a:lnTo>
                    <a:pt x="3" y="887"/>
                  </a:lnTo>
                  <a:lnTo>
                    <a:pt x="2" y="884"/>
                  </a:lnTo>
                  <a:lnTo>
                    <a:pt x="1" y="881"/>
                  </a:lnTo>
                  <a:lnTo>
                    <a:pt x="0" y="877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1" y="869"/>
                  </a:lnTo>
                  <a:lnTo>
                    <a:pt x="1" y="866"/>
                  </a:lnTo>
                  <a:lnTo>
                    <a:pt x="4" y="861"/>
                  </a:lnTo>
                  <a:lnTo>
                    <a:pt x="7" y="857"/>
                  </a:lnTo>
                  <a:lnTo>
                    <a:pt x="10" y="856"/>
                  </a:lnTo>
                  <a:lnTo>
                    <a:pt x="12" y="855"/>
                  </a:lnTo>
                  <a:lnTo>
                    <a:pt x="13" y="854"/>
                  </a:lnTo>
                  <a:lnTo>
                    <a:pt x="13" y="854"/>
                  </a:lnTo>
                  <a:lnTo>
                    <a:pt x="29" y="836"/>
                  </a:lnTo>
                  <a:lnTo>
                    <a:pt x="45" y="818"/>
                  </a:lnTo>
                  <a:lnTo>
                    <a:pt x="45" y="818"/>
                  </a:lnTo>
                  <a:lnTo>
                    <a:pt x="69" y="791"/>
                  </a:lnTo>
                  <a:lnTo>
                    <a:pt x="82" y="777"/>
                  </a:lnTo>
                  <a:lnTo>
                    <a:pt x="93" y="761"/>
                  </a:lnTo>
                  <a:lnTo>
                    <a:pt x="93" y="761"/>
                  </a:lnTo>
                  <a:lnTo>
                    <a:pt x="112" y="738"/>
                  </a:lnTo>
                  <a:lnTo>
                    <a:pt x="132" y="715"/>
                  </a:lnTo>
                  <a:lnTo>
                    <a:pt x="153" y="692"/>
                  </a:lnTo>
                  <a:lnTo>
                    <a:pt x="176" y="670"/>
                  </a:lnTo>
                  <a:lnTo>
                    <a:pt x="188" y="658"/>
                  </a:lnTo>
                  <a:lnTo>
                    <a:pt x="187" y="655"/>
                  </a:lnTo>
                  <a:lnTo>
                    <a:pt x="187" y="655"/>
                  </a:lnTo>
                  <a:lnTo>
                    <a:pt x="184" y="645"/>
                  </a:lnTo>
                  <a:lnTo>
                    <a:pt x="182" y="635"/>
                  </a:lnTo>
                  <a:lnTo>
                    <a:pt x="181" y="627"/>
                  </a:lnTo>
                  <a:lnTo>
                    <a:pt x="181" y="621"/>
                  </a:lnTo>
                  <a:lnTo>
                    <a:pt x="181" y="621"/>
                  </a:lnTo>
                  <a:lnTo>
                    <a:pt x="183" y="603"/>
                  </a:lnTo>
                  <a:lnTo>
                    <a:pt x="187" y="586"/>
                  </a:lnTo>
                  <a:lnTo>
                    <a:pt x="187" y="586"/>
                  </a:lnTo>
                  <a:lnTo>
                    <a:pt x="192" y="564"/>
                  </a:lnTo>
                  <a:lnTo>
                    <a:pt x="193" y="553"/>
                  </a:lnTo>
                  <a:lnTo>
                    <a:pt x="194" y="540"/>
                  </a:lnTo>
                  <a:lnTo>
                    <a:pt x="194" y="540"/>
                  </a:lnTo>
                  <a:lnTo>
                    <a:pt x="196" y="524"/>
                  </a:lnTo>
                  <a:lnTo>
                    <a:pt x="198" y="506"/>
                  </a:lnTo>
                  <a:lnTo>
                    <a:pt x="202" y="489"/>
                  </a:lnTo>
                  <a:lnTo>
                    <a:pt x="207" y="470"/>
                  </a:lnTo>
                  <a:lnTo>
                    <a:pt x="212" y="452"/>
                  </a:lnTo>
                  <a:lnTo>
                    <a:pt x="218" y="432"/>
                  </a:lnTo>
                  <a:lnTo>
                    <a:pt x="225" y="412"/>
                  </a:lnTo>
                  <a:lnTo>
                    <a:pt x="233" y="392"/>
                  </a:lnTo>
                  <a:lnTo>
                    <a:pt x="233" y="392"/>
                  </a:lnTo>
                  <a:lnTo>
                    <a:pt x="243" y="371"/>
                  </a:lnTo>
                  <a:lnTo>
                    <a:pt x="253" y="351"/>
                  </a:lnTo>
                  <a:lnTo>
                    <a:pt x="264" y="332"/>
                  </a:lnTo>
                  <a:lnTo>
                    <a:pt x="276" y="313"/>
                  </a:lnTo>
                  <a:lnTo>
                    <a:pt x="289" y="296"/>
                  </a:lnTo>
                  <a:lnTo>
                    <a:pt x="302" y="278"/>
                  </a:lnTo>
                  <a:lnTo>
                    <a:pt x="315" y="261"/>
                  </a:lnTo>
                  <a:lnTo>
                    <a:pt x="329" y="245"/>
                  </a:lnTo>
                  <a:lnTo>
                    <a:pt x="358" y="215"/>
                  </a:lnTo>
                  <a:lnTo>
                    <a:pt x="388" y="188"/>
                  </a:lnTo>
                  <a:lnTo>
                    <a:pt x="417" y="162"/>
                  </a:lnTo>
                  <a:lnTo>
                    <a:pt x="446" y="140"/>
                  </a:lnTo>
                  <a:lnTo>
                    <a:pt x="446" y="140"/>
                  </a:lnTo>
                  <a:lnTo>
                    <a:pt x="464" y="126"/>
                  </a:lnTo>
                  <a:lnTo>
                    <a:pt x="481" y="114"/>
                  </a:lnTo>
                  <a:lnTo>
                    <a:pt x="517" y="90"/>
                  </a:lnTo>
                  <a:lnTo>
                    <a:pt x="555" y="69"/>
                  </a:lnTo>
                  <a:lnTo>
                    <a:pt x="592" y="49"/>
                  </a:lnTo>
                  <a:lnTo>
                    <a:pt x="592" y="49"/>
                  </a:lnTo>
                  <a:lnTo>
                    <a:pt x="609" y="40"/>
                  </a:lnTo>
                  <a:lnTo>
                    <a:pt x="627" y="34"/>
                  </a:lnTo>
                  <a:lnTo>
                    <a:pt x="645" y="28"/>
                  </a:lnTo>
                  <a:lnTo>
                    <a:pt x="663" y="24"/>
                  </a:lnTo>
                  <a:lnTo>
                    <a:pt x="681" y="20"/>
                  </a:lnTo>
                  <a:lnTo>
                    <a:pt x="699" y="17"/>
                  </a:lnTo>
                  <a:lnTo>
                    <a:pt x="737" y="11"/>
                  </a:lnTo>
                  <a:lnTo>
                    <a:pt x="745" y="10"/>
                  </a:lnTo>
                  <a:lnTo>
                    <a:pt x="745" y="10"/>
                  </a:lnTo>
                  <a:lnTo>
                    <a:pt x="782" y="5"/>
                  </a:lnTo>
                  <a:lnTo>
                    <a:pt x="817" y="2"/>
                  </a:lnTo>
                  <a:lnTo>
                    <a:pt x="848" y="0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02" y="0"/>
                  </a:lnTo>
                  <a:lnTo>
                    <a:pt x="924" y="1"/>
                  </a:lnTo>
                  <a:lnTo>
                    <a:pt x="924" y="1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59" y="3"/>
                  </a:lnTo>
                  <a:lnTo>
                    <a:pt x="975" y="5"/>
                  </a:lnTo>
                  <a:lnTo>
                    <a:pt x="982" y="6"/>
                  </a:lnTo>
                  <a:lnTo>
                    <a:pt x="990" y="8"/>
                  </a:lnTo>
                  <a:lnTo>
                    <a:pt x="997" y="11"/>
                  </a:lnTo>
                  <a:lnTo>
                    <a:pt x="1002" y="16"/>
                  </a:lnTo>
                  <a:lnTo>
                    <a:pt x="1003" y="16"/>
                  </a:lnTo>
                  <a:lnTo>
                    <a:pt x="1005" y="17"/>
                  </a:lnTo>
                  <a:lnTo>
                    <a:pt x="1005" y="17"/>
                  </a:lnTo>
                  <a:lnTo>
                    <a:pt x="1010" y="18"/>
                  </a:lnTo>
                  <a:lnTo>
                    <a:pt x="1016" y="21"/>
                  </a:lnTo>
                  <a:lnTo>
                    <a:pt x="1018" y="24"/>
                  </a:lnTo>
                  <a:lnTo>
                    <a:pt x="1020" y="26"/>
                  </a:lnTo>
                  <a:lnTo>
                    <a:pt x="1022" y="30"/>
                  </a:lnTo>
                  <a:lnTo>
                    <a:pt x="1023" y="33"/>
                  </a:lnTo>
                  <a:lnTo>
                    <a:pt x="1023" y="33"/>
                  </a:lnTo>
                  <a:lnTo>
                    <a:pt x="1026" y="61"/>
                  </a:lnTo>
                  <a:lnTo>
                    <a:pt x="1026" y="86"/>
                  </a:lnTo>
                  <a:lnTo>
                    <a:pt x="1025" y="110"/>
                  </a:lnTo>
                  <a:lnTo>
                    <a:pt x="1022" y="133"/>
                  </a:lnTo>
                  <a:lnTo>
                    <a:pt x="1022" y="133"/>
                  </a:lnTo>
                  <a:lnTo>
                    <a:pt x="1016" y="154"/>
                  </a:lnTo>
                  <a:lnTo>
                    <a:pt x="1010" y="174"/>
                  </a:lnTo>
                  <a:lnTo>
                    <a:pt x="1002" y="193"/>
                  </a:lnTo>
                  <a:lnTo>
                    <a:pt x="994" y="213"/>
                  </a:lnTo>
                  <a:lnTo>
                    <a:pt x="994" y="213"/>
                  </a:lnTo>
                  <a:lnTo>
                    <a:pt x="979" y="246"/>
                  </a:lnTo>
                  <a:lnTo>
                    <a:pt x="979" y="246"/>
                  </a:lnTo>
                  <a:lnTo>
                    <a:pt x="976" y="251"/>
                  </a:lnTo>
                  <a:lnTo>
                    <a:pt x="973" y="254"/>
                  </a:lnTo>
                  <a:lnTo>
                    <a:pt x="969" y="256"/>
                  </a:lnTo>
                  <a:lnTo>
                    <a:pt x="966" y="257"/>
                  </a:lnTo>
                  <a:lnTo>
                    <a:pt x="963" y="258"/>
                  </a:lnTo>
                  <a:lnTo>
                    <a:pt x="962" y="260"/>
                  </a:lnTo>
                  <a:lnTo>
                    <a:pt x="962" y="260"/>
                  </a:lnTo>
                  <a:lnTo>
                    <a:pt x="960" y="262"/>
                  </a:lnTo>
                  <a:lnTo>
                    <a:pt x="956" y="266"/>
                  </a:lnTo>
                  <a:lnTo>
                    <a:pt x="952" y="268"/>
                  </a:lnTo>
                  <a:lnTo>
                    <a:pt x="947" y="269"/>
                  </a:lnTo>
                  <a:lnTo>
                    <a:pt x="947" y="269"/>
                  </a:lnTo>
                  <a:lnTo>
                    <a:pt x="893" y="274"/>
                  </a:lnTo>
                  <a:lnTo>
                    <a:pt x="841" y="279"/>
                  </a:lnTo>
                  <a:lnTo>
                    <a:pt x="841" y="279"/>
                  </a:lnTo>
                  <a:lnTo>
                    <a:pt x="780" y="286"/>
                  </a:lnTo>
                  <a:lnTo>
                    <a:pt x="779" y="298"/>
                  </a:lnTo>
                  <a:lnTo>
                    <a:pt x="779" y="298"/>
                  </a:lnTo>
                  <a:lnTo>
                    <a:pt x="795" y="302"/>
                  </a:lnTo>
                  <a:lnTo>
                    <a:pt x="808" y="306"/>
                  </a:lnTo>
                  <a:lnTo>
                    <a:pt x="808" y="306"/>
                  </a:lnTo>
                  <a:lnTo>
                    <a:pt x="833" y="316"/>
                  </a:lnTo>
                  <a:lnTo>
                    <a:pt x="858" y="324"/>
                  </a:lnTo>
                  <a:lnTo>
                    <a:pt x="887" y="333"/>
                  </a:lnTo>
                  <a:lnTo>
                    <a:pt x="915" y="338"/>
                  </a:lnTo>
                  <a:lnTo>
                    <a:pt x="915" y="338"/>
                  </a:lnTo>
                  <a:lnTo>
                    <a:pt x="918" y="339"/>
                  </a:lnTo>
                  <a:lnTo>
                    <a:pt x="921" y="341"/>
                  </a:lnTo>
                  <a:lnTo>
                    <a:pt x="924" y="343"/>
                  </a:lnTo>
                  <a:lnTo>
                    <a:pt x="925" y="345"/>
                  </a:lnTo>
                  <a:lnTo>
                    <a:pt x="925" y="345"/>
                  </a:lnTo>
                  <a:lnTo>
                    <a:pt x="928" y="349"/>
                  </a:lnTo>
                  <a:lnTo>
                    <a:pt x="928" y="353"/>
                  </a:lnTo>
                  <a:lnTo>
                    <a:pt x="927" y="359"/>
                  </a:lnTo>
                  <a:lnTo>
                    <a:pt x="924" y="363"/>
                  </a:lnTo>
                  <a:lnTo>
                    <a:pt x="923" y="364"/>
                  </a:lnTo>
                  <a:lnTo>
                    <a:pt x="923" y="365"/>
                  </a:lnTo>
                  <a:lnTo>
                    <a:pt x="923" y="365"/>
                  </a:lnTo>
                  <a:lnTo>
                    <a:pt x="922" y="369"/>
                  </a:lnTo>
                  <a:lnTo>
                    <a:pt x="922" y="369"/>
                  </a:lnTo>
                  <a:lnTo>
                    <a:pt x="913" y="390"/>
                  </a:lnTo>
                  <a:lnTo>
                    <a:pt x="902" y="409"/>
                  </a:lnTo>
                  <a:lnTo>
                    <a:pt x="889" y="428"/>
                  </a:lnTo>
                  <a:lnTo>
                    <a:pt x="877" y="445"/>
                  </a:lnTo>
                  <a:lnTo>
                    <a:pt x="862" y="462"/>
                  </a:lnTo>
                  <a:lnTo>
                    <a:pt x="847" y="478"/>
                  </a:lnTo>
                  <a:lnTo>
                    <a:pt x="831" y="493"/>
                  </a:lnTo>
                  <a:lnTo>
                    <a:pt x="814" y="507"/>
                  </a:lnTo>
                  <a:lnTo>
                    <a:pt x="796" y="521"/>
                  </a:lnTo>
                  <a:lnTo>
                    <a:pt x="779" y="534"/>
                  </a:lnTo>
                  <a:lnTo>
                    <a:pt x="742" y="559"/>
                  </a:lnTo>
                  <a:lnTo>
                    <a:pt x="703" y="583"/>
                  </a:lnTo>
                  <a:lnTo>
                    <a:pt x="664" y="605"/>
                  </a:lnTo>
                  <a:lnTo>
                    <a:pt x="649" y="614"/>
                  </a:lnTo>
                  <a:lnTo>
                    <a:pt x="649" y="614"/>
                  </a:lnTo>
                  <a:lnTo>
                    <a:pt x="625" y="627"/>
                  </a:lnTo>
                  <a:lnTo>
                    <a:pt x="601" y="637"/>
                  </a:lnTo>
                  <a:lnTo>
                    <a:pt x="576" y="648"/>
                  </a:lnTo>
                  <a:lnTo>
                    <a:pt x="552" y="656"/>
                  </a:lnTo>
                  <a:lnTo>
                    <a:pt x="526" y="662"/>
                  </a:lnTo>
                  <a:lnTo>
                    <a:pt x="501" y="668"/>
                  </a:lnTo>
                  <a:lnTo>
                    <a:pt x="475" y="674"/>
                  </a:lnTo>
                  <a:lnTo>
                    <a:pt x="449" y="677"/>
                  </a:lnTo>
                  <a:lnTo>
                    <a:pt x="423" y="680"/>
                  </a:lnTo>
                  <a:lnTo>
                    <a:pt x="398" y="682"/>
                  </a:lnTo>
                  <a:lnTo>
                    <a:pt x="348" y="685"/>
                  </a:lnTo>
                  <a:lnTo>
                    <a:pt x="298" y="686"/>
                  </a:lnTo>
                  <a:lnTo>
                    <a:pt x="252" y="686"/>
                  </a:lnTo>
                  <a:lnTo>
                    <a:pt x="252" y="686"/>
                  </a:lnTo>
                  <a:lnTo>
                    <a:pt x="225" y="686"/>
                  </a:lnTo>
                  <a:lnTo>
                    <a:pt x="224" y="687"/>
                  </a:lnTo>
                  <a:lnTo>
                    <a:pt x="224" y="687"/>
                  </a:lnTo>
                  <a:lnTo>
                    <a:pt x="220" y="689"/>
                  </a:lnTo>
                  <a:lnTo>
                    <a:pt x="215" y="690"/>
                  </a:lnTo>
                  <a:lnTo>
                    <a:pt x="215" y="690"/>
                  </a:lnTo>
                  <a:lnTo>
                    <a:pt x="211" y="689"/>
                  </a:lnTo>
                  <a:lnTo>
                    <a:pt x="208" y="689"/>
                  </a:lnTo>
                  <a:lnTo>
                    <a:pt x="199" y="697"/>
                  </a:lnTo>
                  <a:lnTo>
                    <a:pt x="199" y="697"/>
                  </a:lnTo>
                  <a:lnTo>
                    <a:pt x="178" y="719"/>
                  </a:lnTo>
                  <a:lnTo>
                    <a:pt x="156" y="742"/>
                  </a:lnTo>
                  <a:lnTo>
                    <a:pt x="135" y="766"/>
                  </a:lnTo>
                  <a:lnTo>
                    <a:pt x="126" y="777"/>
                  </a:lnTo>
                  <a:lnTo>
                    <a:pt x="117" y="789"/>
                  </a:lnTo>
                  <a:lnTo>
                    <a:pt x="117" y="789"/>
                  </a:lnTo>
                  <a:lnTo>
                    <a:pt x="106" y="804"/>
                  </a:lnTo>
                  <a:lnTo>
                    <a:pt x="96" y="817"/>
                  </a:lnTo>
                  <a:lnTo>
                    <a:pt x="72" y="842"/>
                  </a:lnTo>
                  <a:lnTo>
                    <a:pt x="72" y="842"/>
                  </a:lnTo>
                  <a:lnTo>
                    <a:pt x="53" y="863"/>
                  </a:lnTo>
                  <a:lnTo>
                    <a:pt x="43" y="874"/>
                  </a:lnTo>
                  <a:lnTo>
                    <a:pt x="34" y="885"/>
                  </a:lnTo>
                  <a:lnTo>
                    <a:pt x="34" y="885"/>
                  </a:lnTo>
                  <a:lnTo>
                    <a:pt x="31" y="888"/>
                  </a:lnTo>
                  <a:lnTo>
                    <a:pt x="27" y="892"/>
                  </a:lnTo>
                  <a:lnTo>
                    <a:pt x="22" y="894"/>
                  </a:lnTo>
                  <a:lnTo>
                    <a:pt x="17" y="894"/>
                  </a:lnTo>
                  <a:lnTo>
                    <a:pt x="17" y="894"/>
                  </a:lnTo>
                  <a:close/>
                  <a:moveTo>
                    <a:pt x="884" y="36"/>
                  </a:moveTo>
                  <a:lnTo>
                    <a:pt x="884" y="36"/>
                  </a:lnTo>
                  <a:lnTo>
                    <a:pt x="861" y="37"/>
                  </a:lnTo>
                  <a:lnTo>
                    <a:pt x="861" y="37"/>
                  </a:lnTo>
                  <a:lnTo>
                    <a:pt x="782" y="43"/>
                  </a:lnTo>
                  <a:lnTo>
                    <a:pt x="745" y="48"/>
                  </a:lnTo>
                  <a:lnTo>
                    <a:pt x="709" y="53"/>
                  </a:lnTo>
                  <a:lnTo>
                    <a:pt x="709" y="53"/>
                  </a:lnTo>
                  <a:lnTo>
                    <a:pt x="692" y="55"/>
                  </a:lnTo>
                  <a:lnTo>
                    <a:pt x="676" y="59"/>
                  </a:lnTo>
                  <a:lnTo>
                    <a:pt x="658" y="63"/>
                  </a:lnTo>
                  <a:lnTo>
                    <a:pt x="640" y="68"/>
                  </a:lnTo>
                  <a:lnTo>
                    <a:pt x="624" y="74"/>
                  </a:lnTo>
                  <a:lnTo>
                    <a:pt x="606" y="82"/>
                  </a:lnTo>
                  <a:lnTo>
                    <a:pt x="589" y="90"/>
                  </a:lnTo>
                  <a:lnTo>
                    <a:pt x="571" y="98"/>
                  </a:lnTo>
                  <a:lnTo>
                    <a:pt x="555" y="106"/>
                  </a:lnTo>
                  <a:lnTo>
                    <a:pt x="538" y="117"/>
                  </a:lnTo>
                  <a:lnTo>
                    <a:pt x="522" y="127"/>
                  </a:lnTo>
                  <a:lnTo>
                    <a:pt x="505" y="137"/>
                  </a:lnTo>
                  <a:lnTo>
                    <a:pt x="490" y="149"/>
                  </a:lnTo>
                  <a:lnTo>
                    <a:pt x="474" y="161"/>
                  </a:lnTo>
                  <a:lnTo>
                    <a:pt x="460" y="174"/>
                  </a:lnTo>
                  <a:lnTo>
                    <a:pt x="446" y="186"/>
                  </a:lnTo>
                  <a:lnTo>
                    <a:pt x="446" y="186"/>
                  </a:lnTo>
                  <a:lnTo>
                    <a:pt x="419" y="211"/>
                  </a:lnTo>
                  <a:lnTo>
                    <a:pt x="419" y="211"/>
                  </a:lnTo>
                  <a:lnTo>
                    <a:pt x="396" y="234"/>
                  </a:lnTo>
                  <a:lnTo>
                    <a:pt x="372" y="256"/>
                  </a:lnTo>
                  <a:lnTo>
                    <a:pt x="349" y="279"/>
                  </a:lnTo>
                  <a:lnTo>
                    <a:pt x="328" y="304"/>
                  </a:lnTo>
                  <a:lnTo>
                    <a:pt x="309" y="329"/>
                  </a:lnTo>
                  <a:lnTo>
                    <a:pt x="300" y="342"/>
                  </a:lnTo>
                  <a:lnTo>
                    <a:pt x="291" y="355"/>
                  </a:lnTo>
                  <a:lnTo>
                    <a:pt x="283" y="370"/>
                  </a:lnTo>
                  <a:lnTo>
                    <a:pt x="276" y="384"/>
                  </a:lnTo>
                  <a:lnTo>
                    <a:pt x="269" y="400"/>
                  </a:lnTo>
                  <a:lnTo>
                    <a:pt x="262" y="415"/>
                  </a:lnTo>
                  <a:lnTo>
                    <a:pt x="262" y="415"/>
                  </a:lnTo>
                  <a:lnTo>
                    <a:pt x="251" y="449"/>
                  </a:lnTo>
                  <a:lnTo>
                    <a:pt x="241" y="484"/>
                  </a:lnTo>
                  <a:lnTo>
                    <a:pt x="237" y="501"/>
                  </a:lnTo>
                  <a:lnTo>
                    <a:pt x="233" y="519"/>
                  </a:lnTo>
                  <a:lnTo>
                    <a:pt x="231" y="536"/>
                  </a:lnTo>
                  <a:lnTo>
                    <a:pt x="230" y="555"/>
                  </a:lnTo>
                  <a:lnTo>
                    <a:pt x="230" y="555"/>
                  </a:lnTo>
                  <a:lnTo>
                    <a:pt x="230" y="564"/>
                  </a:lnTo>
                  <a:lnTo>
                    <a:pt x="228" y="573"/>
                  </a:lnTo>
                  <a:lnTo>
                    <a:pt x="223" y="592"/>
                  </a:lnTo>
                  <a:lnTo>
                    <a:pt x="221" y="599"/>
                  </a:lnTo>
                  <a:lnTo>
                    <a:pt x="221" y="599"/>
                  </a:lnTo>
                  <a:lnTo>
                    <a:pt x="220" y="609"/>
                  </a:lnTo>
                  <a:lnTo>
                    <a:pt x="221" y="620"/>
                  </a:lnTo>
                  <a:lnTo>
                    <a:pt x="224" y="645"/>
                  </a:lnTo>
                  <a:lnTo>
                    <a:pt x="224" y="646"/>
                  </a:lnTo>
                  <a:lnTo>
                    <a:pt x="226" y="648"/>
                  </a:lnTo>
                  <a:lnTo>
                    <a:pt x="228" y="650"/>
                  </a:lnTo>
                  <a:lnTo>
                    <a:pt x="230" y="650"/>
                  </a:lnTo>
                  <a:lnTo>
                    <a:pt x="230" y="650"/>
                  </a:lnTo>
                  <a:lnTo>
                    <a:pt x="262" y="651"/>
                  </a:lnTo>
                  <a:lnTo>
                    <a:pt x="262" y="651"/>
                  </a:lnTo>
                  <a:lnTo>
                    <a:pt x="307" y="651"/>
                  </a:lnTo>
                  <a:lnTo>
                    <a:pt x="307" y="651"/>
                  </a:lnTo>
                  <a:lnTo>
                    <a:pt x="339" y="651"/>
                  </a:lnTo>
                  <a:lnTo>
                    <a:pt x="372" y="649"/>
                  </a:lnTo>
                  <a:lnTo>
                    <a:pt x="406" y="646"/>
                  </a:lnTo>
                  <a:lnTo>
                    <a:pt x="423" y="644"/>
                  </a:lnTo>
                  <a:lnTo>
                    <a:pt x="441" y="639"/>
                  </a:lnTo>
                  <a:lnTo>
                    <a:pt x="441" y="639"/>
                  </a:lnTo>
                  <a:lnTo>
                    <a:pt x="461" y="636"/>
                  </a:lnTo>
                  <a:lnTo>
                    <a:pt x="481" y="635"/>
                  </a:lnTo>
                  <a:lnTo>
                    <a:pt x="481" y="635"/>
                  </a:lnTo>
                  <a:lnTo>
                    <a:pt x="509" y="632"/>
                  </a:lnTo>
                  <a:lnTo>
                    <a:pt x="523" y="630"/>
                  </a:lnTo>
                  <a:lnTo>
                    <a:pt x="535" y="627"/>
                  </a:lnTo>
                  <a:lnTo>
                    <a:pt x="535" y="627"/>
                  </a:lnTo>
                  <a:lnTo>
                    <a:pt x="551" y="621"/>
                  </a:lnTo>
                  <a:lnTo>
                    <a:pt x="565" y="615"/>
                  </a:lnTo>
                  <a:lnTo>
                    <a:pt x="594" y="601"/>
                  </a:lnTo>
                  <a:lnTo>
                    <a:pt x="594" y="601"/>
                  </a:lnTo>
                  <a:lnTo>
                    <a:pt x="611" y="592"/>
                  </a:lnTo>
                  <a:lnTo>
                    <a:pt x="630" y="583"/>
                  </a:lnTo>
                  <a:lnTo>
                    <a:pt x="630" y="583"/>
                  </a:lnTo>
                  <a:lnTo>
                    <a:pt x="640" y="578"/>
                  </a:lnTo>
                  <a:lnTo>
                    <a:pt x="652" y="572"/>
                  </a:lnTo>
                  <a:lnTo>
                    <a:pt x="674" y="559"/>
                  </a:lnTo>
                  <a:lnTo>
                    <a:pt x="674" y="559"/>
                  </a:lnTo>
                  <a:lnTo>
                    <a:pt x="692" y="549"/>
                  </a:lnTo>
                  <a:lnTo>
                    <a:pt x="692" y="549"/>
                  </a:lnTo>
                  <a:lnTo>
                    <a:pt x="705" y="540"/>
                  </a:lnTo>
                  <a:lnTo>
                    <a:pt x="705" y="540"/>
                  </a:lnTo>
                  <a:lnTo>
                    <a:pt x="726" y="529"/>
                  </a:lnTo>
                  <a:lnTo>
                    <a:pt x="746" y="517"/>
                  </a:lnTo>
                  <a:lnTo>
                    <a:pt x="764" y="504"/>
                  </a:lnTo>
                  <a:lnTo>
                    <a:pt x="783" y="490"/>
                  </a:lnTo>
                  <a:lnTo>
                    <a:pt x="783" y="490"/>
                  </a:lnTo>
                  <a:lnTo>
                    <a:pt x="803" y="471"/>
                  </a:lnTo>
                  <a:lnTo>
                    <a:pt x="820" y="453"/>
                  </a:lnTo>
                  <a:lnTo>
                    <a:pt x="837" y="433"/>
                  </a:lnTo>
                  <a:lnTo>
                    <a:pt x="851" y="413"/>
                  </a:lnTo>
                  <a:lnTo>
                    <a:pt x="851" y="413"/>
                  </a:lnTo>
                  <a:lnTo>
                    <a:pt x="865" y="396"/>
                  </a:lnTo>
                  <a:lnTo>
                    <a:pt x="865" y="396"/>
                  </a:lnTo>
                  <a:lnTo>
                    <a:pt x="872" y="385"/>
                  </a:lnTo>
                  <a:lnTo>
                    <a:pt x="880" y="375"/>
                  </a:lnTo>
                  <a:lnTo>
                    <a:pt x="884" y="368"/>
                  </a:lnTo>
                  <a:lnTo>
                    <a:pt x="876" y="366"/>
                  </a:lnTo>
                  <a:lnTo>
                    <a:pt x="876" y="366"/>
                  </a:lnTo>
                  <a:lnTo>
                    <a:pt x="851" y="359"/>
                  </a:lnTo>
                  <a:lnTo>
                    <a:pt x="826" y="349"/>
                  </a:lnTo>
                  <a:lnTo>
                    <a:pt x="826" y="349"/>
                  </a:lnTo>
                  <a:lnTo>
                    <a:pt x="805" y="342"/>
                  </a:lnTo>
                  <a:lnTo>
                    <a:pt x="782" y="335"/>
                  </a:lnTo>
                  <a:lnTo>
                    <a:pt x="782" y="335"/>
                  </a:lnTo>
                  <a:lnTo>
                    <a:pt x="759" y="330"/>
                  </a:lnTo>
                  <a:lnTo>
                    <a:pt x="736" y="324"/>
                  </a:lnTo>
                  <a:lnTo>
                    <a:pt x="736" y="324"/>
                  </a:lnTo>
                  <a:lnTo>
                    <a:pt x="717" y="321"/>
                  </a:lnTo>
                  <a:lnTo>
                    <a:pt x="698" y="317"/>
                  </a:lnTo>
                  <a:lnTo>
                    <a:pt x="681" y="312"/>
                  </a:lnTo>
                  <a:lnTo>
                    <a:pt x="671" y="308"/>
                  </a:lnTo>
                  <a:lnTo>
                    <a:pt x="663" y="305"/>
                  </a:lnTo>
                  <a:lnTo>
                    <a:pt x="663" y="305"/>
                  </a:lnTo>
                  <a:lnTo>
                    <a:pt x="660" y="302"/>
                  </a:lnTo>
                  <a:lnTo>
                    <a:pt x="657" y="300"/>
                  </a:lnTo>
                  <a:lnTo>
                    <a:pt x="656" y="297"/>
                  </a:lnTo>
                  <a:lnTo>
                    <a:pt x="655" y="293"/>
                  </a:lnTo>
                  <a:lnTo>
                    <a:pt x="655" y="290"/>
                  </a:lnTo>
                  <a:lnTo>
                    <a:pt x="653" y="289"/>
                  </a:lnTo>
                  <a:lnTo>
                    <a:pt x="653" y="289"/>
                  </a:lnTo>
                  <a:lnTo>
                    <a:pt x="649" y="285"/>
                  </a:lnTo>
                  <a:lnTo>
                    <a:pt x="647" y="280"/>
                  </a:lnTo>
                  <a:lnTo>
                    <a:pt x="646" y="274"/>
                  </a:lnTo>
                  <a:lnTo>
                    <a:pt x="647" y="268"/>
                  </a:lnTo>
                  <a:lnTo>
                    <a:pt x="647" y="268"/>
                  </a:lnTo>
                  <a:lnTo>
                    <a:pt x="649" y="265"/>
                  </a:lnTo>
                  <a:lnTo>
                    <a:pt x="652" y="260"/>
                  </a:lnTo>
                  <a:lnTo>
                    <a:pt x="656" y="257"/>
                  </a:lnTo>
                  <a:lnTo>
                    <a:pt x="659" y="257"/>
                  </a:lnTo>
                  <a:lnTo>
                    <a:pt x="663" y="256"/>
                  </a:lnTo>
                  <a:lnTo>
                    <a:pt x="663" y="256"/>
                  </a:lnTo>
                  <a:lnTo>
                    <a:pt x="709" y="255"/>
                  </a:lnTo>
                  <a:lnTo>
                    <a:pt x="753" y="252"/>
                  </a:lnTo>
                  <a:lnTo>
                    <a:pt x="798" y="248"/>
                  </a:lnTo>
                  <a:lnTo>
                    <a:pt x="843" y="243"/>
                  </a:lnTo>
                  <a:lnTo>
                    <a:pt x="843" y="243"/>
                  </a:lnTo>
                  <a:lnTo>
                    <a:pt x="892" y="238"/>
                  </a:lnTo>
                  <a:lnTo>
                    <a:pt x="942" y="234"/>
                  </a:lnTo>
                  <a:lnTo>
                    <a:pt x="946" y="234"/>
                  </a:lnTo>
                  <a:lnTo>
                    <a:pt x="947" y="229"/>
                  </a:lnTo>
                  <a:lnTo>
                    <a:pt x="947" y="229"/>
                  </a:lnTo>
                  <a:lnTo>
                    <a:pt x="959" y="205"/>
                  </a:lnTo>
                  <a:lnTo>
                    <a:pt x="959" y="205"/>
                  </a:lnTo>
                  <a:lnTo>
                    <a:pt x="967" y="188"/>
                  </a:lnTo>
                  <a:lnTo>
                    <a:pt x="974" y="171"/>
                  </a:lnTo>
                  <a:lnTo>
                    <a:pt x="980" y="153"/>
                  </a:lnTo>
                  <a:lnTo>
                    <a:pt x="985" y="135"/>
                  </a:lnTo>
                  <a:lnTo>
                    <a:pt x="985" y="135"/>
                  </a:lnTo>
                  <a:lnTo>
                    <a:pt x="987" y="115"/>
                  </a:lnTo>
                  <a:lnTo>
                    <a:pt x="990" y="94"/>
                  </a:lnTo>
                  <a:lnTo>
                    <a:pt x="990" y="73"/>
                  </a:lnTo>
                  <a:lnTo>
                    <a:pt x="988" y="52"/>
                  </a:lnTo>
                  <a:lnTo>
                    <a:pt x="988" y="50"/>
                  </a:lnTo>
                  <a:lnTo>
                    <a:pt x="985" y="48"/>
                  </a:lnTo>
                  <a:lnTo>
                    <a:pt x="985" y="48"/>
                  </a:lnTo>
                  <a:lnTo>
                    <a:pt x="982" y="46"/>
                  </a:lnTo>
                  <a:lnTo>
                    <a:pt x="979" y="41"/>
                  </a:lnTo>
                  <a:lnTo>
                    <a:pt x="971" y="48"/>
                  </a:lnTo>
                  <a:lnTo>
                    <a:pt x="971" y="48"/>
                  </a:lnTo>
                  <a:lnTo>
                    <a:pt x="971" y="47"/>
                  </a:lnTo>
                  <a:lnTo>
                    <a:pt x="971" y="47"/>
                  </a:lnTo>
                  <a:lnTo>
                    <a:pt x="973" y="45"/>
                  </a:lnTo>
                  <a:lnTo>
                    <a:pt x="974" y="45"/>
                  </a:lnTo>
                  <a:lnTo>
                    <a:pt x="974" y="45"/>
                  </a:lnTo>
                  <a:lnTo>
                    <a:pt x="974" y="45"/>
                  </a:lnTo>
                  <a:lnTo>
                    <a:pt x="974" y="45"/>
                  </a:lnTo>
                  <a:lnTo>
                    <a:pt x="967" y="43"/>
                  </a:lnTo>
                  <a:lnTo>
                    <a:pt x="967" y="43"/>
                  </a:lnTo>
                  <a:lnTo>
                    <a:pt x="962" y="41"/>
                  </a:lnTo>
                  <a:lnTo>
                    <a:pt x="957" y="41"/>
                  </a:lnTo>
                  <a:lnTo>
                    <a:pt x="957" y="41"/>
                  </a:lnTo>
                  <a:lnTo>
                    <a:pt x="925" y="37"/>
                  </a:lnTo>
                  <a:lnTo>
                    <a:pt x="921" y="37"/>
                  </a:lnTo>
                  <a:lnTo>
                    <a:pt x="921" y="37"/>
                  </a:lnTo>
                  <a:lnTo>
                    <a:pt x="884" y="36"/>
                  </a:lnTo>
                  <a:lnTo>
                    <a:pt x="884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2" name="Freeform 398">
              <a:extLst>
                <a:ext uri="{FF2B5EF4-FFF2-40B4-BE49-F238E27FC236}">
                  <a16:creationId xmlns:a16="http://schemas.microsoft.com/office/drawing/2014/main" id="{A9FC73E6-F647-F15B-DCC2-165A97DE8F2D}"/>
                </a:ext>
              </a:extLst>
            </p:cNvPr>
            <p:cNvSpPr/>
            <p:nvPr/>
          </p:nvSpPr>
          <p:spPr bwMode="auto">
            <a:xfrm>
              <a:off x="4587875" y="3630613"/>
              <a:ext cx="239713" cy="161925"/>
            </a:xfrm>
            <a:custGeom>
              <a:avLst/>
              <a:gdLst/>
              <a:ahLst/>
              <a:cxnLst>
                <a:cxn ang="0">
                  <a:pos x="19" y="306"/>
                </a:cxn>
                <a:cxn ang="0">
                  <a:pos x="9" y="303"/>
                </a:cxn>
                <a:cxn ang="0">
                  <a:pos x="4" y="299"/>
                </a:cxn>
                <a:cxn ang="0">
                  <a:pos x="1" y="292"/>
                </a:cxn>
                <a:cxn ang="0">
                  <a:pos x="0" y="288"/>
                </a:cxn>
                <a:cxn ang="0">
                  <a:pos x="1" y="227"/>
                </a:cxn>
                <a:cxn ang="0">
                  <a:pos x="4" y="165"/>
                </a:cxn>
                <a:cxn ang="0">
                  <a:pos x="8" y="89"/>
                </a:cxn>
                <a:cxn ang="0">
                  <a:pos x="8" y="63"/>
                </a:cxn>
                <a:cxn ang="0">
                  <a:pos x="11" y="34"/>
                </a:cxn>
                <a:cxn ang="0">
                  <a:pos x="19" y="18"/>
                </a:cxn>
                <a:cxn ang="0">
                  <a:pos x="25" y="11"/>
                </a:cxn>
                <a:cxn ang="0">
                  <a:pos x="34" y="6"/>
                </a:cxn>
                <a:cxn ang="0">
                  <a:pos x="51" y="1"/>
                </a:cxn>
                <a:cxn ang="0">
                  <a:pos x="64" y="0"/>
                </a:cxn>
                <a:cxn ang="0">
                  <a:pos x="70" y="0"/>
                </a:cxn>
                <a:cxn ang="0">
                  <a:pos x="153" y="7"/>
                </a:cxn>
                <a:cxn ang="0">
                  <a:pos x="234" y="18"/>
                </a:cxn>
                <a:cxn ang="0">
                  <a:pos x="284" y="26"/>
                </a:cxn>
                <a:cxn ang="0">
                  <a:pos x="385" y="37"/>
                </a:cxn>
                <a:cxn ang="0">
                  <a:pos x="436" y="38"/>
                </a:cxn>
                <a:cxn ang="0">
                  <a:pos x="440" y="39"/>
                </a:cxn>
                <a:cxn ang="0">
                  <a:pos x="446" y="41"/>
                </a:cxn>
                <a:cxn ang="0">
                  <a:pos x="450" y="46"/>
                </a:cxn>
                <a:cxn ang="0">
                  <a:pos x="452" y="57"/>
                </a:cxn>
                <a:cxn ang="0">
                  <a:pos x="451" y="63"/>
                </a:cxn>
                <a:cxn ang="0">
                  <a:pos x="448" y="69"/>
                </a:cxn>
                <a:cxn ang="0">
                  <a:pos x="443" y="73"/>
                </a:cxn>
                <a:cxn ang="0">
                  <a:pos x="436" y="74"/>
                </a:cxn>
                <a:cxn ang="0">
                  <a:pos x="410" y="73"/>
                </a:cxn>
                <a:cxn ang="0">
                  <a:pos x="335" y="67"/>
                </a:cxn>
                <a:cxn ang="0">
                  <a:pos x="293" y="64"/>
                </a:cxn>
                <a:cxn ang="0">
                  <a:pos x="249" y="59"/>
                </a:cxn>
                <a:cxn ang="0">
                  <a:pos x="167" y="49"/>
                </a:cxn>
                <a:cxn ang="0">
                  <a:pos x="131" y="43"/>
                </a:cxn>
                <a:cxn ang="0">
                  <a:pos x="77" y="37"/>
                </a:cxn>
                <a:cxn ang="0">
                  <a:pos x="59" y="36"/>
                </a:cxn>
                <a:cxn ang="0">
                  <a:pos x="54" y="37"/>
                </a:cxn>
                <a:cxn ang="0">
                  <a:pos x="49" y="40"/>
                </a:cxn>
                <a:cxn ang="0">
                  <a:pos x="45" y="47"/>
                </a:cxn>
                <a:cxn ang="0">
                  <a:pos x="43" y="66"/>
                </a:cxn>
                <a:cxn ang="0">
                  <a:pos x="44" y="76"/>
                </a:cxn>
                <a:cxn ang="0">
                  <a:pos x="45" y="90"/>
                </a:cxn>
                <a:cxn ang="0">
                  <a:pos x="42" y="113"/>
                </a:cxn>
                <a:cxn ang="0">
                  <a:pos x="40" y="161"/>
                </a:cxn>
                <a:cxn ang="0">
                  <a:pos x="41" y="184"/>
                </a:cxn>
                <a:cxn ang="0">
                  <a:pos x="41" y="207"/>
                </a:cxn>
                <a:cxn ang="0">
                  <a:pos x="38" y="245"/>
                </a:cxn>
                <a:cxn ang="0">
                  <a:pos x="37" y="266"/>
                </a:cxn>
                <a:cxn ang="0">
                  <a:pos x="36" y="289"/>
                </a:cxn>
                <a:cxn ang="0">
                  <a:pos x="35" y="295"/>
                </a:cxn>
                <a:cxn ang="0">
                  <a:pos x="32" y="300"/>
                </a:cxn>
                <a:cxn ang="0">
                  <a:pos x="29" y="302"/>
                </a:cxn>
                <a:cxn ang="0">
                  <a:pos x="23" y="306"/>
                </a:cxn>
                <a:cxn ang="0">
                  <a:pos x="19" y="306"/>
                </a:cxn>
              </a:cxnLst>
              <a:rect l="0" t="0" r="r" b="b"/>
              <a:pathLst>
                <a:path w="452" h="306">
                  <a:moveTo>
                    <a:pt x="19" y="306"/>
                  </a:moveTo>
                  <a:lnTo>
                    <a:pt x="19" y="306"/>
                  </a:lnTo>
                  <a:lnTo>
                    <a:pt x="12" y="304"/>
                  </a:lnTo>
                  <a:lnTo>
                    <a:pt x="9" y="303"/>
                  </a:lnTo>
                  <a:lnTo>
                    <a:pt x="6" y="301"/>
                  </a:lnTo>
                  <a:lnTo>
                    <a:pt x="4" y="299"/>
                  </a:lnTo>
                  <a:lnTo>
                    <a:pt x="2" y="296"/>
                  </a:lnTo>
                  <a:lnTo>
                    <a:pt x="1" y="292"/>
                  </a:lnTo>
                  <a:lnTo>
                    <a:pt x="0" y="288"/>
                  </a:lnTo>
                  <a:lnTo>
                    <a:pt x="0" y="288"/>
                  </a:lnTo>
                  <a:lnTo>
                    <a:pt x="0" y="257"/>
                  </a:lnTo>
                  <a:lnTo>
                    <a:pt x="1" y="227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7" y="114"/>
                  </a:lnTo>
                  <a:lnTo>
                    <a:pt x="8" y="89"/>
                  </a:lnTo>
                  <a:lnTo>
                    <a:pt x="8" y="63"/>
                  </a:lnTo>
                  <a:lnTo>
                    <a:pt x="8" y="63"/>
                  </a:lnTo>
                  <a:lnTo>
                    <a:pt x="9" y="47"/>
                  </a:lnTo>
                  <a:lnTo>
                    <a:pt x="11" y="34"/>
                  </a:lnTo>
                  <a:lnTo>
                    <a:pt x="15" y="24"/>
                  </a:lnTo>
                  <a:lnTo>
                    <a:pt x="19" y="18"/>
                  </a:lnTo>
                  <a:lnTo>
                    <a:pt x="22" y="14"/>
                  </a:lnTo>
                  <a:lnTo>
                    <a:pt x="25" y="11"/>
                  </a:lnTo>
                  <a:lnTo>
                    <a:pt x="29" y="8"/>
                  </a:lnTo>
                  <a:lnTo>
                    <a:pt x="34" y="6"/>
                  </a:lnTo>
                  <a:lnTo>
                    <a:pt x="39" y="4"/>
                  </a:lnTo>
                  <a:lnTo>
                    <a:pt x="51" y="1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112" y="3"/>
                  </a:lnTo>
                  <a:lnTo>
                    <a:pt x="153" y="7"/>
                  </a:lnTo>
                  <a:lnTo>
                    <a:pt x="193" y="13"/>
                  </a:lnTo>
                  <a:lnTo>
                    <a:pt x="234" y="18"/>
                  </a:lnTo>
                  <a:lnTo>
                    <a:pt x="234" y="18"/>
                  </a:lnTo>
                  <a:lnTo>
                    <a:pt x="284" y="26"/>
                  </a:lnTo>
                  <a:lnTo>
                    <a:pt x="335" y="32"/>
                  </a:lnTo>
                  <a:lnTo>
                    <a:pt x="385" y="37"/>
                  </a:lnTo>
                  <a:lnTo>
                    <a:pt x="410" y="38"/>
                  </a:lnTo>
                  <a:lnTo>
                    <a:pt x="436" y="38"/>
                  </a:lnTo>
                  <a:lnTo>
                    <a:pt x="436" y="38"/>
                  </a:lnTo>
                  <a:lnTo>
                    <a:pt x="440" y="39"/>
                  </a:lnTo>
                  <a:lnTo>
                    <a:pt x="443" y="40"/>
                  </a:lnTo>
                  <a:lnTo>
                    <a:pt x="446" y="41"/>
                  </a:lnTo>
                  <a:lnTo>
                    <a:pt x="448" y="44"/>
                  </a:lnTo>
                  <a:lnTo>
                    <a:pt x="450" y="46"/>
                  </a:lnTo>
                  <a:lnTo>
                    <a:pt x="451" y="49"/>
                  </a:lnTo>
                  <a:lnTo>
                    <a:pt x="452" y="57"/>
                  </a:lnTo>
                  <a:lnTo>
                    <a:pt x="452" y="57"/>
                  </a:lnTo>
                  <a:lnTo>
                    <a:pt x="451" y="63"/>
                  </a:lnTo>
                  <a:lnTo>
                    <a:pt x="450" y="66"/>
                  </a:lnTo>
                  <a:lnTo>
                    <a:pt x="448" y="69"/>
                  </a:lnTo>
                  <a:lnTo>
                    <a:pt x="446" y="71"/>
                  </a:lnTo>
                  <a:lnTo>
                    <a:pt x="443" y="73"/>
                  </a:lnTo>
                  <a:lnTo>
                    <a:pt x="440" y="7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410" y="73"/>
                  </a:lnTo>
                  <a:lnTo>
                    <a:pt x="384" y="72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293" y="64"/>
                  </a:lnTo>
                  <a:lnTo>
                    <a:pt x="293" y="64"/>
                  </a:lnTo>
                  <a:lnTo>
                    <a:pt x="249" y="59"/>
                  </a:lnTo>
                  <a:lnTo>
                    <a:pt x="207" y="55"/>
                  </a:lnTo>
                  <a:lnTo>
                    <a:pt x="167" y="49"/>
                  </a:lnTo>
                  <a:lnTo>
                    <a:pt x="131" y="43"/>
                  </a:lnTo>
                  <a:lnTo>
                    <a:pt x="131" y="43"/>
                  </a:lnTo>
                  <a:lnTo>
                    <a:pt x="97" y="38"/>
                  </a:lnTo>
                  <a:lnTo>
                    <a:pt x="77" y="37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4" y="37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6" y="43"/>
                  </a:lnTo>
                  <a:lnTo>
                    <a:pt x="45" y="47"/>
                  </a:lnTo>
                  <a:lnTo>
                    <a:pt x="43" y="56"/>
                  </a:lnTo>
                  <a:lnTo>
                    <a:pt x="43" y="6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5" y="8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2" y="113"/>
                  </a:lnTo>
                  <a:lnTo>
                    <a:pt x="41" y="137"/>
                  </a:lnTo>
                  <a:lnTo>
                    <a:pt x="40" y="161"/>
                  </a:lnTo>
                  <a:lnTo>
                    <a:pt x="41" y="184"/>
                  </a:lnTo>
                  <a:lnTo>
                    <a:pt x="41" y="184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0" y="226"/>
                  </a:lnTo>
                  <a:lnTo>
                    <a:pt x="38" y="245"/>
                  </a:lnTo>
                  <a:lnTo>
                    <a:pt x="38" y="245"/>
                  </a:lnTo>
                  <a:lnTo>
                    <a:pt x="37" y="266"/>
                  </a:lnTo>
                  <a:lnTo>
                    <a:pt x="36" y="289"/>
                  </a:lnTo>
                  <a:lnTo>
                    <a:pt x="36" y="289"/>
                  </a:lnTo>
                  <a:lnTo>
                    <a:pt x="36" y="292"/>
                  </a:lnTo>
                  <a:lnTo>
                    <a:pt x="35" y="295"/>
                  </a:lnTo>
                  <a:lnTo>
                    <a:pt x="34" y="298"/>
                  </a:lnTo>
                  <a:lnTo>
                    <a:pt x="32" y="300"/>
                  </a:lnTo>
                  <a:lnTo>
                    <a:pt x="32" y="300"/>
                  </a:lnTo>
                  <a:lnTo>
                    <a:pt x="29" y="302"/>
                  </a:lnTo>
                  <a:lnTo>
                    <a:pt x="26" y="304"/>
                  </a:lnTo>
                  <a:lnTo>
                    <a:pt x="23" y="306"/>
                  </a:lnTo>
                  <a:lnTo>
                    <a:pt x="19" y="306"/>
                  </a:lnTo>
                  <a:lnTo>
                    <a:pt x="19" y="30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3" name="Freeform 399">
              <a:extLst>
                <a:ext uri="{FF2B5EF4-FFF2-40B4-BE49-F238E27FC236}">
                  <a16:creationId xmlns:a16="http://schemas.microsoft.com/office/drawing/2014/main" id="{53C3823D-99B5-EB76-EED8-AB5CE3085C2C}"/>
                </a:ext>
              </a:extLst>
            </p:cNvPr>
            <p:cNvSpPr/>
            <p:nvPr/>
          </p:nvSpPr>
          <p:spPr bwMode="auto">
            <a:xfrm>
              <a:off x="4329113" y="3263900"/>
              <a:ext cx="242888" cy="22225"/>
            </a:xfrm>
            <a:custGeom>
              <a:avLst/>
              <a:gdLst/>
              <a:ahLst/>
              <a:cxnLst>
                <a:cxn ang="0">
                  <a:pos x="189" y="42"/>
                </a:cxn>
                <a:cxn ang="0">
                  <a:pos x="174" y="42"/>
                </a:cxn>
                <a:cxn ang="0">
                  <a:pos x="116" y="40"/>
                </a:cxn>
                <a:cxn ang="0">
                  <a:pos x="43" y="38"/>
                </a:cxn>
                <a:cxn ang="0">
                  <a:pos x="18" y="36"/>
                </a:cxn>
                <a:cxn ang="0">
                  <a:pos x="11" y="34"/>
                </a:cxn>
                <a:cxn ang="0">
                  <a:pos x="5" y="29"/>
                </a:cxn>
                <a:cxn ang="0">
                  <a:pos x="1" y="22"/>
                </a:cxn>
                <a:cxn ang="0">
                  <a:pos x="0" y="15"/>
                </a:cxn>
                <a:cxn ang="0">
                  <a:pos x="5" y="5"/>
                </a:cxn>
                <a:cxn ang="0">
                  <a:pos x="9" y="1"/>
                </a:cxn>
                <a:cxn ang="0">
                  <a:pos x="16" y="0"/>
                </a:cxn>
                <a:cxn ang="0">
                  <a:pos x="17" y="0"/>
                </a:cxn>
                <a:cxn ang="0">
                  <a:pos x="61" y="3"/>
                </a:cxn>
                <a:cxn ang="0">
                  <a:pos x="106" y="4"/>
                </a:cxn>
                <a:cxn ang="0">
                  <a:pos x="189" y="7"/>
                </a:cxn>
                <a:cxn ang="0">
                  <a:pos x="218" y="8"/>
                </a:cxn>
                <a:cxn ang="0">
                  <a:pos x="257" y="7"/>
                </a:cxn>
                <a:cxn ang="0">
                  <a:pos x="300" y="6"/>
                </a:cxn>
                <a:cxn ang="0">
                  <a:pos x="393" y="4"/>
                </a:cxn>
                <a:cxn ang="0">
                  <a:pos x="424" y="4"/>
                </a:cxn>
                <a:cxn ang="0">
                  <a:pos x="447" y="6"/>
                </a:cxn>
                <a:cxn ang="0">
                  <a:pos x="454" y="9"/>
                </a:cxn>
                <a:cxn ang="0">
                  <a:pos x="458" y="13"/>
                </a:cxn>
                <a:cxn ang="0">
                  <a:pos x="459" y="22"/>
                </a:cxn>
                <a:cxn ang="0">
                  <a:pos x="457" y="29"/>
                </a:cxn>
                <a:cxn ang="0">
                  <a:pos x="453" y="35"/>
                </a:cxn>
                <a:cxn ang="0">
                  <a:pos x="448" y="40"/>
                </a:cxn>
                <a:cxn ang="0">
                  <a:pos x="439" y="41"/>
                </a:cxn>
                <a:cxn ang="0">
                  <a:pos x="439" y="41"/>
                </a:cxn>
                <a:cxn ang="0">
                  <a:pos x="436" y="41"/>
                </a:cxn>
                <a:cxn ang="0">
                  <a:pos x="424" y="39"/>
                </a:cxn>
                <a:cxn ang="0">
                  <a:pos x="372" y="38"/>
                </a:cxn>
                <a:cxn ang="0">
                  <a:pos x="322" y="38"/>
                </a:cxn>
                <a:cxn ang="0">
                  <a:pos x="268" y="40"/>
                </a:cxn>
                <a:cxn ang="0">
                  <a:pos x="189" y="42"/>
                </a:cxn>
              </a:cxnLst>
              <a:rect l="0" t="0" r="r" b="b"/>
              <a:pathLst>
                <a:path w="459" h="42">
                  <a:moveTo>
                    <a:pt x="189" y="42"/>
                  </a:moveTo>
                  <a:lnTo>
                    <a:pt x="189" y="42"/>
                  </a:lnTo>
                  <a:lnTo>
                    <a:pt x="174" y="42"/>
                  </a:lnTo>
                  <a:lnTo>
                    <a:pt x="174" y="42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68" y="39"/>
                  </a:lnTo>
                  <a:lnTo>
                    <a:pt x="43" y="38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8" y="32"/>
                  </a:lnTo>
                  <a:lnTo>
                    <a:pt x="5" y="29"/>
                  </a:lnTo>
                  <a:lnTo>
                    <a:pt x="2" y="26"/>
                  </a:lnTo>
                  <a:lnTo>
                    <a:pt x="1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61" y="3"/>
                  </a:lnTo>
                  <a:lnTo>
                    <a:pt x="106" y="4"/>
                  </a:lnTo>
                  <a:lnTo>
                    <a:pt x="106" y="4"/>
                  </a:lnTo>
                  <a:lnTo>
                    <a:pt x="147" y="5"/>
                  </a:lnTo>
                  <a:lnTo>
                    <a:pt x="189" y="7"/>
                  </a:lnTo>
                  <a:lnTo>
                    <a:pt x="189" y="7"/>
                  </a:lnTo>
                  <a:lnTo>
                    <a:pt x="218" y="8"/>
                  </a:lnTo>
                  <a:lnTo>
                    <a:pt x="218" y="8"/>
                  </a:lnTo>
                  <a:lnTo>
                    <a:pt x="257" y="7"/>
                  </a:lnTo>
                  <a:lnTo>
                    <a:pt x="300" y="6"/>
                  </a:lnTo>
                  <a:lnTo>
                    <a:pt x="300" y="6"/>
                  </a:lnTo>
                  <a:lnTo>
                    <a:pt x="347" y="4"/>
                  </a:lnTo>
                  <a:lnTo>
                    <a:pt x="393" y="4"/>
                  </a:lnTo>
                  <a:lnTo>
                    <a:pt x="393" y="4"/>
                  </a:lnTo>
                  <a:lnTo>
                    <a:pt x="424" y="4"/>
                  </a:lnTo>
                  <a:lnTo>
                    <a:pt x="447" y="6"/>
                  </a:lnTo>
                  <a:lnTo>
                    <a:pt x="447" y="6"/>
                  </a:lnTo>
                  <a:lnTo>
                    <a:pt x="451" y="7"/>
                  </a:lnTo>
                  <a:lnTo>
                    <a:pt x="454" y="9"/>
                  </a:lnTo>
                  <a:lnTo>
                    <a:pt x="456" y="11"/>
                  </a:lnTo>
                  <a:lnTo>
                    <a:pt x="458" y="13"/>
                  </a:lnTo>
                  <a:lnTo>
                    <a:pt x="459" y="18"/>
                  </a:lnTo>
                  <a:lnTo>
                    <a:pt x="459" y="22"/>
                  </a:lnTo>
                  <a:lnTo>
                    <a:pt x="459" y="22"/>
                  </a:lnTo>
                  <a:lnTo>
                    <a:pt x="457" y="29"/>
                  </a:lnTo>
                  <a:lnTo>
                    <a:pt x="456" y="32"/>
                  </a:lnTo>
                  <a:lnTo>
                    <a:pt x="453" y="35"/>
                  </a:lnTo>
                  <a:lnTo>
                    <a:pt x="451" y="38"/>
                  </a:lnTo>
                  <a:lnTo>
                    <a:pt x="448" y="40"/>
                  </a:lnTo>
                  <a:lnTo>
                    <a:pt x="444" y="41"/>
                  </a:lnTo>
                  <a:lnTo>
                    <a:pt x="439" y="41"/>
                  </a:lnTo>
                  <a:lnTo>
                    <a:pt x="439" y="41"/>
                  </a:lnTo>
                  <a:lnTo>
                    <a:pt x="439" y="41"/>
                  </a:lnTo>
                  <a:lnTo>
                    <a:pt x="439" y="41"/>
                  </a:lnTo>
                  <a:lnTo>
                    <a:pt x="436" y="41"/>
                  </a:lnTo>
                  <a:lnTo>
                    <a:pt x="436" y="41"/>
                  </a:lnTo>
                  <a:lnTo>
                    <a:pt x="424" y="39"/>
                  </a:lnTo>
                  <a:lnTo>
                    <a:pt x="410" y="38"/>
                  </a:lnTo>
                  <a:lnTo>
                    <a:pt x="372" y="38"/>
                  </a:lnTo>
                  <a:lnTo>
                    <a:pt x="372" y="38"/>
                  </a:lnTo>
                  <a:lnTo>
                    <a:pt x="322" y="38"/>
                  </a:lnTo>
                  <a:lnTo>
                    <a:pt x="268" y="40"/>
                  </a:lnTo>
                  <a:lnTo>
                    <a:pt x="268" y="40"/>
                  </a:lnTo>
                  <a:lnTo>
                    <a:pt x="226" y="41"/>
                  </a:lnTo>
                  <a:lnTo>
                    <a:pt x="189" y="42"/>
                  </a:lnTo>
                  <a:lnTo>
                    <a:pt x="189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4" name="Freeform 400">
              <a:extLst>
                <a:ext uri="{FF2B5EF4-FFF2-40B4-BE49-F238E27FC236}">
                  <a16:creationId xmlns:a16="http://schemas.microsoft.com/office/drawing/2014/main" id="{0577B0F2-7B6E-867D-3A64-5C014E9667A8}"/>
                </a:ext>
              </a:extLst>
            </p:cNvPr>
            <p:cNvSpPr/>
            <p:nvPr/>
          </p:nvSpPr>
          <p:spPr bwMode="auto">
            <a:xfrm>
              <a:off x="4335463" y="3346450"/>
              <a:ext cx="173038" cy="19050"/>
            </a:xfrm>
            <a:custGeom>
              <a:avLst/>
              <a:gdLst/>
              <a:ahLst/>
              <a:cxnLst>
                <a:cxn ang="0">
                  <a:pos x="17" y="36"/>
                </a:cxn>
                <a:cxn ang="0">
                  <a:pos x="17" y="36"/>
                </a:cxn>
                <a:cxn ang="0">
                  <a:pos x="13" y="35"/>
                </a:cxn>
                <a:cxn ang="0">
                  <a:pos x="10" y="34"/>
                </a:cxn>
                <a:cxn ang="0">
                  <a:pos x="7" y="32"/>
                </a:cxn>
                <a:cxn ang="0">
                  <a:pos x="4" y="30"/>
                </a:cxn>
                <a:cxn ang="0">
                  <a:pos x="3" y="28"/>
                </a:cxn>
                <a:cxn ang="0">
                  <a:pos x="1" y="25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312" y="0"/>
                </a:cxn>
                <a:cxn ang="0">
                  <a:pos x="312" y="0"/>
                </a:cxn>
                <a:cxn ang="0">
                  <a:pos x="316" y="0"/>
                </a:cxn>
                <a:cxn ang="0">
                  <a:pos x="319" y="1"/>
                </a:cxn>
                <a:cxn ang="0">
                  <a:pos x="322" y="3"/>
                </a:cxn>
                <a:cxn ang="0">
                  <a:pos x="324" y="5"/>
                </a:cxn>
                <a:cxn ang="0">
                  <a:pos x="326" y="8"/>
                </a:cxn>
                <a:cxn ang="0">
                  <a:pos x="327" y="11"/>
                </a:cxn>
                <a:cxn ang="0">
                  <a:pos x="328" y="17"/>
                </a:cxn>
                <a:cxn ang="0">
                  <a:pos x="328" y="17"/>
                </a:cxn>
                <a:cxn ang="0">
                  <a:pos x="327" y="25"/>
                </a:cxn>
                <a:cxn ang="0">
                  <a:pos x="326" y="28"/>
                </a:cxn>
                <a:cxn ang="0">
                  <a:pos x="324" y="30"/>
                </a:cxn>
                <a:cxn ang="0">
                  <a:pos x="322" y="32"/>
                </a:cxn>
                <a:cxn ang="0">
                  <a:pos x="319" y="34"/>
                </a:cxn>
                <a:cxn ang="0">
                  <a:pos x="316" y="35"/>
                </a:cxn>
                <a:cxn ang="0">
                  <a:pos x="312" y="36"/>
                </a:cxn>
                <a:cxn ang="0">
                  <a:pos x="17" y="36"/>
                </a:cxn>
              </a:cxnLst>
              <a:rect l="0" t="0" r="r" b="b"/>
              <a:pathLst>
                <a:path w="328" h="36">
                  <a:moveTo>
                    <a:pt x="17" y="36"/>
                  </a:moveTo>
                  <a:lnTo>
                    <a:pt x="17" y="36"/>
                  </a:lnTo>
                  <a:lnTo>
                    <a:pt x="13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19" y="1"/>
                  </a:lnTo>
                  <a:lnTo>
                    <a:pt x="322" y="3"/>
                  </a:lnTo>
                  <a:lnTo>
                    <a:pt x="324" y="5"/>
                  </a:lnTo>
                  <a:lnTo>
                    <a:pt x="326" y="8"/>
                  </a:lnTo>
                  <a:lnTo>
                    <a:pt x="327" y="11"/>
                  </a:lnTo>
                  <a:lnTo>
                    <a:pt x="328" y="17"/>
                  </a:lnTo>
                  <a:lnTo>
                    <a:pt x="328" y="17"/>
                  </a:lnTo>
                  <a:lnTo>
                    <a:pt x="327" y="25"/>
                  </a:lnTo>
                  <a:lnTo>
                    <a:pt x="326" y="28"/>
                  </a:lnTo>
                  <a:lnTo>
                    <a:pt x="324" y="30"/>
                  </a:lnTo>
                  <a:lnTo>
                    <a:pt x="322" y="32"/>
                  </a:lnTo>
                  <a:lnTo>
                    <a:pt x="319" y="34"/>
                  </a:lnTo>
                  <a:lnTo>
                    <a:pt x="316" y="35"/>
                  </a:lnTo>
                  <a:lnTo>
                    <a:pt x="312" y="36"/>
                  </a:lnTo>
                  <a:lnTo>
                    <a:pt x="17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5" name="Freeform 401">
              <a:extLst>
                <a:ext uri="{FF2B5EF4-FFF2-40B4-BE49-F238E27FC236}">
                  <a16:creationId xmlns:a16="http://schemas.microsoft.com/office/drawing/2014/main" id="{1758D6F3-EABE-3770-EBD1-9FCD54CF2056}"/>
                </a:ext>
              </a:extLst>
            </p:cNvPr>
            <p:cNvSpPr/>
            <p:nvPr/>
          </p:nvSpPr>
          <p:spPr bwMode="auto">
            <a:xfrm>
              <a:off x="4332288" y="3421063"/>
              <a:ext cx="63500" cy="23813"/>
            </a:xfrm>
            <a:custGeom>
              <a:avLst/>
              <a:gdLst/>
              <a:ahLst/>
              <a:cxnLst>
                <a:cxn ang="0">
                  <a:pos x="79" y="44"/>
                </a:cxn>
                <a:cxn ang="0">
                  <a:pos x="61" y="40"/>
                </a:cxn>
                <a:cxn ang="0">
                  <a:pos x="57" y="39"/>
                </a:cxn>
                <a:cxn ang="0">
                  <a:pos x="54" y="37"/>
                </a:cxn>
                <a:cxn ang="0">
                  <a:pos x="53" y="36"/>
                </a:cxn>
                <a:cxn ang="0">
                  <a:pos x="44" y="35"/>
                </a:cxn>
                <a:cxn ang="0">
                  <a:pos x="40" y="35"/>
                </a:cxn>
                <a:cxn ang="0">
                  <a:pos x="33" y="36"/>
                </a:cxn>
                <a:cxn ang="0">
                  <a:pos x="16" y="37"/>
                </a:cxn>
                <a:cxn ang="0">
                  <a:pos x="16" y="37"/>
                </a:cxn>
                <a:cxn ang="0">
                  <a:pos x="9" y="36"/>
                </a:cxn>
                <a:cxn ang="0">
                  <a:pos x="4" y="32"/>
                </a:cxn>
                <a:cxn ang="0">
                  <a:pos x="0" y="21"/>
                </a:cxn>
                <a:cxn ang="0">
                  <a:pos x="1" y="15"/>
                </a:cxn>
                <a:cxn ang="0">
                  <a:pos x="4" y="8"/>
                </a:cxn>
                <a:cxn ang="0">
                  <a:pos x="9" y="3"/>
                </a:cxn>
                <a:cxn ang="0">
                  <a:pos x="17" y="1"/>
                </a:cxn>
                <a:cxn ang="0">
                  <a:pos x="29" y="1"/>
                </a:cxn>
                <a:cxn ang="0">
                  <a:pos x="45" y="0"/>
                </a:cxn>
                <a:cxn ang="0">
                  <a:pos x="57" y="1"/>
                </a:cxn>
                <a:cxn ang="0">
                  <a:pos x="67" y="3"/>
                </a:cxn>
                <a:cxn ang="0">
                  <a:pos x="74" y="6"/>
                </a:cxn>
                <a:cxn ang="0">
                  <a:pos x="102" y="6"/>
                </a:cxn>
                <a:cxn ang="0">
                  <a:pos x="110" y="8"/>
                </a:cxn>
                <a:cxn ang="0">
                  <a:pos x="115" y="13"/>
                </a:cxn>
                <a:cxn ang="0">
                  <a:pos x="118" y="18"/>
                </a:cxn>
                <a:cxn ang="0">
                  <a:pos x="119" y="25"/>
                </a:cxn>
                <a:cxn ang="0">
                  <a:pos x="117" y="34"/>
                </a:cxn>
                <a:cxn ang="0">
                  <a:pos x="112" y="39"/>
                </a:cxn>
                <a:cxn ang="0">
                  <a:pos x="106" y="43"/>
                </a:cxn>
                <a:cxn ang="0">
                  <a:pos x="102" y="43"/>
                </a:cxn>
                <a:cxn ang="0">
                  <a:pos x="90" y="43"/>
                </a:cxn>
                <a:cxn ang="0">
                  <a:pos x="79" y="44"/>
                </a:cxn>
              </a:cxnLst>
              <a:rect l="0" t="0" r="r" b="b"/>
              <a:pathLst>
                <a:path w="119" h="44">
                  <a:moveTo>
                    <a:pt x="79" y="44"/>
                  </a:moveTo>
                  <a:lnTo>
                    <a:pt x="79" y="44"/>
                  </a:lnTo>
                  <a:lnTo>
                    <a:pt x="69" y="43"/>
                  </a:lnTo>
                  <a:lnTo>
                    <a:pt x="61" y="40"/>
                  </a:lnTo>
                  <a:lnTo>
                    <a:pt x="61" y="40"/>
                  </a:lnTo>
                  <a:lnTo>
                    <a:pt x="57" y="39"/>
                  </a:lnTo>
                  <a:lnTo>
                    <a:pt x="54" y="37"/>
                  </a:lnTo>
                  <a:lnTo>
                    <a:pt x="54" y="37"/>
                  </a:lnTo>
                  <a:lnTo>
                    <a:pt x="53" y="36"/>
                  </a:lnTo>
                  <a:lnTo>
                    <a:pt x="53" y="36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33" y="36"/>
                  </a:lnTo>
                  <a:lnTo>
                    <a:pt x="33" y="36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9" y="36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8"/>
                  </a:lnTo>
                  <a:lnTo>
                    <a:pt x="6" y="5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7" y="1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72" y="5"/>
                  </a:lnTo>
                  <a:lnTo>
                    <a:pt x="74" y="6"/>
                  </a:lnTo>
                  <a:lnTo>
                    <a:pt x="102" y="6"/>
                  </a:lnTo>
                  <a:lnTo>
                    <a:pt x="102" y="6"/>
                  </a:lnTo>
                  <a:lnTo>
                    <a:pt x="106" y="6"/>
                  </a:lnTo>
                  <a:lnTo>
                    <a:pt x="110" y="8"/>
                  </a:lnTo>
                  <a:lnTo>
                    <a:pt x="112" y="9"/>
                  </a:lnTo>
                  <a:lnTo>
                    <a:pt x="115" y="13"/>
                  </a:lnTo>
                  <a:lnTo>
                    <a:pt x="117" y="15"/>
                  </a:lnTo>
                  <a:lnTo>
                    <a:pt x="118" y="18"/>
                  </a:lnTo>
                  <a:lnTo>
                    <a:pt x="119" y="25"/>
                  </a:lnTo>
                  <a:lnTo>
                    <a:pt x="119" y="25"/>
                  </a:lnTo>
                  <a:lnTo>
                    <a:pt x="118" y="31"/>
                  </a:lnTo>
                  <a:lnTo>
                    <a:pt x="117" y="34"/>
                  </a:lnTo>
                  <a:lnTo>
                    <a:pt x="115" y="36"/>
                  </a:lnTo>
                  <a:lnTo>
                    <a:pt x="112" y="39"/>
                  </a:lnTo>
                  <a:lnTo>
                    <a:pt x="110" y="40"/>
                  </a:lnTo>
                  <a:lnTo>
                    <a:pt x="106" y="43"/>
                  </a:lnTo>
                  <a:lnTo>
                    <a:pt x="102" y="43"/>
                  </a:lnTo>
                  <a:lnTo>
                    <a:pt x="102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79" y="44"/>
                  </a:lnTo>
                  <a:lnTo>
                    <a:pt x="79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6" name="Freeform 402">
              <a:extLst>
                <a:ext uri="{FF2B5EF4-FFF2-40B4-BE49-F238E27FC236}">
                  <a16:creationId xmlns:a16="http://schemas.microsoft.com/office/drawing/2014/main" id="{E866F10D-83C5-55BC-9735-2B50DFB4B41C}"/>
                </a:ext>
              </a:extLst>
            </p:cNvPr>
            <p:cNvSpPr/>
            <p:nvPr/>
          </p:nvSpPr>
          <p:spPr bwMode="auto">
            <a:xfrm>
              <a:off x="4427538" y="3421063"/>
              <a:ext cx="68263" cy="22225"/>
            </a:xfrm>
            <a:custGeom>
              <a:avLst/>
              <a:gdLst/>
              <a:ahLst/>
              <a:cxnLst>
                <a:cxn ang="0">
                  <a:pos x="18" y="42"/>
                </a:cxn>
                <a:cxn ang="0">
                  <a:pos x="18" y="42"/>
                </a:cxn>
                <a:cxn ang="0">
                  <a:pos x="14" y="42"/>
                </a:cxn>
                <a:cxn ang="0">
                  <a:pos x="10" y="39"/>
                </a:cxn>
                <a:cxn ang="0">
                  <a:pos x="7" y="38"/>
                </a:cxn>
                <a:cxn ang="0">
                  <a:pos x="4" y="36"/>
                </a:cxn>
                <a:cxn ang="0">
                  <a:pos x="2" y="33"/>
                </a:cxn>
                <a:cxn ang="0">
                  <a:pos x="1" y="3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" y="17"/>
                </a:cxn>
                <a:cxn ang="0">
                  <a:pos x="2" y="14"/>
                </a:cxn>
                <a:cxn ang="0">
                  <a:pos x="4" y="12"/>
                </a:cxn>
                <a:cxn ang="0">
                  <a:pos x="8" y="8"/>
                </a:cxn>
                <a:cxn ang="0">
                  <a:pos x="10" y="7"/>
                </a:cxn>
                <a:cxn ang="0">
                  <a:pos x="14" y="5"/>
                </a:cxn>
                <a:cxn ang="0">
                  <a:pos x="18" y="5"/>
                </a:cxn>
                <a:cxn ang="0">
                  <a:pos x="18" y="5"/>
                </a:cxn>
                <a:cxn ang="0">
                  <a:pos x="42" y="4"/>
                </a:cxn>
                <a:cxn ang="0">
                  <a:pos x="65" y="3"/>
                </a:cxn>
                <a:cxn ang="0">
                  <a:pos x="65" y="3"/>
                </a:cxn>
                <a:cxn ang="0">
                  <a:pos x="89" y="1"/>
                </a:cxn>
                <a:cxn ang="0">
                  <a:pos x="113" y="0"/>
                </a:cxn>
                <a:cxn ang="0">
                  <a:pos x="113" y="0"/>
                </a:cxn>
                <a:cxn ang="0">
                  <a:pos x="117" y="1"/>
                </a:cxn>
                <a:cxn ang="0">
                  <a:pos x="120" y="2"/>
                </a:cxn>
                <a:cxn ang="0">
                  <a:pos x="123" y="4"/>
                </a:cxn>
                <a:cxn ang="0">
                  <a:pos x="125" y="6"/>
                </a:cxn>
                <a:cxn ang="0">
                  <a:pos x="127" y="8"/>
                </a:cxn>
                <a:cxn ang="0">
                  <a:pos x="128" y="12"/>
                </a:cxn>
                <a:cxn ang="0">
                  <a:pos x="129" y="19"/>
                </a:cxn>
                <a:cxn ang="0">
                  <a:pos x="129" y="19"/>
                </a:cxn>
                <a:cxn ang="0">
                  <a:pos x="128" y="25"/>
                </a:cxn>
                <a:cxn ang="0">
                  <a:pos x="127" y="28"/>
                </a:cxn>
                <a:cxn ang="0">
                  <a:pos x="125" y="31"/>
                </a:cxn>
                <a:cxn ang="0">
                  <a:pos x="123" y="33"/>
                </a:cxn>
                <a:cxn ang="0">
                  <a:pos x="120" y="35"/>
                </a:cxn>
                <a:cxn ang="0">
                  <a:pos x="117" y="36"/>
                </a:cxn>
                <a:cxn ang="0">
                  <a:pos x="113" y="36"/>
                </a:cxn>
                <a:cxn ang="0">
                  <a:pos x="113" y="36"/>
                </a:cxn>
                <a:cxn ang="0">
                  <a:pos x="88" y="37"/>
                </a:cxn>
                <a:cxn ang="0">
                  <a:pos x="64" y="39"/>
                </a:cxn>
                <a:cxn ang="0">
                  <a:pos x="64" y="39"/>
                </a:cxn>
                <a:cxn ang="0">
                  <a:pos x="42" y="41"/>
                </a:cxn>
                <a:cxn ang="0">
                  <a:pos x="18" y="42"/>
                </a:cxn>
                <a:cxn ang="0">
                  <a:pos x="18" y="42"/>
                </a:cxn>
              </a:cxnLst>
              <a:rect l="0" t="0" r="r" b="b"/>
              <a:pathLst>
                <a:path w="129" h="42">
                  <a:moveTo>
                    <a:pt x="18" y="42"/>
                  </a:moveTo>
                  <a:lnTo>
                    <a:pt x="18" y="42"/>
                  </a:lnTo>
                  <a:lnTo>
                    <a:pt x="14" y="42"/>
                  </a:lnTo>
                  <a:lnTo>
                    <a:pt x="10" y="39"/>
                  </a:lnTo>
                  <a:lnTo>
                    <a:pt x="7" y="38"/>
                  </a:lnTo>
                  <a:lnTo>
                    <a:pt x="4" y="36"/>
                  </a:lnTo>
                  <a:lnTo>
                    <a:pt x="2" y="33"/>
                  </a:lnTo>
                  <a:lnTo>
                    <a:pt x="1" y="3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17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0" y="7"/>
                  </a:lnTo>
                  <a:lnTo>
                    <a:pt x="14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42" y="4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89" y="1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17" y="1"/>
                  </a:lnTo>
                  <a:lnTo>
                    <a:pt x="120" y="2"/>
                  </a:lnTo>
                  <a:lnTo>
                    <a:pt x="123" y="4"/>
                  </a:lnTo>
                  <a:lnTo>
                    <a:pt x="125" y="6"/>
                  </a:lnTo>
                  <a:lnTo>
                    <a:pt x="127" y="8"/>
                  </a:lnTo>
                  <a:lnTo>
                    <a:pt x="128" y="12"/>
                  </a:lnTo>
                  <a:lnTo>
                    <a:pt x="129" y="19"/>
                  </a:lnTo>
                  <a:lnTo>
                    <a:pt x="129" y="19"/>
                  </a:lnTo>
                  <a:lnTo>
                    <a:pt x="128" y="25"/>
                  </a:lnTo>
                  <a:lnTo>
                    <a:pt x="127" y="28"/>
                  </a:lnTo>
                  <a:lnTo>
                    <a:pt x="125" y="31"/>
                  </a:lnTo>
                  <a:lnTo>
                    <a:pt x="123" y="33"/>
                  </a:lnTo>
                  <a:lnTo>
                    <a:pt x="120" y="35"/>
                  </a:lnTo>
                  <a:lnTo>
                    <a:pt x="117" y="36"/>
                  </a:lnTo>
                  <a:lnTo>
                    <a:pt x="113" y="36"/>
                  </a:lnTo>
                  <a:lnTo>
                    <a:pt x="113" y="36"/>
                  </a:lnTo>
                  <a:lnTo>
                    <a:pt x="88" y="37"/>
                  </a:lnTo>
                  <a:lnTo>
                    <a:pt x="64" y="39"/>
                  </a:lnTo>
                  <a:lnTo>
                    <a:pt x="64" y="39"/>
                  </a:lnTo>
                  <a:lnTo>
                    <a:pt x="42" y="41"/>
                  </a:lnTo>
                  <a:lnTo>
                    <a:pt x="18" y="42"/>
                  </a:lnTo>
                  <a:lnTo>
                    <a:pt x="18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7" name="Freeform 403">
              <a:extLst>
                <a:ext uri="{FF2B5EF4-FFF2-40B4-BE49-F238E27FC236}">
                  <a16:creationId xmlns:a16="http://schemas.microsoft.com/office/drawing/2014/main" id="{DAD62080-8222-B279-4A58-36ADECE8D1EF}"/>
                </a:ext>
              </a:extLst>
            </p:cNvPr>
            <p:cNvSpPr/>
            <p:nvPr/>
          </p:nvSpPr>
          <p:spPr bwMode="auto">
            <a:xfrm>
              <a:off x="4335463" y="3495675"/>
              <a:ext cx="128588" cy="20638"/>
            </a:xfrm>
            <a:custGeom>
              <a:avLst/>
              <a:gdLst/>
              <a:ahLst/>
              <a:cxnLst>
                <a:cxn ang="0">
                  <a:pos x="226" y="40"/>
                </a:cxn>
                <a:cxn ang="0">
                  <a:pos x="226" y="40"/>
                </a:cxn>
                <a:cxn ang="0">
                  <a:pos x="173" y="39"/>
                </a:cxn>
                <a:cxn ang="0">
                  <a:pos x="122" y="38"/>
                </a:cxn>
                <a:cxn ang="0">
                  <a:pos x="122" y="38"/>
                </a:cxn>
                <a:cxn ang="0">
                  <a:pos x="70" y="36"/>
                </a:cxn>
                <a:cxn ang="0">
                  <a:pos x="17" y="35"/>
                </a:cxn>
                <a:cxn ang="0">
                  <a:pos x="17" y="35"/>
                </a:cxn>
                <a:cxn ang="0">
                  <a:pos x="13" y="35"/>
                </a:cxn>
                <a:cxn ang="0">
                  <a:pos x="10" y="34"/>
                </a:cxn>
                <a:cxn ang="0">
                  <a:pos x="7" y="32"/>
                </a:cxn>
                <a:cxn ang="0">
                  <a:pos x="4" y="30"/>
                </a:cxn>
                <a:cxn ang="0">
                  <a:pos x="3" y="26"/>
                </a:cxn>
                <a:cxn ang="0">
                  <a:pos x="1" y="23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70" y="0"/>
                </a:cxn>
                <a:cxn ang="0">
                  <a:pos x="122" y="2"/>
                </a:cxn>
                <a:cxn ang="0">
                  <a:pos x="122" y="2"/>
                </a:cxn>
                <a:cxn ang="0">
                  <a:pos x="173" y="3"/>
                </a:cxn>
                <a:cxn ang="0">
                  <a:pos x="226" y="4"/>
                </a:cxn>
                <a:cxn ang="0">
                  <a:pos x="226" y="4"/>
                </a:cxn>
                <a:cxn ang="0">
                  <a:pos x="230" y="5"/>
                </a:cxn>
                <a:cxn ang="0">
                  <a:pos x="233" y="6"/>
                </a:cxn>
                <a:cxn ang="0">
                  <a:pos x="236" y="7"/>
                </a:cxn>
                <a:cxn ang="0">
                  <a:pos x="239" y="10"/>
                </a:cxn>
                <a:cxn ang="0">
                  <a:pos x="240" y="12"/>
                </a:cxn>
                <a:cxn ang="0">
                  <a:pos x="242" y="15"/>
                </a:cxn>
                <a:cxn ang="0">
                  <a:pos x="243" y="22"/>
                </a:cxn>
                <a:cxn ang="0">
                  <a:pos x="243" y="22"/>
                </a:cxn>
                <a:cxn ang="0">
                  <a:pos x="242" y="29"/>
                </a:cxn>
                <a:cxn ang="0">
                  <a:pos x="240" y="32"/>
                </a:cxn>
                <a:cxn ang="0">
                  <a:pos x="239" y="35"/>
                </a:cxn>
                <a:cxn ang="0">
                  <a:pos x="236" y="37"/>
                </a:cxn>
                <a:cxn ang="0">
                  <a:pos x="233" y="39"/>
                </a:cxn>
                <a:cxn ang="0">
                  <a:pos x="230" y="40"/>
                </a:cxn>
                <a:cxn ang="0">
                  <a:pos x="226" y="40"/>
                </a:cxn>
                <a:cxn ang="0">
                  <a:pos x="226" y="40"/>
                </a:cxn>
              </a:cxnLst>
              <a:rect l="0" t="0" r="r" b="b"/>
              <a:pathLst>
                <a:path w="243" h="40">
                  <a:moveTo>
                    <a:pt x="226" y="40"/>
                  </a:moveTo>
                  <a:lnTo>
                    <a:pt x="226" y="40"/>
                  </a:lnTo>
                  <a:lnTo>
                    <a:pt x="173" y="39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70" y="36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13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4" y="30"/>
                  </a:lnTo>
                  <a:lnTo>
                    <a:pt x="3" y="26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70" y="0"/>
                  </a:lnTo>
                  <a:lnTo>
                    <a:pt x="122" y="2"/>
                  </a:lnTo>
                  <a:lnTo>
                    <a:pt x="122" y="2"/>
                  </a:lnTo>
                  <a:lnTo>
                    <a:pt x="173" y="3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30" y="5"/>
                  </a:lnTo>
                  <a:lnTo>
                    <a:pt x="233" y="6"/>
                  </a:lnTo>
                  <a:lnTo>
                    <a:pt x="236" y="7"/>
                  </a:lnTo>
                  <a:lnTo>
                    <a:pt x="239" y="10"/>
                  </a:lnTo>
                  <a:lnTo>
                    <a:pt x="240" y="12"/>
                  </a:lnTo>
                  <a:lnTo>
                    <a:pt x="242" y="15"/>
                  </a:lnTo>
                  <a:lnTo>
                    <a:pt x="243" y="22"/>
                  </a:lnTo>
                  <a:lnTo>
                    <a:pt x="243" y="22"/>
                  </a:lnTo>
                  <a:lnTo>
                    <a:pt x="242" y="29"/>
                  </a:lnTo>
                  <a:lnTo>
                    <a:pt x="240" y="32"/>
                  </a:lnTo>
                  <a:lnTo>
                    <a:pt x="239" y="35"/>
                  </a:lnTo>
                  <a:lnTo>
                    <a:pt x="236" y="37"/>
                  </a:lnTo>
                  <a:lnTo>
                    <a:pt x="233" y="39"/>
                  </a:lnTo>
                  <a:lnTo>
                    <a:pt x="230" y="40"/>
                  </a:lnTo>
                  <a:lnTo>
                    <a:pt x="226" y="40"/>
                  </a:lnTo>
                  <a:lnTo>
                    <a:pt x="226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8" name="Freeform 404">
              <a:extLst>
                <a:ext uri="{FF2B5EF4-FFF2-40B4-BE49-F238E27FC236}">
                  <a16:creationId xmlns:a16="http://schemas.microsoft.com/office/drawing/2014/main" id="{BC188DCD-97C7-CCD0-37E0-0216F6C41CB1}"/>
                </a:ext>
              </a:extLst>
            </p:cNvPr>
            <p:cNvSpPr/>
            <p:nvPr/>
          </p:nvSpPr>
          <p:spPr bwMode="auto">
            <a:xfrm>
              <a:off x="4332288" y="3560763"/>
              <a:ext cx="77788" cy="19050"/>
            </a:xfrm>
            <a:custGeom>
              <a:avLst/>
              <a:gdLst/>
              <a:ahLst/>
              <a:cxnLst>
                <a:cxn ang="0">
                  <a:pos x="16" y="36"/>
                </a:cxn>
                <a:cxn ang="0">
                  <a:pos x="16" y="36"/>
                </a:cxn>
                <a:cxn ang="0">
                  <a:pos x="12" y="35"/>
                </a:cxn>
                <a:cxn ang="0">
                  <a:pos x="9" y="34"/>
                </a:cxn>
                <a:cxn ang="0">
                  <a:pos x="6" y="33"/>
                </a:cxn>
                <a:cxn ang="0">
                  <a:pos x="4" y="30"/>
                </a:cxn>
                <a:cxn ang="0">
                  <a:pos x="2" y="27"/>
                </a:cxn>
                <a:cxn ang="0">
                  <a:pos x="1" y="24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2" y="8"/>
                </a:cxn>
                <a:cxn ang="0">
                  <a:pos x="4" y="5"/>
                </a:cxn>
                <a:cxn ang="0">
                  <a:pos x="6" y="3"/>
                </a:cxn>
                <a:cxn ang="0">
                  <a:pos x="9" y="1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5" y="0"/>
                </a:cxn>
                <a:cxn ang="0">
                  <a:pos x="138" y="1"/>
                </a:cxn>
                <a:cxn ang="0">
                  <a:pos x="141" y="3"/>
                </a:cxn>
                <a:cxn ang="0">
                  <a:pos x="143" y="5"/>
                </a:cxn>
                <a:cxn ang="0">
                  <a:pos x="145" y="8"/>
                </a:cxn>
                <a:cxn ang="0">
                  <a:pos x="146" y="11"/>
                </a:cxn>
                <a:cxn ang="0">
                  <a:pos x="147" y="17"/>
                </a:cxn>
                <a:cxn ang="0">
                  <a:pos x="147" y="17"/>
                </a:cxn>
                <a:cxn ang="0">
                  <a:pos x="146" y="24"/>
                </a:cxn>
                <a:cxn ang="0">
                  <a:pos x="145" y="27"/>
                </a:cxn>
                <a:cxn ang="0">
                  <a:pos x="143" y="30"/>
                </a:cxn>
                <a:cxn ang="0">
                  <a:pos x="141" y="33"/>
                </a:cxn>
                <a:cxn ang="0">
                  <a:pos x="138" y="34"/>
                </a:cxn>
                <a:cxn ang="0">
                  <a:pos x="135" y="35"/>
                </a:cxn>
                <a:cxn ang="0">
                  <a:pos x="131" y="36"/>
                </a:cxn>
                <a:cxn ang="0">
                  <a:pos x="16" y="36"/>
                </a:cxn>
              </a:cxnLst>
              <a:rect l="0" t="0" r="r" b="b"/>
              <a:pathLst>
                <a:path w="147" h="36">
                  <a:moveTo>
                    <a:pt x="16" y="36"/>
                  </a:moveTo>
                  <a:lnTo>
                    <a:pt x="16" y="36"/>
                  </a:lnTo>
                  <a:lnTo>
                    <a:pt x="12" y="35"/>
                  </a:lnTo>
                  <a:lnTo>
                    <a:pt x="9" y="34"/>
                  </a:lnTo>
                  <a:lnTo>
                    <a:pt x="6" y="33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2" y="8"/>
                  </a:lnTo>
                  <a:lnTo>
                    <a:pt x="4" y="5"/>
                  </a:lnTo>
                  <a:lnTo>
                    <a:pt x="6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1"/>
                  </a:lnTo>
                  <a:lnTo>
                    <a:pt x="141" y="3"/>
                  </a:lnTo>
                  <a:lnTo>
                    <a:pt x="143" y="5"/>
                  </a:lnTo>
                  <a:lnTo>
                    <a:pt x="145" y="8"/>
                  </a:lnTo>
                  <a:lnTo>
                    <a:pt x="146" y="11"/>
                  </a:lnTo>
                  <a:lnTo>
                    <a:pt x="147" y="17"/>
                  </a:lnTo>
                  <a:lnTo>
                    <a:pt x="147" y="17"/>
                  </a:lnTo>
                  <a:lnTo>
                    <a:pt x="146" y="24"/>
                  </a:lnTo>
                  <a:lnTo>
                    <a:pt x="145" y="27"/>
                  </a:lnTo>
                  <a:lnTo>
                    <a:pt x="143" y="30"/>
                  </a:lnTo>
                  <a:lnTo>
                    <a:pt x="141" y="33"/>
                  </a:lnTo>
                  <a:lnTo>
                    <a:pt x="138" y="34"/>
                  </a:lnTo>
                  <a:lnTo>
                    <a:pt x="135" y="35"/>
                  </a:lnTo>
                  <a:lnTo>
                    <a:pt x="131" y="36"/>
                  </a:lnTo>
                  <a:lnTo>
                    <a:pt x="16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9" name="Freeform 405">
              <a:extLst>
                <a:ext uri="{FF2B5EF4-FFF2-40B4-BE49-F238E27FC236}">
                  <a16:creationId xmlns:a16="http://schemas.microsoft.com/office/drawing/2014/main" id="{4ECB5F03-EFCF-030F-3938-174BA1C551BD}"/>
                </a:ext>
              </a:extLst>
            </p:cNvPr>
            <p:cNvSpPr/>
            <p:nvPr/>
          </p:nvSpPr>
          <p:spPr bwMode="auto">
            <a:xfrm>
              <a:off x="4329113" y="3621088"/>
              <a:ext cx="66675" cy="20638"/>
            </a:xfrm>
            <a:custGeom>
              <a:avLst/>
              <a:gdLst/>
              <a:ahLst/>
              <a:cxnLst>
                <a:cxn ang="0">
                  <a:pos x="19" y="41"/>
                </a:cxn>
                <a:cxn ang="0">
                  <a:pos x="19" y="41"/>
                </a:cxn>
                <a:cxn ang="0">
                  <a:pos x="15" y="39"/>
                </a:cxn>
                <a:cxn ang="0">
                  <a:pos x="12" y="38"/>
                </a:cxn>
                <a:cxn ang="0">
                  <a:pos x="9" y="37"/>
                </a:cxn>
                <a:cxn ang="0">
                  <a:pos x="7" y="34"/>
                </a:cxn>
                <a:cxn ang="0">
                  <a:pos x="3" y="32"/>
                </a:cxn>
                <a:cxn ang="0">
                  <a:pos x="2" y="29"/>
                </a:cxn>
                <a:cxn ang="0">
                  <a:pos x="1" y="26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2" y="10"/>
                </a:cxn>
                <a:cxn ang="0">
                  <a:pos x="5" y="6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2" y="1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24" y="1"/>
                </a:cxn>
                <a:cxn ang="0">
                  <a:pos x="29" y="3"/>
                </a:cxn>
                <a:cxn ang="0">
                  <a:pos x="31" y="4"/>
                </a:cxn>
                <a:cxn ang="0">
                  <a:pos x="109" y="4"/>
                </a:cxn>
                <a:cxn ang="0">
                  <a:pos x="109" y="4"/>
                </a:cxn>
                <a:cxn ang="0">
                  <a:pos x="113" y="4"/>
                </a:cxn>
                <a:cxn ang="0">
                  <a:pos x="117" y="5"/>
                </a:cxn>
                <a:cxn ang="0">
                  <a:pos x="119" y="7"/>
                </a:cxn>
                <a:cxn ang="0">
                  <a:pos x="122" y="10"/>
                </a:cxn>
                <a:cxn ang="0">
                  <a:pos x="124" y="13"/>
                </a:cxn>
                <a:cxn ang="0">
                  <a:pos x="125" y="16"/>
                </a:cxn>
                <a:cxn ang="0">
                  <a:pos x="126" y="22"/>
                </a:cxn>
                <a:cxn ang="0">
                  <a:pos x="126" y="22"/>
                </a:cxn>
                <a:cxn ang="0">
                  <a:pos x="125" y="29"/>
                </a:cxn>
                <a:cxn ang="0">
                  <a:pos x="124" y="31"/>
                </a:cxn>
                <a:cxn ang="0">
                  <a:pos x="122" y="34"/>
                </a:cxn>
                <a:cxn ang="0">
                  <a:pos x="119" y="36"/>
                </a:cxn>
                <a:cxn ang="0">
                  <a:pos x="117" y="38"/>
                </a:cxn>
                <a:cxn ang="0">
                  <a:pos x="113" y="39"/>
                </a:cxn>
                <a:cxn ang="0">
                  <a:pos x="109" y="41"/>
                </a:cxn>
                <a:cxn ang="0">
                  <a:pos x="19" y="41"/>
                </a:cxn>
              </a:cxnLst>
              <a:rect l="0" t="0" r="r" b="b"/>
              <a:pathLst>
                <a:path w="126" h="41">
                  <a:moveTo>
                    <a:pt x="19" y="41"/>
                  </a:moveTo>
                  <a:lnTo>
                    <a:pt x="19" y="41"/>
                  </a:lnTo>
                  <a:lnTo>
                    <a:pt x="15" y="39"/>
                  </a:lnTo>
                  <a:lnTo>
                    <a:pt x="12" y="38"/>
                  </a:lnTo>
                  <a:lnTo>
                    <a:pt x="9" y="37"/>
                  </a:lnTo>
                  <a:lnTo>
                    <a:pt x="7" y="34"/>
                  </a:lnTo>
                  <a:lnTo>
                    <a:pt x="3" y="32"/>
                  </a:lnTo>
                  <a:lnTo>
                    <a:pt x="2" y="29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2" y="10"/>
                  </a:lnTo>
                  <a:lnTo>
                    <a:pt x="5" y="6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4" y="1"/>
                  </a:lnTo>
                  <a:lnTo>
                    <a:pt x="29" y="3"/>
                  </a:lnTo>
                  <a:lnTo>
                    <a:pt x="31" y="4"/>
                  </a:lnTo>
                  <a:lnTo>
                    <a:pt x="109" y="4"/>
                  </a:lnTo>
                  <a:lnTo>
                    <a:pt x="109" y="4"/>
                  </a:lnTo>
                  <a:lnTo>
                    <a:pt x="113" y="4"/>
                  </a:lnTo>
                  <a:lnTo>
                    <a:pt x="117" y="5"/>
                  </a:lnTo>
                  <a:lnTo>
                    <a:pt x="119" y="7"/>
                  </a:lnTo>
                  <a:lnTo>
                    <a:pt x="122" y="10"/>
                  </a:lnTo>
                  <a:lnTo>
                    <a:pt x="124" y="13"/>
                  </a:lnTo>
                  <a:lnTo>
                    <a:pt x="125" y="16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5" y="29"/>
                  </a:lnTo>
                  <a:lnTo>
                    <a:pt x="124" y="31"/>
                  </a:lnTo>
                  <a:lnTo>
                    <a:pt x="122" y="34"/>
                  </a:lnTo>
                  <a:lnTo>
                    <a:pt x="119" y="36"/>
                  </a:lnTo>
                  <a:lnTo>
                    <a:pt x="117" y="38"/>
                  </a:lnTo>
                  <a:lnTo>
                    <a:pt x="113" y="39"/>
                  </a:lnTo>
                  <a:lnTo>
                    <a:pt x="109" y="41"/>
                  </a:lnTo>
                  <a:lnTo>
                    <a:pt x="19" y="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0" name="Freeform 407">
              <a:extLst>
                <a:ext uri="{FF2B5EF4-FFF2-40B4-BE49-F238E27FC236}">
                  <a16:creationId xmlns:a16="http://schemas.microsoft.com/office/drawing/2014/main" id="{8B300476-0228-BE82-E981-DAEF6F22BF89}"/>
                </a:ext>
              </a:extLst>
            </p:cNvPr>
            <p:cNvSpPr/>
            <p:nvPr/>
          </p:nvSpPr>
          <p:spPr bwMode="auto">
            <a:xfrm>
              <a:off x="4535488" y="3187700"/>
              <a:ext cx="396875" cy="330200"/>
            </a:xfrm>
            <a:custGeom>
              <a:avLst/>
              <a:gdLst/>
              <a:ahLst/>
              <a:cxnLst>
                <a:cxn ang="0">
                  <a:pos x="12" y="623"/>
                </a:cxn>
                <a:cxn ang="0">
                  <a:pos x="2" y="616"/>
                </a:cxn>
                <a:cxn ang="0">
                  <a:pos x="0" y="610"/>
                </a:cxn>
                <a:cxn ang="0">
                  <a:pos x="1" y="602"/>
                </a:cxn>
                <a:cxn ang="0">
                  <a:pos x="16" y="580"/>
                </a:cxn>
                <a:cxn ang="0">
                  <a:pos x="37" y="561"/>
                </a:cxn>
                <a:cxn ang="0">
                  <a:pos x="58" y="541"/>
                </a:cxn>
                <a:cxn ang="0">
                  <a:pos x="137" y="452"/>
                </a:cxn>
                <a:cxn ang="0">
                  <a:pos x="181" y="404"/>
                </a:cxn>
                <a:cxn ang="0">
                  <a:pos x="252" y="340"/>
                </a:cxn>
                <a:cxn ang="0">
                  <a:pos x="328" y="280"/>
                </a:cxn>
                <a:cxn ang="0">
                  <a:pos x="479" y="173"/>
                </a:cxn>
                <a:cxn ang="0">
                  <a:pos x="552" y="122"/>
                </a:cxn>
                <a:cxn ang="0">
                  <a:pos x="606" y="80"/>
                </a:cxn>
                <a:cxn ang="0">
                  <a:pos x="636" y="59"/>
                </a:cxn>
                <a:cxn ang="0">
                  <a:pos x="657" y="45"/>
                </a:cxn>
                <a:cxn ang="0">
                  <a:pos x="692" y="23"/>
                </a:cxn>
                <a:cxn ang="0">
                  <a:pos x="697" y="21"/>
                </a:cxn>
                <a:cxn ang="0">
                  <a:pos x="722" y="6"/>
                </a:cxn>
                <a:cxn ang="0">
                  <a:pos x="727" y="2"/>
                </a:cxn>
                <a:cxn ang="0">
                  <a:pos x="733" y="0"/>
                </a:cxn>
                <a:cxn ang="0">
                  <a:pos x="748" y="7"/>
                </a:cxn>
                <a:cxn ang="0">
                  <a:pos x="752" y="16"/>
                </a:cxn>
                <a:cxn ang="0">
                  <a:pos x="748" y="32"/>
                </a:cxn>
                <a:cxn ang="0">
                  <a:pos x="736" y="41"/>
                </a:cxn>
                <a:cxn ang="0">
                  <a:pos x="694" y="67"/>
                </a:cxn>
                <a:cxn ang="0">
                  <a:pos x="668" y="82"/>
                </a:cxn>
                <a:cxn ang="0">
                  <a:pos x="639" y="101"/>
                </a:cxn>
                <a:cxn ang="0">
                  <a:pos x="593" y="139"/>
                </a:cxn>
                <a:cxn ang="0">
                  <a:pos x="539" y="176"/>
                </a:cxn>
                <a:cxn ang="0">
                  <a:pos x="472" y="218"/>
                </a:cxn>
                <a:cxn ang="0">
                  <a:pos x="392" y="275"/>
                </a:cxn>
                <a:cxn ang="0">
                  <a:pos x="358" y="305"/>
                </a:cxn>
                <a:cxn ang="0">
                  <a:pos x="296" y="354"/>
                </a:cxn>
                <a:cxn ang="0">
                  <a:pos x="209" y="427"/>
                </a:cxn>
                <a:cxn ang="0">
                  <a:pos x="183" y="454"/>
                </a:cxn>
                <a:cxn ang="0">
                  <a:pos x="140" y="502"/>
                </a:cxn>
                <a:cxn ang="0">
                  <a:pos x="100" y="550"/>
                </a:cxn>
                <a:cxn ang="0">
                  <a:pos x="65" y="586"/>
                </a:cxn>
                <a:cxn ang="0">
                  <a:pos x="56" y="592"/>
                </a:cxn>
                <a:cxn ang="0">
                  <a:pos x="40" y="604"/>
                </a:cxn>
                <a:cxn ang="0">
                  <a:pos x="33" y="616"/>
                </a:cxn>
                <a:cxn ang="0">
                  <a:pos x="17" y="623"/>
                </a:cxn>
              </a:cxnLst>
              <a:rect l="0" t="0" r="r" b="b"/>
              <a:pathLst>
                <a:path w="752" h="623">
                  <a:moveTo>
                    <a:pt x="17" y="623"/>
                  </a:moveTo>
                  <a:lnTo>
                    <a:pt x="17" y="623"/>
                  </a:lnTo>
                  <a:lnTo>
                    <a:pt x="12" y="623"/>
                  </a:lnTo>
                  <a:lnTo>
                    <a:pt x="8" y="621"/>
                  </a:lnTo>
                  <a:lnTo>
                    <a:pt x="4" y="619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0" y="613"/>
                  </a:lnTo>
                  <a:lnTo>
                    <a:pt x="0" y="610"/>
                  </a:lnTo>
                  <a:lnTo>
                    <a:pt x="0" y="606"/>
                  </a:lnTo>
                  <a:lnTo>
                    <a:pt x="1" y="602"/>
                  </a:lnTo>
                  <a:lnTo>
                    <a:pt x="1" y="602"/>
                  </a:lnTo>
                  <a:lnTo>
                    <a:pt x="4" y="596"/>
                  </a:lnTo>
                  <a:lnTo>
                    <a:pt x="8" y="590"/>
                  </a:lnTo>
                  <a:lnTo>
                    <a:pt x="16" y="580"/>
                  </a:lnTo>
                  <a:lnTo>
                    <a:pt x="26" y="570"/>
                  </a:lnTo>
                  <a:lnTo>
                    <a:pt x="37" y="561"/>
                  </a:lnTo>
                  <a:lnTo>
                    <a:pt x="37" y="561"/>
                  </a:lnTo>
                  <a:lnTo>
                    <a:pt x="47" y="552"/>
                  </a:lnTo>
                  <a:lnTo>
                    <a:pt x="58" y="541"/>
                  </a:lnTo>
                  <a:lnTo>
                    <a:pt x="58" y="541"/>
                  </a:lnTo>
                  <a:lnTo>
                    <a:pt x="78" y="520"/>
                  </a:lnTo>
                  <a:lnTo>
                    <a:pt x="98" y="498"/>
                  </a:lnTo>
                  <a:lnTo>
                    <a:pt x="137" y="452"/>
                  </a:lnTo>
                  <a:lnTo>
                    <a:pt x="137" y="452"/>
                  </a:lnTo>
                  <a:lnTo>
                    <a:pt x="158" y="428"/>
                  </a:lnTo>
                  <a:lnTo>
                    <a:pt x="181" y="404"/>
                  </a:lnTo>
                  <a:lnTo>
                    <a:pt x="203" y="381"/>
                  </a:lnTo>
                  <a:lnTo>
                    <a:pt x="228" y="361"/>
                  </a:lnTo>
                  <a:lnTo>
                    <a:pt x="252" y="340"/>
                  </a:lnTo>
                  <a:lnTo>
                    <a:pt x="278" y="319"/>
                  </a:lnTo>
                  <a:lnTo>
                    <a:pt x="328" y="280"/>
                  </a:lnTo>
                  <a:lnTo>
                    <a:pt x="328" y="280"/>
                  </a:lnTo>
                  <a:lnTo>
                    <a:pt x="378" y="243"/>
                  </a:lnTo>
                  <a:lnTo>
                    <a:pt x="428" y="207"/>
                  </a:lnTo>
                  <a:lnTo>
                    <a:pt x="479" y="173"/>
                  </a:lnTo>
                  <a:lnTo>
                    <a:pt x="527" y="141"/>
                  </a:lnTo>
                  <a:lnTo>
                    <a:pt x="527" y="141"/>
                  </a:lnTo>
                  <a:lnTo>
                    <a:pt x="552" y="122"/>
                  </a:lnTo>
                  <a:lnTo>
                    <a:pt x="577" y="102"/>
                  </a:lnTo>
                  <a:lnTo>
                    <a:pt x="577" y="102"/>
                  </a:lnTo>
                  <a:lnTo>
                    <a:pt x="606" y="80"/>
                  </a:lnTo>
                  <a:lnTo>
                    <a:pt x="621" y="69"/>
                  </a:lnTo>
                  <a:lnTo>
                    <a:pt x="636" y="59"/>
                  </a:lnTo>
                  <a:lnTo>
                    <a:pt x="636" y="59"/>
                  </a:lnTo>
                  <a:lnTo>
                    <a:pt x="646" y="52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74" y="32"/>
                  </a:lnTo>
                  <a:lnTo>
                    <a:pt x="683" y="27"/>
                  </a:lnTo>
                  <a:lnTo>
                    <a:pt x="692" y="23"/>
                  </a:lnTo>
                  <a:lnTo>
                    <a:pt x="692" y="23"/>
                  </a:lnTo>
                  <a:lnTo>
                    <a:pt x="697" y="21"/>
                  </a:lnTo>
                  <a:lnTo>
                    <a:pt x="697" y="21"/>
                  </a:lnTo>
                  <a:lnTo>
                    <a:pt x="710" y="15"/>
                  </a:lnTo>
                  <a:lnTo>
                    <a:pt x="717" y="10"/>
                  </a:lnTo>
                  <a:lnTo>
                    <a:pt x="722" y="6"/>
                  </a:lnTo>
                  <a:lnTo>
                    <a:pt x="722" y="6"/>
                  </a:lnTo>
                  <a:lnTo>
                    <a:pt x="725" y="3"/>
                  </a:lnTo>
                  <a:lnTo>
                    <a:pt x="727" y="2"/>
                  </a:lnTo>
                  <a:lnTo>
                    <a:pt x="730" y="0"/>
                  </a:lnTo>
                  <a:lnTo>
                    <a:pt x="733" y="0"/>
                  </a:lnTo>
                  <a:lnTo>
                    <a:pt x="733" y="0"/>
                  </a:lnTo>
                  <a:lnTo>
                    <a:pt x="738" y="1"/>
                  </a:lnTo>
                  <a:lnTo>
                    <a:pt x="743" y="3"/>
                  </a:lnTo>
                  <a:lnTo>
                    <a:pt x="748" y="7"/>
                  </a:lnTo>
                  <a:lnTo>
                    <a:pt x="751" y="13"/>
                  </a:lnTo>
                  <a:lnTo>
                    <a:pt x="751" y="13"/>
                  </a:lnTo>
                  <a:lnTo>
                    <a:pt x="752" y="16"/>
                  </a:lnTo>
                  <a:lnTo>
                    <a:pt x="752" y="21"/>
                  </a:lnTo>
                  <a:lnTo>
                    <a:pt x="751" y="26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41" y="37"/>
                  </a:lnTo>
                  <a:lnTo>
                    <a:pt x="736" y="41"/>
                  </a:lnTo>
                  <a:lnTo>
                    <a:pt x="723" y="51"/>
                  </a:lnTo>
                  <a:lnTo>
                    <a:pt x="708" y="59"/>
                  </a:lnTo>
                  <a:lnTo>
                    <a:pt x="694" y="67"/>
                  </a:lnTo>
                  <a:lnTo>
                    <a:pt x="694" y="67"/>
                  </a:lnTo>
                  <a:lnTo>
                    <a:pt x="680" y="75"/>
                  </a:lnTo>
                  <a:lnTo>
                    <a:pt x="668" y="82"/>
                  </a:lnTo>
                  <a:lnTo>
                    <a:pt x="668" y="82"/>
                  </a:lnTo>
                  <a:lnTo>
                    <a:pt x="654" y="91"/>
                  </a:lnTo>
                  <a:lnTo>
                    <a:pt x="639" y="101"/>
                  </a:lnTo>
                  <a:lnTo>
                    <a:pt x="612" y="122"/>
                  </a:lnTo>
                  <a:lnTo>
                    <a:pt x="612" y="122"/>
                  </a:lnTo>
                  <a:lnTo>
                    <a:pt x="593" y="139"/>
                  </a:lnTo>
                  <a:lnTo>
                    <a:pt x="573" y="153"/>
                  </a:lnTo>
                  <a:lnTo>
                    <a:pt x="573" y="153"/>
                  </a:lnTo>
                  <a:lnTo>
                    <a:pt x="539" y="176"/>
                  </a:lnTo>
                  <a:lnTo>
                    <a:pt x="505" y="196"/>
                  </a:lnTo>
                  <a:lnTo>
                    <a:pt x="505" y="196"/>
                  </a:lnTo>
                  <a:lnTo>
                    <a:pt x="472" y="218"/>
                  </a:lnTo>
                  <a:lnTo>
                    <a:pt x="439" y="239"/>
                  </a:lnTo>
                  <a:lnTo>
                    <a:pt x="408" y="263"/>
                  </a:lnTo>
                  <a:lnTo>
                    <a:pt x="392" y="275"/>
                  </a:lnTo>
                  <a:lnTo>
                    <a:pt x="378" y="287"/>
                  </a:lnTo>
                  <a:lnTo>
                    <a:pt x="378" y="287"/>
                  </a:lnTo>
                  <a:lnTo>
                    <a:pt x="358" y="305"/>
                  </a:lnTo>
                  <a:lnTo>
                    <a:pt x="338" y="322"/>
                  </a:lnTo>
                  <a:lnTo>
                    <a:pt x="296" y="354"/>
                  </a:lnTo>
                  <a:lnTo>
                    <a:pt x="296" y="354"/>
                  </a:lnTo>
                  <a:lnTo>
                    <a:pt x="267" y="377"/>
                  </a:lnTo>
                  <a:lnTo>
                    <a:pt x="238" y="401"/>
                  </a:lnTo>
                  <a:lnTo>
                    <a:pt x="209" y="427"/>
                  </a:lnTo>
                  <a:lnTo>
                    <a:pt x="196" y="440"/>
                  </a:lnTo>
                  <a:lnTo>
                    <a:pt x="183" y="454"/>
                  </a:lnTo>
                  <a:lnTo>
                    <a:pt x="183" y="454"/>
                  </a:lnTo>
                  <a:lnTo>
                    <a:pt x="161" y="478"/>
                  </a:lnTo>
                  <a:lnTo>
                    <a:pt x="140" y="502"/>
                  </a:lnTo>
                  <a:lnTo>
                    <a:pt x="140" y="502"/>
                  </a:lnTo>
                  <a:lnTo>
                    <a:pt x="104" y="545"/>
                  </a:lnTo>
                  <a:lnTo>
                    <a:pt x="100" y="550"/>
                  </a:lnTo>
                  <a:lnTo>
                    <a:pt x="100" y="550"/>
                  </a:lnTo>
                  <a:lnTo>
                    <a:pt x="82" y="568"/>
                  </a:lnTo>
                  <a:lnTo>
                    <a:pt x="74" y="578"/>
                  </a:lnTo>
                  <a:lnTo>
                    <a:pt x="65" y="586"/>
                  </a:lnTo>
                  <a:lnTo>
                    <a:pt x="65" y="586"/>
                  </a:lnTo>
                  <a:lnTo>
                    <a:pt x="56" y="592"/>
                  </a:lnTo>
                  <a:lnTo>
                    <a:pt x="56" y="592"/>
                  </a:lnTo>
                  <a:lnTo>
                    <a:pt x="50" y="596"/>
                  </a:lnTo>
                  <a:lnTo>
                    <a:pt x="44" y="600"/>
                  </a:lnTo>
                  <a:lnTo>
                    <a:pt x="40" y="604"/>
                  </a:lnTo>
                  <a:lnTo>
                    <a:pt x="36" y="611"/>
                  </a:lnTo>
                  <a:lnTo>
                    <a:pt x="36" y="611"/>
                  </a:lnTo>
                  <a:lnTo>
                    <a:pt x="33" y="616"/>
                  </a:lnTo>
                  <a:lnTo>
                    <a:pt x="29" y="620"/>
                  </a:lnTo>
                  <a:lnTo>
                    <a:pt x="24" y="622"/>
                  </a:lnTo>
                  <a:lnTo>
                    <a:pt x="17" y="623"/>
                  </a:lnTo>
                  <a:lnTo>
                    <a:pt x="17" y="6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961" name="组合 960">
            <a:extLst>
              <a:ext uri="{FF2B5EF4-FFF2-40B4-BE49-F238E27FC236}">
                <a16:creationId xmlns:a16="http://schemas.microsoft.com/office/drawing/2014/main" id="{1A9ACBB5-41F6-A6ED-50C6-2D987033E59C}"/>
              </a:ext>
            </a:extLst>
          </p:cNvPr>
          <p:cNvGrpSpPr/>
          <p:nvPr/>
        </p:nvGrpSpPr>
        <p:grpSpPr>
          <a:xfrm>
            <a:off x="3408916" y="2702887"/>
            <a:ext cx="459979" cy="404161"/>
            <a:chOff x="6208713" y="1243013"/>
            <a:chExt cx="706438" cy="620713"/>
          </a:xfrm>
          <a:solidFill>
            <a:schemeClr val="bg1"/>
          </a:solidFill>
        </p:grpSpPr>
        <p:sp>
          <p:nvSpPr>
            <p:cNvPr id="962" name="Freeform 804">
              <a:extLst>
                <a:ext uri="{FF2B5EF4-FFF2-40B4-BE49-F238E27FC236}">
                  <a16:creationId xmlns:a16="http://schemas.microsoft.com/office/drawing/2014/main" id="{0BB56A1F-FC72-5143-C847-60E8F3A97F31}"/>
                </a:ext>
              </a:extLst>
            </p:cNvPr>
            <p:cNvSpPr/>
            <p:nvPr/>
          </p:nvSpPr>
          <p:spPr bwMode="auto">
            <a:xfrm>
              <a:off x="6270626" y="1622425"/>
              <a:ext cx="26988" cy="68263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0" y="3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14"/>
                </a:cxn>
                <a:cxn ang="0">
                  <a:pos x="37" y="25"/>
                </a:cxn>
                <a:cxn ang="0">
                  <a:pos x="34" y="35"/>
                </a:cxn>
                <a:cxn ang="0">
                  <a:pos x="30" y="44"/>
                </a:cxn>
                <a:cxn ang="0">
                  <a:pos x="21" y="64"/>
                </a:cxn>
                <a:cxn ang="0">
                  <a:pos x="13" y="82"/>
                </a:cxn>
                <a:cxn ang="0">
                  <a:pos x="13" y="82"/>
                </a:cxn>
                <a:cxn ang="0">
                  <a:pos x="9" y="92"/>
                </a:cxn>
                <a:cxn ang="0">
                  <a:pos x="3" y="105"/>
                </a:cxn>
                <a:cxn ang="0">
                  <a:pos x="1" y="112"/>
                </a:cxn>
                <a:cxn ang="0">
                  <a:pos x="0" y="119"/>
                </a:cxn>
                <a:cxn ang="0">
                  <a:pos x="1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4" y="128"/>
                </a:cxn>
                <a:cxn ang="0">
                  <a:pos x="6" y="129"/>
                </a:cxn>
                <a:cxn ang="0">
                  <a:pos x="9" y="129"/>
                </a:cxn>
                <a:cxn ang="0">
                  <a:pos x="12" y="128"/>
                </a:cxn>
                <a:cxn ang="0">
                  <a:pos x="13" y="126"/>
                </a:cxn>
                <a:cxn ang="0">
                  <a:pos x="13" y="125"/>
                </a:cxn>
                <a:cxn ang="0">
                  <a:pos x="13" y="123"/>
                </a:cxn>
                <a:cxn ang="0">
                  <a:pos x="11" y="122"/>
                </a:cxn>
                <a:cxn ang="0">
                  <a:pos x="11" y="122"/>
                </a:cxn>
                <a:cxn ang="0">
                  <a:pos x="11" y="120"/>
                </a:cxn>
                <a:cxn ang="0">
                  <a:pos x="10" y="117"/>
                </a:cxn>
                <a:cxn ang="0">
                  <a:pos x="11" y="109"/>
                </a:cxn>
                <a:cxn ang="0">
                  <a:pos x="14" y="100"/>
                </a:cxn>
                <a:cxn ang="0">
                  <a:pos x="19" y="90"/>
                </a:cxn>
                <a:cxn ang="0">
                  <a:pos x="27" y="69"/>
                </a:cxn>
                <a:cxn ang="0">
                  <a:pos x="33" y="58"/>
                </a:cxn>
                <a:cxn ang="0">
                  <a:pos x="33" y="58"/>
                </a:cxn>
                <a:cxn ang="0">
                  <a:pos x="43" y="36"/>
                </a:cxn>
                <a:cxn ang="0">
                  <a:pos x="46" y="26"/>
                </a:cxn>
                <a:cxn ang="0">
                  <a:pos x="49" y="14"/>
                </a:cxn>
                <a:cxn ang="0">
                  <a:pos x="49" y="14"/>
                </a:cxn>
                <a:cxn ang="0">
                  <a:pos x="50" y="13"/>
                </a:cxn>
                <a:cxn ang="0">
                  <a:pos x="51" y="11"/>
                </a:cxn>
                <a:cxn ang="0">
                  <a:pos x="51" y="5"/>
                </a:cxn>
              </a:cxnLst>
              <a:rect l="0" t="0" r="r" b="b"/>
              <a:pathLst>
                <a:path w="51" h="129">
                  <a:moveTo>
                    <a:pt x="51" y="5"/>
                  </a:moveTo>
                  <a:lnTo>
                    <a:pt x="51" y="5"/>
                  </a:lnTo>
                  <a:lnTo>
                    <a:pt x="50" y="3"/>
                  </a:lnTo>
                  <a:lnTo>
                    <a:pt x="49" y="1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14"/>
                  </a:lnTo>
                  <a:lnTo>
                    <a:pt x="37" y="25"/>
                  </a:lnTo>
                  <a:lnTo>
                    <a:pt x="34" y="35"/>
                  </a:lnTo>
                  <a:lnTo>
                    <a:pt x="30" y="44"/>
                  </a:lnTo>
                  <a:lnTo>
                    <a:pt x="21" y="64"/>
                  </a:lnTo>
                  <a:lnTo>
                    <a:pt x="13" y="82"/>
                  </a:lnTo>
                  <a:lnTo>
                    <a:pt x="13" y="82"/>
                  </a:lnTo>
                  <a:lnTo>
                    <a:pt x="9" y="92"/>
                  </a:lnTo>
                  <a:lnTo>
                    <a:pt x="3" y="105"/>
                  </a:lnTo>
                  <a:lnTo>
                    <a:pt x="1" y="112"/>
                  </a:lnTo>
                  <a:lnTo>
                    <a:pt x="0" y="119"/>
                  </a:lnTo>
                  <a:lnTo>
                    <a:pt x="1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6" y="129"/>
                  </a:lnTo>
                  <a:lnTo>
                    <a:pt x="9" y="129"/>
                  </a:lnTo>
                  <a:lnTo>
                    <a:pt x="12" y="128"/>
                  </a:lnTo>
                  <a:lnTo>
                    <a:pt x="13" y="126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1" y="120"/>
                  </a:lnTo>
                  <a:lnTo>
                    <a:pt x="10" y="117"/>
                  </a:lnTo>
                  <a:lnTo>
                    <a:pt x="11" y="109"/>
                  </a:lnTo>
                  <a:lnTo>
                    <a:pt x="14" y="100"/>
                  </a:lnTo>
                  <a:lnTo>
                    <a:pt x="19" y="90"/>
                  </a:lnTo>
                  <a:lnTo>
                    <a:pt x="27" y="69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43" y="36"/>
                  </a:lnTo>
                  <a:lnTo>
                    <a:pt x="46" y="2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50" y="13"/>
                  </a:lnTo>
                  <a:lnTo>
                    <a:pt x="51" y="11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3" name="Freeform 805">
              <a:extLst>
                <a:ext uri="{FF2B5EF4-FFF2-40B4-BE49-F238E27FC236}">
                  <a16:creationId xmlns:a16="http://schemas.microsoft.com/office/drawing/2014/main" id="{01D66FBF-737A-EE07-10AD-18A7DCB63DE7}"/>
                </a:ext>
              </a:extLst>
            </p:cNvPr>
            <p:cNvSpPr/>
            <p:nvPr/>
          </p:nvSpPr>
          <p:spPr bwMode="auto">
            <a:xfrm>
              <a:off x="6315076" y="1671638"/>
              <a:ext cx="15875" cy="41275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7" y="38"/>
                </a:cxn>
                <a:cxn ang="0">
                  <a:pos x="2" y="56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76"/>
                </a:cxn>
                <a:cxn ang="0">
                  <a:pos x="2" y="77"/>
                </a:cxn>
                <a:cxn ang="0">
                  <a:pos x="3" y="78"/>
                </a:cxn>
                <a:cxn ang="0">
                  <a:pos x="5" y="78"/>
                </a:cxn>
                <a:cxn ang="0">
                  <a:pos x="6" y="78"/>
                </a:cxn>
                <a:cxn ang="0">
                  <a:pos x="8" y="77"/>
                </a:cxn>
                <a:cxn ang="0">
                  <a:pos x="9" y="76"/>
                </a:cxn>
                <a:cxn ang="0">
                  <a:pos x="9" y="74"/>
                </a:cxn>
                <a:cxn ang="0">
                  <a:pos x="9" y="74"/>
                </a:cxn>
                <a:cxn ang="0">
                  <a:pos x="10" y="65"/>
                </a:cxn>
                <a:cxn ang="0">
                  <a:pos x="11" y="57"/>
                </a:cxn>
                <a:cxn ang="0">
                  <a:pos x="16" y="39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78">
                  <a:moveTo>
                    <a:pt x="20" y="3"/>
                  </a:moveTo>
                  <a:lnTo>
                    <a:pt x="20" y="3"/>
                  </a:lnTo>
                  <a:lnTo>
                    <a:pt x="7" y="38"/>
                  </a:lnTo>
                  <a:lnTo>
                    <a:pt x="2" y="56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76"/>
                  </a:lnTo>
                  <a:lnTo>
                    <a:pt x="2" y="77"/>
                  </a:lnTo>
                  <a:lnTo>
                    <a:pt x="3" y="78"/>
                  </a:lnTo>
                  <a:lnTo>
                    <a:pt x="5" y="78"/>
                  </a:lnTo>
                  <a:lnTo>
                    <a:pt x="6" y="78"/>
                  </a:lnTo>
                  <a:lnTo>
                    <a:pt x="8" y="77"/>
                  </a:lnTo>
                  <a:lnTo>
                    <a:pt x="9" y="76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0" y="65"/>
                  </a:lnTo>
                  <a:lnTo>
                    <a:pt x="11" y="57"/>
                  </a:lnTo>
                  <a:lnTo>
                    <a:pt x="16" y="39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4" name="Freeform 806">
              <a:extLst>
                <a:ext uri="{FF2B5EF4-FFF2-40B4-BE49-F238E27FC236}">
                  <a16:creationId xmlns:a16="http://schemas.microsoft.com/office/drawing/2014/main" id="{0728D8E5-E33F-2394-C4AE-70D6F4BBA919}"/>
                </a:ext>
              </a:extLst>
            </p:cNvPr>
            <p:cNvSpPr/>
            <p:nvPr/>
          </p:nvSpPr>
          <p:spPr bwMode="auto">
            <a:xfrm>
              <a:off x="6359526" y="1677988"/>
              <a:ext cx="20638" cy="6985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0" y="33"/>
                </a:cxn>
                <a:cxn ang="0">
                  <a:pos x="11" y="63"/>
                </a:cxn>
                <a:cxn ang="0">
                  <a:pos x="6" y="79"/>
                </a:cxn>
                <a:cxn ang="0">
                  <a:pos x="3" y="94"/>
                </a:cxn>
                <a:cxn ang="0">
                  <a:pos x="1" y="110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0" y="127"/>
                </a:cxn>
                <a:cxn ang="0">
                  <a:pos x="1" y="128"/>
                </a:cxn>
                <a:cxn ang="0">
                  <a:pos x="3" y="129"/>
                </a:cxn>
                <a:cxn ang="0">
                  <a:pos x="4" y="130"/>
                </a:cxn>
                <a:cxn ang="0">
                  <a:pos x="6" y="129"/>
                </a:cxn>
                <a:cxn ang="0">
                  <a:pos x="7" y="128"/>
                </a:cxn>
                <a:cxn ang="0">
                  <a:pos x="9" y="127"/>
                </a:cxn>
                <a:cxn ang="0">
                  <a:pos x="9" y="125"/>
                </a:cxn>
                <a:cxn ang="0">
                  <a:pos x="9" y="125"/>
                </a:cxn>
                <a:cxn ang="0">
                  <a:pos x="10" y="110"/>
                </a:cxn>
                <a:cxn ang="0">
                  <a:pos x="12" y="94"/>
                </a:cxn>
                <a:cxn ang="0">
                  <a:pos x="16" y="80"/>
                </a:cxn>
                <a:cxn ang="0">
                  <a:pos x="20" y="64"/>
                </a:cxn>
                <a:cxn ang="0">
                  <a:pos x="30" y="35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30">
                  <a:moveTo>
                    <a:pt x="32" y="4"/>
                  </a:moveTo>
                  <a:lnTo>
                    <a:pt x="32" y="4"/>
                  </a:lnTo>
                  <a:lnTo>
                    <a:pt x="20" y="33"/>
                  </a:lnTo>
                  <a:lnTo>
                    <a:pt x="11" y="63"/>
                  </a:lnTo>
                  <a:lnTo>
                    <a:pt x="6" y="79"/>
                  </a:lnTo>
                  <a:lnTo>
                    <a:pt x="3" y="94"/>
                  </a:lnTo>
                  <a:lnTo>
                    <a:pt x="1" y="110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7"/>
                  </a:lnTo>
                  <a:lnTo>
                    <a:pt x="1" y="128"/>
                  </a:lnTo>
                  <a:lnTo>
                    <a:pt x="3" y="129"/>
                  </a:lnTo>
                  <a:lnTo>
                    <a:pt x="4" y="130"/>
                  </a:lnTo>
                  <a:lnTo>
                    <a:pt x="6" y="129"/>
                  </a:lnTo>
                  <a:lnTo>
                    <a:pt x="7" y="128"/>
                  </a:lnTo>
                  <a:lnTo>
                    <a:pt x="9" y="127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10" y="110"/>
                  </a:lnTo>
                  <a:lnTo>
                    <a:pt x="12" y="94"/>
                  </a:lnTo>
                  <a:lnTo>
                    <a:pt x="16" y="80"/>
                  </a:lnTo>
                  <a:lnTo>
                    <a:pt x="20" y="64"/>
                  </a:lnTo>
                  <a:lnTo>
                    <a:pt x="30" y="35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5" name="Freeform 807">
              <a:extLst>
                <a:ext uri="{FF2B5EF4-FFF2-40B4-BE49-F238E27FC236}">
                  <a16:creationId xmlns:a16="http://schemas.microsoft.com/office/drawing/2014/main" id="{D937D229-8CF5-E48F-8BE2-77D5D1F95638}"/>
                </a:ext>
              </a:extLst>
            </p:cNvPr>
            <p:cNvSpPr/>
            <p:nvPr/>
          </p:nvSpPr>
          <p:spPr bwMode="auto">
            <a:xfrm>
              <a:off x="6392863" y="1708150"/>
              <a:ext cx="20638" cy="55563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7" y="17"/>
                </a:cxn>
                <a:cxn ang="0">
                  <a:pos x="23" y="28"/>
                </a:cxn>
                <a:cxn ang="0">
                  <a:pos x="13" y="51"/>
                </a:cxn>
                <a:cxn ang="0">
                  <a:pos x="8" y="63"/>
                </a:cxn>
                <a:cxn ang="0">
                  <a:pos x="4" y="74"/>
                </a:cxn>
                <a:cxn ang="0">
                  <a:pos x="1" y="8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0" y="87"/>
                </a:cxn>
                <a:cxn ang="0">
                  <a:pos x="13" y="75"/>
                </a:cxn>
                <a:cxn ang="0">
                  <a:pos x="17" y="64"/>
                </a:cxn>
                <a:cxn ang="0">
                  <a:pos x="22" y="53"/>
                </a:cxn>
                <a:cxn ang="0">
                  <a:pos x="33" y="30"/>
                </a:cxn>
                <a:cxn ang="0">
                  <a:pos x="37" y="19"/>
                </a:cxn>
                <a:cxn ang="0">
                  <a:pos x="41" y="6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4">
                  <a:moveTo>
                    <a:pt x="32" y="4"/>
                  </a:moveTo>
                  <a:lnTo>
                    <a:pt x="32" y="4"/>
                  </a:lnTo>
                  <a:lnTo>
                    <a:pt x="27" y="17"/>
                  </a:lnTo>
                  <a:lnTo>
                    <a:pt x="23" y="28"/>
                  </a:lnTo>
                  <a:lnTo>
                    <a:pt x="13" y="51"/>
                  </a:lnTo>
                  <a:lnTo>
                    <a:pt x="8" y="63"/>
                  </a:lnTo>
                  <a:lnTo>
                    <a:pt x="4" y="74"/>
                  </a:lnTo>
                  <a:lnTo>
                    <a:pt x="1" y="8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0" y="87"/>
                  </a:lnTo>
                  <a:lnTo>
                    <a:pt x="13" y="75"/>
                  </a:lnTo>
                  <a:lnTo>
                    <a:pt x="17" y="64"/>
                  </a:lnTo>
                  <a:lnTo>
                    <a:pt x="22" y="53"/>
                  </a:lnTo>
                  <a:lnTo>
                    <a:pt x="33" y="30"/>
                  </a:lnTo>
                  <a:lnTo>
                    <a:pt x="37" y="19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6" name="Freeform 809">
              <a:extLst>
                <a:ext uri="{FF2B5EF4-FFF2-40B4-BE49-F238E27FC236}">
                  <a16:creationId xmlns:a16="http://schemas.microsoft.com/office/drawing/2014/main" id="{97983FA1-E01F-EC7A-81DE-37D4F1949224}"/>
                </a:ext>
              </a:extLst>
            </p:cNvPr>
            <p:cNvSpPr/>
            <p:nvPr/>
          </p:nvSpPr>
          <p:spPr bwMode="auto">
            <a:xfrm>
              <a:off x="6438900" y="1719263"/>
              <a:ext cx="31750" cy="65088"/>
            </a:xfrm>
            <a:custGeom>
              <a:avLst/>
              <a:gdLst/>
              <a:ahLst/>
              <a:cxnLst>
                <a:cxn ang="0">
                  <a:pos x="51" y="2"/>
                </a:cxn>
                <a:cxn ang="0">
                  <a:pos x="51" y="2"/>
                </a:cxn>
                <a:cxn ang="0">
                  <a:pos x="37" y="25"/>
                </a:cxn>
                <a:cxn ang="0">
                  <a:pos x="25" y="44"/>
                </a:cxn>
                <a:cxn ang="0">
                  <a:pos x="14" y="64"/>
                </a:cxn>
                <a:cxn ang="0">
                  <a:pos x="6" y="83"/>
                </a:cxn>
                <a:cxn ang="0">
                  <a:pos x="2" y="93"/>
                </a:cxn>
                <a:cxn ang="0">
                  <a:pos x="0" y="101"/>
                </a:cxn>
                <a:cxn ang="0">
                  <a:pos x="0" y="108"/>
                </a:cxn>
                <a:cxn ang="0">
                  <a:pos x="1" y="114"/>
                </a:cxn>
                <a:cxn ang="0">
                  <a:pos x="2" y="116"/>
                </a:cxn>
                <a:cxn ang="0">
                  <a:pos x="5" y="119"/>
                </a:cxn>
                <a:cxn ang="0">
                  <a:pos x="7" y="120"/>
                </a:cxn>
                <a:cxn ang="0">
                  <a:pos x="10" y="123"/>
                </a:cxn>
                <a:cxn ang="0">
                  <a:pos x="10" y="123"/>
                </a:cxn>
                <a:cxn ang="0">
                  <a:pos x="12" y="123"/>
                </a:cxn>
                <a:cxn ang="0">
                  <a:pos x="14" y="123"/>
                </a:cxn>
                <a:cxn ang="0">
                  <a:pos x="15" y="120"/>
                </a:cxn>
                <a:cxn ang="0">
                  <a:pos x="16" y="119"/>
                </a:cxn>
                <a:cxn ang="0">
                  <a:pos x="15" y="115"/>
                </a:cxn>
                <a:cxn ang="0">
                  <a:pos x="14" y="114"/>
                </a:cxn>
                <a:cxn ang="0">
                  <a:pos x="13" y="113"/>
                </a:cxn>
                <a:cxn ang="0">
                  <a:pos x="13" y="113"/>
                </a:cxn>
                <a:cxn ang="0">
                  <a:pos x="11" y="112"/>
                </a:cxn>
                <a:cxn ang="0">
                  <a:pos x="10" y="111"/>
                </a:cxn>
                <a:cxn ang="0">
                  <a:pos x="10" y="107"/>
                </a:cxn>
                <a:cxn ang="0">
                  <a:pos x="10" y="102"/>
                </a:cxn>
                <a:cxn ang="0">
                  <a:pos x="12" y="96"/>
                </a:cxn>
                <a:cxn ang="0">
                  <a:pos x="18" y="80"/>
                </a:cxn>
                <a:cxn ang="0">
                  <a:pos x="27" y="62"/>
                </a:cxn>
                <a:cxn ang="0">
                  <a:pos x="47" y="2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60" y="5"/>
                </a:cxn>
                <a:cxn ang="0">
                  <a:pos x="59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2"/>
                </a:cxn>
                <a:cxn ang="0">
                  <a:pos x="51" y="2"/>
                </a:cxn>
              </a:cxnLst>
              <a:rect l="0" t="0" r="r" b="b"/>
              <a:pathLst>
                <a:path w="60" h="123">
                  <a:moveTo>
                    <a:pt x="51" y="2"/>
                  </a:moveTo>
                  <a:lnTo>
                    <a:pt x="51" y="2"/>
                  </a:lnTo>
                  <a:lnTo>
                    <a:pt x="37" y="25"/>
                  </a:lnTo>
                  <a:lnTo>
                    <a:pt x="25" y="44"/>
                  </a:lnTo>
                  <a:lnTo>
                    <a:pt x="14" y="64"/>
                  </a:lnTo>
                  <a:lnTo>
                    <a:pt x="6" y="83"/>
                  </a:lnTo>
                  <a:lnTo>
                    <a:pt x="2" y="93"/>
                  </a:lnTo>
                  <a:lnTo>
                    <a:pt x="0" y="101"/>
                  </a:lnTo>
                  <a:lnTo>
                    <a:pt x="0" y="108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5" y="119"/>
                  </a:lnTo>
                  <a:lnTo>
                    <a:pt x="7" y="120"/>
                  </a:lnTo>
                  <a:lnTo>
                    <a:pt x="10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4" y="123"/>
                  </a:lnTo>
                  <a:lnTo>
                    <a:pt x="15" y="120"/>
                  </a:lnTo>
                  <a:lnTo>
                    <a:pt x="16" y="119"/>
                  </a:lnTo>
                  <a:lnTo>
                    <a:pt x="15" y="115"/>
                  </a:lnTo>
                  <a:lnTo>
                    <a:pt x="14" y="114"/>
                  </a:lnTo>
                  <a:lnTo>
                    <a:pt x="13" y="113"/>
                  </a:lnTo>
                  <a:lnTo>
                    <a:pt x="13" y="113"/>
                  </a:lnTo>
                  <a:lnTo>
                    <a:pt x="11" y="112"/>
                  </a:lnTo>
                  <a:lnTo>
                    <a:pt x="10" y="111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2" y="96"/>
                  </a:lnTo>
                  <a:lnTo>
                    <a:pt x="18" y="80"/>
                  </a:lnTo>
                  <a:lnTo>
                    <a:pt x="27" y="62"/>
                  </a:lnTo>
                  <a:lnTo>
                    <a:pt x="47" y="2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60" y="5"/>
                  </a:lnTo>
                  <a:lnTo>
                    <a:pt x="59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2"/>
                  </a:lnTo>
                  <a:lnTo>
                    <a:pt x="5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7" name="Freeform 810">
              <a:extLst>
                <a:ext uri="{FF2B5EF4-FFF2-40B4-BE49-F238E27FC236}">
                  <a16:creationId xmlns:a16="http://schemas.microsoft.com/office/drawing/2014/main" id="{EE373124-B293-A4F4-31A9-8C97E252766F}"/>
                </a:ext>
              </a:extLst>
            </p:cNvPr>
            <p:cNvSpPr/>
            <p:nvPr/>
          </p:nvSpPr>
          <p:spPr bwMode="auto">
            <a:xfrm>
              <a:off x="6478588" y="1731963"/>
              <a:ext cx="28575" cy="65088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5" y="1"/>
                </a:cxn>
                <a:cxn ang="0">
                  <a:pos x="40" y="8"/>
                </a:cxn>
                <a:cxn ang="0">
                  <a:pos x="34" y="14"/>
                </a:cxn>
                <a:cxn ang="0">
                  <a:pos x="25" y="26"/>
                </a:cxn>
                <a:cxn ang="0">
                  <a:pos x="16" y="41"/>
                </a:cxn>
                <a:cxn ang="0">
                  <a:pos x="10" y="55"/>
                </a:cxn>
                <a:cxn ang="0">
                  <a:pos x="6" y="71"/>
                </a:cxn>
                <a:cxn ang="0">
                  <a:pos x="3" y="87"/>
                </a:cxn>
                <a:cxn ang="0">
                  <a:pos x="1" y="103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119"/>
                </a:cxn>
                <a:cxn ang="0">
                  <a:pos x="10" y="104"/>
                </a:cxn>
                <a:cxn ang="0">
                  <a:pos x="12" y="88"/>
                </a:cxn>
                <a:cxn ang="0">
                  <a:pos x="15" y="74"/>
                </a:cxn>
                <a:cxn ang="0">
                  <a:pos x="19" y="59"/>
                </a:cxn>
                <a:cxn ang="0">
                  <a:pos x="25" y="45"/>
                </a:cxn>
                <a:cxn ang="0">
                  <a:pos x="33" y="31"/>
                </a:cxn>
                <a:cxn ang="0">
                  <a:pos x="41" y="19"/>
                </a:cxn>
                <a:cxn ang="0">
                  <a:pos x="53" y="9"/>
                </a:cxn>
                <a:cxn ang="0">
                  <a:pos x="53" y="9"/>
                </a:cxn>
                <a:cxn ang="0">
                  <a:pos x="54" y="7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0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5" y="1"/>
                </a:cxn>
              </a:cxnLst>
              <a:rect l="0" t="0" r="r" b="b"/>
              <a:pathLst>
                <a:path w="54" h="123">
                  <a:moveTo>
                    <a:pt x="45" y="1"/>
                  </a:moveTo>
                  <a:lnTo>
                    <a:pt x="45" y="1"/>
                  </a:lnTo>
                  <a:lnTo>
                    <a:pt x="40" y="8"/>
                  </a:lnTo>
                  <a:lnTo>
                    <a:pt x="34" y="14"/>
                  </a:lnTo>
                  <a:lnTo>
                    <a:pt x="25" y="26"/>
                  </a:lnTo>
                  <a:lnTo>
                    <a:pt x="16" y="41"/>
                  </a:lnTo>
                  <a:lnTo>
                    <a:pt x="10" y="55"/>
                  </a:lnTo>
                  <a:lnTo>
                    <a:pt x="6" y="71"/>
                  </a:lnTo>
                  <a:lnTo>
                    <a:pt x="3" y="87"/>
                  </a:lnTo>
                  <a:lnTo>
                    <a:pt x="1" y="10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119"/>
                  </a:lnTo>
                  <a:lnTo>
                    <a:pt x="10" y="104"/>
                  </a:lnTo>
                  <a:lnTo>
                    <a:pt x="12" y="88"/>
                  </a:lnTo>
                  <a:lnTo>
                    <a:pt x="15" y="74"/>
                  </a:lnTo>
                  <a:lnTo>
                    <a:pt x="19" y="59"/>
                  </a:lnTo>
                  <a:lnTo>
                    <a:pt x="25" y="45"/>
                  </a:lnTo>
                  <a:lnTo>
                    <a:pt x="33" y="31"/>
                  </a:lnTo>
                  <a:lnTo>
                    <a:pt x="41" y="1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4" y="7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0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8" name="Freeform 811">
              <a:extLst>
                <a:ext uri="{FF2B5EF4-FFF2-40B4-BE49-F238E27FC236}">
                  <a16:creationId xmlns:a16="http://schemas.microsoft.com/office/drawing/2014/main" id="{1CDD5EF5-21C4-8A19-8121-AA56B79954F5}"/>
                </a:ext>
              </a:extLst>
            </p:cNvPr>
            <p:cNvSpPr/>
            <p:nvPr/>
          </p:nvSpPr>
          <p:spPr bwMode="auto">
            <a:xfrm>
              <a:off x="6523038" y="1739900"/>
              <a:ext cx="25400" cy="6191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27" y="29"/>
                </a:cxn>
                <a:cxn ang="0">
                  <a:pos x="17" y="56"/>
                </a:cxn>
                <a:cxn ang="0">
                  <a:pos x="8" y="82"/>
                </a:cxn>
                <a:cxn ang="0">
                  <a:pos x="4" y="96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4" y="116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3" y="99"/>
                </a:cxn>
                <a:cxn ang="0">
                  <a:pos x="16" y="85"/>
                </a:cxn>
                <a:cxn ang="0">
                  <a:pos x="25" y="58"/>
                </a:cxn>
                <a:cxn ang="0">
                  <a:pos x="37" y="32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117">
                  <a:moveTo>
                    <a:pt x="39" y="3"/>
                  </a:moveTo>
                  <a:lnTo>
                    <a:pt x="39" y="3"/>
                  </a:lnTo>
                  <a:lnTo>
                    <a:pt x="27" y="29"/>
                  </a:lnTo>
                  <a:lnTo>
                    <a:pt x="17" y="56"/>
                  </a:lnTo>
                  <a:lnTo>
                    <a:pt x="8" y="82"/>
                  </a:lnTo>
                  <a:lnTo>
                    <a:pt x="4" y="9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3" y="99"/>
                  </a:lnTo>
                  <a:lnTo>
                    <a:pt x="16" y="85"/>
                  </a:lnTo>
                  <a:lnTo>
                    <a:pt x="25" y="58"/>
                  </a:lnTo>
                  <a:lnTo>
                    <a:pt x="37" y="32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9" name="Freeform 812">
              <a:extLst>
                <a:ext uri="{FF2B5EF4-FFF2-40B4-BE49-F238E27FC236}">
                  <a16:creationId xmlns:a16="http://schemas.microsoft.com/office/drawing/2014/main" id="{C912E2EE-0369-FB0F-7716-5D6A26AD48E5}"/>
                </a:ext>
              </a:extLst>
            </p:cNvPr>
            <p:cNvSpPr/>
            <p:nvPr/>
          </p:nvSpPr>
          <p:spPr bwMode="auto">
            <a:xfrm>
              <a:off x="6572250" y="1743075"/>
              <a:ext cx="28575" cy="61913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7" y="14"/>
                </a:cxn>
                <a:cxn ang="0">
                  <a:pos x="28" y="27"/>
                </a:cxn>
                <a:cxn ang="0">
                  <a:pos x="22" y="40"/>
                </a:cxn>
                <a:cxn ang="0">
                  <a:pos x="16" y="54"/>
                </a:cxn>
                <a:cxn ang="0">
                  <a:pos x="11" y="67"/>
                </a:cxn>
                <a:cxn ang="0">
                  <a:pos x="7" y="82"/>
                </a:cxn>
                <a:cxn ang="0">
                  <a:pos x="3" y="96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3" y="116"/>
                </a:cxn>
                <a:cxn ang="0">
                  <a:pos x="6" y="117"/>
                </a:cxn>
                <a:cxn ang="0">
                  <a:pos x="8" y="115"/>
                </a:cxn>
                <a:cxn ang="0">
                  <a:pos x="14" y="108"/>
                </a:cxn>
                <a:cxn ang="0">
                  <a:pos x="14" y="108"/>
                </a:cxn>
                <a:cxn ang="0">
                  <a:pos x="16" y="106"/>
                </a:cxn>
                <a:cxn ang="0">
                  <a:pos x="15" y="104"/>
                </a:cxn>
                <a:cxn ang="0">
                  <a:pos x="14" y="102"/>
                </a:cxn>
                <a:cxn ang="0">
                  <a:pos x="12" y="101"/>
                </a:cxn>
                <a:cxn ang="0">
                  <a:pos x="12" y="101"/>
                </a:cxn>
                <a:cxn ang="0">
                  <a:pos x="18" y="75"/>
                </a:cxn>
                <a:cxn ang="0">
                  <a:pos x="22" y="63"/>
                </a:cxn>
                <a:cxn ang="0">
                  <a:pos x="27" y="52"/>
                </a:cxn>
                <a:cxn ang="0">
                  <a:pos x="33" y="39"/>
                </a:cxn>
                <a:cxn ang="0">
                  <a:pos x="39" y="28"/>
                </a:cxn>
                <a:cxn ang="0">
                  <a:pos x="45" y="18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2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4" h="117">
                  <a:moveTo>
                    <a:pt x="45" y="2"/>
                  </a:moveTo>
                  <a:lnTo>
                    <a:pt x="45" y="2"/>
                  </a:lnTo>
                  <a:lnTo>
                    <a:pt x="37" y="14"/>
                  </a:lnTo>
                  <a:lnTo>
                    <a:pt x="28" y="27"/>
                  </a:lnTo>
                  <a:lnTo>
                    <a:pt x="22" y="40"/>
                  </a:lnTo>
                  <a:lnTo>
                    <a:pt x="16" y="54"/>
                  </a:lnTo>
                  <a:lnTo>
                    <a:pt x="11" y="67"/>
                  </a:lnTo>
                  <a:lnTo>
                    <a:pt x="7" y="82"/>
                  </a:lnTo>
                  <a:lnTo>
                    <a:pt x="3" y="96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3" y="116"/>
                  </a:lnTo>
                  <a:lnTo>
                    <a:pt x="6" y="117"/>
                  </a:lnTo>
                  <a:lnTo>
                    <a:pt x="8" y="115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6" y="106"/>
                  </a:lnTo>
                  <a:lnTo>
                    <a:pt x="15" y="104"/>
                  </a:lnTo>
                  <a:lnTo>
                    <a:pt x="14" y="102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8" y="75"/>
                  </a:lnTo>
                  <a:lnTo>
                    <a:pt x="22" y="63"/>
                  </a:lnTo>
                  <a:lnTo>
                    <a:pt x="27" y="52"/>
                  </a:lnTo>
                  <a:lnTo>
                    <a:pt x="33" y="39"/>
                  </a:lnTo>
                  <a:lnTo>
                    <a:pt x="39" y="28"/>
                  </a:lnTo>
                  <a:lnTo>
                    <a:pt x="45" y="18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2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0" name="Freeform 813">
              <a:extLst>
                <a:ext uri="{FF2B5EF4-FFF2-40B4-BE49-F238E27FC236}">
                  <a16:creationId xmlns:a16="http://schemas.microsoft.com/office/drawing/2014/main" id="{ECD13D6D-5AD9-7C7E-9199-4BF700CB1E5E}"/>
                </a:ext>
              </a:extLst>
            </p:cNvPr>
            <p:cNvSpPr/>
            <p:nvPr/>
          </p:nvSpPr>
          <p:spPr bwMode="auto">
            <a:xfrm>
              <a:off x="6629400" y="1741488"/>
              <a:ext cx="28575" cy="55563"/>
            </a:xfrm>
            <a:custGeom>
              <a:avLst/>
              <a:gdLst/>
              <a:ahLst/>
              <a:cxnLst>
                <a:cxn ang="0">
                  <a:pos x="44" y="3"/>
                </a:cxn>
                <a:cxn ang="0">
                  <a:pos x="44" y="3"/>
                </a:cxn>
                <a:cxn ang="0">
                  <a:pos x="39" y="14"/>
                </a:cxn>
                <a:cxn ang="0">
                  <a:pos x="35" y="26"/>
                </a:cxn>
                <a:cxn ang="0">
                  <a:pos x="35" y="26"/>
                </a:cxn>
                <a:cxn ang="0">
                  <a:pos x="34" y="32"/>
                </a:cxn>
                <a:cxn ang="0">
                  <a:pos x="33" y="38"/>
                </a:cxn>
                <a:cxn ang="0">
                  <a:pos x="32" y="44"/>
                </a:cxn>
                <a:cxn ang="0">
                  <a:pos x="31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25" y="55"/>
                </a:cxn>
                <a:cxn ang="0">
                  <a:pos x="22" y="61"/>
                </a:cxn>
                <a:cxn ang="0">
                  <a:pos x="15" y="73"/>
                </a:cxn>
                <a:cxn ang="0">
                  <a:pos x="9" y="86"/>
                </a:cxn>
                <a:cxn ang="0">
                  <a:pos x="5" y="91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7" y="103"/>
                </a:cxn>
                <a:cxn ang="0">
                  <a:pos x="14" y="94"/>
                </a:cxn>
                <a:cxn ang="0">
                  <a:pos x="21" y="84"/>
                </a:cxn>
                <a:cxn ang="0">
                  <a:pos x="31" y="63"/>
                </a:cxn>
                <a:cxn ang="0">
                  <a:pos x="31" y="63"/>
                </a:cxn>
                <a:cxn ang="0">
                  <a:pos x="34" y="60"/>
                </a:cxn>
                <a:cxn ang="0">
                  <a:pos x="37" y="57"/>
                </a:cxn>
                <a:cxn ang="0">
                  <a:pos x="39" y="54"/>
                </a:cxn>
                <a:cxn ang="0">
                  <a:pos x="40" y="50"/>
                </a:cxn>
                <a:cxn ang="0">
                  <a:pos x="40" y="50"/>
                </a:cxn>
                <a:cxn ang="0">
                  <a:pos x="42" y="38"/>
                </a:cxn>
                <a:cxn ang="0">
                  <a:pos x="44" y="28"/>
                </a:cxn>
                <a:cxn ang="0">
                  <a:pos x="48" y="18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4"/>
                </a:cxn>
                <a:cxn ang="0">
                  <a:pos x="51" y="1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3"/>
                </a:cxn>
              </a:cxnLst>
              <a:rect l="0" t="0" r="r" b="b"/>
              <a:pathLst>
                <a:path w="53" h="105">
                  <a:moveTo>
                    <a:pt x="44" y="3"/>
                  </a:moveTo>
                  <a:lnTo>
                    <a:pt x="44" y="3"/>
                  </a:lnTo>
                  <a:lnTo>
                    <a:pt x="39" y="14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4" y="32"/>
                  </a:lnTo>
                  <a:lnTo>
                    <a:pt x="33" y="38"/>
                  </a:lnTo>
                  <a:lnTo>
                    <a:pt x="32" y="44"/>
                  </a:lnTo>
                  <a:lnTo>
                    <a:pt x="31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5" y="55"/>
                  </a:lnTo>
                  <a:lnTo>
                    <a:pt x="22" y="61"/>
                  </a:lnTo>
                  <a:lnTo>
                    <a:pt x="15" y="73"/>
                  </a:lnTo>
                  <a:lnTo>
                    <a:pt x="9" y="86"/>
                  </a:lnTo>
                  <a:lnTo>
                    <a:pt x="5" y="91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7" y="103"/>
                  </a:lnTo>
                  <a:lnTo>
                    <a:pt x="14" y="94"/>
                  </a:lnTo>
                  <a:lnTo>
                    <a:pt x="21" y="84"/>
                  </a:lnTo>
                  <a:lnTo>
                    <a:pt x="31" y="63"/>
                  </a:lnTo>
                  <a:lnTo>
                    <a:pt x="31" y="63"/>
                  </a:lnTo>
                  <a:lnTo>
                    <a:pt x="34" y="60"/>
                  </a:lnTo>
                  <a:lnTo>
                    <a:pt x="37" y="57"/>
                  </a:lnTo>
                  <a:lnTo>
                    <a:pt x="39" y="5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2" y="38"/>
                  </a:lnTo>
                  <a:lnTo>
                    <a:pt x="44" y="28"/>
                  </a:lnTo>
                  <a:lnTo>
                    <a:pt x="48" y="18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1" name="Freeform 814">
              <a:extLst>
                <a:ext uri="{FF2B5EF4-FFF2-40B4-BE49-F238E27FC236}">
                  <a16:creationId xmlns:a16="http://schemas.microsoft.com/office/drawing/2014/main" id="{926B7CD0-2868-5BBB-DAD2-F882C057B210}"/>
                </a:ext>
              </a:extLst>
            </p:cNvPr>
            <p:cNvSpPr/>
            <p:nvPr/>
          </p:nvSpPr>
          <p:spPr bwMode="auto">
            <a:xfrm>
              <a:off x="6673850" y="1739900"/>
              <a:ext cx="20638" cy="53975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9" y="16"/>
                </a:cxn>
                <a:cxn ang="0">
                  <a:pos x="26" y="28"/>
                </a:cxn>
                <a:cxn ang="0">
                  <a:pos x="22" y="40"/>
                </a:cxn>
                <a:cxn ang="0">
                  <a:pos x="18" y="51"/>
                </a:cxn>
                <a:cxn ang="0">
                  <a:pos x="8" y="74"/>
                </a:cxn>
                <a:cxn ang="0">
                  <a:pos x="4" y="86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1" y="101"/>
                </a:cxn>
                <a:cxn ang="0">
                  <a:pos x="2" y="102"/>
                </a:cxn>
                <a:cxn ang="0">
                  <a:pos x="4" y="103"/>
                </a:cxn>
                <a:cxn ang="0">
                  <a:pos x="5" y="103"/>
                </a:cxn>
                <a:cxn ang="0">
                  <a:pos x="7" y="103"/>
                </a:cxn>
                <a:cxn ang="0">
                  <a:pos x="8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2" y="88"/>
                </a:cxn>
                <a:cxn ang="0">
                  <a:pos x="17" y="76"/>
                </a:cxn>
                <a:cxn ang="0">
                  <a:pos x="27" y="53"/>
                </a:cxn>
                <a:cxn ang="0">
                  <a:pos x="32" y="41"/>
                </a:cxn>
                <a:cxn ang="0">
                  <a:pos x="36" y="29"/>
                </a:cxn>
                <a:cxn ang="0">
                  <a:pos x="39" y="16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3">
                  <a:moveTo>
                    <a:pt x="32" y="4"/>
                  </a:moveTo>
                  <a:lnTo>
                    <a:pt x="32" y="4"/>
                  </a:lnTo>
                  <a:lnTo>
                    <a:pt x="29" y="16"/>
                  </a:lnTo>
                  <a:lnTo>
                    <a:pt x="26" y="28"/>
                  </a:lnTo>
                  <a:lnTo>
                    <a:pt x="22" y="40"/>
                  </a:lnTo>
                  <a:lnTo>
                    <a:pt x="18" y="51"/>
                  </a:lnTo>
                  <a:lnTo>
                    <a:pt x="8" y="74"/>
                  </a:lnTo>
                  <a:lnTo>
                    <a:pt x="4" y="86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1" y="101"/>
                  </a:lnTo>
                  <a:lnTo>
                    <a:pt x="2" y="102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7" y="103"/>
                  </a:lnTo>
                  <a:lnTo>
                    <a:pt x="8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7" y="53"/>
                  </a:lnTo>
                  <a:lnTo>
                    <a:pt x="32" y="41"/>
                  </a:lnTo>
                  <a:lnTo>
                    <a:pt x="36" y="29"/>
                  </a:lnTo>
                  <a:lnTo>
                    <a:pt x="39" y="16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2" name="Freeform 815">
              <a:extLst>
                <a:ext uri="{FF2B5EF4-FFF2-40B4-BE49-F238E27FC236}">
                  <a16:creationId xmlns:a16="http://schemas.microsoft.com/office/drawing/2014/main" id="{936F0CFC-BD7B-DD56-A857-27AA4168DA1D}"/>
                </a:ext>
              </a:extLst>
            </p:cNvPr>
            <p:cNvSpPr/>
            <p:nvPr/>
          </p:nvSpPr>
          <p:spPr bwMode="auto">
            <a:xfrm>
              <a:off x="6811963" y="1671638"/>
              <a:ext cx="9525" cy="38100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11" y="58"/>
                </a:cxn>
                <a:cxn ang="0">
                  <a:pos x="10" y="51"/>
                </a:cxn>
                <a:cxn ang="0">
                  <a:pos x="9" y="44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" y="2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2" y="59"/>
                </a:cxn>
                <a:cxn ang="0">
                  <a:pos x="3" y="63"/>
                </a:cxn>
                <a:cxn ang="0">
                  <a:pos x="5" y="66"/>
                </a:cxn>
                <a:cxn ang="0">
                  <a:pos x="7" y="69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3" y="72"/>
                </a:cxn>
                <a:cxn ang="0">
                  <a:pos x="15" y="72"/>
                </a:cxn>
                <a:cxn ang="0">
                  <a:pos x="17" y="70"/>
                </a:cxn>
                <a:cxn ang="0">
                  <a:pos x="17" y="68"/>
                </a:cxn>
                <a:cxn ang="0">
                  <a:pos x="17" y="62"/>
                </a:cxn>
                <a:cxn ang="0">
                  <a:pos x="17" y="62"/>
                </a:cxn>
                <a:cxn ang="0">
                  <a:pos x="17" y="59"/>
                </a:cxn>
                <a:cxn ang="0">
                  <a:pos x="15" y="58"/>
                </a:cxn>
                <a:cxn ang="0">
                  <a:pos x="13" y="57"/>
                </a:cxn>
                <a:cxn ang="0">
                  <a:pos x="11" y="58"/>
                </a:cxn>
                <a:cxn ang="0">
                  <a:pos x="11" y="58"/>
                </a:cxn>
              </a:cxnLst>
              <a:rect l="0" t="0" r="r" b="b"/>
              <a:pathLst>
                <a:path w="17" h="72">
                  <a:moveTo>
                    <a:pt x="11" y="58"/>
                  </a:moveTo>
                  <a:lnTo>
                    <a:pt x="11" y="58"/>
                  </a:lnTo>
                  <a:lnTo>
                    <a:pt x="10" y="51"/>
                  </a:lnTo>
                  <a:lnTo>
                    <a:pt x="9" y="44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2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2" y="59"/>
                  </a:lnTo>
                  <a:lnTo>
                    <a:pt x="3" y="63"/>
                  </a:lnTo>
                  <a:lnTo>
                    <a:pt x="5" y="66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3" y="72"/>
                  </a:lnTo>
                  <a:lnTo>
                    <a:pt x="15" y="72"/>
                  </a:lnTo>
                  <a:lnTo>
                    <a:pt x="17" y="70"/>
                  </a:lnTo>
                  <a:lnTo>
                    <a:pt x="17" y="68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17" y="59"/>
                  </a:lnTo>
                  <a:lnTo>
                    <a:pt x="15" y="58"/>
                  </a:lnTo>
                  <a:lnTo>
                    <a:pt x="13" y="57"/>
                  </a:lnTo>
                  <a:lnTo>
                    <a:pt x="11" y="58"/>
                  </a:lnTo>
                  <a:lnTo>
                    <a:pt x="11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3" name="Freeform 816">
              <a:extLst>
                <a:ext uri="{FF2B5EF4-FFF2-40B4-BE49-F238E27FC236}">
                  <a16:creationId xmlns:a16="http://schemas.microsoft.com/office/drawing/2014/main" id="{1C2A003A-F5A0-D987-6DAB-89B2D5FC7CB9}"/>
                </a:ext>
              </a:extLst>
            </p:cNvPr>
            <p:cNvSpPr/>
            <p:nvPr/>
          </p:nvSpPr>
          <p:spPr bwMode="auto">
            <a:xfrm>
              <a:off x="6843713" y="1644650"/>
              <a:ext cx="22225" cy="555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9" y="6"/>
                </a:cxn>
                <a:cxn ang="0">
                  <a:pos x="26" y="12"/>
                </a:cxn>
                <a:cxn ang="0">
                  <a:pos x="20" y="23"/>
                </a:cxn>
                <a:cxn ang="0">
                  <a:pos x="16" y="35"/>
                </a:cxn>
                <a:cxn ang="0">
                  <a:pos x="13" y="48"/>
                </a:cxn>
                <a:cxn ang="0">
                  <a:pos x="8" y="73"/>
                </a:cxn>
                <a:cxn ang="0">
                  <a:pos x="5" y="86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1" y="101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3" y="91"/>
                </a:cxn>
                <a:cxn ang="0">
                  <a:pos x="17" y="81"/>
                </a:cxn>
                <a:cxn ang="0">
                  <a:pos x="23" y="58"/>
                </a:cxn>
                <a:cxn ang="0">
                  <a:pos x="23" y="58"/>
                </a:cxn>
                <a:cxn ang="0">
                  <a:pos x="25" y="45"/>
                </a:cxn>
                <a:cxn ang="0">
                  <a:pos x="28" y="32"/>
                </a:cxn>
                <a:cxn ang="0">
                  <a:pos x="30" y="26"/>
                </a:cxn>
                <a:cxn ang="0">
                  <a:pos x="33" y="20"/>
                </a:cxn>
                <a:cxn ang="0">
                  <a:pos x="36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104">
                  <a:moveTo>
                    <a:pt x="33" y="1"/>
                  </a:moveTo>
                  <a:lnTo>
                    <a:pt x="33" y="1"/>
                  </a:lnTo>
                  <a:lnTo>
                    <a:pt x="29" y="6"/>
                  </a:lnTo>
                  <a:lnTo>
                    <a:pt x="26" y="12"/>
                  </a:lnTo>
                  <a:lnTo>
                    <a:pt x="20" y="23"/>
                  </a:lnTo>
                  <a:lnTo>
                    <a:pt x="16" y="35"/>
                  </a:lnTo>
                  <a:lnTo>
                    <a:pt x="13" y="48"/>
                  </a:lnTo>
                  <a:lnTo>
                    <a:pt x="8" y="73"/>
                  </a:lnTo>
                  <a:lnTo>
                    <a:pt x="5" y="86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3" y="91"/>
                  </a:lnTo>
                  <a:lnTo>
                    <a:pt x="17" y="81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5" y="45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3" y="20"/>
                  </a:lnTo>
                  <a:lnTo>
                    <a:pt x="36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4" name="Freeform 817">
              <a:extLst>
                <a:ext uri="{FF2B5EF4-FFF2-40B4-BE49-F238E27FC236}">
                  <a16:creationId xmlns:a16="http://schemas.microsoft.com/office/drawing/2014/main" id="{C069E1A4-4E17-A31A-B75C-7DB46A599C78}"/>
                </a:ext>
              </a:extLst>
            </p:cNvPr>
            <p:cNvSpPr/>
            <p:nvPr/>
          </p:nvSpPr>
          <p:spPr bwMode="auto">
            <a:xfrm>
              <a:off x="6719888" y="1743075"/>
              <a:ext cx="9525" cy="47625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8" y="25"/>
                </a:cxn>
                <a:cxn ang="0">
                  <a:pos x="8" y="44"/>
                </a:cxn>
                <a:cxn ang="0">
                  <a:pos x="8" y="55"/>
                </a:cxn>
                <a:cxn ang="0">
                  <a:pos x="7" y="65"/>
                </a:cxn>
                <a:cxn ang="0">
                  <a:pos x="4" y="74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3" y="91"/>
                </a:cxn>
                <a:cxn ang="0">
                  <a:pos x="4" y="91"/>
                </a:cxn>
                <a:cxn ang="0">
                  <a:pos x="7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3" y="79"/>
                </a:cxn>
                <a:cxn ang="0">
                  <a:pos x="15" y="68"/>
                </a:cxn>
                <a:cxn ang="0">
                  <a:pos x="17" y="58"/>
                </a:cxn>
                <a:cxn ang="0">
                  <a:pos x="17" y="48"/>
                </a:cxn>
                <a:cxn ang="0">
                  <a:pos x="17" y="26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17" h="91">
                  <a:moveTo>
                    <a:pt x="16" y="4"/>
                  </a:moveTo>
                  <a:lnTo>
                    <a:pt x="16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lnTo>
                    <a:pt x="8" y="25"/>
                  </a:lnTo>
                  <a:lnTo>
                    <a:pt x="8" y="44"/>
                  </a:lnTo>
                  <a:lnTo>
                    <a:pt x="8" y="55"/>
                  </a:lnTo>
                  <a:lnTo>
                    <a:pt x="7" y="65"/>
                  </a:lnTo>
                  <a:lnTo>
                    <a:pt x="4" y="7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3" y="91"/>
                  </a:lnTo>
                  <a:lnTo>
                    <a:pt x="4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3" y="79"/>
                  </a:lnTo>
                  <a:lnTo>
                    <a:pt x="15" y="68"/>
                  </a:lnTo>
                  <a:lnTo>
                    <a:pt x="17" y="58"/>
                  </a:lnTo>
                  <a:lnTo>
                    <a:pt x="17" y="48"/>
                  </a:lnTo>
                  <a:lnTo>
                    <a:pt x="17" y="2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5" name="Freeform 818">
              <a:extLst>
                <a:ext uri="{FF2B5EF4-FFF2-40B4-BE49-F238E27FC236}">
                  <a16:creationId xmlns:a16="http://schemas.microsoft.com/office/drawing/2014/main" id="{6FFF93EF-E7E6-17F8-B472-D6FA7F77DF1A}"/>
                </a:ext>
              </a:extLst>
            </p:cNvPr>
            <p:cNvSpPr/>
            <p:nvPr/>
          </p:nvSpPr>
          <p:spPr bwMode="auto">
            <a:xfrm>
              <a:off x="6754813" y="1758950"/>
              <a:ext cx="12700" cy="49213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4" y="3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3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18"/>
                </a:cxn>
                <a:cxn ang="0">
                  <a:pos x="13" y="30"/>
                </a:cxn>
                <a:cxn ang="0">
                  <a:pos x="11" y="42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5" y="63"/>
                </a:cxn>
                <a:cxn ang="0">
                  <a:pos x="2" y="72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6"/>
                </a:cxn>
                <a:cxn ang="0">
                  <a:pos x="4" y="90"/>
                </a:cxn>
                <a:cxn ang="0">
                  <a:pos x="4" y="90"/>
                </a:cxn>
                <a:cxn ang="0">
                  <a:pos x="5" y="91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0" y="91"/>
                </a:cxn>
                <a:cxn ang="0">
                  <a:pos x="11" y="90"/>
                </a:cxn>
                <a:cxn ang="0">
                  <a:pos x="12" y="88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0" y="82"/>
                </a:cxn>
                <a:cxn ang="0">
                  <a:pos x="10" y="77"/>
                </a:cxn>
                <a:cxn ang="0">
                  <a:pos x="11" y="72"/>
                </a:cxn>
                <a:cxn ang="0">
                  <a:pos x="13" y="68"/>
                </a:cxn>
                <a:cxn ang="0">
                  <a:pos x="16" y="59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20" y="39"/>
                </a:cxn>
                <a:cxn ang="0">
                  <a:pos x="22" y="28"/>
                </a:cxn>
                <a:cxn ang="0">
                  <a:pos x="24" y="17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24" h="92">
                  <a:moveTo>
                    <a:pt x="24" y="5"/>
                  </a:moveTo>
                  <a:lnTo>
                    <a:pt x="24" y="5"/>
                  </a:lnTo>
                  <a:lnTo>
                    <a:pt x="24" y="3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18"/>
                  </a:lnTo>
                  <a:lnTo>
                    <a:pt x="13" y="30"/>
                  </a:lnTo>
                  <a:lnTo>
                    <a:pt x="11" y="42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5" y="91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0" y="91"/>
                  </a:lnTo>
                  <a:lnTo>
                    <a:pt x="11" y="90"/>
                  </a:lnTo>
                  <a:lnTo>
                    <a:pt x="12" y="88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0" y="82"/>
                  </a:lnTo>
                  <a:lnTo>
                    <a:pt x="10" y="77"/>
                  </a:lnTo>
                  <a:lnTo>
                    <a:pt x="11" y="72"/>
                  </a:lnTo>
                  <a:lnTo>
                    <a:pt x="13" y="68"/>
                  </a:lnTo>
                  <a:lnTo>
                    <a:pt x="16" y="59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0" y="39"/>
                  </a:lnTo>
                  <a:lnTo>
                    <a:pt x="22" y="28"/>
                  </a:lnTo>
                  <a:lnTo>
                    <a:pt x="24" y="17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6" name="Freeform 821">
              <a:extLst>
                <a:ext uri="{FF2B5EF4-FFF2-40B4-BE49-F238E27FC236}">
                  <a16:creationId xmlns:a16="http://schemas.microsoft.com/office/drawing/2014/main" id="{D4FAF45A-DAB8-93D8-1718-7AD2E3C37BF7}"/>
                </a:ext>
              </a:extLst>
            </p:cNvPr>
            <p:cNvSpPr/>
            <p:nvPr/>
          </p:nvSpPr>
          <p:spPr bwMode="auto">
            <a:xfrm>
              <a:off x="6418263" y="1346200"/>
              <a:ext cx="39688" cy="65088"/>
            </a:xfrm>
            <a:custGeom>
              <a:avLst/>
              <a:gdLst/>
              <a:ahLst/>
              <a:cxnLst>
                <a:cxn ang="0">
                  <a:pos x="63" y="3"/>
                </a:cxn>
                <a:cxn ang="0">
                  <a:pos x="63" y="3"/>
                </a:cxn>
                <a:cxn ang="0">
                  <a:pos x="61" y="12"/>
                </a:cxn>
                <a:cxn ang="0">
                  <a:pos x="59" y="19"/>
                </a:cxn>
                <a:cxn ang="0">
                  <a:pos x="52" y="33"/>
                </a:cxn>
                <a:cxn ang="0">
                  <a:pos x="43" y="48"/>
                </a:cxn>
                <a:cxn ang="0">
                  <a:pos x="33" y="61"/>
                </a:cxn>
                <a:cxn ang="0">
                  <a:pos x="24" y="75"/>
                </a:cxn>
                <a:cxn ang="0">
                  <a:pos x="15" y="88"/>
                </a:cxn>
                <a:cxn ang="0">
                  <a:pos x="6" y="102"/>
                </a:cxn>
                <a:cxn ang="0">
                  <a:pos x="3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2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1"/>
                </a:cxn>
                <a:cxn ang="0">
                  <a:pos x="10" y="120"/>
                </a:cxn>
                <a:cxn ang="0">
                  <a:pos x="10" y="120"/>
                </a:cxn>
                <a:cxn ang="0">
                  <a:pos x="13" y="112"/>
                </a:cxn>
                <a:cxn ang="0">
                  <a:pos x="16" y="105"/>
                </a:cxn>
                <a:cxn ang="0">
                  <a:pos x="24" y="90"/>
                </a:cxn>
                <a:cxn ang="0">
                  <a:pos x="33" y="77"/>
                </a:cxn>
                <a:cxn ang="0">
                  <a:pos x="43" y="63"/>
                </a:cxn>
                <a:cxn ang="0">
                  <a:pos x="52" y="50"/>
                </a:cxn>
                <a:cxn ang="0">
                  <a:pos x="61" y="36"/>
                </a:cxn>
                <a:cxn ang="0">
                  <a:pos x="67" y="22"/>
                </a:cxn>
                <a:cxn ang="0">
                  <a:pos x="70" y="14"/>
                </a:cxn>
                <a:cxn ang="0">
                  <a:pos x="73" y="6"/>
                </a:cxn>
                <a:cxn ang="0">
                  <a:pos x="73" y="6"/>
                </a:cxn>
                <a:cxn ang="0">
                  <a:pos x="73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0"/>
                </a:cxn>
                <a:cxn ang="0">
                  <a:pos x="64" y="1"/>
                </a:cxn>
                <a:cxn ang="0">
                  <a:pos x="63" y="3"/>
                </a:cxn>
                <a:cxn ang="0">
                  <a:pos x="63" y="3"/>
                </a:cxn>
              </a:cxnLst>
              <a:rect l="0" t="0" r="r" b="b"/>
              <a:pathLst>
                <a:path w="73" h="123">
                  <a:moveTo>
                    <a:pt x="63" y="3"/>
                  </a:moveTo>
                  <a:lnTo>
                    <a:pt x="63" y="3"/>
                  </a:lnTo>
                  <a:lnTo>
                    <a:pt x="61" y="12"/>
                  </a:lnTo>
                  <a:lnTo>
                    <a:pt x="59" y="19"/>
                  </a:lnTo>
                  <a:lnTo>
                    <a:pt x="52" y="33"/>
                  </a:lnTo>
                  <a:lnTo>
                    <a:pt x="43" y="48"/>
                  </a:lnTo>
                  <a:lnTo>
                    <a:pt x="33" y="61"/>
                  </a:lnTo>
                  <a:lnTo>
                    <a:pt x="24" y="75"/>
                  </a:lnTo>
                  <a:lnTo>
                    <a:pt x="15" y="88"/>
                  </a:lnTo>
                  <a:lnTo>
                    <a:pt x="6" y="102"/>
                  </a:lnTo>
                  <a:lnTo>
                    <a:pt x="3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2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1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13" y="112"/>
                  </a:lnTo>
                  <a:lnTo>
                    <a:pt x="16" y="105"/>
                  </a:lnTo>
                  <a:lnTo>
                    <a:pt x="24" y="90"/>
                  </a:lnTo>
                  <a:lnTo>
                    <a:pt x="33" y="77"/>
                  </a:lnTo>
                  <a:lnTo>
                    <a:pt x="43" y="63"/>
                  </a:lnTo>
                  <a:lnTo>
                    <a:pt x="52" y="50"/>
                  </a:lnTo>
                  <a:lnTo>
                    <a:pt x="61" y="36"/>
                  </a:lnTo>
                  <a:lnTo>
                    <a:pt x="67" y="22"/>
                  </a:lnTo>
                  <a:lnTo>
                    <a:pt x="70" y="14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63" y="3"/>
                  </a:lnTo>
                  <a:lnTo>
                    <a:pt x="6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7" name="Freeform 822">
              <a:extLst>
                <a:ext uri="{FF2B5EF4-FFF2-40B4-BE49-F238E27FC236}">
                  <a16:creationId xmlns:a16="http://schemas.microsoft.com/office/drawing/2014/main" id="{D2C2A3C2-2202-AE13-33EC-FD30534CF533}"/>
                </a:ext>
              </a:extLst>
            </p:cNvPr>
            <p:cNvSpPr/>
            <p:nvPr/>
          </p:nvSpPr>
          <p:spPr bwMode="auto">
            <a:xfrm>
              <a:off x="6462713" y="1366838"/>
              <a:ext cx="34925" cy="50800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42" y="24"/>
                </a:cxn>
                <a:cxn ang="0">
                  <a:pos x="29" y="46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1" y="94"/>
                </a:cxn>
                <a:cxn ang="0">
                  <a:pos x="1" y="95"/>
                </a:cxn>
                <a:cxn ang="0">
                  <a:pos x="3" y="97"/>
                </a:cxn>
                <a:cxn ang="0">
                  <a:pos x="4" y="97"/>
                </a:cxn>
                <a:cxn ang="0">
                  <a:pos x="6" y="97"/>
                </a:cxn>
                <a:cxn ang="0">
                  <a:pos x="8" y="97"/>
                </a:cxn>
                <a:cxn ang="0">
                  <a:pos x="9" y="95"/>
                </a:cxn>
                <a:cxn ang="0">
                  <a:pos x="9" y="95"/>
                </a:cxn>
                <a:cxn ang="0">
                  <a:pos x="37" y="51"/>
                </a:cxn>
                <a:cxn ang="0">
                  <a:pos x="50" y="28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7" y="3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97">
                  <a:moveTo>
                    <a:pt x="58" y="2"/>
                  </a:moveTo>
                  <a:lnTo>
                    <a:pt x="58" y="2"/>
                  </a:lnTo>
                  <a:lnTo>
                    <a:pt x="42" y="24"/>
                  </a:lnTo>
                  <a:lnTo>
                    <a:pt x="29" y="46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3" y="97"/>
                  </a:lnTo>
                  <a:lnTo>
                    <a:pt x="4" y="97"/>
                  </a:lnTo>
                  <a:lnTo>
                    <a:pt x="6" y="97"/>
                  </a:lnTo>
                  <a:lnTo>
                    <a:pt x="8" y="97"/>
                  </a:lnTo>
                  <a:lnTo>
                    <a:pt x="9" y="95"/>
                  </a:lnTo>
                  <a:lnTo>
                    <a:pt x="9" y="95"/>
                  </a:lnTo>
                  <a:lnTo>
                    <a:pt x="37" y="51"/>
                  </a:lnTo>
                  <a:lnTo>
                    <a:pt x="50" y="28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7" y="3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8" name="Freeform 823">
              <a:extLst>
                <a:ext uri="{FF2B5EF4-FFF2-40B4-BE49-F238E27FC236}">
                  <a16:creationId xmlns:a16="http://schemas.microsoft.com/office/drawing/2014/main" id="{F2A34727-023E-069C-5B7C-957982A4E87D}"/>
                </a:ext>
              </a:extLst>
            </p:cNvPr>
            <p:cNvSpPr/>
            <p:nvPr/>
          </p:nvSpPr>
          <p:spPr bwMode="auto">
            <a:xfrm>
              <a:off x="6569075" y="1604963"/>
              <a:ext cx="28575" cy="68263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3"/>
                </a:cxn>
                <a:cxn ang="0">
                  <a:pos x="43" y="10"/>
                </a:cxn>
                <a:cxn ang="0">
                  <a:pos x="40" y="16"/>
                </a:cxn>
                <a:cxn ang="0">
                  <a:pos x="32" y="29"/>
                </a:cxn>
                <a:cxn ang="0">
                  <a:pos x="25" y="41"/>
                </a:cxn>
                <a:cxn ang="0">
                  <a:pos x="22" y="47"/>
                </a:cxn>
                <a:cxn ang="0">
                  <a:pos x="20" y="53"/>
                </a:cxn>
                <a:cxn ang="0">
                  <a:pos x="20" y="53"/>
                </a:cxn>
                <a:cxn ang="0">
                  <a:pos x="14" y="71"/>
                </a:cxn>
                <a:cxn ang="0">
                  <a:pos x="9" y="89"/>
                </a:cxn>
                <a:cxn ang="0">
                  <a:pos x="3" y="106"/>
                </a:cxn>
                <a:cxn ang="0">
                  <a:pos x="1" y="115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1" y="127"/>
                </a:cxn>
                <a:cxn ang="0">
                  <a:pos x="2" y="128"/>
                </a:cxn>
                <a:cxn ang="0">
                  <a:pos x="3" y="129"/>
                </a:cxn>
                <a:cxn ang="0">
                  <a:pos x="5" y="129"/>
                </a:cxn>
                <a:cxn ang="0">
                  <a:pos x="6" y="129"/>
                </a:cxn>
                <a:cxn ang="0">
                  <a:pos x="9" y="128"/>
                </a:cxn>
                <a:cxn ang="0">
                  <a:pos x="10" y="127"/>
                </a:cxn>
                <a:cxn ang="0">
                  <a:pos x="10" y="125"/>
                </a:cxn>
                <a:cxn ang="0">
                  <a:pos x="10" y="125"/>
                </a:cxn>
                <a:cxn ang="0">
                  <a:pos x="12" y="108"/>
                </a:cxn>
                <a:cxn ang="0">
                  <a:pos x="16" y="93"/>
                </a:cxn>
                <a:cxn ang="0">
                  <a:pos x="21" y="78"/>
                </a:cxn>
                <a:cxn ang="0">
                  <a:pos x="28" y="64"/>
                </a:cxn>
                <a:cxn ang="0">
                  <a:pos x="42" y="35"/>
                </a:cxn>
                <a:cxn ang="0">
                  <a:pos x="49" y="2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2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1"/>
                </a:cxn>
                <a:cxn ang="0">
                  <a:pos x="46" y="2"/>
                </a:cxn>
                <a:cxn ang="0">
                  <a:pos x="45" y="3"/>
                </a:cxn>
                <a:cxn ang="0">
                  <a:pos x="45" y="3"/>
                </a:cxn>
              </a:cxnLst>
              <a:rect l="0" t="0" r="r" b="b"/>
              <a:pathLst>
                <a:path w="54" h="129">
                  <a:moveTo>
                    <a:pt x="45" y="3"/>
                  </a:moveTo>
                  <a:lnTo>
                    <a:pt x="45" y="3"/>
                  </a:lnTo>
                  <a:lnTo>
                    <a:pt x="43" y="10"/>
                  </a:lnTo>
                  <a:lnTo>
                    <a:pt x="40" y="16"/>
                  </a:lnTo>
                  <a:lnTo>
                    <a:pt x="32" y="29"/>
                  </a:lnTo>
                  <a:lnTo>
                    <a:pt x="25" y="41"/>
                  </a:lnTo>
                  <a:lnTo>
                    <a:pt x="22" y="47"/>
                  </a:lnTo>
                  <a:lnTo>
                    <a:pt x="20" y="53"/>
                  </a:lnTo>
                  <a:lnTo>
                    <a:pt x="20" y="53"/>
                  </a:lnTo>
                  <a:lnTo>
                    <a:pt x="14" y="71"/>
                  </a:lnTo>
                  <a:lnTo>
                    <a:pt x="9" y="89"/>
                  </a:lnTo>
                  <a:lnTo>
                    <a:pt x="3" y="106"/>
                  </a:lnTo>
                  <a:lnTo>
                    <a:pt x="1" y="115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1" y="127"/>
                  </a:lnTo>
                  <a:lnTo>
                    <a:pt x="2" y="128"/>
                  </a:lnTo>
                  <a:lnTo>
                    <a:pt x="3" y="129"/>
                  </a:lnTo>
                  <a:lnTo>
                    <a:pt x="5" y="129"/>
                  </a:lnTo>
                  <a:lnTo>
                    <a:pt x="6" y="129"/>
                  </a:lnTo>
                  <a:lnTo>
                    <a:pt x="9" y="128"/>
                  </a:lnTo>
                  <a:lnTo>
                    <a:pt x="10" y="127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2" y="108"/>
                  </a:lnTo>
                  <a:lnTo>
                    <a:pt x="16" y="93"/>
                  </a:lnTo>
                  <a:lnTo>
                    <a:pt x="21" y="78"/>
                  </a:lnTo>
                  <a:lnTo>
                    <a:pt x="28" y="64"/>
                  </a:lnTo>
                  <a:lnTo>
                    <a:pt x="42" y="35"/>
                  </a:lnTo>
                  <a:lnTo>
                    <a:pt x="49" y="2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2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1"/>
                  </a:lnTo>
                  <a:lnTo>
                    <a:pt x="46" y="2"/>
                  </a:lnTo>
                  <a:lnTo>
                    <a:pt x="45" y="3"/>
                  </a:lnTo>
                  <a:lnTo>
                    <a:pt x="4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9" name="Freeform 824">
              <a:extLst>
                <a:ext uri="{FF2B5EF4-FFF2-40B4-BE49-F238E27FC236}">
                  <a16:creationId xmlns:a16="http://schemas.microsoft.com/office/drawing/2014/main" id="{95A361B0-575A-44EF-4F9A-1F800D3C7A7D}"/>
                </a:ext>
              </a:extLst>
            </p:cNvPr>
            <p:cNvSpPr/>
            <p:nvPr/>
          </p:nvSpPr>
          <p:spPr bwMode="auto">
            <a:xfrm>
              <a:off x="6619875" y="1614488"/>
              <a:ext cx="25400" cy="44450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40" y="2"/>
                </a:cxn>
                <a:cxn ang="0">
                  <a:pos x="32" y="11"/>
                </a:cxn>
                <a:cxn ang="0">
                  <a:pos x="25" y="19"/>
                </a:cxn>
                <a:cxn ang="0">
                  <a:pos x="19" y="28"/>
                </a:cxn>
                <a:cxn ang="0">
                  <a:pos x="13" y="39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71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3" y="86"/>
                </a:cxn>
                <a:cxn ang="0">
                  <a:pos x="5" y="86"/>
                </a:cxn>
                <a:cxn ang="0">
                  <a:pos x="6" y="86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1" y="71"/>
                </a:cxn>
                <a:cxn ang="0">
                  <a:pos x="14" y="61"/>
                </a:cxn>
                <a:cxn ang="0">
                  <a:pos x="17" y="51"/>
                </a:cxn>
                <a:cxn ang="0">
                  <a:pos x="22" y="42"/>
                </a:cxn>
                <a:cxn ang="0">
                  <a:pos x="27" y="33"/>
                </a:cxn>
                <a:cxn ang="0">
                  <a:pos x="33" y="24"/>
                </a:cxn>
                <a:cxn ang="0">
                  <a:pos x="40" y="16"/>
                </a:cxn>
                <a:cxn ang="0">
                  <a:pos x="47" y="9"/>
                </a:cxn>
                <a:cxn ang="0">
                  <a:pos x="47" y="9"/>
                </a:cxn>
                <a:cxn ang="0">
                  <a:pos x="48" y="8"/>
                </a:cxn>
                <a:cxn ang="0">
                  <a:pos x="48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0" y="2"/>
                </a:cxn>
                <a:cxn ang="0">
                  <a:pos x="40" y="2"/>
                </a:cxn>
              </a:cxnLst>
              <a:rect l="0" t="0" r="r" b="b"/>
              <a:pathLst>
                <a:path w="48" h="86">
                  <a:moveTo>
                    <a:pt x="40" y="2"/>
                  </a:moveTo>
                  <a:lnTo>
                    <a:pt x="40" y="2"/>
                  </a:lnTo>
                  <a:lnTo>
                    <a:pt x="32" y="11"/>
                  </a:lnTo>
                  <a:lnTo>
                    <a:pt x="25" y="19"/>
                  </a:lnTo>
                  <a:lnTo>
                    <a:pt x="19" y="28"/>
                  </a:lnTo>
                  <a:lnTo>
                    <a:pt x="13" y="39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7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3" y="86"/>
                  </a:lnTo>
                  <a:lnTo>
                    <a:pt x="5" y="86"/>
                  </a:lnTo>
                  <a:lnTo>
                    <a:pt x="6" y="86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1" y="71"/>
                  </a:lnTo>
                  <a:lnTo>
                    <a:pt x="14" y="61"/>
                  </a:lnTo>
                  <a:lnTo>
                    <a:pt x="17" y="51"/>
                  </a:lnTo>
                  <a:lnTo>
                    <a:pt x="22" y="42"/>
                  </a:lnTo>
                  <a:lnTo>
                    <a:pt x="27" y="33"/>
                  </a:lnTo>
                  <a:lnTo>
                    <a:pt x="33" y="24"/>
                  </a:lnTo>
                  <a:lnTo>
                    <a:pt x="40" y="16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48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0" y="2"/>
                  </a:lnTo>
                  <a:lnTo>
                    <a:pt x="4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0" name="Freeform 825">
              <a:extLst>
                <a:ext uri="{FF2B5EF4-FFF2-40B4-BE49-F238E27FC236}">
                  <a16:creationId xmlns:a16="http://schemas.microsoft.com/office/drawing/2014/main" id="{E9A93908-4A9F-DEA2-B75E-C741ED80495A}"/>
                </a:ext>
              </a:extLst>
            </p:cNvPr>
            <p:cNvSpPr/>
            <p:nvPr/>
          </p:nvSpPr>
          <p:spPr bwMode="auto">
            <a:xfrm>
              <a:off x="6659563" y="1624013"/>
              <a:ext cx="28575" cy="46038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8" y="10"/>
                </a:cxn>
                <a:cxn ang="0">
                  <a:pos x="32" y="17"/>
                </a:cxn>
                <a:cxn ang="0">
                  <a:pos x="25" y="26"/>
                </a:cxn>
                <a:cxn ang="0">
                  <a:pos x="19" y="34"/>
                </a:cxn>
                <a:cxn ang="0">
                  <a:pos x="19" y="34"/>
                </a:cxn>
                <a:cxn ang="0">
                  <a:pos x="13" y="44"/>
                </a:cxn>
                <a:cxn ang="0">
                  <a:pos x="9" y="56"/>
                </a:cxn>
                <a:cxn ang="0">
                  <a:pos x="5" y="67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63"/>
                </a:cxn>
                <a:cxn ang="0">
                  <a:pos x="26" y="42"/>
                </a:cxn>
                <a:cxn ang="0">
                  <a:pos x="26" y="42"/>
                </a:cxn>
                <a:cxn ang="0">
                  <a:pos x="28" y="37"/>
                </a:cxn>
                <a:cxn ang="0">
                  <a:pos x="31" y="33"/>
                </a:cxn>
                <a:cxn ang="0">
                  <a:pos x="38" y="25"/>
                </a:cxn>
                <a:cxn ang="0">
                  <a:pos x="46" y="15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85">
                  <a:moveTo>
                    <a:pt x="44" y="2"/>
                  </a:moveTo>
                  <a:lnTo>
                    <a:pt x="44" y="2"/>
                  </a:lnTo>
                  <a:lnTo>
                    <a:pt x="38" y="10"/>
                  </a:lnTo>
                  <a:lnTo>
                    <a:pt x="32" y="17"/>
                  </a:lnTo>
                  <a:lnTo>
                    <a:pt x="25" y="26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3" y="44"/>
                  </a:lnTo>
                  <a:lnTo>
                    <a:pt x="9" y="56"/>
                  </a:lnTo>
                  <a:lnTo>
                    <a:pt x="5" y="6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16" y="63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37"/>
                  </a:lnTo>
                  <a:lnTo>
                    <a:pt x="31" y="33"/>
                  </a:lnTo>
                  <a:lnTo>
                    <a:pt x="38" y="25"/>
                  </a:lnTo>
                  <a:lnTo>
                    <a:pt x="46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1" name="Freeform 826">
              <a:extLst>
                <a:ext uri="{FF2B5EF4-FFF2-40B4-BE49-F238E27FC236}">
                  <a16:creationId xmlns:a16="http://schemas.microsoft.com/office/drawing/2014/main" id="{10862C7A-8D7B-7E66-060C-55454F0A8449}"/>
                </a:ext>
              </a:extLst>
            </p:cNvPr>
            <p:cNvSpPr/>
            <p:nvPr/>
          </p:nvSpPr>
          <p:spPr bwMode="auto">
            <a:xfrm>
              <a:off x="6746875" y="1463675"/>
              <a:ext cx="23813" cy="41275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32" y="10"/>
                </a:cxn>
                <a:cxn ang="0">
                  <a:pos x="27" y="18"/>
                </a:cxn>
                <a:cxn ang="0">
                  <a:pos x="22" y="27"/>
                </a:cxn>
                <a:cxn ang="0">
                  <a:pos x="18" y="35"/>
                </a:cxn>
                <a:cxn ang="0">
                  <a:pos x="9" y="54"/>
                </a:cxn>
                <a:cxn ang="0">
                  <a:pos x="5" y="6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7"/>
                </a:cxn>
                <a:cxn ang="0">
                  <a:pos x="8" y="77"/>
                </a:cxn>
                <a:cxn ang="0">
                  <a:pos x="13" y="68"/>
                </a:cxn>
                <a:cxn ang="0">
                  <a:pos x="18" y="59"/>
                </a:cxn>
                <a:cxn ang="0">
                  <a:pos x="26" y="42"/>
                </a:cxn>
                <a:cxn ang="0">
                  <a:pos x="30" y="32"/>
                </a:cxn>
                <a:cxn ang="0">
                  <a:pos x="34" y="24"/>
                </a:cxn>
                <a:cxn ang="0">
                  <a:pos x="39" y="16"/>
                </a:cxn>
                <a:cxn ang="0">
                  <a:pos x="45" y="8"/>
                </a:cxn>
                <a:cxn ang="0">
                  <a:pos x="45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6" y="3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6" h="79">
                  <a:moveTo>
                    <a:pt x="39" y="1"/>
                  </a:moveTo>
                  <a:lnTo>
                    <a:pt x="39" y="1"/>
                  </a:lnTo>
                  <a:lnTo>
                    <a:pt x="32" y="10"/>
                  </a:lnTo>
                  <a:lnTo>
                    <a:pt x="27" y="18"/>
                  </a:lnTo>
                  <a:lnTo>
                    <a:pt x="22" y="27"/>
                  </a:lnTo>
                  <a:lnTo>
                    <a:pt x="18" y="35"/>
                  </a:lnTo>
                  <a:lnTo>
                    <a:pt x="9" y="54"/>
                  </a:lnTo>
                  <a:lnTo>
                    <a:pt x="5" y="6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68"/>
                  </a:lnTo>
                  <a:lnTo>
                    <a:pt x="18" y="59"/>
                  </a:lnTo>
                  <a:lnTo>
                    <a:pt x="26" y="42"/>
                  </a:lnTo>
                  <a:lnTo>
                    <a:pt x="30" y="32"/>
                  </a:lnTo>
                  <a:lnTo>
                    <a:pt x="34" y="24"/>
                  </a:lnTo>
                  <a:lnTo>
                    <a:pt x="39" y="16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6" y="3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2" name="Freeform 827">
              <a:extLst>
                <a:ext uri="{FF2B5EF4-FFF2-40B4-BE49-F238E27FC236}">
                  <a16:creationId xmlns:a16="http://schemas.microsoft.com/office/drawing/2014/main" id="{BAB3F22C-2585-A312-8670-6193D9FB7DCC}"/>
                </a:ext>
              </a:extLst>
            </p:cNvPr>
            <p:cNvSpPr/>
            <p:nvPr/>
          </p:nvSpPr>
          <p:spPr bwMode="auto">
            <a:xfrm>
              <a:off x="6792913" y="1493838"/>
              <a:ext cx="9525" cy="793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3" y="16"/>
                </a:cxn>
                <a:cxn ang="0">
                  <a:pos x="5" y="16"/>
                </a:cxn>
                <a:cxn ang="0">
                  <a:pos x="7" y="16"/>
                </a:cxn>
                <a:cxn ang="0">
                  <a:pos x="8" y="14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5" y="6"/>
                </a:cxn>
                <a:cxn ang="0">
                  <a:pos x="16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8" y="1"/>
                </a:cxn>
              </a:cxnLst>
              <a:rect l="0" t="0" r="r" b="b"/>
              <a:pathLst>
                <a:path w="16" h="16">
                  <a:moveTo>
                    <a:pt x="8" y="1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6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3" name="Freeform 828">
              <a:extLst>
                <a:ext uri="{FF2B5EF4-FFF2-40B4-BE49-F238E27FC236}">
                  <a16:creationId xmlns:a16="http://schemas.microsoft.com/office/drawing/2014/main" id="{1113E470-C410-FC66-981E-41F9586432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8713" y="1243013"/>
              <a:ext cx="706438" cy="620713"/>
            </a:xfrm>
            <a:custGeom>
              <a:avLst/>
              <a:gdLst/>
              <a:ahLst/>
              <a:cxnLst>
                <a:cxn ang="0">
                  <a:pos x="1208" y="1175"/>
                </a:cxn>
                <a:cxn ang="0">
                  <a:pos x="1095" y="1131"/>
                </a:cxn>
                <a:cxn ang="0">
                  <a:pos x="938" y="1062"/>
                </a:cxn>
                <a:cxn ang="0">
                  <a:pos x="899" y="1051"/>
                </a:cxn>
                <a:cxn ang="0">
                  <a:pos x="728" y="1088"/>
                </a:cxn>
                <a:cxn ang="0">
                  <a:pos x="531" y="1080"/>
                </a:cxn>
                <a:cxn ang="0">
                  <a:pos x="322" y="1026"/>
                </a:cxn>
                <a:cxn ang="0">
                  <a:pos x="161" y="920"/>
                </a:cxn>
                <a:cxn ang="0">
                  <a:pos x="51" y="762"/>
                </a:cxn>
                <a:cxn ang="0">
                  <a:pos x="8" y="609"/>
                </a:cxn>
                <a:cxn ang="0">
                  <a:pos x="4" y="424"/>
                </a:cxn>
                <a:cxn ang="0">
                  <a:pos x="39" y="285"/>
                </a:cxn>
                <a:cxn ang="0">
                  <a:pos x="97" y="185"/>
                </a:cxn>
                <a:cxn ang="0">
                  <a:pos x="167" y="114"/>
                </a:cxn>
                <a:cxn ang="0">
                  <a:pos x="255" y="62"/>
                </a:cxn>
                <a:cxn ang="0">
                  <a:pos x="439" y="14"/>
                </a:cxn>
                <a:cxn ang="0">
                  <a:pos x="700" y="5"/>
                </a:cxn>
                <a:cxn ang="0">
                  <a:pos x="714" y="7"/>
                </a:cxn>
                <a:cxn ang="0">
                  <a:pos x="803" y="0"/>
                </a:cxn>
                <a:cxn ang="0">
                  <a:pos x="994" y="43"/>
                </a:cxn>
                <a:cxn ang="0">
                  <a:pos x="1175" y="156"/>
                </a:cxn>
                <a:cxn ang="0">
                  <a:pos x="1247" y="243"/>
                </a:cxn>
                <a:cxn ang="0">
                  <a:pos x="1289" y="328"/>
                </a:cxn>
                <a:cxn ang="0">
                  <a:pos x="1324" y="456"/>
                </a:cxn>
                <a:cxn ang="0">
                  <a:pos x="1336" y="593"/>
                </a:cxn>
                <a:cxn ang="0">
                  <a:pos x="1319" y="726"/>
                </a:cxn>
                <a:cxn ang="0">
                  <a:pos x="1266" y="842"/>
                </a:cxn>
                <a:cxn ang="0">
                  <a:pos x="1204" y="907"/>
                </a:cxn>
                <a:cxn ang="0">
                  <a:pos x="1205" y="990"/>
                </a:cxn>
                <a:cxn ang="0">
                  <a:pos x="1239" y="1150"/>
                </a:cxn>
                <a:cxn ang="0">
                  <a:pos x="1234" y="1167"/>
                </a:cxn>
                <a:cxn ang="0">
                  <a:pos x="912" y="999"/>
                </a:cxn>
                <a:cxn ang="0">
                  <a:pos x="967" y="1032"/>
                </a:cxn>
                <a:cxn ang="0">
                  <a:pos x="1119" y="1098"/>
                </a:cxn>
                <a:cxn ang="0">
                  <a:pos x="1181" y="1067"/>
                </a:cxn>
                <a:cxn ang="0">
                  <a:pos x="1156" y="912"/>
                </a:cxn>
                <a:cxn ang="0">
                  <a:pos x="1170" y="893"/>
                </a:cxn>
                <a:cxn ang="0">
                  <a:pos x="1193" y="864"/>
                </a:cxn>
                <a:cxn ang="0">
                  <a:pos x="1262" y="762"/>
                </a:cxn>
                <a:cxn ang="0">
                  <a:pos x="1294" y="636"/>
                </a:cxn>
                <a:cxn ang="0">
                  <a:pos x="1293" y="502"/>
                </a:cxn>
                <a:cxn ang="0">
                  <a:pos x="1265" y="373"/>
                </a:cxn>
                <a:cxn ang="0">
                  <a:pos x="1214" y="265"/>
                </a:cxn>
                <a:cxn ang="0">
                  <a:pos x="1124" y="168"/>
                </a:cxn>
                <a:cxn ang="0">
                  <a:pos x="962" y="75"/>
                </a:cxn>
                <a:cxn ang="0">
                  <a:pos x="786" y="39"/>
                </a:cxn>
                <a:cxn ang="0">
                  <a:pos x="705" y="49"/>
                </a:cxn>
                <a:cxn ang="0">
                  <a:pos x="686" y="45"/>
                </a:cxn>
                <a:cxn ang="0">
                  <a:pos x="459" y="52"/>
                </a:cxn>
                <a:cxn ang="0">
                  <a:pos x="295" y="89"/>
                </a:cxn>
                <a:cxn ang="0">
                  <a:pos x="184" y="153"/>
                </a:cxn>
                <a:cxn ang="0">
                  <a:pos x="109" y="238"/>
                </a:cxn>
                <a:cxn ang="0">
                  <a:pos x="62" y="340"/>
                </a:cxn>
                <a:cxn ang="0">
                  <a:pos x="40" y="448"/>
                </a:cxn>
                <a:cxn ang="0">
                  <a:pos x="55" y="647"/>
                </a:cxn>
                <a:cxn ang="0">
                  <a:pos x="121" y="805"/>
                </a:cxn>
                <a:cxn ang="0">
                  <a:pos x="251" y="941"/>
                </a:cxn>
                <a:cxn ang="0">
                  <a:pos x="434" y="1017"/>
                </a:cxn>
                <a:cxn ang="0">
                  <a:pos x="592" y="1043"/>
                </a:cxn>
                <a:cxn ang="0">
                  <a:pos x="736" y="1045"/>
                </a:cxn>
                <a:cxn ang="0">
                  <a:pos x="890" y="1012"/>
                </a:cxn>
                <a:cxn ang="0">
                  <a:pos x="900" y="1005"/>
                </a:cxn>
              </a:cxnLst>
              <a:rect l="0" t="0" r="r" b="b"/>
              <a:pathLst>
                <a:path w="1336" h="1175">
                  <a:moveTo>
                    <a:pt x="1214" y="1175"/>
                  </a:moveTo>
                  <a:lnTo>
                    <a:pt x="1214" y="1175"/>
                  </a:lnTo>
                  <a:lnTo>
                    <a:pt x="1210" y="1175"/>
                  </a:lnTo>
                  <a:lnTo>
                    <a:pt x="1209" y="1175"/>
                  </a:lnTo>
                  <a:lnTo>
                    <a:pt x="1208" y="1175"/>
                  </a:lnTo>
                  <a:lnTo>
                    <a:pt x="1208" y="1175"/>
                  </a:lnTo>
                  <a:lnTo>
                    <a:pt x="1202" y="1174"/>
                  </a:lnTo>
                  <a:lnTo>
                    <a:pt x="1198" y="1173"/>
                  </a:lnTo>
                  <a:lnTo>
                    <a:pt x="1198" y="1173"/>
                  </a:lnTo>
                  <a:lnTo>
                    <a:pt x="1172" y="1162"/>
                  </a:lnTo>
                  <a:lnTo>
                    <a:pt x="1147" y="1152"/>
                  </a:lnTo>
                  <a:lnTo>
                    <a:pt x="1095" y="1131"/>
                  </a:lnTo>
                  <a:lnTo>
                    <a:pt x="1095" y="1131"/>
                  </a:lnTo>
                  <a:lnTo>
                    <a:pt x="1050" y="1113"/>
                  </a:lnTo>
                  <a:lnTo>
                    <a:pt x="1005" y="1095"/>
                  </a:lnTo>
                  <a:lnTo>
                    <a:pt x="982" y="1084"/>
                  </a:lnTo>
                  <a:lnTo>
                    <a:pt x="960" y="1073"/>
                  </a:lnTo>
                  <a:lnTo>
                    <a:pt x="938" y="1062"/>
                  </a:lnTo>
                  <a:lnTo>
                    <a:pt x="918" y="1048"/>
                  </a:lnTo>
                  <a:lnTo>
                    <a:pt x="911" y="1044"/>
                  </a:lnTo>
                  <a:lnTo>
                    <a:pt x="904" y="1048"/>
                  </a:lnTo>
                  <a:lnTo>
                    <a:pt x="904" y="1048"/>
                  </a:lnTo>
                  <a:lnTo>
                    <a:pt x="899" y="1051"/>
                  </a:lnTo>
                  <a:lnTo>
                    <a:pt x="899" y="1051"/>
                  </a:lnTo>
                  <a:lnTo>
                    <a:pt x="873" y="1061"/>
                  </a:lnTo>
                  <a:lnTo>
                    <a:pt x="847" y="1068"/>
                  </a:lnTo>
                  <a:lnTo>
                    <a:pt x="819" y="1075"/>
                  </a:lnTo>
                  <a:lnTo>
                    <a:pt x="789" y="1080"/>
                  </a:lnTo>
                  <a:lnTo>
                    <a:pt x="759" y="1084"/>
                  </a:lnTo>
                  <a:lnTo>
                    <a:pt x="728" y="1088"/>
                  </a:lnTo>
                  <a:lnTo>
                    <a:pt x="696" y="1090"/>
                  </a:lnTo>
                  <a:lnTo>
                    <a:pt x="664" y="1090"/>
                  </a:lnTo>
                  <a:lnTo>
                    <a:pt x="664" y="1090"/>
                  </a:lnTo>
                  <a:lnTo>
                    <a:pt x="620" y="1089"/>
                  </a:lnTo>
                  <a:lnTo>
                    <a:pt x="576" y="1086"/>
                  </a:lnTo>
                  <a:lnTo>
                    <a:pt x="531" y="1080"/>
                  </a:lnTo>
                  <a:lnTo>
                    <a:pt x="488" y="1073"/>
                  </a:lnTo>
                  <a:lnTo>
                    <a:pt x="445" y="1064"/>
                  </a:lnTo>
                  <a:lnTo>
                    <a:pt x="402" y="1052"/>
                  </a:lnTo>
                  <a:lnTo>
                    <a:pt x="361" y="1040"/>
                  </a:lnTo>
                  <a:lnTo>
                    <a:pt x="322" y="1026"/>
                  </a:lnTo>
                  <a:lnTo>
                    <a:pt x="322" y="1026"/>
                  </a:lnTo>
                  <a:lnTo>
                    <a:pt x="292" y="1012"/>
                  </a:lnTo>
                  <a:lnTo>
                    <a:pt x="263" y="997"/>
                  </a:lnTo>
                  <a:lnTo>
                    <a:pt x="235" y="980"/>
                  </a:lnTo>
                  <a:lnTo>
                    <a:pt x="209" y="962"/>
                  </a:lnTo>
                  <a:lnTo>
                    <a:pt x="184" y="942"/>
                  </a:lnTo>
                  <a:lnTo>
                    <a:pt x="161" y="920"/>
                  </a:lnTo>
                  <a:lnTo>
                    <a:pt x="138" y="898"/>
                  </a:lnTo>
                  <a:lnTo>
                    <a:pt x="117" y="873"/>
                  </a:lnTo>
                  <a:lnTo>
                    <a:pt x="99" y="847"/>
                  </a:lnTo>
                  <a:lnTo>
                    <a:pt x="81" y="820"/>
                  </a:lnTo>
                  <a:lnTo>
                    <a:pt x="66" y="792"/>
                  </a:lnTo>
                  <a:lnTo>
                    <a:pt x="51" y="762"/>
                  </a:lnTo>
                  <a:lnTo>
                    <a:pt x="39" y="732"/>
                  </a:lnTo>
                  <a:lnTo>
                    <a:pt x="28" y="700"/>
                  </a:lnTo>
                  <a:lnTo>
                    <a:pt x="19" y="668"/>
                  </a:lnTo>
                  <a:lnTo>
                    <a:pt x="12" y="634"/>
                  </a:lnTo>
                  <a:lnTo>
                    <a:pt x="12" y="634"/>
                  </a:lnTo>
                  <a:lnTo>
                    <a:pt x="8" y="609"/>
                  </a:lnTo>
                  <a:lnTo>
                    <a:pt x="5" y="582"/>
                  </a:lnTo>
                  <a:lnTo>
                    <a:pt x="2" y="554"/>
                  </a:lnTo>
                  <a:lnTo>
                    <a:pt x="1" y="524"/>
                  </a:lnTo>
                  <a:lnTo>
                    <a:pt x="0" y="492"/>
                  </a:lnTo>
                  <a:lnTo>
                    <a:pt x="1" y="459"/>
                  </a:lnTo>
                  <a:lnTo>
                    <a:pt x="4" y="424"/>
                  </a:lnTo>
                  <a:lnTo>
                    <a:pt x="9" y="389"/>
                  </a:lnTo>
                  <a:lnTo>
                    <a:pt x="16" y="354"/>
                  </a:lnTo>
                  <a:lnTo>
                    <a:pt x="21" y="337"/>
                  </a:lnTo>
                  <a:lnTo>
                    <a:pt x="26" y="320"/>
                  </a:lnTo>
                  <a:lnTo>
                    <a:pt x="33" y="303"/>
                  </a:lnTo>
                  <a:lnTo>
                    <a:pt x="39" y="285"/>
                  </a:lnTo>
                  <a:lnTo>
                    <a:pt x="46" y="267"/>
                  </a:lnTo>
                  <a:lnTo>
                    <a:pt x="54" y="251"/>
                  </a:lnTo>
                  <a:lnTo>
                    <a:pt x="64" y="234"/>
                  </a:lnTo>
                  <a:lnTo>
                    <a:pt x="74" y="218"/>
                  </a:lnTo>
                  <a:lnTo>
                    <a:pt x="84" y="201"/>
                  </a:lnTo>
                  <a:lnTo>
                    <a:pt x="97" y="185"/>
                  </a:lnTo>
                  <a:lnTo>
                    <a:pt x="109" y="169"/>
                  </a:lnTo>
                  <a:lnTo>
                    <a:pt x="123" y="154"/>
                  </a:lnTo>
                  <a:lnTo>
                    <a:pt x="138" y="139"/>
                  </a:lnTo>
                  <a:lnTo>
                    <a:pt x="153" y="125"/>
                  </a:lnTo>
                  <a:lnTo>
                    <a:pt x="153" y="125"/>
                  </a:lnTo>
                  <a:lnTo>
                    <a:pt x="167" y="114"/>
                  </a:lnTo>
                  <a:lnTo>
                    <a:pt x="180" y="103"/>
                  </a:lnTo>
                  <a:lnTo>
                    <a:pt x="195" y="94"/>
                  </a:lnTo>
                  <a:lnTo>
                    <a:pt x="209" y="86"/>
                  </a:lnTo>
                  <a:lnTo>
                    <a:pt x="224" y="76"/>
                  </a:lnTo>
                  <a:lnTo>
                    <a:pt x="239" y="69"/>
                  </a:lnTo>
                  <a:lnTo>
                    <a:pt x="255" y="62"/>
                  </a:lnTo>
                  <a:lnTo>
                    <a:pt x="270" y="56"/>
                  </a:lnTo>
                  <a:lnTo>
                    <a:pt x="303" y="43"/>
                  </a:lnTo>
                  <a:lnTo>
                    <a:pt x="336" y="34"/>
                  </a:lnTo>
                  <a:lnTo>
                    <a:pt x="369" y="26"/>
                  </a:lnTo>
                  <a:lnTo>
                    <a:pt x="403" y="20"/>
                  </a:lnTo>
                  <a:lnTo>
                    <a:pt x="439" y="14"/>
                  </a:lnTo>
                  <a:lnTo>
                    <a:pt x="473" y="11"/>
                  </a:lnTo>
                  <a:lnTo>
                    <a:pt x="507" y="8"/>
                  </a:lnTo>
                  <a:lnTo>
                    <a:pt x="541" y="6"/>
                  </a:lnTo>
                  <a:lnTo>
                    <a:pt x="607" y="5"/>
                  </a:lnTo>
                  <a:lnTo>
                    <a:pt x="669" y="5"/>
                  </a:lnTo>
                  <a:lnTo>
                    <a:pt x="700" y="5"/>
                  </a:lnTo>
                  <a:lnTo>
                    <a:pt x="700" y="5"/>
                  </a:lnTo>
                  <a:lnTo>
                    <a:pt x="704" y="5"/>
                  </a:lnTo>
                  <a:lnTo>
                    <a:pt x="708" y="6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4" y="7"/>
                  </a:lnTo>
                  <a:lnTo>
                    <a:pt x="732" y="4"/>
                  </a:lnTo>
                  <a:lnTo>
                    <a:pt x="749" y="2"/>
                  </a:lnTo>
                  <a:lnTo>
                    <a:pt x="768" y="1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803" y="0"/>
                  </a:lnTo>
                  <a:lnTo>
                    <a:pt x="821" y="1"/>
                  </a:lnTo>
                  <a:lnTo>
                    <a:pt x="856" y="5"/>
                  </a:lnTo>
                  <a:lnTo>
                    <a:pt x="891" y="11"/>
                  </a:lnTo>
                  <a:lnTo>
                    <a:pt x="926" y="21"/>
                  </a:lnTo>
                  <a:lnTo>
                    <a:pt x="960" y="31"/>
                  </a:lnTo>
                  <a:lnTo>
                    <a:pt x="994" y="43"/>
                  </a:lnTo>
                  <a:lnTo>
                    <a:pt x="1028" y="59"/>
                  </a:lnTo>
                  <a:lnTo>
                    <a:pt x="1060" y="75"/>
                  </a:lnTo>
                  <a:lnTo>
                    <a:pt x="1091" y="93"/>
                  </a:lnTo>
                  <a:lnTo>
                    <a:pt x="1121" y="112"/>
                  </a:lnTo>
                  <a:lnTo>
                    <a:pt x="1149" y="134"/>
                  </a:lnTo>
                  <a:lnTo>
                    <a:pt x="1175" y="156"/>
                  </a:lnTo>
                  <a:lnTo>
                    <a:pt x="1199" y="180"/>
                  </a:lnTo>
                  <a:lnTo>
                    <a:pt x="1210" y="192"/>
                  </a:lnTo>
                  <a:lnTo>
                    <a:pt x="1220" y="204"/>
                  </a:lnTo>
                  <a:lnTo>
                    <a:pt x="1230" y="217"/>
                  </a:lnTo>
                  <a:lnTo>
                    <a:pt x="1239" y="229"/>
                  </a:lnTo>
                  <a:lnTo>
                    <a:pt x="1247" y="243"/>
                  </a:lnTo>
                  <a:lnTo>
                    <a:pt x="1256" y="255"/>
                  </a:lnTo>
                  <a:lnTo>
                    <a:pt x="1256" y="255"/>
                  </a:lnTo>
                  <a:lnTo>
                    <a:pt x="1264" y="273"/>
                  </a:lnTo>
                  <a:lnTo>
                    <a:pt x="1272" y="290"/>
                  </a:lnTo>
                  <a:lnTo>
                    <a:pt x="1280" y="310"/>
                  </a:lnTo>
                  <a:lnTo>
                    <a:pt x="1289" y="328"/>
                  </a:lnTo>
                  <a:lnTo>
                    <a:pt x="1296" y="349"/>
                  </a:lnTo>
                  <a:lnTo>
                    <a:pt x="1302" y="370"/>
                  </a:lnTo>
                  <a:lnTo>
                    <a:pt x="1308" y="390"/>
                  </a:lnTo>
                  <a:lnTo>
                    <a:pt x="1314" y="412"/>
                  </a:lnTo>
                  <a:lnTo>
                    <a:pt x="1320" y="434"/>
                  </a:lnTo>
                  <a:lnTo>
                    <a:pt x="1324" y="456"/>
                  </a:lnTo>
                  <a:lnTo>
                    <a:pt x="1328" y="478"/>
                  </a:lnTo>
                  <a:lnTo>
                    <a:pt x="1331" y="501"/>
                  </a:lnTo>
                  <a:lnTo>
                    <a:pt x="1333" y="524"/>
                  </a:lnTo>
                  <a:lnTo>
                    <a:pt x="1335" y="547"/>
                  </a:lnTo>
                  <a:lnTo>
                    <a:pt x="1336" y="570"/>
                  </a:lnTo>
                  <a:lnTo>
                    <a:pt x="1336" y="593"/>
                  </a:lnTo>
                  <a:lnTo>
                    <a:pt x="1335" y="616"/>
                  </a:lnTo>
                  <a:lnTo>
                    <a:pt x="1334" y="638"/>
                  </a:lnTo>
                  <a:lnTo>
                    <a:pt x="1332" y="660"/>
                  </a:lnTo>
                  <a:lnTo>
                    <a:pt x="1328" y="683"/>
                  </a:lnTo>
                  <a:lnTo>
                    <a:pt x="1324" y="704"/>
                  </a:lnTo>
                  <a:lnTo>
                    <a:pt x="1319" y="726"/>
                  </a:lnTo>
                  <a:lnTo>
                    <a:pt x="1312" y="747"/>
                  </a:lnTo>
                  <a:lnTo>
                    <a:pt x="1305" y="767"/>
                  </a:lnTo>
                  <a:lnTo>
                    <a:pt x="1297" y="787"/>
                  </a:lnTo>
                  <a:lnTo>
                    <a:pt x="1288" y="806"/>
                  </a:lnTo>
                  <a:lnTo>
                    <a:pt x="1277" y="824"/>
                  </a:lnTo>
                  <a:lnTo>
                    <a:pt x="1266" y="842"/>
                  </a:lnTo>
                  <a:lnTo>
                    <a:pt x="1253" y="859"/>
                  </a:lnTo>
                  <a:lnTo>
                    <a:pt x="1239" y="875"/>
                  </a:lnTo>
                  <a:lnTo>
                    <a:pt x="1225" y="890"/>
                  </a:lnTo>
                  <a:lnTo>
                    <a:pt x="1208" y="904"/>
                  </a:lnTo>
                  <a:lnTo>
                    <a:pt x="1208" y="904"/>
                  </a:lnTo>
                  <a:lnTo>
                    <a:pt x="1204" y="907"/>
                  </a:lnTo>
                  <a:lnTo>
                    <a:pt x="1197" y="911"/>
                  </a:lnTo>
                  <a:lnTo>
                    <a:pt x="1197" y="918"/>
                  </a:lnTo>
                  <a:lnTo>
                    <a:pt x="1197" y="918"/>
                  </a:lnTo>
                  <a:lnTo>
                    <a:pt x="1198" y="937"/>
                  </a:lnTo>
                  <a:lnTo>
                    <a:pt x="1200" y="954"/>
                  </a:lnTo>
                  <a:lnTo>
                    <a:pt x="1205" y="990"/>
                  </a:lnTo>
                  <a:lnTo>
                    <a:pt x="1212" y="1026"/>
                  </a:lnTo>
                  <a:lnTo>
                    <a:pt x="1220" y="1061"/>
                  </a:lnTo>
                  <a:lnTo>
                    <a:pt x="1220" y="1061"/>
                  </a:lnTo>
                  <a:lnTo>
                    <a:pt x="1231" y="1104"/>
                  </a:lnTo>
                  <a:lnTo>
                    <a:pt x="1235" y="1127"/>
                  </a:lnTo>
                  <a:lnTo>
                    <a:pt x="1239" y="1150"/>
                  </a:lnTo>
                  <a:lnTo>
                    <a:pt x="1239" y="1150"/>
                  </a:lnTo>
                  <a:lnTo>
                    <a:pt x="1239" y="1154"/>
                  </a:lnTo>
                  <a:lnTo>
                    <a:pt x="1238" y="1159"/>
                  </a:lnTo>
                  <a:lnTo>
                    <a:pt x="1236" y="1163"/>
                  </a:lnTo>
                  <a:lnTo>
                    <a:pt x="1234" y="1167"/>
                  </a:lnTo>
                  <a:lnTo>
                    <a:pt x="1234" y="1167"/>
                  </a:lnTo>
                  <a:lnTo>
                    <a:pt x="1230" y="1170"/>
                  </a:lnTo>
                  <a:lnTo>
                    <a:pt x="1225" y="1173"/>
                  </a:lnTo>
                  <a:lnTo>
                    <a:pt x="1219" y="1175"/>
                  </a:lnTo>
                  <a:lnTo>
                    <a:pt x="1214" y="1175"/>
                  </a:lnTo>
                  <a:lnTo>
                    <a:pt x="1214" y="1175"/>
                  </a:lnTo>
                  <a:close/>
                  <a:moveTo>
                    <a:pt x="912" y="999"/>
                  </a:moveTo>
                  <a:lnTo>
                    <a:pt x="912" y="999"/>
                  </a:lnTo>
                  <a:lnTo>
                    <a:pt x="916" y="1000"/>
                  </a:lnTo>
                  <a:lnTo>
                    <a:pt x="920" y="1003"/>
                  </a:lnTo>
                  <a:lnTo>
                    <a:pt x="920" y="1003"/>
                  </a:lnTo>
                  <a:lnTo>
                    <a:pt x="944" y="1018"/>
                  </a:lnTo>
                  <a:lnTo>
                    <a:pt x="967" y="1032"/>
                  </a:lnTo>
                  <a:lnTo>
                    <a:pt x="992" y="1045"/>
                  </a:lnTo>
                  <a:lnTo>
                    <a:pt x="1017" y="1057"/>
                  </a:lnTo>
                  <a:lnTo>
                    <a:pt x="1043" y="1068"/>
                  </a:lnTo>
                  <a:lnTo>
                    <a:pt x="1069" y="1078"/>
                  </a:lnTo>
                  <a:lnTo>
                    <a:pt x="1119" y="1098"/>
                  </a:lnTo>
                  <a:lnTo>
                    <a:pt x="1119" y="1098"/>
                  </a:lnTo>
                  <a:lnTo>
                    <a:pt x="1173" y="1120"/>
                  </a:lnTo>
                  <a:lnTo>
                    <a:pt x="1195" y="1128"/>
                  </a:lnTo>
                  <a:lnTo>
                    <a:pt x="1189" y="1105"/>
                  </a:lnTo>
                  <a:lnTo>
                    <a:pt x="1189" y="1105"/>
                  </a:lnTo>
                  <a:lnTo>
                    <a:pt x="1181" y="1067"/>
                  </a:lnTo>
                  <a:lnTo>
                    <a:pt x="1181" y="1067"/>
                  </a:lnTo>
                  <a:lnTo>
                    <a:pt x="1172" y="1029"/>
                  </a:lnTo>
                  <a:lnTo>
                    <a:pt x="1165" y="990"/>
                  </a:lnTo>
                  <a:lnTo>
                    <a:pt x="1162" y="971"/>
                  </a:lnTo>
                  <a:lnTo>
                    <a:pt x="1158" y="951"/>
                  </a:lnTo>
                  <a:lnTo>
                    <a:pt x="1157" y="932"/>
                  </a:lnTo>
                  <a:lnTo>
                    <a:pt x="1156" y="912"/>
                  </a:lnTo>
                  <a:lnTo>
                    <a:pt x="1156" y="912"/>
                  </a:lnTo>
                  <a:lnTo>
                    <a:pt x="1156" y="907"/>
                  </a:lnTo>
                  <a:lnTo>
                    <a:pt x="1158" y="903"/>
                  </a:lnTo>
                  <a:lnTo>
                    <a:pt x="1161" y="899"/>
                  </a:lnTo>
                  <a:lnTo>
                    <a:pt x="1165" y="896"/>
                  </a:lnTo>
                  <a:lnTo>
                    <a:pt x="1170" y="893"/>
                  </a:lnTo>
                  <a:lnTo>
                    <a:pt x="1171" y="887"/>
                  </a:lnTo>
                  <a:lnTo>
                    <a:pt x="1171" y="887"/>
                  </a:lnTo>
                  <a:lnTo>
                    <a:pt x="1173" y="882"/>
                  </a:lnTo>
                  <a:lnTo>
                    <a:pt x="1177" y="878"/>
                  </a:lnTo>
                  <a:lnTo>
                    <a:pt x="1177" y="878"/>
                  </a:lnTo>
                  <a:lnTo>
                    <a:pt x="1193" y="864"/>
                  </a:lnTo>
                  <a:lnTo>
                    <a:pt x="1207" y="849"/>
                  </a:lnTo>
                  <a:lnTo>
                    <a:pt x="1220" y="833"/>
                  </a:lnTo>
                  <a:lnTo>
                    <a:pt x="1233" y="817"/>
                  </a:lnTo>
                  <a:lnTo>
                    <a:pt x="1243" y="799"/>
                  </a:lnTo>
                  <a:lnTo>
                    <a:pt x="1253" y="782"/>
                  </a:lnTo>
                  <a:lnTo>
                    <a:pt x="1262" y="762"/>
                  </a:lnTo>
                  <a:lnTo>
                    <a:pt x="1270" y="743"/>
                  </a:lnTo>
                  <a:lnTo>
                    <a:pt x="1276" y="723"/>
                  </a:lnTo>
                  <a:lnTo>
                    <a:pt x="1282" y="701"/>
                  </a:lnTo>
                  <a:lnTo>
                    <a:pt x="1287" y="681"/>
                  </a:lnTo>
                  <a:lnTo>
                    <a:pt x="1291" y="659"/>
                  </a:lnTo>
                  <a:lnTo>
                    <a:pt x="1294" y="636"/>
                  </a:lnTo>
                  <a:lnTo>
                    <a:pt x="1296" y="614"/>
                  </a:lnTo>
                  <a:lnTo>
                    <a:pt x="1297" y="592"/>
                  </a:lnTo>
                  <a:lnTo>
                    <a:pt x="1297" y="569"/>
                  </a:lnTo>
                  <a:lnTo>
                    <a:pt x="1296" y="546"/>
                  </a:lnTo>
                  <a:lnTo>
                    <a:pt x="1295" y="525"/>
                  </a:lnTo>
                  <a:lnTo>
                    <a:pt x="1293" y="502"/>
                  </a:lnTo>
                  <a:lnTo>
                    <a:pt x="1290" y="479"/>
                  </a:lnTo>
                  <a:lnTo>
                    <a:pt x="1286" y="457"/>
                  </a:lnTo>
                  <a:lnTo>
                    <a:pt x="1281" y="436"/>
                  </a:lnTo>
                  <a:lnTo>
                    <a:pt x="1276" y="414"/>
                  </a:lnTo>
                  <a:lnTo>
                    <a:pt x="1271" y="393"/>
                  </a:lnTo>
                  <a:lnTo>
                    <a:pt x="1265" y="373"/>
                  </a:lnTo>
                  <a:lnTo>
                    <a:pt x="1258" y="353"/>
                  </a:lnTo>
                  <a:lnTo>
                    <a:pt x="1250" y="334"/>
                  </a:lnTo>
                  <a:lnTo>
                    <a:pt x="1242" y="316"/>
                  </a:lnTo>
                  <a:lnTo>
                    <a:pt x="1233" y="298"/>
                  </a:lnTo>
                  <a:lnTo>
                    <a:pt x="1225" y="281"/>
                  </a:lnTo>
                  <a:lnTo>
                    <a:pt x="1214" y="265"/>
                  </a:lnTo>
                  <a:lnTo>
                    <a:pt x="1205" y="251"/>
                  </a:lnTo>
                  <a:lnTo>
                    <a:pt x="1205" y="251"/>
                  </a:lnTo>
                  <a:lnTo>
                    <a:pt x="1187" y="229"/>
                  </a:lnTo>
                  <a:lnTo>
                    <a:pt x="1169" y="208"/>
                  </a:lnTo>
                  <a:lnTo>
                    <a:pt x="1147" y="187"/>
                  </a:lnTo>
                  <a:lnTo>
                    <a:pt x="1124" y="168"/>
                  </a:lnTo>
                  <a:lnTo>
                    <a:pt x="1101" y="150"/>
                  </a:lnTo>
                  <a:lnTo>
                    <a:pt x="1075" y="132"/>
                  </a:lnTo>
                  <a:lnTo>
                    <a:pt x="1048" y="116"/>
                  </a:lnTo>
                  <a:lnTo>
                    <a:pt x="1020" y="101"/>
                  </a:lnTo>
                  <a:lnTo>
                    <a:pt x="991" y="88"/>
                  </a:lnTo>
                  <a:lnTo>
                    <a:pt x="962" y="75"/>
                  </a:lnTo>
                  <a:lnTo>
                    <a:pt x="932" y="65"/>
                  </a:lnTo>
                  <a:lnTo>
                    <a:pt x="902" y="56"/>
                  </a:lnTo>
                  <a:lnTo>
                    <a:pt x="872" y="49"/>
                  </a:lnTo>
                  <a:lnTo>
                    <a:pt x="843" y="44"/>
                  </a:lnTo>
                  <a:lnTo>
                    <a:pt x="815" y="41"/>
                  </a:lnTo>
                  <a:lnTo>
                    <a:pt x="786" y="39"/>
                  </a:lnTo>
                  <a:lnTo>
                    <a:pt x="786" y="39"/>
                  </a:lnTo>
                  <a:lnTo>
                    <a:pt x="765" y="40"/>
                  </a:lnTo>
                  <a:lnTo>
                    <a:pt x="744" y="42"/>
                  </a:lnTo>
                  <a:lnTo>
                    <a:pt x="725" y="45"/>
                  </a:lnTo>
                  <a:lnTo>
                    <a:pt x="705" y="49"/>
                  </a:lnTo>
                  <a:lnTo>
                    <a:pt x="705" y="49"/>
                  </a:lnTo>
                  <a:lnTo>
                    <a:pt x="700" y="50"/>
                  </a:lnTo>
                  <a:lnTo>
                    <a:pt x="700" y="50"/>
                  </a:lnTo>
                  <a:lnTo>
                    <a:pt x="695" y="49"/>
                  </a:lnTo>
                  <a:lnTo>
                    <a:pt x="690" y="47"/>
                  </a:lnTo>
                  <a:lnTo>
                    <a:pt x="686" y="45"/>
                  </a:lnTo>
                  <a:lnTo>
                    <a:pt x="686" y="45"/>
                  </a:lnTo>
                  <a:lnTo>
                    <a:pt x="633" y="44"/>
                  </a:lnTo>
                  <a:lnTo>
                    <a:pt x="633" y="44"/>
                  </a:lnTo>
                  <a:lnTo>
                    <a:pt x="575" y="45"/>
                  </a:lnTo>
                  <a:lnTo>
                    <a:pt x="516" y="47"/>
                  </a:lnTo>
                  <a:lnTo>
                    <a:pt x="488" y="49"/>
                  </a:lnTo>
                  <a:lnTo>
                    <a:pt x="459" y="52"/>
                  </a:lnTo>
                  <a:lnTo>
                    <a:pt x="430" y="56"/>
                  </a:lnTo>
                  <a:lnTo>
                    <a:pt x="402" y="60"/>
                  </a:lnTo>
                  <a:lnTo>
                    <a:pt x="374" y="65"/>
                  </a:lnTo>
                  <a:lnTo>
                    <a:pt x="348" y="71"/>
                  </a:lnTo>
                  <a:lnTo>
                    <a:pt x="321" y="79"/>
                  </a:lnTo>
                  <a:lnTo>
                    <a:pt x="295" y="89"/>
                  </a:lnTo>
                  <a:lnTo>
                    <a:pt x="270" y="99"/>
                  </a:lnTo>
                  <a:lnTo>
                    <a:pt x="245" y="111"/>
                  </a:lnTo>
                  <a:lnTo>
                    <a:pt x="223" y="125"/>
                  </a:lnTo>
                  <a:lnTo>
                    <a:pt x="200" y="140"/>
                  </a:lnTo>
                  <a:lnTo>
                    <a:pt x="200" y="140"/>
                  </a:lnTo>
                  <a:lnTo>
                    <a:pt x="184" y="153"/>
                  </a:lnTo>
                  <a:lnTo>
                    <a:pt x="169" y="165"/>
                  </a:lnTo>
                  <a:lnTo>
                    <a:pt x="156" y="179"/>
                  </a:lnTo>
                  <a:lnTo>
                    <a:pt x="142" y="193"/>
                  </a:lnTo>
                  <a:lnTo>
                    <a:pt x="131" y="208"/>
                  </a:lnTo>
                  <a:lnTo>
                    <a:pt x="119" y="223"/>
                  </a:lnTo>
                  <a:lnTo>
                    <a:pt x="109" y="238"/>
                  </a:lnTo>
                  <a:lnTo>
                    <a:pt x="99" y="254"/>
                  </a:lnTo>
                  <a:lnTo>
                    <a:pt x="90" y="271"/>
                  </a:lnTo>
                  <a:lnTo>
                    <a:pt x="82" y="287"/>
                  </a:lnTo>
                  <a:lnTo>
                    <a:pt x="74" y="305"/>
                  </a:lnTo>
                  <a:lnTo>
                    <a:pt x="68" y="321"/>
                  </a:lnTo>
                  <a:lnTo>
                    <a:pt x="62" y="340"/>
                  </a:lnTo>
                  <a:lnTo>
                    <a:pt x="56" y="357"/>
                  </a:lnTo>
                  <a:lnTo>
                    <a:pt x="52" y="375"/>
                  </a:lnTo>
                  <a:lnTo>
                    <a:pt x="48" y="393"/>
                  </a:lnTo>
                  <a:lnTo>
                    <a:pt x="45" y="412"/>
                  </a:lnTo>
                  <a:lnTo>
                    <a:pt x="42" y="431"/>
                  </a:lnTo>
                  <a:lnTo>
                    <a:pt x="40" y="448"/>
                  </a:lnTo>
                  <a:lnTo>
                    <a:pt x="39" y="467"/>
                  </a:lnTo>
                  <a:lnTo>
                    <a:pt x="38" y="504"/>
                  </a:lnTo>
                  <a:lnTo>
                    <a:pt x="39" y="541"/>
                  </a:lnTo>
                  <a:lnTo>
                    <a:pt x="43" y="577"/>
                  </a:lnTo>
                  <a:lnTo>
                    <a:pt x="48" y="612"/>
                  </a:lnTo>
                  <a:lnTo>
                    <a:pt x="55" y="647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7" y="713"/>
                  </a:lnTo>
                  <a:lnTo>
                    <a:pt x="90" y="745"/>
                  </a:lnTo>
                  <a:lnTo>
                    <a:pt x="105" y="776"/>
                  </a:lnTo>
                  <a:lnTo>
                    <a:pt x="121" y="805"/>
                  </a:lnTo>
                  <a:lnTo>
                    <a:pt x="139" y="831"/>
                  </a:lnTo>
                  <a:lnTo>
                    <a:pt x="159" y="856"/>
                  </a:lnTo>
                  <a:lnTo>
                    <a:pt x="179" y="880"/>
                  </a:lnTo>
                  <a:lnTo>
                    <a:pt x="201" y="902"/>
                  </a:lnTo>
                  <a:lnTo>
                    <a:pt x="225" y="922"/>
                  </a:lnTo>
                  <a:lnTo>
                    <a:pt x="251" y="941"/>
                  </a:lnTo>
                  <a:lnTo>
                    <a:pt x="277" y="957"/>
                  </a:lnTo>
                  <a:lnTo>
                    <a:pt x="305" y="973"/>
                  </a:lnTo>
                  <a:lnTo>
                    <a:pt x="335" y="986"/>
                  </a:lnTo>
                  <a:lnTo>
                    <a:pt x="367" y="998"/>
                  </a:lnTo>
                  <a:lnTo>
                    <a:pt x="400" y="1008"/>
                  </a:lnTo>
                  <a:lnTo>
                    <a:pt x="434" y="1017"/>
                  </a:lnTo>
                  <a:lnTo>
                    <a:pt x="434" y="1017"/>
                  </a:lnTo>
                  <a:lnTo>
                    <a:pt x="468" y="1025"/>
                  </a:lnTo>
                  <a:lnTo>
                    <a:pt x="500" y="1031"/>
                  </a:lnTo>
                  <a:lnTo>
                    <a:pt x="533" y="1036"/>
                  </a:lnTo>
                  <a:lnTo>
                    <a:pt x="562" y="1040"/>
                  </a:lnTo>
                  <a:lnTo>
                    <a:pt x="592" y="1043"/>
                  </a:lnTo>
                  <a:lnTo>
                    <a:pt x="622" y="1045"/>
                  </a:lnTo>
                  <a:lnTo>
                    <a:pt x="650" y="1046"/>
                  </a:lnTo>
                  <a:lnTo>
                    <a:pt x="678" y="1047"/>
                  </a:lnTo>
                  <a:lnTo>
                    <a:pt x="678" y="1047"/>
                  </a:lnTo>
                  <a:lnTo>
                    <a:pt x="707" y="1046"/>
                  </a:lnTo>
                  <a:lnTo>
                    <a:pt x="736" y="1045"/>
                  </a:lnTo>
                  <a:lnTo>
                    <a:pt x="764" y="1042"/>
                  </a:lnTo>
                  <a:lnTo>
                    <a:pt x="791" y="1038"/>
                  </a:lnTo>
                  <a:lnTo>
                    <a:pt x="817" y="1033"/>
                  </a:lnTo>
                  <a:lnTo>
                    <a:pt x="842" y="1028"/>
                  </a:lnTo>
                  <a:lnTo>
                    <a:pt x="866" y="102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2" y="1011"/>
                  </a:lnTo>
                  <a:lnTo>
                    <a:pt x="895" y="1010"/>
                  </a:lnTo>
                  <a:lnTo>
                    <a:pt x="897" y="1007"/>
                  </a:lnTo>
                  <a:lnTo>
                    <a:pt x="897" y="1007"/>
                  </a:lnTo>
                  <a:lnTo>
                    <a:pt x="900" y="1005"/>
                  </a:lnTo>
                  <a:lnTo>
                    <a:pt x="903" y="1002"/>
                  </a:lnTo>
                  <a:lnTo>
                    <a:pt x="912" y="999"/>
                  </a:lnTo>
                  <a:lnTo>
                    <a:pt x="912" y="9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4" name="Freeform 829">
              <a:extLst>
                <a:ext uri="{FF2B5EF4-FFF2-40B4-BE49-F238E27FC236}">
                  <a16:creationId xmlns:a16="http://schemas.microsoft.com/office/drawing/2014/main" id="{A3039A1B-28B3-50DC-025D-3DF32C55114C}"/>
                </a:ext>
              </a:extLst>
            </p:cNvPr>
            <p:cNvSpPr/>
            <p:nvPr/>
          </p:nvSpPr>
          <p:spPr bwMode="auto">
            <a:xfrm>
              <a:off x="6411913" y="1501775"/>
              <a:ext cx="71438" cy="65088"/>
            </a:xfrm>
            <a:custGeom>
              <a:avLst/>
              <a:gdLst/>
              <a:ahLst/>
              <a:cxnLst>
                <a:cxn ang="0">
                  <a:pos x="76" y="123"/>
                </a:cxn>
                <a:cxn ang="0">
                  <a:pos x="76" y="123"/>
                </a:cxn>
                <a:cxn ang="0">
                  <a:pos x="71" y="123"/>
                </a:cxn>
                <a:cxn ang="0">
                  <a:pos x="66" y="122"/>
                </a:cxn>
                <a:cxn ang="0">
                  <a:pos x="64" y="121"/>
                </a:cxn>
                <a:cxn ang="0">
                  <a:pos x="64" y="121"/>
                </a:cxn>
                <a:cxn ang="0">
                  <a:pos x="57" y="121"/>
                </a:cxn>
                <a:cxn ang="0">
                  <a:pos x="57" y="121"/>
                </a:cxn>
                <a:cxn ang="0">
                  <a:pos x="55" y="121"/>
                </a:cxn>
                <a:cxn ang="0">
                  <a:pos x="55" y="121"/>
                </a:cxn>
                <a:cxn ang="0">
                  <a:pos x="45" y="119"/>
                </a:cxn>
                <a:cxn ang="0">
                  <a:pos x="36" y="115"/>
                </a:cxn>
                <a:cxn ang="0">
                  <a:pos x="27" y="110"/>
                </a:cxn>
                <a:cxn ang="0">
                  <a:pos x="19" y="104"/>
                </a:cxn>
                <a:cxn ang="0">
                  <a:pos x="13" y="98"/>
                </a:cxn>
                <a:cxn ang="0">
                  <a:pos x="8" y="89"/>
                </a:cxn>
                <a:cxn ang="0">
                  <a:pos x="4" y="81"/>
                </a:cxn>
                <a:cxn ang="0">
                  <a:pos x="1" y="73"/>
                </a:cxn>
                <a:cxn ang="0">
                  <a:pos x="1" y="73"/>
                </a:cxn>
                <a:cxn ang="0">
                  <a:pos x="0" y="63"/>
                </a:cxn>
                <a:cxn ang="0">
                  <a:pos x="1" y="53"/>
                </a:cxn>
                <a:cxn ang="0">
                  <a:pos x="2" y="44"/>
                </a:cxn>
                <a:cxn ang="0">
                  <a:pos x="5" y="36"/>
                </a:cxn>
                <a:cxn ang="0">
                  <a:pos x="9" y="27"/>
                </a:cxn>
                <a:cxn ang="0">
                  <a:pos x="13" y="20"/>
                </a:cxn>
                <a:cxn ang="0">
                  <a:pos x="19" y="14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33" y="5"/>
                </a:cxn>
                <a:cxn ang="0">
                  <a:pos x="40" y="2"/>
                </a:cxn>
                <a:cxn ang="0">
                  <a:pos x="47" y="1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1"/>
                </a:cxn>
                <a:cxn ang="0">
                  <a:pos x="72" y="3"/>
                </a:cxn>
                <a:cxn ang="0">
                  <a:pos x="80" y="6"/>
                </a:cxn>
                <a:cxn ang="0">
                  <a:pos x="89" y="9"/>
                </a:cxn>
                <a:cxn ang="0">
                  <a:pos x="89" y="9"/>
                </a:cxn>
                <a:cxn ang="0">
                  <a:pos x="99" y="15"/>
                </a:cxn>
                <a:cxn ang="0">
                  <a:pos x="108" y="22"/>
                </a:cxn>
                <a:cxn ang="0">
                  <a:pos x="118" y="31"/>
                </a:cxn>
                <a:cxn ang="0">
                  <a:pos x="125" y="40"/>
                </a:cxn>
                <a:cxn ang="0">
                  <a:pos x="130" y="49"/>
                </a:cxn>
                <a:cxn ang="0">
                  <a:pos x="132" y="54"/>
                </a:cxn>
                <a:cxn ang="0">
                  <a:pos x="134" y="59"/>
                </a:cxn>
                <a:cxn ang="0">
                  <a:pos x="134" y="65"/>
                </a:cxn>
                <a:cxn ang="0">
                  <a:pos x="134" y="70"/>
                </a:cxn>
                <a:cxn ang="0">
                  <a:pos x="134" y="75"/>
                </a:cxn>
                <a:cxn ang="0">
                  <a:pos x="132" y="80"/>
                </a:cxn>
                <a:cxn ang="0">
                  <a:pos x="132" y="80"/>
                </a:cxn>
                <a:cxn ang="0">
                  <a:pos x="128" y="88"/>
                </a:cxn>
                <a:cxn ang="0">
                  <a:pos x="123" y="96"/>
                </a:cxn>
                <a:cxn ang="0">
                  <a:pos x="116" y="103"/>
                </a:cxn>
                <a:cxn ang="0">
                  <a:pos x="109" y="110"/>
                </a:cxn>
                <a:cxn ang="0">
                  <a:pos x="101" y="115"/>
                </a:cxn>
                <a:cxn ang="0">
                  <a:pos x="93" y="120"/>
                </a:cxn>
                <a:cxn ang="0">
                  <a:pos x="84" y="122"/>
                </a:cxn>
                <a:cxn ang="0">
                  <a:pos x="76" y="123"/>
                </a:cxn>
                <a:cxn ang="0">
                  <a:pos x="76" y="123"/>
                </a:cxn>
              </a:cxnLst>
              <a:rect l="0" t="0" r="r" b="b"/>
              <a:pathLst>
                <a:path w="134" h="123">
                  <a:moveTo>
                    <a:pt x="76" y="123"/>
                  </a:moveTo>
                  <a:lnTo>
                    <a:pt x="76" y="123"/>
                  </a:lnTo>
                  <a:lnTo>
                    <a:pt x="71" y="123"/>
                  </a:lnTo>
                  <a:lnTo>
                    <a:pt x="66" y="122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5" y="119"/>
                  </a:lnTo>
                  <a:lnTo>
                    <a:pt x="36" y="115"/>
                  </a:lnTo>
                  <a:lnTo>
                    <a:pt x="27" y="110"/>
                  </a:lnTo>
                  <a:lnTo>
                    <a:pt x="19" y="104"/>
                  </a:lnTo>
                  <a:lnTo>
                    <a:pt x="13" y="98"/>
                  </a:lnTo>
                  <a:lnTo>
                    <a:pt x="8" y="89"/>
                  </a:lnTo>
                  <a:lnTo>
                    <a:pt x="4" y="81"/>
                  </a:lnTo>
                  <a:lnTo>
                    <a:pt x="1" y="73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3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3" y="20"/>
                  </a:lnTo>
                  <a:lnTo>
                    <a:pt x="19" y="14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3" y="5"/>
                  </a:lnTo>
                  <a:lnTo>
                    <a:pt x="40" y="2"/>
                  </a:lnTo>
                  <a:lnTo>
                    <a:pt x="47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1"/>
                  </a:lnTo>
                  <a:lnTo>
                    <a:pt x="72" y="3"/>
                  </a:lnTo>
                  <a:lnTo>
                    <a:pt x="80" y="6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99" y="15"/>
                  </a:lnTo>
                  <a:lnTo>
                    <a:pt x="108" y="22"/>
                  </a:lnTo>
                  <a:lnTo>
                    <a:pt x="118" y="31"/>
                  </a:lnTo>
                  <a:lnTo>
                    <a:pt x="125" y="40"/>
                  </a:lnTo>
                  <a:lnTo>
                    <a:pt x="130" y="49"/>
                  </a:lnTo>
                  <a:lnTo>
                    <a:pt x="132" y="54"/>
                  </a:lnTo>
                  <a:lnTo>
                    <a:pt x="134" y="59"/>
                  </a:lnTo>
                  <a:lnTo>
                    <a:pt x="134" y="65"/>
                  </a:lnTo>
                  <a:lnTo>
                    <a:pt x="134" y="70"/>
                  </a:lnTo>
                  <a:lnTo>
                    <a:pt x="134" y="75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28" y="88"/>
                  </a:lnTo>
                  <a:lnTo>
                    <a:pt x="123" y="96"/>
                  </a:lnTo>
                  <a:lnTo>
                    <a:pt x="116" y="103"/>
                  </a:lnTo>
                  <a:lnTo>
                    <a:pt x="109" y="110"/>
                  </a:lnTo>
                  <a:lnTo>
                    <a:pt x="101" y="115"/>
                  </a:lnTo>
                  <a:lnTo>
                    <a:pt x="93" y="120"/>
                  </a:lnTo>
                  <a:lnTo>
                    <a:pt x="84" y="122"/>
                  </a:lnTo>
                  <a:lnTo>
                    <a:pt x="76" y="123"/>
                  </a:lnTo>
                  <a:lnTo>
                    <a:pt x="76" y="1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5" name="Freeform 830">
              <a:extLst>
                <a:ext uri="{FF2B5EF4-FFF2-40B4-BE49-F238E27FC236}">
                  <a16:creationId xmlns:a16="http://schemas.microsoft.com/office/drawing/2014/main" id="{92E731CC-C885-B33B-30ED-113D52EDABCF}"/>
                </a:ext>
              </a:extLst>
            </p:cNvPr>
            <p:cNvSpPr/>
            <p:nvPr/>
          </p:nvSpPr>
          <p:spPr bwMode="auto">
            <a:xfrm>
              <a:off x="6535738" y="1511300"/>
              <a:ext cx="63500" cy="57150"/>
            </a:xfrm>
            <a:custGeom>
              <a:avLst/>
              <a:gdLst/>
              <a:ahLst/>
              <a:cxnLst>
                <a:cxn ang="0">
                  <a:pos x="66" y="110"/>
                </a:cxn>
                <a:cxn ang="0">
                  <a:pos x="46" y="106"/>
                </a:cxn>
                <a:cxn ang="0">
                  <a:pos x="44" y="106"/>
                </a:cxn>
                <a:cxn ang="0">
                  <a:pos x="42" y="106"/>
                </a:cxn>
                <a:cxn ang="0">
                  <a:pos x="38" y="106"/>
                </a:cxn>
                <a:cxn ang="0">
                  <a:pos x="33" y="104"/>
                </a:cxn>
                <a:cxn ang="0">
                  <a:pos x="29" y="100"/>
                </a:cxn>
                <a:cxn ang="0">
                  <a:pos x="28" y="99"/>
                </a:cxn>
                <a:cxn ang="0">
                  <a:pos x="11" y="83"/>
                </a:cxn>
                <a:cxn ang="0">
                  <a:pos x="1" y="62"/>
                </a:cxn>
                <a:cxn ang="0">
                  <a:pos x="0" y="52"/>
                </a:cxn>
                <a:cxn ang="0">
                  <a:pos x="3" y="33"/>
                </a:cxn>
                <a:cxn ang="0">
                  <a:pos x="7" y="26"/>
                </a:cxn>
                <a:cxn ang="0">
                  <a:pos x="15" y="18"/>
                </a:cxn>
                <a:cxn ang="0">
                  <a:pos x="35" y="5"/>
                </a:cxn>
                <a:cxn ang="0">
                  <a:pos x="49" y="1"/>
                </a:cxn>
                <a:cxn ang="0">
                  <a:pos x="58" y="0"/>
                </a:cxn>
                <a:cxn ang="0">
                  <a:pos x="61" y="0"/>
                </a:cxn>
                <a:cxn ang="0">
                  <a:pos x="63" y="0"/>
                </a:cxn>
                <a:cxn ang="0">
                  <a:pos x="80" y="1"/>
                </a:cxn>
                <a:cxn ang="0">
                  <a:pos x="89" y="4"/>
                </a:cxn>
                <a:cxn ang="0">
                  <a:pos x="102" y="11"/>
                </a:cxn>
                <a:cxn ang="0">
                  <a:pos x="112" y="21"/>
                </a:cxn>
                <a:cxn ang="0">
                  <a:pos x="119" y="35"/>
                </a:cxn>
                <a:cxn ang="0">
                  <a:pos x="120" y="43"/>
                </a:cxn>
                <a:cxn ang="0">
                  <a:pos x="120" y="60"/>
                </a:cxn>
                <a:cxn ang="0">
                  <a:pos x="116" y="76"/>
                </a:cxn>
                <a:cxn ang="0">
                  <a:pos x="109" y="91"/>
                </a:cxn>
                <a:cxn ang="0">
                  <a:pos x="99" y="100"/>
                </a:cxn>
                <a:cxn ang="0">
                  <a:pos x="99" y="103"/>
                </a:cxn>
                <a:cxn ang="0">
                  <a:pos x="93" y="105"/>
                </a:cxn>
                <a:cxn ang="0">
                  <a:pos x="85" y="109"/>
                </a:cxn>
                <a:cxn ang="0">
                  <a:pos x="76" y="109"/>
                </a:cxn>
                <a:cxn ang="0">
                  <a:pos x="66" y="110"/>
                </a:cxn>
              </a:cxnLst>
              <a:rect l="0" t="0" r="r" b="b"/>
              <a:pathLst>
                <a:path w="121" h="110">
                  <a:moveTo>
                    <a:pt x="66" y="110"/>
                  </a:moveTo>
                  <a:lnTo>
                    <a:pt x="66" y="110"/>
                  </a:lnTo>
                  <a:lnTo>
                    <a:pt x="56" y="109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4" y="106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36" y="105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18" y="92"/>
                  </a:lnTo>
                  <a:lnTo>
                    <a:pt x="11" y="83"/>
                  </a:lnTo>
                  <a:lnTo>
                    <a:pt x="4" y="7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3" y="3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24" y="10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9" y="4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8" y="16"/>
                  </a:lnTo>
                  <a:lnTo>
                    <a:pt x="112" y="21"/>
                  </a:lnTo>
                  <a:lnTo>
                    <a:pt x="115" y="2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20" y="43"/>
                  </a:lnTo>
                  <a:lnTo>
                    <a:pt x="121" y="52"/>
                  </a:lnTo>
                  <a:lnTo>
                    <a:pt x="120" y="60"/>
                  </a:lnTo>
                  <a:lnTo>
                    <a:pt x="119" y="68"/>
                  </a:lnTo>
                  <a:lnTo>
                    <a:pt x="116" y="76"/>
                  </a:lnTo>
                  <a:lnTo>
                    <a:pt x="113" y="84"/>
                  </a:lnTo>
                  <a:lnTo>
                    <a:pt x="109" y="91"/>
                  </a:lnTo>
                  <a:lnTo>
                    <a:pt x="104" y="97"/>
                  </a:lnTo>
                  <a:lnTo>
                    <a:pt x="99" y="100"/>
                  </a:lnTo>
                  <a:lnTo>
                    <a:pt x="99" y="103"/>
                  </a:lnTo>
                  <a:lnTo>
                    <a:pt x="99" y="103"/>
                  </a:lnTo>
                  <a:lnTo>
                    <a:pt x="97" y="103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85" y="109"/>
                  </a:lnTo>
                  <a:lnTo>
                    <a:pt x="77" y="109"/>
                  </a:lnTo>
                  <a:lnTo>
                    <a:pt x="76" y="109"/>
                  </a:lnTo>
                  <a:lnTo>
                    <a:pt x="76" y="109"/>
                  </a:lnTo>
                  <a:lnTo>
                    <a:pt x="66" y="110"/>
                  </a:lnTo>
                  <a:lnTo>
                    <a:pt x="66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6" name="Freeform 831">
              <a:extLst>
                <a:ext uri="{FF2B5EF4-FFF2-40B4-BE49-F238E27FC236}">
                  <a16:creationId xmlns:a16="http://schemas.microsoft.com/office/drawing/2014/main" id="{E562DB99-6F86-D362-6BBE-B3388066D413}"/>
                </a:ext>
              </a:extLst>
            </p:cNvPr>
            <p:cNvSpPr/>
            <p:nvPr/>
          </p:nvSpPr>
          <p:spPr bwMode="auto">
            <a:xfrm>
              <a:off x="6656388" y="1506538"/>
              <a:ext cx="73025" cy="68263"/>
            </a:xfrm>
            <a:custGeom>
              <a:avLst/>
              <a:gdLst/>
              <a:ahLst/>
              <a:cxnLst>
                <a:cxn ang="0">
                  <a:pos x="62" y="128"/>
                </a:cxn>
                <a:cxn ang="0">
                  <a:pos x="46" y="124"/>
                </a:cxn>
                <a:cxn ang="0">
                  <a:pos x="42" y="122"/>
                </a:cxn>
                <a:cxn ang="0">
                  <a:pos x="30" y="109"/>
                </a:cxn>
                <a:cxn ang="0">
                  <a:pos x="18" y="85"/>
                </a:cxn>
                <a:cxn ang="0">
                  <a:pos x="15" y="79"/>
                </a:cxn>
                <a:cxn ang="0">
                  <a:pos x="11" y="75"/>
                </a:cxn>
                <a:cxn ang="0">
                  <a:pos x="4" y="64"/>
                </a:cxn>
                <a:cxn ang="0">
                  <a:pos x="0" y="51"/>
                </a:cxn>
                <a:cxn ang="0">
                  <a:pos x="3" y="39"/>
                </a:cxn>
                <a:cxn ang="0">
                  <a:pos x="6" y="34"/>
                </a:cxn>
                <a:cxn ang="0">
                  <a:pos x="18" y="20"/>
                </a:cxn>
                <a:cxn ang="0">
                  <a:pos x="35" y="10"/>
                </a:cxn>
                <a:cxn ang="0">
                  <a:pos x="53" y="3"/>
                </a:cxn>
                <a:cxn ang="0">
                  <a:pos x="72" y="0"/>
                </a:cxn>
                <a:cxn ang="0">
                  <a:pos x="80" y="1"/>
                </a:cxn>
                <a:cxn ang="0">
                  <a:pos x="94" y="6"/>
                </a:cxn>
                <a:cxn ang="0">
                  <a:pos x="102" y="13"/>
                </a:cxn>
                <a:cxn ang="0">
                  <a:pos x="105" y="14"/>
                </a:cxn>
                <a:cxn ang="0">
                  <a:pos x="114" y="18"/>
                </a:cxn>
                <a:cxn ang="0">
                  <a:pos x="122" y="26"/>
                </a:cxn>
                <a:cxn ang="0">
                  <a:pos x="135" y="45"/>
                </a:cxn>
                <a:cxn ang="0">
                  <a:pos x="138" y="56"/>
                </a:cxn>
                <a:cxn ang="0">
                  <a:pos x="139" y="70"/>
                </a:cxn>
                <a:cxn ang="0">
                  <a:pos x="136" y="81"/>
                </a:cxn>
                <a:cxn ang="0">
                  <a:pos x="134" y="86"/>
                </a:cxn>
                <a:cxn ang="0">
                  <a:pos x="120" y="98"/>
                </a:cxn>
                <a:cxn ang="0">
                  <a:pos x="104" y="104"/>
                </a:cxn>
                <a:cxn ang="0">
                  <a:pos x="96" y="109"/>
                </a:cxn>
                <a:cxn ang="0">
                  <a:pos x="90" y="116"/>
                </a:cxn>
                <a:cxn ang="0">
                  <a:pos x="84" y="121"/>
                </a:cxn>
                <a:cxn ang="0">
                  <a:pos x="70" y="128"/>
                </a:cxn>
                <a:cxn ang="0">
                  <a:pos x="62" y="128"/>
                </a:cxn>
              </a:cxnLst>
              <a:rect l="0" t="0" r="r" b="b"/>
              <a:pathLst>
                <a:path w="139" h="128">
                  <a:moveTo>
                    <a:pt x="62" y="128"/>
                  </a:moveTo>
                  <a:lnTo>
                    <a:pt x="62" y="128"/>
                  </a:lnTo>
                  <a:lnTo>
                    <a:pt x="54" y="127"/>
                  </a:lnTo>
                  <a:lnTo>
                    <a:pt x="46" y="124"/>
                  </a:lnTo>
                  <a:lnTo>
                    <a:pt x="46" y="124"/>
                  </a:lnTo>
                  <a:lnTo>
                    <a:pt x="42" y="122"/>
                  </a:lnTo>
                  <a:lnTo>
                    <a:pt x="38" y="118"/>
                  </a:lnTo>
                  <a:lnTo>
                    <a:pt x="30" y="109"/>
                  </a:lnTo>
                  <a:lnTo>
                    <a:pt x="24" y="98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9"/>
                  </a:lnTo>
                  <a:lnTo>
                    <a:pt x="15" y="79"/>
                  </a:lnTo>
                  <a:lnTo>
                    <a:pt x="11" y="75"/>
                  </a:lnTo>
                  <a:lnTo>
                    <a:pt x="7" y="70"/>
                  </a:lnTo>
                  <a:lnTo>
                    <a:pt x="4" y="64"/>
                  </a:lnTo>
                  <a:lnTo>
                    <a:pt x="2" y="58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1" y="27"/>
                  </a:lnTo>
                  <a:lnTo>
                    <a:pt x="18" y="20"/>
                  </a:lnTo>
                  <a:lnTo>
                    <a:pt x="26" y="15"/>
                  </a:lnTo>
                  <a:lnTo>
                    <a:pt x="35" y="10"/>
                  </a:lnTo>
                  <a:lnTo>
                    <a:pt x="44" y="6"/>
                  </a:lnTo>
                  <a:lnTo>
                    <a:pt x="53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1"/>
                  </a:lnTo>
                  <a:lnTo>
                    <a:pt x="87" y="3"/>
                  </a:lnTo>
                  <a:lnTo>
                    <a:pt x="94" y="6"/>
                  </a:lnTo>
                  <a:lnTo>
                    <a:pt x="100" y="11"/>
                  </a:lnTo>
                  <a:lnTo>
                    <a:pt x="102" y="13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8" y="22"/>
                  </a:lnTo>
                  <a:lnTo>
                    <a:pt x="122" y="26"/>
                  </a:lnTo>
                  <a:lnTo>
                    <a:pt x="130" y="35"/>
                  </a:lnTo>
                  <a:lnTo>
                    <a:pt x="135" y="45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9" y="63"/>
                  </a:lnTo>
                  <a:lnTo>
                    <a:pt x="139" y="70"/>
                  </a:lnTo>
                  <a:lnTo>
                    <a:pt x="137" y="78"/>
                  </a:lnTo>
                  <a:lnTo>
                    <a:pt x="136" y="81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28" y="92"/>
                  </a:lnTo>
                  <a:lnTo>
                    <a:pt x="120" y="98"/>
                  </a:lnTo>
                  <a:lnTo>
                    <a:pt x="113" y="101"/>
                  </a:lnTo>
                  <a:lnTo>
                    <a:pt x="104" y="104"/>
                  </a:lnTo>
                  <a:lnTo>
                    <a:pt x="99" y="105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84" y="121"/>
                  </a:lnTo>
                  <a:lnTo>
                    <a:pt x="78" y="125"/>
                  </a:lnTo>
                  <a:lnTo>
                    <a:pt x="70" y="128"/>
                  </a:lnTo>
                  <a:lnTo>
                    <a:pt x="62" y="128"/>
                  </a:lnTo>
                  <a:lnTo>
                    <a:pt x="62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987" name="组合 986">
            <a:extLst>
              <a:ext uri="{FF2B5EF4-FFF2-40B4-BE49-F238E27FC236}">
                <a16:creationId xmlns:a16="http://schemas.microsoft.com/office/drawing/2014/main" id="{3E53B76B-8CE0-3AF1-449E-0156770AD48C}"/>
              </a:ext>
            </a:extLst>
          </p:cNvPr>
          <p:cNvGrpSpPr/>
          <p:nvPr/>
        </p:nvGrpSpPr>
        <p:grpSpPr>
          <a:xfrm>
            <a:off x="5990798" y="2688884"/>
            <a:ext cx="520142" cy="449738"/>
            <a:chOff x="4124326" y="1127126"/>
            <a:chExt cx="785813" cy="679450"/>
          </a:xfrm>
          <a:solidFill>
            <a:schemeClr val="bg1"/>
          </a:solidFill>
        </p:grpSpPr>
        <p:sp>
          <p:nvSpPr>
            <p:cNvPr id="988" name="Freeform 844">
              <a:extLst>
                <a:ext uri="{FF2B5EF4-FFF2-40B4-BE49-F238E27FC236}">
                  <a16:creationId xmlns:a16="http://schemas.microsoft.com/office/drawing/2014/main" id="{DBE0AF93-8E08-9E64-E396-D615D7498291}"/>
                </a:ext>
              </a:extLst>
            </p:cNvPr>
            <p:cNvSpPr/>
            <p:nvPr/>
          </p:nvSpPr>
          <p:spPr bwMode="auto">
            <a:xfrm>
              <a:off x="4197351" y="1195388"/>
              <a:ext cx="53975" cy="157163"/>
            </a:xfrm>
            <a:custGeom>
              <a:avLst/>
              <a:gdLst/>
              <a:ahLst/>
              <a:cxnLst>
                <a:cxn ang="0">
                  <a:pos x="94" y="2"/>
                </a:cxn>
                <a:cxn ang="0">
                  <a:pos x="94" y="2"/>
                </a:cxn>
                <a:cxn ang="0">
                  <a:pos x="85" y="13"/>
                </a:cxn>
                <a:cxn ang="0">
                  <a:pos x="77" y="24"/>
                </a:cxn>
                <a:cxn ang="0">
                  <a:pos x="71" y="38"/>
                </a:cxn>
                <a:cxn ang="0">
                  <a:pos x="64" y="51"/>
                </a:cxn>
                <a:cxn ang="0">
                  <a:pos x="64" y="51"/>
                </a:cxn>
                <a:cxn ang="0">
                  <a:pos x="47" y="97"/>
                </a:cxn>
                <a:cxn ang="0">
                  <a:pos x="28" y="144"/>
                </a:cxn>
                <a:cxn ang="0">
                  <a:pos x="28" y="144"/>
                </a:cxn>
                <a:cxn ang="0">
                  <a:pos x="21" y="164"/>
                </a:cxn>
                <a:cxn ang="0">
                  <a:pos x="15" y="186"/>
                </a:cxn>
                <a:cxn ang="0">
                  <a:pos x="10" y="207"/>
                </a:cxn>
                <a:cxn ang="0">
                  <a:pos x="5" y="229"/>
                </a:cxn>
                <a:cxn ang="0">
                  <a:pos x="5" y="229"/>
                </a:cxn>
                <a:cxn ang="0">
                  <a:pos x="3" y="244"/>
                </a:cxn>
                <a:cxn ang="0">
                  <a:pos x="1" y="261"/>
                </a:cxn>
                <a:cxn ang="0">
                  <a:pos x="0" y="269"/>
                </a:cxn>
                <a:cxn ang="0">
                  <a:pos x="0" y="276"/>
                </a:cxn>
                <a:cxn ang="0">
                  <a:pos x="1" y="285"/>
                </a:cxn>
                <a:cxn ang="0">
                  <a:pos x="3" y="292"/>
                </a:cxn>
                <a:cxn ang="0">
                  <a:pos x="3" y="292"/>
                </a:cxn>
                <a:cxn ang="0">
                  <a:pos x="4" y="293"/>
                </a:cxn>
                <a:cxn ang="0">
                  <a:pos x="5" y="295"/>
                </a:cxn>
                <a:cxn ang="0">
                  <a:pos x="7" y="295"/>
                </a:cxn>
                <a:cxn ang="0">
                  <a:pos x="8" y="295"/>
                </a:cxn>
                <a:cxn ang="0">
                  <a:pos x="10" y="294"/>
                </a:cxn>
                <a:cxn ang="0">
                  <a:pos x="11" y="293"/>
                </a:cxn>
                <a:cxn ang="0">
                  <a:pos x="13" y="291"/>
                </a:cxn>
                <a:cxn ang="0">
                  <a:pos x="13" y="289"/>
                </a:cxn>
                <a:cxn ang="0">
                  <a:pos x="13" y="289"/>
                </a:cxn>
                <a:cxn ang="0">
                  <a:pos x="10" y="281"/>
                </a:cxn>
                <a:cxn ang="0">
                  <a:pos x="9" y="273"/>
                </a:cxn>
                <a:cxn ang="0">
                  <a:pos x="9" y="265"/>
                </a:cxn>
                <a:cxn ang="0">
                  <a:pos x="10" y="256"/>
                </a:cxn>
                <a:cxn ang="0">
                  <a:pos x="14" y="239"/>
                </a:cxn>
                <a:cxn ang="0">
                  <a:pos x="17" y="223"/>
                </a:cxn>
                <a:cxn ang="0">
                  <a:pos x="17" y="223"/>
                </a:cxn>
                <a:cxn ang="0">
                  <a:pos x="21" y="204"/>
                </a:cxn>
                <a:cxn ang="0">
                  <a:pos x="25" y="184"/>
                </a:cxn>
                <a:cxn ang="0">
                  <a:pos x="31" y="164"/>
                </a:cxn>
                <a:cxn ang="0">
                  <a:pos x="37" y="146"/>
                </a:cxn>
                <a:cxn ang="0">
                  <a:pos x="37" y="146"/>
                </a:cxn>
                <a:cxn ang="0">
                  <a:pos x="64" y="79"/>
                </a:cxn>
                <a:cxn ang="0">
                  <a:pos x="64" y="79"/>
                </a:cxn>
                <a:cxn ang="0">
                  <a:pos x="72" y="61"/>
                </a:cxn>
                <a:cxn ang="0">
                  <a:pos x="79" y="42"/>
                </a:cxn>
                <a:cxn ang="0">
                  <a:pos x="84" y="33"/>
                </a:cxn>
                <a:cxn ang="0">
                  <a:pos x="89" y="24"/>
                </a:cxn>
                <a:cxn ang="0">
                  <a:pos x="94" y="16"/>
                </a:cxn>
                <a:cxn ang="0">
                  <a:pos x="102" y="8"/>
                </a:cxn>
                <a:cxn ang="0">
                  <a:pos x="102" y="8"/>
                </a:cxn>
                <a:cxn ang="0">
                  <a:pos x="103" y="7"/>
                </a:cxn>
                <a:cxn ang="0">
                  <a:pos x="103" y="5"/>
                </a:cxn>
                <a:cxn ang="0">
                  <a:pos x="102" y="3"/>
                </a:cxn>
                <a:cxn ang="0">
                  <a:pos x="101" y="2"/>
                </a:cxn>
                <a:cxn ang="0">
                  <a:pos x="100" y="1"/>
                </a:cxn>
                <a:cxn ang="0">
                  <a:pos x="98" y="0"/>
                </a:cxn>
                <a:cxn ang="0">
                  <a:pos x="96" y="1"/>
                </a:cxn>
                <a:cxn ang="0">
                  <a:pos x="94" y="2"/>
                </a:cxn>
                <a:cxn ang="0">
                  <a:pos x="94" y="2"/>
                </a:cxn>
              </a:cxnLst>
              <a:rect l="0" t="0" r="r" b="b"/>
              <a:pathLst>
                <a:path w="103" h="295">
                  <a:moveTo>
                    <a:pt x="94" y="2"/>
                  </a:moveTo>
                  <a:lnTo>
                    <a:pt x="94" y="2"/>
                  </a:lnTo>
                  <a:lnTo>
                    <a:pt x="85" y="13"/>
                  </a:lnTo>
                  <a:lnTo>
                    <a:pt x="77" y="24"/>
                  </a:lnTo>
                  <a:lnTo>
                    <a:pt x="71" y="38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47" y="97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1" y="164"/>
                  </a:lnTo>
                  <a:lnTo>
                    <a:pt x="15" y="186"/>
                  </a:lnTo>
                  <a:lnTo>
                    <a:pt x="10" y="207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3" y="244"/>
                  </a:lnTo>
                  <a:lnTo>
                    <a:pt x="1" y="261"/>
                  </a:lnTo>
                  <a:lnTo>
                    <a:pt x="0" y="269"/>
                  </a:lnTo>
                  <a:lnTo>
                    <a:pt x="0" y="276"/>
                  </a:lnTo>
                  <a:lnTo>
                    <a:pt x="1" y="285"/>
                  </a:lnTo>
                  <a:lnTo>
                    <a:pt x="3" y="292"/>
                  </a:lnTo>
                  <a:lnTo>
                    <a:pt x="3" y="292"/>
                  </a:lnTo>
                  <a:lnTo>
                    <a:pt x="4" y="293"/>
                  </a:lnTo>
                  <a:lnTo>
                    <a:pt x="5" y="295"/>
                  </a:lnTo>
                  <a:lnTo>
                    <a:pt x="7" y="295"/>
                  </a:lnTo>
                  <a:lnTo>
                    <a:pt x="8" y="295"/>
                  </a:lnTo>
                  <a:lnTo>
                    <a:pt x="10" y="294"/>
                  </a:lnTo>
                  <a:lnTo>
                    <a:pt x="11" y="293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9"/>
                  </a:lnTo>
                  <a:lnTo>
                    <a:pt x="10" y="281"/>
                  </a:lnTo>
                  <a:lnTo>
                    <a:pt x="9" y="273"/>
                  </a:lnTo>
                  <a:lnTo>
                    <a:pt x="9" y="265"/>
                  </a:lnTo>
                  <a:lnTo>
                    <a:pt x="10" y="256"/>
                  </a:lnTo>
                  <a:lnTo>
                    <a:pt x="14" y="239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21" y="204"/>
                  </a:lnTo>
                  <a:lnTo>
                    <a:pt x="25" y="184"/>
                  </a:lnTo>
                  <a:lnTo>
                    <a:pt x="31" y="164"/>
                  </a:lnTo>
                  <a:lnTo>
                    <a:pt x="37" y="146"/>
                  </a:lnTo>
                  <a:lnTo>
                    <a:pt x="37" y="146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72" y="61"/>
                  </a:lnTo>
                  <a:lnTo>
                    <a:pt x="79" y="42"/>
                  </a:lnTo>
                  <a:lnTo>
                    <a:pt x="84" y="33"/>
                  </a:lnTo>
                  <a:lnTo>
                    <a:pt x="89" y="24"/>
                  </a:lnTo>
                  <a:lnTo>
                    <a:pt x="94" y="16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3" y="5"/>
                  </a:lnTo>
                  <a:lnTo>
                    <a:pt x="102" y="3"/>
                  </a:lnTo>
                  <a:lnTo>
                    <a:pt x="101" y="2"/>
                  </a:lnTo>
                  <a:lnTo>
                    <a:pt x="100" y="1"/>
                  </a:lnTo>
                  <a:lnTo>
                    <a:pt x="98" y="0"/>
                  </a:lnTo>
                  <a:lnTo>
                    <a:pt x="96" y="1"/>
                  </a:lnTo>
                  <a:lnTo>
                    <a:pt x="94" y="2"/>
                  </a:lnTo>
                  <a:lnTo>
                    <a:pt x="9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9" name="Freeform 845">
              <a:extLst>
                <a:ext uri="{FF2B5EF4-FFF2-40B4-BE49-F238E27FC236}">
                  <a16:creationId xmlns:a16="http://schemas.microsoft.com/office/drawing/2014/main" id="{7232CB00-F604-861B-5CC3-05C33A8CBB51}"/>
                </a:ext>
              </a:extLst>
            </p:cNvPr>
            <p:cNvSpPr/>
            <p:nvPr/>
          </p:nvSpPr>
          <p:spPr bwMode="auto">
            <a:xfrm>
              <a:off x="4225926" y="1171576"/>
              <a:ext cx="76200" cy="177800"/>
            </a:xfrm>
            <a:custGeom>
              <a:avLst/>
              <a:gdLst/>
              <a:ahLst/>
              <a:cxnLst>
                <a:cxn ang="0">
                  <a:pos x="136" y="1"/>
                </a:cxn>
                <a:cxn ang="0">
                  <a:pos x="136" y="1"/>
                </a:cxn>
                <a:cxn ang="0">
                  <a:pos x="120" y="20"/>
                </a:cxn>
                <a:cxn ang="0">
                  <a:pos x="106" y="39"/>
                </a:cxn>
                <a:cxn ang="0">
                  <a:pos x="92" y="60"/>
                </a:cxn>
                <a:cxn ang="0">
                  <a:pos x="81" y="83"/>
                </a:cxn>
                <a:cxn ang="0">
                  <a:pos x="70" y="106"/>
                </a:cxn>
                <a:cxn ang="0">
                  <a:pos x="61" y="128"/>
                </a:cxn>
                <a:cxn ang="0">
                  <a:pos x="52" y="151"/>
                </a:cxn>
                <a:cxn ang="0">
                  <a:pos x="44" y="174"/>
                </a:cxn>
                <a:cxn ang="0">
                  <a:pos x="44" y="174"/>
                </a:cxn>
                <a:cxn ang="0">
                  <a:pos x="26" y="223"/>
                </a:cxn>
                <a:cxn ang="0">
                  <a:pos x="18" y="247"/>
                </a:cxn>
                <a:cxn ang="0">
                  <a:pos x="10" y="271"/>
                </a:cxn>
                <a:cxn ang="0">
                  <a:pos x="10" y="271"/>
                </a:cxn>
                <a:cxn ang="0">
                  <a:pos x="6" y="286"/>
                </a:cxn>
                <a:cxn ang="0">
                  <a:pos x="2" y="303"/>
                </a:cxn>
                <a:cxn ang="0">
                  <a:pos x="0" y="311"/>
                </a:cxn>
                <a:cxn ang="0">
                  <a:pos x="0" y="319"/>
                </a:cxn>
                <a:cxn ang="0">
                  <a:pos x="0" y="326"/>
                </a:cxn>
                <a:cxn ang="0">
                  <a:pos x="1" y="334"/>
                </a:cxn>
                <a:cxn ang="0">
                  <a:pos x="1" y="334"/>
                </a:cxn>
                <a:cxn ang="0">
                  <a:pos x="2" y="336"/>
                </a:cxn>
                <a:cxn ang="0">
                  <a:pos x="3" y="337"/>
                </a:cxn>
                <a:cxn ang="0">
                  <a:pos x="5" y="337"/>
                </a:cxn>
                <a:cxn ang="0">
                  <a:pos x="7" y="337"/>
                </a:cxn>
                <a:cxn ang="0">
                  <a:pos x="8" y="336"/>
                </a:cxn>
                <a:cxn ang="0">
                  <a:pos x="10" y="335"/>
                </a:cxn>
                <a:cxn ang="0">
                  <a:pos x="10" y="334"/>
                </a:cxn>
                <a:cxn ang="0">
                  <a:pos x="10" y="332"/>
                </a:cxn>
                <a:cxn ang="0">
                  <a:pos x="10" y="332"/>
                </a:cxn>
                <a:cxn ang="0">
                  <a:pos x="9" y="323"/>
                </a:cxn>
                <a:cxn ang="0">
                  <a:pos x="9" y="314"/>
                </a:cxn>
                <a:cxn ang="0">
                  <a:pos x="10" y="305"/>
                </a:cxn>
                <a:cxn ang="0">
                  <a:pos x="12" y="294"/>
                </a:cxn>
                <a:cxn ang="0">
                  <a:pos x="19" y="275"/>
                </a:cxn>
                <a:cxn ang="0">
                  <a:pos x="24" y="258"/>
                </a:cxn>
                <a:cxn ang="0">
                  <a:pos x="24" y="258"/>
                </a:cxn>
                <a:cxn ang="0">
                  <a:pos x="30" y="238"/>
                </a:cxn>
                <a:cxn ang="0">
                  <a:pos x="37" y="218"/>
                </a:cxn>
                <a:cxn ang="0">
                  <a:pos x="53" y="177"/>
                </a:cxn>
                <a:cxn ang="0">
                  <a:pos x="53" y="177"/>
                </a:cxn>
                <a:cxn ang="0">
                  <a:pos x="70" y="133"/>
                </a:cxn>
                <a:cxn ang="0">
                  <a:pos x="80" y="110"/>
                </a:cxn>
                <a:cxn ang="0">
                  <a:pos x="89" y="88"/>
                </a:cxn>
                <a:cxn ang="0">
                  <a:pos x="101" y="66"/>
                </a:cxn>
                <a:cxn ang="0">
                  <a:pos x="113" y="45"/>
                </a:cxn>
                <a:cxn ang="0">
                  <a:pos x="126" y="26"/>
                </a:cxn>
                <a:cxn ang="0">
                  <a:pos x="135" y="16"/>
                </a:cxn>
                <a:cxn ang="0">
                  <a:pos x="142" y="7"/>
                </a:cxn>
                <a:cxn ang="0">
                  <a:pos x="142" y="7"/>
                </a:cxn>
                <a:cxn ang="0">
                  <a:pos x="143" y="6"/>
                </a:cxn>
                <a:cxn ang="0">
                  <a:pos x="144" y="4"/>
                </a:cxn>
                <a:cxn ang="0">
                  <a:pos x="143" y="2"/>
                </a:cxn>
                <a:cxn ang="0">
                  <a:pos x="142" y="1"/>
                </a:cxn>
                <a:cxn ang="0">
                  <a:pos x="141" y="0"/>
                </a:cxn>
                <a:cxn ang="0">
                  <a:pos x="139" y="0"/>
                </a:cxn>
                <a:cxn ang="0">
                  <a:pos x="137" y="0"/>
                </a:cxn>
                <a:cxn ang="0">
                  <a:pos x="136" y="1"/>
                </a:cxn>
                <a:cxn ang="0">
                  <a:pos x="136" y="1"/>
                </a:cxn>
              </a:cxnLst>
              <a:rect l="0" t="0" r="r" b="b"/>
              <a:pathLst>
                <a:path w="144" h="337">
                  <a:moveTo>
                    <a:pt x="136" y="1"/>
                  </a:moveTo>
                  <a:lnTo>
                    <a:pt x="136" y="1"/>
                  </a:lnTo>
                  <a:lnTo>
                    <a:pt x="120" y="20"/>
                  </a:lnTo>
                  <a:lnTo>
                    <a:pt x="106" y="39"/>
                  </a:lnTo>
                  <a:lnTo>
                    <a:pt x="92" y="60"/>
                  </a:lnTo>
                  <a:lnTo>
                    <a:pt x="81" y="83"/>
                  </a:lnTo>
                  <a:lnTo>
                    <a:pt x="70" y="106"/>
                  </a:lnTo>
                  <a:lnTo>
                    <a:pt x="61" y="128"/>
                  </a:lnTo>
                  <a:lnTo>
                    <a:pt x="52" y="151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26" y="223"/>
                  </a:lnTo>
                  <a:lnTo>
                    <a:pt x="18" y="247"/>
                  </a:lnTo>
                  <a:lnTo>
                    <a:pt x="10" y="271"/>
                  </a:lnTo>
                  <a:lnTo>
                    <a:pt x="10" y="271"/>
                  </a:lnTo>
                  <a:lnTo>
                    <a:pt x="6" y="286"/>
                  </a:lnTo>
                  <a:lnTo>
                    <a:pt x="2" y="303"/>
                  </a:lnTo>
                  <a:lnTo>
                    <a:pt x="0" y="311"/>
                  </a:lnTo>
                  <a:lnTo>
                    <a:pt x="0" y="319"/>
                  </a:lnTo>
                  <a:lnTo>
                    <a:pt x="0" y="326"/>
                  </a:lnTo>
                  <a:lnTo>
                    <a:pt x="1" y="334"/>
                  </a:lnTo>
                  <a:lnTo>
                    <a:pt x="1" y="334"/>
                  </a:lnTo>
                  <a:lnTo>
                    <a:pt x="2" y="336"/>
                  </a:lnTo>
                  <a:lnTo>
                    <a:pt x="3" y="337"/>
                  </a:lnTo>
                  <a:lnTo>
                    <a:pt x="5" y="337"/>
                  </a:lnTo>
                  <a:lnTo>
                    <a:pt x="7" y="337"/>
                  </a:lnTo>
                  <a:lnTo>
                    <a:pt x="8" y="336"/>
                  </a:lnTo>
                  <a:lnTo>
                    <a:pt x="10" y="335"/>
                  </a:lnTo>
                  <a:lnTo>
                    <a:pt x="10" y="334"/>
                  </a:lnTo>
                  <a:lnTo>
                    <a:pt x="10" y="332"/>
                  </a:lnTo>
                  <a:lnTo>
                    <a:pt x="10" y="332"/>
                  </a:lnTo>
                  <a:lnTo>
                    <a:pt x="9" y="323"/>
                  </a:lnTo>
                  <a:lnTo>
                    <a:pt x="9" y="314"/>
                  </a:lnTo>
                  <a:lnTo>
                    <a:pt x="10" y="305"/>
                  </a:lnTo>
                  <a:lnTo>
                    <a:pt x="12" y="294"/>
                  </a:lnTo>
                  <a:lnTo>
                    <a:pt x="19" y="275"/>
                  </a:lnTo>
                  <a:lnTo>
                    <a:pt x="24" y="258"/>
                  </a:lnTo>
                  <a:lnTo>
                    <a:pt x="24" y="258"/>
                  </a:lnTo>
                  <a:lnTo>
                    <a:pt x="30" y="238"/>
                  </a:lnTo>
                  <a:lnTo>
                    <a:pt x="37" y="218"/>
                  </a:lnTo>
                  <a:lnTo>
                    <a:pt x="53" y="177"/>
                  </a:lnTo>
                  <a:lnTo>
                    <a:pt x="53" y="177"/>
                  </a:lnTo>
                  <a:lnTo>
                    <a:pt x="70" y="133"/>
                  </a:lnTo>
                  <a:lnTo>
                    <a:pt x="80" y="110"/>
                  </a:lnTo>
                  <a:lnTo>
                    <a:pt x="89" y="88"/>
                  </a:lnTo>
                  <a:lnTo>
                    <a:pt x="101" y="66"/>
                  </a:lnTo>
                  <a:lnTo>
                    <a:pt x="113" y="45"/>
                  </a:lnTo>
                  <a:lnTo>
                    <a:pt x="126" y="26"/>
                  </a:lnTo>
                  <a:lnTo>
                    <a:pt x="135" y="16"/>
                  </a:lnTo>
                  <a:lnTo>
                    <a:pt x="142" y="7"/>
                  </a:lnTo>
                  <a:lnTo>
                    <a:pt x="142" y="7"/>
                  </a:lnTo>
                  <a:lnTo>
                    <a:pt x="143" y="6"/>
                  </a:lnTo>
                  <a:lnTo>
                    <a:pt x="144" y="4"/>
                  </a:lnTo>
                  <a:lnTo>
                    <a:pt x="143" y="2"/>
                  </a:lnTo>
                  <a:lnTo>
                    <a:pt x="142" y="1"/>
                  </a:lnTo>
                  <a:lnTo>
                    <a:pt x="141" y="0"/>
                  </a:lnTo>
                  <a:lnTo>
                    <a:pt x="139" y="0"/>
                  </a:lnTo>
                  <a:lnTo>
                    <a:pt x="137" y="0"/>
                  </a:lnTo>
                  <a:lnTo>
                    <a:pt x="136" y="1"/>
                  </a:lnTo>
                  <a:lnTo>
                    <a:pt x="13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0" name="Freeform 846">
              <a:extLst>
                <a:ext uri="{FF2B5EF4-FFF2-40B4-BE49-F238E27FC236}">
                  <a16:creationId xmlns:a16="http://schemas.microsoft.com/office/drawing/2014/main" id="{1EF34C32-4B8A-4397-3A7F-547B056F9832}"/>
                </a:ext>
              </a:extLst>
            </p:cNvPr>
            <p:cNvSpPr/>
            <p:nvPr/>
          </p:nvSpPr>
          <p:spPr bwMode="auto">
            <a:xfrm>
              <a:off x="4248151" y="1147763"/>
              <a:ext cx="88900" cy="204788"/>
            </a:xfrm>
            <a:custGeom>
              <a:avLst/>
              <a:gdLst/>
              <a:ahLst/>
              <a:cxnLst>
                <a:cxn ang="0">
                  <a:pos x="157" y="3"/>
                </a:cxn>
                <a:cxn ang="0">
                  <a:pos x="148" y="22"/>
                </a:cxn>
                <a:cxn ang="0">
                  <a:pos x="136" y="40"/>
                </a:cxn>
                <a:cxn ang="0">
                  <a:pos x="114" y="83"/>
                </a:cxn>
                <a:cxn ang="0">
                  <a:pos x="92" y="133"/>
                </a:cxn>
                <a:cxn ang="0">
                  <a:pos x="69" y="182"/>
                </a:cxn>
                <a:cxn ang="0">
                  <a:pos x="57" y="207"/>
                </a:cxn>
                <a:cxn ang="0">
                  <a:pos x="34" y="256"/>
                </a:cxn>
                <a:cxn ang="0">
                  <a:pos x="24" y="281"/>
                </a:cxn>
                <a:cxn ang="0">
                  <a:pos x="8" y="330"/>
                </a:cxn>
                <a:cxn ang="0">
                  <a:pos x="3" y="355"/>
                </a:cxn>
                <a:cxn ang="0">
                  <a:pos x="0" y="381"/>
                </a:cxn>
                <a:cxn ang="0">
                  <a:pos x="1" y="382"/>
                </a:cxn>
                <a:cxn ang="0">
                  <a:pos x="3" y="385"/>
                </a:cxn>
                <a:cxn ang="0">
                  <a:pos x="6" y="385"/>
                </a:cxn>
                <a:cxn ang="0">
                  <a:pos x="9" y="382"/>
                </a:cxn>
                <a:cxn ang="0">
                  <a:pos x="9" y="381"/>
                </a:cxn>
                <a:cxn ang="0">
                  <a:pos x="12" y="354"/>
                </a:cxn>
                <a:cxn ang="0">
                  <a:pos x="19" y="327"/>
                </a:cxn>
                <a:cxn ang="0">
                  <a:pos x="37" y="275"/>
                </a:cxn>
                <a:cxn ang="0">
                  <a:pos x="47" y="249"/>
                </a:cxn>
                <a:cxn ang="0">
                  <a:pos x="72" y="197"/>
                </a:cxn>
                <a:cxn ang="0">
                  <a:pos x="86" y="171"/>
                </a:cxn>
                <a:cxn ang="0">
                  <a:pos x="106" y="126"/>
                </a:cxn>
                <a:cxn ang="0">
                  <a:pos x="126" y="80"/>
                </a:cxn>
                <a:cxn ang="0">
                  <a:pos x="130" y="71"/>
                </a:cxn>
                <a:cxn ang="0">
                  <a:pos x="147" y="43"/>
                </a:cxn>
                <a:cxn ang="0">
                  <a:pos x="162" y="16"/>
                </a:cxn>
                <a:cxn ang="0">
                  <a:pos x="166" y="6"/>
                </a:cxn>
                <a:cxn ang="0">
                  <a:pos x="165" y="2"/>
                </a:cxn>
                <a:cxn ang="0">
                  <a:pos x="163" y="0"/>
                </a:cxn>
                <a:cxn ang="0">
                  <a:pos x="159" y="0"/>
                </a:cxn>
                <a:cxn ang="0">
                  <a:pos x="157" y="3"/>
                </a:cxn>
              </a:cxnLst>
              <a:rect l="0" t="0" r="r" b="b"/>
              <a:pathLst>
                <a:path w="166" h="385">
                  <a:moveTo>
                    <a:pt x="157" y="3"/>
                  </a:moveTo>
                  <a:lnTo>
                    <a:pt x="157" y="3"/>
                  </a:lnTo>
                  <a:lnTo>
                    <a:pt x="153" y="13"/>
                  </a:lnTo>
                  <a:lnTo>
                    <a:pt x="148" y="22"/>
                  </a:lnTo>
                  <a:lnTo>
                    <a:pt x="136" y="40"/>
                  </a:lnTo>
                  <a:lnTo>
                    <a:pt x="136" y="40"/>
                  </a:lnTo>
                  <a:lnTo>
                    <a:pt x="124" y="60"/>
                  </a:lnTo>
                  <a:lnTo>
                    <a:pt x="114" y="83"/>
                  </a:lnTo>
                  <a:lnTo>
                    <a:pt x="114" y="83"/>
                  </a:lnTo>
                  <a:lnTo>
                    <a:pt x="92" y="133"/>
                  </a:lnTo>
                  <a:lnTo>
                    <a:pt x="81" y="158"/>
                  </a:lnTo>
                  <a:lnTo>
                    <a:pt x="69" y="182"/>
                  </a:lnTo>
                  <a:lnTo>
                    <a:pt x="69" y="182"/>
                  </a:lnTo>
                  <a:lnTo>
                    <a:pt x="57" y="207"/>
                  </a:lnTo>
                  <a:lnTo>
                    <a:pt x="45" y="230"/>
                  </a:lnTo>
                  <a:lnTo>
                    <a:pt x="34" y="256"/>
                  </a:lnTo>
                  <a:lnTo>
                    <a:pt x="24" y="281"/>
                  </a:lnTo>
                  <a:lnTo>
                    <a:pt x="24" y="281"/>
                  </a:lnTo>
                  <a:lnTo>
                    <a:pt x="16" y="305"/>
                  </a:lnTo>
                  <a:lnTo>
                    <a:pt x="8" y="330"/>
                  </a:lnTo>
                  <a:lnTo>
                    <a:pt x="5" y="342"/>
                  </a:lnTo>
                  <a:lnTo>
                    <a:pt x="3" y="355"/>
                  </a:lnTo>
                  <a:lnTo>
                    <a:pt x="1" y="367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1" y="382"/>
                  </a:lnTo>
                  <a:lnTo>
                    <a:pt x="2" y="384"/>
                  </a:lnTo>
                  <a:lnTo>
                    <a:pt x="3" y="385"/>
                  </a:lnTo>
                  <a:lnTo>
                    <a:pt x="5" y="385"/>
                  </a:lnTo>
                  <a:lnTo>
                    <a:pt x="6" y="385"/>
                  </a:lnTo>
                  <a:lnTo>
                    <a:pt x="8" y="384"/>
                  </a:lnTo>
                  <a:lnTo>
                    <a:pt x="9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10" y="367"/>
                  </a:lnTo>
                  <a:lnTo>
                    <a:pt x="12" y="354"/>
                  </a:lnTo>
                  <a:lnTo>
                    <a:pt x="15" y="340"/>
                  </a:lnTo>
                  <a:lnTo>
                    <a:pt x="19" y="327"/>
                  </a:lnTo>
                  <a:lnTo>
                    <a:pt x="27" y="301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47" y="249"/>
                  </a:lnTo>
                  <a:lnTo>
                    <a:pt x="59" y="222"/>
                  </a:lnTo>
                  <a:lnTo>
                    <a:pt x="72" y="197"/>
                  </a:lnTo>
                  <a:lnTo>
                    <a:pt x="86" y="171"/>
                  </a:lnTo>
                  <a:lnTo>
                    <a:pt x="86" y="171"/>
                  </a:lnTo>
                  <a:lnTo>
                    <a:pt x="96" y="149"/>
                  </a:lnTo>
                  <a:lnTo>
                    <a:pt x="106" y="126"/>
                  </a:lnTo>
                  <a:lnTo>
                    <a:pt x="116" y="103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30" y="71"/>
                  </a:lnTo>
                  <a:lnTo>
                    <a:pt x="135" y="62"/>
                  </a:lnTo>
                  <a:lnTo>
                    <a:pt x="147" y="43"/>
                  </a:lnTo>
                  <a:lnTo>
                    <a:pt x="158" y="25"/>
                  </a:lnTo>
                  <a:lnTo>
                    <a:pt x="162" y="16"/>
                  </a:lnTo>
                  <a:lnTo>
                    <a:pt x="166" y="6"/>
                  </a:lnTo>
                  <a:lnTo>
                    <a:pt x="166" y="6"/>
                  </a:lnTo>
                  <a:lnTo>
                    <a:pt x="166" y="3"/>
                  </a:lnTo>
                  <a:lnTo>
                    <a:pt x="165" y="2"/>
                  </a:lnTo>
                  <a:lnTo>
                    <a:pt x="164" y="0"/>
                  </a:lnTo>
                  <a:lnTo>
                    <a:pt x="163" y="0"/>
                  </a:lnTo>
                  <a:lnTo>
                    <a:pt x="161" y="0"/>
                  </a:lnTo>
                  <a:lnTo>
                    <a:pt x="159" y="0"/>
                  </a:lnTo>
                  <a:lnTo>
                    <a:pt x="158" y="1"/>
                  </a:lnTo>
                  <a:lnTo>
                    <a:pt x="157" y="3"/>
                  </a:lnTo>
                  <a:lnTo>
                    <a:pt x="15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1" name="Freeform 847">
              <a:extLst>
                <a:ext uri="{FF2B5EF4-FFF2-40B4-BE49-F238E27FC236}">
                  <a16:creationId xmlns:a16="http://schemas.microsoft.com/office/drawing/2014/main" id="{E32B0027-2DC3-8AF0-48FB-1EE3AA2C5451}"/>
                </a:ext>
              </a:extLst>
            </p:cNvPr>
            <p:cNvSpPr/>
            <p:nvPr/>
          </p:nvSpPr>
          <p:spPr bwMode="auto">
            <a:xfrm>
              <a:off x="4278313" y="1141413"/>
              <a:ext cx="93663" cy="217488"/>
            </a:xfrm>
            <a:custGeom>
              <a:avLst/>
              <a:gdLst/>
              <a:ahLst/>
              <a:cxnLst>
                <a:cxn ang="0">
                  <a:pos x="167" y="2"/>
                </a:cxn>
                <a:cxn ang="0">
                  <a:pos x="167" y="2"/>
                </a:cxn>
                <a:cxn ang="0">
                  <a:pos x="152" y="25"/>
                </a:cxn>
                <a:cxn ang="0">
                  <a:pos x="137" y="50"/>
                </a:cxn>
                <a:cxn ang="0">
                  <a:pos x="125" y="74"/>
                </a:cxn>
                <a:cxn ang="0">
                  <a:pos x="112" y="100"/>
                </a:cxn>
                <a:cxn ang="0">
                  <a:pos x="90" y="151"/>
                </a:cxn>
                <a:cxn ang="0">
                  <a:pos x="78" y="177"/>
                </a:cxn>
                <a:cxn ang="0">
                  <a:pos x="67" y="203"/>
                </a:cxn>
                <a:cxn ang="0">
                  <a:pos x="67" y="203"/>
                </a:cxn>
                <a:cxn ang="0">
                  <a:pos x="43" y="252"/>
                </a:cxn>
                <a:cxn ang="0">
                  <a:pos x="32" y="277"/>
                </a:cxn>
                <a:cxn ang="0">
                  <a:pos x="22" y="303"/>
                </a:cxn>
                <a:cxn ang="0">
                  <a:pos x="13" y="328"/>
                </a:cxn>
                <a:cxn ang="0">
                  <a:pos x="6" y="355"/>
                </a:cxn>
                <a:cxn ang="0">
                  <a:pos x="4" y="369"/>
                </a:cxn>
                <a:cxn ang="0">
                  <a:pos x="2" y="381"/>
                </a:cxn>
                <a:cxn ang="0">
                  <a:pos x="1" y="395"/>
                </a:cxn>
                <a:cxn ang="0">
                  <a:pos x="0" y="408"/>
                </a:cxn>
                <a:cxn ang="0">
                  <a:pos x="0" y="408"/>
                </a:cxn>
                <a:cxn ang="0">
                  <a:pos x="1" y="410"/>
                </a:cxn>
                <a:cxn ang="0">
                  <a:pos x="2" y="412"/>
                </a:cxn>
                <a:cxn ang="0">
                  <a:pos x="3" y="412"/>
                </a:cxn>
                <a:cxn ang="0">
                  <a:pos x="5" y="413"/>
                </a:cxn>
                <a:cxn ang="0">
                  <a:pos x="7" y="412"/>
                </a:cxn>
                <a:cxn ang="0">
                  <a:pos x="8" y="412"/>
                </a:cxn>
                <a:cxn ang="0">
                  <a:pos x="9" y="410"/>
                </a:cxn>
                <a:cxn ang="0">
                  <a:pos x="10" y="408"/>
                </a:cxn>
                <a:cxn ang="0">
                  <a:pos x="10" y="408"/>
                </a:cxn>
                <a:cxn ang="0">
                  <a:pos x="10" y="395"/>
                </a:cxn>
                <a:cxn ang="0">
                  <a:pos x="11" y="382"/>
                </a:cxn>
                <a:cxn ang="0">
                  <a:pos x="13" y="369"/>
                </a:cxn>
                <a:cxn ang="0">
                  <a:pos x="16" y="356"/>
                </a:cxn>
                <a:cxn ang="0">
                  <a:pos x="23" y="333"/>
                </a:cxn>
                <a:cxn ang="0">
                  <a:pos x="32" y="307"/>
                </a:cxn>
                <a:cxn ang="0">
                  <a:pos x="32" y="307"/>
                </a:cxn>
                <a:cxn ang="0">
                  <a:pos x="57" y="249"/>
                </a:cxn>
                <a:cxn ang="0">
                  <a:pos x="82" y="191"/>
                </a:cxn>
                <a:cxn ang="0">
                  <a:pos x="82" y="191"/>
                </a:cxn>
                <a:cxn ang="0">
                  <a:pos x="104" y="144"/>
                </a:cxn>
                <a:cxn ang="0">
                  <a:pos x="125" y="96"/>
                </a:cxn>
                <a:cxn ang="0">
                  <a:pos x="136" y="73"/>
                </a:cxn>
                <a:cxn ang="0">
                  <a:pos x="148" y="51"/>
                </a:cxn>
                <a:cxn ang="0">
                  <a:pos x="161" y="28"/>
                </a:cxn>
                <a:cxn ang="0">
                  <a:pos x="176" y="6"/>
                </a:cxn>
                <a:cxn ang="0">
                  <a:pos x="176" y="6"/>
                </a:cxn>
                <a:cxn ang="0">
                  <a:pos x="176" y="5"/>
                </a:cxn>
                <a:cxn ang="0">
                  <a:pos x="176" y="3"/>
                </a:cxn>
                <a:cxn ang="0">
                  <a:pos x="176" y="2"/>
                </a:cxn>
                <a:cxn ang="0">
                  <a:pos x="174" y="1"/>
                </a:cxn>
                <a:cxn ang="0">
                  <a:pos x="171" y="0"/>
                </a:cxn>
                <a:cxn ang="0">
                  <a:pos x="168" y="0"/>
                </a:cxn>
                <a:cxn ang="0">
                  <a:pos x="167" y="2"/>
                </a:cxn>
                <a:cxn ang="0">
                  <a:pos x="167" y="2"/>
                </a:cxn>
              </a:cxnLst>
              <a:rect l="0" t="0" r="r" b="b"/>
              <a:pathLst>
                <a:path w="176" h="413">
                  <a:moveTo>
                    <a:pt x="167" y="2"/>
                  </a:moveTo>
                  <a:lnTo>
                    <a:pt x="167" y="2"/>
                  </a:lnTo>
                  <a:lnTo>
                    <a:pt x="152" y="25"/>
                  </a:lnTo>
                  <a:lnTo>
                    <a:pt x="137" y="50"/>
                  </a:lnTo>
                  <a:lnTo>
                    <a:pt x="125" y="74"/>
                  </a:lnTo>
                  <a:lnTo>
                    <a:pt x="112" y="100"/>
                  </a:lnTo>
                  <a:lnTo>
                    <a:pt x="90" y="151"/>
                  </a:lnTo>
                  <a:lnTo>
                    <a:pt x="78" y="177"/>
                  </a:lnTo>
                  <a:lnTo>
                    <a:pt x="67" y="203"/>
                  </a:lnTo>
                  <a:lnTo>
                    <a:pt x="67" y="203"/>
                  </a:lnTo>
                  <a:lnTo>
                    <a:pt x="43" y="252"/>
                  </a:lnTo>
                  <a:lnTo>
                    <a:pt x="32" y="277"/>
                  </a:lnTo>
                  <a:lnTo>
                    <a:pt x="22" y="303"/>
                  </a:lnTo>
                  <a:lnTo>
                    <a:pt x="13" y="328"/>
                  </a:lnTo>
                  <a:lnTo>
                    <a:pt x="6" y="355"/>
                  </a:lnTo>
                  <a:lnTo>
                    <a:pt x="4" y="369"/>
                  </a:lnTo>
                  <a:lnTo>
                    <a:pt x="2" y="381"/>
                  </a:lnTo>
                  <a:lnTo>
                    <a:pt x="1" y="395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1" y="410"/>
                  </a:lnTo>
                  <a:lnTo>
                    <a:pt x="2" y="412"/>
                  </a:lnTo>
                  <a:lnTo>
                    <a:pt x="3" y="412"/>
                  </a:lnTo>
                  <a:lnTo>
                    <a:pt x="5" y="413"/>
                  </a:lnTo>
                  <a:lnTo>
                    <a:pt x="7" y="412"/>
                  </a:lnTo>
                  <a:lnTo>
                    <a:pt x="8" y="412"/>
                  </a:lnTo>
                  <a:lnTo>
                    <a:pt x="9" y="410"/>
                  </a:lnTo>
                  <a:lnTo>
                    <a:pt x="10" y="408"/>
                  </a:lnTo>
                  <a:lnTo>
                    <a:pt x="10" y="408"/>
                  </a:lnTo>
                  <a:lnTo>
                    <a:pt x="10" y="395"/>
                  </a:lnTo>
                  <a:lnTo>
                    <a:pt x="11" y="382"/>
                  </a:lnTo>
                  <a:lnTo>
                    <a:pt x="13" y="369"/>
                  </a:lnTo>
                  <a:lnTo>
                    <a:pt x="16" y="356"/>
                  </a:lnTo>
                  <a:lnTo>
                    <a:pt x="23" y="333"/>
                  </a:lnTo>
                  <a:lnTo>
                    <a:pt x="32" y="307"/>
                  </a:lnTo>
                  <a:lnTo>
                    <a:pt x="32" y="307"/>
                  </a:lnTo>
                  <a:lnTo>
                    <a:pt x="57" y="249"/>
                  </a:lnTo>
                  <a:lnTo>
                    <a:pt x="82" y="191"/>
                  </a:lnTo>
                  <a:lnTo>
                    <a:pt x="82" y="191"/>
                  </a:lnTo>
                  <a:lnTo>
                    <a:pt x="104" y="144"/>
                  </a:lnTo>
                  <a:lnTo>
                    <a:pt x="125" y="96"/>
                  </a:lnTo>
                  <a:lnTo>
                    <a:pt x="136" y="73"/>
                  </a:lnTo>
                  <a:lnTo>
                    <a:pt x="148" y="51"/>
                  </a:lnTo>
                  <a:lnTo>
                    <a:pt x="161" y="28"/>
                  </a:lnTo>
                  <a:lnTo>
                    <a:pt x="176" y="6"/>
                  </a:lnTo>
                  <a:lnTo>
                    <a:pt x="176" y="6"/>
                  </a:lnTo>
                  <a:lnTo>
                    <a:pt x="176" y="5"/>
                  </a:lnTo>
                  <a:lnTo>
                    <a:pt x="176" y="3"/>
                  </a:lnTo>
                  <a:lnTo>
                    <a:pt x="176" y="2"/>
                  </a:lnTo>
                  <a:lnTo>
                    <a:pt x="174" y="1"/>
                  </a:lnTo>
                  <a:lnTo>
                    <a:pt x="171" y="0"/>
                  </a:lnTo>
                  <a:lnTo>
                    <a:pt x="168" y="0"/>
                  </a:lnTo>
                  <a:lnTo>
                    <a:pt x="167" y="2"/>
                  </a:lnTo>
                  <a:lnTo>
                    <a:pt x="16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2" name="Freeform 848">
              <a:extLst>
                <a:ext uri="{FF2B5EF4-FFF2-40B4-BE49-F238E27FC236}">
                  <a16:creationId xmlns:a16="http://schemas.microsoft.com/office/drawing/2014/main" id="{4B52B4DC-763D-2986-995E-E105A18D222D}"/>
                </a:ext>
              </a:extLst>
            </p:cNvPr>
            <p:cNvSpPr/>
            <p:nvPr/>
          </p:nvSpPr>
          <p:spPr bwMode="auto">
            <a:xfrm>
              <a:off x="4298951" y="1160463"/>
              <a:ext cx="85725" cy="211138"/>
            </a:xfrm>
            <a:custGeom>
              <a:avLst/>
              <a:gdLst/>
              <a:ahLst/>
              <a:cxnLst>
                <a:cxn ang="0">
                  <a:pos x="152" y="5"/>
                </a:cxn>
                <a:cxn ang="0">
                  <a:pos x="149" y="18"/>
                </a:cxn>
                <a:cxn ang="0">
                  <a:pos x="143" y="28"/>
                </a:cxn>
                <a:cxn ang="0">
                  <a:pos x="134" y="44"/>
                </a:cxn>
                <a:cxn ang="0">
                  <a:pos x="131" y="50"/>
                </a:cxn>
                <a:cxn ang="0">
                  <a:pos x="120" y="78"/>
                </a:cxn>
                <a:cxn ang="0">
                  <a:pos x="106" y="104"/>
                </a:cxn>
                <a:cxn ang="0">
                  <a:pos x="93" y="128"/>
                </a:cxn>
                <a:cxn ang="0">
                  <a:pos x="72" y="174"/>
                </a:cxn>
                <a:cxn ang="0">
                  <a:pos x="63" y="199"/>
                </a:cxn>
                <a:cxn ang="0">
                  <a:pos x="33" y="271"/>
                </a:cxn>
                <a:cxn ang="0">
                  <a:pos x="15" y="319"/>
                </a:cxn>
                <a:cxn ang="0">
                  <a:pos x="3" y="369"/>
                </a:cxn>
                <a:cxn ang="0">
                  <a:pos x="0" y="395"/>
                </a:cxn>
                <a:cxn ang="0">
                  <a:pos x="1" y="399"/>
                </a:cxn>
                <a:cxn ang="0">
                  <a:pos x="4" y="400"/>
                </a:cxn>
                <a:cxn ang="0">
                  <a:pos x="9" y="397"/>
                </a:cxn>
                <a:cxn ang="0">
                  <a:pos x="9" y="395"/>
                </a:cxn>
                <a:cxn ang="0">
                  <a:pos x="13" y="368"/>
                </a:cxn>
                <a:cxn ang="0">
                  <a:pos x="27" y="314"/>
                </a:cxn>
                <a:cxn ang="0">
                  <a:pos x="47" y="263"/>
                </a:cxn>
                <a:cxn ang="0">
                  <a:pos x="67" y="212"/>
                </a:cxn>
                <a:cxn ang="0">
                  <a:pos x="78" y="187"/>
                </a:cxn>
                <a:cxn ang="0">
                  <a:pos x="89" y="159"/>
                </a:cxn>
                <a:cxn ang="0">
                  <a:pos x="116" y="107"/>
                </a:cxn>
                <a:cxn ang="0">
                  <a:pos x="128" y="81"/>
                </a:cxn>
                <a:cxn ang="0">
                  <a:pos x="141" y="50"/>
                </a:cxn>
                <a:cxn ang="0">
                  <a:pos x="147" y="41"/>
                </a:cxn>
                <a:cxn ang="0">
                  <a:pos x="157" y="24"/>
                </a:cxn>
                <a:cxn ang="0">
                  <a:pos x="162" y="5"/>
                </a:cxn>
                <a:cxn ang="0">
                  <a:pos x="162" y="3"/>
                </a:cxn>
                <a:cxn ang="0">
                  <a:pos x="159" y="1"/>
                </a:cxn>
                <a:cxn ang="0">
                  <a:pos x="154" y="2"/>
                </a:cxn>
                <a:cxn ang="0">
                  <a:pos x="152" y="5"/>
                </a:cxn>
              </a:cxnLst>
              <a:rect l="0" t="0" r="r" b="b"/>
              <a:pathLst>
                <a:path w="162" h="400">
                  <a:moveTo>
                    <a:pt x="152" y="5"/>
                  </a:moveTo>
                  <a:lnTo>
                    <a:pt x="152" y="5"/>
                  </a:lnTo>
                  <a:lnTo>
                    <a:pt x="151" y="12"/>
                  </a:lnTo>
                  <a:lnTo>
                    <a:pt x="149" y="18"/>
                  </a:lnTo>
                  <a:lnTo>
                    <a:pt x="146" y="23"/>
                  </a:lnTo>
                  <a:lnTo>
                    <a:pt x="143" y="28"/>
                  </a:lnTo>
                  <a:lnTo>
                    <a:pt x="137" y="39"/>
                  </a:lnTo>
                  <a:lnTo>
                    <a:pt x="134" y="44"/>
                  </a:lnTo>
                  <a:lnTo>
                    <a:pt x="131" y="50"/>
                  </a:lnTo>
                  <a:lnTo>
                    <a:pt x="131" y="50"/>
                  </a:lnTo>
                  <a:lnTo>
                    <a:pt x="126" y="63"/>
                  </a:lnTo>
                  <a:lnTo>
                    <a:pt x="120" y="78"/>
                  </a:lnTo>
                  <a:lnTo>
                    <a:pt x="113" y="91"/>
                  </a:lnTo>
                  <a:lnTo>
                    <a:pt x="106" y="104"/>
                  </a:lnTo>
                  <a:lnTo>
                    <a:pt x="106" y="104"/>
                  </a:lnTo>
                  <a:lnTo>
                    <a:pt x="93" y="128"/>
                  </a:lnTo>
                  <a:lnTo>
                    <a:pt x="82" y="150"/>
                  </a:lnTo>
                  <a:lnTo>
                    <a:pt x="72" y="174"/>
                  </a:lnTo>
                  <a:lnTo>
                    <a:pt x="63" y="199"/>
                  </a:lnTo>
                  <a:lnTo>
                    <a:pt x="63" y="199"/>
                  </a:lnTo>
                  <a:lnTo>
                    <a:pt x="43" y="247"/>
                  </a:lnTo>
                  <a:lnTo>
                    <a:pt x="33" y="271"/>
                  </a:lnTo>
                  <a:lnTo>
                    <a:pt x="24" y="296"/>
                  </a:lnTo>
                  <a:lnTo>
                    <a:pt x="15" y="319"/>
                  </a:lnTo>
                  <a:lnTo>
                    <a:pt x="8" y="344"/>
                  </a:lnTo>
                  <a:lnTo>
                    <a:pt x="3" y="369"/>
                  </a:lnTo>
                  <a:lnTo>
                    <a:pt x="0" y="395"/>
                  </a:lnTo>
                  <a:lnTo>
                    <a:pt x="0" y="395"/>
                  </a:lnTo>
                  <a:lnTo>
                    <a:pt x="0" y="397"/>
                  </a:lnTo>
                  <a:lnTo>
                    <a:pt x="1" y="399"/>
                  </a:lnTo>
                  <a:lnTo>
                    <a:pt x="3" y="399"/>
                  </a:lnTo>
                  <a:lnTo>
                    <a:pt x="4" y="400"/>
                  </a:lnTo>
                  <a:lnTo>
                    <a:pt x="8" y="399"/>
                  </a:lnTo>
                  <a:lnTo>
                    <a:pt x="9" y="397"/>
                  </a:lnTo>
                  <a:lnTo>
                    <a:pt x="9" y="395"/>
                  </a:lnTo>
                  <a:lnTo>
                    <a:pt x="9" y="395"/>
                  </a:lnTo>
                  <a:lnTo>
                    <a:pt x="11" y="382"/>
                  </a:lnTo>
                  <a:lnTo>
                    <a:pt x="13" y="368"/>
                  </a:lnTo>
                  <a:lnTo>
                    <a:pt x="19" y="341"/>
                  </a:lnTo>
                  <a:lnTo>
                    <a:pt x="27" y="314"/>
                  </a:lnTo>
                  <a:lnTo>
                    <a:pt x="36" y="288"/>
                  </a:lnTo>
                  <a:lnTo>
                    <a:pt x="47" y="263"/>
                  </a:lnTo>
                  <a:lnTo>
                    <a:pt x="57" y="238"/>
                  </a:lnTo>
                  <a:lnTo>
                    <a:pt x="67" y="212"/>
                  </a:lnTo>
                  <a:lnTo>
                    <a:pt x="78" y="187"/>
                  </a:lnTo>
                  <a:lnTo>
                    <a:pt x="78" y="187"/>
                  </a:lnTo>
                  <a:lnTo>
                    <a:pt x="83" y="172"/>
                  </a:lnTo>
                  <a:lnTo>
                    <a:pt x="89" y="159"/>
                  </a:lnTo>
                  <a:lnTo>
                    <a:pt x="102" y="133"/>
                  </a:lnTo>
                  <a:lnTo>
                    <a:pt x="116" y="107"/>
                  </a:lnTo>
                  <a:lnTo>
                    <a:pt x="128" y="81"/>
                  </a:lnTo>
                  <a:lnTo>
                    <a:pt x="128" y="81"/>
                  </a:lnTo>
                  <a:lnTo>
                    <a:pt x="137" y="60"/>
                  </a:lnTo>
                  <a:lnTo>
                    <a:pt x="141" y="50"/>
                  </a:lnTo>
                  <a:lnTo>
                    <a:pt x="147" y="41"/>
                  </a:lnTo>
                  <a:lnTo>
                    <a:pt x="147" y="41"/>
                  </a:lnTo>
                  <a:lnTo>
                    <a:pt x="152" y="32"/>
                  </a:lnTo>
                  <a:lnTo>
                    <a:pt x="157" y="24"/>
                  </a:lnTo>
                  <a:lnTo>
                    <a:pt x="159" y="1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3"/>
                  </a:lnTo>
                  <a:lnTo>
                    <a:pt x="161" y="2"/>
                  </a:lnTo>
                  <a:lnTo>
                    <a:pt x="159" y="1"/>
                  </a:lnTo>
                  <a:lnTo>
                    <a:pt x="157" y="0"/>
                  </a:lnTo>
                  <a:lnTo>
                    <a:pt x="154" y="2"/>
                  </a:lnTo>
                  <a:lnTo>
                    <a:pt x="153" y="3"/>
                  </a:lnTo>
                  <a:lnTo>
                    <a:pt x="152" y="5"/>
                  </a:lnTo>
                  <a:lnTo>
                    <a:pt x="15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3" name="Freeform 849">
              <a:extLst>
                <a:ext uri="{FF2B5EF4-FFF2-40B4-BE49-F238E27FC236}">
                  <a16:creationId xmlns:a16="http://schemas.microsoft.com/office/drawing/2014/main" id="{306DD0D7-1EAE-3DC5-A7AE-1397367B71A1}"/>
                </a:ext>
              </a:extLst>
            </p:cNvPr>
            <p:cNvSpPr/>
            <p:nvPr/>
          </p:nvSpPr>
          <p:spPr bwMode="auto">
            <a:xfrm>
              <a:off x="4332288" y="1171576"/>
              <a:ext cx="74613" cy="193675"/>
            </a:xfrm>
            <a:custGeom>
              <a:avLst/>
              <a:gdLst/>
              <a:ahLst/>
              <a:cxnLst>
                <a:cxn ang="0">
                  <a:pos x="133" y="4"/>
                </a:cxn>
                <a:cxn ang="0">
                  <a:pos x="133" y="4"/>
                </a:cxn>
                <a:cxn ang="0">
                  <a:pos x="131" y="14"/>
                </a:cxn>
                <a:cxn ang="0">
                  <a:pos x="126" y="25"/>
                </a:cxn>
                <a:cxn ang="0">
                  <a:pos x="117" y="43"/>
                </a:cxn>
                <a:cxn ang="0">
                  <a:pos x="117" y="43"/>
                </a:cxn>
                <a:cxn ang="0">
                  <a:pos x="108" y="64"/>
                </a:cxn>
                <a:cxn ang="0">
                  <a:pos x="101" y="84"/>
                </a:cxn>
                <a:cxn ang="0">
                  <a:pos x="101" y="84"/>
                </a:cxn>
                <a:cxn ang="0">
                  <a:pos x="91" y="107"/>
                </a:cxn>
                <a:cxn ang="0">
                  <a:pos x="83" y="129"/>
                </a:cxn>
                <a:cxn ang="0">
                  <a:pos x="68" y="175"/>
                </a:cxn>
                <a:cxn ang="0">
                  <a:pos x="68" y="175"/>
                </a:cxn>
                <a:cxn ang="0">
                  <a:pos x="61" y="197"/>
                </a:cxn>
                <a:cxn ang="0">
                  <a:pos x="53" y="219"/>
                </a:cxn>
                <a:cxn ang="0">
                  <a:pos x="36" y="262"/>
                </a:cxn>
                <a:cxn ang="0">
                  <a:pos x="36" y="262"/>
                </a:cxn>
                <a:cxn ang="0">
                  <a:pos x="27" y="287"/>
                </a:cxn>
                <a:cxn ang="0">
                  <a:pos x="18" y="311"/>
                </a:cxn>
                <a:cxn ang="0">
                  <a:pos x="8" y="335"/>
                </a:cxn>
                <a:cxn ang="0">
                  <a:pos x="0" y="360"/>
                </a:cxn>
                <a:cxn ang="0">
                  <a:pos x="0" y="360"/>
                </a:cxn>
                <a:cxn ang="0">
                  <a:pos x="0" y="362"/>
                </a:cxn>
                <a:cxn ang="0">
                  <a:pos x="0" y="364"/>
                </a:cxn>
                <a:cxn ang="0">
                  <a:pos x="2" y="365"/>
                </a:cxn>
                <a:cxn ang="0">
                  <a:pos x="3" y="366"/>
                </a:cxn>
                <a:cxn ang="0">
                  <a:pos x="5" y="366"/>
                </a:cxn>
                <a:cxn ang="0">
                  <a:pos x="7" y="366"/>
                </a:cxn>
                <a:cxn ang="0">
                  <a:pos x="8" y="364"/>
                </a:cxn>
                <a:cxn ang="0">
                  <a:pos x="9" y="363"/>
                </a:cxn>
                <a:cxn ang="0">
                  <a:pos x="9" y="363"/>
                </a:cxn>
                <a:cxn ang="0">
                  <a:pos x="17" y="340"/>
                </a:cxn>
                <a:cxn ang="0">
                  <a:pos x="26" y="317"/>
                </a:cxn>
                <a:cxn ang="0">
                  <a:pos x="34" y="295"/>
                </a:cxn>
                <a:cxn ang="0">
                  <a:pos x="43" y="272"/>
                </a:cxn>
                <a:cxn ang="0">
                  <a:pos x="43" y="272"/>
                </a:cxn>
                <a:cxn ang="0">
                  <a:pos x="52" y="249"/>
                </a:cxn>
                <a:cxn ang="0">
                  <a:pos x="60" y="225"/>
                </a:cxn>
                <a:cxn ang="0">
                  <a:pos x="69" y="201"/>
                </a:cxn>
                <a:cxn ang="0">
                  <a:pos x="78" y="177"/>
                </a:cxn>
                <a:cxn ang="0">
                  <a:pos x="78" y="177"/>
                </a:cxn>
                <a:cxn ang="0">
                  <a:pos x="95" y="124"/>
                </a:cxn>
                <a:cxn ang="0">
                  <a:pos x="106" y="97"/>
                </a:cxn>
                <a:cxn ang="0">
                  <a:pos x="116" y="70"/>
                </a:cxn>
                <a:cxn ang="0">
                  <a:pos x="116" y="70"/>
                </a:cxn>
                <a:cxn ang="0">
                  <a:pos x="123" y="55"/>
                </a:cxn>
                <a:cxn ang="0">
                  <a:pos x="132" y="38"/>
                </a:cxn>
                <a:cxn ang="0">
                  <a:pos x="139" y="22"/>
                </a:cxn>
                <a:cxn ang="0">
                  <a:pos x="141" y="13"/>
                </a:cxn>
                <a:cxn ang="0">
                  <a:pos x="142" y="4"/>
                </a:cxn>
                <a:cxn ang="0">
                  <a:pos x="142" y="4"/>
                </a:cxn>
                <a:cxn ang="0">
                  <a:pos x="142" y="2"/>
                </a:cxn>
                <a:cxn ang="0">
                  <a:pos x="141" y="1"/>
                </a:cxn>
                <a:cxn ang="0">
                  <a:pos x="140" y="0"/>
                </a:cxn>
                <a:cxn ang="0">
                  <a:pos x="138" y="0"/>
                </a:cxn>
                <a:cxn ang="0">
                  <a:pos x="135" y="1"/>
                </a:cxn>
                <a:cxn ang="0">
                  <a:pos x="134" y="2"/>
                </a:cxn>
                <a:cxn ang="0">
                  <a:pos x="133" y="4"/>
                </a:cxn>
                <a:cxn ang="0">
                  <a:pos x="133" y="4"/>
                </a:cxn>
              </a:cxnLst>
              <a:rect l="0" t="0" r="r" b="b"/>
              <a:pathLst>
                <a:path w="142" h="366">
                  <a:moveTo>
                    <a:pt x="133" y="4"/>
                  </a:moveTo>
                  <a:lnTo>
                    <a:pt x="133" y="4"/>
                  </a:lnTo>
                  <a:lnTo>
                    <a:pt x="131" y="14"/>
                  </a:lnTo>
                  <a:lnTo>
                    <a:pt x="126" y="25"/>
                  </a:lnTo>
                  <a:lnTo>
                    <a:pt x="117" y="43"/>
                  </a:lnTo>
                  <a:lnTo>
                    <a:pt x="117" y="43"/>
                  </a:lnTo>
                  <a:lnTo>
                    <a:pt x="108" y="64"/>
                  </a:lnTo>
                  <a:lnTo>
                    <a:pt x="101" y="84"/>
                  </a:lnTo>
                  <a:lnTo>
                    <a:pt x="101" y="84"/>
                  </a:lnTo>
                  <a:lnTo>
                    <a:pt x="91" y="107"/>
                  </a:lnTo>
                  <a:lnTo>
                    <a:pt x="83" y="129"/>
                  </a:lnTo>
                  <a:lnTo>
                    <a:pt x="68" y="175"/>
                  </a:lnTo>
                  <a:lnTo>
                    <a:pt x="68" y="175"/>
                  </a:lnTo>
                  <a:lnTo>
                    <a:pt x="61" y="197"/>
                  </a:lnTo>
                  <a:lnTo>
                    <a:pt x="53" y="219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27" y="287"/>
                  </a:lnTo>
                  <a:lnTo>
                    <a:pt x="18" y="311"/>
                  </a:lnTo>
                  <a:lnTo>
                    <a:pt x="8" y="335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2"/>
                  </a:lnTo>
                  <a:lnTo>
                    <a:pt x="0" y="364"/>
                  </a:lnTo>
                  <a:lnTo>
                    <a:pt x="2" y="365"/>
                  </a:lnTo>
                  <a:lnTo>
                    <a:pt x="3" y="366"/>
                  </a:lnTo>
                  <a:lnTo>
                    <a:pt x="5" y="366"/>
                  </a:lnTo>
                  <a:lnTo>
                    <a:pt x="7" y="366"/>
                  </a:lnTo>
                  <a:lnTo>
                    <a:pt x="8" y="364"/>
                  </a:lnTo>
                  <a:lnTo>
                    <a:pt x="9" y="363"/>
                  </a:lnTo>
                  <a:lnTo>
                    <a:pt x="9" y="363"/>
                  </a:lnTo>
                  <a:lnTo>
                    <a:pt x="17" y="340"/>
                  </a:lnTo>
                  <a:lnTo>
                    <a:pt x="26" y="317"/>
                  </a:lnTo>
                  <a:lnTo>
                    <a:pt x="34" y="295"/>
                  </a:lnTo>
                  <a:lnTo>
                    <a:pt x="43" y="272"/>
                  </a:lnTo>
                  <a:lnTo>
                    <a:pt x="43" y="272"/>
                  </a:lnTo>
                  <a:lnTo>
                    <a:pt x="52" y="249"/>
                  </a:lnTo>
                  <a:lnTo>
                    <a:pt x="60" y="225"/>
                  </a:lnTo>
                  <a:lnTo>
                    <a:pt x="69" y="201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95" y="124"/>
                  </a:lnTo>
                  <a:lnTo>
                    <a:pt x="106" y="97"/>
                  </a:lnTo>
                  <a:lnTo>
                    <a:pt x="116" y="70"/>
                  </a:lnTo>
                  <a:lnTo>
                    <a:pt x="116" y="70"/>
                  </a:lnTo>
                  <a:lnTo>
                    <a:pt x="123" y="55"/>
                  </a:lnTo>
                  <a:lnTo>
                    <a:pt x="132" y="38"/>
                  </a:lnTo>
                  <a:lnTo>
                    <a:pt x="139" y="22"/>
                  </a:lnTo>
                  <a:lnTo>
                    <a:pt x="141" y="13"/>
                  </a:lnTo>
                  <a:lnTo>
                    <a:pt x="142" y="4"/>
                  </a:lnTo>
                  <a:lnTo>
                    <a:pt x="142" y="4"/>
                  </a:lnTo>
                  <a:lnTo>
                    <a:pt x="142" y="2"/>
                  </a:lnTo>
                  <a:lnTo>
                    <a:pt x="141" y="1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5" y="1"/>
                  </a:lnTo>
                  <a:lnTo>
                    <a:pt x="134" y="2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4" name="Freeform 850">
              <a:extLst>
                <a:ext uri="{FF2B5EF4-FFF2-40B4-BE49-F238E27FC236}">
                  <a16:creationId xmlns:a16="http://schemas.microsoft.com/office/drawing/2014/main" id="{7AC057F7-FA28-8E14-CAE6-D064FCBD4C55}"/>
                </a:ext>
              </a:extLst>
            </p:cNvPr>
            <p:cNvSpPr/>
            <p:nvPr/>
          </p:nvSpPr>
          <p:spPr bwMode="auto">
            <a:xfrm>
              <a:off x="4376738" y="1214438"/>
              <a:ext cx="47625" cy="114300"/>
            </a:xfrm>
            <a:custGeom>
              <a:avLst/>
              <a:gdLst/>
              <a:ahLst/>
              <a:cxnLst>
                <a:cxn ang="0">
                  <a:pos x="81" y="3"/>
                </a:cxn>
                <a:cxn ang="0">
                  <a:pos x="81" y="3"/>
                </a:cxn>
                <a:cxn ang="0">
                  <a:pos x="72" y="30"/>
                </a:cxn>
                <a:cxn ang="0">
                  <a:pos x="60" y="56"/>
                </a:cxn>
                <a:cxn ang="0">
                  <a:pos x="36" y="106"/>
                </a:cxn>
                <a:cxn ang="0">
                  <a:pos x="25" y="132"/>
                </a:cxn>
                <a:cxn ang="0">
                  <a:pos x="14" y="158"/>
                </a:cxn>
                <a:cxn ang="0">
                  <a:pos x="9" y="171"/>
                </a:cxn>
                <a:cxn ang="0">
                  <a:pos x="5" y="184"/>
                </a:cxn>
                <a:cxn ang="0">
                  <a:pos x="2" y="199"/>
                </a:cxn>
                <a:cxn ang="0">
                  <a:pos x="0" y="212"/>
                </a:cxn>
                <a:cxn ang="0">
                  <a:pos x="0" y="212"/>
                </a:cxn>
                <a:cxn ang="0">
                  <a:pos x="0" y="214"/>
                </a:cxn>
                <a:cxn ang="0">
                  <a:pos x="0" y="216"/>
                </a:cxn>
                <a:cxn ang="0">
                  <a:pos x="3" y="218"/>
                </a:cxn>
                <a:cxn ang="0">
                  <a:pos x="5" y="218"/>
                </a:cxn>
                <a:cxn ang="0">
                  <a:pos x="7" y="217"/>
                </a:cxn>
                <a:cxn ang="0">
                  <a:pos x="8" y="216"/>
                </a:cxn>
                <a:cxn ang="0">
                  <a:pos x="8" y="214"/>
                </a:cxn>
                <a:cxn ang="0">
                  <a:pos x="8" y="214"/>
                </a:cxn>
                <a:cxn ang="0">
                  <a:pos x="11" y="201"/>
                </a:cxn>
                <a:cxn ang="0">
                  <a:pos x="15" y="187"/>
                </a:cxn>
                <a:cxn ang="0">
                  <a:pos x="19" y="174"/>
                </a:cxn>
                <a:cxn ang="0">
                  <a:pos x="23" y="160"/>
                </a:cxn>
                <a:cxn ang="0">
                  <a:pos x="33" y="134"/>
                </a:cxn>
                <a:cxn ang="0">
                  <a:pos x="46" y="109"/>
                </a:cxn>
                <a:cxn ang="0">
                  <a:pos x="70" y="58"/>
                </a:cxn>
                <a:cxn ang="0">
                  <a:pos x="81" y="32"/>
                </a:cxn>
                <a:cxn ang="0">
                  <a:pos x="89" y="5"/>
                </a:cxn>
                <a:cxn ang="0">
                  <a:pos x="89" y="5"/>
                </a:cxn>
                <a:cxn ang="0">
                  <a:pos x="90" y="3"/>
                </a:cxn>
                <a:cxn ang="0">
                  <a:pos x="89" y="2"/>
                </a:cxn>
                <a:cxn ang="0">
                  <a:pos x="88" y="1"/>
                </a:cxn>
                <a:cxn ang="0">
                  <a:pos x="86" y="0"/>
                </a:cxn>
                <a:cxn ang="0">
                  <a:pos x="85" y="0"/>
                </a:cxn>
                <a:cxn ang="0">
                  <a:pos x="83" y="0"/>
                </a:cxn>
                <a:cxn ang="0">
                  <a:pos x="82" y="1"/>
                </a:cxn>
                <a:cxn ang="0">
                  <a:pos x="81" y="3"/>
                </a:cxn>
                <a:cxn ang="0">
                  <a:pos x="81" y="3"/>
                </a:cxn>
              </a:cxnLst>
              <a:rect l="0" t="0" r="r" b="b"/>
              <a:pathLst>
                <a:path w="90" h="218">
                  <a:moveTo>
                    <a:pt x="81" y="3"/>
                  </a:moveTo>
                  <a:lnTo>
                    <a:pt x="81" y="3"/>
                  </a:lnTo>
                  <a:lnTo>
                    <a:pt x="72" y="30"/>
                  </a:lnTo>
                  <a:lnTo>
                    <a:pt x="60" y="56"/>
                  </a:lnTo>
                  <a:lnTo>
                    <a:pt x="36" y="106"/>
                  </a:lnTo>
                  <a:lnTo>
                    <a:pt x="25" y="132"/>
                  </a:lnTo>
                  <a:lnTo>
                    <a:pt x="14" y="158"/>
                  </a:lnTo>
                  <a:lnTo>
                    <a:pt x="9" y="171"/>
                  </a:lnTo>
                  <a:lnTo>
                    <a:pt x="5" y="184"/>
                  </a:lnTo>
                  <a:lnTo>
                    <a:pt x="2" y="199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14"/>
                  </a:lnTo>
                  <a:lnTo>
                    <a:pt x="0" y="216"/>
                  </a:lnTo>
                  <a:lnTo>
                    <a:pt x="3" y="218"/>
                  </a:lnTo>
                  <a:lnTo>
                    <a:pt x="5" y="218"/>
                  </a:lnTo>
                  <a:lnTo>
                    <a:pt x="7" y="217"/>
                  </a:lnTo>
                  <a:lnTo>
                    <a:pt x="8" y="216"/>
                  </a:lnTo>
                  <a:lnTo>
                    <a:pt x="8" y="214"/>
                  </a:lnTo>
                  <a:lnTo>
                    <a:pt x="8" y="214"/>
                  </a:lnTo>
                  <a:lnTo>
                    <a:pt x="11" y="201"/>
                  </a:lnTo>
                  <a:lnTo>
                    <a:pt x="15" y="187"/>
                  </a:lnTo>
                  <a:lnTo>
                    <a:pt x="19" y="174"/>
                  </a:lnTo>
                  <a:lnTo>
                    <a:pt x="23" y="160"/>
                  </a:lnTo>
                  <a:lnTo>
                    <a:pt x="33" y="134"/>
                  </a:lnTo>
                  <a:lnTo>
                    <a:pt x="46" y="109"/>
                  </a:lnTo>
                  <a:lnTo>
                    <a:pt x="70" y="58"/>
                  </a:lnTo>
                  <a:lnTo>
                    <a:pt x="81" y="32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90" y="3"/>
                  </a:lnTo>
                  <a:lnTo>
                    <a:pt x="89" y="2"/>
                  </a:lnTo>
                  <a:lnTo>
                    <a:pt x="88" y="1"/>
                  </a:lnTo>
                  <a:lnTo>
                    <a:pt x="86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2" y="1"/>
                  </a:lnTo>
                  <a:lnTo>
                    <a:pt x="81" y="3"/>
                  </a:lnTo>
                  <a:lnTo>
                    <a:pt x="8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5" name="Freeform 851">
              <a:extLst>
                <a:ext uri="{FF2B5EF4-FFF2-40B4-BE49-F238E27FC236}">
                  <a16:creationId xmlns:a16="http://schemas.microsoft.com/office/drawing/2014/main" id="{4D5B7AD4-03C2-DAF6-6330-A985C1E0BC34}"/>
                </a:ext>
              </a:extLst>
            </p:cNvPr>
            <p:cNvSpPr/>
            <p:nvPr/>
          </p:nvSpPr>
          <p:spPr bwMode="auto">
            <a:xfrm>
              <a:off x="4418013" y="1258888"/>
              <a:ext cx="17463" cy="38100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1" y="12"/>
                </a:cxn>
                <a:cxn ang="0">
                  <a:pos x="19" y="19"/>
                </a:cxn>
                <a:cxn ang="0">
                  <a:pos x="12" y="33"/>
                </a:cxn>
                <a:cxn ang="0">
                  <a:pos x="12" y="33"/>
                </a:cxn>
                <a:cxn ang="0">
                  <a:pos x="9" y="41"/>
                </a:cxn>
                <a:cxn ang="0">
                  <a:pos x="5" y="48"/>
                </a:cxn>
                <a:cxn ang="0">
                  <a:pos x="0" y="65"/>
                </a:cxn>
                <a:cxn ang="0">
                  <a:pos x="0" y="65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5" y="71"/>
                </a:cxn>
                <a:cxn ang="0">
                  <a:pos x="6" y="71"/>
                </a:cxn>
                <a:cxn ang="0">
                  <a:pos x="8" y="69"/>
                </a:cxn>
                <a:cxn ang="0">
                  <a:pos x="9" y="68"/>
                </a:cxn>
                <a:cxn ang="0">
                  <a:pos x="9" y="68"/>
                </a:cxn>
                <a:cxn ang="0">
                  <a:pos x="16" y="48"/>
                </a:cxn>
                <a:cxn ang="0">
                  <a:pos x="20" y="39"/>
                </a:cxn>
                <a:cxn ang="0">
                  <a:pos x="25" y="30"/>
                </a:cxn>
                <a:cxn ang="0">
                  <a:pos x="25" y="30"/>
                </a:cxn>
                <a:cxn ang="0">
                  <a:pos x="28" y="25"/>
                </a:cxn>
                <a:cxn ang="0">
                  <a:pos x="30" y="18"/>
                </a:cxn>
                <a:cxn ang="0">
                  <a:pos x="33" y="5"/>
                </a:cxn>
                <a:cxn ang="0">
                  <a:pos x="33" y="5"/>
                </a:cxn>
                <a:cxn ang="0">
                  <a:pos x="33" y="3"/>
                </a:cxn>
                <a:cxn ang="0">
                  <a:pos x="32" y="2"/>
                </a:cxn>
                <a:cxn ang="0">
                  <a:pos x="31" y="1"/>
                </a:cxn>
                <a:cxn ang="0">
                  <a:pos x="29" y="0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33" h="71">
                  <a:moveTo>
                    <a:pt x="24" y="5"/>
                  </a:moveTo>
                  <a:lnTo>
                    <a:pt x="24" y="5"/>
                  </a:lnTo>
                  <a:lnTo>
                    <a:pt x="21" y="12"/>
                  </a:lnTo>
                  <a:lnTo>
                    <a:pt x="19" y="19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9" y="41"/>
                  </a:lnTo>
                  <a:lnTo>
                    <a:pt x="5" y="48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5" y="71"/>
                  </a:lnTo>
                  <a:lnTo>
                    <a:pt x="6" y="71"/>
                  </a:lnTo>
                  <a:lnTo>
                    <a:pt x="8" y="69"/>
                  </a:lnTo>
                  <a:lnTo>
                    <a:pt x="9" y="68"/>
                  </a:lnTo>
                  <a:lnTo>
                    <a:pt x="9" y="68"/>
                  </a:lnTo>
                  <a:lnTo>
                    <a:pt x="16" y="48"/>
                  </a:lnTo>
                  <a:lnTo>
                    <a:pt x="20" y="39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8" y="25"/>
                  </a:lnTo>
                  <a:lnTo>
                    <a:pt x="30" y="18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3" y="3"/>
                  </a:lnTo>
                  <a:lnTo>
                    <a:pt x="32" y="2"/>
                  </a:lnTo>
                  <a:lnTo>
                    <a:pt x="31" y="1"/>
                  </a:lnTo>
                  <a:lnTo>
                    <a:pt x="29" y="0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6" name="Freeform 852">
              <a:extLst>
                <a:ext uri="{FF2B5EF4-FFF2-40B4-BE49-F238E27FC236}">
                  <a16:creationId xmlns:a16="http://schemas.microsoft.com/office/drawing/2014/main" id="{92791722-F8DD-6E1B-2B82-BE860A3CDF61}"/>
                </a:ext>
              </a:extLst>
            </p:cNvPr>
            <p:cNvSpPr/>
            <p:nvPr/>
          </p:nvSpPr>
          <p:spPr bwMode="auto">
            <a:xfrm>
              <a:off x="4648201" y="1181101"/>
              <a:ext cx="84138" cy="155575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48" y="2"/>
                </a:cxn>
                <a:cxn ang="0">
                  <a:pos x="139" y="19"/>
                </a:cxn>
                <a:cxn ang="0">
                  <a:pos x="131" y="37"/>
                </a:cxn>
                <a:cxn ang="0">
                  <a:pos x="122" y="55"/>
                </a:cxn>
                <a:cxn ang="0">
                  <a:pos x="115" y="74"/>
                </a:cxn>
                <a:cxn ang="0">
                  <a:pos x="101" y="112"/>
                </a:cxn>
                <a:cxn ang="0">
                  <a:pos x="86" y="150"/>
                </a:cxn>
                <a:cxn ang="0">
                  <a:pos x="86" y="150"/>
                </a:cxn>
                <a:cxn ang="0">
                  <a:pos x="78" y="167"/>
                </a:cxn>
                <a:cxn ang="0">
                  <a:pos x="69" y="185"/>
                </a:cxn>
                <a:cxn ang="0">
                  <a:pos x="57" y="203"/>
                </a:cxn>
                <a:cxn ang="0">
                  <a:pos x="47" y="219"/>
                </a:cxn>
                <a:cxn ang="0">
                  <a:pos x="23" y="253"/>
                </a:cxn>
                <a:cxn ang="0">
                  <a:pos x="11" y="270"/>
                </a:cxn>
                <a:cxn ang="0">
                  <a:pos x="1" y="288"/>
                </a:cxn>
                <a:cxn ang="0">
                  <a:pos x="1" y="288"/>
                </a:cxn>
                <a:cxn ang="0">
                  <a:pos x="0" y="290"/>
                </a:cxn>
                <a:cxn ang="0">
                  <a:pos x="0" y="291"/>
                </a:cxn>
                <a:cxn ang="0">
                  <a:pos x="1" y="293"/>
                </a:cxn>
                <a:cxn ang="0">
                  <a:pos x="2" y="294"/>
                </a:cxn>
                <a:cxn ang="0">
                  <a:pos x="4" y="294"/>
                </a:cxn>
                <a:cxn ang="0">
                  <a:pos x="6" y="294"/>
                </a:cxn>
                <a:cxn ang="0">
                  <a:pos x="7" y="294"/>
                </a:cxn>
                <a:cxn ang="0">
                  <a:pos x="9" y="292"/>
                </a:cxn>
                <a:cxn ang="0">
                  <a:pos x="9" y="292"/>
                </a:cxn>
                <a:cxn ang="0">
                  <a:pos x="31" y="258"/>
                </a:cxn>
                <a:cxn ang="0">
                  <a:pos x="53" y="223"/>
                </a:cxn>
                <a:cxn ang="0">
                  <a:pos x="75" y="189"/>
                </a:cxn>
                <a:cxn ang="0">
                  <a:pos x="85" y="172"/>
                </a:cxn>
                <a:cxn ang="0">
                  <a:pos x="94" y="154"/>
                </a:cxn>
                <a:cxn ang="0">
                  <a:pos x="94" y="154"/>
                </a:cxn>
                <a:cxn ang="0">
                  <a:pos x="103" y="136"/>
                </a:cxn>
                <a:cxn ang="0">
                  <a:pos x="111" y="118"/>
                </a:cxn>
                <a:cxn ang="0">
                  <a:pos x="124" y="80"/>
                </a:cxn>
                <a:cxn ang="0">
                  <a:pos x="132" y="61"/>
                </a:cxn>
                <a:cxn ang="0">
                  <a:pos x="139" y="42"/>
                </a:cxn>
                <a:cxn ang="0">
                  <a:pos x="147" y="24"/>
                </a:cxn>
                <a:cxn ang="0">
                  <a:pos x="157" y="7"/>
                </a:cxn>
                <a:cxn ang="0">
                  <a:pos x="157" y="7"/>
                </a:cxn>
                <a:cxn ang="0">
                  <a:pos x="158" y="5"/>
                </a:cxn>
                <a:cxn ang="0">
                  <a:pos x="157" y="3"/>
                </a:cxn>
                <a:cxn ang="0">
                  <a:pos x="157" y="2"/>
                </a:cxn>
                <a:cxn ang="0">
                  <a:pos x="155" y="1"/>
                </a:cxn>
                <a:cxn ang="0">
                  <a:pos x="153" y="0"/>
                </a:cxn>
                <a:cxn ang="0">
                  <a:pos x="151" y="0"/>
                </a:cxn>
                <a:cxn ang="0">
                  <a:pos x="149" y="1"/>
                </a:cxn>
                <a:cxn ang="0">
                  <a:pos x="148" y="2"/>
                </a:cxn>
                <a:cxn ang="0">
                  <a:pos x="148" y="2"/>
                </a:cxn>
              </a:cxnLst>
              <a:rect l="0" t="0" r="r" b="b"/>
              <a:pathLst>
                <a:path w="158" h="294">
                  <a:moveTo>
                    <a:pt x="148" y="2"/>
                  </a:moveTo>
                  <a:lnTo>
                    <a:pt x="148" y="2"/>
                  </a:lnTo>
                  <a:lnTo>
                    <a:pt x="139" y="19"/>
                  </a:lnTo>
                  <a:lnTo>
                    <a:pt x="131" y="37"/>
                  </a:lnTo>
                  <a:lnTo>
                    <a:pt x="122" y="55"/>
                  </a:lnTo>
                  <a:lnTo>
                    <a:pt x="115" y="74"/>
                  </a:lnTo>
                  <a:lnTo>
                    <a:pt x="101" y="112"/>
                  </a:lnTo>
                  <a:lnTo>
                    <a:pt x="86" y="150"/>
                  </a:lnTo>
                  <a:lnTo>
                    <a:pt x="86" y="150"/>
                  </a:lnTo>
                  <a:lnTo>
                    <a:pt x="78" y="167"/>
                  </a:lnTo>
                  <a:lnTo>
                    <a:pt x="69" y="185"/>
                  </a:lnTo>
                  <a:lnTo>
                    <a:pt x="57" y="203"/>
                  </a:lnTo>
                  <a:lnTo>
                    <a:pt x="47" y="219"/>
                  </a:lnTo>
                  <a:lnTo>
                    <a:pt x="23" y="253"/>
                  </a:lnTo>
                  <a:lnTo>
                    <a:pt x="11" y="270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0" y="290"/>
                  </a:lnTo>
                  <a:lnTo>
                    <a:pt x="0" y="291"/>
                  </a:lnTo>
                  <a:lnTo>
                    <a:pt x="1" y="293"/>
                  </a:lnTo>
                  <a:lnTo>
                    <a:pt x="2" y="294"/>
                  </a:lnTo>
                  <a:lnTo>
                    <a:pt x="4" y="294"/>
                  </a:lnTo>
                  <a:lnTo>
                    <a:pt x="6" y="294"/>
                  </a:lnTo>
                  <a:lnTo>
                    <a:pt x="7" y="294"/>
                  </a:lnTo>
                  <a:lnTo>
                    <a:pt x="9" y="292"/>
                  </a:lnTo>
                  <a:lnTo>
                    <a:pt x="9" y="292"/>
                  </a:lnTo>
                  <a:lnTo>
                    <a:pt x="31" y="258"/>
                  </a:lnTo>
                  <a:lnTo>
                    <a:pt x="53" y="223"/>
                  </a:lnTo>
                  <a:lnTo>
                    <a:pt x="75" y="189"/>
                  </a:lnTo>
                  <a:lnTo>
                    <a:pt x="85" y="172"/>
                  </a:lnTo>
                  <a:lnTo>
                    <a:pt x="94" y="154"/>
                  </a:lnTo>
                  <a:lnTo>
                    <a:pt x="94" y="154"/>
                  </a:lnTo>
                  <a:lnTo>
                    <a:pt x="103" y="136"/>
                  </a:lnTo>
                  <a:lnTo>
                    <a:pt x="111" y="118"/>
                  </a:lnTo>
                  <a:lnTo>
                    <a:pt x="124" y="80"/>
                  </a:lnTo>
                  <a:lnTo>
                    <a:pt x="132" y="61"/>
                  </a:lnTo>
                  <a:lnTo>
                    <a:pt x="139" y="42"/>
                  </a:lnTo>
                  <a:lnTo>
                    <a:pt x="147" y="24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8" y="5"/>
                  </a:lnTo>
                  <a:lnTo>
                    <a:pt x="157" y="3"/>
                  </a:lnTo>
                  <a:lnTo>
                    <a:pt x="157" y="2"/>
                  </a:lnTo>
                  <a:lnTo>
                    <a:pt x="155" y="1"/>
                  </a:lnTo>
                  <a:lnTo>
                    <a:pt x="153" y="0"/>
                  </a:lnTo>
                  <a:lnTo>
                    <a:pt x="151" y="0"/>
                  </a:lnTo>
                  <a:lnTo>
                    <a:pt x="149" y="1"/>
                  </a:lnTo>
                  <a:lnTo>
                    <a:pt x="148" y="2"/>
                  </a:lnTo>
                  <a:lnTo>
                    <a:pt x="14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7" name="Freeform 853">
              <a:extLst>
                <a:ext uri="{FF2B5EF4-FFF2-40B4-BE49-F238E27FC236}">
                  <a16:creationId xmlns:a16="http://schemas.microsoft.com/office/drawing/2014/main" id="{F62DF65E-D997-C602-CD3F-487BE0F13145}"/>
                </a:ext>
              </a:extLst>
            </p:cNvPr>
            <p:cNvSpPr/>
            <p:nvPr/>
          </p:nvSpPr>
          <p:spPr bwMode="auto">
            <a:xfrm>
              <a:off x="4672013" y="1206501"/>
              <a:ext cx="82550" cy="146050"/>
            </a:xfrm>
            <a:custGeom>
              <a:avLst/>
              <a:gdLst/>
              <a:ahLst/>
              <a:cxnLst>
                <a:cxn ang="0">
                  <a:pos x="148" y="3"/>
                </a:cxn>
                <a:cxn ang="0">
                  <a:pos x="148" y="3"/>
                </a:cxn>
                <a:cxn ang="0">
                  <a:pos x="146" y="12"/>
                </a:cxn>
                <a:cxn ang="0">
                  <a:pos x="144" y="21"/>
                </a:cxn>
                <a:cxn ang="0">
                  <a:pos x="137" y="38"/>
                </a:cxn>
                <a:cxn ang="0">
                  <a:pos x="123" y="71"/>
                </a:cxn>
                <a:cxn ang="0">
                  <a:pos x="123" y="71"/>
                </a:cxn>
                <a:cxn ang="0">
                  <a:pos x="115" y="92"/>
                </a:cxn>
                <a:cxn ang="0">
                  <a:pos x="104" y="113"/>
                </a:cxn>
                <a:cxn ang="0">
                  <a:pos x="94" y="134"/>
                </a:cxn>
                <a:cxn ang="0">
                  <a:pos x="83" y="154"/>
                </a:cxn>
                <a:cxn ang="0">
                  <a:pos x="83" y="154"/>
                </a:cxn>
                <a:cxn ang="0">
                  <a:pos x="71" y="172"/>
                </a:cxn>
                <a:cxn ang="0">
                  <a:pos x="60" y="191"/>
                </a:cxn>
                <a:cxn ang="0">
                  <a:pos x="34" y="226"/>
                </a:cxn>
                <a:cxn ang="0">
                  <a:pos x="34" y="226"/>
                </a:cxn>
                <a:cxn ang="0">
                  <a:pos x="24" y="237"/>
                </a:cxn>
                <a:cxn ang="0">
                  <a:pos x="15" y="247"/>
                </a:cxn>
                <a:cxn ang="0">
                  <a:pos x="7" y="257"/>
                </a:cxn>
                <a:cxn ang="0">
                  <a:pos x="3" y="263"/>
                </a:cxn>
                <a:cxn ang="0">
                  <a:pos x="1" y="270"/>
                </a:cxn>
                <a:cxn ang="0">
                  <a:pos x="1" y="270"/>
                </a:cxn>
                <a:cxn ang="0">
                  <a:pos x="0" y="272"/>
                </a:cxn>
                <a:cxn ang="0">
                  <a:pos x="1" y="274"/>
                </a:cxn>
                <a:cxn ang="0">
                  <a:pos x="2" y="275"/>
                </a:cxn>
                <a:cxn ang="0">
                  <a:pos x="4" y="276"/>
                </a:cxn>
                <a:cxn ang="0">
                  <a:pos x="5" y="276"/>
                </a:cxn>
                <a:cxn ang="0">
                  <a:pos x="7" y="275"/>
                </a:cxn>
                <a:cxn ang="0">
                  <a:pos x="8" y="274"/>
                </a:cxn>
                <a:cxn ang="0">
                  <a:pos x="9" y="273"/>
                </a:cxn>
                <a:cxn ang="0">
                  <a:pos x="9" y="273"/>
                </a:cxn>
                <a:cxn ang="0">
                  <a:pos x="13" y="264"/>
                </a:cxn>
                <a:cxn ang="0">
                  <a:pos x="17" y="257"/>
                </a:cxn>
                <a:cxn ang="0">
                  <a:pos x="22" y="251"/>
                </a:cxn>
                <a:cxn ang="0">
                  <a:pos x="29" y="244"/>
                </a:cxn>
                <a:cxn ang="0">
                  <a:pos x="41" y="230"/>
                </a:cxn>
                <a:cxn ang="0">
                  <a:pos x="52" y="218"/>
                </a:cxn>
                <a:cxn ang="0">
                  <a:pos x="52" y="218"/>
                </a:cxn>
                <a:cxn ang="0">
                  <a:pos x="66" y="199"/>
                </a:cxn>
                <a:cxn ang="0">
                  <a:pos x="77" y="182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108" y="127"/>
                </a:cxn>
                <a:cxn ang="0">
                  <a:pos x="118" y="109"/>
                </a:cxn>
                <a:cxn ang="0">
                  <a:pos x="125" y="91"/>
                </a:cxn>
                <a:cxn ang="0">
                  <a:pos x="132" y="73"/>
                </a:cxn>
                <a:cxn ang="0">
                  <a:pos x="132" y="73"/>
                </a:cxn>
                <a:cxn ang="0">
                  <a:pos x="146" y="40"/>
                </a:cxn>
                <a:cxn ang="0">
                  <a:pos x="153" y="23"/>
                </a:cxn>
                <a:cxn ang="0">
                  <a:pos x="155" y="15"/>
                </a:cxn>
                <a:cxn ang="0">
                  <a:pos x="157" y="6"/>
                </a:cxn>
                <a:cxn ang="0">
                  <a:pos x="157" y="6"/>
                </a:cxn>
                <a:cxn ang="0">
                  <a:pos x="157" y="4"/>
                </a:cxn>
                <a:cxn ang="0">
                  <a:pos x="156" y="2"/>
                </a:cxn>
                <a:cxn ang="0">
                  <a:pos x="153" y="0"/>
                </a:cxn>
                <a:cxn ang="0">
                  <a:pos x="151" y="0"/>
                </a:cxn>
                <a:cxn ang="0">
                  <a:pos x="150" y="0"/>
                </a:cxn>
                <a:cxn ang="0">
                  <a:pos x="149" y="1"/>
                </a:cxn>
                <a:cxn ang="0">
                  <a:pos x="148" y="3"/>
                </a:cxn>
                <a:cxn ang="0">
                  <a:pos x="148" y="3"/>
                </a:cxn>
              </a:cxnLst>
              <a:rect l="0" t="0" r="r" b="b"/>
              <a:pathLst>
                <a:path w="157" h="276">
                  <a:moveTo>
                    <a:pt x="148" y="3"/>
                  </a:moveTo>
                  <a:lnTo>
                    <a:pt x="148" y="3"/>
                  </a:lnTo>
                  <a:lnTo>
                    <a:pt x="146" y="12"/>
                  </a:lnTo>
                  <a:lnTo>
                    <a:pt x="144" y="21"/>
                  </a:lnTo>
                  <a:lnTo>
                    <a:pt x="137" y="38"/>
                  </a:lnTo>
                  <a:lnTo>
                    <a:pt x="123" y="71"/>
                  </a:lnTo>
                  <a:lnTo>
                    <a:pt x="123" y="71"/>
                  </a:lnTo>
                  <a:lnTo>
                    <a:pt x="115" y="92"/>
                  </a:lnTo>
                  <a:lnTo>
                    <a:pt x="104" y="113"/>
                  </a:lnTo>
                  <a:lnTo>
                    <a:pt x="94" y="134"/>
                  </a:lnTo>
                  <a:lnTo>
                    <a:pt x="83" y="154"/>
                  </a:lnTo>
                  <a:lnTo>
                    <a:pt x="83" y="154"/>
                  </a:lnTo>
                  <a:lnTo>
                    <a:pt x="71" y="172"/>
                  </a:lnTo>
                  <a:lnTo>
                    <a:pt x="60" y="191"/>
                  </a:lnTo>
                  <a:lnTo>
                    <a:pt x="34" y="226"/>
                  </a:lnTo>
                  <a:lnTo>
                    <a:pt x="34" y="226"/>
                  </a:lnTo>
                  <a:lnTo>
                    <a:pt x="24" y="237"/>
                  </a:lnTo>
                  <a:lnTo>
                    <a:pt x="15" y="247"/>
                  </a:lnTo>
                  <a:lnTo>
                    <a:pt x="7" y="257"/>
                  </a:lnTo>
                  <a:lnTo>
                    <a:pt x="3" y="263"/>
                  </a:lnTo>
                  <a:lnTo>
                    <a:pt x="1" y="270"/>
                  </a:lnTo>
                  <a:lnTo>
                    <a:pt x="1" y="270"/>
                  </a:lnTo>
                  <a:lnTo>
                    <a:pt x="0" y="272"/>
                  </a:lnTo>
                  <a:lnTo>
                    <a:pt x="1" y="274"/>
                  </a:lnTo>
                  <a:lnTo>
                    <a:pt x="2" y="275"/>
                  </a:lnTo>
                  <a:lnTo>
                    <a:pt x="4" y="276"/>
                  </a:lnTo>
                  <a:lnTo>
                    <a:pt x="5" y="276"/>
                  </a:lnTo>
                  <a:lnTo>
                    <a:pt x="7" y="275"/>
                  </a:lnTo>
                  <a:lnTo>
                    <a:pt x="8" y="274"/>
                  </a:lnTo>
                  <a:lnTo>
                    <a:pt x="9" y="273"/>
                  </a:lnTo>
                  <a:lnTo>
                    <a:pt x="9" y="273"/>
                  </a:lnTo>
                  <a:lnTo>
                    <a:pt x="13" y="264"/>
                  </a:lnTo>
                  <a:lnTo>
                    <a:pt x="17" y="257"/>
                  </a:lnTo>
                  <a:lnTo>
                    <a:pt x="22" y="251"/>
                  </a:lnTo>
                  <a:lnTo>
                    <a:pt x="29" y="244"/>
                  </a:lnTo>
                  <a:lnTo>
                    <a:pt x="41" y="230"/>
                  </a:lnTo>
                  <a:lnTo>
                    <a:pt x="52" y="218"/>
                  </a:lnTo>
                  <a:lnTo>
                    <a:pt x="52" y="218"/>
                  </a:lnTo>
                  <a:lnTo>
                    <a:pt x="66" y="199"/>
                  </a:lnTo>
                  <a:lnTo>
                    <a:pt x="77" y="182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108" y="127"/>
                  </a:lnTo>
                  <a:lnTo>
                    <a:pt x="118" y="109"/>
                  </a:lnTo>
                  <a:lnTo>
                    <a:pt x="125" y="91"/>
                  </a:lnTo>
                  <a:lnTo>
                    <a:pt x="132" y="73"/>
                  </a:lnTo>
                  <a:lnTo>
                    <a:pt x="132" y="73"/>
                  </a:lnTo>
                  <a:lnTo>
                    <a:pt x="146" y="40"/>
                  </a:lnTo>
                  <a:lnTo>
                    <a:pt x="153" y="23"/>
                  </a:lnTo>
                  <a:lnTo>
                    <a:pt x="155" y="15"/>
                  </a:lnTo>
                  <a:lnTo>
                    <a:pt x="157" y="6"/>
                  </a:lnTo>
                  <a:lnTo>
                    <a:pt x="157" y="6"/>
                  </a:lnTo>
                  <a:lnTo>
                    <a:pt x="157" y="4"/>
                  </a:lnTo>
                  <a:lnTo>
                    <a:pt x="156" y="2"/>
                  </a:lnTo>
                  <a:lnTo>
                    <a:pt x="153" y="0"/>
                  </a:lnTo>
                  <a:lnTo>
                    <a:pt x="151" y="0"/>
                  </a:lnTo>
                  <a:lnTo>
                    <a:pt x="150" y="0"/>
                  </a:lnTo>
                  <a:lnTo>
                    <a:pt x="149" y="1"/>
                  </a:lnTo>
                  <a:lnTo>
                    <a:pt x="148" y="3"/>
                  </a:lnTo>
                  <a:lnTo>
                    <a:pt x="14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8" name="Freeform 854">
              <a:extLst>
                <a:ext uri="{FF2B5EF4-FFF2-40B4-BE49-F238E27FC236}">
                  <a16:creationId xmlns:a16="http://schemas.microsoft.com/office/drawing/2014/main" id="{83604928-3DC7-0AA9-2C07-889529626220}"/>
                </a:ext>
              </a:extLst>
            </p:cNvPr>
            <p:cNvSpPr/>
            <p:nvPr/>
          </p:nvSpPr>
          <p:spPr bwMode="auto">
            <a:xfrm>
              <a:off x="4699001" y="1227138"/>
              <a:ext cx="77788" cy="138113"/>
            </a:xfrm>
            <a:custGeom>
              <a:avLst/>
              <a:gdLst/>
              <a:ahLst/>
              <a:cxnLst>
                <a:cxn ang="0">
                  <a:pos x="138" y="3"/>
                </a:cxn>
                <a:cxn ang="0">
                  <a:pos x="138" y="3"/>
                </a:cxn>
                <a:cxn ang="0">
                  <a:pos x="134" y="18"/>
                </a:cxn>
                <a:cxn ang="0">
                  <a:pos x="131" y="34"/>
                </a:cxn>
                <a:cxn ang="0">
                  <a:pos x="128" y="49"/>
                </a:cxn>
                <a:cxn ang="0">
                  <a:pos x="126" y="58"/>
                </a:cxn>
                <a:cxn ang="0">
                  <a:pos x="123" y="65"/>
                </a:cxn>
                <a:cxn ang="0">
                  <a:pos x="123" y="65"/>
                </a:cxn>
                <a:cxn ang="0">
                  <a:pos x="106" y="98"/>
                </a:cxn>
                <a:cxn ang="0">
                  <a:pos x="97" y="114"/>
                </a:cxn>
                <a:cxn ang="0">
                  <a:pos x="88" y="130"/>
                </a:cxn>
                <a:cxn ang="0">
                  <a:pos x="88" y="130"/>
                </a:cxn>
                <a:cxn ang="0">
                  <a:pos x="66" y="161"/>
                </a:cxn>
                <a:cxn ang="0">
                  <a:pos x="44" y="191"/>
                </a:cxn>
                <a:cxn ang="0">
                  <a:pos x="22" y="222"/>
                </a:cxn>
                <a:cxn ang="0">
                  <a:pos x="11" y="238"/>
                </a:cxn>
                <a:cxn ang="0">
                  <a:pos x="1" y="253"/>
                </a:cxn>
                <a:cxn ang="0">
                  <a:pos x="1" y="253"/>
                </a:cxn>
                <a:cxn ang="0">
                  <a:pos x="0" y="256"/>
                </a:cxn>
                <a:cxn ang="0">
                  <a:pos x="0" y="258"/>
                </a:cxn>
                <a:cxn ang="0">
                  <a:pos x="1" y="259"/>
                </a:cxn>
                <a:cxn ang="0">
                  <a:pos x="3" y="260"/>
                </a:cxn>
                <a:cxn ang="0">
                  <a:pos x="5" y="261"/>
                </a:cxn>
                <a:cxn ang="0">
                  <a:pos x="7" y="261"/>
                </a:cxn>
                <a:cxn ang="0">
                  <a:pos x="8" y="260"/>
                </a:cxn>
                <a:cxn ang="0">
                  <a:pos x="9" y="259"/>
                </a:cxn>
                <a:cxn ang="0">
                  <a:pos x="9" y="259"/>
                </a:cxn>
                <a:cxn ang="0">
                  <a:pos x="29" y="227"/>
                </a:cxn>
                <a:cxn ang="0">
                  <a:pos x="52" y="196"/>
                </a:cxn>
                <a:cxn ang="0">
                  <a:pos x="74" y="165"/>
                </a:cxn>
                <a:cxn ang="0">
                  <a:pos x="96" y="134"/>
                </a:cxn>
                <a:cxn ang="0">
                  <a:pos x="96" y="134"/>
                </a:cxn>
                <a:cxn ang="0">
                  <a:pos x="105" y="119"/>
                </a:cxn>
                <a:cxn ang="0">
                  <a:pos x="114" y="102"/>
                </a:cxn>
                <a:cxn ang="0">
                  <a:pos x="131" y="69"/>
                </a:cxn>
                <a:cxn ang="0">
                  <a:pos x="131" y="69"/>
                </a:cxn>
                <a:cxn ang="0">
                  <a:pos x="134" y="62"/>
                </a:cxn>
                <a:cxn ang="0">
                  <a:pos x="137" y="53"/>
                </a:cxn>
                <a:cxn ang="0">
                  <a:pos x="140" y="38"/>
                </a:cxn>
                <a:cxn ang="0">
                  <a:pos x="143" y="21"/>
                </a:cxn>
                <a:cxn ang="0">
                  <a:pos x="148" y="5"/>
                </a:cxn>
                <a:cxn ang="0">
                  <a:pos x="148" y="5"/>
                </a:cxn>
                <a:cxn ang="0">
                  <a:pos x="148" y="3"/>
                </a:cxn>
                <a:cxn ang="0">
                  <a:pos x="148" y="2"/>
                </a:cxn>
                <a:cxn ang="0">
                  <a:pos x="147" y="1"/>
                </a:cxn>
                <a:cxn ang="0">
                  <a:pos x="145" y="0"/>
                </a:cxn>
                <a:cxn ang="0">
                  <a:pos x="142" y="0"/>
                </a:cxn>
                <a:cxn ang="0">
                  <a:pos x="141" y="0"/>
                </a:cxn>
                <a:cxn ang="0">
                  <a:pos x="139" y="1"/>
                </a:cxn>
                <a:cxn ang="0">
                  <a:pos x="138" y="3"/>
                </a:cxn>
                <a:cxn ang="0">
                  <a:pos x="138" y="3"/>
                </a:cxn>
              </a:cxnLst>
              <a:rect l="0" t="0" r="r" b="b"/>
              <a:pathLst>
                <a:path w="148" h="261">
                  <a:moveTo>
                    <a:pt x="138" y="3"/>
                  </a:moveTo>
                  <a:lnTo>
                    <a:pt x="138" y="3"/>
                  </a:lnTo>
                  <a:lnTo>
                    <a:pt x="134" y="18"/>
                  </a:lnTo>
                  <a:lnTo>
                    <a:pt x="131" y="34"/>
                  </a:lnTo>
                  <a:lnTo>
                    <a:pt x="128" y="49"/>
                  </a:lnTo>
                  <a:lnTo>
                    <a:pt x="126" y="58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06" y="98"/>
                  </a:lnTo>
                  <a:lnTo>
                    <a:pt x="97" y="114"/>
                  </a:lnTo>
                  <a:lnTo>
                    <a:pt x="88" y="130"/>
                  </a:lnTo>
                  <a:lnTo>
                    <a:pt x="88" y="130"/>
                  </a:lnTo>
                  <a:lnTo>
                    <a:pt x="66" y="161"/>
                  </a:lnTo>
                  <a:lnTo>
                    <a:pt x="44" y="191"/>
                  </a:lnTo>
                  <a:lnTo>
                    <a:pt x="22" y="222"/>
                  </a:lnTo>
                  <a:lnTo>
                    <a:pt x="11" y="238"/>
                  </a:lnTo>
                  <a:lnTo>
                    <a:pt x="1" y="253"/>
                  </a:lnTo>
                  <a:lnTo>
                    <a:pt x="1" y="253"/>
                  </a:lnTo>
                  <a:lnTo>
                    <a:pt x="0" y="256"/>
                  </a:lnTo>
                  <a:lnTo>
                    <a:pt x="0" y="258"/>
                  </a:lnTo>
                  <a:lnTo>
                    <a:pt x="1" y="259"/>
                  </a:lnTo>
                  <a:lnTo>
                    <a:pt x="3" y="260"/>
                  </a:lnTo>
                  <a:lnTo>
                    <a:pt x="5" y="261"/>
                  </a:lnTo>
                  <a:lnTo>
                    <a:pt x="7" y="261"/>
                  </a:lnTo>
                  <a:lnTo>
                    <a:pt x="8" y="260"/>
                  </a:lnTo>
                  <a:lnTo>
                    <a:pt x="9" y="259"/>
                  </a:lnTo>
                  <a:lnTo>
                    <a:pt x="9" y="259"/>
                  </a:lnTo>
                  <a:lnTo>
                    <a:pt x="29" y="227"/>
                  </a:lnTo>
                  <a:lnTo>
                    <a:pt x="52" y="196"/>
                  </a:lnTo>
                  <a:lnTo>
                    <a:pt x="74" y="165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5" y="119"/>
                  </a:lnTo>
                  <a:lnTo>
                    <a:pt x="114" y="102"/>
                  </a:lnTo>
                  <a:lnTo>
                    <a:pt x="131" y="69"/>
                  </a:lnTo>
                  <a:lnTo>
                    <a:pt x="131" y="69"/>
                  </a:lnTo>
                  <a:lnTo>
                    <a:pt x="134" y="62"/>
                  </a:lnTo>
                  <a:lnTo>
                    <a:pt x="137" y="53"/>
                  </a:lnTo>
                  <a:lnTo>
                    <a:pt x="140" y="38"/>
                  </a:lnTo>
                  <a:lnTo>
                    <a:pt x="143" y="21"/>
                  </a:lnTo>
                  <a:lnTo>
                    <a:pt x="148" y="5"/>
                  </a:lnTo>
                  <a:lnTo>
                    <a:pt x="148" y="5"/>
                  </a:lnTo>
                  <a:lnTo>
                    <a:pt x="148" y="3"/>
                  </a:lnTo>
                  <a:lnTo>
                    <a:pt x="148" y="2"/>
                  </a:lnTo>
                  <a:lnTo>
                    <a:pt x="147" y="1"/>
                  </a:lnTo>
                  <a:lnTo>
                    <a:pt x="145" y="0"/>
                  </a:lnTo>
                  <a:lnTo>
                    <a:pt x="142" y="0"/>
                  </a:lnTo>
                  <a:lnTo>
                    <a:pt x="141" y="0"/>
                  </a:lnTo>
                  <a:lnTo>
                    <a:pt x="139" y="1"/>
                  </a:lnTo>
                  <a:lnTo>
                    <a:pt x="138" y="3"/>
                  </a:lnTo>
                  <a:lnTo>
                    <a:pt x="13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9" name="Freeform 855">
              <a:extLst>
                <a:ext uri="{FF2B5EF4-FFF2-40B4-BE49-F238E27FC236}">
                  <a16:creationId xmlns:a16="http://schemas.microsoft.com/office/drawing/2014/main" id="{F5FB22F6-5A43-E2A4-BB17-A5FBF17D51E8}"/>
                </a:ext>
              </a:extLst>
            </p:cNvPr>
            <p:cNvSpPr/>
            <p:nvPr/>
          </p:nvSpPr>
          <p:spPr bwMode="auto">
            <a:xfrm>
              <a:off x="4721226" y="1233488"/>
              <a:ext cx="79375" cy="141288"/>
            </a:xfrm>
            <a:custGeom>
              <a:avLst/>
              <a:gdLst/>
              <a:ahLst/>
              <a:cxnLst>
                <a:cxn ang="0">
                  <a:pos x="138" y="4"/>
                </a:cxn>
                <a:cxn ang="0">
                  <a:pos x="138" y="4"/>
                </a:cxn>
                <a:cxn ang="0">
                  <a:pos x="137" y="11"/>
                </a:cxn>
                <a:cxn ang="0">
                  <a:pos x="135" y="19"/>
                </a:cxn>
                <a:cxn ang="0">
                  <a:pos x="128" y="34"/>
                </a:cxn>
                <a:cxn ang="0">
                  <a:pos x="122" y="49"/>
                </a:cxn>
                <a:cxn ang="0">
                  <a:pos x="116" y="63"/>
                </a:cxn>
                <a:cxn ang="0">
                  <a:pos x="116" y="63"/>
                </a:cxn>
                <a:cxn ang="0">
                  <a:pos x="109" y="81"/>
                </a:cxn>
                <a:cxn ang="0">
                  <a:pos x="100" y="99"/>
                </a:cxn>
                <a:cxn ang="0">
                  <a:pos x="92" y="115"/>
                </a:cxn>
                <a:cxn ang="0">
                  <a:pos x="82" y="131"/>
                </a:cxn>
                <a:cxn ang="0">
                  <a:pos x="82" y="131"/>
                </a:cxn>
                <a:cxn ang="0">
                  <a:pos x="71" y="147"/>
                </a:cxn>
                <a:cxn ang="0">
                  <a:pos x="61" y="163"/>
                </a:cxn>
                <a:cxn ang="0">
                  <a:pos x="38" y="193"/>
                </a:cxn>
                <a:cxn ang="0">
                  <a:pos x="38" y="193"/>
                </a:cxn>
                <a:cxn ang="0">
                  <a:pos x="28" y="209"/>
                </a:cxn>
                <a:cxn ang="0">
                  <a:pos x="20" y="226"/>
                </a:cxn>
                <a:cxn ang="0">
                  <a:pos x="10" y="243"/>
                </a:cxn>
                <a:cxn ang="0">
                  <a:pos x="1" y="259"/>
                </a:cxn>
                <a:cxn ang="0">
                  <a:pos x="1" y="259"/>
                </a:cxn>
                <a:cxn ang="0">
                  <a:pos x="0" y="260"/>
                </a:cxn>
                <a:cxn ang="0">
                  <a:pos x="0" y="262"/>
                </a:cxn>
                <a:cxn ang="0">
                  <a:pos x="1" y="263"/>
                </a:cxn>
                <a:cxn ang="0">
                  <a:pos x="2" y="265"/>
                </a:cxn>
                <a:cxn ang="0">
                  <a:pos x="4" y="265"/>
                </a:cxn>
                <a:cxn ang="0">
                  <a:pos x="6" y="265"/>
                </a:cxn>
                <a:cxn ang="0">
                  <a:pos x="7" y="265"/>
                </a:cxn>
                <a:cxn ang="0">
                  <a:pos x="9" y="263"/>
                </a:cxn>
                <a:cxn ang="0">
                  <a:pos x="9" y="263"/>
                </a:cxn>
                <a:cxn ang="0">
                  <a:pos x="19" y="247"/>
                </a:cxn>
                <a:cxn ang="0">
                  <a:pos x="28" y="230"/>
                </a:cxn>
                <a:cxn ang="0">
                  <a:pos x="36" y="214"/>
                </a:cxn>
                <a:cxn ang="0">
                  <a:pos x="47" y="198"/>
                </a:cxn>
                <a:cxn ang="0">
                  <a:pos x="47" y="198"/>
                </a:cxn>
                <a:cxn ang="0">
                  <a:pos x="71" y="164"/>
                </a:cxn>
                <a:cxn ang="0">
                  <a:pos x="84" y="146"/>
                </a:cxn>
                <a:cxn ang="0">
                  <a:pos x="95" y="129"/>
                </a:cxn>
                <a:cxn ang="0">
                  <a:pos x="95" y="129"/>
                </a:cxn>
                <a:cxn ang="0">
                  <a:pos x="104" y="113"/>
                </a:cxn>
                <a:cxn ang="0">
                  <a:pos x="112" y="97"/>
                </a:cxn>
                <a:cxn ang="0">
                  <a:pos x="119" y="82"/>
                </a:cxn>
                <a:cxn ang="0">
                  <a:pos x="125" y="66"/>
                </a:cxn>
                <a:cxn ang="0">
                  <a:pos x="125" y="66"/>
                </a:cxn>
                <a:cxn ang="0">
                  <a:pos x="132" y="51"/>
                </a:cxn>
                <a:cxn ang="0">
                  <a:pos x="139" y="35"/>
                </a:cxn>
                <a:cxn ang="0">
                  <a:pos x="144" y="20"/>
                </a:cxn>
                <a:cxn ang="0">
                  <a:pos x="146" y="12"/>
                </a:cxn>
                <a:cxn ang="0">
                  <a:pos x="148" y="4"/>
                </a:cxn>
                <a:cxn ang="0">
                  <a:pos x="148" y="4"/>
                </a:cxn>
                <a:cxn ang="0">
                  <a:pos x="147" y="2"/>
                </a:cxn>
                <a:cxn ang="0">
                  <a:pos x="146" y="1"/>
                </a:cxn>
                <a:cxn ang="0">
                  <a:pos x="145" y="0"/>
                </a:cxn>
                <a:cxn ang="0">
                  <a:pos x="143" y="0"/>
                </a:cxn>
                <a:cxn ang="0">
                  <a:pos x="140" y="1"/>
                </a:cxn>
                <a:cxn ang="0">
                  <a:pos x="139" y="2"/>
                </a:cxn>
                <a:cxn ang="0">
                  <a:pos x="138" y="4"/>
                </a:cxn>
                <a:cxn ang="0">
                  <a:pos x="138" y="4"/>
                </a:cxn>
              </a:cxnLst>
              <a:rect l="0" t="0" r="r" b="b"/>
              <a:pathLst>
                <a:path w="148" h="265">
                  <a:moveTo>
                    <a:pt x="138" y="4"/>
                  </a:moveTo>
                  <a:lnTo>
                    <a:pt x="138" y="4"/>
                  </a:lnTo>
                  <a:lnTo>
                    <a:pt x="137" y="11"/>
                  </a:lnTo>
                  <a:lnTo>
                    <a:pt x="135" y="19"/>
                  </a:lnTo>
                  <a:lnTo>
                    <a:pt x="128" y="34"/>
                  </a:lnTo>
                  <a:lnTo>
                    <a:pt x="122" y="49"/>
                  </a:lnTo>
                  <a:lnTo>
                    <a:pt x="116" y="63"/>
                  </a:lnTo>
                  <a:lnTo>
                    <a:pt x="116" y="63"/>
                  </a:lnTo>
                  <a:lnTo>
                    <a:pt x="109" y="81"/>
                  </a:lnTo>
                  <a:lnTo>
                    <a:pt x="100" y="99"/>
                  </a:lnTo>
                  <a:lnTo>
                    <a:pt x="92" y="115"/>
                  </a:lnTo>
                  <a:lnTo>
                    <a:pt x="82" y="131"/>
                  </a:lnTo>
                  <a:lnTo>
                    <a:pt x="82" y="131"/>
                  </a:lnTo>
                  <a:lnTo>
                    <a:pt x="71" y="147"/>
                  </a:lnTo>
                  <a:lnTo>
                    <a:pt x="61" y="163"/>
                  </a:lnTo>
                  <a:lnTo>
                    <a:pt x="38" y="193"/>
                  </a:lnTo>
                  <a:lnTo>
                    <a:pt x="38" y="193"/>
                  </a:lnTo>
                  <a:lnTo>
                    <a:pt x="28" y="209"/>
                  </a:lnTo>
                  <a:lnTo>
                    <a:pt x="20" y="226"/>
                  </a:lnTo>
                  <a:lnTo>
                    <a:pt x="10" y="243"/>
                  </a:lnTo>
                  <a:lnTo>
                    <a:pt x="1" y="259"/>
                  </a:lnTo>
                  <a:lnTo>
                    <a:pt x="1" y="259"/>
                  </a:lnTo>
                  <a:lnTo>
                    <a:pt x="0" y="260"/>
                  </a:lnTo>
                  <a:lnTo>
                    <a:pt x="0" y="262"/>
                  </a:lnTo>
                  <a:lnTo>
                    <a:pt x="1" y="263"/>
                  </a:lnTo>
                  <a:lnTo>
                    <a:pt x="2" y="265"/>
                  </a:lnTo>
                  <a:lnTo>
                    <a:pt x="4" y="265"/>
                  </a:lnTo>
                  <a:lnTo>
                    <a:pt x="6" y="265"/>
                  </a:lnTo>
                  <a:lnTo>
                    <a:pt x="7" y="265"/>
                  </a:lnTo>
                  <a:lnTo>
                    <a:pt x="9" y="263"/>
                  </a:lnTo>
                  <a:lnTo>
                    <a:pt x="9" y="263"/>
                  </a:lnTo>
                  <a:lnTo>
                    <a:pt x="19" y="247"/>
                  </a:lnTo>
                  <a:lnTo>
                    <a:pt x="28" y="230"/>
                  </a:lnTo>
                  <a:lnTo>
                    <a:pt x="36" y="214"/>
                  </a:lnTo>
                  <a:lnTo>
                    <a:pt x="47" y="198"/>
                  </a:lnTo>
                  <a:lnTo>
                    <a:pt x="47" y="198"/>
                  </a:lnTo>
                  <a:lnTo>
                    <a:pt x="71" y="164"/>
                  </a:lnTo>
                  <a:lnTo>
                    <a:pt x="84" y="146"/>
                  </a:lnTo>
                  <a:lnTo>
                    <a:pt x="95" y="129"/>
                  </a:lnTo>
                  <a:lnTo>
                    <a:pt x="95" y="129"/>
                  </a:lnTo>
                  <a:lnTo>
                    <a:pt x="104" y="113"/>
                  </a:lnTo>
                  <a:lnTo>
                    <a:pt x="112" y="97"/>
                  </a:lnTo>
                  <a:lnTo>
                    <a:pt x="119" y="82"/>
                  </a:lnTo>
                  <a:lnTo>
                    <a:pt x="125" y="66"/>
                  </a:lnTo>
                  <a:lnTo>
                    <a:pt x="125" y="66"/>
                  </a:lnTo>
                  <a:lnTo>
                    <a:pt x="132" y="51"/>
                  </a:lnTo>
                  <a:lnTo>
                    <a:pt x="139" y="35"/>
                  </a:lnTo>
                  <a:lnTo>
                    <a:pt x="144" y="20"/>
                  </a:lnTo>
                  <a:lnTo>
                    <a:pt x="146" y="12"/>
                  </a:lnTo>
                  <a:lnTo>
                    <a:pt x="148" y="4"/>
                  </a:lnTo>
                  <a:lnTo>
                    <a:pt x="148" y="4"/>
                  </a:lnTo>
                  <a:lnTo>
                    <a:pt x="147" y="2"/>
                  </a:lnTo>
                  <a:lnTo>
                    <a:pt x="146" y="1"/>
                  </a:lnTo>
                  <a:lnTo>
                    <a:pt x="145" y="0"/>
                  </a:lnTo>
                  <a:lnTo>
                    <a:pt x="143" y="0"/>
                  </a:lnTo>
                  <a:lnTo>
                    <a:pt x="140" y="1"/>
                  </a:lnTo>
                  <a:lnTo>
                    <a:pt x="139" y="2"/>
                  </a:lnTo>
                  <a:lnTo>
                    <a:pt x="138" y="4"/>
                  </a:lnTo>
                  <a:lnTo>
                    <a:pt x="13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0" name="Freeform 856">
              <a:extLst>
                <a:ext uri="{FF2B5EF4-FFF2-40B4-BE49-F238E27FC236}">
                  <a16:creationId xmlns:a16="http://schemas.microsoft.com/office/drawing/2014/main" id="{61E42B4C-594A-5FE8-6176-59793672B528}"/>
                </a:ext>
              </a:extLst>
            </p:cNvPr>
            <p:cNvSpPr/>
            <p:nvPr/>
          </p:nvSpPr>
          <p:spPr bwMode="auto">
            <a:xfrm>
              <a:off x="4732338" y="1254126"/>
              <a:ext cx="85725" cy="142875"/>
            </a:xfrm>
            <a:custGeom>
              <a:avLst/>
              <a:gdLst/>
              <a:ahLst/>
              <a:cxnLst>
                <a:cxn ang="0">
                  <a:pos x="152" y="2"/>
                </a:cxn>
                <a:cxn ang="0">
                  <a:pos x="152" y="2"/>
                </a:cxn>
                <a:cxn ang="0">
                  <a:pos x="148" y="9"/>
                </a:cxn>
                <a:cxn ang="0">
                  <a:pos x="146" y="15"/>
                </a:cxn>
                <a:cxn ang="0">
                  <a:pos x="142" y="27"/>
                </a:cxn>
                <a:cxn ang="0">
                  <a:pos x="139" y="41"/>
                </a:cxn>
                <a:cxn ang="0">
                  <a:pos x="134" y="54"/>
                </a:cxn>
                <a:cxn ang="0">
                  <a:pos x="134" y="54"/>
                </a:cxn>
                <a:cxn ang="0">
                  <a:pos x="118" y="93"/>
                </a:cxn>
                <a:cxn ang="0">
                  <a:pos x="109" y="111"/>
                </a:cxn>
                <a:cxn ang="0">
                  <a:pos x="99" y="130"/>
                </a:cxn>
                <a:cxn ang="0">
                  <a:pos x="99" y="130"/>
                </a:cxn>
                <a:cxn ang="0">
                  <a:pos x="89" y="145"/>
                </a:cxn>
                <a:cxn ang="0">
                  <a:pos x="76" y="162"/>
                </a:cxn>
                <a:cxn ang="0">
                  <a:pos x="52" y="193"/>
                </a:cxn>
                <a:cxn ang="0">
                  <a:pos x="52" y="193"/>
                </a:cxn>
                <a:cxn ang="0">
                  <a:pos x="29" y="226"/>
                </a:cxn>
                <a:cxn ang="0">
                  <a:pos x="29" y="226"/>
                </a:cxn>
                <a:cxn ang="0">
                  <a:pos x="16" y="246"/>
                </a:cxn>
                <a:cxn ang="0">
                  <a:pos x="10" y="255"/>
                </a:cxn>
                <a:cxn ang="0">
                  <a:pos x="6" y="259"/>
                </a:cxn>
                <a:cxn ang="0">
                  <a:pos x="2" y="263"/>
                </a:cxn>
                <a:cxn ang="0">
                  <a:pos x="2" y="263"/>
                </a:cxn>
                <a:cxn ang="0">
                  <a:pos x="0" y="265"/>
                </a:cxn>
                <a:cxn ang="0">
                  <a:pos x="0" y="266"/>
                </a:cxn>
                <a:cxn ang="0">
                  <a:pos x="1" y="270"/>
                </a:cxn>
                <a:cxn ang="0">
                  <a:pos x="2" y="271"/>
                </a:cxn>
                <a:cxn ang="0">
                  <a:pos x="3" y="272"/>
                </a:cxn>
                <a:cxn ang="0">
                  <a:pos x="5" y="272"/>
                </a:cxn>
                <a:cxn ang="0">
                  <a:pos x="7" y="271"/>
                </a:cxn>
                <a:cxn ang="0">
                  <a:pos x="7" y="271"/>
                </a:cxn>
                <a:cxn ang="0">
                  <a:pos x="12" y="267"/>
                </a:cxn>
                <a:cxn ang="0">
                  <a:pos x="17" y="262"/>
                </a:cxn>
                <a:cxn ang="0">
                  <a:pos x="26" y="249"/>
                </a:cxn>
                <a:cxn ang="0">
                  <a:pos x="41" y="224"/>
                </a:cxn>
                <a:cxn ang="0">
                  <a:pos x="41" y="224"/>
                </a:cxn>
                <a:cxn ang="0">
                  <a:pos x="55" y="206"/>
                </a:cxn>
                <a:cxn ang="0">
                  <a:pos x="69" y="186"/>
                </a:cxn>
                <a:cxn ang="0">
                  <a:pos x="98" y="149"/>
                </a:cxn>
                <a:cxn ang="0">
                  <a:pos x="98" y="149"/>
                </a:cxn>
                <a:cxn ang="0">
                  <a:pos x="107" y="134"/>
                </a:cxn>
                <a:cxn ang="0">
                  <a:pos x="117" y="119"/>
                </a:cxn>
                <a:cxn ang="0">
                  <a:pos x="124" y="102"/>
                </a:cxn>
                <a:cxn ang="0">
                  <a:pos x="131" y="86"/>
                </a:cxn>
                <a:cxn ang="0">
                  <a:pos x="131" y="86"/>
                </a:cxn>
                <a:cxn ang="0">
                  <a:pos x="140" y="68"/>
                </a:cxn>
                <a:cxn ang="0">
                  <a:pos x="144" y="58"/>
                </a:cxn>
                <a:cxn ang="0">
                  <a:pos x="147" y="49"/>
                </a:cxn>
                <a:cxn ang="0">
                  <a:pos x="147" y="49"/>
                </a:cxn>
                <a:cxn ang="0">
                  <a:pos x="152" y="27"/>
                </a:cxn>
                <a:cxn ang="0">
                  <a:pos x="155" y="17"/>
                </a:cxn>
                <a:cxn ang="0">
                  <a:pos x="157" y="12"/>
                </a:cxn>
                <a:cxn ang="0">
                  <a:pos x="160" y="8"/>
                </a:cxn>
                <a:cxn ang="0">
                  <a:pos x="160" y="8"/>
                </a:cxn>
                <a:cxn ang="0">
                  <a:pos x="161" y="6"/>
                </a:cxn>
                <a:cxn ang="0">
                  <a:pos x="161" y="5"/>
                </a:cxn>
                <a:cxn ang="0">
                  <a:pos x="160" y="2"/>
                </a:cxn>
                <a:cxn ang="0">
                  <a:pos x="159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2" y="2"/>
                </a:cxn>
                <a:cxn ang="0">
                  <a:pos x="152" y="2"/>
                </a:cxn>
              </a:cxnLst>
              <a:rect l="0" t="0" r="r" b="b"/>
              <a:pathLst>
                <a:path w="161" h="272">
                  <a:moveTo>
                    <a:pt x="152" y="2"/>
                  </a:moveTo>
                  <a:lnTo>
                    <a:pt x="152" y="2"/>
                  </a:lnTo>
                  <a:lnTo>
                    <a:pt x="148" y="9"/>
                  </a:lnTo>
                  <a:lnTo>
                    <a:pt x="146" y="15"/>
                  </a:lnTo>
                  <a:lnTo>
                    <a:pt x="142" y="27"/>
                  </a:lnTo>
                  <a:lnTo>
                    <a:pt x="139" y="41"/>
                  </a:lnTo>
                  <a:lnTo>
                    <a:pt x="134" y="54"/>
                  </a:lnTo>
                  <a:lnTo>
                    <a:pt x="134" y="54"/>
                  </a:lnTo>
                  <a:lnTo>
                    <a:pt x="118" y="93"/>
                  </a:lnTo>
                  <a:lnTo>
                    <a:pt x="109" y="111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89" y="145"/>
                  </a:lnTo>
                  <a:lnTo>
                    <a:pt x="76" y="162"/>
                  </a:lnTo>
                  <a:lnTo>
                    <a:pt x="52" y="193"/>
                  </a:lnTo>
                  <a:lnTo>
                    <a:pt x="52" y="193"/>
                  </a:lnTo>
                  <a:lnTo>
                    <a:pt x="29" y="226"/>
                  </a:lnTo>
                  <a:lnTo>
                    <a:pt x="29" y="226"/>
                  </a:lnTo>
                  <a:lnTo>
                    <a:pt x="16" y="246"/>
                  </a:lnTo>
                  <a:lnTo>
                    <a:pt x="10" y="255"/>
                  </a:lnTo>
                  <a:lnTo>
                    <a:pt x="6" y="259"/>
                  </a:lnTo>
                  <a:lnTo>
                    <a:pt x="2" y="263"/>
                  </a:lnTo>
                  <a:lnTo>
                    <a:pt x="2" y="263"/>
                  </a:lnTo>
                  <a:lnTo>
                    <a:pt x="0" y="265"/>
                  </a:lnTo>
                  <a:lnTo>
                    <a:pt x="0" y="266"/>
                  </a:lnTo>
                  <a:lnTo>
                    <a:pt x="1" y="270"/>
                  </a:lnTo>
                  <a:lnTo>
                    <a:pt x="2" y="271"/>
                  </a:lnTo>
                  <a:lnTo>
                    <a:pt x="3" y="272"/>
                  </a:lnTo>
                  <a:lnTo>
                    <a:pt x="5" y="272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12" y="267"/>
                  </a:lnTo>
                  <a:lnTo>
                    <a:pt x="17" y="262"/>
                  </a:lnTo>
                  <a:lnTo>
                    <a:pt x="26" y="249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55" y="206"/>
                  </a:lnTo>
                  <a:lnTo>
                    <a:pt x="69" y="186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107" y="134"/>
                  </a:lnTo>
                  <a:lnTo>
                    <a:pt x="117" y="119"/>
                  </a:lnTo>
                  <a:lnTo>
                    <a:pt x="124" y="102"/>
                  </a:lnTo>
                  <a:lnTo>
                    <a:pt x="131" y="86"/>
                  </a:lnTo>
                  <a:lnTo>
                    <a:pt x="131" y="86"/>
                  </a:lnTo>
                  <a:lnTo>
                    <a:pt x="140" y="68"/>
                  </a:lnTo>
                  <a:lnTo>
                    <a:pt x="144" y="58"/>
                  </a:lnTo>
                  <a:lnTo>
                    <a:pt x="147" y="49"/>
                  </a:lnTo>
                  <a:lnTo>
                    <a:pt x="147" y="49"/>
                  </a:lnTo>
                  <a:lnTo>
                    <a:pt x="152" y="27"/>
                  </a:lnTo>
                  <a:lnTo>
                    <a:pt x="155" y="17"/>
                  </a:lnTo>
                  <a:lnTo>
                    <a:pt x="157" y="12"/>
                  </a:lnTo>
                  <a:lnTo>
                    <a:pt x="160" y="8"/>
                  </a:lnTo>
                  <a:lnTo>
                    <a:pt x="160" y="8"/>
                  </a:lnTo>
                  <a:lnTo>
                    <a:pt x="161" y="6"/>
                  </a:lnTo>
                  <a:lnTo>
                    <a:pt x="161" y="5"/>
                  </a:lnTo>
                  <a:lnTo>
                    <a:pt x="160" y="2"/>
                  </a:lnTo>
                  <a:lnTo>
                    <a:pt x="159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2" y="2"/>
                  </a:lnTo>
                  <a:lnTo>
                    <a:pt x="15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1" name="Freeform 857">
              <a:extLst>
                <a:ext uri="{FF2B5EF4-FFF2-40B4-BE49-F238E27FC236}">
                  <a16:creationId xmlns:a16="http://schemas.microsoft.com/office/drawing/2014/main" id="{A42F55AC-657D-5E48-0F1E-9FA87ADBD7F7}"/>
                </a:ext>
              </a:extLst>
            </p:cNvPr>
            <p:cNvSpPr/>
            <p:nvPr/>
          </p:nvSpPr>
          <p:spPr bwMode="auto">
            <a:xfrm>
              <a:off x="4764088" y="1279526"/>
              <a:ext cx="73025" cy="11747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28" y="5"/>
                </a:cxn>
                <a:cxn ang="0">
                  <a:pos x="127" y="12"/>
                </a:cxn>
                <a:cxn ang="0">
                  <a:pos x="125" y="21"/>
                </a:cxn>
                <a:cxn ang="0">
                  <a:pos x="118" y="35"/>
                </a:cxn>
                <a:cxn ang="0">
                  <a:pos x="103" y="65"/>
                </a:cxn>
                <a:cxn ang="0">
                  <a:pos x="103" y="65"/>
                </a:cxn>
                <a:cxn ang="0">
                  <a:pos x="92" y="89"/>
                </a:cxn>
                <a:cxn ang="0">
                  <a:pos x="80" y="113"/>
                </a:cxn>
                <a:cxn ang="0">
                  <a:pos x="80" y="113"/>
                </a:cxn>
                <a:cxn ang="0">
                  <a:pos x="62" y="140"/>
                </a:cxn>
                <a:cxn ang="0">
                  <a:pos x="43" y="167"/>
                </a:cxn>
                <a:cxn ang="0">
                  <a:pos x="24" y="192"/>
                </a:cxn>
                <a:cxn ang="0">
                  <a:pos x="2" y="216"/>
                </a:cxn>
                <a:cxn ang="0">
                  <a:pos x="2" y="216"/>
                </a:cxn>
                <a:cxn ang="0">
                  <a:pos x="1" y="218"/>
                </a:cxn>
                <a:cxn ang="0">
                  <a:pos x="0" y="219"/>
                </a:cxn>
                <a:cxn ang="0">
                  <a:pos x="1" y="221"/>
                </a:cxn>
                <a:cxn ang="0">
                  <a:pos x="2" y="222"/>
                </a:cxn>
                <a:cxn ang="0">
                  <a:pos x="3" y="223"/>
                </a:cxn>
                <a:cxn ang="0">
                  <a:pos x="5" y="224"/>
                </a:cxn>
                <a:cxn ang="0">
                  <a:pos x="6" y="223"/>
                </a:cxn>
                <a:cxn ang="0">
                  <a:pos x="8" y="222"/>
                </a:cxn>
                <a:cxn ang="0">
                  <a:pos x="8" y="222"/>
                </a:cxn>
                <a:cxn ang="0">
                  <a:pos x="31" y="198"/>
                </a:cxn>
                <a:cxn ang="0">
                  <a:pos x="51" y="172"/>
                </a:cxn>
                <a:cxn ang="0">
                  <a:pos x="70" y="145"/>
                </a:cxn>
                <a:cxn ang="0">
                  <a:pos x="88" y="118"/>
                </a:cxn>
                <a:cxn ang="0">
                  <a:pos x="88" y="118"/>
                </a:cxn>
                <a:cxn ang="0">
                  <a:pos x="96" y="103"/>
                </a:cxn>
                <a:cxn ang="0">
                  <a:pos x="104" y="87"/>
                </a:cxn>
                <a:cxn ang="0">
                  <a:pos x="118" y="56"/>
                </a:cxn>
                <a:cxn ang="0">
                  <a:pos x="118" y="56"/>
                </a:cxn>
                <a:cxn ang="0">
                  <a:pos x="130" y="31"/>
                </a:cxn>
                <a:cxn ang="0">
                  <a:pos x="136" y="19"/>
                </a:cxn>
                <a:cxn ang="0">
                  <a:pos x="137" y="11"/>
                </a:cxn>
                <a:cxn ang="0">
                  <a:pos x="138" y="5"/>
                </a:cxn>
                <a:cxn ang="0">
                  <a:pos x="138" y="5"/>
                </a:cxn>
                <a:cxn ang="0">
                  <a:pos x="138" y="3"/>
                </a:cxn>
                <a:cxn ang="0">
                  <a:pos x="137" y="1"/>
                </a:cxn>
                <a:cxn ang="0">
                  <a:pos x="136" y="0"/>
                </a:cxn>
                <a:cxn ang="0">
                  <a:pos x="133" y="0"/>
                </a:cxn>
                <a:cxn ang="0">
                  <a:pos x="130" y="1"/>
                </a:cxn>
                <a:cxn ang="0">
                  <a:pos x="129" y="3"/>
                </a:cxn>
                <a:cxn ang="0">
                  <a:pos x="128" y="5"/>
                </a:cxn>
                <a:cxn ang="0">
                  <a:pos x="128" y="5"/>
                </a:cxn>
              </a:cxnLst>
              <a:rect l="0" t="0" r="r" b="b"/>
              <a:pathLst>
                <a:path w="138" h="224">
                  <a:moveTo>
                    <a:pt x="128" y="5"/>
                  </a:moveTo>
                  <a:lnTo>
                    <a:pt x="128" y="5"/>
                  </a:lnTo>
                  <a:lnTo>
                    <a:pt x="127" y="12"/>
                  </a:lnTo>
                  <a:lnTo>
                    <a:pt x="125" y="21"/>
                  </a:lnTo>
                  <a:lnTo>
                    <a:pt x="118" y="35"/>
                  </a:lnTo>
                  <a:lnTo>
                    <a:pt x="103" y="65"/>
                  </a:lnTo>
                  <a:lnTo>
                    <a:pt x="103" y="65"/>
                  </a:lnTo>
                  <a:lnTo>
                    <a:pt x="92" y="89"/>
                  </a:lnTo>
                  <a:lnTo>
                    <a:pt x="80" y="113"/>
                  </a:lnTo>
                  <a:lnTo>
                    <a:pt x="80" y="113"/>
                  </a:lnTo>
                  <a:lnTo>
                    <a:pt x="62" y="140"/>
                  </a:lnTo>
                  <a:lnTo>
                    <a:pt x="43" y="167"/>
                  </a:lnTo>
                  <a:lnTo>
                    <a:pt x="24" y="192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1" y="218"/>
                  </a:lnTo>
                  <a:lnTo>
                    <a:pt x="0" y="219"/>
                  </a:lnTo>
                  <a:lnTo>
                    <a:pt x="1" y="221"/>
                  </a:lnTo>
                  <a:lnTo>
                    <a:pt x="2" y="222"/>
                  </a:lnTo>
                  <a:lnTo>
                    <a:pt x="3" y="223"/>
                  </a:lnTo>
                  <a:lnTo>
                    <a:pt x="5" y="224"/>
                  </a:lnTo>
                  <a:lnTo>
                    <a:pt x="6" y="223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31" y="198"/>
                  </a:lnTo>
                  <a:lnTo>
                    <a:pt x="51" y="172"/>
                  </a:lnTo>
                  <a:lnTo>
                    <a:pt x="70" y="145"/>
                  </a:lnTo>
                  <a:lnTo>
                    <a:pt x="88" y="118"/>
                  </a:lnTo>
                  <a:lnTo>
                    <a:pt x="88" y="118"/>
                  </a:lnTo>
                  <a:lnTo>
                    <a:pt x="96" y="103"/>
                  </a:lnTo>
                  <a:lnTo>
                    <a:pt x="104" y="87"/>
                  </a:lnTo>
                  <a:lnTo>
                    <a:pt x="118" y="56"/>
                  </a:lnTo>
                  <a:lnTo>
                    <a:pt x="118" y="56"/>
                  </a:lnTo>
                  <a:lnTo>
                    <a:pt x="130" y="31"/>
                  </a:lnTo>
                  <a:lnTo>
                    <a:pt x="136" y="19"/>
                  </a:lnTo>
                  <a:lnTo>
                    <a:pt x="137" y="11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3"/>
                  </a:lnTo>
                  <a:lnTo>
                    <a:pt x="137" y="1"/>
                  </a:lnTo>
                  <a:lnTo>
                    <a:pt x="136" y="0"/>
                  </a:lnTo>
                  <a:lnTo>
                    <a:pt x="133" y="0"/>
                  </a:lnTo>
                  <a:lnTo>
                    <a:pt x="130" y="1"/>
                  </a:lnTo>
                  <a:lnTo>
                    <a:pt x="129" y="3"/>
                  </a:lnTo>
                  <a:lnTo>
                    <a:pt x="128" y="5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2" name="Freeform 858">
              <a:extLst>
                <a:ext uri="{FF2B5EF4-FFF2-40B4-BE49-F238E27FC236}">
                  <a16:creationId xmlns:a16="http://schemas.microsoft.com/office/drawing/2014/main" id="{3DC5CB88-0606-E00B-B7C3-C30540C31E83}"/>
                </a:ext>
              </a:extLst>
            </p:cNvPr>
            <p:cNvSpPr/>
            <p:nvPr/>
          </p:nvSpPr>
          <p:spPr bwMode="auto">
            <a:xfrm>
              <a:off x="4811713" y="1298576"/>
              <a:ext cx="46038" cy="79375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60" y="40"/>
                </a:cxn>
                <a:cxn ang="0">
                  <a:pos x="42" y="78"/>
                </a:cxn>
                <a:cxn ang="0">
                  <a:pos x="42" y="78"/>
                </a:cxn>
                <a:cxn ang="0">
                  <a:pos x="38" y="86"/>
                </a:cxn>
                <a:cxn ang="0">
                  <a:pos x="33" y="95"/>
                </a:cxn>
                <a:cxn ang="0">
                  <a:pos x="23" y="110"/>
                </a:cxn>
                <a:cxn ang="0">
                  <a:pos x="11" y="125"/>
                </a:cxn>
                <a:cxn ang="0">
                  <a:pos x="1" y="140"/>
                </a:cxn>
                <a:cxn ang="0">
                  <a:pos x="1" y="140"/>
                </a:cxn>
                <a:cxn ang="0">
                  <a:pos x="0" y="142"/>
                </a:cxn>
                <a:cxn ang="0">
                  <a:pos x="1" y="144"/>
                </a:cxn>
                <a:cxn ang="0">
                  <a:pos x="1" y="145"/>
                </a:cxn>
                <a:cxn ang="0">
                  <a:pos x="3" y="147"/>
                </a:cxn>
                <a:cxn ang="0">
                  <a:pos x="4" y="148"/>
                </a:cxn>
                <a:cxn ang="0">
                  <a:pos x="6" y="148"/>
                </a:cxn>
                <a:cxn ang="0">
                  <a:pos x="8" y="147"/>
                </a:cxn>
                <a:cxn ang="0">
                  <a:pos x="9" y="145"/>
                </a:cxn>
                <a:cxn ang="0">
                  <a:pos x="9" y="145"/>
                </a:cxn>
                <a:cxn ang="0">
                  <a:pos x="13" y="139"/>
                </a:cxn>
                <a:cxn ang="0">
                  <a:pos x="19" y="133"/>
                </a:cxn>
                <a:cxn ang="0">
                  <a:pos x="28" y="122"/>
                </a:cxn>
                <a:cxn ang="0">
                  <a:pos x="28" y="122"/>
                </a:cxn>
                <a:cxn ang="0">
                  <a:pos x="34" y="112"/>
                </a:cxn>
                <a:cxn ang="0">
                  <a:pos x="40" y="103"/>
                </a:cxn>
                <a:cxn ang="0">
                  <a:pos x="51" y="82"/>
                </a:cxn>
                <a:cxn ang="0">
                  <a:pos x="51" y="82"/>
                </a:cxn>
                <a:cxn ang="0">
                  <a:pos x="67" y="45"/>
                </a:cxn>
                <a:cxn ang="0">
                  <a:pos x="85" y="8"/>
                </a:cxn>
                <a:cxn ang="0">
                  <a:pos x="85" y="8"/>
                </a:cxn>
                <a:cxn ang="0">
                  <a:pos x="86" y="6"/>
                </a:cxn>
                <a:cxn ang="0">
                  <a:pos x="86" y="4"/>
                </a:cxn>
                <a:cxn ang="0">
                  <a:pos x="85" y="1"/>
                </a:cxn>
                <a:cxn ang="0">
                  <a:pos x="83" y="0"/>
                </a:cxn>
                <a:cxn ang="0">
                  <a:pos x="82" y="0"/>
                </a:cxn>
                <a:cxn ang="0">
                  <a:pos x="80" y="0"/>
                </a:cxn>
                <a:cxn ang="0">
                  <a:pos x="79" y="0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86" h="148">
                  <a:moveTo>
                    <a:pt x="78" y="2"/>
                  </a:moveTo>
                  <a:lnTo>
                    <a:pt x="78" y="2"/>
                  </a:lnTo>
                  <a:lnTo>
                    <a:pt x="60" y="40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38" y="86"/>
                  </a:lnTo>
                  <a:lnTo>
                    <a:pt x="33" y="95"/>
                  </a:lnTo>
                  <a:lnTo>
                    <a:pt x="23" y="110"/>
                  </a:lnTo>
                  <a:lnTo>
                    <a:pt x="11" y="125"/>
                  </a:lnTo>
                  <a:lnTo>
                    <a:pt x="1" y="140"/>
                  </a:lnTo>
                  <a:lnTo>
                    <a:pt x="1" y="140"/>
                  </a:lnTo>
                  <a:lnTo>
                    <a:pt x="0" y="142"/>
                  </a:lnTo>
                  <a:lnTo>
                    <a:pt x="1" y="144"/>
                  </a:lnTo>
                  <a:lnTo>
                    <a:pt x="1" y="145"/>
                  </a:lnTo>
                  <a:lnTo>
                    <a:pt x="3" y="147"/>
                  </a:lnTo>
                  <a:lnTo>
                    <a:pt x="4" y="148"/>
                  </a:lnTo>
                  <a:lnTo>
                    <a:pt x="6" y="148"/>
                  </a:lnTo>
                  <a:lnTo>
                    <a:pt x="8" y="147"/>
                  </a:lnTo>
                  <a:lnTo>
                    <a:pt x="9" y="145"/>
                  </a:lnTo>
                  <a:lnTo>
                    <a:pt x="9" y="145"/>
                  </a:lnTo>
                  <a:lnTo>
                    <a:pt x="13" y="139"/>
                  </a:lnTo>
                  <a:lnTo>
                    <a:pt x="19" y="133"/>
                  </a:lnTo>
                  <a:lnTo>
                    <a:pt x="28" y="122"/>
                  </a:lnTo>
                  <a:lnTo>
                    <a:pt x="28" y="122"/>
                  </a:lnTo>
                  <a:lnTo>
                    <a:pt x="34" y="112"/>
                  </a:lnTo>
                  <a:lnTo>
                    <a:pt x="40" y="103"/>
                  </a:lnTo>
                  <a:lnTo>
                    <a:pt x="51" y="82"/>
                  </a:lnTo>
                  <a:lnTo>
                    <a:pt x="51" y="82"/>
                  </a:lnTo>
                  <a:lnTo>
                    <a:pt x="67" y="45"/>
                  </a:lnTo>
                  <a:lnTo>
                    <a:pt x="85" y="8"/>
                  </a:lnTo>
                  <a:lnTo>
                    <a:pt x="85" y="8"/>
                  </a:lnTo>
                  <a:lnTo>
                    <a:pt x="86" y="6"/>
                  </a:lnTo>
                  <a:lnTo>
                    <a:pt x="86" y="4"/>
                  </a:lnTo>
                  <a:lnTo>
                    <a:pt x="85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9" y="0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3" name="Freeform 859">
              <a:extLst>
                <a:ext uri="{FF2B5EF4-FFF2-40B4-BE49-F238E27FC236}">
                  <a16:creationId xmlns:a16="http://schemas.microsoft.com/office/drawing/2014/main" id="{810DD4A9-D42A-EE39-4D17-BC0EE6FF04F3}"/>
                </a:ext>
              </a:extLst>
            </p:cNvPr>
            <p:cNvSpPr/>
            <p:nvPr/>
          </p:nvSpPr>
          <p:spPr bwMode="auto">
            <a:xfrm>
              <a:off x="4832351" y="1322388"/>
              <a:ext cx="38100" cy="52388"/>
            </a:xfrm>
            <a:custGeom>
              <a:avLst/>
              <a:gdLst/>
              <a:ahLst/>
              <a:cxnLst>
                <a:cxn ang="0">
                  <a:pos x="64" y="2"/>
                </a:cxn>
                <a:cxn ang="0">
                  <a:pos x="64" y="2"/>
                </a:cxn>
                <a:cxn ang="0">
                  <a:pos x="49" y="26"/>
                </a:cxn>
                <a:cxn ang="0">
                  <a:pos x="34" y="49"/>
                </a:cxn>
                <a:cxn ang="0">
                  <a:pos x="19" y="70"/>
                </a:cxn>
                <a:cxn ang="0">
                  <a:pos x="2" y="92"/>
                </a:cxn>
                <a:cxn ang="0">
                  <a:pos x="2" y="92"/>
                </a:cxn>
                <a:cxn ang="0">
                  <a:pos x="1" y="93"/>
                </a:cxn>
                <a:cxn ang="0">
                  <a:pos x="0" y="95"/>
                </a:cxn>
                <a:cxn ang="0">
                  <a:pos x="2" y="98"/>
                </a:cxn>
                <a:cxn ang="0">
                  <a:pos x="3" y="99"/>
                </a:cxn>
                <a:cxn ang="0">
                  <a:pos x="5" y="100"/>
                </a:cxn>
                <a:cxn ang="0">
                  <a:pos x="8" y="99"/>
                </a:cxn>
                <a:cxn ang="0">
                  <a:pos x="9" y="98"/>
                </a:cxn>
                <a:cxn ang="0">
                  <a:pos x="9" y="98"/>
                </a:cxn>
                <a:cxn ang="0">
                  <a:pos x="26" y="77"/>
                </a:cxn>
                <a:cxn ang="0">
                  <a:pos x="42" y="54"/>
                </a:cxn>
                <a:cxn ang="0">
                  <a:pos x="57" y="31"/>
                </a:cxn>
                <a:cxn ang="0">
                  <a:pos x="71" y="7"/>
                </a:cxn>
                <a:cxn ang="0">
                  <a:pos x="71" y="7"/>
                </a:cxn>
                <a:cxn ang="0">
                  <a:pos x="72" y="5"/>
                </a:cxn>
                <a:cxn ang="0">
                  <a:pos x="72" y="3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5" y="1"/>
                </a:cxn>
                <a:cxn ang="0">
                  <a:pos x="64" y="2"/>
                </a:cxn>
                <a:cxn ang="0">
                  <a:pos x="64" y="2"/>
                </a:cxn>
              </a:cxnLst>
              <a:rect l="0" t="0" r="r" b="b"/>
              <a:pathLst>
                <a:path w="72" h="100">
                  <a:moveTo>
                    <a:pt x="64" y="2"/>
                  </a:moveTo>
                  <a:lnTo>
                    <a:pt x="64" y="2"/>
                  </a:lnTo>
                  <a:lnTo>
                    <a:pt x="49" y="26"/>
                  </a:lnTo>
                  <a:lnTo>
                    <a:pt x="34" y="49"/>
                  </a:lnTo>
                  <a:lnTo>
                    <a:pt x="19" y="70"/>
                  </a:lnTo>
                  <a:lnTo>
                    <a:pt x="2" y="92"/>
                  </a:lnTo>
                  <a:lnTo>
                    <a:pt x="2" y="92"/>
                  </a:lnTo>
                  <a:lnTo>
                    <a:pt x="1" y="93"/>
                  </a:lnTo>
                  <a:lnTo>
                    <a:pt x="0" y="95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5" y="100"/>
                  </a:lnTo>
                  <a:lnTo>
                    <a:pt x="8" y="99"/>
                  </a:lnTo>
                  <a:lnTo>
                    <a:pt x="9" y="98"/>
                  </a:lnTo>
                  <a:lnTo>
                    <a:pt x="9" y="98"/>
                  </a:lnTo>
                  <a:lnTo>
                    <a:pt x="26" y="77"/>
                  </a:lnTo>
                  <a:lnTo>
                    <a:pt x="42" y="54"/>
                  </a:lnTo>
                  <a:lnTo>
                    <a:pt x="57" y="31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2" y="5"/>
                  </a:lnTo>
                  <a:lnTo>
                    <a:pt x="72" y="3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5" y="1"/>
                  </a:lnTo>
                  <a:lnTo>
                    <a:pt x="64" y="2"/>
                  </a:lnTo>
                  <a:lnTo>
                    <a:pt x="6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4" name="Freeform 860">
              <a:extLst>
                <a:ext uri="{FF2B5EF4-FFF2-40B4-BE49-F238E27FC236}">
                  <a16:creationId xmlns:a16="http://schemas.microsoft.com/office/drawing/2014/main" id="{502303BA-5C95-5117-4FCA-925528C44D44}"/>
                </a:ext>
              </a:extLst>
            </p:cNvPr>
            <p:cNvSpPr/>
            <p:nvPr/>
          </p:nvSpPr>
          <p:spPr bwMode="auto">
            <a:xfrm>
              <a:off x="4197351" y="1582738"/>
              <a:ext cx="23813" cy="76200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35" y="4"/>
                </a:cxn>
                <a:cxn ang="0">
                  <a:pos x="30" y="27"/>
                </a:cxn>
                <a:cxn ang="0">
                  <a:pos x="25" y="50"/>
                </a:cxn>
                <a:cxn ang="0">
                  <a:pos x="19" y="73"/>
                </a:cxn>
                <a:cxn ang="0">
                  <a:pos x="15" y="84"/>
                </a:cxn>
                <a:cxn ang="0">
                  <a:pos x="9" y="96"/>
                </a:cxn>
                <a:cxn ang="0">
                  <a:pos x="9" y="96"/>
                </a:cxn>
                <a:cxn ang="0">
                  <a:pos x="5" y="106"/>
                </a:cxn>
                <a:cxn ang="0">
                  <a:pos x="1" y="117"/>
                </a:cxn>
                <a:cxn ang="0">
                  <a:pos x="0" y="124"/>
                </a:cxn>
                <a:cxn ang="0">
                  <a:pos x="0" y="130"/>
                </a:cxn>
                <a:cxn ang="0">
                  <a:pos x="0" y="135"/>
                </a:cxn>
                <a:cxn ang="0">
                  <a:pos x="2" y="141"/>
                </a:cxn>
                <a:cxn ang="0">
                  <a:pos x="2" y="141"/>
                </a:cxn>
                <a:cxn ang="0">
                  <a:pos x="3" y="142"/>
                </a:cxn>
                <a:cxn ang="0">
                  <a:pos x="5" y="143"/>
                </a:cxn>
                <a:cxn ang="0">
                  <a:pos x="6" y="143"/>
                </a:cxn>
                <a:cxn ang="0">
                  <a:pos x="8" y="143"/>
                </a:cxn>
                <a:cxn ang="0">
                  <a:pos x="10" y="140"/>
                </a:cxn>
                <a:cxn ang="0">
                  <a:pos x="12" y="138"/>
                </a:cxn>
                <a:cxn ang="0">
                  <a:pos x="10" y="136"/>
                </a:cxn>
                <a:cxn ang="0">
                  <a:pos x="10" y="136"/>
                </a:cxn>
                <a:cxn ang="0">
                  <a:pos x="9" y="133"/>
                </a:cxn>
                <a:cxn ang="0">
                  <a:pos x="8" y="130"/>
                </a:cxn>
                <a:cxn ang="0">
                  <a:pos x="9" y="123"/>
                </a:cxn>
                <a:cxn ang="0">
                  <a:pos x="10" y="114"/>
                </a:cxn>
                <a:cxn ang="0">
                  <a:pos x="14" y="106"/>
                </a:cxn>
                <a:cxn ang="0">
                  <a:pos x="22" y="90"/>
                </a:cxn>
                <a:cxn ang="0">
                  <a:pos x="28" y="78"/>
                </a:cxn>
                <a:cxn ang="0">
                  <a:pos x="28" y="78"/>
                </a:cxn>
                <a:cxn ang="0">
                  <a:pos x="31" y="70"/>
                </a:cxn>
                <a:cxn ang="0">
                  <a:pos x="34" y="60"/>
                </a:cxn>
                <a:cxn ang="0">
                  <a:pos x="38" y="43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5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5" y="4"/>
                </a:cxn>
                <a:cxn ang="0">
                  <a:pos x="35" y="4"/>
                </a:cxn>
              </a:cxnLst>
              <a:rect l="0" t="0" r="r" b="b"/>
              <a:pathLst>
                <a:path w="45" h="143">
                  <a:moveTo>
                    <a:pt x="35" y="4"/>
                  </a:moveTo>
                  <a:lnTo>
                    <a:pt x="35" y="4"/>
                  </a:lnTo>
                  <a:lnTo>
                    <a:pt x="30" y="27"/>
                  </a:lnTo>
                  <a:lnTo>
                    <a:pt x="25" y="50"/>
                  </a:lnTo>
                  <a:lnTo>
                    <a:pt x="19" y="73"/>
                  </a:lnTo>
                  <a:lnTo>
                    <a:pt x="15" y="84"/>
                  </a:lnTo>
                  <a:lnTo>
                    <a:pt x="9" y="96"/>
                  </a:lnTo>
                  <a:lnTo>
                    <a:pt x="9" y="96"/>
                  </a:lnTo>
                  <a:lnTo>
                    <a:pt x="5" y="106"/>
                  </a:lnTo>
                  <a:lnTo>
                    <a:pt x="1" y="117"/>
                  </a:lnTo>
                  <a:lnTo>
                    <a:pt x="0" y="124"/>
                  </a:lnTo>
                  <a:lnTo>
                    <a:pt x="0" y="130"/>
                  </a:lnTo>
                  <a:lnTo>
                    <a:pt x="0" y="135"/>
                  </a:lnTo>
                  <a:lnTo>
                    <a:pt x="2" y="141"/>
                  </a:lnTo>
                  <a:lnTo>
                    <a:pt x="2" y="141"/>
                  </a:lnTo>
                  <a:lnTo>
                    <a:pt x="3" y="142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8" y="143"/>
                  </a:lnTo>
                  <a:lnTo>
                    <a:pt x="10" y="140"/>
                  </a:lnTo>
                  <a:lnTo>
                    <a:pt x="12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9" y="133"/>
                  </a:lnTo>
                  <a:lnTo>
                    <a:pt x="8" y="130"/>
                  </a:lnTo>
                  <a:lnTo>
                    <a:pt x="9" y="123"/>
                  </a:lnTo>
                  <a:lnTo>
                    <a:pt x="10" y="114"/>
                  </a:lnTo>
                  <a:lnTo>
                    <a:pt x="14" y="106"/>
                  </a:lnTo>
                  <a:lnTo>
                    <a:pt x="22" y="90"/>
                  </a:lnTo>
                  <a:lnTo>
                    <a:pt x="28" y="78"/>
                  </a:lnTo>
                  <a:lnTo>
                    <a:pt x="28" y="78"/>
                  </a:lnTo>
                  <a:lnTo>
                    <a:pt x="31" y="70"/>
                  </a:lnTo>
                  <a:lnTo>
                    <a:pt x="34" y="60"/>
                  </a:lnTo>
                  <a:lnTo>
                    <a:pt x="38" y="43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5" y="4"/>
                  </a:lnTo>
                  <a:lnTo>
                    <a:pt x="3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5" name="Freeform 861">
              <a:extLst>
                <a:ext uri="{FF2B5EF4-FFF2-40B4-BE49-F238E27FC236}">
                  <a16:creationId xmlns:a16="http://schemas.microsoft.com/office/drawing/2014/main" id="{6B7A9DA5-F81E-4F7A-2DA3-4F38F6CAA50C}"/>
                </a:ext>
              </a:extLst>
            </p:cNvPr>
            <p:cNvSpPr/>
            <p:nvPr/>
          </p:nvSpPr>
          <p:spPr bwMode="auto">
            <a:xfrm>
              <a:off x="4222751" y="1576388"/>
              <a:ext cx="44450" cy="125413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71" y="3"/>
                </a:cxn>
                <a:cxn ang="0">
                  <a:pos x="66" y="14"/>
                </a:cxn>
                <a:cxn ang="0">
                  <a:pos x="61" y="26"/>
                </a:cxn>
                <a:cxn ang="0">
                  <a:pos x="55" y="37"/>
                </a:cxn>
                <a:cxn ang="0">
                  <a:pos x="50" y="49"/>
                </a:cxn>
                <a:cxn ang="0">
                  <a:pos x="50" y="49"/>
                </a:cxn>
                <a:cxn ang="0">
                  <a:pos x="44" y="64"/>
                </a:cxn>
                <a:cxn ang="0">
                  <a:pos x="40" y="81"/>
                </a:cxn>
                <a:cxn ang="0">
                  <a:pos x="32" y="113"/>
                </a:cxn>
                <a:cxn ang="0">
                  <a:pos x="32" y="113"/>
                </a:cxn>
                <a:cxn ang="0">
                  <a:pos x="23" y="143"/>
                </a:cxn>
                <a:cxn ang="0">
                  <a:pos x="12" y="172"/>
                </a:cxn>
                <a:cxn ang="0">
                  <a:pos x="8" y="187"/>
                </a:cxn>
                <a:cxn ang="0">
                  <a:pos x="4" y="202"/>
                </a:cxn>
                <a:cxn ang="0">
                  <a:pos x="2" y="217"/>
                </a:cxn>
                <a:cxn ang="0">
                  <a:pos x="0" y="233"/>
                </a:cxn>
                <a:cxn ang="0">
                  <a:pos x="0" y="233"/>
                </a:cxn>
                <a:cxn ang="0">
                  <a:pos x="1" y="234"/>
                </a:cxn>
                <a:cxn ang="0">
                  <a:pos x="2" y="236"/>
                </a:cxn>
                <a:cxn ang="0">
                  <a:pos x="3" y="237"/>
                </a:cxn>
                <a:cxn ang="0">
                  <a:pos x="5" y="237"/>
                </a:cxn>
                <a:cxn ang="0">
                  <a:pos x="7" y="237"/>
                </a:cxn>
                <a:cxn ang="0">
                  <a:pos x="8" y="236"/>
                </a:cxn>
                <a:cxn ang="0">
                  <a:pos x="9" y="234"/>
                </a:cxn>
                <a:cxn ang="0">
                  <a:pos x="10" y="233"/>
                </a:cxn>
                <a:cxn ang="0">
                  <a:pos x="10" y="233"/>
                </a:cxn>
                <a:cxn ang="0">
                  <a:pos x="11" y="217"/>
                </a:cxn>
                <a:cxn ang="0">
                  <a:pos x="13" y="203"/>
                </a:cxn>
                <a:cxn ang="0">
                  <a:pos x="17" y="188"/>
                </a:cxn>
                <a:cxn ang="0">
                  <a:pos x="22" y="173"/>
                </a:cxn>
                <a:cxn ang="0">
                  <a:pos x="31" y="144"/>
                </a:cxn>
                <a:cxn ang="0">
                  <a:pos x="41" y="116"/>
                </a:cxn>
                <a:cxn ang="0">
                  <a:pos x="41" y="116"/>
                </a:cxn>
                <a:cxn ang="0">
                  <a:pos x="49" y="87"/>
                </a:cxn>
                <a:cxn ang="0">
                  <a:pos x="57" y="58"/>
                </a:cxn>
                <a:cxn ang="0">
                  <a:pos x="57" y="58"/>
                </a:cxn>
                <a:cxn ang="0">
                  <a:pos x="62" y="44"/>
                </a:cxn>
                <a:cxn ang="0">
                  <a:pos x="68" y="32"/>
                </a:cxn>
                <a:cxn ang="0">
                  <a:pos x="74" y="18"/>
                </a:cxn>
                <a:cxn ang="0">
                  <a:pos x="81" y="5"/>
                </a:cxn>
                <a:cxn ang="0">
                  <a:pos x="81" y="5"/>
                </a:cxn>
                <a:cxn ang="0">
                  <a:pos x="82" y="4"/>
                </a:cxn>
                <a:cxn ang="0">
                  <a:pos x="81" y="2"/>
                </a:cxn>
                <a:cxn ang="0">
                  <a:pos x="80" y="1"/>
                </a:cxn>
                <a:cxn ang="0">
                  <a:pos x="78" y="0"/>
                </a:cxn>
                <a:cxn ang="0">
                  <a:pos x="74" y="0"/>
                </a:cxn>
                <a:cxn ang="0">
                  <a:pos x="73" y="1"/>
                </a:cxn>
                <a:cxn ang="0">
                  <a:pos x="71" y="3"/>
                </a:cxn>
                <a:cxn ang="0">
                  <a:pos x="71" y="3"/>
                </a:cxn>
              </a:cxnLst>
              <a:rect l="0" t="0" r="r" b="b"/>
              <a:pathLst>
                <a:path w="82" h="237">
                  <a:moveTo>
                    <a:pt x="71" y="3"/>
                  </a:moveTo>
                  <a:lnTo>
                    <a:pt x="71" y="3"/>
                  </a:lnTo>
                  <a:lnTo>
                    <a:pt x="66" y="14"/>
                  </a:lnTo>
                  <a:lnTo>
                    <a:pt x="61" y="26"/>
                  </a:lnTo>
                  <a:lnTo>
                    <a:pt x="55" y="37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4" y="64"/>
                  </a:lnTo>
                  <a:lnTo>
                    <a:pt x="40" y="81"/>
                  </a:lnTo>
                  <a:lnTo>
                    <a:pt x="32" y="113"/>
                  </a:lnTo>
                  <a:lnTo>
                    <a:pt x="32" y="113"/>
                  </a:lnTo>
                  <a:lnTo>
                    <a:pt x="23" y="143"/>
                  </a:lnTo>
                  <a:lnTo>
                    <a:pt x="12" y="172"/>
                  </a:lnTo>
                  <a:lnTo>
                    <a:pt x="8" y="187"/>
                  </a:lnTo>
                  <a:lnTo>
                    <a:pt x="4" y="202"/>
                  </a:lnTo>
                  <a:lnTo>
                    <a:pt x="2" y="217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1" y="234"/>
                  </a:lnTo>
                  <a:lnTo>
                    <a:pt x="2" y="236"/>
                  </a:lnTo>
                  <a:lnTo>
                    <a:pt x="3" y="237"/>
                  </a:lnTo>
                  <a:lnTo>
                    <a:pt x="5" y="237"/>
                  </a:lnTo>
                  <a:lnTo>
                    <a:pt x="7" y="237"/>
                  </a:lnTo>
                  <a:lnTo>
                    <a:pt x="8" y="236"/>
                  </a:lnTo>
                  <a:lnTo>
                    <a:pt x="9" y="234"/>
                  </a:lnTo>
                  <a:lnTo>
                    <a:pt x="10" y="233"/>
                  </a:lnTo>
                  <a:lnTo>
                    <a:pt x="10" y="233"/>
                  </a:lnTo>
                  <a:lnTo>
                    <a:pt x="11" y="217"/>
                  </a:lnTo>
                  <a:lnTo>
                    <a:pt x="13" y="203"/>
                  </a:lnTo>
                  <a:lnTo>
                    <a:pt x="17" y="188"/>
                  </a:lnTo>
                  <a:lnTo>
                    <a:pt x="22" y="173"/>
                  </a:lnTo>
                  <a:lnTo>
                    <a:pt x="31" y="144"/>
                  </a:lnTo>
                  <a:lnTo>
                    <a:pt x="41" y="116"/>
                  </a:lnTo>
                  <a:lnTo>
                    <a:pt x="41" y="116"/>
                  </a:lnTo>
                  <a:lnTo>
                    <a:pt x="49" y="87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62" y="44"/>
                  </a:lnTo>
                  <a:lnTo>
                    <a:pt x="68" y="32"/>
                  </a:lnTo>
                  <a:lnTo>
                    <a:pt x="74" y="18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4"/>
                  </a:lnTo>
                  <a:lnTo>
                    <a:pt x="81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3" y="1"/>
                  </a:lnTo>
                  <a:lnTo>
                    <a:pt x="71" y="3"/>
                  </a:lnTo>
                  <a:lnTo>
                    <a:pt x="7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6" name="Freeform 862">
              <a:extLst>
                <a:ext uri="{FF2B5EF4-FFF2-40B4-BE49-F238E27FC236}">
                  <a16:creationId xmlns:a16="http://schemas.microsoft.com/office/drawing/2014/main" id="{8D6EAEA6-7D43-67E9-91D3-9688A32671C9}"/>
                </a:ext>
              </a:extLst>
            </p:cNvPr>
            <p:cNvSpPr/>
            <p:nvPr/>
          </p:nvSpPr>
          <p:spPr bwMode="auto">
            <a:xfrm>
              <a:off x="4248151" y="1555751"/>
              <a:ext cx="63500" cy="155575"/>
            </a:xfrm>
            <a:custGeom>
              <a:avLst/>
              <a:gdLst/>
              <a:ahLst/>
              <a:cxnLst>
                <a:cxn ang="0">
                  <a:pos x="110" y="3"/>
                </a:cxn>
                <a:cxn ang="0">
                  <a:pos x="110" y="3"/>
                </a:cxn>
                <a:cxn ang="0">
                  <a:pos x="100" y="19"/>
                </a:cxn>
                <a:cxn ang="0">
                  <a:pos x="92" y="37"/>
                </a:cxn>
                <a:cxn ang="0">
                  <a:pos x="75" y="72"/>
                </a:cxn>
                <a:cxn ang="0">
                  <a:pos x="61" y="108"/>
                </a:cxn>
                <a:cxn ang="0">
                  <a:pos x="47" y="143"/>
                </a:cxn>
                <a:cxn ang="0">
                  <a:pos x="47" y="143"/>
                </a:cxn>
                <a:cxn ang="0">
                  <a:pos x="40" y="166"/>
                </a:cxn>
                <a:cxn ang="0">
                  <a:pos x="33" y="189"/>
                </a:cxn>
                <a:cxn ang="0">
                  <a:pos x="25" y="211"/>
                </a:cxn>
                <a:cxn ang="0">
                  <a:pos x="21" y="222"/>
                </a:cxn>
                <a:cxn ang="0">
                  <a:pos x="16" y="233"/>
                </a:cxn>
                <a:cxn ang="0">
                  <a:pos x="16" y="233"/>
                </a:cxn>
                <a:cxn ang="0">
                  <a:pos x="10" y="247"/>
                </a:cxn>
                <a:cxn ang="0">
                  <a:pos x="5" y="261"/>
                </a:cxn>
                <a:cxn ang="0">
                  <a:pos x="2" y="275"/>
                </a:cxn>
                <a:cxn ang="0">
                  <a:pos x="0" y="291"/>
                </a:cxn>
                <a:cxn ang="0">
                  <a:pos x="0" y="291"/>
                </a:cxn>
                <a:cxn ang="0">
                  <a:pos x="1" y="293"/>
                </a:cxn>
                <a:cxn ang="0">
                  <a:pos x="2" y="294"/>
                </a:cxn>
                <a:cxn ang="0">
                  <a:pos x="3" y="295"/>
                </a:cxn>
                <a:cxn ang="0">
                  <a:pos x="5" y="295"/>
                </a:cxn>
                <a:cxn ang="0">
                  <a:pos x="6" y="295"/>
                </a:cxn>
                <a:cxn ang="0">
                  <a:pos x="8" y="294"/>
                </a:cxn>
                <a:cxn ang="0">
                  <a:pos x="9" y="293"/>
                </a:cxn>
                <a:cxn ang="0">
                  <a:pos x="9" y="291"/>
                </a:cxn>
                <a:cxn ang="0">
                  <a:pos x="9" y="291"/>
                </a:cxn>
                <a:cxn ang="0">
                  <a:pos x="10" y="281"/>
                </a:cxn>
                <a:cxn ang="0">
                  <a:pos x="12" y="272"/>
                </a:cxn>
                <a:cxn ang="0">
                  <a:pos x="18" y="255"/>
                </a:cxn>
                <a:cxn ang="0">
                  <a:pos x="24" y="239"/>
                </a:cxn>
                <a:cxn ang="0">
                  <a:pos x="31" y="221"/>
                </a:cxn>
                <a:cxn ang="0">
                  <a:pos x="31" y="221"/>
                </a:cxn>
                <a:cxn ang="0">
                  <a:pos x="36" y="203"/>
                </a:cxn>
                <a:cxn ang="0">
                  <a:pos x="42" y="184"/>
                </a:cxn>
                <a:cxn ang="0">
                  <a:pos x="57" y="147"/>
                </a:cxn>
                <a:cxn ang="0">
                  <a:pos x="57" y="147"/>
                </a:cxn>
                <a:cxn ang="0">
                  <a:pos x="70" y="111"/>
                </a:cxn>
                <a:cxn ang="0">
                  <a:pos x="85" y="75"/>
                </a:cxn>
                <a:cxn ang="0">
                  <a:pos x="100" y="41"/>
                </a:cxn>
                <a:cxn ang="0">
                  <a:pos x="108" y="24"/>
                </a:cxn>
                <a:cxn ang="0">
                  <a:pos x="118" y="8"/>
                </a:cxn>
                <a:cxn ang="0">
                  <a:pos x="118" y="8"/>
                </a:cxn>
                <a:cxn ang="0">
                  <a:pos x="119" y="6"/>
                </a:cxn>
                <a:cxn ang="0">
                  <a:pos x="119" y="4"/>
                </a:cxn>
                <a:cxn ang="0">
                  <a:pos x="118" y="3"/>
                </a:cxn>
                <a:cxn ang="0">
                  <a:pos x="117" y="1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1"/>
                </a:cxn>
                <a:cxn ang="0">
                  <a:pos x="110" y="3"/>
                </a:cxn>
                <a:cxn ang="0">
                  <a:pos x="110" y="3"/>
                </a:cxn>
              </a:cxnLst>
              <a:rect l="0" t="0" r="r" b="b"/>
              <a:pathLst>
                <a:path w="119" h="295">
                  <a:moveTo>
                    <a:pt x="110" y="3"/>
                  </a:moveTo>
                  <a:lnTo>
                    <a:pt x="110" y="3"/>
                  </a:lnTo>
                  <a:lnTo>
                    <a:pt x="100" y="19"/>
                  </a:lnTo>
                  <a:lnTo>
                    <a:pt x="92" y="37"/>
                  </a:lnTo>
                  <a:lnTo>
                    <a:pt x="75" y="72"/>
                  </a:lnTo>
                  <a:lnTo>
                    <a:pt x="61" y="108"/>
                  </a:lnTo>
                  <a:lnTo>
                    <a:pt x="47" y="143"/>
                  </a:lnTo>
                  <a:lnTo>
                    <a:pt x="47" y="143"/>
                  </a:lnTo>
                  <a:lnTo>
                    <a:pt x="40" y="166"/>
                  </a:lnTo>
                  <a:lnTo>
                    <a:pt x="33" y="189"/>
                  </a:lnTo>
                  <a:lnTo>
                    <a:pt x="25" y="211"/>
                  </a:lnTo>
                  <a:lnTo>
                    <a:pt x="21" y="222"/>
                  </a:lnTo>
                  <a:lnTo>
                    <a:pt x="16" y="233"/>
                  </a:lnTo>
                  <a:lnTo>
                    <a:pt x="16" y="233"/>
                  </a:lnTo>
                  <a:lnTo>
                    <a:pt x="10" y="247"/>
                  </a:lnTo>
                  <a:lnTo>
                    <a:pt x="5" y="261"/>
                  </a:lnTo>
                  <a:lnTo>
                    <a:pt x="2" y="275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1" y="293"/>
                  </a:lnTo>
                  <a:lnTo>
                    <a:pt x="2" y="294"/>
                  </a:lnTo>
                  <a:lnTo>
                    <a:pt x="3" y="295"/>
                  </a:lnTo>
                  <a:lnTo>
                    <a:pt x="5" y="295"/>
                  </a:lnTo>
                  <a:lnTo>
                    <a:pt x="6" y="295"/>
                  </a:lnTo>
                  <a:lnTo>
                    <a:pt x="8" y="294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9" y="291"/>
                  </a:lnTo>
                  <a:lnTo>
                    <a:pt x="10" y="281"/>
                  </a:lnTo>
                  <a:lnTo>
                    <a:pt x="12" y="272"/>
                  </a:lnTo>
                  <a:lnTo>
                    <a:pt x="18" y="255"/>
                  </a:lnTo>
                  <a:lnTo>
                    <a:pt x="24" y="239"/>
                  </a:lnTo>
                  <a:lnTo>
                    <a:pt x="31" y="221"/>
                  </a:lnTo>
                  <a:lnTo>
                    <a:pt x="31" y="221"/>
                  </a:lnTo>
                  <a:lnTo>
                    <a:pt x="36" y="203"/>
                  </a:lnTo>
                  <a:lnTo>
                    <a:pt x="42" y="184"/>
                  </a:lnTo>
                  <a:lnTo>
                    <a:pt x="57" y="147"/>
                  </a:lnTo>
                  <a:lnTo>
                    <a:pt x="57" y="147"/>
                  </a:lnTo>
                  <a:lnTo>
                    <a:pt x="70" y="111"/>
                  </a:lnTo>
                  <a:lnTo>
                    <a:pt x="85" y="75"/>
                  </a:lnTo>
                  <a:lnTo>
                    <a:pt x="100" y="41"/>
                  </a:lnTo>
                  <a:lnTo>
                    <a:pt x="108" y="24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19" y="6"/>
                  </a:lnTo>
                  <a:lnTo>
                    <a:pt x="119" y="4"/>
                  </a:lnTo>
                  <a:lnTo>
                    <a:pt x="118" y="3"/>
                  </a:lnTo>
                  <a:lnTo>
                    <a:pt x="117" y="1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7" name="Freeform 863">
              <a:extLst>
                <a:ext uri="{FF2B5EF4-FFF2-40B4-BE49-F238E27FC236}">
                  <a16:creationId xmlns:a16="http://schemas.microsoft.com/office/drawing/2014/main" id="{34EB42B7-0AD0-AFE7-B678-36BFBCD5FFBA}"/>
                </a:ext>
              </a:extLst>
            </p:cNvPr>
            <p:cNvSpPr/>
            <p:nvPr/>
          </p:nvSpPr>
          <p:spPr bwMode="auto">
            <a:xfrm>
              <a:off x="4270376" y="1550988"/>
              <a:ext cx="69850" cy="173038"/>
            </a:xfrm>
            <a:custGeom>
              <a:avLst/>
              <a:gdLst/>
              <a:ahLst/>
              <a:cxnLst>
                <a:cxn ang="0">
                  <a:pos x="120" y="2"/>
                </a:cxn>
                <a:cxn ang="0">
                  <a:pos x="120" y="2"/>
                </a:cxn>
                <a:cxn ang="0">
                  <a:pos x="111" y="21"/>
                </a:cxn>
                <a:cxn ang="0">
                  <a:pos x="103" y="40"/>
                </a:cxn>
                <a:cxn ang="0">
                  <a:pos x="95" y="58"/>
                </a:cxn>
                <a:cxn ang="0">
                  <a:pos x="89" y="78"/>
                </a:cxn>
                <a:cxn ang="0">
                  <a:pos x="79" y="117"/>
                </a:cxn>
                <a:cxn ang="0">
                  <a:pos x="69" y="157"/>
                </a:cxn>
                <a:cxn ang="0">
                  <a:pos x="69" y="157"/>
                </a:cxn>
                <a:cxn ang="0">
                  <a:pos x="62" y="180"/>
                </a:cxn>
                <a:cxn ang="0">
                  <a:pos x="54" y="204"/>
                </a:cxn>
                <a:cxn ang="0">
                  <a:pos x="45" y="227"/>
                </a:cxn>
                <a:cxn ang="0">
                  <a:pos x="35" y="250"/>
                </a:cxn>
                <a:cxn ang="0">
                  <a:pos x="35" y="250"/>
                </a:cxn>
                <a:cxn ang="0">
                  <a:pos x="26" y="268"/>
                </a:cxn>
                <a:cxn ang="0">
                  <a:pos x="18" y="285"/>
                </a:cxn>
                <a:cxn ang="0">
                  <a:pos x="8" y="304"/>
                </a:cxn>
                <a:cxn ang="0">
                  <a:pos x="1" y="322"/>
                </a:cxn>
                <a:cxn ang="0">
                  <a:pos x="1" y="322"/>
                </a:cxn>
                <a:cxn ang="0">
                  <a:pos x="0" y="325"/>
                </a:cxn>
                <a:cxn ang="0">
                  <a:pos x="1" y="326"/>
                </a:cxn>
                <a:cxn ang="0">
                  <a:pos x="2" y="327"/>
                </a:cxn>
                <a:cxn ang="0">
                  <a:pos x="4" y="328"/>
                </a:cxn>
                <a:cxn ang="0">
                  <a:pos x="7" y="328"/>
                </a:cxn>
                <a:cxn ang="0">
                  <a:pos x="9" y="327"/>
                </a:cxn>
                <a:cxn ang="0">
                  <a:pos x="10" y="325"/>
                </a:cxn>
                <a:cxn ang="0">
                  <a:pos x="10" y="325"/>
                </a:cxn>
                <a:cxn ang="0">
                  <a:pos x="19" y="305"/>
                </a:cxn>
                <a:cxn ang="0">
                  <a:pos x="28" y="285"/>
                </a:cxn>
                <a:cxn ang="0">
                  <a:pos x="37" y="267"/>
                </a:cxn>
                <a:cxn ang="0">
                  <a:pos x="47" y="247"/>
                </a:cxn>
                <a:cxn ang="0">
                  <a:pos x="47" y="247"/>
                </a:cxn>
                <a:cxn ang="0">
                  <a:pos x="61" y="212"/>
                </a:cxn>
                <a:cxn ang="0">
                  <a:pos x="68" y="194"/>
                </a:cxn>
                <a:cxn ang="0">
                  <a:pos x="75" y="175"/>
                </a:cxn>
                <a:cxn ang="0">
                  <a:pos x="75" y="175"/>
                </a:cxn>
                <a:cxn ang="0">
                  <a:pos x="81" y="155"/>
                </a:cxn>
                <a:cxn ang="0">
                  <a:pos x="86" y="133"/>
                </a:cxn>
                <a:cxn ang="0">
                  <a:pos x="96" y="89"/>
                </a:cxn>
                <a:cxn ang="0">
                  <a:pos x="103" y="69"/>
                </a:cxn>
                <a:cxn ang="0">
                  <a:pos x="110" y="48"/>
                </a:cxn>
                <a:cxn ang="0">
                  <a:pos x="118" y="27"/>
                </a:cxn>
                <a:cxn ang="0">
                  <a:pos x="129" y="7"/>
                </a:cxn>
                <a:cxn ang="0">
                  <a:pos x="129" y="7"/>
                </a:cxn>
                <a:cxn ang="0">
                  <a:pos x="130" y="5"/>
                </a:cxn>
                <a:cxn ang="0">
                  <a:pos x="129" y="3"/>
                </a:cxn>
                <a:cxn ang="0">
                  <a:pos x="127" y="2"/>
                </a:cxn>
                <a:cxn ang="0">
                  <a:pos x="126" y="0"/>
                </a:cxn>
                <a:cxn ang="0">
                  <a:pos x="125" y="0"/>
                </a:cxn>
                <a:cxn ang="0">
                  <a:pos x="123" y="0"/>
                </a:cxn>
                <a:cxn ang="0">
                  <a:pos x="121" y="1"/>
                </a:cxn>
                <a:cxn ang="0">
                  <a:pos x="120" y="2"/>
                </a:cxn>
                <a:cxn ang="0">
                  <a:pos x="120" y="2"/>
                </a:cxn>
              </a:cxnLst>
              <a:rect l="0" t="0" r="r" b="b"/>
              <a:pathLst>
                <a:path w="130" h="328">
                  <a:moveTo>
                    <a:pt x="120" y="2"/>
                  </a:moveTo>
                  <a:lnTo>
                    <a:pt x="120" y="2"/>
                  </a:lnTo>
                  <a:lnTo>
                    <a:pt x="111" y="21"/>
                  </a:lnTo>
                  <a:lnTo>
                    <a:pt x="103" y="40"/>
                  </a:lnTo>
                  <a:lnTo>
                    <a:pt x="95" y="58"/>
                  </a:lnTo>
                  <a:lnTo>
                    <a:pt x="89" y="78"/>
                  </a:lnTo>
                  <a:lnTo>
                    <a:pt x="79" y="117"/>
                  </a:lnTo>
                  <a:lnTo>
                    <a:pt x="69" y="157"/>
                  </a:lnTo>
                  <a:lnTo>
                    <a:pt x="69" y="157"/>
                  </a:lnTo>
                  <a:lnTo>
                    <a:pt x="62" y="180"/>
                  </a:lnTo>
                  <a:lnTo>
                    <a:pt x="54" y="204"/>
                  </a:lnTo>
                  <a:lnTo>
                    <a:pt x="45" y="227"/>
                  </a:lnTo>
                  <a:lnTo>
                    <a:pt x="35" y="250"/>
                  </a:lnTo>
                  <a:lnTo>
                    <a:pt x="35" y="250"/>
                  </a:lnTo>
                  <a:lnTo>
                    <a:pt x="26" y="268"/>
                  </a:lnTo>
                  <a:lnTo>
                    <a:pt x="18" y="285"/>
                  </a:lnTo>
                  <a:lnTo>
                    <a:pt x="8" y="304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0" y="325"/>
                  </a:lnTo>
                  <a:lnTo>
                    <a:pt x="1" y="326"/>
                  </a:lnTo>
                  <a:lnTo>
                    <a:pt x="2" y="327"/>
                  </a:lnTo>
                  <a:lnTo>
                    <a:pt x="4" y="328"/>
                  </a:lnTo>
                  <a:lnTo>
                    <a:pt x="7" y="328"/>
                  </a:lnTo>
                  <a:lnTo>
                    <a:pt x="9" y="327"/>
                  </a:lnTo>
                  <a:lnTo>
                    <a:pt x="10" y="325"/>
                  </a:lnTo>
                  <a:lnTo>
                    <a:pt x="10" y="325"/>
                  </a:lnTo>
                  <a:lnTo>
                    <a:pt x="19" y="305"/>
                  </a:lnTo>
                  <a:lnTo>
                    <a:pt x="28" y="285"/>
                  </a:lnTo>
                  <a:lnTo>
                    <a:pt x="37" y="267"/>
                  </a:lnTo>
                  <a:lnTo>
                    <a:pt x="47" y="247"/>
                  </a:lnTo>
                  <a:lnTo>
                    <a:pt x="47" y="247"/>
                  </a:lnTo>
                  <a:lnTo>
                    <a:pt x="61" y="212"/>
                  </a:lnTo>
                  <a:lnTo>
                    <a:pt x="68" y="194"/>
                  </a:lnTo>
                  <a:lnTo>
                    <a:pt x="75" y="175"/>
                  </a:lnTo>
                  <a:lnTo>
                    <a:pt x="75" y="175"/>
                  </a:lnTo>
                  <a:lnTo>
                    <a:pt x="81" y="155"/>
                  </a:lnTo>
                  <a:lnTo>
                    <a:pt x="86" y="133"/>
                  </a:lnTo>
                  <a:lnTo>
                    <a:pt x="96" y="89"/>
                  </a:lnTo>
                  <a:lnTo>
                    <a:pt x="103" y="69"/>
                  </a:lnTo>
                  <a:lnTo>
                    <a:pt x="110" y="48"/>
                  </a:lnTo>
                  <a:lnTo>
                    <a:pt x="118" y="27"/>
                  </a:lnTo>
                  <a:lnTo>
                    <a:pt x="129" y="7"/>
                  </a:lnTo>
                  <a:lnTo>
                    <a:pt x="129" y="7"/>
                  </a:lnTo>
                  <a:lnTo>
                    <a:pt x="130" y="5"/>
                  </a:lnTo>
                  <a:lnTo>
                    <a:pt x="129" y="3"/>
                  </a:lnTo>
                  <a:lnTo>
                    <a:pt x="127" y="2"/>
                  </a:lnTo>
                  <a:lnTo>
                    <a:pt x="126" y="0"/>
                  </a:lnTo>
                  <a:lnTo>
                    <a:pt x="125" y="0"/>
                  </a:lnTo>
                  <a:lnTo>
                    <a:pt x="123" y="0"/>
                  </a:lnTo>
                  <a:lnTo>
                    <a:pt x="121" y="1"/>
                  </a:lnTo>
                  <a:lnTo>
                    <a:pt x="120" y="2"/>
                  </a:lnTo>
                  <a:lnTo>
                    <a:pt x="1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8" name="Freeform 864">
              <a:extLst>
                <a:ext uri="{FF2B5EF4-FFF2-40B4-BE49-F238E27FC236}">
                  <a16:creationId xmlns:a16="http://schemas.microsoft.com/office/drawing/2014/main" id="{EAA7CD2C-E805-86D5-5FB8-5BF7A0D69B9C}"/>
                </a:ext>
              </a:extLst>
            </p:cNvPr>
            <p:cNvSpPr/>
            <p:nvPr/>
          </p:nvSpPr>
          <p:spPr bwMode="auto">
            <a:xfrm>
              <a:off x="4294188" y="1577976"/>
              <a:ext cx="60325" cy="163513"/>
            </a:xfrm>
            <a:custGeom>
              <a:avLst/>
              <a:gdLst/>
              <a:ahLst/>
              <a:cxnLst>
                <a:cxn ang="0">
                  <a:pos x="105" y="2"/>
                </a:cxn>
                <a:cxn ang="0">
                  <a:pos x="105" y="2"/>
                </a:cxn>
                <a:cxn ang="0">
                  <a:pos x="97" y="21"/>
                </a:cxn>
                <a:cxn ang="0">
                  <a:pos x="91" y="38"/>
                </a:cxn>
                <a:cxn ang="0">
                  <a:pos x="85" y="57"/>
                </a:cxn>
                <a:cxn ang="0">
                  <a:pos x="79" y="77"/>
                </a:cxn>
                <a:cxn ang="0">
                  <a:pos x="69" y="114"/>
                </a:cxn>
                <a:cxn ang="0">
                  <a:pos x="59" y="152"/>
                </a:cxn>
                <a:cxn ang="0">
                  <a:pos x="59" y="152"/>
                </a:cxn>
                <a:cxn ang="0">
                  <a:pos x="47" y="191"/>
                </a:cxn>
                <a:cxn ang="0">
                  <a:pos x="35" y="229"/>
                </a:cxn>
                <a:cxn ang="0">
                  <a:pos x="28" y="248"/>
                </a:cxn>
                <a:cxn ang="0">
                  <a:pos x="19" y="266"/>
                </a:cxn>
                <a:cxn ang="0">
                  <a:pos x="10" y="285"/>
                </a:cxn>
                <a:cxn ang="0">
                  <a:pos x="1" y="303"/>
                </a:cxn>
                <a:cxn ang="0">
                  <a:pos x="1" y="303"/>
                </a:cxn>
                <a:cxn ang="0">
                  <a:pos x="0" y="305"/>
                </a:cxn>
                <a:cxn ang="0">
                  <a:pos x="0" y="306"/>
                </a:cxn>
                <a:cxn ang="0">
                  <a:pos x="1" y="308"/>
                </a:cxn>
                <a:cxn ang="0">
                  <a:pos x="2" y="309"/>
                </a:cxn>
                <a:cxn ang="0">
                  <a:pos x="4" y="309"/>
                </a:cxn>
                <a:cxn ang="0">
                  <a:pos x="5" y="309"/>
                </a:cxn>
                <a:cxn ang="0">
                  <a:pos x="7" y="309"/>
                </a:cxn>
                <a:cxn ang="0">
                  <a:pos x="8" y="307"/>
                </a:cxn>
                <a:cxn ang="0">
                  <a:pos x="8" y="307"/>
                </a:cxn>
                <a:cxn ang="0">
                  <a:pos x="18" y="291"/>
                </a:cxn>
                <a:cxn ang="0">
                  <a:pos x="26" y="275"/>
                </a:cxn>
                <a:cxn ang="0">
                  <a:pos x="34" y="258"/>
                </a:cxn>
                <a:cxn ang="0">
                  <a:pos x="41" y="240"/>
                </a:cxn>
                <a:cxn ang="0">
                  <a:pos x="53" y="206"/>
                </a:cxn>
                <a:cxn ang="0">
                  <a:pos x="64" y="171"/>
                </a:cxn>
                <a:cxn ang="0">
                  <a:pos x="64" y="171"/>
                </a:cxn>
                <a:cxn ang="0">
                  <a:pos x="74" y="130"/>
                </a:cxn>
                <a:cxn ang="0">
                  <a:pos x="86" y="88"/>
                </a:cxn>
                <a:cxn ang="0">
                  <a:pos x="91" y="67"/>
                </a:cxn>
                <a:cxn ang="0">
                  <a:pos x="98" y="47"/>
                </a:cxn>
                <a:cxn ang="0">
                  <a:pos x="105" y="27"/>
                </a:cxn>
                <a:cxn ang="0">
                  <a:pos x="113" y="7"/>
                </a:cxn>
                <a:cxn ang="0">
                  <a:pos x="113" y="7"/>
                </a:cxn>
                <a:cxn ang="0">
                  <a:pos x="114" y="5"/>
                </a:cxn>
                <a:cxn ang="0">
                  <a:pos x="114" y="3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0"/>
                </a:cxn>
                <a:cxn ang="0">
                  <a:pos x="106" y="1"/>
                </a:cxn>
                <a:cxn ang="0">
                  <a:pos x="105" y="2"/>
                </a:cxn>
                <a:cxn ang="0">
                  <a:pos x="105" y="2"/>
                </a:cxn>
              </a:cxnLst>
              <a:rect l="0" t="0" r="r" b="b"/>
              <a:pathLst>
                <a:path w="114" h="309">
                  <a:moveTo>
                    <a:pt x="105" y="2"/>
                  </a:moveTo>
                  <a:lnTo>
                    <a:pt x="105" y="2"/>
                  </a:lnTo>
                  <a:lnTo>
                    <a:pt x="97" y="21"/>
                  </a:lnTo>
                  <a:lnTo>
                    <a:pt x="91" y="38"/>
                  </a:lnTo>
                  <a:lnTo>
                    <a:pt x="85" y="57"/>
                  </a:lnTo>
                  <a:lnTo>
                    <a:pt x="79" y="77"/>
                  </a:lnTo>
                  <a:lnTo>
                    <a:pt x="69" y="114"/>
                  </a:lnTo>
                  <a:lnTo>
                    <a:pt x="59" y="152"/>
                  </a:lnTo>
                  <a:lnTo>
                    <a:pt x="59" y="152"/>
                  </a:lnTo>
                  <a:lnTo>
                    <a:pt x="47" y="191"/>
                  </a:lnTo>
                  <a:lnTo>
                    <a:pt x="35" y="229"/>
                  </a:lnTo>
                  <a:lnTo>
                    <a:pt x="28" y="248"/>
                  </a:lnTo>
                  <a:lnTo>
                    <a:pt x="19" y="266"/>
                  </a:lnTo>
                  <a:lnTo>
                    <a:pt x="10" y="285"/>
                  </a:lnTo>
                  <a:lnTo>
                    <a:pt x="1" y="303"/>
                  </a:lnTo>
                  <a:lnTo>
                    <a:pt x="1" y="303"/>
                  </a:lnTo>
                  <a:lnTo>
                    <a:pt x="0" y="305"/>
                  </a:lnTo>
                  <a:lnTo>
                    <a:pt x="0" y="306"/>
                  </a:lnTo>
                  <a:lnTo>
                    <a:pt x="1" y="308"/>
                  </a:lnTo>
                  <a:lnTo>
                    <a:pt x="2" y="309"/>
                  </a:lnTo>
                  <a:lnTo>
                    <a:pt x="4" y="309"/>
                  </a:lnTo>
                  <a:lnTo>
                    <a:pt x="5" y="309"/>
                  </a:lnTo>
                  <a:lnTo>
                    <a:pt x="7" y="309"/>
                  </a:lnTo>
                  <a:lnTo>
                    <a:pt x="8" y="307"/>
                  </a:lnTo>
                  <a:lnTo>
                    <a:pt x="8" y="307"/>
                  </a:lnTo>
                  <a:lnTo>
                    <a:pt x="18" y="291"/>
                  </a:lnTo>
                  <a:lnTo>
                    <a:pt x="26" y="275"/>
                  </a:lnTo>
                  <a:lnTo>
                    <a:pt x="34" y="258"/>
                  </a:lnTo>
                  <a:lnTo>
                    <a:pt x="41" y="240"/>
                  </a:lnTo>
                  <a:lnTo>
                    <a:pt x="53" y="206"/>
                  </a:lnTo>
                  <a:lnTo>
                    <a:pt x="64" y="171"/>
                  </a:lnTo>
                  <a:lnTo>
                    <a:pt x="64" y="171"/>
                  </a:lnTo>
                  <a:lnTo>
                    <a:pt x="74" y="130"/>
                  </a:lnTo>
                  <a:lnTo>
                    <a:pt x="86" y="88"/>
                  </a:lnTo>
                  <a:lnTo>
                    <a:pt x="91" y="67"/>
                  </a:lnTo>
                  <a:lnTo>
                    <a:pt x="98" y="47"/>
                  </a:lnTo>
                  <a:lnTo>
                    <a:pt x="105" y="27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4" y="5"/>
                  </a:lnTo>
                  <a:lnTo>
                    <a:pt x="114" y="3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0"/>
                  </a:lnTo>
                  <a:lnTo>
                    <a:pt x="106" y="1"/>
                  </a:lnTo>
                  <a:lnTo>
                    <a:pt x="105" y="2"/>
                  </a:lnTo>
                  <a:lnTo>
                    <a:pt x="10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9" name="Freeform 865">
              <a:extLst>
                <a:ext uri="{FF2B5EF4-FFF2-40B4-BE49-F238E27FC236}">
                  <a16:creationId xmlns:a16="http://schemas.microsoft.com/office/drawing/2014/main" id="{3EB25308-1AEF-F1BC-D0DE-D60046B77766}"/>
                </a:ext>
              </a:extLst>
            </p:cNvPr>
            <p:cNvSpPr/>
            <p:nvPr/>
          </p:nvSpPr>
          <p:spPr bwMode="auto">
            <a:xfrm>
              <a:off x="4316413" y="1590676"/>
              <a:ext cx="63500" cy="161925"/>
            </a:xfrm>
            <a:custGeom>
              <a:avLst/>
              <a:gdLst/>
              <a:ahLst/>
              <a:cxnLst>
                <a:cxn ang="0">
                  <a:pos x="111" y="2"/>
                </a:cxn>
                <a:cxn ang="0">
                  <a:pos x="111" y="2"/>
                </a:cxn>
                <a:cxn ang="0">
                  <a:pos x="106" y="8"/>
                </a:cxn>
                <a:cxn ang="0">
                  <a:pos x="101" y="14"/>
                </a:cxn>
                <a:cxn ang="0">
                  <a:pos x="93" y="28"/>
                </a:cxn>
                <a:cxn ang="0">
                  <a:pos x="86" y="42"/>
                </a:cxn>
                <a:cxn ang="0">
                  <a:pos x="81" y="58"/>
                </a:cxn>
                <a:cxn ang="0">
                  <a:pos x="81" y="58"/>
                </a:cxn>
                <a:cxn ang="0">
                  <a:pos x="67" y="97"/>
                </a:cxn>
                <a:cxn ang="0">
                  <a:pos x="62" y="117"/>
                </a:cxn>
                <a:cxn ang="0">
                  <a:pos x="57" y="137"/>
                </a:cxn>
                <a:cxn ang="0">
                  <a:pos x="57" y="137"/>
                </a:cxn>
                <a:cxn ang="0">
                  <a:pos x="55" y="147"/>
                </a:cxn>
                <a:cxn ang="0">
                  <a:pos x="53" y="157"/>
                </a:cxn>
                <a:cxn ang="0">
                  <a:pos x="45" y="179"/>
                </a:cxn>
                <a:cxn ang="0">
                  <a:pos x="37" y="200"/>
                </a:cxn>
                <a:cxn ang="0">
                  <a:pos x="29" y="220"/>
                </a:cxn>
                <a:cxn ang="0">
                  <a:pos x="29" y="220"/>
                </a:cxn>
                <a:cxn ang="0">
                  <a:pos x="22" y="239"/>
                </a:cxn>
                <a:cxn ang="0">
                  <a:pos x="14" y="259"/>
                </a:cxn>
                <a:cxn ang="0">
                  <a:pos x="6" y="279"/>
                </a:cxn>
                <a:cxn ang="0">
                  <a:pos x="3" y="288"/>
                </a:cxn>
                <a:cxn ang="0">
                  <a:pos x="0" y="298"/>
                </a:cxn>
                <a:cxn ang="0">
                  <a:pos x="0" y="298"/>
                </a:cxn>
                <a:cxn ang="0">
                  <a:pos x="0" y="300"/>
                </a:cxn>
                <a:cxn ang="0">
                  <a:pos x="1" y="302"/>
                </a:cxn>
                <a:cxn ang="0">
                  <a:pos x="2" y="303"/>
                </a:cxn>
                <a:cxn ang="0">
                  <a:pos x="4" y="305"/>
                </a:cxn>
                <a:cxn ang="0">
                  <a:pos x="6" y="305"/>
                </a:cxn>
                <a:cxn ang="0">
                  <a:pos x="7" y="303"/>
                </a:cxn>
                <a:cxn ang="0">
                  <a:pos x="8" y="302"/>
                </a:cxn>
                <a:cxn ang="0">
                  <a:pos x="9" y="301"/>
                </a:cxn>
                <a:cxn ang="0">
                  <a:pos x="9" y="301"/>
                </a:cxn>
                <a:cxn ang="0">
                  <a:pos x="11" y="293"/>
                </a:cxn>
                <a:cxn ang="0">
                  <a:pos x="15" y="285"/>
                </a:cxn>
                <a:cxn ang="0">
                  <a:pos x="21" y="269"/>
                </a:cxn>
                <a:cxn ang="0">
                  <a:pos x="28" y="255"/>
                </a:cxn>
                <a:cxn ang="0">
                  <a:pos x="33" y="239"/>
                </a:cxn>
                <a:cxn ang="0">
                  <a:pos x="33" y="239"/>
                </a:cxn>
                <a:cxn ang="0">
                  <a:pos x="46" y="202"/>
                </a:cxn>
                <a:cxn ang="0">
                  <a:pos x="59" y="165"/>
                </a:cxn>
                <a:cxn ang="0">
                  <a:pos x="59" y="165"/>
                </a:cxn>
                <a:cxn ang="0">
                  <a:pos x="65" y="145"/>
                </a:cxn>
                <a:cxn ang="0">
                  <a:pos x="71" y="124"/>
                </a:cxn>
                <a:cxn ang="0">
                  <a:pos x="81" y="83"/>
                </a:cxn>
                <a:cxn ang="0">
                  <a:pos x="87" y="62"/>
                </a:cxn>
                <a:cxn ang="0">
                  <a:pos x="95" y="42"/>
                </a:cxn>
                <a:cxn ang="0">
                  <a:pos x="100" y="33"/>
                </a:cxn>
                <a:cxn ang="0">
                  <a:pos x="106" y="25"/>
                </a:cxn>
                <a:cxn ang="0">
                  <a:pos x="111" y="16"/>
                </a:cxn>
                <a:cxn ang="0">
                  <a:pos x="118" y="8"/>
                </a:cxn>
                <a:cxn ang="0">
                  <a:pos x="118" y="8"/>
                </a:cxn>
                <a:cxn ang="0">
                  <a:pos x="119" y="6"/>
                </a:cxn>
                <a:cxn ang="0">
                  <a:pos x="119" y="5"/>
                </a:cxn>
                <a:cxn ang="0">
                  <a:pos x="118" y="3"/>
                </a:cxn>
                <a:cxn ang="0">
                  <a:pos x="117" y="1"/>
                </a:cxn>
                <a:cxn ang="0">
                  <a:pos x="116" y="1"/>
                </a:cxn>
                <a:cxn ang="0">
                  <a:pos x="114" y="0"/>
                </a:cxn>
                <a:cxn ang="0">
                  <a:pos x="113" y="0"/>
                </a:cxn>
                <a:cxn ang="0">
                  <a:pos x="111" y="2"/>
                </a:cxn>
                <a:cxn ang="0">
                  <a:pos x="111" y="2"/>
                </a:cxn>
              </a:cxnLst>
              <a:rect l="0" t="0" r="r" b="b"/>
              <a:pathLst>
                <a:path w="119" h="305">
                  <a:moveTo>
                    <a:pt x="111" y="2"/>
                  </a:moveTo>
                  <a:lnTo>
                    <a:pt x="111" y="2"/>
                  </a:lnTo>
                  <a:lnTo>
                    <a:pt x="106" y="8"/>
                  </a:lnTo>
                  <a:lnTo>
                    <a:pt x="101" y="14"/>
                  </a:lnTo>
                  <a:lnTo>
                    <a:pt x="93" y="28"/>
                  </a:lnTo>
                  <a:lnTo>
                    <a:pt x="86" y="42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67" y="97"/>
                  </a:lnTo>
                  <a:lnTo>
                    <a:pt x="62" y="117"/>
                  </a:lnTo>
                  <a:lnTo>
                    <a:pt x="57" y="137"/>
                  </a:lnTo>
                  <a:lnTo>
                    <a:pt x="57" y="137"/>
                  </a:lnTo>
                  <a:lnTo>
                    <a:pt x="55" y="147"/>
                  </a:lnTo>
                  <a:lnTo>
                    <a:pt x="53" y="157"/>
                  </a:lnTo>
                  <a:lnTo>
                    <a:pt x="45" y="179"/>
                  </a:lnTo>
                  <a:lnTo>
                    <a:pt x="37" y="200"/>
                  </a:lnTo>
                  <a:lnTo>
                    <a:pt x="29" y="220"/>
                  </a:lnTo>
                  <a:lnTo>
                    <a:pt x="29" y="220"/>
                  </a:lnTo>
                  <a:lnTo>
                    <a:pt x="22" y="239"/>
                  </a:lnTo>
                  <a:lnTo>
                    <a:pt x="14" y="259"/>
                  </a:lnTo>
                  <a:lnTo>
                    <a:pt x="6" y="279"/>
                  </a:lnTo>
                  <a:lnTo>
                    <a:pt x="3" y="288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0" y="300"/>
                  </a:lnTo>
                  <a:lnTo>
                    <a:pt x="1" y="302"/>
                  </a:lnTo>
                  <a:lnTo>
                    <a:pt x="2" y="303"/>
                  </a:lnTo>
                  <a:lnTo>
                    <a:pt x="4" y="305"/>
                  </a:lnTo>
                  <a:lnTo>
                    <a:pt x="6" y="305"/>
                  </a:lnTo>
                  <a:lnTo>
                    <a:pt x="7" y="303"/>
                  </a:lnTo>
                  <a:lnTo>
                    <a:pt x="8" y="302"/>
                  </a:lnTo>
                  <a:lnTo>
                    <a:pt x="9" y="301"/>
                  </a:lnTo>
                  <a:lnTo>
                    <a:pt x="9" y="301"/>
                  </a:lnTo>
                  <a:lnTo>
                    <a:pt x="11" y="293"/>
                  </a:lnTo>
                  <a:lnTo>
                    <a:pt x="15" y="285"/>
                  </a:lnTo>
                  <a:lnTo>
                    <a:pt x="21" y="269"/>
                  </a:lnTo>
                  <a:lnTo>
                    <a:pt x="28" y="255"/>
                  </a:lnTo>
                  <a:lnTo>
                    <a:pt x="33" y="239"/>
                  </a:lnTo>
                  <a:lnTo>
                    <a:pt x="33" y="239"/>
                  </a:lnTo>
                  <a:lnTo>
                    <a:pt x="46" y="202"/>
                  </a:lnTo>
                  <a:lnTo>
                    <a:pt x="59" y="165"/>
                  </a:lnTo>
                  <a:lnTo>
                    <a:pt x="59" y="165"/>
                  </a:lnTo>
                  <a:lnTo>
                    <a:pt x="65" y="145"/>
                  </a:lnTo>
                  <a:lnTo>
                    <a:pt x="71" y="124"/>
                  </a:lnTo>
                  <a:lnTo>
                    <a:pt x="81" y="83"/>
                  </a:lnTo>
                  <a:lnTo>
                    <a:pt x="87" y="62"/>
                  </a:lnTo>
                  <a:lnTo>
                    <a:pt x="95" y="42"/>
                  </a:lnTo>
                  <a:lnTo>
                    <a:pt x="100" y="33"/>
                  </a:lnTo>
                  <a:lnTo>
                    <a:pt x="106" y="25"/>
                  </a:lnTo>
                  <a:lnTo>
                    <a:pt x="111" y="16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19" y="6"/>
                  </a:lnTo>
                  <a:lnTo>
                    <a:pt x="119" y="5"/>
                  </a:lnTo>
                  <a:lnTo>
                    <a:pt x="118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13" y="0"/>
                  </a:lnTo>
                  <a:lnTo>
                    <a:pt x="111" y="2"/>
                  </a:lnTo>
                  <a:lnTo>
                    <a:pt x="11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0" name="Freeform 866">
              <a:extLst>
                <a:ext uri="{FF2B5EF4-FFF2-40B4-BE49-F238E27FC236}">
                  <a16:creationId xmlns:a16="http://schemas.microsoft.com/office/drawing/2014/main" id="{CA9A6D40-55DA-D755-A77C-A0ADD1B9D580}"/>
                </a:ext>
              </a:extLst>
            </p:cNvPr>
            <p:cNvSpPr/>
            <p:nvPr/>
          </p:nvSpPr>
          <p:spPr bwMode="auto">
            <a:xfrm>
              <a:off x="4344988" y="1597026"/>
              <a:ext cx="52388" cy="157163"/>
            </a:xfrm>
            <a:custGeom>
              <a:avLst/>
              <a:gdLst/>
              <a:ahLst/>
              <a:cxnLst>
                <a:cxn ang="0">
                  <a:pos x="90" y="4"/>
                </a:cxn>
                <a:cxn ang="0">
                  <a:pos x="90" y="4"/>
                </a:cxn>
                <a:cxn ang="0">
                  <a:pos x="89" y="23"/>
                </a:cxn>
                <a:cxn ang="0">
                  <a:pos x="86" y="42"/>
                </a:cxn>
                <a:cxn ang="0">
                  <a:pos x="82" y="60"/>
                </a:cxn>
                <a:cxn ang="0">
                  <a:pos x="77" y="79"/>
                </a:cxn>
                <a:cxn ang="0">
                  <a:pos x="70" y="98"/>
                </a:cxn>
                <a:cxn ang="0">
                  <a:pos x="64" y="116"/>
                </a:cxn>
                <a:cxn ang="0">
                  <a:pos x="51" y="151"/>
                </a:cxn>
                <a:cxn ang="0">
                  <a:pos x="51" y="151"/>
                </a:cxn>
                <a:cxn ang="0">
                  <a:pos x="25" y="222"/>
                </a:cxn>
                <a:cxn ang="0">
                  <a:pos x="0" y="293"/>
                </a:cxn>
                <a:cxn ang="0">
                  <a:pos x="0" y="293"/>
                </a:cxn>
                <a:cxn ang="0">
                  <a:pos x="0" y="296"/>
                </a:cxn>
                <a:cxn ang="0">
                  <a:pos x="0" y="297"/>
                </a:cxn>
                <a:cxn ang="0">
                  <a:pos x="1" y="298"/>
                </a:cxn>
                <a:cxn ang="0">
                  <a:pos x="3" y="299"/>
                </a:cxn>
                <a:cxn ang="0">
                  <a:pos x="5" y="299"/>
                </a:cxn>
                <a:cxn ang="0">
                  <a:pos x="6" y="299"/>
                </a:cxn>
                <a:cxn ang="0">
                  <a:pos x="8" y="298"/>
                </a:cxn>
                <a:cxn ang="0">
                  <a:pos x="9" y="296"/>
                </a:cxn>
                <a:cxn ang="0">
                  <a:pos x="9" y="296"/>
                </a:cxn>
                <a:cxn ang="0">
                  <a:pos x="33" y="224"/>
                </a:cxn>
                <a:cxn ang="0">
                  <a:pos x="47" y="189"/>
                </a:cxn>
                <a:cxn ang="0">
                  <a:pos x="60" y="155"/>
                </a:cxn>
                <a:cxn ang="0">
                  <a:pos x="60" y="155"/>
                </a:cxn>
                <a:cxn ang="0">
                  <a:pos x="75" y="118"/>
                </a:cxn>
                <a:cxn ang="0">
                  <a:pos x="81" y="100"/>
                </a:cxn>
                <a:cxn ang="0">
                  <a:pos x="86" y="81"/>
                </a:cxn>
                <a:cxn ang="0">
                  <a:pos x="91" y="61"/>
                </a:cxn>
                <a:cxn ang="0">
                  <a:pos x="95" y="43"/>
                </a:cxn>
                <a:cxn ang="0">
                  <a:pos x="98" y="23"/>
                </a:cxn>
                <a:cxn ang="0">
                  <a:pos x="99" y="4"/>
                </a:cxn>
                <a:cxn ang="0">
                  <a:pos x="99" y="4"/>
                </a:cxn>
                <a:cxn ang="0">
                  <a:pos x="99" y="2"/>
                </a:cxn>
                <a:cxn ang="0">
                  <a:pos x="98" y="1"/>
                </a:cxn>
                <a:cxn ang="0">
                  <a:pos x="96" y="0"/>
                </a:cxn>
                <a:cxn ang="0">
                  <a:pos x="95" y="0"/>
                </a:cxn>
                <a:cxn ang="0">
                  <a:pos x="93" y="0"/>
                </a:cxn>
                <a:cxn ang="0">
                  <a:pos x="91" y="1"/>
                </a:cxn>
                <a:cxn ang="0">
                  <a:pos x="90" y="2"/>
                </a:cxn>
                <a:cxn ang="0">
                  <a:pos x="90" y="4"/>
                </a:cxn>
                <a:cxn ang="0">
                  <a:pos x="90" y="4"/>
                </a:cxn>
              </a:cxnLst>
              <a:rect l="0" t="0" r="r" b="b"/>
              <a:pathLst>
                <a:path w="99" h="299">
                  <a:moveTo>
                    <a:pt x="90" y="4"/>
                  </a:moveTo>
                  <a:lnTo>
                    <a:pt x="90" y="4"/>
                  </a:lnTo>
                  <a:lnTo>
                    <a:pt x="89" y="23"/>
                  </a:lnTo>
                  <a:lnTo>
                    <a:pt x="86" y="42"/>
                  </a:lnTo>
                  <a:lnTo>
                    <a:pt x="82" y="60"/>
                  </a:lnTo>
                  <a:lnTo>
                    <a:pt x="77" y="79"/>
                  </a:lnTo>
                  <a:lnTo>
                    <a:pt x="70" y="98"/>
                  </a:lnTo>
                  <a:lnTo>
                    <a:pt x="64" y="116"/>
                  </a:lnTo>
                  <a:lnTo>
                    <a:pt x="51" y="151"/>
                  </a:lnTo>
                  <a:lnTo>
                    <a:pt x="51" y="151"/>
                  </a:lnTo>
                  <a:lnTo>
                    <a:pt x="25" y="222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96"/>
                  </a:lnTo>
                  <a:lnTo>
                    <a:pt x="0" y="297"/>
                  </a:lnTo>
                  <a:lnTo>
                    <a:pt x="1" y="298"/>
                  </a:lnTo>
                  <a:lnTo>
                    <a:pt x="3" y="299"/>
                  </a:lnTo>
                  <a:lnTo>
                    <a:pt x="5" y="299"/>
                  </a:lnTo>
                  <a:lnTo>
                    <a:pt x="6" y="299"/>
                  </a:lnTo>
                  <a:lnTo>
                    <a:pt x="8" y="298"/>
                  </a:lnTo>
                  <a:lnTo>
                    <a:pt x="9" y="296"/>
                  </a:lnTo>
                  <a:lnTo>
                    <a:pt x="9" y="296"/>
                  </a:lnTo>
                  <a:lnTo>
                    <a:pt x="33" y="224"/>
                  </a:lnTo>
                  <a:lnTo>
                    <a:pt x="47" y="189"/>
                  </a:lnTo>
                  <a:lnTo>
                    <a:pt x="60" y="155"/>
                  </a:lnTo>
                  <a:lnTo>
                    <a:pt x="60" y="155"/>
                  </a:lnTo>
                  <a:lnTo>
                    <a:pt x="75" y="118"/>
                  </a:lnTo>
                  <a:lnTo>
                    <a:pt x="81" y="100"/>
                  </a:lnTo>
                  <a:lnTo>
                    <a:pt x="86" y="81"/>
                  </a:lnTo>
                  <a:lnTo>
                    <a:pt x="91" y="61"/>
                  </a:lnTo>
                  <a:lnTo>
                    <a:pt x="95" y="43"/>
                  </a:lnTo>
                  <a:lnTo>
                    <a:pt x="98" y="23"/>
                  </a:lnTo>
                  <a:lnTo>
                    <a:pt x="99" y="4"/>
                  </a:lnTo>
                  <a:lnTo>
                    <a:pt x="99" y="4"/>
                  </a:lnTo>
                  <a:lnTo>
                    <a:pt x="99" y="2"/>
                  </a:lnTo>
                  <a:lnTo>
                    <a:pt x="98" y="1"/>
                  </a:lnTo>
                  <a:lnTo>
                    <a:pt x="96" y="0"/>
                  </a:lnTo>
                  <a:lnTo>
                    <a:pt x="95" y="0"/>
                  </a:lnTo>
                  <a:lnTo>
                    <a:pt x="93" y="0"/>
                  </a:lnTo>
                  <a:lnTo>
                    <a:pt x="91" y="1"/>
                  </a:lnTo>
                  <a:lnTo>
                    <a:pt x="90" y="2"/>
                  </a:lnTo>
                  <a:lnTo>
                    <a:pt x="90" y="4"/>
                  </a:lnTo>
                  <a:lnTo>
                    <a:pt x="9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1" name="Freeform 867">
              <a:extLst>
                <a:ext uri="{FF2B5EF4-FFF2-40B4-BE49-F238E27FC236}">
                  <a16:creationId xmlns:a16="http://schemas.microsoft.com/office/drawing/2014/main" id="{DF305B40-C3E7-3EFA-1C94-66F8C358404A}"/>
                </a:ext>
              </a:extLst>
            </p:cNvPr>
            <p:cNvSpPr/>
            <p:nvPr/>
          </p:nvSpPr>
          <p:spPr bwMode="auto">
            <a:xfrm>
              <a:off x="4397376" y="1598613"/>
              <a:ext cx="17463" cy="77788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1" y="40"/>
                </a:cxn>
                <a:cxn ang="0">
                  <a:pos x="16" y="74"/>
                </a:cxn>
                <a:cxn ang="0">
                  <a:pos x="9" y="108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43"/>
                </a:cxn>
                <a:cxn ang="0">
                  <a:pos x="1" y="145"/>
                </a:cxn>
                <a:cxn ang="0">
                  <a:pos x="2" y="146"/>
                </a:cxn>
                <a:cxn ang="0">
                  <a:pos x="5" y="147"/>
                </a:cxn>
                <a:cxn ang="0">
                  <a:pos x="6" y="147"/>
                </a:cxn>
                <a:cxn ang="0">
                  <a:pos x="8" y="147"/>
                </a:cxn>
                <a:cxn ang="0">
                  <a:pos x="9" y="146"/>
                </a:cxn>
                <a:cxn ang="0">
                  <a:pos x="10" y="144"/>
                </a:cxn>
                <a:cxn ang="0">
                  <a:pos x="10" y="144"/>
                </a:cxn>
                <a:cxn ang="0">
                  <a:pos x="18" y="110"/>
                </a:cxn>
                <a:cxn ang="0">
                  <a:pos x="25" y="75"/>
                </a:cxn>
                <a:cxn ang="0">
                  <a:pos x="30" y="40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7" y="0"/>
                </a:cxn>
                <a:cxn ang="0">
                  <a:pos x="26" y="1"/>
                </a:cxn>
                <a:cxn ang="0">
                  <a:pos x="25" y="3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34" h="147">
                  <a:moveTo>
                    <a:pt x="24" y="5"/>
                  </a:moveTo>
                  <a:lnTo>
                    <a:pt x="24" y="5"/>
                  </a:lnTo>
                  <a:lnTo>
                    <a:pt x="21" y="40"/>
                  </a:lnTo>
                  <a:lnTo>
                    <a:pt x="16" y="74"/>
                  </a:lnTo>
                  <a:lnTo>
                    <a:pt x="9" y="108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43"/>
                  </a:lnTo>
                  <a:lnTo>
                    <a:pt x="1" y="145"/>
                  </a:lnTo>
                  <a:lnTo>
                    <a:pt x="2" y="146"/>
                  </a:lnTo>
                  <a:lnTo>
                    <a:pt x="5" y="147"/>
                  </a:lnTo>
                  <a:lnTo>
                    <a:pt x="6" y="147"/>
                  </a:lnTo>
                  <a:lnTo>
                    <a:pt x="8" y="147"/>
                  </a:lnTo>
                  <a:lnTo>
                    <a:pt x="9" y="146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8" y="110"/>
                  </a:lnTo>
                  <a:lnTo>
                    <a:pt x="25" y="75"/>
                  </a:lnTo>
                  <a:lnTo>
                    <a:pt x="30" y="40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6" y="1"/>
                  </a:lnTo>
                  <a:lnTo>
                    <a:pt x="25" y="3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2" name="Freeform 868">
              <a:extLst>
                <a:ext uri="{FF2B5EF4-FFF2-40B4-BE49-F238E27FC236}">
                  <a16:creationId xmlns:a16="http://schemas.microsoft.com/office/drawing/2014/main" id="{A57D1B81-D494-2A25-5BB8-DF1BFB6CE923}"/>
                </a:ext>
              </a:extLst>
            </p:cNvPr>
            <p:cNvSpPr/>
            <p:nvPr/>
          </p:nvSpPr>
          <p:spPr bwMode="auto">
            <a:xfrm>
              <a:off x="4611688" y="1601788"/>
              <a:ext cx="19050" cy="79375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9" y="4"/>
                </a:cxn>
                <a:cxn ang="0">
                  <a:pos x="19" y="40"/>
                </a:cxn>
                <a:cxn ang="0">
                  <a:pos x="11" y="75"/>
                </a:cxn>
                <a:cxn ang="0">
                  <a:pos x="7" y="93"/>
                </a:cxn>
                <a:cxn ang="0">
                  <a:pos x="4" y="110"/>
                </a:cxn>
                <a:cxn ang="0">
                  <a:pos x="1" y="129"/>
                </a:cxn>
                <a:cxn ang="0">
                  <a:pos x="0" y="148"/>
                </a:cxn>
                <a:cxn ang="0">
                  <a:pos x="0" y="148"/>
                </a:cxn>
                <a:cxn ang="0">
                  <a:pos x="1" y="150"/>
                </a:cxn>
                <a:cxn ang="0">
                  <a:pos x="2" y="151"/>
                </a:cxn>
                <a:cxn ang="0">
                  <a:pos x="3" y="152"/>
                </a:cxn>
                <a:cxn ang="0">
                  <a:pos x="5" y="152"/>
                </a:cxn>
                <a:cxn ang="0">
                  <a:pos x="6" y="152"/>
                </a:cxn>
                <a:cxn ang="0">
                  <a:pos x="8" y="151"/>
                </a:cxn>
                <a:cxn ang="0">
                  <a:pos x="9" y="150"/>
                </a:cxn>
                <a:cxn ang="0">
                  <a:pos x="9" y="148"/>
                </a:cxn>
                <a:cxn ang="0">
                  <a:pos x="9" y="148"/>
                </a:cxn>
                <a:cxn ang="0">
                  <a:pos x="10" y="129"/>
                </a:cxn>
                <a:cxn ang="0">
                  <a:pos x="13" y="111"/>
                </a:cxn>
                <a:cxn ang="0">
                  <a:pos x="16" y="94"/>
                </a:cxn>
                <a:cxn ang="0">
                  <a:pos x="20" y="76"/>
                </a:cxn>
                <a:cxn ang="0">
                  <a:pos x="29" y="41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2"/>
                </a:cxn>
                <a:cxn ang="0">
                  <a:pos x="29" y="4"/>
                </a:cxn>
                <a:cxn ang="0">
                  <a:pos x="29" y="4"/>
                </a:cxn>
              </a:cxnLst>
              <a:rect l="0" t="0" r="r" b="b"/>
              <a:pathLst>
                <a:path w="38" h="152">
                  <a:moveTo>
                    <a:pt x="29" y="4"/>
                  </a:moveTo>
                  <a:lnTo>
                    <a:pt x="29" y="4"/>
                  </a:lnTo>
                  <a:lnTo>
                    <a:pt x="19" y="40"/>
                  </a:lnTo>
                  <a:lnTo>
                    <a:pt x="11" y="75"/>
                  </a:lnTo>
                  <a:lnTo>
                    <a:pt x="7" y="93"/>
                  </a:lnTo>
                  <a:lnTo>
                    <a:pt x="4" y="110"/>
                  </a:lnTo>
                  <a:lnTo>
                    <a:pt x="1" y="129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1" y="150"/>
                  </a:lnTo>
                  <a:lnTo>
                    <a:pt x="2" y="151"/>
                  </a:lnTo>
                  <a:lnTo>
                    <a:pt x="3" y="152"/>
                  </a:lnTo>
                  <a:lnTo>
                    <a:pt x="5" y="152"/>
                  </a:lnTo>
                  <a:lnTo>
                    <a:pt x="6" y="152"/>
                  </a:lnTo>
                  <a:lnTo>
                    <a:pt x="8" y="151"/>
                  </a:lnTo>
                  <a:lnTo>
                    <a:pt x="9" y="150"/>
                  </a:lnTo>
                  <a:lnTo>
                    <a:pt x="9" y="148"/>
                  </a:lnTo>
                  <a:lnTo>
                    <a:pt x="9" y="148"/>
                  </a:lnTo>
                  <a:lnTo>
                    <a:pt x="10" y="129"/>
                  </a:lnTo>
                  <a:lnTo>
                    <a:pt x="13" y="111"/>
                  </a:lnTo>
                  <a:lnTo>
                    <a:pt x="16" y="94"/>
                  </a:lnTo>
                  <a:lnTo>
                    <a:pt x="20" y="76"/>
                  </a:lnTo>
                  <a:lnTo>
                    <a:pt x="29" y="41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2"/>
                  </a:lnTo>
                  <a:lnTo>
                    <a:pt x="29" y="4"/>
                  </a:lnTo>
                  <a:lnTo>
                    <a:pt x="2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3" name="Freeform 869">
              <a:extLst>
                <a:ext uri="{FF2B5EF4-FFF2-40B4-BE49-F238E27FC236}">
                  <a16:creationId xmlns:a16="http://schemas.microsoft.com/office/drawing/2014/main" id="{67EE4C46-D518-BA1E-4748-387BA9552D1D}"/>
                </a:ext>
              </a:extLst>
            </p:cNvPr>
            <p:cNvSpPr/>
            <p:nvPr/>
          </p:nvSpPr>
          <p:spPr bwMode="auto">
            <a:xfrm>
              <a:off x="4629151" y="1573213"/>
              <a:ext cx="30163" cy="138113"/>
            </a:xfrm>
            <a:custGeom>
              <a:avLst/>
              <a:gdLst/>
              <a:ahLst/>
              <a:cxnLst>
                <a:cxn ang="0">
                  <a:pos x="49" y="1"/>
                </a:cxn>
                <a:cxn ang="0">
                  <a:pos x="49" y="1"/>
                </a:cxn>
                <a:cxn ang="0">
                  <a:pos x="42" y="10"/>
                </a:cxn>
                <a:cxn ang="0">
                  <a:pos x="36" y="19"/>
                </a:cxn>
                <a:cxn ang="0">
                  <a:pos x="32" y="30"/>
                </a:cxn>
                <a:cxn ang="0">
                  <a:pos x="29" y="41"/>
                </a:cxn>
                <a:cxn ang="0">
                  <a:pos x="29" y="41"/>
                </a:cxn>
                <a:cxn ang="0">
                  <a:pos x="19" y="77"/>
                </a:cxn>
                <a:cxn ang="0">
                  <a:pos x="11" y="114"/>
                </a:cxn>
                <a:cxn ang="0">
                  <a:pos x="11" y="114"/>
                </a:cxn>
                <a:cxn ang="0">
                  <a:pos x="8" y="131"/>
                </a:cxn>
                <a:cxn ang="0">
                  <a:pos x="6" y="149"/>
                </a:cxn>
                <a:cxn ang="0">
                  <a:pos x="2" y="185"/>
                </a:cxn>
                <a:cxn ang="0">
                  <a:pos x="1" y="221"/>
                </a:cxn>
                <a:cxn ang="0">
                  <a:pos x="0" y="257"/>
                </a:cxn>
                <a:cxn ang="0">
                  <a:pos x="0" y="257"/>
                </a:cxn>
                <a:cxn ang="0">
                  <a:pos x="1" y="259"/>
                </a:cxn>
                <a:cxn ang="0">
                  <a:pos x="2" y="260"/>
                </a:cxn>
                <a:cxn ang="0">
                  <a:pos x="3" y="261"/>
                </a:cxn>
                <a:cxn ang="0">
                  <a:pos x="5" y="261"/>
                </a:cxn>
                <a:cxn ang="0">
                  <a:pos x="7" y="261"/>
                </a:cxn>
                <a:cxn ang="0">
                  <a:pos x="8" y="260"/>
                </a:cxn>
                <a:cxn ang="0">
                  <a:pos x="9" y="259"/>
                </a:cxn>
                <a:cxn ang="0">
                  <a:pos x="10" y="257"/>
                </a:cxn>
                <a:cxn ang="0">
                  <a:pos x="10" y="257"/>
                </a:cxn>
                <a:cxn ang="0">
                  <a:pos x="10" y="226"/>
                </a:cxn>
                <a:cxn ang="0">
                  <a:pos x="12" y="193"/>
                </a:cxn>
                <a:cxn ang="0">
                  <a:pos x="15" y="162"/>
                </a:cxn>
                <a:cxn ang="0">
                  <a:pos x="18" y="131"/>
                </a:cxn>
                <a:cxn ang="0">
                  <a:pos x="18" y="131"/>
                </a:cxn>
                <a:cxn ang="0">
                  <a:pos x="20" y="115"/>
                </a:cxn>
                <a:cxn ang="0">
                  <a:pos x="25" y="98"/>
                </a:cxn>
                <a:cxn ang="0">
                  <a:pos x="33" y="66"/>
                </a:cxn>
                <a:cxn ang="0">
                  <a:pos x="33" y="66"/>
                </a:cxn>
                <a:cxn ang="0">
                  <a:pos x="36" y="50"/>
                </a:cxn>
                <a:cxn ang="0">
                  <a:pos x="40" y="36"/>
                </a:cxn>
                <a:cxn ang="0">
                  <a:pos x="43" y="28"/>
                </a:cxn>
                <a:cxn ang="0">
                  <a:pos x="46" y="21"/>
                </a:cxn>
                <a:cxn ang="0">
                  <a:pos x="51" y="14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7" y="3"/>
                </a:cxn>
                <a:cxn ang="0">
                  <a:pos x="56" y="1"/>
                </a:cxn>
                <a:cxn ang="0">
                  <a:pos x="55" y="0"/>
                </a:cxn>
                <a:cxn ang="0">
                  <a:pos x="53" y="0"/>
                </a:cxn>
                <a:cxn ang="0">
                  <a:pos x="51" y="0"/>
                </a:cxn>
                <a:cxn ang="0">
                  <a:pos x="49" y="1"/>
                </a:cxn>
                <a:cxn ang="0">
                  <a:pos x="49" y="1"/>
                </a:cxn>
              </a:cxnLst>
              <a:rect l="0" t="0" r="r" b="b"/>
              <a:pathLst>
                <a:path w="57" h="261">
                  <a:moveTo>
                    <a:pt x="49" y="1"/>
                  </a:moveTo>
                  <a:lnTo>
                    <a:pt x="49" y="1"/>
                  </a:lnTo>
                  <a:lnTo>
                    <a:pt x="42" y="10"/>
                  </a:lnTo>
                  <a:lnTo>
                    <a:pt x="36" y="19"/>
                  </a:lnTo>
                  <a:lnTo>
                    <a:pt x="32" y="30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19" y="77"/>
                  </a:lnTo>
                  <a:lnTo>
                    <a:pt x="11" y="114"/>
                  </a:lnTo>
                  <a:lnTo>
                    <a:pt x="11" y="114"/>
                  </a:lnTo>
                  <a:lnTo>
                    <a:pt x="8" y="131"/>
                  </a:lnTo>
                  <a:lnTo>
                    <a:pt x="6" y="149"/>
                  </a:lnTo>
                  <a:lnTo>
                    <a:pt x="2" y="185"/>
                  </a:lnTo>
                  <a:lnTo>
                    <a:pt x="1" y="221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1" y="259"/>
                  </a:lnTo>
                  <a:lnTo>
                    <a:pt x="2" y="260"/>
                  </a:lnTo>
                  <a:lnTo>
                    <a:pt x="3" y="261"/>
                  </a:lnTo>
                  <a:lnTo>
                    <a:pt x="5" y="261"/>
                  </a:lnTo>
                  <a:lnTo>
                    <a:pt x="7" y="261"/>
                  </a:lnTo>
                  <a:lnTo>
                    <a:pt x="8" y="260"/>
                  </a:lnTo>
                  <a:lnTo>
                    <a:pt x="9" y="259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26"/>
                  </a:lnTo>
                  <a:lnTo>
                    <a:pt x="12" y="193"/>
                  </a:lnTo>
                  <a:lnTo>
                    <a:pt x="15" y="162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15"/>
                  </a:lnTo>
                  <a:lnTo>
                    <a:pt x="25" y="98"/>
                  </a:lnTo>
                  <a:lnTo>
                    <a:pt x="33" y="66"/>
                  </a:lnTo>
                  <a:lnTo>
                    <a:pt x="33" y="66"/>
                  </a:lnTo>
                  <a:lnTo>
                    <a:pt x="36" y="50"/>
                  </a:lnTo>
                  <a:lnTo>
                    <a:pt x="40" y="36"/>
                  </a:lnTo>
                  <a:lnTo>
                    <a:pt x="43" y="28"/>
                  </a:lnTo>
                  <a:lnTo>
                    <a:pt x="46" y="21"/>
                  </a:lnTo>
                  <a:lnTo>
                    <a:pt x="51" y="14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7" y="3"/>
                  </a:lnTo>
                  <a:lnTo>
                    <a:pt x="56" y="1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4" name="Freeform 870">
              <a:extLst>
                <a:ext uri="{FF2B5EF4-FFF2-40B4-BE49-F238E27FC236}">
                  <a16:creationId xmlns:a16="http://schemas.microsoft.com/office/drawing/2014/main" id="{ACDFD0F8-7017-FC72-B703-034F97C44EA1}"/>
                </a:ext>
              </a:extLst>
            </p:cNvPr>
            <p:cNvSpPr/>
            <p:nvPr/>
          </p:nvSpPr>
          <p:spPr bwMode="auto">
            <a:xfrm>
              <a:off x="4648201" y="1558926"/>
              <a:ext cx="53975" cy="182563"/>
            </a:xfrm>
            <a:custGeom>
              <a:avLst/>
              <a:gdLst/>
              <a:ahLst/>
              <a:cxnLst>
                <a:cxn ang="0">
                  <a:pos x="93" y="1"/>
                </a:cxn>
                <a:cxn ang="0">
                  <a:pos x="93" y="1"/>
                </a:cxn>
                <a:cxn ang="0">
                  <a:pos x="87" y="5"/>
                </a:cxn>
                <a:cxn ang="0">
                  <a:pos x="83" y="9"/>
                </a:cxn>
                <a:cxn ang="0">
                  <a:pos x="79" y="13"/>
                </a:cxn>
                <a:cxn ang="0">
                  <a:pos x="76" y="18"/>
                </a:cxn>
                <a:cxn ang="0">
                  <a:pos x="70" y="30"/>
                </a:cxn>
                <a:cxn ang="0">
                  <a:pos x="65" y="42"/>
                </a:cxn>
                <a:cxn ang="0">
                  <a:pos x="65" y="42"/>
                </a:cxn>
                <a:cxn ang="0">
                  <a:pos x="50" y="92"/>
                </a:cxn>
                <a:cxn ang="0">
                  <a:pos x="36" y="142"/>
                </a:cxn>
                <a:cxn ang="0">
                  <a:pos x="36" y="142"/>
                </a:cxn>
                <a:cxn ang="0">
                  <a:pos x="30" y="168"/>
                </a:cxn>
                <a:cxn ang="0">
                  <a:pos x="25" y="193"/>
                </a:cxn>
                <a:cxn ang="0">
                  <a:pos x="16" y="245"/>
                </a:cxn>
                <a:cxn ang="0">
                  <a:pos x="16" y="245"/>
                </a:cxn>
                <a:cxn ang="0">
                  <a:pos x="5" y="294"/>
                </a:cxn>
                <a:cxn ang="0">
                  <a:pos x="2" y="318"/>
                </a:cxn>
                <a:cxn ang="0">
                  <a:pos x="0" y="343"/>
                </a:cxn>
                <a:cxn ang="0">
                  <a:pos x="0" y="343"/>
                </a:cxn>
                <a:cxn ang="0">
                  <a:pos x="0" y="345"/>
                </a:cxn>
                <a:cxn ang="0">
                  <a:pos x="1" y="346"/>
                </a:cxn>
                <a:cxn ang="0">
                  <a:pos x="3" y="347"/>
                </a:cxn>
                <a:cxn ang="0">
                  <a:pos x="5" y="347"/>
                </a:cxn>
                <a:cxn ang="0">
                  <a:pos x="6" y="347"/>
                </a:cxn>
                <a:cxn ang="0">
                  <a:pos x="8" y="346"/>
                </a:cxn>
                <a:cxn ang="0">
                  <a:pos x="9" y="345"/>
                </a:cxn>
                <a:cxn ang="0">
                  <a:pos x="9" y="343"/>
                </a:cxn>
                <a:cxn ang="0">
                  <a:pos x="9" y="343"/>
                </a:cxn>
                <a:cxn ang="0">
                  <a:pos x="10" y="321"/>
                </a:cxn>
                <a:cxn ang="0">
                  <a:pos x="14" y="300"/>
                </a:cxn>
                <a:cxn ang="0">
                  <a:pos x="17" y="278"/>
                </a:cxn>
                <a:cxn ang="0">
                  <a:pos x="21" y="257"/>
                </a:cxn>
                <a:cxn ang="0">
                  <a:pos x="30" y="214"/>
                </a:cxn>
                <a:cxn ang="0">
                  <a:pos x="39" y="172"/>
                </a:cxn>
                <a:cxn ang="0">
                  <a:pos x="39" y="172"/>
                </a:cxn>
                <a:cxn ang="0">
                  <a:pos x="45" y="149"/>
                </a:cxn>
                <a:cxn ang="0">
                  <a:pos x="51" y="126"/>
                </a:cxn>
                <a:cxn ang="0">
                  <a:pos x="63" y="80"/>
                </a:cxn>
                <a:cxn ang="0">
                  <a:pos x="63" y="80"/>
                </a:cxn>
                <a:cxn ang="0">
                  <a:pos x="69" y="62"/>
                </a:cxn>
                <a:cxn ang="0">
                  <a:pos x="72" y="51"/>
                </a:cxn>
                <a:cxn ang="0">
                  <a:pos x="75" y="41"/>
                </a:cxn>
                <a:cxn ang="0">
                  <a:pos x="79" y="32"/>
                </a:cxn>
                <a:cxn ang="0">
                  <a:pos x="84" y="22"/>
                </a:cxn>
                <a:cxn ang="0">
                  <a:pos x="90" y="15"/>
                </a:cxn>
                <a:cxn ang="0">
                  <a:pos x="98" y="9"/>
                </a:cxn>
                <a:cxn ang="0">
                  <a:pos x="98" y="9"/>
                </a:cxn>
                <a:cxn ang="0">
                  <a:pos x="100" y="8"/>
                </a:cxn>
                <a:cxn ang="0">
                  <a:pos x="100" y="6"/>
                </a:cxn>
                <a:cxn ang="0">
                  <a:pos x="100" y="4"/>
                </a:cxn>
                <a:cxn ang="0">
                  <a:pos x="100" y="3"/>
                </a:cxn>
                <a:cxn ang="0">
                  <a:pos x="99" y="1"/>
                </a:cxn>
                <a:cxn ang="0">
                  <a:pos x="96" y="1"/>
                </a:cxn>
                <a:cxn ang="0">
                  <a:pos x="94" y="0"/>
                </a:cxn>
                <a:cxn ang="0">
                  <a:pos x="93" y="1"/>
                </a:cxn>
                <a:cxn ang="0">
                  <a:pos x="93" y="1"/>
                </a:cxn>
              </a:cxnLst>
              <a:rect l="0" t="0" r="r" b="b"/>
              <a:pathLst>
                <a:path w="100" h="347">
                  <a:moveTo>
                    <a:pt x="93" y="1"/>
                  </a:moveTo>
                  <a:lnTo>
                    <a:pt x="93" y="1"/>
                  </a:lnTo>
                  <a:lnTo>
                    <a:pt x="87" y="5"/>
                  </a:lnTo>
                  <a:lnTo>
                    <a:pt x="83" y="9"/>
                  </a:lnTo>
                  <a:lnTo>
                    <a:pt x="79" y="13"/>
                  </a:lnTo>
                  <a:lnTo>
                    <a:pt x="76" y="18"/>
                  </a:lnTo>
                  <a:lnTo>
                    <a:pt x="70" y="30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50" y="92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30" y="168"/>
                  </a:lnTo>
                  <a:lnTo>
                    <a:pt x="25" y="193"/>
                  </a:lnTo>
                  <a:lnTo>
                    <a:pt x="16" y="245"/>
                  </a:lnTo>
                  <a:lnTo>
                    <a:pt x="16" y="245"/>
                  </a:lnTo>
                  <a:lnTo>
                    <a:pt x="5" y="294"/>
                  </a:lnTo>
                  <a:lnTo>
                    <a:pt x="2" y="318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0" y="345"/>
                  </a:lnTo>
                  <a:lnTo>
                    <a:pt x="1" y="346"/>
                  </a:lnTo>
                  <a:lnTo>
                    <a:pt x="3" y="347"/>
                  </a:lnTo>
                  <a:lnTo>
                    <a:pt x="5" y="347"/>
                  </a:lnTo>
                  <a:lnTo>
                    <a:pt x="6" y="347"/>
                  </a:lnTo>
                  <a:lnTo>
                    <a:pt x="8" y="346"/>
                  </a:lnTo>
                  <a:lnTo>
                    <a:pt x="9" y="345"/>
                  </a:lnTo>
                  <a:lnTo>
                    <a:pt x="9" y="343"/>
                  </a:lnTo>
                  <a:lnTo>
                    <a:pt x="9" y="343"/>
                  </a:lnTo>
                  <a:lnTo>
                    <a:pt x="10" y="321"/>
                  </a:lnTo>
                  <a:lnTo>
                    <a:pt x="14" y="300"/>
                  </a:lnTo>
                  <a:lnTo>
                    <a:pt x="17" y="278"/>
                  </a:lnTo>
                  <a:lnTo>
                    <a:pt x="21" y="257"/>
                  </a:lnTo>
                  <a:lnTo>
                    <a:pt x="30" y="214"/>
                  </a:lnTo>
                  <a:lnTo>
                    <a:pt x="39" y="172"/>
                  </a:lnTo>
                  <a:lnTo>
                    <a:pt x="39" y="172"/>
                  </a:lnTo>
                  <a:lnTo>
                    <a:pt x="45" y="149"/>
                  </a:lnTo>
                  <a:lnTo>
                    <a:pt x="51" y="126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69" y="62"/>
                  </a:lnTo>
                  <a:lnTo>
                    <a:pt x="72" y="51"/>
                  </a:lnTo>
                  <a:lnTo>
                    <a:pt x="75" y="41"/>
                  </a:lnTo>
                  <a:lnTo>
                    <a:pt x="79" y="32"/>
                  </a:lnTo>
                  <a:lnTo>
                    <a:pt x="84" y="22"/>
                  </a:lnTo>
                  <a:lnTo>
                    <a:pt x="90" y="15"/>
                  </a:lnTo>
                  <a:lnTo>
                    <a:pt x="98" y="9"/>
                  </a:lnTo>
                  <a:lnTo>
                    <a:pt x="98" y="9"/>
                  </a:lnTo>
                  <a:lnTo>
                    <a:pt x="100" y="8"/>
                  </a:lnTo>
                  <a:lnTo>
                    <a:pt x="100" y="6"/>
                  </a:lnTo>
                  <a:lnTo>
                    <a:pt x="100" y="4"/>
                  </a:lnTo>
                  <a:lnTo>
                    <a:pt x="100" y="3"/>
                  </a:lnTo>
                  <a:lnTo>
                    <a:pt x="99" y="1"/>
                  </a:lnTo>
                  <a:lnTo>
                    <a:pt x="96" y="1"/>
                  </a:lnTo>
                  <a:lnTo>
                    <a:pt x="94" y="0"/>
                  </a:lnTo>
                  <a:lnTo>
                    <a:pt x="93" y="1"/>
                  </a:lnTo>
                  <a:lnTo>
                    <a:pt x="9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5" name="Freeform 871">
              <a:extLst>
                <a:ext uri="{FF2B5EF4-FFF2-40B4-BE49-F238E27FC236}">
                  <a16:creationId xmlns:a16="http://schemas.microsoft.com/office/drawing/2014/main" id="{695044CF-D85C-7DA8-CD08-F99247056393}"/>
                </a:ext>
              </a:extLst>
            </p:cNvPr>
            <p:cNvSpPr/>
            <p:nvPr/>
          </p:nvSpPr>
          <p:spPr bwMode="auto">
            <a:xfrm>
              <a:off x="4673601" y="1576388"/>
              <a:ext cx="50800" cy="190500"/>
            </a:xfrm>
            <a:custGeom>
              <a:avLst/>
              <a:gdLst/>
              <a:ahLst/>
              <a:cxnLst>
                <a:cxn ang="0">
                  <a:pos x="88" y="2"/>
                </a:cxn>
                <a:cxn ang="0">
                  <a:pos x="88" y="2"/>
                </a:cxn>
                <a:cxn ang="0">
                  <a:pos x="78" y="24"/>
                </a:cxn>
                <a:cxn ang="0">
                  <a:pos x="70" y="46"/>
                </a:cxn>
                <a:cxn ang="0">
                  <a:pos x="62" y="69"/>
                </a:cxn>
                <a:cxn ang="0">
                  <a:pos x="55" y="92"/>
                </a:cxn>
                <a:cxn ang="0">
                  <a:pos x="42" y="139"/>
                </a:cxn>
                <a:cxn ang="0">
                  <a:pos x="30" y="185"/>
                </a:cxn>
                <a:cxn ang="0">
                  <a:pos x="30" y="185"/>
                </a:cxn>
                <a:cxn ang="0">
                  <a:pos x="24" y="211"/>
                </a:cxn>
                <a:cxn ang="0">
                  <a:pos x="17" y="237"/>
                </a:cxn>
                <a:cxn ang="0">
                  <a:pos x="7" y="288"/>
                </a:cxn>
                <a:cxn ang="0">
                  <a:pos x="7" y="288"/>
                </a:cxn>
                <a:cxn ang="0">
                  <a:pos x="4" y="306"/>
                </a:cxn>
                <a:cxn ang="0">
                  <a:pos x="1" y="323"/>
                </a:cxn>
                <a:cxn ang="0">
                  <a:pos x="0" y="340"/>
                </a:cxn>
                <a:cxn ang="0">
                  <a:pos x="1" y="349"/>
                </a:cxn>
                <a:cxn ang="0">
                  <a:pos x="2" y="357"/>
                </a:cxn>
                <a:cxn ang="0">
                  <a:pos x="2" y="357"/>
                </a:cxn>
                <a:cxn ang="0">
                  <a:pos x="3" y="359"/>
                </a:cxn>
                <a:cxn ang="0">
                  <a:pos x="4" y="361"/>
                </a:cxn>
                <a:cxn ang="0">
                  <a:pos x="6" y="361"/>
                </a:cxn>
                <a:cxn ang="0">
                  <a:pos x="7" y="361"/>
                </a:cxn>
                <a:cxn ang="0">
                  <a:pos x="10" y="358"/>
                </a:cxn>
                <a:cxn ang="0">
                  <a:pos x="11" y="357"/>
                </a:cxn>
                <a:cxn ang="0">
                  <a:pos x="11" y="355"/>
                </a:cxn>
                <a:cxn ang="0">
                  <a:pos x="11" y="355"/>
                </a:cxn>
                <a:cxn ang="0">
                  <a:pos x="10" y="346"/>
                </a:cxn>
                <a:cxn ang="0">
                  <a:pos x="9" y="337"/>
                </a:cxn>
                <a:cxn ang="0">
                  <a:pos x="10" y="327"/>
                </a:cxn>
                <a:cxn ang="0">
                  <a:pos x="11" y="318"/>
                </a:cxn>
                <a:cxn ang="0">
                  <a:pos x="14" y="300"/>
                </a:cxn>
                <a:cxn ang="0">
                  <a:pos x="17" y="282"/>
                </a:cxn>
                <a:cxn ang="0">
                  <a:pos x="17" y="282"/>
                </a:cxn>
                <a:cxn ang="0">
                  <a:pos x="28" y="235"/>
                </a:cxn>
                <a:cxn ang="0">
                  <a:pos x="39" y="187"/>
                </a:cxn>
                <a:cxn ang="0">
                  <a:pos x="39" y="187"/>
                </a:cxn>
                <a:cxn ang="0">
                  <a:pos x="52" y="142"/>
                </a:cxn>
                <a:cxn ang="0">
                  <a:pos x="64" y="96"/>
                </a:cxn>
                <a:cxn ang="0">
                  <a:pos x="70" y="72"/>
                </a:cxn>
                <a:cxn ang="0">
                  <a:pos x="78" y="51"/>
                </a:cxn>
                <a:cxn ang="0">
                  <a:pos x="87" y="28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7" y="5"/>
                </a:cxn>
                <a:cxn ang="0">
                  <a:pos x="96" y="3"/>
                </a:cxn>
                <a:cxn ang="0">
                  <a:pos x="94" y="0"/>
                </a:cxn>
                <a:cxn ang="0">
                  <a:pos x="93" y="0"/>
                </a:cxn>
                <a:cxn ang="0">
                  <a:pos x="91" y="0"/>
                </a:cxn>
                <a:cxn ang="0">
                  <a:pos x="89" y="0"/>
                </a:cxn>
                <a:cxn ang="0">
                  <a:pos x="88" y="2"/>
                </a:cxn>
                <a:cxn ang="0">
                  <a:pos x="88" y="2"/>
                </a:cxn>
              </a:cxnLst>
              <a:rect l="0" t="0" r="r" b="b"/>
              <a:pathLst>
                <a:path w="97" h="361">
                  <a:moveTo>
                    <a:pt x="88" y="2"/>
                  </a:moveTo>
                  <a:lnTo>
                    <a:pt x="88" y="2"/>
                  </a:lnTo>
                  <a:lnTo>
                    <a:pt x="78" y="24"/>
                  </a:lnTo>
                  <a:lnTo>
                    <a:pt x="70" y="46"/>
                  </a:lnTo>
                  <a:lnTo>
                    <a:pt x="62" y="69"/>
                  </a:lnTo>
                  <a:lnTo>
                    <a:pt x="55" y="92"/>
                  </a:lnTo>
                  <a:lnTo>
                    <a:pt x="42" y="139"/>
                  </a:lnTo>
                  <a:lnTo>
                    <a:pt x="30" y="185"/>
                  </a:lnTo>
                  <a:lnTo>
                    <a:pt x="30" y="185"/>
                  </a:lnTo>
                  <a:lnTo>
                    <a:pt x="24" y="211"/>
                  </a:lnTo>
                  <a:lnTo>
                    <a:pt x="17" y="237"/>
                  </a:lnTo>
                  <a:lnTo>
                    <a:pt x="7" y="288"/>
                  </a:lnTo>
                  <a:lnTo>
                    <a:pt x="7" y="288"/>
                  </a:lnTo>
                  <a:lnTo>
                    <a:pt x="4" y="306"/>
                  </a:lnTo>
                  <a:lnTo>
                    <a:pt x="1" y="323"/>
                  </a:lnTo>
                  <a:lnTo>
                    <a:pt x="0" y="340"/>
                  </a:lnTo>
                  <a:lnTo>
                    <a:pt x="1" y="349"/>
                  </a:lnTo>
                  <a:lnTo>
                    <a:pt x="2" y="357"/>
                  </a:lnTo>
                  <a:lnTo>
                    <a:pt x="2" y="357"/>
                  </a:lnTo>
                  <a:lnTo>
                    <a:pt x="3" y="359"/>
                  </a:lnTo>
                  <a:lnTo>
                    <a:pt x="4" y="361"/>
                  </a:lnTo>
                  <a:lnTo>
                    <a:pt x="6" y="361"/>
                  </a:lnTo>
                  <a:lnTo>
                    <a:pt x="7" y="361"/>
                  </a:lnTo>
                  <a:lnTo>
                    <a:pt x="10" y="358"/>
                  </a:lnTo>
                  <a:lnTo>
                    <a:pt x="11" y="357"/>
                  </a:lnTo>
                  <a:lnTo>
                    <a:pt x="11" y="355"/>
                  </a:lnTo>
                  <a:lnTo>
                    <a:pt x="11" y="355"/>
                  </a:lnTo>
                  <a:lnTo>
                    <a:pt x="10" y="346"/>
                  </a:lnTo>
                  <a:lnTo>
                    <a:pt x="9" y="337"/>
                  </a:lnTo>
                  <a:lnTo>
                    <a:pt x="10" y="327"/>
                  </a:lnTo>
                  <a:lnTo>
                    <a:pt x="11" y="318"/>
                  </a:lnTo>
                  <a:lnTo>
                    <a:pt x="14" y="300"/>
                  </a:lnTo>
                  <a:lnTo>
                    <a:pt x="17" y="282"/>
                  </a:lnTo>
                  <a:lnTo>
                    <a:pt x="17" y="282"/>
                  </a:lnTo>
                  <a:lnTo>
                    <a:pt x="28" y="235"/>
                  </a:lnTo>
                  <a:lnTo>
                    <a:pt x="39" y="187"/>
                  </a:lnTo>
                  <a:lnTo>
                    <a:pt x="39" y="187"/>
                  </a:lnTo>
                  <a:lnTo>
                    <a:pt x="52" y="142"/>
                  </a:lnTo>
                  <a:lnTo>
                    <a:pt x="64" y="96"/>
                  </a:lnTo>
                  <a:lnTo>
                    <a:pt x="70" y="72"/>
                  </a:lnTo>
                  <a:lnTo>
                    <a:pt x="78" y="51"/>
                  </a:lnTo>
                  <a:lnTo>
                    <a:pt x="87" y="28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7" y="5"/>
                  </a:lnTo>
                  <a:lnTo>
                    <a:pt x="96" y="3"/>
                  </a:lnTo>
                  <a:lnTo>
                    <a:pt x="94" y="0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89" y="0"/>
                  </a:lnTo>
                  <a:lnTo>
                    <a:pt x="88" y="2"/>
                  </a:lnTo>
                  <a:lnTo>
                    <a:pt x="8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6" name="Freeform 872">
              <a:extLst>
                <a:ext uri="{FF2B5EF4-FFF2-40B4-BE49-F238E27FC236}">
                  <a16:creationId xmlns:a16="http://schemas.microsoft.com/office/drawing/2014/main" id="{5D9DA788-3D62-F563-0D61-C614B28A25B6}"/>
                </a:ext>
              </a:extLst>
            </p:cNvPr>
            <p:cNvSpPr/>
            <p:nvPr/>
          </p:nvSpPr>
          <p:spPr bwMode="auto">
            <a:xfrm>
              <a:off x="4692651" y="1576388"/>
              <a:ext cx="61913" cy="204788"/>
            </a:xfrm>
            <a:custGeom>
              <a:avLst/>
              <a:gdLst/>
              <a:ahLst/>
              <a:cxnLst>
                <a:cxn ang="0">
                  <a:pos x="107" y="4"/>
                </a:cxn>
                <a:cxn ang="0">
                  <a:pos x="104" y="16"/>
                </a:cxn>
                <a:cxn ang="0">
                  <a:pos x="94" y="38"/>
                </a:cxn>
                <a:cxn ang="0">
                  <a:pos x="90" y="50"/>
                </a:cxn>
                <a:cxn ang="0">
                  <a:pos x="76" y="99"/>
                </a:cxn>
                <a:cxn ang="0">
                  <a:pos x="60" y="154"/>
                </a:cxn>
                <a:cxn ang="0">
                  <a:pos x="43" y="208"/>
                </a:cxn>
                <a:cxn ang="0">
                  <a:pos x="11" y="309"/>
                </a:cxn>
                <a:cxn ang="0">
                  <a:pos x="6" y="326"/>
                </a:cxn>
                <a:cxn ang="0">
                  <a:pos x="0" y="357"/>
                </a:cxn>
                <a:cxn ang="0">
                  <a:pos x="1" y="377"/>
                </a:cxn>
                <a:cxn ang="0">
                  <a:pos x="4" y="384"/>
                </a:cxn>
                <a:cxn ang="0">
                  <a:pos x="5" y="386"/>
                </a:cxn>
                <a:cxn ang="0">
                  <a:pos x="10" y="386"/>
                </a:cxn>
                <a:cxn ang="0">
                  <a:pos x="15" y="383"/>
                </a:cxn>
                <a:cxn ang="0">
                  <a:pos x="16" y="382"/>
                </a:cxn>
                <a:cxn ang="0">
                  <a:pos x="16" y="378"/>
                </a:cxn>
                <a:cxn ang="0">
                  <a:pos x="10" y="376"/>
                </a:cxn>
                <a:cxn ang="0">
                  <a:pos x="10" y="366"/>
                </a:cxn>
                <a:cxn ang="0">
                  <a:pos x="15" y="337"/>
                </a:cxn>
                <a:cxn ang="0">
                  <a:pos x="17" y="324"/>
                </a:cxn>
                <a:cxn ang="0">
                  <a:pos x="28" y="286"/>
                </a:cxn>
                <a:cxn ang="0">
                  <a:pos x="44" y="235"/>
                </a:cxn>
                <a:cxn ang="0">
                  <a:pos x="60" y="185"/>
                </a:cxn>
                <a:cxn ang="0">
                  <a:pos x="76" y="136"/>
                </a:cxn>
                <a:cxn ang="0">
                  <a:pos x="89" y="85"/>
                </a:cxn>
                <a:cxn ang="0">
                  <a:pos x="102" y="46"/>
                </a:cxn>
                <a:cxn ang="0">
                  <a:pos x="107" y="34"/>
                </a:cxn>
                <a:cxn ang="0">
                  <a:pos x="113" y="20"/>
                </a:cxn>
                <a:cxn ang="0">
                  <a:pos x="116" y="4"/>
                </a:cxn>
                <a:cxn ang="0">
                  <a:pos x="116" y="2"/>
                </a:cxn>
                <a:cxn ang="0">
                  <a:pos x="113" y="0"/>
                </a:cxn>
                <a:cxn ang="0">
                  <a:pos x="109" y="1"/>
                </a:cxn>
                <a:cxn ang="0">
                  <a:pos x="107" y="4"/>
                </a:cxn>
              </a:cxnLst>
              <a:rect l="0" t="0" r="r" b="b"/>
              <a:pathLst>
                <a:path w="116" h="386">
                  <a:moveTo>
                    <a:pt x="107" y="4"/>
                  </a:moveTo>
                  <a:lnTo>
                    <a:pt x="107" y="4"/>
                  </a:lnTo>
                  <a:lnTo>
                    <a:pt x="106" y="10"/>
                  </a:lnTo>
                  <a:lnTo>
                    <a:pt x="104" y="16"/>
                  </a:lnTo>
                  <a:lnTo>
                    <a:pt x="100" y="27"/>
                  </a:lnTo>
                  <a:lnTo>
                    <a:pt x="94" y="38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82" y="74"/>
                  </a:lnTo>
                  <a:lnTo>
                    <a:pt x="76" y="99"/>
                  </a:lnTo>
                  <a:lnTo>
                    <a:pt x="76" y="99"/>
                  </a:lnTo>
                  <a:lnTo>
                    <a:pt x="60" y="154"/>
                  </a:lnTo>
                  <a:lnTo>
                    <a:pt x="43" y="208"/>
                  </a:lnTo>
                  <a:lnTo>
                    <a:pt x="43" y="208"/>
                  </a:lnTo>
                  <a:lnTo>
                    <a:pt x="26" y="259"/>
                  </a:lnTo>
                  <a:lnTo>
                    <a:pt x="11" y="309"/>
                  </a:lnTo>
                  <a:lnTo>
                    <a:pt x="11" y="309"/>
                  </a:lnTo>
                  <a:lnTo>
                    <a:pt x="6" y="326"/>
                  </a:lnTo>
                  <a:lnTo>
                    <a:pt x="2" y="347"/>
                  </a:lnTo>
                  <a:lnTo>
                    <a:pt x="0" y="357"/>
                  </a:lnTo>
                  <a:lnTo>
                    <a:pt x="0" y="368"/>
                  </a:lnTo>
                  <a:lnTo>
                    <a:pt x="1" y="377"/>
                  </a:lnTo>
                  <a:lnTo>
                    <a:pt x="2" y="381"/>
                  </a:lnTo>
                  <a:lnTo>
                    <a:pt x="4" y="384"/>
                  </a:lnTo>
                  <a:lnTo>
                    <a:pt x="4" y="384"/>
                  </a:lnTo>
                  <a:lnTo>
                    <a:pt x="5" y="386"/>
                  </a:lnTo>
                  <a:lnTo>
                    <a:pt x="6" y="386"/>
                  </a:lnTo>
                  <a:lnTo>
                    <a:pt x="10" y="386"/>
                  </a:lnTo>
                  <a:lnTo>
                    <a:pt x="10" y="386"/>
                  </a:lnTo>
                  <a:lnTo>
                    <a:pt x="15" y="383"/>
                  </a:lnTo>
                  <a:lnTo>
                    <a:pt x="15" y="383"/>
                  </a:lnTo>
                  <a:lnTo>
                    <a:pt x="16" y="382"/>
                  </a:lnTo>
                  <a:lnTo>
                    <a:pt x="17" y="380"/>
                  </a:lnTo>
                  <a:lnTo>
                    <a:pt x="16" y="378"/>
                  </a:lnTo>
                  <a:lnTo>
                    <a:pt x="14" y="376"/>
                  </a:lnTo>
                  <a:lnTo>
                    <a:pt x="10" y="376"/>
                  </a:lnTo>
                  <a:lnTo>
                    <a:pt x="10" y="376"/>
                  </a:lnTo>
                  <a:lnTo>
                    <a:pt x="10" y="366"/>
                  </a:lnTo>
                  <a:lnTo>
                    <a:pt x="11" y="355"/>
                  </a:lnTo>
                  <a:lnTo>
                    <a:pt x="15" y="337"/>
                  </a:lnTo>
                  <a:lnTo>
                    <a:pt x="15" y="337"/>
                  </a:lnTo>
                  <a:lnTo>
                    <a:pt x="17" y="324"/>
                  </a:lnTo>
                  <a:lnTo>
                    <a:pt x="21" y="312"/>
                  </a:lnTo>
                  <a:lnTo>
                    <a:pt x="28" y="286"/>
                  </a:lnTo>
                  <a:lnTo>
                    <a:pt x="28" y="286"/>
                  </a:lnTo>
                  <a:lnTo>
                    <a:pt x="44" y="235"/>
                  </a:lnTo>
                  <a:lnTo>
                    <a:pt x="60" y="185"/>
                  </a:lnTo>
                  <a:lnTo>
                    <a:pt x="60" y="185"/>
                  </a:lnTo>
                  <a:lnTo>
                    <a:pt x="68" y="160"/>
                  </a:lnTo>
                  <a:lnTo>
                    <a:pt x="76" y="136"/>
                  </a:lnTo>
                  <a:lnTo>
                    <a:pt x="89" y="85"/>
                  </a:lnTo>
                  <a:lnTo>
                    <a:pt x="89" y="85"/>
                  </a:lnTo>
                  <a:lnTo>
                    <a:pt x="96" y="59"/>
                  </a:lnTo>
                  <a:lnTo>
                    <a:pt x="102" y="46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110" y="27"/>
                  </a:lnTo>
                  <a:lnTo>
                    <a:pt x="113" y="20"/>
                  </a:lnTo>
                  <a:lnTo>
                    <a:pt x="115" y="12"/>
                  </a:lnTo>
                  <a:lnTo>
                    <a:pt x="116" y="4"/>
                  </a:lnTo>
                  <a:lnTo>
                    <a:pt x="116" y="4"/>
                  </a:lnTo>
                  <a:lnTo>
                    <a:pt x="116" y="2"/>
                  </a:lnTo>
                  <a:lnTo>
                    <a:pt x="115" y="1"/>
                  </a:lnTo>
                  <a:lnTo>
                    <a:pt x="113" y="0"/>
                  </a:lnTo>
                  <a:lnTo>
                    <a:pt x="112" y="0"/>
                  </a:lnTo>
                  <a:lnTo>
                    <a:pt x="109" y="1"/>
                  </a:lnTo>
                  <a:lnTo>
                    <a:pt x="107" y="2"/>
                  </a:lnTo>
                  <a:lnTo>
                    <a:pt x="107" y="4"/>
                  </a:lnTo>
                  <a:lnTo>
                    <a:pt x="10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7" name="Freeform 873">
              <a:extLst>
                <a:ext uri="{FF2B5EF4-FFF2-40B4-BE49-F238E27FC236}">
                  <a16:creationId xmlns:a16="http://schemas.microsoft.com/office/drawing/2014/main" id="{4EC5B97C-CAAD-6C12-0C32-31A28C916A5D}"/>
                </a:ext>
              </a:extLst>
            </p:cNvPr>
            <p:cNvSpPr/>
            <p:nvPr/>
          </p:nvSpPr>
          <p:spPr bwMode="auto">
            <a:xfrm>
              <a:off x="4725988" y="1582738"/>
              <a:ext cx="58738" cy="203200"/>
            </a:xfrm>
            <a:custGeom>
              <a:avLst/>
              <a:gdLst/>
              <a:ahLst/>
              <a:cxnLst>
                <a:cxn ang="0">
                  <a:pos x="103" y="2"/>
                </a:cxn>
                <a:cxn ang="0">
                  <a:pos x="91" y="19"/>
                </a:cxn>
                <a:cxn ang="0">
                  <a:pos x="84" y="38"/>
                </a:cxn>
                <a:cxn ang="0">
                  <a:pos x="74" y="77"/>
                </a:cxn>
                <a:cxn ang="0">
                  <a:pos x="66" y="105"/>
                </a:cxn>
                <a:cxn ang="0">
                  <a:pos x="50" y="161"/>
                </a:cxn>
                <a:cxn ang="0">
                  <a:pos x="42" y="188"/>
                </a:cxn>
                <a:cxn ang="0">
                  <a:pos x="27" y="244"/>
                </a:cxn>
                <a:cxn ang="0">
                  <a:pos x="15" y="301"/>
                </a:cxn>
                <a:cxn ang="0">
                  <a:pos x="4" y="339"/>
                </a:cxn>
                <a:cxn ang="0">
                  <a:pos x="1" y="358"/>
                </a:cxn>
                <a:cxn ang="0">
                  <a:pos x="2" y="378"/>
                </a:cxn>
                <a:cxn ang="0">
                  <a:pos x="2" y="380"/>
                </a:cxn>
                <a:cxn ang="0">
                  <a:pos x="5" y="382"/>
                </a:cxn>
                <a:cxn ang="0">
                  <a:pos x="10" y="381"/>
                </a:cxn>
                <a:cxn ang="0">
                  <a:pos x="11" y="378"/>
                </a:cxn>
                <a:cxn ang="0">
                  <a:pos x="11" y="375"/>
                </a:cxn>
                <a:cxn ang="0">
                  <a:pos x="11" y="356"/>
                </a:cxn>
                <a:cxn ang="0">
                  <a:pos x="15" y="334"/>
                </a:cxn>
                <a:cxn ang="0">
                  <a:pos x="26" y="294"/>
                </a:cxn>
                <a:cxn ang="0">
                  <a:pos x="37" y="246"/>
                </a:cxn>
                <a:cxn ang="0">
                  <a:pos x="49" y="199"/>
                </a:cxn>
                <a:cxn ang="0">
                  <a:pos x="61" y="153"/>
                </a:cxn>
                <a:cxn ang="0">
                  <a:pos x="75" y="106"/>
                </a:cxn>
                <a:cxn ang="0">
                  <a:pos x="91" y="54"/>
                </a:cxn>
                <a:cxn ang="0">
                  <a:pos x="98" y="30"/>
                </a:cxn>
                <a:cxn ang="0">
                  <a:pos x="102" y="20"/>
                </a:cxn>
                <a:cxn ang="0">
                  <a:pos x="110" y="9"/>
                </a:cxn>
                <a:cxn ang="0">
                  <a:pos x="111" y="8"/>
                </a:cxn>
                <a:cxn ang="0">
                  <a:pos x="110" y="3"/>
                </a:cxn>
                <a:cxn ang="0">
                  <a:pos x="108" y="1"/>
                </a:cxn>
                <a:cxn ang="0">
                  <a:pos x="105" y="1"/>
                </a:cxn>
                <a:cxn ang="0">
                  <a:pos x="103" y="2"/>
                </a:cxn>
              </a:cxnLst>
              <a:rect l="0" t="0" r="r" b="b"/>
              <a:pathLst>
                <a:path w="111" h="382">
                  <a:moveTo>
                    <a:pt x="103" y="2"/>
                  </a:moveTo>
                  <a:lnTo>
                    <a:pt x="103" y="2"/>
                  </a:lnTo>
                  <a:lnTo>
                    <a:pt x="97" y="11"/>
                  </a:lnTo>
                  <a:lnTo>
                    <a:pt x="91" y="19"/>
                  </a:lnTo>
                  <a:lnTo>
                    <a:pt x="87" y="28"/>
                  </a:lnTo>
                  <a:lnTo>
                    <a:pt x="84" y="38"/>
                  </a:lnTo>
                  <a:lnTo>
                    <a:pt x="80" y="57"/>
                  </a:lnTo>
                  <a:lnTo>
                    <a:pt x="74" y="77"/>
                  </a:lnTo>
                  <a:lnTo>
                    <a:pt x="74" y="77"/>
                  </a:lnTo>
                  <a:lnTo>
                    <a:pt x="66" y="105"/>
                  </a:lnTo>
                  <a:lnTo>
                    <a:pt x="58" y="133"/>
                  </a:lnTo>
                  <a:lnTo>
                    <a:pt x="50" y="161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33" y="216"/>
                  </a:lnTo>
                  <a:lnTo>
                    <a:pt x="27" y="244"/>
                  </a:lnTo>
                  <a:lnTo>
                    <a:pt x="15" y="301"/>
                  </a:lnTo>
                  <a:lnTo>
                    <a:pt x="15" y="301"/>
                  </a:lnTo>
                  <a:lnTo>
                    <a:pt x="10" y="320"/>
                  </a:lnTo>
                  <a:lnTo>
                    <a:pt x="4" y="339"/>
                  </a:lnTo>
                  <a:lnTo>
                    <a:pt x="2" y="349"/>
                  </a:lnTo>
                  <a:lnTo>
                    <a:pt x="1" y="358"/>
                  </a:lnTo>
                  <a:lnTo>
                    <a:pt x="0" y="368"/>
                  </a:lnTo>
                  <a:lnTo>
                    <a:pt x="2" y="378"/>
                  </a:lnTo>
                  <a:lnTo>
                    <a:pt x="2" y="378"/>
                  </a:lnTo>
                  <a:lnTo>
                    <a:pt x="2" y="380"/>
                  </a:lnTo>
                  <a:lnTo>
                    <a:pt x="4" y="381"/>
                  </a:lnTo>
                  <a:lnTo>
                    <a:pt x="5" y="382"/>
                  </a:lnTo>
                  <a:lnTo>
                    <a:pt x="7" y="381"/>
                  </a:lnTo>
                  <a:lnTo>
                    <a:pt x="10" y="381"/>
                  </a:lnTo>
                  <a:lnTo>
                    <a:pt x="11" y="379"/>
                  </a:lnTo>
                  <a:lnTo>
                    <a:pt x="11" y="378"/>
                  </a:lnTo>
                  <a:lnTo>
                    <a:pt x="11" y="375"/>
                  </a:lnTo>
                  <a:lnTo>
                    <a:pt x="11" y="375"/>
                  </a:lnTo>
                  <a:lnTo>
                    <a:pt x="10" y="366"/>
                  </a:lnTo>
                  <a:lnTo>
                    <a:pt x="11" y="356"/>
                  </a:lnTo>
                  <a:lnTo>
                    <a:pt x="12" y="345"/>
                  </a:lnTo>
                  <a:lnTo>
                    <a:pt x="15" y="334"/>
                  </a:lnTo>
                  <a:lnTo>
                    <a:pt x="21" y="313"/>
                  </a:lnTo>
                  <a:lnTo>
                    <a:pt x="26" y="294"/>
                  </a:lnTo>
                  <a:lnTo>
                    <a:pt x="26" y="294"/>
                  </a:lnTo>
                  <a:lnTo>
                    <a:pt x="37" y="246"/>
                  </a:lnTo>
                  <a:lnTo>
                    <a:pt x="43" y="222"/>
                  </a:lnTo>
                  <a:lnTo>
                    <a:pt x="49" y="199"/>
                  </a:lnTo>
                  <a:lnTo>
                    <a:pt x="49" y="199"/>
                  </a:lnTo>
                  <a:lnTo>
                    <a:pt x="61" y="153"/>
                  </a:lnTo>
                  <a:lnTo>
                    <a:pt x="75" y="106"/>
                  </a:lnTo>
                  <a:lnTo>
                    <a:pt x="75" y="106"/>
                  </a:lnTo>
                  <a:lnTo>
                    <a:pt x="91" y="54"/>
                  </a:lnTo>
                  <a:lnTo>
                    <a:pt x="91" y="54"/>
                  </a:lnTo>
                  <a:lnTo>
                    <a:pt x="96" y="42"/>
                  </a:lnTo>
                  <a:lnTo>
                    <a:pt x="98" y="30"/>
                  </a:lnTo>
                  <a:lnTo>
                    <a:pt x="100" y="25"/>
                  </a:lnTo>
                  <a:lnTo>
                    <a:pt x="102" y="20"/>
                  </a:lnTo>
                  <a:lnTo>
                    <a:pt x="105" y="15"/>
                  </a:lnTo>
                  <a:lnTo>
                    <a:pt x="110" y="9"/>
                  </a:lnTo>
                  <a:lnTo>
                    <a:pt x="110" y="9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0" y="3"/>
                  </a:lnTo>
                  <a:lnTo>
                    <a:pt x="109" y="2"/>
                  </a:lnTo>
                  <a:lnTo>
                    <a:pt x="108" y="1"/>
                  </a:lnTo>
                  <a:lnTo>
                    <a:pt x="106" y="0"/>
                  </a:lnTo>
                  <a:lnTo>
                    <a:pt x="105" y="1"/>
                  </a:lnTo>
                  <a:lnTo>
                    <a:pt x="103" y="2"/>
                  </a:lnTo>
                  <a:lnTo>
                    <a:pt x="10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8" name="Freeform 874">
              <a:extLst>
                <a:ext uri="{FF2B5EF4-FFF2-40B4-BE49-F238E27FC236}">
                  <a16:creationId xmlns:a16="http://schemas.microsoft.com/office/drawing/2014/main" id="{1EE96D5B-3288-B421-E46D-93EA2D6A1AA4}"/>
                </a:ext>
              </a:extLst>
            </p:cNvPr>
            <p:cNvSpPr/>
            <p:nvPr/>
          </p:nvSpPr>
          <p:spPr bwMode="auto">
            <a:xfrm>
              <a:off x="4762501" y="1589088"/>
              <a:ext cx="49213" cy="168275"/>
            </a:xfrm>
            <a:custGeom>
              <a:avLst/>
              <a:gdLst/>
              <a:ahLst/>
              <a:cxnLst>
                <a:cxn ang="0">
                  <a:pos x="86" y="2"/>
                </a:cxn>
                <a:cxn ang="0">
                  <a:pos x="86" y="2"/>
                </a:cxn>
                <a:cxn ang="0">
                  <a:pos x="77" y="19"/>
                </a:cxn>
                <a:cxn ang="0">
                  <a:pos x="70" y="37"/>
                </a:cxn>
                <a:cxn ang="0">
                  <a:pos x="64" y="56"/>
                </a:cxn>
                <a:cxn ang="0">
                  <a:pos x="59" y="74"/>
                </a:cxn>
                <a:cxn ang="0">
                  <a:pos x="49" y="112"/>
                </a:cxn>
                <a:cxn ang="0">
                  <a:pos x="40" y="150"/>
                </a:cxn>
                <a:cxn ang="0">
                  <a:pos x="40" y="150"/>
                </a:cxn>
                <a:cxn ang="0">
                  <a:pos x="0" y="312"/>
                </a:cxn>
                <a:cxn ang="0">
                  <a:pos x="0" y="312"/>
                </a:cxn>
                <a:cxn ang="0">
                  <a:pos x="0" y="315"/>
                </a:cxn>
                <a:cxn ang="0">
                  <a:pos x="0" y="315"/>
                </a:cxn>
                <a:cxn ang="0">
                  <a:pos x="0" y="316"/>
                </a:cxn>
                <a:cxn ang="0">
                  <a:pos x="0" y="316"/>
                </a:cxn>
                <a:cxn ang="0">
                  <a:pos x="1" y="316"/>
                </a:cxn>
                <a:cxn ang="0">
                  <a:pos x="1" y="316"/>
                </a:cxn>
                <a:cxn ang="0">
                  <a:pos x="2" y="318"/>
                </a:cxn>
                <a:cxn ang="0">
                  <a:pos x="4" y="318"/>
                </a:cxn>
                <a:cxn ang="0">
                  <a:pos x="6" y="318"/>
                </a:cxn>
                <a:cxn ang="0">
                  <a:pos x="6" y="318"/>
                </a:cxn>
                <a:cxn ang="0">
                  <a:pos x="9" y="317"/>
                </a:cxn>
                <a:cxn ang="0">
                  <a:pos x="10" y="315"/>
                </a:cxn>
                <a:cxn ang="0">
                  <a:pos x="11" y="313"/>
                </a:cxn>
                <a:cxn ang="0">
                  <a:pos x="10" y="311"/>
                </a:cxn>
                <a:cxn ang="0">
                  <a:pos x="10" y="311"/>
                </a:cxn>
                <a:cxn ang="0">
                  <a:pos x="47" y="160"/>
                </a:cxn>
                <a:cxn ang="0">
                  <a:pos x="47" y="160"/>
                </a:cxn>
                <a:cxn ang="0">
                  <a:pos x="57" y="122"/>
                </a:cxn>
                <a:cxn ang="0">
                  <a:pos x="66" y="82"/>
                </a:cxn>
                <a:cxn ang="0">
                  <a:pos x="71" y="63"/>
                </a:cxn>
                <a:cxn ang="0">
                  <a:pos x="77" y="43"/>
                </a:cxn>
                <a:cxn ang="0">
                  <a:pos x="86" y="25"/>
                </a:cxn>
                <a:cxn ang="0">
                  <a:pos x="94" y="6"/>
                </a:cxn>
                <a:cxn ang="0">
                  <a:pos x="94" y="6"/>
                </a:cxn>
                <a:cxn ang="0">
                  <a:pos x="94" y="5"/>
                </a:cxn>
                <a:cxn ang="0">
                  <a:pos x="94" y="3"/>
                </a:cxn>
                <a:cxn ang="0">
                  <a:pos x="93" y="1"/>
                </a:cxn>
                <a:cxn ang="0">
                  <a:pos x="92" y="0"/>
                </a:cxn>
                <a:cxn ang="0">
                  <a:pos x="90" y="0"/>
                </a:cxn>
                <a:cxn ang="0">
                  <a:pos x="89" y="0"/>
                </a:cxn>
                <a:cxn ang="0">
                  <a:pos x="87" y="0"/>
                </a:cxn>
                <a:cxn ang="0">
                  <a:pos x="86" y="2"/>
                </a:cxn>
                <a:cxn ang="0">
                  <a:pos x="86" y="2"/>
                </a:cxn>
              </a:cxnLst>
              <a:rect l="0" t="0" r="r" b="b"/>
              <a:pathLst>
                <a:path w="94" h="318">
                  <a:moveTo>
                    <a:pt x="86" y="2"/>
                  </a:moveTo>
                  <a:lnTo>
                    <a:pt x="86" y="2"/>
                  </a:lnTo>
                  <a:lnTo>
                    <a:pt x="77" y="19"/>
                  </a:lnTo>
                  <a:lnTo>
                    <a:pt x="70" y="37"/>
                  </a:lnTo>
                  <a:lnTo>
                    <a:pt x="64" y="56"/>
                  </a:lnTo>
                  <a:lnTo>
                    <a:pt x="59" y="74"/>
                  </a:lnTo>
                  <a:lnTo>
                    <a:pt x="49" y="112"/>
                  </a:lnTo>
                  <a:lnTo>
                    <a:pt x="40" y="150"/>
                  </a:lnTo>
                  <a:lnTo>
                    <a:pt x="40" y="150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1" y="316"/>
                  </a:lnTo>
                  <a:lnTo>
                    <a:pt x="1" y="316"/>
                  </a:lnTo>
                  <a:lnTo>
                    <a:pt x="2" y="318"/>
                  </a:lnTo>
                  <a:lnTo>
                    <a:pt x="4" y="318"/>
                  </a:lnTo>
                  <a:lnTo>
                    <a:pt x="6" y="318"/>
                  </a:lnTo>
                  <a:lnTo>
                    <a:pt x="6" y="318"/>
                  </a:lnTo>
                  <a:lnTo>
                    <a:pt x="9" y="317"/>
                  </a:lnTo>
                  <a:lnTo>
                    <a:pt x="10" y="315"/>
                  </a:lnTo>
                  <a:lnTo>
                    <a:pt x="11" y="313"/>
                  </a:lnTo>
                  <a:lnTo>
                    <a:pt x="10" y="311"/>
                  </a:lnTo>
                  <a:lnTo>
                    <a:pt x="10" y="311"/>
                  </a:lnTo>
                  <a:lnTo>
                    <a:pt x="47" y="160"/>
                  </a:lnTo>
                  <a:lnTo>
                    <a:pt x="47" y="160"/>
                  </a:lnTo>
                  <a:lnTo>
                    <a:pt x="57" y="122"/>
                  </a:lnTo>
                  <a:lnTo>
                    <a:pt x="66" y="82"/>
                  </a:lnTo>
                  <a:lnTo>
                    <a:pt x="71" y="63"/>
                  </a:lnTo>
                  <a:lnTo>
                    <a:pt x="77" y="43"/>
                  </a:lnTo>
                  <a:lnTo>
                    <a:pt x="86" y="25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4" y="5"/>
                  </a:lnTo>
                  <a:lnTo>
                    <a:pt x="94" y="3"/>
                  </a:lnTo>
                  <a:lnTo>
                    <a:pt x="93" y="1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89" y="0"/>
                  </a:lnTo>
                  <a:lnTo>
                    <a:pt x="87" y="0"/>
                  </a:lnTo>
                  <a:lnTo>
                    <a:pt x="86" y="2"/>
                  </a:lnTo>
                  <a:lnTo>
                    <a:pt x="8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9" name="Freeform 875">
              <a:extLst>
                <a:ext uri="{FF2B5EF4-FFF2-40B4-BE49-F238E27FC236}">
                  <a16:creationId xmlns:a16="http://schemas.microsoft.com/office/drawing/2014/main" id="{6E9439FA-B804-11CA-D736-2AFF18BD49C1}"/>
                </a:ext>
              </a:extLst>
            </p:cNvPr>
            <p:cNvSpPr/>
            <p:nvPr/>
          </p:nvSpPr>
          <p:spPr bwMode="auto">
            <a:xfrm>
              <a:off x="4792663" y="1601788"/>
              <a:ext cx="31750" cy="130175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1" y="20"/>
                </a:cxn>
                <a:cxn ang="0">
                  <a:pos x="49" y="35"/>
                </a:cxn>
                <a:cxn ang="0">
                  <a:pos x="44" y="64"/>
                </a:cxn>
                <a:cxn ang="0">
                  <a:pos x="31" y="122"/>
                </a:cxn>
                <a:cxn ang="0">
                  <a:pos x="31" y="122"/>
                </a:cxn>
                <a:cxn ang="0">
                  <a:pos x="25" y="152"/>
                </a:cxn>
                <a:cxn ang="0">
                  <a:pos x="18" y="182"/>
                </a:cxn>
                <a:cxn ang="0">
                  <a:pos x="10" y="211"/>
                </a:cxn>
                <a:cxn ang="0">
                  <a:pos x="6" y="225"/>
                </a:cxn>
                <a:cxn ang="0">
                  <a:pos x="0" y="240"/>
                </a:cxn>
                <a:cxn ang="0">
                  <a:pos x="0" y="240"/>
                </a:cxn>
                <a:cxn ang="0">
                  <a:pos x="0" y="242"/>
                </a:cxn>
                <a:cxn ang="0">
                  <a:pos x="0" y="244"/>
                </a:cxn>
                <a:cxn ang="0">
                  <a:pos x="3" y="247"/>
                </a:cxn>
                <a:cxn ang="0">
                  <a:pos x="4" y="247"/>
                </a:cxn>
                <a:cxn ang="0">
                  <a:pos x="6" y="247"/>
                </a:cxn>
                <a:cxn ang="0">
                  <a:pos x="7" y="247"/>
                </a:cxn>
                <a:cxn ang="0">
                  <a:pos x="8" y="245"/>
                </a:cxn>
                <a:cxn ang="0">
                  <a:pos x="8" y="245"/>
                </a:cxn>
                <a:cxn ang="0">
                  <a:pos x="14" y="231"/>
                </a:cxn>
                <a:cxn ang="0">
                  <a:pos x="19" y="215"/>
                </a:cxn>
                <a:cxn ang="0">
                  <a:pos x="28" y="185"/>
                </a:cxn>
                <a:cxn ang="0">
                  <a:pos x="34" y="155"/>
                </a:cxn>
                <a:cxn ang="0">
                  <a:pos x="40" y="124"/>
                </a:cxn>
                <a:cxn ang="0">
                  <a:pos x="40" y="124"/>
                </a:cxn>
                <a:cxn ang="0">
                  <a:pos x="54" y="65"/>
                </a:cxn>
                <a:cxn ang="0">
                  <a:pos x="59" y="36"/>
                </a:cxn>
                <a:cxn ang="0">
                  <a:pos x="61" y="20"/>
                </a:cxn>
                <a:cxn ang="0">
                  <a:pos x="61" y="5"/>
                </a:cxn>
                <a:cxn ang="0">
                  <a:pos x="61" y="5"/>
                </a:cxn>
                <a:cxn ang="0">
                  <a:pos x="61" y="3"/>
                </a:cxn>
                <a:cxn ang="0">
                  <a:pos x="60" y="2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4" y="2"/>
                </a:cxn>
                <a:cxn ang="0">
                  <a:pos x="52" y="3"/>
                </a:cxn>
                <a:cxn ang="0">
                  <a:pos x="51" y="5"/>
                </a:cxn>
                <a:cxn ang="0">
                  <a:pos x="51" y="5"/>
                </a:cxn>
              </a:cxnLst>
              <a:rect l="0" t="0" r="r" b="b"/>
              <a:pathLst>
                <a:path w="61" h="247">
                  <a:moveTo>
                    <a:pt x="51" y="5"/>
                  </a:moveTo>
                  <a:lnTo>
                    <a:pt x="51" y="5"/>
                  </a:lnTo>
                  <a:lnTo>
                    <a:pt x="51" y="20"/>
                  </a:lnTo>
                  <a:lnTo>
                    <a:pt x="49" y="35"/>
                  </a:lnTo>
                  <a:lnTo>
                    <a:pt x="44" y="64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25" y="152"/>
                  </a:lnTo>
                  <a:lnTo>
                    <a:pt x="18" y="182"/>
                  </a:lnTo>
                  <a:lnTo>
                    <a:pt x="10" y="211"/>
                  </a:lnTo>
                  <a:lnTo>
                    <a:pt x="6" y="225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3" y="247"/>
                  </a:lnTo>
                  <a:lnTo>
                    <a:pt x="4" y="247"/>
                  </a:lnTo>
                  <a:lnTo>
                    <a:pt x="6" y="247"/>
                  </a:lnTo>
                  <a:lnTo>
                    <a:pt x="7" y="247"/>
                  </a:lnTo>
                  <a:lnTo>
                    <a:pt x="8" y="245"/>
                  </a:lnTo>
                  <a:lnTo>
                    <a:pt x="8" y="245"/>
                  </a:lnTo>
                  <a:lnTo>
                    <a:pt x="14" y="231"/>
                  </a:lnTo>
                  <a:lnTo>
                    <a:pt x="19" y="215"/>
                  </a:lnTo>
                  <a:lnTo>
                    <a:pt x="28" y="185"/>
                  </a:lnTo>
                  <a:lnTo>
                    <a:pt x="34" y="155"/>
                  </a:lnTo>
                  <a:lnTo>
                    <a:pt x="40" y="124"/>
                  </a:lnTo>
                  <a:lnTo>
                    <a:pt x="40" y="124"/>
                  </a:lnTo>
                  <a:lnTo>
                    <a:pt x="54" y="65"/>
                  </a:lnTo>
                  <a:lnTo>
                    <a:pt x="59" y="36"/>
                  </a:lnTo>
                  <a:lnTo>
                    <a:pt x="61" y="20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3"/>
                  </a:lnTo>
                  <a:lnTo>
                    <a:pt x="60" y="2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4" y="2"/>
                  </a:lnTo>
                  <a:lnTo>
                    <a:pt x="52" y="3"/>
                  </a:lnTo>
                  <a:lnTo>
                    <a:pt x="51" y="5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0" name="Freeform 876">
              <a:extLst>
                <a:ext uri="{FF2B5EF4-FFF2-40B4-BE49-F238E27FC236}">
                  <a16:creationId xmlns:a16="http://schemas.microsoft.com/office/drawing/2014/main" id="{5A514D8D-9656-B460-085E-2D48E38A6C94}"/>
                </a:ext>
              </a:extLst>
            </p:cNvPr>
            <p:cNvSpPr/>
            <p:nvPr/>
          </p:nvSpPr>
          <p:spPr bwMode="auto">
            <a:xfrm>
              <a:off x="4830763" y="1595438"/>
              <a:ext cx="12700" cy="90488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14" y="5"/>
                </a:cxn>
                <a:cxn ang="0">
                  <a:pos x="14" y="26"/>
                </a:cxn>
                <a:cxn ang="0">
                  <a:pos x="13" y="46"/>
                </a:cxn>
                <a:cxn ang="0">
                  <a:pos x="8" y="86"/>
                </a:cxn>
                <a:cxn ang="0">
                  <a:pos x="0" y="167"/>
                </a:cxn>
                <a:cxn ang="0">
                  <a:pos x="0" y="167"/>
                </a:cxn>
                <a:cxn ang="0">
                  <a:pos x="0" y="169"/>
                </a:cxn>
                <a:cxn ang="0">
                  <a:pos x="1" y="170"/>
                </a:cxn>
                <a:cxn ang="0">
                  <a:pos x="2" y="171"/>
                </a:cxn>
                <a:cxn ang="0">
                  <a:pos x="4" y="171"/>
                </a:cxn>
                <a:cxn ang="0">
                  <a:pos x="7" y="170"/>
                </a:cxn>
                <a:cxn ang="0">
                  <a:pos x="8" y="169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18" y="86"/>
                </a:cxn>
                <a:cxn ang="0">
                  <a:pos x="22" y="46"/>
                </a:cxn>
                <a:cxn ang="0">
                  <a:pos x="23" y="26"/>
                </a:cxn>
                <a:cxn ang="0">
                  <a:pos x="24" y="5"/>
                </a:cxn>
                <a:cxn ang="0">
                  <a:pos x="24" y="5"/>
                </a:cxn>
                <a:cxn ang="0">
                  <a:pos x="23" y="3"/>
                </a:cxn>
                <a:cxn ang="0">
                  <a:pos x="22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5" y="3"/>
                </a:cxn>
                <a:cxn ang="0">
                  <a:pos x="14" y="5"/>
                </a:cxn>
                <a:cxn ang="0">
                  <a:pos x="14" y="5"/>
                </a:cxn>
              </a:cxnLst>
              <a:rect l="0" t="0" r="r" b="b"/>
              <a:pathLst>
                <a:path w="24" h="171">
                  <a:moveTo>
                    <a:pt x="14" y="5"/>
                  </a:moveTo>
                  <a:lnTo>
                    <a:pt x="14" y="5"/>
                  </a:lnTo>
                  <a:lnTo>
                    <a:pt x="14" y="26"/>
                  </a:lnTo>
                  <a:lnTo>
                    <a:pt x="13" y="46"/>
                  </a:lnTo>
                  <a:lnTo>
                    <a:pt x="8" y="86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69"/>
                  </a:lnTo>
                  <a:lnTo>
                    <a:pt x="1" y="170"/>
                  </a:lnTo>
                  <a:lnTo>
                    <a:pt x="2" y="171"/>
                  </a:lnTo>
                  <a:lnTo>
                    <a:pt x="4" y="171"/>
                  </a:lnTo>
                  <a:lnTo>
                    <a:pt x="7" y="170"/>
                  </a:lnTo>
                  <a:lnTo>
                    <a:pt x="8" y="169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8" y="86"/>
                  </a:lnTo>
                  <a:lnTo>
                    <a:pt x="22" y="46"/>
                  </a:lnTo>
                  <a:lnTo>
                    <a:pt x="23" y="26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3" y="3"/>
                  </a:lnTo>
                  <a:lnTo>
                    <a:pt x="22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5" y="3"/>
                  </a:lnTo>
                  <a:lnTo>
                    <a:pt x="14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1" name="Freeform 877">
              <a:extLst>
                <a:ext uri="{FF2B5EF4-FFF2-40B4-BE49-F238E27FC236}">
                  <a16:creationId xmlns:a16="http://schemas.microsoft.com/office/drawing/2014/main" id="{27676AB6-1CDA-401A-08C8-A18B936D519F}"/>
                </a:ext>
              </a:extLst>
            </p:cNvPr>
            <p:cNvSpPr/>
            <p:nvPr/>
          </p:nvSpPr>
          <p:spPr bwMode="auto">
            <a:xfrm>
              <a:off x="4433888" y="1717676"/>
              <a:ext cx="20638" cy="2381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3" y="10"/>
                </a:cxn>
                <a:cxn ang="0">
                  <a:pos x="12" y="20"/>
                </a:cxn>
                <a:cxn ang="0">
                  <a:pos x="8" y="25"/>
                </a:cxn>
                <a:cxn ang="0">
                  <a:pos x="4" y="30"/>
                </a:cxn>
                <a:cxn ang="0">
                  <a:pos x="1" y="36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5"/>
                </a:cxn>
                <a:cxn ang="0">
                  <a:pos x="1" y="46"/>
                </a:cxn>
                <a:cxn ang="0">
                  <a:pos x="3" y="47"/>
                </a:cxn>
                <a:cxn ang="0">
                  <a:pos x="4" y="47"/>
                </a:cxn>
                <a:cxn ang="0">
                  <a:pos x="6" y="47"/>
                </a:cxn>
                <a:cxn ang="0">
                  <a:pos x="7" y="46"/>
                </a:cxn>
                <a:cxn ang="0">
                  <a:pos x="9" y="45"/>
                </a:cxn>
                <a:cxn ang="0">
                  <a:pos x="9" y="43"/>
                </a:cxn>
                <a:cxn ang="0">
                  <a:pos x="9" y="43"/>
                </a:cxn>
                <a:cxn ang="0">
                  <a:pos x="10" y="37"/>
                </a:cxn>
                <a:cxn ang="0">
                  <a:pos x="13" y="32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47">
                  <a:moveTo>
                    <a:pt x="33" y="1"/>
                  </a:moveTo>
                  <a:lnTo>
                    <a:pt x="33" y="1"/>
                  </a:lnTo>
                  <a:lnTo>
                    <a:pt x="23" y="10"/>
                  </a:lnTo>
                  <a:lnTo>
                    <a:pt x="12" y="20"/>
                  </a:lnTo>
                  <a:lnTo>
                    <a:pt x="8" y="25"/>
                  </a:lnTo>
                  <a:lnTo>
                    <a:pt x="4" y="30"/>
                  </a:lnTo>
                  <a:lnTo>
                    <a:pt x="1" y="3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5"/>
                  </a:lnTo>
                  <a:lnTo>
                    <a:pt x="1" y="46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6" y="47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10" y="37"/>
                  </a:lnTo>
                  <a:lnTo>
                    <a:pt x="13" y="3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2" name="Freeform 878">
              <a:extLst>
                <a:ext uri="{FF2B5EF4-FFF2-40B4-BE49-F238E27FC236}">
                  <a16:creationId xmlns:a16="http://schemas.microsoft.com/office/drawing/2014/main" id="{ED3D3988-588F-7F03-6CB3-88D8D2C0DF4D}"/>
                </a:ext>
              </a:extLst>
            </p:cNvPr>
            <p:cNvSpPr/>
            <p:nvPr/>
          </p:nvSpPr>
          <p:spPr bwMode="auto">
            <a:xfrm>
              <a:off x="4479926" y="1717676"/>
              <a:ext cx="15875" cy="3492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1" y="17"/>
                </a:cxn>
                <a:cxn ang="0">
                  <a:pos x="5" y="30"/>
                </a:cxn>
                <a:cxn ang="0">
                  <a:pos x="3" y="37"/>
                </a:cxn>
                <a:cxn ang="0">
                  <a:pos x="1" y="46"/>
                </a:cxn>
                <a:cxn ang="0">
                  <a:pos x="0" y="53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2" y="67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7" y="65"/>
                </a:cxn>
                <a:cxn ang="0">
                  <a:pos x="8" y="63"/>
                </a:cxn>
                <a:cxn ang="0">
                  <a:pos x="9" y="61"/>
                </a:cxn>
                <a:cxn ang="0">
                  <a:pos x="9" y="61"/>
                </a:cxn>
                <a:cxn ang="0">
                  <a:pos x="10" y="47"/>
                </a:cxn>
                <a:cxn ang="0">
                  <a:pos x="14" y="33"/>
                </a:cxn>
                <a:cxn ang="0">
                  <a:pos x="20" y="20"/>
                </a:cxn>
                <a:cxn ang="0">
                  <a:pos x="28" y="7"/>
                </a:cxn>
                <a:cxn ang="0">
                  <a:pos x="28" y="7"/>
                </a:cxn>
                <a:cxn ang="0">
                  <a:pos x="28" y="5"/>
                </a:cxn>
                <a:cxn ang="0">
                  <a:pos x="28" y="3"/>
                </a:cxn>
                <a:cxn ang="0">
                  <a:pos x="27" y="2"/>
                </a:cxn>
                <a:cxn ang="0">
                  <a:pos x="26" y="1"/>
                </a:cxn>
                <a:cxn ang="0">
                  <a:pos x="24" y="0"/>
                </a:cxn>
                <a:cxn ang="0">
                  <a:pos x="23" y="0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8" h="67">
                  <a:moveTo>
                    <a:pt x="20" y="2"/>
                  </a:moveTo>
                  <a:lnTo>
                    <a:pt x="20" y="2"/>
                  </a:lnTo>
                  <a:lnTo>
                    <a:pt x="11" y="17"/>
                  </a:lnTo>
                  <a:lnTo>
                    <a:pt x="5" y="30"/>
                  </a:lnTo>
                  <a:lnTo>
                    <a:pt x="3" y="37"/>
                  </a:lnTo>
                  <a:lnTo>
                    <a:pt x="1" y="46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2" y="67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5"/>
                  </a:lnTo>
                  <a:lnTo>
                    <a:pt x="8" y="63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0" y="47"/>
                  </a:lnTo>
                  <a:lnTo>
                    <a:pt x="14" y="33"/>
                  </a:lnTo>
                  <a:lnTo>
                    <a:pt x="20" y="20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27" y="2"/>
                  </a:lnTo>
                  <a:lnTo>
                    <a:pt x="26" y="1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3" name="Freeform 879">
              <a:extLst>
                <a:ext uri="{FF2B5EF4-FFF2-40B4-BE49-F238E27FC236}">
                  <a16:creationId xmlns:a16="http://schemas.microsoft.com/office/drawing/2014/main" id="{C4419245-B1F9-72D9-07DA-6D0341D6DA81}"/>
                </a:ext>
              </a:extLst>
            </p:cNvPr>
            <p:cNvSpPr/>
            <p:nvPr/>
          </p:nvSpPr>
          <p:spPr bwMode="auto">
            <a:xfrm>
              <a:off x="4521201" y="1730376"/>
              <a:ext cx="17463" cy="34925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19" y="18"/>
                </a:cxn>
                <a:cxn ang="0">
                  <a:pos x="14" y="32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3" y="66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6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22" y="35"/>
                </a:cxn>
                <a:cxn ang="0">
                  <a:pos x="29" y="21"/>
                </a:cxn>
                <a:cxn ang="0">
                  <a:pos x="35" y="6"/>
                </a:cxn>
                <a:cxn ang="0">
                  <a:pos x="35" y="6"/>
                </a:cxn>
                <a:cxn ang="0">
                  <a:pos x="35" y="4"/>
                </a:cxn>
                <a:cxn ang="0">
                  <a:pos x="34" y="2"/>
                </a:cxn>
                <a:cxn ang="0">
                  <a:pos x="33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2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35" h="66">
                  <a:moveTo>
                    <a:pt x="25" y="4"/>
                  </a:moveTo>
                  <a:lnTo>
                    <a:pt x="25" y="4"/>
                  </a:lnTo>
                  <a:lnTo>
                    <a:pt x="19" y="18"/>
                  </a:lnTo>
                  <a:lnTo>
                    <a:pt x="14" y="32"/>
                  </a:lnTo>
                  <a:lnTo>
                    <a:pt x="1" y="60"/>
                  </a:lnTo>
                  <a:lnTo>
                    <a:pt x="1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3" y="66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6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22" y="35"/>
                  </a:lnTo>
                  <a:lnTo>
                    <a:pt x="29" y="21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5" y="4"/>
                  </a:lnTo>
                  <a:lnTo>
                    <a:pt x="34" y="2"/>
                  </a:lnTo>
                  <a:lnTo>
                    <a:pt x="33" y="1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2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4" name="Freeform 880">
              <a:extLst>
                <a:ext uri="{FF2B5EF4-FFF2-40B4-BE49-F238E27FC236}">
                  <a16:creationId xmlns:a16="http://schemas.microsoft.com/office/drawing/2014/main" id="{32468D2C-12C2-B40E-EF13-C9F2A4A651FF}"/>
                </a:ext>
              </a:extLst>
            </p:cNvPr>
            <p:cNvSpPr/>
            <p:nvPr/>
          </p:nvSpPr>
          <p:spPr bwMode="auto">
            <a:xfrm>
              <a:off x="4184651" y="1482726"/>
              <a:ext cx="15875" cy="3810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20" y="4"/>
                </a:cxn>
                <a:cxn ang="0">
                  <a:pos x="10" y="35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70"/>
                </a:cxn>
                <a:cxn ang="0">
                  <a:pos x="2" y="72"/>
                </a:cxn>
                <a:cxn ang="0">
                  <a:pos x="3" y="72"/>
                </a:cxn>
                <a:cxn ang="0">
                  <a:pos x="5" y="72"/>
                </a:cxn>
                <a:cxn ang="0">
                  <a:pos x="8" y="72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0" y="69"/>
                </a:cxn>
                <a:cxn ang="0">
                  <a:pos x="19" y="38"/>
                </a:cxn>
                <a:cxn ang="0">
                  <a:pos x="28" y="6"/>
                </a:cxn>
                <a:cxn ang="0">
                  <a:pos x="28" y="6"/>
                </a:cxn>
                <a:cxn ang="0">
                  <a:pos x="29" y="4"/>
                </a:cxn>
                <a:cxn ang="0">
                  <a:pos x="28" y="3"/>
                </a:cxn>
                <a:cxn ang="0">
                  <a:pos x="27" y="1"/>
                </a:cxn>
                <a:cxn ang="0">
                  <a:pos x="25" y="1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4"/>
                </a:cxn>
                <a:cxn ang="0">
                  <a:pos x="20" y="4"/>
                </a:cxn>
              </a:cxnLst>
              <a:rect l="0" t="0" r="r" b="b"/>
              <a:pathLst>
                <a:path w="29" h="72">
                  <a:moveTo>
                    <a:pt x="20" y="4"/>
                  </a:moveTo>
                  <a:lnTo>
                    <a:pt x="20" y="4"/>
                  </a:lnTo>
                  <a:lnTo>
                    <a:pt x="10" y="35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70"/>
                  </a:lnTo>
                  <a:lnTo>
                    <a:pt x="2" y="72"/>
                  </a:lnTo>
                  <a:lnTo>
                    <a:pt x="3" y="72"/>
                  </a:lnTo>
                  <a:lnTo>
                    <a:pt x="5" y="72"/>
                  </a:lnTo>
                  <a:lnTo>
                    <a:pt x="8" y="72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19" y="3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9" y="4"/>
                  </a:lnTo>
                  <a:lnTo>
                    <a:pt x="28" y="3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4"/>
                  </a:lnTo>
                  <a:lnTo>
                    <a:pt x="2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5" name="Freeform 881">
              <a:extLst>
                <a:ext uri="{FF2B5EF4-FFF2-40B4-BE49-F238E27FC236}">
                  <a16:creationId xmlns:a16="http://schemas.microsoft.com/office/drawing/2014/main" id="{BB6A7D91-73BB-649B-3202-174A08810BFC}"/>
                </a:ext>
              </a:extLst>
            </p:cNvPr>
            <p:cNvSpPr/>
            <p:nvPr/>
          </p:nvSpPr>
          <p:spPr bwMode="auto">
            <a:xfrm>
              <a:off x="4214813" y="1498601"/>
              <a:ext cx="7938" cy="254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3" y="12"/>
                </a:cxn>
                <a:cxn ang="0">
                  <a:pos x="1" y="21"/>
                </a:cxn>
                <a:cxn ang="0">
                  <a:pos x="0" y="32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1" y="44"/>
                </a:cxn>
                <a:cxn ang="0">
                  <a:pos x="2" y="46"/>
                </a:cxn>
                <a:cxn ang="0">
                  <a:pos x="3" y="46"/>
                </a:cxn>
                <a:cxn ang="0">
                  <a:pos x="5" y="47"/>
                </a:cxn>
                <a:cxn ang="0">
                  <a:pos x="7" y="46"/>
                </a:cxn>
                <a:cxn ang="0">
                  <a:pos x="9" y="46"/>
                </a:cxn>
                <a:cxn ang="0">
                  <a:pos x="10" y="44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10" y="33"/>
                </a:cxn>
                <a:cxn ang="0">
                  <a:pos x="11" y="25"/>
                </a:cxn>
                <a:cxn ang="0">
                  <a:pos x="13" y="15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6" h="47">
                  <a:moveTo>
                    <a:pt x="8" y="2"/>
                  </a:moveTo>
                  <a:lnTo>
                    <a:pt x="8" y="2"/>
                  </a:lnTo>
                  <a:lnTo>
                    <a:pt x="3" y="12"/>
                  </a:lnTo>
                  <a:lnTo>
                    <a:pt x="1" y="21"/>
                  </a:lnTo>
                  <a:lnTo>
                    <a:pt x="0" y="3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44"/>
                  </a:lnTo>
                  <a:lnTo>
                    <a:pt x="2" y="46"/>
                  </a:lnTo>
                  <a:lnTo>
                    <a:pt x="3" y="46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6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33"/>
                  </a:lnTo>
                  <a:lnTo>
                    <a:pt x="11" y="25"/>
                  </a:lnTo>
                  <a:lnTo>
                    <a:pt x="13" y="1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6" name="Freeform 882">
              <a:extLst>
                <a:ext uri="{FF2B5EF4-FFF2-40B4-BE49-F238E27FC236}">
                  <a16:creationId xmlns:a16="http://schemas.microsoft.com/office/drawing/2014/main" id="{FADE0A27-1F76-266E-E8D6-45BCD9834F75}"/>
                </a:ext>
              </a:extLst>
            </p:cNvPr>
            <p:cNvSpPr/>
            <p:nvPr/>
          </p:nvSpPr>
          <p:spPr bwMode="auto">
            <a:xfrm>
              <a:off x="4244976" y="1498601"/>
              <a:ext cx="9525" cy="25400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7" y="4"/>
                </a:cxn>
                <a:cxn ang="0">
                  <a:pos x="5" y="14"/>
                </a:cxn>
                <a:cxn ang="0">
                  <a:pos x="3" y="24"/>
                </a:cxn>
                <a:cxn ang="0">
                  <a:pos x="1" y="33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1" y="44"/>
                </a:cxn>
                <a:cxn ang="0">
                  <a:pos x="1" y="46"/>
                </a:cxn>
                <a:cxn ang="0">
                  <a:pos x="3" y="46"/>
                </a:cxn>
                <a:cxn ang="0">
                  <a:pos x="5" y="47"/>
                </a:cxn>
                <a:cxn ang="0">
                  <a:pos x="7" y="46"/>
                </a:cxn>
                <a:cxn ang="0">
                  <a:pos x="9" y="46"/>
                </a:cxn>
                <a:cxn ang="0">
                  <a:pos x="10" y="44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12" y="33"/>
                </a:cxn>
                <a:cxn ang="0">
                  <a:pos x="14" y="24"/>
                </a:cxn>
                <a:cxn ang="0">
                  <a:pos x="16" y="14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17" h="47">
                  <a:moveTo>
                    <a:pt x="7" y="4"/>
                  </a:moveTo>
                  <a:lnTo>
                    <a:pt x="7" y="4"/>
                  </a:lnTo>
                  <a:lnTo>
                    <a:pt x="5" y="14"/>
                  </a:lnTo>
                  <a:lnTo>
                    <a:pt x="3" y="24"/>
                  </a:lnTo>
                  <a:lnTo>
                    <a:pt x="1" y="3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44"/>
                  </a:lnTo>
                  <a:lnTo>
                    <a:pt x="1" y="46"/>
                  </a:lnTo>
                  <a:lnTo>
                    <a:pt x="3" y="46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6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2" y="33"/>
                  </a:lnTo>
                  <a:lnTo>
                    <a:pt x="14" y="24"/>
                  </a:lnTo>
                  <a:lnTo>
                    <a:pt x="16" y="1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7" name="Freeform 883">
              <a:extLst>
                <a:ext uri="{FF2B5EF4-FFF2-40B4-BE49-F238E27FC236}">
                  <a16:creationId xmlns:a16="http://schemas.microsoft.com/office/drawing/2014/main" id="{AEA1B6D8-4E4B-CEE9-CB30-D9405C001BF4}"/>
                </a:ext>
              </a:extLst>
            </p:cNvPr>
            <p:cNvSpPr/>
            <p:nvPr/>
          </p:nvSpPr>
          <p:spPr bwMode="auto">
            <a:xfrm>
              <a:off x="4778376" y="1522413"/>
              <a:ext cx="9525" cy="317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5" y="18"/>
                </a:cxn>
                <a:cxn ang="0">
                  <a:pos x="3" y="30"/>
                </a:cxn>
                <a:cxn ang="0">
                  <a:pos x="1" y="43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3" y="59"/>
                </a:cxn>
                <a:cxn ang="0">
                  <a:pos x="5" y="60"/>
                </a:cxn>
                <a:cxn ang="0">
                  <a:pos x="6" y="59"/>
                </a:cxn>
                <a:cxn ang="0">
                  <a:pos x="8" y="59"/>
                </a:cxn>
                <a:cxn ang="0">
                  <a:pos x="9" y="57"/>
                </a:cxn>
                <a:cxn ang="0">
                  <a:pos x="9" y="55"/>
                </a:cxn>
                <a:cxn ang="0">
                  <a:pos x="9" y="55"/>
                </a:cxn>
                <a:cxn ang="0">
                  <a:pos x="11" y="43"/>
                </a:cxn>
                <a:cxn ang="0">
                  <a:pos x="13" y="30"/>
                </a:cxn>
                <a:cxn ang="0">
                  <a:pos x="15" y="1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16" h="60">
                  <a:moveTo>
                    <a:pt x="6" y="4"/>
                  </a:moveTo>
                  <a:lnTo>
                    <a:pt x="6" y="4"/>
                  </a:lnTo>
                  <a:lnTo>
                    <a:pt x="5" y="18"/>
                  </a:lnTo>
                  <a:lnTo>
                    <a:pt x="3" y="30"/>
                  </a:lnTo>
                  <a:lnTo>
                    <a:pt x="1" y="4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3" y="59"/>
                  </a:lnTo>
                  <a:lnTo>
                    <a:pt x="5" y="60"/>
                  </a:lnTo>
                  <a:lnTo>
                    <a:pt x="6" y="59"/>
                  </a:lnTo>
                  <a:lnTo>
                    <a:pt x="8" y="59"/>
                  </a:lnTo>
                  <a:lnTo>
                    <a:pt x="9" y="57"/>
                  </a:lnTo>
                  <a:lnTo>
                    <a:pt x="9" y="55"/>
                  </a:lnTo>
                  <a:lnTo>
                    <a:pt x="9" y="55"/>
                  </a:lnTo>
                  <a:lnTo>
                    <a:pt x="11" y="43"/>
                  </a:lnTo>
                  <a:lnTo>
                    <a:pt x="13" y="30"/>
                  </a:lnTo>
                  <a:lnTo>
                    <a:pt x="15" y="1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8" name="Freeform 884">
              <a:extLst>
                <a:ext uri="{FF2B5EF4-FFF2-40B4-BE49-F238E27FC236}">
                  <a16:creationId xmlns:a16="http://schemas.microsoft.com/office/drawing/2014/main" id="{A1ADC6AF-BCAA-5BA8-B31F-E40A93EAF9EC}"/>
                </a:ext>
              </a:extLst>
            </p:cNvPr>
            <p:cNvSpPr/>
            <p:nvPr/>
          </p:nvSpPr>
          <p:spPr bwMode="auto">
            <a:xfrm>
              <a:off x="4805363" y="1528763"/>
              <a:ext cx="12700" cy="31750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1" y="16"/>
                </a:cxn>
                <a:cxn ang="0">
                  <a:pos x="9" y="29"/>
                </a:cxn>
                <a:cxn ang="0">
                  <a:pos x="5" y="41"/>
                </a:cxn>
                <a:cxn ang="0">
                  <a:pos x="1" y="53"/>
                </a:cxn>
                <a:cxn ang="0">
                  <a:pos x="1" y="53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3" y="60"/>
                </a:cxn>
                <a:cxn ang="0">
                  <a:pos x="5" y="60"/>
                </a:cxn>
                <a:cxn ang="0">
                  <a:pos x="6" y="60"/>
                </a:cxn>
                <a:cxn ang="0">
                  <a:pos x="8" y="59"/>
                </a:cxn>
                <a:cxn ang="0">
                  <a:pos x="9" y="58"/>
                </a:cxn>
                <a:cxn ang="0">
                  <a:pos x="9" y="58"/>
                </a:cxn>
                <a:cxn ang="0">
                  <a:pos x="14" y="45"/>
                </a:cxn>
                <a:cxn ang="0">
                  <a:pos x="18" y="32"/>
                </a:cxn>
                <a:cxn ang="0">
                  <a:pos x="21" y="18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1" y="3"/>
                </a:cxn>
                <a:cxn ang="0">
                  <a:pos x="20" y="1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4" y="1"/>
                </a:cxn>
                <a:cxn ang="0">
                  <a:pos x="13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22" h="60">
                  <a:moveTo>
                    <a:pt x="13" y="5"/>
                  </a:moveTo>
                  <a:lnTo>
                    <a:pt x="13" y="5"/>
                  </a:lnTo>
                  <a:lnTo>
                    <a:pt x="11" y="16"/>
                  </a:lnTo>
                  <a:lnTo>
                    <a:pt x="9" y="29"/>
                  </a:lnTo>
                  <a:lnTo>
                    <a:pt x="5" y="41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6" y="60"/>
                  </a:lnTo>
                  <a:lnTo>
                    <a:pt x="8" y="59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4" y="45"/>
                  </a:lnTo>
                  <a:lnTo>
                    <a:pt x="18" y="32"/>
                  </a:lnTo>
                  <a:lnTo>
                    <a:pt x="21" y="18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3"/>
                  </a:lnTo>
                  <a:lnTo>
                    <a:pt x="20" y="1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1"/>
                  </a:lnTo>
                  <a:lnTo>
                    <a:pt x="13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9" name="Freeform 885">
              <a:extLst>
                <a:ext uri="{FF2B5EF4-FFF2-40B4-BE49-F238E27FC236}">
                  <a16:creationId xmlns:a16="http://schemas.microsoft.com/office/drawing/2014/main" id="{A104104F-D54C-6C6D-ACC0-7FF9A3426AA5}"/>
                </a:ext>
              </a:extLst>
            </p:cNvPr>
            <p:cNvSpPr/>
            <p:nvPr/>
          </p:nvSpPr>
          <p:spPr bwMode="auto">
            <a:xfrm>
              <a:off x="4494213" y="1227138"/>
              <a:ext cx="20638" cy="28575"/>
            </a:xfrm>
            <a:custGeom>
              <a:avLst/>
              <a:gdLst/>
              <a:ahLst/>
              <a:cxnLst>
                <a:cxn ang="0">
                  <a:pos x="32" y="5"/>
                </a:cxn>
                <a:cxn ang="0">
                  <a:pos x="32" y="5"/>
                </a:cxn>
                <a:cxn ang="0">
                  <a:pos x="31" y="8"/>
                </a:cxn>
                <a:cxn ang="0">
                  <a:pos x="30" y="11"/>
                </a:cxn>
                <a:cxn ang="0">
                  <a:pos x="26" y="17"/>
                </a:cxn>
                <a:cxn ang="0">
                  <a:pos x="21" y="22"/>
                </a:cxn>
                <a:cxn ang="0">
                  <a:pos x="15" y="27"/>
                </a:cxn>
                <a:cxn ang="0">
                  <a:pos x="15" y="27"/>
                </a:cxn>
                <a:cxn ang="0">
                  <a:pos x="11" y="32"/>
                </a:cxn>
                <a:cxn ang="0">
                  <a:pos x="6" y="36"/>
                </a:cxn>
                <a:cxn ang="0">
                  <a:pos x="3" y="42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0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2" y="44"/>
                </a:cxn>
                <a:cxn ang="0">
                  <a:pos x="17" y="38"/>
                </a:cxn>
                <a:cxn ang="0">
                  <a:pos x="28" y="29"/>
                </a:cxn>
                <a:cxn ang="0">
                  <a:pos x="32" y="23"/>
                </a:cxn>
                <a:cxn ang="0">
                  <a:pos x="37" y="18"/>
                </a:cxn>
                <a:cxn ang="0">
                  <a:pos x="40" y="12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1"/>
                </a:cxn>
                <a:cxn ang="0">
                  <a:pos x="38" y="1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3" y="1"/>
                </a:cxn>
                <a:cxn ang="0">
                  <a:pos x="32" y="3"/>
                </a:cxn>
                <a:cxn ang="0">
                  <a:pos x="32" y="5"/>
                </a:cxn>
                <a:cxn ang="0">
                  <a:pos x="32" y="5"/>
                </a:cxn>
              </a:cxnLst>
              <a:rect l="0" t="0" r="r" b="b"/>
              <a:pathLst>
                <a:path w="41" h="53">
                  <a:moveTo>
                    <a:pt x="32" y="5"/>
                  </a:moveTo>
                  <a:lnTo>
                    <a:pt x="32" y="5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26" y="17"/>
                  </a:lnTo>
                  <a:lnTo>
                    <a:pt x="21" y="22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1" y="32"/>
                  </a:lnTo>
                  <a:lnTo>
                    <a:pt x="6" y="36"/>
                  </a:lnTo>
                  <a:lnTo>
                    <a:pt x="3" y="42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2" y="44"/>
                  </a:lnTo>
                  <a:lnTo>
                    <a:pt x="17" y="38"/>
                  </a:lnTo>
                  <a:lnTo>
                    <a:pt x="28" y="29"/>
                  </a:lnTo>
                  <a:lnTo>
                    <a:pt x="32" y="23"/>
                  </a:lnTo>
                  <a:lnTo>
                    <a:pt x="37" y="18"/>
                  </a:lnTo>
                  <a:lnTo>
                    <a:pt x="40" y="12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1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3" y="1"/>
                  </a:lnTo>
                  <a:lnTo>
                    <a:pt x="32" y="3"/>
                  </a:lnTo>
                  <a:lnTo>
                    <a:pt x="32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0" name="Freeform 886">
              <a:extLst>
                <a:ext uri="{FF2B5EF4-FFF2-40B4-BE49-F238E27FC236}">
                  <a16:creationId xmlns:a16="http://schemas.microsoft.com/office/drawing/2014/main" id="{8F00176C-5865-2C81-F59A-E7F395A49187}"/>
                </a:ext>
              </a:extLst>
            </p:cNvPr>
            <p:cNvSpPr/>
            <p:nvPr/>
          </p:nvSpPr>
          <p:spPr bwMode="auto">
            <a:xfrm>
              <a:off x="4527551" y="1233488"/>
              <a:ext cx="20638" cy="222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" y="33"/>
                </a:cxn>
                <a:cxn ang="0">
                  <a:pos x="2" y="33"/>
                </a:cxn>
                <a:cxn ang="0">
                  <a:pos x="1" y="35"/>
                </a:cxn>
                <a:cxn ang="0">
                  <a:pos x="0" y="37"/>
                </a:cxn>
                <a:cxn ang="0">
                  <a:pos x="1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5" y="41"/>
                </a:cxn>
                <a:cxn ang="0">
                  <a:pos x="6" y="41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7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8" y="1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1" h="41">
                  <a:moveTo>
                    <a:pt x="33" y="2"/>
                  </a:moveTo>
                  <a:lnTo>
                    <a:pt x="33" y="2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1" y="35"/>
                  </a:lnTo>
                  <a:lnTo>
                    <a:pt x="0" y="37"/>
                  </a:lnTo>
                  <a:lnTo>
                    <a:pt x="1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5" y="41"/>
                  </a:lnTo>
                  <a:lnTo>
                    <a:pt x="6" y="41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7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1" name="Freeform 887">
              <a:extLst>
                <a:ext uri="{FF2B5EF4-FFF2-40B4-BE49-F238E27FC236}">
                  <a16:creationId xmlns:a16="http://schemas.microsoft.com/office/drawing/2014/main" id="{781F1BBA-436B-3F8E-C709-1248425AB233}"/>
                </a:ext>
              </a:extLst>
            </p:cNvPr>
            <p:cNvSpPr/>
            <p:nvPr/>
          </p:nvSpPr>
          <p:spPr bwMode="auto">
            <a:xfrm>
              <a:off x="4564063" y="1230313"/>
              <a:ext cx="22225" cy="28575"/>
            </a:xfrm>
            <a:custGeom>
              <a:avLst/>
              <a:gdLst/>
              <a:ahLst/>
              <a:cxnLst>
                <a:cxn ang="0">
                  <a:pos x="32" y="5"/>
                </a:cxn>
                <a:cxn ang="0">
                  <a:pos x="32" y="5"/>
                </a:cxn>
                <a:cxn ang="0">
                  <a:pos x="31" y="11"/>
                </a:cxn>
                <a:cxn ang="0">
                  <a:pos x="27" y="16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1" y="36"/>
                </a:cxn>
                <a:cxn ang="0">
                  <a:pos x="2" y="45"/>
                </a:cxn>
                <a:cxn ang="0">
                  <a:pos x="2" y="45"/>
                </a:cxn>
                <a:cxn ang="0">
                  <a:pos x="0" y="47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2" y="53"/>
                </a:cxn>
                <a:cxn ang="0">
                  <a:pos x="3" y="54"/>
                </a:cxn>
                <a:cxn ang="0">
                  <a:pos x="5" y="54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8" y="53"/>
                </a:cxn>
                <a:cxn ang="0">
                  <a:pos x="18" y="42"/>
                </a:cxn>
                <a:cxn ang="0">
                  <a:pos x="30" y="31"/>
                </a:cxn>
                <a:cxn ang="0">
                  <a:pos x="34" y="25"/>
                </a:cxn>
                <a:cxn ang="0">
                  <a:pos x="38" y="18"/>
                </a:cxn>
                <a:cxn ang="0">
                  <a:pos x="40" y="12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4" y="2"/>
                </a:cxn>
                <a:cxn ang="0">
                  <a:pos x="33" y="3"/>
                </a:cxn>
                <a:cxn ang="0">
                  <a:pos x="32" y="5"/>
                </a:cxn>
                <a:cxn ang="0">
                  <a:pos x="32" y="5"/>
                </a:cxn>
              </a:cxnLst>
              <a:rect l="0" t="0" r="r" b="b"/>
              <a:pathLst>
                <a:path w="41" h="54">
                  <a:moveTo>
                    <a:pt x="32" y="5"/>
                  </a:moveTo>
                  <a:lnTo>
                    <a:pt x="32" y="5"/>
                  </a:lnTo>
                  <a:lnTo>
                    <a:pt x="31" y="11"/>
                  </a:lnTo>
                  <a:lnTo>
                    <a:pt x="27" y="16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1" y="36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0" y="47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2" y="53"/>
                  </a:lnTo>
                  <a:lnTo>
                    <a:pt x="3" y="54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18" y="42"/>
                  </a:lnTo>
                  <a:lnTo>
                    <a:pt x="30" y="31"/>
                  </a:lnTo>
                  <a:lnTo>
                    <a:pt x="34" y="25"/>
                  </a:lnTo>
                  <a:lnTo>
                    <a:pt x="38" y="18"/>
                  </a:lnTo>
                  <a:lnTo>
                    <a:pt x="40" y="12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4" y="2"/>
                  </a:lnTo>
                  <a:lnTo>
                    <a:pt x="33" y="3"/>
                  </a:lnTo>
                  <a:lnTo>
                    <a:pt x="32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2" name="Freeform 888">
              <a:extLst>
                <a:ext uri="{FF2B5EF4-FFF2-40B4-BE49-F238E27FC236}">
                  <a16:creationId xmlns:a16="http://schemas.microsoft.com/office/drawing/2014/main" id="{089F5067-D72D-28CA-1E58-16B7C71049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4326" y="1127126"/>
              <a:ext cx="785813" cy="679450"/>
            </a:xfrm>
            <a:custGeom>
              <a:avLst/>
              <a:gdLst/>
              <a:ahLst/>
              <a:cxnLst>
                <a:cxn ang="0">
                  <a:pos x="634" y="1271"/>
                </a:cxn>
                <a:cxn ang="0">
                  <a:pos x="387" y="1234"/>
                </a:cxn>
                <a:cxn ang="0">
                  <a:pos x="279" y="1187"/>
                </a:cxn>
                <a:cxn ang="0">
                  <a:pos x="153" y="1083"/>
                </a:cxn>
                <a:cxn ang="0">
                  <a:pos x="66" y="954"/>
                </a:cxn>
                <a:cxn ang="0">
                  <a:pos x="17" y="807"/>
                </a:cxn>
                <a:cxn ang="0">
                  <a:pos x="1" y="598"/>
                </a:cxn>
                <a:cxn ang="0">
                  <a:pos x="25" y="439"/>
                </a:cxn>
                <a:cxn ang="0">
                  <a:pos x="63" y="319"/>
                </a:cxn>
                <a:cxn ang="0">
                  <a:pos x="107" y="205"/>
                </a:cxn>
                <a:cxn ang="0">
                  <a:pos x="207" y="99"/>
                </a:cxn>
                <a:cxn ang="0">
                  <a:pos x="338" y="36"/>
                </a:cxn>
                <a:cxn ang="0">
                  <a:pos x="560" y="4"/>
                </a:cxn>
                <a:cxn ang="0">
                  <a:pos x="748" y="0"/>
                </a:cxn>
                <a:cxn ang="0">
                  <a:pos x="830" y="3"/>
                </a:cxn>
                <a:cxn ang="0">
                  <a:pos x="977" y="24"/>
                </a:cxn>
                <a:cxn ang="0">
                  <a:pos x="1080" y="55"/>
                </a:cxn>
                <a:cxn ang="0">
                  <a:pos x="1243" y="152"/>
                </a:cxn>
                <a:cxn ang="0">
                  <a:pos x="1363" y="247"/>
                </a:cxn>
                <a:cxn ang="0">
                  <a:pos x="1435" y="371"/>
                </a:cxn>
                <a:cxn ang="0">
                  <a:pos x="1481" y="506"/>
                </a:cxn>
                <a:cxn ang="0">
                  <a:pos x="1480" y="666"/>
                </a:cxn>
                <a:cxn ang="0">
                  <a:pos x="1460" y="824"/>
                </a:cxn>
                <a:cxn ang="0">
                  <a:pos x="1402" y="976"/>
                </a:cxn>
                <a:cxn ang="0">
                  <a:pos x="1313" y="1099"/>
                </a:cxn>
                <a:cxn ang="0">
                  <a:pos x="1184" y="1204"/>
                </a:cxn>
                <a:cxn ang="0">
                  <a:pos x="1039" y="1257"/>
                </a:cxn>
                <a:cxn ang="0">
                  <a:pos x="808" y="1282"/>
                </a:cxn>
                <a:cxn ang="0">
                  <a:pos x="501" y="40"/>
                </a:cxn>
                <a:cxn ang="0">
                  <a:pos x="326" y="76"/>
                </a:cxn>
                <a:cxn ang="0">
                  <a:pos x="213" y="137"/>
                </a:cxn>
                <a:cxn ang="0">
                  <a:pos x="142" y="226"/>
                </a:cxn>
                <a:cxn ang="0">
                  <a:pos x="75" y="396"/>
                </a:cxn>
                <a:cxn ang="0">
                  <a:pos x="40" y="570"/>
                </a:cxn>
                <a:cxn ang="0">
                  <a:pos x="41" y="747"/>
                </a:cxn>
                <a:cxn ang="0">
                  <a:pos x="87" y="916"/>
                </a:cxn>
                <a:cxn ang="0">
                  <a:pos x="173" y="1051"/>
                </a:cxn>
                <a:cxn ang="0">
                  <a:pos x="310" y="1162"/>
                </a:cxn>
                <a:cxn ang="0">
                  <a:pos x="445" y="1210"/>
                </a:cxn>
                <a:cxn ang="0">
                  <a:pos x="791" y="1244"/>
                </a:cxn>
                <a:cxn ang="0">
                  <a:pos x="977" y="1230"/>
                </a:cxn>
                <a:cxn ang="0">
                  <a:pos x="1073" y="1215"/>
                </a:cxn>
                <a:cxn ang="0">
                  <a:pos x="1202" y="1150"/>
                </a:cxn>
                <a:cxn ang="0">
                  <a:pos x="1325" y="1029"/>
                </a:cxn>
                <a:cxn ang="0">
                  <a:pos x="1401" y="891"/>
                </a:cxn>
                <a:cxn ang="0">
                  <a:pos x="1444" y="708"/>
                </a:cxn>
                <a:cxn ang="0">
                  <a:pos x="1446" y="544"/>
                </a:cxn>
                <a:cxn ang="0">
                  <a:pos x="1395" y="376"/>
                </a:cxn>
                <a:cxn ang="0">
                  <a:pos x="1325" y="258"/>
                </a:cxn>
                <a:cxn ang="0">
                  <a:pos x="1268" y="211"/>
                </a:cxn>
                <a:cxn ang="0">
                  <a:pos x="1113" y="110"/>
                </a:cxn>
                <a:cxn ang="0">
                  <a:pos x="1046" y="84"/>
                </a:cxn>
                <a:cxn ang="0">
                  <a:pos x="939" y="51"/>
                </a:cxn>
                <a:cxn ang="0">
                  <a:pos x="751" y="36"/>
                </a:cxn>
                <a:cxn ang="0">
                  <a:pos x="700" y="36"/>
                </a:cxn>
              </a:cxnLst>
              <a:rect l="0" t="0" r="r" b="b"/>
              <a:pathLst>
                <a:path w="1484" h="1282">
                  <a:moveTo>
                    <a:pt x="779" y="1282"/>
                  </a:moveTo>
                  <a:lnTo>
                    <a:pt x="779" y="1282"/>
                  </a:lnTo>
                  <a:lnTo>
                    <a:pt x="740" y="1281"/>
                  </a:lnTo>
                  <a:lnTo>
                    <a:pt x="703" y="1279"/>
                  </a:lnTo>
                  <a:lnTo>
                    <a:pt x="668" y="1276"/>
                  </a:lnTo>
                  <a:lnTo>
                    <a:pt x="634" y="1271"/>
                  </a:lnTo>
                  <a:lnTo>
                    <a:pt x="634" y="1271"/>
                  </a:lnTo>
                  <a:lnTo>
                    <a:pt x="589" y="1264"/>
                  </a:lnTo>
                  <a:lnTo>
                    <a:pt x="543" y="1259"/>
                  </a:lnTo>
                  <a:lnTo>
                    <a:pt x="543" y="1259"/>
                  </a:lnTo>
                  <a:lnTo>
                    <a:pt x="480" y="1252"/>
                  </a:lnTo>
                  <a:lnTo>
                    <a:pt x="449" y="1248"/>
                  </a:lnTo>
                  <a:lnTo>
                    <a:pt x="418" y="1242"/>
                  </a:lnTo>
                  <a:lnTo>
                    <a:pt x="387" y="1234"/>
                  </a:lnTo>
                  <a:lnTo>
                    <a:pt x="357" y="1225"/>
                  </a:lnTo>
                  <a:lnTo>
                    <a:pt x="342" y="1220"/>
                  </a:lnTo>
                  <a:lnTo>
                    <a:pt x="328" y="1214"/>
                  </a:lnTo>
                  <a:lnTo>
                    <a:pt x="313" y="1206"/>
                  </a:lnTo>
                  <a:lnTo>
                    <a:pt x="300" y="1199"/>
                  </a:lnTo>
                  <a:lnTo>
                    <a:pt x="300" y="1199"/>
                  </a:lnTo>
                  <a:lnTo>
                    <a:pt x="279" y="1187"/>
                  </a:lnTo>
                  <a:lnTo>
                    <a:pt x="258" y="1173"/>
                  </a:lnTo>
                  <a:lnTo>
                    <a:pt x="239" y="1160"/>
                  </a:lnTo>
                  <a:lnTo>
                    <a:pt x="220" y="1145"/>
                  </a:lnTo>
                  <a:lnTo>
                    <a:pt x="202" y="1131"/>
                  </a:lnTo>
                  <a:lnTo>
                    <a:pt x="185" y="1115"/>
                  </a:lnTo>
                  <a:lnTo>
                    <a:pt x="168" y="1100"/>
                  </a:lnTo>
                  <a:lnTo>
                    <a:pt x="153" y="1083"/>
                  </a:lnTo>
                  <a:lnTo>
                    <a:pt x="138" y="1067"/>
                  </a:lnTo>
                  <a:lnTo>
                    <a:pt x="124" y="1049"/>
                  </a:lnTo>
                  <a:lnTo>
                    <a:pt x="110" y="1031"/>
                  </a:lnTo>
                  <a:lnTo>
                    <a:pt x="98" y="1013"/>
                  </a:lnTo>
                  <a:lnTo>
                    <a:pt x="86" y="993"/>
                  </a:lnTo>
                  <a:lnTo>
                    <a:pt x="75" y="973"/>
                  </a:lnTo>
                  <a:lnTo>
                    <a:pt x="66" y="954"/>
                  </a:lnTo>
                  <a:lnTo>
                    <a:pt x="56" y="933"/>
                  </a:lnTo>
                  <a:lnTo>
                    <a:pt x="56" y="933"/>
                  </a:lnTo>
                  <a:lnTo>
                    <a:pt x="46" y="908"/>
                  </a:lnTo>
                  <a:lnTo>
                    <a:pt x="37" y="882"/>
                  </a:lnTo>
                  <a:lnTo>
                    <a:pt x="29" y="857"/>
                  </a:lnTo>
                  <a:lnTo>
                    <a:pt x="22" y="832"/>
                  </a:lnTo>
                  <a:lnTo>
                    <a:pt x="17" y="807"/>
                  </a:lnTo>
                  <a:lnTo>
                    <a:pt x="12" y="784"/>
                  </a:lnTo>
                  <a:lnTo>
                    <a:pt x="9" y="759"/>
                  </a:lnTo>
                  <a:lnTo>
                    <a:pt x="6" y="735"/>
                  </a:lnTo>
                  <a:lnTo>
                    <a:pt x="3" y="711"/>
                  </a:lnTo>
                  <a:lnTo>
                    <a:pt x="1" y="688"/>
                  </a:lnTo>
                  <a:lnTo>
                    <a:pt x="0" y="643"/>
                  </a:lnTo>
                  <a:lnTo>
                    <a:pt x="1" y="598"/>
                  </a:lnTo>
                  <a:lnTo>
                    <a:pt x="3" y="556"/>
                  </a:lnTo>
                  <a:lnTo>
                    <a:pt x="3" y="556"/>
                  </a:lnTo>
                  <a:lnTo>
                    <a:pt x="6" y="532"/>
                  </a:lnTo>
                  <a:lnTo>
                    <a:pt x="9" y="508"/>
                  </a:lnTo>
                  <a:lnTo>
                    <a:pt x="14" y="485"/>
                  </a:lnTo>
                  <a:lnTo>
                    <a:pt x="19" y="462"/>
                  </a:lnTo>
                  <a:lnTo>
                    <a:pt x="25" y="439"/>
                  </a:lnTo>
                  <a:lnTo>
                    <a:pt x="32" y="418"/>
                  </a:lnTo>
                  <a:lnTo>
                    <a:pt x="47" y="372"/>
                  </a:lnTo>
                  <a:lnTo>
                    <a:pt x="50" y="363"/>
                  </a:lnTo>
                  <a:lnTo>
                    <a:pt x="50" y="363"/>
                  </a:lnTo>
                  <a:lnTo>
                    <a:pt x="56" y="342"/>
                  </a:lnTo>
                  <a:lnTo>
                    <a:pt x="63" y="319"/>
                  </a:lnTo>
                  <a:lnTo>
                    <a:pt x="63" y="319"/>
                  </a:lnTo>
                  <a:lnTo>
                    <a:pt x="72" y="288"/>
                  </a:lnTo>
                  <a:lnTo>
                    <a:pt x="81" y="259"/>
                  </a:lnTo>
                  <a:lnTo>
                    <a:pt x="86" y="245"/>
                  </a:lnTo>
                  <a:lnTo>
                    <a:pt x="93" y="231"/>
                  </a:lnTo>
                  <a:lnTo>
                    <a:pt x="100" y="218"/>
                  </a:lnTo>
                  <a:lnTo>
                    <a:pt x="107" y="205"/>
                  </a:lnTo>
                  <a:lnTo>
                    <a:pt x="107" y="205"/>
                  </a:lnTo>
                  <a:lnTo>
                    <a:pt x="120" y="188"/>
                  </a:lnTo>
                  <a:lnTo>
                    <a:pt x="133" y="170"/>
                  </a:lnTo>
                  <a:lnTo>
                    <a:pt x="146" y="154"/>
                  </a:lnTo>
                  <a:lnTo>
                    <a:pt x="161" y="139"/>
                  </a:lnTo>
                  <a:lnTo>
                    <a:pt x="175" y="125"/>
                  </a:lnTo>
                  <a:lnTo>
                    <a:pt x="191" y="112"/>
                  </a:lnTo>
                  <a:lnTo>
                    <a:pt x="207" y="99"/>
                  </a:lnTo>
                  <a:lnTo>
                    <a:pt x="223" y="88"/>
                  </a:lnTo>
                  <a:lnTo>
                    <a:pt x="241" y="78"/>
                  </a:lnTo>
                  <a:lnTo>
                    <a:pt x="258" y="67"/>
                  </a:lnTo>
                  <a:lnTo>
                    <a:pt x="277" y="59"/>
                  </a:lnTo>
                  <a:lnTo>
                    <a:pt x="297" y="51"/>
                  </a:lnTo>
                  <a:lnTo>
                    <a:pt x="317" y="44"/>
                  </a:lnTo>
                  <a:lnTo>
                    <a:pt x="338" y="36"/>
                  </a:lnTo>
                  <a:lnTo>
                    <a:pt x="360" y="31"/>
                  </a:lnTo>
                  <a:lnTo>
                    <a:pt x="383" y="26"/>
                  </a:lnTo>
                  <a:lnTo>
                    <a:pt x="383" y="26"/>
                  </a:lnTo>
                  <a:lnTo>
                    <a:pt x="427" y="18"/>
                  </a:lnTo>
                  <a:lnTo>
                    <a:pt x="472" y="11"/>
                  </a:lnTo>
                  <a:lnTo>
                    <a:pt x="516" y="7"/>
                  </a:lnTo>
                  <a:lnTo>
                    <a:pt x="560" y="4"/>
                  </a:lnTo>
                  <a:lnTo>
                    <a:pt x="606" y="2"/>
                  </a:lnTo>
                  <a:lnTo>
                    <a:pt x="651" y="1"/>
                  </a:lnTo>
                  <a:lnTo>
                    <a:pt x="744" y="0"/>
                  </a:lnTo>
                  <a:lnTo>
                    <a:pt x="744" y="0"/>
                  </a:lnTo>
                  <a:lnTo>
                    <a:pt x="746" y="0"/>
                  </a:lnTo>
                  <a:lnTo>
                    <a:pt x="747" y="0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50" y="0"/>
                  </a:lnTo>
                  <a:lnTo>
                    <a:pt x="751" y="0"/>
                  </a:lnTo>
                  <a:lnTo>
                    <a:pt x="751" y="0"/>
                  </a:lnTo>
                  <a:lnTo>
                    <a:pt x="792" y="1"/>
                  </a:lnTo>
                  <a:lnTo>
                    <a:pt x="792" y="1"/>
                  </a:lnTo>
                  <a:lnTo>
                    <a:pt x="830" y="3"/>
                  </a:lnTo>
                  <a:lnTo>
                    <a:pt x="868" y="5"/>
                  </a:lnTo>
                  <a:lnTo>
                    <a:pt x="905" y="8"/>
                  </a:lnTo>
                  <a:lnTo>
                    <a:pt x="923" y="11"/>
                  </a:lnTo>
                  <a:lnTo>
                    <a:pt x="941" y="14"/>
                  </a:lnTo>
                  <a:lnTo>
                    <a:pt x="941" y="14"/>
                  </a:lnTo>
                  <a:lnTo>
                    <a:pt x="959" y="19"/>
                  </a:lnTo>
                  <a:lnTo>
                    <a:pt x="977" y="24"/>
                  </a:lnTo>
                  <a:lnTo>
                    <a:pt x="1011" y="35"/>
                  </a:lnTo>
                  <a:lnTo>
                    <a:pt x="1011" y="35"/>
                  </a:lnTo>
                  <a:lnTo>
                    <a:pt x="1041" y="45"/>
                  </a:lnTo>
                  <a:lnTo>
                    <a:pt x="1041" y="45"/>
                  </a:lnTo>
                  <a:lnTo>
                    <a:pt x="1066" y="52"/>
                  </a:lnTo>
                  <a:lnTo>
                    <a:pt x="1066" y="52"/>
                  </a:lnTo>
                  <a:lnTo>
                    <a:pt x="1080" y="55"/>
                  </a:lnTo>
                  <a:lnTo>
                    <a:pt x="1094" y="59"/>
                  </a:lnTo>
                  <a:lnTo>
                    <a:pt x="1107" y="64"/>
                  </a:lnTo>
                  <a:lnTo>
                    <a:pt x="1120" y="70"/>
                  </a:lnTo>
                  <a:lnTo>
                    <a:pt x="1120" y="70"/>
                  </a:lnTo>
                  <a:lnTo>
                    <a:pt x="1189" y="116"/>
                  </a:lnTo>
                  <a:lnTo>
                    <a:pt x="1189" y="116"/>
                  </a:lnTo>
                  <a:lnTo>
                    <a:pt x="1243" y="152"/>
                  </a:lnTo>
                  <a:lnTo>
                    <a:pt x="1298" y="187"/>
                  </a:lnTo>
                  <a:lnTo>
                    <a:pt x="1298" y="187"/>
                  </a:lnTo>
                  <a:lnTo>
                    <a:pt x="1307" y="193"/>
                  </a:lnTo>
                  <a:lnTo>
                    <a:pt x="1317" y="200"/>
                  </a:lnTo>
                  <a:lnTo>
                    <a:pt x="1334" y="215"/>
                  </a:lnTo>
                  <a:lnTo>
                    <a:pt x="1350" y="230"/>
                  </a:lnTo>
                  <a:lnTo>
                    <a:pt x="1363" y="247"/>
                  </a:lnTo>
                  <a:lnTo>
                    <a:pt x="1377" y="264"/>
                  </a:lnTo>
                  <a:lnTo>
                    <a:pt x="1388" y="283"/>
                  </a:lnTo>
                  <a:lnTo>
                    <a:pt x="1398" y="301"/>
                  </a:lnTo>
                  <a:lnTo>
                    <a:pt x="1408" y="318"/>
                  </a:lnTo>
                  <a:lnTo>
                    <a:pt x="1415" y="334"/>
                  </a:lnTo>
                  <a:lnTo>
                    <a:pt x="1415" y="334"/>
                  </a:lnTo>
                  <a:lnTo>
                    <a:pt x="1435" y="371"/>
                  </a:lnTo>
                  <a:lnTo>
                    <a:pt x="1452" y="409"/>
                  </a:lnTo>
                  <a:lnTo>
                    <a:pt x="1461" y="429"/>
                  </a:lnTo>
                  <a:lnTo>
                    <a:pt x="1468" y="449"/>
                  </a:lnTo>
                  <a:lnTo>
                    <a:pt x="1474" y="469"/>
                  </a:lnTo>
                  <a:lnTo>
                    <a:pt x="1478" y="489"/>
                  </a:lnTo>
                  <a:lnTo>
                    <a:pt x="1478" y="489"/>
                  </a:lnTo>
                  <a:lnTo>
                    <a:pt x="1481" y="506"/>
                  </a:lnTo>
                  <a:lnTo>
                    <a:pt x="1483" y="523"/>
                  </a:lnTo>
                  <a:lnTo>
                    <a:pt x="1484" y="542"/>
                  </a:lnTo>
                  <a:lnTo>
                    <a:pt x="1484" y="560"/>
                  </a:lnTo>
                  <a:lnTo>
                    <a:pt x="1483" y="596"/>
                  </a:lnTo>
                  <a:lnTo>
                    <a:pt x="1481" y="632"/>
                  </a:lnTo>
                  <a:lnTo>
                    <a:pt x="1481" y="632"/>
                  </a:lnTo>
                  <a:lnTo>
                    <a:pt x="1480" y="666"/>
                  </a:lnTo>
                  <a:lnTo>
                    <a:pt x="1479" y="701"/>
                  </a:lnTo>
                  <a:lnTo>
                    <a:pt x="1479" y="701"/>
                  </a:lnTo>
                  <a:lnTo>
                    <a:pt x="1478" y="724"/>
                  </a:lnTo>
                  <a:lnTo>
                    <a:pt x="1475" y="749"/>
                  </a:lnTo>
                  <a:lnTo>
                    <a:pt x="1471" y="774"/>
                  </a:lnTo>
                  <a:lnTo>
                    <a:pt x="1466" y="799"/>
                  </a:lnTo>
                  <a:lnTo>
                    <a:pt x="1460" y="824"/>
                  </a:lnTo>
                  <a:lnTo>
                    <a:pt x="1453" y="848"/>
                  </a:lnTo>
                  <a:lnTo>
                    <a:pt x="1439" y="893"/>
                  </a:lnTo>
                  <a:lnTo>
                    <a:pt x="1439" y="893"/>
                  </a:lnTo>
                  <a:lnTo>
                    <a:pt x="1431" y="914"/>
                  </a:lnTo>
                  <a:lnTo>
                    <a:pt x="1422" y="936"/>
                  </a:lnTo>
                  <a:lnTo>
                    <a:pt x="1413" y="956"/>
                  </a:lnTo>
                  <a:lnTo>
                    <a:pt x="1402" y="976"/>
                  </a:lnTo>
                  <a:lnTo>
                    <a:pt x="1390" y="997"/>
                  </a:lnTo>
                  <a:lnTo>
                    <a:pt x="1377" y="1018"/>
                  </a:lnTo>
                  <a:lnTo>
                    <a:pt x="1362" y="1037"/>
                  </a:lnTo>
                  <a:lnTo>
                    <a:pt x="1347" y="1058"/>
                  </a:lnTo>
                  <a:lnTo>
                    <a:pt x="1347" y="1058"/>
                  </a:lnTo>
                  <a:lnTo>
                    <a:pt x="1330" y="1079"/>
                  </a:lnTo>
                  <a:lnTo>
                    <a:pt x="1313" y="1099"/>
                  </a:lnTo>
                  <a:lnTo>
                    <a:pt x="1296" y="1116"/>
                  </a:lnTo>
                  <a:lnTo>
                    <a:pt x="1278" y="1134"/>
                  </a:lnTo>
                  <a:lnTo>
                    <a:pt x="1260" y="1150"/>
                  </a:lnTo>
                  <a:lnTo>
                    <a:pt x="1242" y="1165"/>
                  </a:lnTo>
                  <a:lnTo>
                    <a:pt x="1222" y="1179"/>
                  </a:lnTo>
                  <a:lnTo>
                    <a:pt x="1204" y="1192"/>
                  </a:lnTo>
                  <a:lnTo>
                    <a:pt x="1184" y="1204"/>
                  </a:lnTo>
                  <a:lnTo>
                    <a:pt x="1164" y="1215"/>
                  </a:lnTo>
                  <a:lnTo>
                    <a:pt x="1145" y="1224"/>
                  </a:lnTo>
                  <a:lnTo>
                    <a:pt x="1124" y="1233"/>
                  </a:lnTo>
                  <a:lnTo>
                    <a:pt x="1103" y="1241"/>
                  </a:lnTo>
                  <a:lnTo>
                    <a:pt x="1082" y="1247"/>
                  </a:lnTo>
                  <a:lnTo>
                    <a:pt x="1061" y="1253"/>
                  </a:lnTo>
                  <a:lnTo>
                    <a:pt x="1039" y="1257"/>
                  </a:lnTo>
                  <a:lnTo>
                    <a:pt x="1039" y="1257"/>
                  </a:lnTo>
                  <a:lnTo>
                    <a:pt x="967" y="1268"/>
                  </a:lnTo>
                  <a:lnTo>
                    <a:pt x="933" y="1273"/>
                  </a:lnTo>
                  <a:lnTo>
                    <a:pt x="900" y="1276"/>
                  </a:lnTo>
                  <a:lnTo>
                    <a:pt x="869" y="1279"/>
                  </a:lnTo>
                  <a:lnTo>
                    <a:pt x="838" y="1280"/>
                  </a:lnTo>
                  <a:lnTo>
                    <a:pt x="808" y="1282"/>
                  </a:lnTo>
                  <a:lnTo>
                    <a:pt x="779" y="1282"/>
                  </a:lnTo>
                  <a:lnTo>
                    <a:pt x="779" y="1282"/>
                  </a:lnTo>
                  <a:close/>
                  <a:moveTo>
                    <a:pt x="653" y="36"/>
                  </a:moveTo>
                  <a:lnTo>
                    <a:pt x="653" y="36"/>
                  </a:lnTo>
                  <a:lnTo>
                    <a:pt x="604" y="36"/>
                  </a:lnTo>
                  <a:lnTo>
                    <a:pt x="553" y="37"/>
                  </a:lnTo>
                  <a:lnTo>
                    <a:pt x="501" y="40"/>
                  </a:lnTo>
                  <a:lnTo>
                    <a:pt x="475" y="44"/>
                  </a:lnTo>
                  <a:lnTo>
                    <a:pt x="450" y="47"/>
                  </a:lnTo>
                  <a:lnTo>
                    <a:pt x="424" y="51"/>
                  </a:lnTo>
                  <a:lnTo>
                    <a:pt x="399" y="55"/>
                  </a:lnTo>
                  <a:lnTo>
                    <a:pt x="374" y="61"/>
                  </a:lnTo>
                  <a:lnTo>
                    <a:pt x="350" y="67"/>
                  </a:lnTo>
                  <a:lnTo>
                    <a:pt x="326" y="76"/>
                  </a:lnTo>
                  <a:lnTo>
                    <a:pt x="302" y="84"/>
                  </a:lnTo>
                  <a:lnTo>
                    <a:pt x="279" y="94"/>
                  </a:lnTo>
                  <a:lnTo>
                    <a:pt x="257" y="106"/>
                  </a:lnTo>
                  <a:lnTo>
                    <a:pt x="257" y="106"/>
                  </a:lnTo>
                  <a:lnTo>
                    <a:pt x="242" y="115"/>
                  </a:lnTo>
                  <a:lnTo>
                    <a:pt x="226" y="125"/>
                  </a:lnTo>
                  <a:lnTo>
                    <a:pt x="213" y="137"/>
                  </a:lnTo>
                  <a:lnTo>
                    <a:pt x="200" y="148"/>
                  </a:lnTo>
                  <a:lnTo>
                    <a:pt x="189" y="160"/>
                  </a:lnTo>
                  <a:lnTo>
                    <a:pt x="178" y="172"/>
                  </a:lnTo>
                  <a:lnTo>
                    <a:pt x="167" y="186"/>
                  </a:lnTo>
                  <a:lnTo>
                    <a:pt x="158" y="199"/>
                  </a:lnTo>
                  <a:lnTo>
                    <a:pt x="150" y="212"/>
                  </a:lnTo>
                  <a:lnTo>
                    <a:pt x="142" y="226"/>
                  </a:lnTo>
                  <a:lnTo>
                    <a:pt x="128" y="254"/>
                  </a:lnTo>
                  <a:lnTo>
                    <a:pt x="116" y="282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75" y="396"/>
                  </a:lnTo>
                  <a:lnTo>
                    <a:pt x="66" y="424"/>
                  </a:lnTo>
                  <a:lnTo>
                    <a:pt x="57" y="453"/>
                  </a:lnTo>
                  <a:lnTo>
                    <a:pt x="50" y="482"/>
                  </a:lnTo>
                  <a:lnTo>
                    <a:pt x="45" y="511"/>
                  </a:lnTo>
                  <a:lnTo>
                    <a:pt x="41" y="540"/>
                  </a:lnTo>
                  <a:lnTo>
                    <a:pt x="40" y="570"/>
                  </a:lnTo>
                  <a:lnTo>
                    <a:pt x="40" y="570"/>
                  </a:lnTo>
                  <a:lnTo>
                    <a:pt x="38" y="617"/>
                  </a:lnTo>
                  <a:lnTo>
                    <a:pt x="38" y="617"/>
                  </a:lnTo>
                  <a:lnTo>
                    <a:pt x="37" y="661"/>
                  </a:lnTo>
                  <a:lnTo>
                    <a:pt x="37" y="683"/>
                  </a:lnTo>
                  <a:lnTo>
                    <a:pt x="38" y="704"/>
                  </a:lnTo>
                  <a:lnTo>
                    <a:pt x="39" y="726"/>
                  </a:lnTo>
                  <a:lnTo>
                    <a:pt x="41" y="747"/>
                  </a:lnTo>
                  <a:lnTo>
                    <a:pt x="44" y="769"/>
                  </a:lnTo>
                  <a:lnTo>
                    <a:pt x="49" y="791"/>
                  </a:lnTo>
                  <a:lnTo>
                    <a:pt x="49" y="791"/>
                  </a:lnTo>
                  <a:lnTo>
                    <a:pt x="63" y="842"/>
                  </a:lnTo>
                  <a:lnTo>
                    <a:pt x="70" y="866"/>
                  </a:lnTo>
                  <a:lnTo>
                    <a:pt x="78" y="891"/>
                  </a:lnTo>
                  <a:lnTo>
                    <a:pt x="87" y="916"/>
                  </a:lnTo>
                  <a:lnTo>
                    <a:pt x="98" y="940"/>
                  </a:lnTo>
                  <a:lnTo>
                    <a:pt x="110" y="963"/>
                  </a:lnTo>
                  <a:lnTo>
                    <a:pt x="124" y="986"/>
                  </a:lnTo>
                  <a:lnTo>
                    <a:pt x="124" y="986"/>
                  </a:lnTo>
                  <a:lnTo>
                    <a:pt x="139" y="1008"/>
                  </a:lnTo>
                  <a:lnTo>
                    <a:pt x="156" y="1030"/>
                  </a:lnTo>
                  <a:lnTo>
                    <a:pt x="173" y="1051"/>
                  </a:lnTo>
                  <a:lnTo>
                    <a:pt x="191" y="1070"/>
                  </a:lnTo>
                  <a:lnTo>
                    <a:pt x="210" y="1088"/>
                  </a:lnTo>
                  <a:lnTo>
                    <a:pt x="228" y="1106"/>
                  </a:lnTo>
                  <a:lnTo>
                    <a:pt x="248" y="1121"/>
                  </a:lnTo>
                  <a:lnTo>
                    <a:pt x="269" y="1136"/>
                  </a:lnTo>
                  <a:lnTo>
                    <a:pt x="288" y="1149"/>
                  </a:lnTo>
                  <a:lnTo>
                    <a:pt x="310" y="1162"/>
                  </a:lnTo>
                  <a:lnTo>
                    <a:pt x="332" y="1173"/>
                  </a:lnTo>
                  <a:lnTo>
                    <a:pt x="354" y="1184"/>
                  </a:lnTo>
                  <a:lnTo>
                    <a:pt x="376" y="1192"/>
                  </a:lnTo>
                  <a:lnTo>
                    <a:pt x="398" y="1199"/>
                  </a:lnTo>
                  <a:lnTo>
                    <a:pt x="421" y="1205"/>
                  </a:lnTo>
                  <a:lnTo>
                    <a:pt x="445" y="1210"/>
                  </a:lnTo>
                  <a:lnTo>
                    <a:pt x="445" y="1210"/>
                  </a:lnTo>
                  <a:lnTo>
                    <a:pt x="525" y="1222"/>
                  </a:lnTo>
                  <a:lnTo>
                    <a:pt x="567" y="1228"/>
                  </a:lnTo>
                  <a:lnTo>
                    <a:pt x="611" y="1233"/>
                  </a:lnTo>
                  <a:lnTo>
                    <a:pt x="654" y="1238"/>
                  </a:lnTo>
                  <a:lnTo>
                    <a:pt x="700" y="1241"/>
                  </a:lnTo>
                  <a:lnTo>
                    <a:pt x="746" y="1243"/>
                  </a:lnTo>
                  <a:lnTo>
                    <a:pt x="791" y="1244"/>
                  </a:lnTo>
                  <a:lnTo>
                    <a:pt x="791" y="1244"/>
                  </a:lnTo>
                  <a:lnTo>
                    <a:pt x="843" y="1243"/>
                  </a:lnTo>
                  <a:lnTo>
                    <a:pt x="843" y="1243"/>
                  </a:lnTo>
                  <a:lnTo>
                    <a:pt x="879" y="1241"/>
                  </a:lnTo>
                  <a:lnTo>
                    <a:pt x="913" y="1239"/>
                  </a:lnTo>
                  <a:lnTo>
                    <a:pt x="946" y="1234"/>
                  </a:lnTo>
                  <a:lnTo>
                    <a:pt x="977" y="1230"/>
                  </a:lnTo>
                  <a:lnTo>
                    <a:pt x="977" y="1230"/>
                  </a:lnTo>
                  <a:lnTo>
                    <a:pt x="1005" y="1227"/>
                  </a:lnTo>
                  <a:lnTo>
                    <a:pt x="1005" y="1227"/>
                  </a:lnTo>
                  <a:lnTo>
                    <a:pt x="1025" y="1225"/>
                  </a:lnTo>
                  <a:lnTo>
                    <a:pt x="1045" y="1222"/>
                  </a:lnTo>
                  <a:lnTo>
                    <a:pt x="1065" y="1218"/>
                  </a:lnTo>
                  <a:lnTo>
                    <a:pt x="1073" y="1215"/>
                  </a:lnTo>
                  <a:lnTo>
                    <a:pt x="1082" y="1212"/>
                  </a:lnTo>
                  <a:lnTo>
                    <a:pt x="1082" y="1212"/>
                  </a:lnTo>
                  <a:lnTo>
                    <a:pt x="1109" y="1200"/>
                  </a:lnTo>
                  <a:lnTo>
                    <a:pt x="1135" y="1189"/>
                  </a:lnTo>
                  <a:lnTo>
                    <a:pt x="1159" y="1176"/>
                  </a:lnTo>
                  <a:lnTo>
                    <a:pt x="1181" y="1163"/>
                  </a:lnTo>
                  <a:lnTo>
                    <a:pt x="1202" y="1150"/>
                  </a:lnTo>
                  <a:lnTo>
                    <a:pt x="1220" y="1136"/>
                  </a:lnTo>
                  <a:lnTo>
                    <a:pt x="1238" y="1121"/>
                  </a:lnTo>
                  <a:lnTo>
                    <a:pt x="1254" y="1106"/>
                  </a:lnTo>
                  <a:lnTo>
                    <a:pt x="1254" y="1106"/>
                  </a:lnTo>
                  <a:lnTo>
                    <a:pt x="1291" y="1070"/>
                  </a:lnTo>
                  <a:lnTo>
                    <a:pt x="1308" y="1050"/>
                  </a:lnTo>
                  <a:lnTo>
                    <a:pt x="1325" y="1029"/>
                  </a:lnTo>
                  <a:lnTo>
                    <a:pt x="1341" y="1008"/>
                  </a:lnTo>
                  <a:lnTo>
                    <a:pt x="1357" y="986"/>
                  </a:lnTo>
                  <a:lnTo>
                    <a:pt x="1370" y="963"/>
                  </a:lnTo>
                  <a:lnTo>
                    <a:pt x="1383" y="939"/>
                  </a:lnTo>
                  <a:lnTo>
                    <a:pt x="1383" y="939"/>
                  </a:lnTo>
                  <a:lnTo>
                    <a:pt x="1392" y="915"/>
                  </a:lnTo>
                  <a:lnTo>
                    <a:pt x="1401" y="891"/>
                  </a:lnTo>
                  <a:lnTo>
                    <a:pt x="1409" y="868"/>
                  </a:lnTo>
                  <a:lnTo>
                    <a:pt x="1416" y="844"/>
                  </a:lnTo>
                  <a:lnTo>
                    <a:pt x="1427" y="795"/>
                  </a:lnTo>
                  <a:lnTo>
                    <a:pt x="1438" y="749"/>
                  </a:lnTo>
                  <a:lnTo>
                    <a:pt x="1438" y="749"/>
                  </a:lnTo>
                  <a:lnTo>
                    <a:pt x="1442" y="729"/>
                  </a:lnTo>
                  <a:lnTo>
                    <a:pt x="1444" y="708"/>
                  </a:lnTo>
                  <a:lnTo>
                    <a:pt x="1446" y="686"/>
                  </a:lnTo>
                  <a:lnTo>
                    <a:pt x="1447" y="664"/>
                  </a:lnTo>
                  <a:lnTo>
                    <a:pt x="1447" y="620"/>
                  </a:lnTo>
                  <a:lnTo>
                    <a:pt x="1446" y="577"/>
                  </a:lnTo>
                  <a:lnTo>
                    <a:pt x="1446" y="577"/>
                  </a:lnTo>
                  <a:lnTo>
                    <a:pt x="1446" y="544"/>
                  </a:lnTo>
                  <a:lnTo>
                    <a:pt x="1446" y="544"/>
                  </a:lnTo>
                  <a:lnTo>
                    <a:pt x="1444" y="521"/>
                  </a:lnTo>
                  <a:lnTo>
                    <a:pt x="1441" y="500"/>
                  </a:lnTo>
                  <a:lnTo>
                    <a:pt x="1436" y="479"/>
                  </a:lnTo>
                  <a:lnTo>
                    <a:pt x="1430" y="458"/>
                  </a:lnTo>
                  <a:lnTo>
                    <a:pt x="1422" y="437"/>
                  </a:lnTo>
                  <a:lnTo>
                    <a:pt x="1414" y="417"/>
                  </a:lnTo>
                  <a:lnTo>
                    <a:pt x="1395" y="376"/>
                  </a:lnTo>
                  <a:lnTo>
                    <a:pt x="1388" y="361"/>
                  </a:lnTo>
                  <a:lnTo>
                    <a:pt x="1388" y="361"/>
                  </a:lnTo>
                  <a:lnTo>
                    <a:pt x="1378" y="340"/>
                  </a:lnTo>
                  <a:lnTo>
                    <a:pt x="1367" y="319"/>
                  </a:lnTo>
                  <a:lnTo>
                    <a:pt x="1355" y="297"/>
                  </a:lnTo>
                  <a:lnTo>
                    <a:pt x="1340" y="278"/>
                  </a:lnTo>
                  <a:lnTo>
                    <a:pt x="1325" y="258"/>
                  </a:lnTo>
                  <a:lnTo>
                    <a:pt x="1317" y="249"/>
                  </a:lnTo>
                  <a:lnTo>
                    <a:pt x="1308" y="239"/>
                  </a:lnTo>
                  <a:lnTo>
                    <a:pt x="1299" y="232"/>
                  </a:lnTo>
                  <a:lnTo>
                    <a:pt x="1289" y="224"/>
                  </a:lnTo>
                  <a:lnTo>
                    <a:pt x="1278" y="218"/>
                  </a:lnTo>
                  <a:lnTo>
                    <a:pt x="1268" y="211"/>
                  </a:lnTo>
                  <a:lnTo>
                    <a:pt x="1268" y="211"/>
                  </a:lnTo>
                  <a:lnTo>
                    <a:pt x="1242" y="197"/>
                  </a:lnTo>
                  <a:lnTo>
                    <a:pt x="1217" y="181"/>
                  </a:lnTo>
                  <a:lnTo>
                    <a:pt x="1193" y="165"/>
                  </a:lnTo>
                  <a:lnTo>
                    <a:pt x="1169" y="148"/>
                  </a:lnTo>
                  <a:lnTo>
                    <a:pt x="1169" y="148"/>
                  </a:lnTo>
                  <a:lnTo>
                    <a:pt x="1141" y="129"/>
                  </a:lnTo>
                  <a:lnTo>
                    <a:pt x="1113" y="110"/>
                  </a:lnTo>
                  <a:lnTo>
                    <a:pt x="1113" y="110"/>
                  </a:lnTo>
                  <a:lnTo>
                    <a:pt x="1105" y="105"/>
                  </a:lnTo>
                  <a:lnTo>
                    <a:pt x="1097" y="101"/>
                  </a:lnTo>
                  <a:lnTo>
                    <a:pt x="1080" y="94"/>
                  </a:lnTo>
                  <a:lnTo>
                    <a:pt x="1063" y="89"/>
                  </a:lnTo>
                  <a:lnTo>
                    <a:pt x="1046" y="84"/>
                  </a:lnTo>
                  <a:lnTo>
                    <a:pt x="1046" y="84"/>
                  </a:lnTo>
                  <a:lnTo>
                    <a:pt x="1017" y="77"/>
                  </a:lnTo>
                  <a:lnTo>
                    <a:pt x="1017" y="77"/>
                  </a:lnTo>
                  <a:lnTo>
                    <a:pt x="989" y="66"/>
                  </a:lnTo>
                  <a:lnTo>
                    <a:pt x="989" y="66"/>
                  </a:lnTo>
                  <a:lnTo>
                    <a:pt x="972" y="61"/>
                  </a:lnTo>
                  <a:lnTo>
                    <a:pt x="956" y="55"/>
                  </a:lnTo>
                  <a:lnTo>
                    <a:pt x="939" y="51"/>
                  </a:lnTo>
                  <a:lnTo>
                    <a:pt x="922" y="49"/>
                  </a:lnTo>
                  <a:lnTo>
                    <a:pt x="922" y="49"/>
                  </a:lnTo>
                  <a:lnTo>
                    <a:pt x="857" y="44"/>
                  </a:lnTo>
                  <a:lnTo>
                    <a:pt x="857" y="44"/>
                  </a:lnTo>
                  <a:lnTo>
                    <a:pt x="805" y="39"/>
                  </a:lnTo>
                  <a:lnTo>
                    <a:pt x="751" y="36"/>
                  </a:lnTo>
                  <a:lnTo>
                    <a:pt x="751" y="36"/>
                  </a:lnTo>
                  <a:lnTo>
                    <a:pt x="749" y="36"/>
                  </a:lnTo>
                  <a:lnTo>
                    <a:pt x="748" y="35"/>
                  </a:lnTo>
                  <a:lnTo>
                    <a:pt x="748" y="36"/>
                  </a:lnTo>
                  <a:lnTo>
                    <a:pt x="748" y="36"/>
                  </a:lnTo>
                  <a:lnTo>
                    <a:pt x="744" y="36"/>
                  </a:lnTo>
                  <a:lnTo>
                    <a:pt x="744" y="36"/>
                  </a:lnTo>
                  <a:lnTo>
                    <a:pt x="700" y="36"/>
                  </a:lnTo>
                  <a:lnTo>
                    <a:pt x="700" y="36"/>
                  </a:lnTo>
                  <a:lnTo>
                    <a:pt x="653" y="36"/>
                  </a:lnTo>
                  <a:lnTo>
                    <a:pt x="653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3" name="Freeform 889">
              <a:extLst>
                <a:ext uri="{FF2B5EF4-FFF2-40B4-BE49-F238E27FC236}">
                  <a16:creationId xmlns:a16="http://schemas.microsoft.com/office/drawing/2014/main" id="{500350EB-2393-9510-1F37-476977FB59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3713" y="1290638"/>
              <a:ext cx="425450" cy="342900"/>
            </a:xfrm>
            <a:custGeom>
              <a:avLst/>
              <a:gdLst/>
              <a:ahLst/>
              <a:cxnLst>
                <a:cxn ang="0">
                  <a:pos x="345" y="637"/>
                </a:cxn>
                <a:cxn ang="0">
                  <a:pos x="242" y="623"/>
                </a:cxn>
                <a:cxn ang="0">
                  <a:pos x="163" y="597"/>
                </a:cxn>
                <a:cxn ang="0">
                  <a:pos x="98" y="559"/>
                </a:cxn>
                <a:cxn ang="0">
                  <a:pos x="51" y="512"/>
                </a:cxn>
                <a:cxn ang="0">
                  <a:pos x="15" y="430"/>
                </a:cxn>
                <a:cxn ang="0">
                  <a:pos x="1" y="302"/>
                </a:cxn>
                <a:cxn ang="0">
                  <a:pos x="1" y="238"/>
                </a:cxn>
                <a:cxn ang="0">
                  <a:pos x="4" y="181"/>
                </a:cxn>
                <a:cxn ang="0">
                  <a:pos x="34" y="116"/>
                </a:cxn>
                <a:cxn ang="0">
                  <a:pos x="69" y="80"/>
                </a:cxn>
                <a:cxn ang="0">
                  <a:pos x="146" y="34"/>
                </a:cxn>
                <a:cxn ang="0">
                  <a:pos x="233" y="8"/>
                </a:cxn>
                <a:cxn ang="0">
                  <a:pos x="314" y="2"/>
                </a:cxn>
                <a:cxn ang="0">
                  <a:pos x="364" y="1"/>
                </a:cxn>
                <a:cxn ang="0">
                  <a:pos x="383" y="4"/>
                </a:cxn>
                <a:cxn ang="0">
                  <a:pos x="435" y="1"/>
                </a:cxn>
                <a:cxn ang="0">
                  <a:pos x="520" y="16"/>
                </a:cxn>
                <a:cxn ang="0">
                  <a:pos x="633" y="63"/>
                </a:cxn>
                <a:cxn ang="0">
                  <a:pos x="725" y="119"/>
                </a:cxn>
                <a:cxn ang="0">
                  <a:pos x="782" y="179"/>
                </a:cxn>
                <a:cxn ang="0">
                  <a:pos x="802" y="245"/>
                </a:cxn>
                <a:cxn ang="0">
                  <a:pos x="803" y="343"/>
                </a:cxn>
                <a:cxn ang="0">
                  <a:pos x="788" y="412"/>
                </a:cxn>
                <a:cxn ang="0">
                  <a:pos x="743" y="494"/>
                </a:cxn>
                <a:cxn ang="0">
                  <a:pos x="676" y="567"/>
                </a:cxn>
                <a:cxn ang="0">
                  <a:pos x="602" y="616"/>
                </a:cxn>
                <a:cxn ang="0">
                  <a:pos x="486" y="645"/>
                </a:cxn>
                <a:cxn ang="0">
                  <a:pos x="312" y="36"/>
                </a:cxn>
                <a:cxn ang="0">
                  <a:pos x="249" y="42"/>
                </a:cxn>
                <a:cxn ang="0">
                  <a:pos x="166" y="64"/>
                </a:cxn>
                <a:cxn ang="0">
                  <a:pos x="98" y="108"/>
                </a:cxn>
                <a:cxn ang="0">
                  <a:pos x="53" y="156"/>
                </a:cxn>
                <a:cxn ang="0">
                  <a:pos x="36" y="221"/>
                </a:cxn>
                <a:cxn ang="0">
                  <a:pos x="38" y="289"/>
                </a:cxn>
                <a:cxn ang="0">
                  <a:pos x="47" y="408"/>
                </a:cxn>
                <a:cxn ang="0">
                  <a:pos x="76" y="484"/>
                </a:cxn>
                <a:cxn ang="0">
                  <a:pos x="121" y="531"/>
                </a:cxn>
                <a:cxn ang="0">
                  <a:pos x="244" y="584"/>
                </a:cxn>
                <a:cxn ang="0">
                  <a:pos x="372" y="604"/>
                </a:cxn>
                <a:cxn ang="0">
                  <a:pos x="468" y="611"/>
                </a:cxn>
                <a:cxn ang="0">
                  <a:pos x="540" y="603"/>
                </a:cxn>
                <a:cxn ang="0">
                  <a:pos x="600" y="577"/>
                </a:cxn>
                <a:cxn ang="0">
                  <a:pos x="678" y="515"/>
                </a:cxn>
                <a:cxn ang="0">
                  <a:pos x="733" y="446"/>
                </a:cxn>
                <a:cxn ang="0">
                  <a:pos x="765" y="364"/>
                </a:cxn>
                <a:cxn ang="0">
                  <a:pos x="769" y="292"/>
                </a:cxn>
                <a:cxn ang="0">
                  <a:pos x="757" y="215"/>
                </a:cxn>
                <a:cxn ang="0">
                  <a:pos x="734" y="175"/>
                </a:cxn>
                <a:cxn ang="0">
                  <a:pos x="653" y="116"/>
                </a:cxn>
                <a:cxn ang="0">
                  <a:pos x="527" y="56"/>
                </a:cxn>
                <a:cxn ang="0">
                  <a:pos x="453" y="37"/>
                </a:cxn>
                <a:cxn ang="0">
                  <a:pos x="404" y="36"/>
                </a:cxn>
                <a:cxn ang="0">
                  <a:pos x="377" y="33"/>
                </a:cxn>
                <a:cxn ang="0">
                  <a:pos x="349" y="35"/>
                </a:cxn>
              </a:cxnLst>
              <a:rect l="0" t="0" r="r" b="b"/>
              <a:pathLst>
                <a:path w="805" h="646">
                  <a:moveTo>
                    <a:pt x="459" y="646"/>
                  </a:moveTo>
                  <a:lnTo>
                    <a:pt x="459" y="646"/>
                  </a:lnTo>
                  <a:lnTo>
                    <a:pt x="431" y="645"/>
                  </a:lnTo>
                  <a:lnTo>
                    <a:pt x="403" y="642"/>
                  </a:lnTo>
                  <a:lnTo>
                    <a:pt x="345" y="637"/>
                  </a:lnTo>
                  <a:lnTo>
                    <a:pt x="345" y="637"/>
                  </a:lnTo>
                  <a:lnTo>
                    <a:pt x="317" y="634"/>
                  </a:lnTo>
                  <a:lnTo>
                    <a:pt x="317" y="634"/>
                  </a:lnTo>
                  <a:lnTo>
                    <a:pt x="278" y="629"/>
                  </a:lnTo>
                  <a:lnTo>
                    <a:pt x="242" y="623"/>
                  </a:lnTo>
                  <a:lnTo>
                    <a:pt x="225" y="619"/>
                  </a:lnTo>
                  <a:lnTo>
                    <a:pt x="209" y="614"/>
                  </a:lnTo>
                  <a:lnTo>
                    <a:pt x="193" y="609"/>
                  </a:lnTo>
                  <a:lnTo>
                    <a:pt x="177" y="603"/>
                  </a:lnTo>
                  <a:lnTo>
                    <a:pt x="163" y="597"/>
                  </a:lnTo>
                  <a:lnTo>
                    <a:pt x="148" y="591"/>
                  </a:lnTo>
                  <a:lnTo>
                    <a:pt x="135" y="583"/>
                  </a:lnTo>
                  <a:lnTo>
                    <a:pt x="122" y="576"/>
                  </a:lnTo>
                  <a:lnTo>
                    <a:pt x="110" y="568"/>
                  </a:lnTo>
                  <a:lnTo>
                    <a:pt x="98" y="559"/>
                  </a:lnTo>
                  <a:lnTo>
                    <a:pt x="86" y="549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62" y="525"/>
                  </a:lnTo>
                  <a:lnTo>
                    <a:pt x="51" y="512"/>
                  </a:lnTo>
                  <a:lnTo>
                    <a:pt x="41" y="496"/>
                  </a:lnTo>
                  <a:lnTo>
                    <a:pt x="32" y="481"/>
                  </a:lnTo>
                  <a:lnTo>
                    <a:pt x="25" y="464"/>
                  </a:lnTo>
                  <a:lnTo>
                    <a:pt x="19" y="447"/>
                  </a:lnTo>
                  <a:lnTo>
                    <a:pt x="15" y="430"/>
                  </a:lnTo>
                  <a:lnTo>
                    <a:pt x="11" y="411"/>
                  </a:lnTo>
                  <a:lnTo>
                    <a:pt x="7" y="394"/>
                  </a:lnTo>
                  <a:lnTo>
                    <a:pt x="5" y="376"/>
                  </a:lnTo>
                  <a:lnTo>
                    <a:pt x="2" y="339"/>
                  </a:lnTo>
                  <a:lnTo>
                    <a:pt x="1" y="302"/>
                  </a:lnTo>
                  <a:lnTo>
                    <a:pt x="1" y="266"/>
                  </a:lnTo>
                  <a:lnTo>
                    <a:pt x="1" y="256"/>
                  </a:lnTo>
                  <a:lnTo>
                    <a:pt x="1" y="256"/>
                  </a:lnTo>
                  <a:lnTo>
                    <a:pt x="1" y="238"/>
                  </a:lnTo>
                  <a:lnTo>
                    <a:pt x="1" y="238"/>
                  </a:lnTo>
                  <a:lnTo>
                    <a:pt x="0" y="224"/>
                  </a:lnTo>
                  <a:lnTo>
                    <a:pt x="0" y="209"/>
                  </a:lnTo>
                  <a:lnTo>
                    <a:pt x="2" y="195"/>
                  </a:lnTo>
                  <a:lnTo>
                    <a:pt x="4" y="181"/>
                  </a:lnTo>
                  <a:lnTo>
                    <a:pt x="4" y="181"/>
                  </a:lnTo>
                  <a:lnTo>
                    <a:pt x="10" y="167"/>
                  </a:lnTo>
                  <a:lnTo>
                    <a:pt x="15" y="154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34" y="116"/>
                  </a:lnTo>
                  <a:lnTo>
                    <a:pt x="34" y="116"/>
                  </a:lnTo>
                  <a:lnTo>
                    <a:pt x="38" y="110"/>
                  </a:lnTo>
                  <a:lnTo>
                    <a:pt x="43" y="103"/>
                  </a:lnTo>
                  <a:lnTo>
                    <a:pt x="54" y="91"/>
                  </a:lnTo>
                  <a:lnTo>
                    <a:pt x="69" y="80"/>
                  </a:lnTo>
                  <a:lnTo>
                    <a:pt x="84" y="68"/>
                  </a:lnTo>
                  <a:lnTo>
                    <a:pt x="101" y="59"/>
                  </a:lnTo>
                  <a:lnTo>
                    <a:pt x="116" y="50"/>
                  </a:lnTo>
                  <a:lnTo>
                    <a:pt x="146" y="34"/>
                  </a:lnTo>
                  <a:lnTo>
                    <a:pt x="146" y="34"/>
                  </a:lnTo>
                  <a:lnTo>
                    <a:pt x="163" y="28"/>
                  </a:lnTo>
                  <a:lnTo>
                    <a:pt x="179" y="22"/>
                  </a:lnTo>
                  <a:lnTo>
                    <a:pt x="197" y="16"/>
                  </a:lnTo>
                  <a:lnTo>
                    <a:pt x="215" y="12"/>
                  </a:lnTo>
                  <a:lnTo>
                    <a:pt x="233" y="8"/>
                  </a:lnTo>
                  <a:lnTo>
                    <a:pt x="252" y="5"/>
                  </a:lnTo>
                  <a:lnTo>
                    <a:pt x="271" y="4"/>
                  </a:lnTo>
                  <a:lnTo>
                    <a:pt x="289" y="3"/>
                  </a:lnTo>
                  <a:lnTo>
                    <a:pt x="289" y="3"/>
                  </a:lnTo>
                  <a:lnTo>
                    <a:pt x="314" y="2"/>
                  </a:lnTo>
                  <a:lnTo>
                    <a:pt x="314" y="2"/>
                  </a:lnTo>
                  <a:lnTo>
                    <a:pt x="330" y="1"/>
                  </a:lnTo>
                  <a:lnTo>
                    <a:pt x="345" y="0"/>
                  </a:lnTo>
                  <a:lnTo>
                    <a:pt x="345" y="0"/>
                  </a:lnTo>
                  <a:lnTo>
                    <a:pt x="364" y="1"/>
                  </a:lnTo>
                  <a:lnTo>
                    <a:pt x="372" y="2"/>
                  </a:lnTo>
                  <a:lnTo>
                    <a:pt x="380" y="4"/>
                  </a:lnTo>
                  <a:lnTo>
                    <a:pt x="382" y="4"/>
                  </a:lnTo>
                  <a:lnTo>
                    <a:pt x="383" y="4"/>
                  </a:lnTo>
                  <a:lnTo>
                    <a:pt x="383" y="4"/>
                  </a:lnTo>
                  <a:lnTo>
                    <a:pt x="391" y="2"/>
                  </a:lnTo>
                  <a:lnTo>
                    <a:pt x="398" y="1"/>
                  </a:lnTo>
                  <a:lnTo>
                    <a:pt x="417" y="0"/>
                  </a:lnTo>
                  <a:lnTo>
                    <a:pt x="417" y="0"/>
                  </a:lnTo>
                  <a:lnTo>
                    <a:pt x="435" y="1"/>
                  </a:lnTo>
                  <a:lnTo>
                    <a:pt x="454" y="3"/>
                  </a:lnTo>
                  <a:lnTo>
                    <a:pt x="488" y="9"/>
                  </a:lnTo>
                  <a:lnTo>
                    <a:pt x="498" y="10"/>
                  </a:lnTo>
                  <a:lnTo>
                    <a:pt x="498" y="10"/>
                  </a:lnTo>
                  <a:lnTo>
                    <a:pt x="520" y="16"/>
                  </a:lnTo>
                  <a:lnTo>
                    <a:pt x="544" y="24"/>
                  </a:lnTo>
                  <a:lnTo>
                    <a:pt x="567" y="32"/>
                  </a:lnTo>
                  <a:lnTo>
                    <a:pt x="590" y="42"/>
                  </a:lnTo>
                  <a:lnTo>
                    <a:pt x="613" y="53"/>
                  </a:lnTo>
                  <a:lnTo>
                    <a:pt x="633" y="63"/>
                  </a:lnTo>
                  <a:lnTo>
                    <a:pt x="672" y="85"/>
                  </a:lnTo>
                  <a:lnTo>
                    <a:pt x="678" y="89"/>
                  </a:lnTo>
                  <a:lnTo>
                    <a:pt x="678" y="89"/>
                  </a:lnTo>
                  <a:lnTo>
                    <a:pt x="710" y="109"/>
                  </a:lnTo>
                  <a:lnTo>
                    <a:pt x="725" y="119"/>
                  </a:lnTo>
                  <a:lnTo>
                    <a:pt x="740" y="130"/>
                  </a:lnTo>
                  <a:lnTo>
                    <a:pt x="754" y="143"/>
                  </a:lnTo>
                  <a:lnTo>
                    <a:pt x="766" y="156"/>
                  </a:lnTo>
                  <a:lnTo>
                    <a:pt x="778" y="172"/>
                  </a:lnTo>
                  <a:lnTo>
                    <a:pt x="782" y="179"/>
                  </a:lnTo>
                  <a:lnTo>
                    <a:pt x="786" y="188"/>
                  </a:lnTo>
                  <a:lnTo>
                    <a:pt x="786" y="188"/>
                  </a:lnTo>
                  <a:lnTo>
                    <a:pt x="793" y="206"/>
                  </a:lnTo>
                  <a:lnTo>
                    <a:pt x="798" y="226"/>
                  </a:lnTo>
                  <a:lnTo>
                    <a:pt x="802" y="245"/>
                  </a:lnTo>
                  <a:lnTo>
                    <a:pt x="804" y="266"/>
                  </a:lnTo>
                  <a:lnTo>
                    <a:pt x="805" y="287"/>
                  </a:lnTo>
                  <a:lnTo>
                    <a:pt x="805" y="308"/>
                  </a:lnTo>
                  <a:lnTo>
                    <a:pt x="805" y="326"/>
                  </a:lnTo>
                  <a:lnTo>
                    <a:pt x="803" y="343"/>
                  </a:lnTo>
                  <a:lnTo>
                    <a:pt x="803" y="343"/>
                  </a:lnTo>
                  <a:lnTo>
                    <a:pt x="801" y="361"/>
                  </a:lnTo>
                  <a:lnTo>
                    <a:pt x="798" y="378"/>
                  </a:lnTo>
                  <a:lnTo>
                    <a:pt x="793" y="395"/>
                  </a:lnTo>
                  <a:lnTo>
                    <a:pt x="788" y="412"/>
                  </a:lnTo>
                  <a:lnTo>
                    <a:pt x="781" y="429"/>
                  </a:lnTo>
                  <a:lnTo>
                    <a:pt x="772" y="446"/>
                  </a:lnTo>
                  <a:lnTo>
                    <a:pt x="764" y="462"/>
                  </a:lnTo>
                  <a:lnTo>
                    <a:pt x="754" y="479"/>
                  </a:lnTo>
                  <a:lnTo>
                    <a:pt x="743" y="494"/>
                  </a:lnTo>
                  <a:lnTo>
                    <a:pt x="731" y="510"/>
                  </a:lnTo>
                  <a:lnTo>
                    <a:pt x="718" y="525"/>
                  </a:lnTo>
                  <a:lnTo>
                    <a:pt x="705" y="540"/>
                  </a:lnTo>
                  <a:lnTo>
                    <a:pt x="690" y="553"/>
                  </a:lnTo>
                  <a:lnTo>
                    <a:pt x="676" y="567"/>
                  </a:lnTo>
                  <a:lnTo>
                    <a:pt x="659" y="580"/>
                  </a:lnTo>
                  <a:lnTo>
                    <a:pt x="643" y="592"/>
                  </a:lnTo>
                  <a:lnTo>
                    <a:pt x="643" y="592"/>
                  </a:lnTo>
                  <a:lnTo>
                    <a:pt x="623" y="605"/>
                  </a:lnTo>
                  <a:lnTo>
                    <a:pt x="602" y="616"/>
                  </a:lnTo>
                  <a:lnTo>
                    <a:pt x="582" y="625"/>
                  </a:lnTo>
                  <a:lnTo>
                    <a:pt x="559" y="632"/>
                  </a:lnTo>
                  <a:lnTo>
                    <a:pt x="536" y="638"/>
                  </a:lnTo>
                  <a:lnTo>
                    <a:pt x="512" y="642"/>
                  </a:lnTo>
                  <a:lnTo>
                    <a:pt x="486" y="645"/>
                  </a:lnTo>
                  <a:lnTo>
                    <a:pt x="459" y="646"/>
                  </a:lnTo>
                  <a:lnTo>
                    <a:pt x="459" y="646"/>
                  </a:lnTo>
                  <a:close/>
                  <a:moveTo>
                    <a:pt x="337" y="35"/>
                  </a:moveTo>
                  <a:lnTo>
                    <a:pt x="337" y="35"/>
                  </a:lnTo>
                  <a:lnTo>
                    <a:pt x="312" y="36"/>
                  </a:lnTo>
                  <a:lnTo>
                    <a:pt x="289" y="38"/>
                  </a:lnTo>
                  <a:lnTo>
                    <a:pt x="289" y="38"/>
                  </a:lnTo>
                  <a:lnTo>
                    <a:pt x="276" y="39"/>
                  </a:lnTo>
                  <a:lnTo>
                    <a:pt x="276" y="39"/>
                  </a:lnTo>
                  <a:lnTo>
                    <a:pt x="249" y="42"/>
                  </a:lnTo>
                  <a:lnTo>
                    <a:pt x="233" y="45"/>
                  </a:lnTo>
                  <a:lnTo>
                    <a:pt x="216" y="49"/>
                  </a:lnTo>
                  <a:lnTo>
                    <a:pt x="199" y="53"/>
                  </a:lnTo>
                  <a:lnTo>
                    <a:pt x="182" y="58"/>
                  </a:lnTo>
                  <a:lnTo>
                    <a:pt x="166" y="64"/>
                  </a:lnTo>
                  <a:lnTo>
                    <a:pt x="150" y="72"/>
                  </a:lnTo>
                  <a:lnTo>
                    <a:pt x="150" y="72"/>
                  </a:lnTo>
                  <a:lnTo>
                    <a:pt x="124" y="89"/>
                  </a:lnTo>
                  <a:lnTo>
                    <a:pt x="110" y="98"/>
                  </a:lnTo>
                  <a:lnTo>
                    <a:pt x="98" y="108"/>
                  </a:lnTo>
                  <a:lnTo>
                    <a:pt x="84" y="119"/>
                  </a:lnTo>
                  <a:lnTo>
                    <a:pt x="73" y="130"/>
                  </a:lnTo>
                  <a:lnTo>
                    <a:pt x="62" y="143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47" y="169"/>
                  </a:lnTo>
                  <a:lnTo>
                    <a:pt x="42" y="181"/>
                  </a:lnTo>
                  <a:lnTo>
                    <a:pt x="39" y="194"/>
                  </a:lnTo>
                  <a:lnTo>
                    <a:pt x="38" y="207"/>
                  </a:lnTo>
                  <a:lnTo>
                    <a:pt x="36" y="221"/>
                  </a:lnTo>
                  <a:lnTo>
                    <a:pt x="36" y="234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8" y="289"/>
                  </a:lnTo>
                  <a:lnTo>
                    <a:pt x="38" y="289"/>
                  </a:lnTo>
                  <a:lnTo>
                    <a:pt x="38" y="323"/>
                  </a:lnTo>
                  <a:lnTo>
                    <a:pt x="40" y="357"/>
                  </a:lnTo>
                  <a:lnTo>
                    <a:pt x="42" y="374"/>
                  </a:lnTo>
                  <a:lnTo>
                    <a:pt x="44" y="392"/>
                  </a:lnTo>
                  <a:lnTo>
                    <a:pt x="47" y="408"/>
                  </a:lnTo>
                  <a:lnTo>
                    <a:pt x="50" y="424"/>
                  </a:lnTo>
                  <a:lnTo>
                    <a:pt x="55" y="440"/>
                  </a:lnTo>
                  <a:lnTo>
                    <a:pt x="60" y="455"/>
                  </a:lnTo>
                  <a:lnTo>
                    <a:pt x="68" y="469"/>
                  </a:lnTo>
                  <a:lnTo>
                    <a:pt x="76" y="484"/>
                  </a:lnTo>
                  <a:lnTo>
                    <a:pt x="85" y="496"/>
                  </a:lnTo>
                  <a:lnTo>
                    <a:pt x="96" y="509"/>
                  </a:lnTo>
                  <a:lnTo>
                    <a:pt x="108" y="520"/>
                  </a:lnTo>
                  <a:lnTo>
                    <a:pt x="121" y="531"/>
                  </a:lnTo>
                  <a:lnTo>
                    <a:pt x="121" y="531"/>
                  </a:lnTo>
                  <a:lnTo>
                    <a:pt x="144" y="544"/>
                  </a:lnTo>
                  <a:lnTo>
                    <a:pt x="167" y="556"/>
                  </a:lnTo>
                  <a:lnTo>
                    <a:pt x="192" y="568"/>
                  </a:lnTo>
                  <a:lnTo>
                    <a:pt x="218" y="577"/>
                  </a:lnTo>
                  <a:lnTo>
                    <a:pt x="244" y="584"/>
                  </a:lnTo>
                  <a:lnTo>
                    <a:pt x="272" y="591"/>
                  </a:lnTo>
                  <a:lnTo>
                    <a:pt x="302" y="596"/>
                  </a:lnTo>
                  <a:lnTo>
                    <a:pt x="332" y="600"/>
                  </a:lnTo>
                  <a:lnTo>
                    <a:pt x="332" y="600"/>
                  </a:lnTo>
                  <a:lnTo>
                    <a:pt x="372" y="604"/>
                  </a:lnTo>
                  <a:lnTo>
                    <a:pt x="373" y="604"/>
                  </a:lnTo>
                  <a:lnTo>
                    <a:pt x="373" y="604"/>
                  </a:lnTo>
                  <a:lnTo>
                    <a:pt x="421" y="609"/>
                  </a:lnTo>
                  <a:lnTo>
                    <a:pt x="445" y="610"/>
                  </a:lnTo>
                  <a:lnTo>
                    <a:pt x="468" y="611"/>
                  </a:lnTo>
                  <a:lnTo>
                    <a:pt x="468" y="611"/>
                  </a:lnTo>
                  <a:lnTo>
                    <a:pt x="487" y="610"/>
                  </a:lnTo>
                  <a:lnTo>
                    <a:pt x="506" y="609"/>
                  </a:lnTo>
                  <a:lnTo>
                    <a:pt x="524" y="606"/>
                  </a:lnTo>
                  <a:lnTo>
                    <a:pt x="540" y="603"/>
                  </a:lnTo>
                  <a:lnTo>
                    <a:pt x="556" y="598"/>
                  </a:lnTo>
                  <a:lnTo>
                    <a:pt x="571" y="593"/>
                  </a:lnTo>
                  <a:lnTo>
                    <a:pt x="586" y="585"/>
                  </a:lnTo>
                  <a:lnTo>
                    <a:pt x="600" y="577"/>
                  </a:lnTo>
                  <a:lnTo>
                    <a:pt x="600" y="577"/>
                  </a:lnTo>
                  <a:lnTo>
                    <a:pt x="626" y="560"/>
                  </a:lnTo>
                  <a:lnTo>
                    <a:pt x="640" y="549"/>
                  </a:lnTo>
                  <a:lnTo>
                    <a:pt x="652" y="539"/>
                  </a:lnTo>
                  <a:lnTo>
                    <a:pt x="666" y="527"/>
                  </a:lnTo>
                  <a:lnTo>
                    <a:pt x="678" y="515"/>
                  </a:lnTo>
                  <a:lnTo>
                    <a:pt x="690" y="503"/>
                  </a:lnTo>
                  <a:lnTo>
                    <a:pt x="702" y="489"/>
                  </a:lnTo>
                  <a:lnTo>
                    <a:pt x="713" y="475"/>
                  </a:lnTo>
                  <a:lnTo>
                    <a:pt x="724" y="460"/>
                  </a:lnTo>
                  <a:lnTo>
                    <a:pt x="733" y="446"/>
                  </a:lnTo>
                  <a:lnTo>
                    <a:pt x="742" y="430"/>
                  </a:lnTo>
                  <a:lnTo>
                    <a:pt x="750" y="414"/>
                  </a:lnTo>
                  <a:lnTo>
                    <a:pt x="756" y="398"/>
                  </a:lnTo>
                  <a:lnTo>
                    <a:pt x="761" y="381"/>
                  </a:lnTo>
                  <a:lnTo>
                    <a:pt x="765" y="364"/>
                  </a:lnTo>
                  <a:lnTo>
                    <a:pt x="765" y="364"/>
                  </a:lnTo>
                  <a:lnTo>
                    <a:pt x="767" y="347"/>
                  </a:lnTo>
                  <a:lnTo>
                    <a:pt x="769" y="329"/>
                  </a:lnTo>
                  <a:lnTo>
                    <a:pt x="769" y="311"/>
                  </a:lnTo>
                  <a:lnTo>
                    <a:pt x="769" y="292"/>
                  </a:lnTo>
                  <a:lnTo>
                    <a:pt x="767" y="273"/>
                  </a:lnTo>
                  <a:lnTo>
                    <a:pt x="765" y="255"/>
                  </a:lnTo>
                  <a:lnTo>
                    <a:pt x="761" y="235"/>
                  </a:lnTo>
                  <a:lnTo>
                    <a:pt x="757" y="215"/>
                  </a:lnTo>
                  <a:lnTo>
                    <a:pt x="757" y="215"/>
                  </a:lnTo>
                  <a:lnTo>
                    <a:pt x="754" y="207"/>
                  </a:lnTo>
                  <a:lnTo>
                    <a:pt x="751" y="198"/>
                  </a:lnTo>
                  <a:lnTo>
                    <a:pt x="745" y="190"/>
                  </a:lnTo>
                  <a:lnTo>
                    <a:pt x="740" y="182"/>
                  </a:lnTo>
                  <a:lnTo>
                    <a:pt x="734" y="175"/>
                  </a:lnTo>
                  <a:lnTo>
                    <a:pt x="728" y="168"/>
                  </a:lnTo>
                  <a:lnTo>
                    <a:pt x="714" y="155"/>
                  </a:lnTo>
                  <a:lnTo>
                    <a:pt x="699" y="144"/>
                  </a:lnTo>
                  <a:lnTo>
                    <a:pt x="683" y="134"/>
                  </a:lnTo>
                  <a:lnTo>
                    <a:pt x="653" y="116"/>
                  </a:lnTo>
                  <a:lnTo>
                    <a:pt x="653" y="116"/>
                  </a:lnTo>
                  <a:lnTo>
                    <a:pt x="625" y="101"/>
                  </a:lnTo>
                  <a:lnTo>
                    <a:pt x="595" y="87"/>
                  </a:lnTo>
                  <a:lnTo>
                    <a:pt x="563" y="71"/>
                  </a:lnTo>
                  <a:lnTo>
                    <a:pt x="527" y="56"/>
                  </a:lnTo>
                  <a:lnTo>
                    <a:pt x="527" y="56"/>
                  </a:lnTo>
                  <a:lnTo>
                    <a:pt x="508" y="49"/>
                  </a:lnTo>
                  <a:lnTo>
                    <a:pt x="482" y="42"/>
                  </a:lnTo>
                  <a:lnTo>
                    <a:pt x="468" y="39"/>
                  </a:lnTo>
                  <a:lnTo>
                    <a:pt x="453" y="37"/>
                  </a:lnTo>
                  <a:lnTo>
                    <a:pt x="438" y="35"/>
                  </a:lnTo>
                  <a:lnTo>
                    <a:pt x="423" y="35"/>
                  </a:lnTo>
                  <a:lnTo>
                    <a:pt x="423" y="35"/>
                  </a:lnTo>
                  <a:lnTo>
                    <a:pt x="414" y="35"/>
                  </a:lnTo>
                  <a:lnTo>
                    <a:pt x="404" y="36"/>
                  </a:lnTo>
                  <a:lnTo>
                    <a:pt x="402" y="36"/>
                  </a:lnTo>
                  <a:lnTo>
                    <a:pt x="402" y="36"/>
                  </a:lnTo>
                  <a:lnTo>
                    <a:pt x="402" y="36"/>
                  </a:lnTo>
                  <a:lnTo>
                    <a:pt x="377" y="33"/>
                  </a:lnTo>
                  <a:lnTo>
                    <a:pt x="377" y="33"/>
                  </a:lnTo>
                  <a:lnTo>
                    <a:pt x="370" y="33"/>
                  </a:lnTo>
                  <a:lnTo>
                    <a:pt x="370" y="33"/>
                  </a:lnTo>
                  <a:lnTo>
                    <a:pt x="360" y="34"/>
                  </a:lnTo>
                  <a:lnTo>
                    <a:pt x="349" y="35"/>
                  </a:lnTo>
                  <a:lnTo>
                    <a:pt x="349" y="35"/>
                  </a:lnTo>
                  <a:lnTo>
                    <a:pt x="337" y="35"/>
                  </a:lnTo>
                  <a:lnTo>
                    <a:pt x="337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4" name="Freeform 890">
              <a:extLst>
                <a:ext uri="{FF2B5EF4-FFF2-40B4-BE49-F238E27FC236}">
                  <a16:creationId xmlns:a16="http://schemas.microsoft.com/office/drawing/2014/main" id="{E467CD9F-A43A-F1BA-447C-09636F070306}"/>
                </a:ext>
              </a:extLst>
            </p:cNvPr>
            <p:cNvSpPr/>
            <p:nvPr/>
          </p:nvSpPr>
          <p:spPr bwMode="auto">
            <a:xfrm>
              <a:off x="4154488" y="1319213"/>
              <a:ext cx="180975" cy="63500"/>
            </a:xfrm>
            <a:custGeom>
              <a:avLst/>
              <a:gdLst/>
              <a:ahLst/>
              <a:cxnLst>
                <a:cxn ang="0">
                  <a:pos x="321" y="119"/>
                </a:cxn>
                <a:cxn ang="0">
                  <a:pos x="310" y="115"/>
                </a:cxn>
                <a:cxn ang="0">
                  <a:pos x="305" y="114"/>
                </a:cxn>
                <a:cxn ang="0">
                  <a:pos x="294" y="116"/>
                </a:cxn>
                <a:cxn ang="0">
                  <a:pos x="259" y="118"/>
                </a:cxn>
                <a:cxn ang="0">
                  <a:pos x="255" y="117"/>
                </a:cxn>
                <a:cxn ang="0">
                  <a:pos x="240" y="115"/>
                </a:cxn>
                <a:cxn ang="0">
                  <a:pos x="222" y="113"/>
                </a:cxn>
                <a:cxn ang="0">
                  <a:pos x="177" y="105"/>
                </a:cxn>
                <a:cxn ang="0">
                  <a:pos x="162" y="101"/>
                </a:cxn>
                <a:cxn ang="0">
                  <a:pos x="122" y="84"/>
                </a:cxn>
                <a:cxn ang="0">
                  <a:pos x="90" y="70"/>
                </a:cxn>
                <a:cxn ang="0">
                  <a:pos x="58" y="59"/>
                </a:cxn>
                <a:cxn ang="0">
                  <a:pos x="44" y="55"/>
                </a:cxn>
                <a:cxn ang="0">
                  <a:pos x="23" y="45"/>
                </a:cxn>
                <a:cxn ang="0">
                  <a:pos x="11" y="37"/>
                </a:cxn>
                <a:cxn ang="0">
                  <a:pos x="4" y="31"/>
                </a:cxn>
                <a:cxn ang="0">
                  <a:pos x="0" y="21"/>
                </a:cxn>
                <a:cxn ang="0">
                  <a:pos x="1" y="12"/>
                </a:cxn>
                <a:cxn ang="0">
                  <a:pos x="4" y="7"/>
                </a:cxn>
                <a:cxn ang="0">
                  <a:pos x="13" y="1"/>
                </a:cxn>
                <a:cxn ang="0">
                  <a:pos x="18" y="0"/>
                </a:cxn>
                <a:cxn ang="0">
                  <a:pos x="24" y="2"/>
                </a:cxn>
                <a:cxn ang="0">
                  <a:pos x="30" y="6"/>
                </a:cxn>
                <a:cxn ang="0">
                  <a:pos x="36" y="10"/>
                </a:cxn>
                <a:cxn ang="0">
                  <a:pos x="47" y="18"/>
                </a:cxn>
                <a:cxn ang="0">
                  <a:pos x="68" y="26"/>
                </a:cxn>
                <a:cxn ang="0">
                  <a:pos x="83" y="30"/>
                </a:cxn>
                <a:cxn ang="0">
                  <a:pos x="108" y="38"/>
                </a:cxn>
                <a:cxn ang="0">
                  <a:pos x="115" y="41"/>
                </a:cxn>
                <a:cxn ang="0">
                  <a:pos x="127" y="47"/>
                </a:cxn>
                <a:cxn ang="0">
                  <a:pos x="159" y="62"/>
                </a:cxn>
                <a:cxn ang="0">
                  <a:pos x="184" y="69"/>
                </a:cxn>
                <a:cxn ang="0">
                  <a:pos x="197" y="70"/>
                </a:cxn>
                <a:cxn ang="0">
                  <a:pos x="210" y="71"/>
                </a:cxn>
                <a:cxn ang="0">
                  <a:pos x="221" y="73"/>
                </a:cxn>
                <a:cxn ang="0">
                  <a:pos x="232" y="77"/>
                </a:cxn>
                <a:cxn ang="0">
                  <a:pos x="258" y="81"/>
                </a:cxn>
                <a:cxn ang="0">
                  <a:pos x="274" y="82"/>
                </a:cxn>
                <a:cxn ang="0">
                  <a:pos x="301" y="81"/>
                </a:cxn>
                <a:cxn ang="0">
                  <a:pos x="310" y="81"/>
                </a:cxn>
                <a:cxn ang="0">
                  <a:pos x="316" y="81"/>
                </a:cxn>
                <a:cxn ang="0">
                  <a:pos x="329" y="84"/>
                </a:cxn>
                <a:cxn ang="0">
                  <a:pos x="335" y="88"/>
                </a:cxn>
                <a:cxn ang="0">
                  <a:pos x="340" y="97"/>
                </a:cxn>
                <a:cxn ang="0">
                  <a:pos x="339" y="106"/>
                </a:cxn>
                <a:cxn ang="0">
                  <a:pos x="336" y="112"/>
                </a:cxn>
                <a:cxn ang="0">
                  <a:pos x="327" y="118"/>
                </a:cxn>
                <a:cxn ang="0">
                  <a:pos x="321" y="119"/>
                </a:cxn>
              </a:cxnLst>
              <a:rect l="0" t="0" r="r" b="b"/>
              <a:pathLst>
                <a:path w="340" h="119">
                  <a:moveTo>
                    <a:pt x="321" y="119"/>
                  </a:moveTo>
                  <a:lnTo>
                    <a:pt x="321" y="119"/>
                  </a:lnTo>
                  <a:lnTo>
                    <a:pt x="315" y="118"/>
                  </a:lnTo>
                  <a:lnTo>
                    <a:pt x="310" y="115"/>
                  </a:lnTo>
                  <a:lnTo>
                    <a:pt x="308" y="113"/>
                  </a:lnTo>
                  <a:lnTo>
                    <a:pt x="305" y="114"/>
                  </a:lnTo>
                  <a:lnTo>
                    <a:pt x="305" y="114"/>
                  </a:lnTo>
                  <a:lnTo>
                    <a:pt x="294" y="116"/>
                  </a:lnTo>
                  <a:lnTo>
                    <a:pt x="280" y="117"/>
                  </a:lnTo>
                  <a:lnTo>
                    <a:pt x="259" y="118"/>
                  </a:lnTo>
                  <a:lnTo>
                    <a:pt x="259" y="118"/>
                  </a:lnTo>
                  <a:lnTo>
                    <a:pt x="255" y="117"/>
                  </a:lnTo>
                  <a:lnTo>
                    <a:pt x="255" y="117"/>
                  </a:lnTo>
                  <a:lnTo>
                    <a:pt x="240" y="115"/>
                  </a:lnTo>
                  <a:lnTo>
                    <a:pt x="222" y="113"/>
                  </a:lnTo>
                  <a:lnTo>
                    <a:pt x="222" y="113"/>
                  </a:lnTo>
                  <a:lnTo>
                    <a:pt x="192" y="109"/>
                  </a:lnTo>
                  <a:lnTo>
                    <a:pt x="177" y="105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42" y="93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90" y="70"/>
                  </a:lnTo>
                  <a:lnTo>
                    <a:pt x="75" y="64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44" y="55"/>
                  </a:lnTo>
                  <a:lnTo>
                    <a:pt x="29" y="49"/>
                  </a:lnTo>
                  <a:lnTo>
                    <a:pt x="23" y="45"/>
                  </a:lnTo>
                  <a:lnTo>
                    <a:pt x="16" y="41"/>
                  </a:lnTo>
                  <a:lnTo>
                    <a:pt x="11" y="37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4" y="7"/>
                  </a:lnTo>
                  <a:lnTo>
                    <a:pt x="9" y="3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4" y="2"/>
                  </a:lnTo>
                  <a:lnTo>
                    <a:pt x="27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6" y="10"/>
                  </a:lnTo>
                  <a:lnTo>
                    <a:pt x="41" y="14"/>
                  </a:lnTo>
                  <a:lnTo>
                    <a:pt x="47" y="18"/>
                  </a:lnTo>
                  <a:lnTo>
                    <a:pt x="54" y="21"/>
                  </a:lnTo>
                  <a:lnTo>
                    <a:pt x="68" y="26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100" y="35"/>
                  </a:lnTo>
                  <a:lnTo>
                    <a:pt x="108" y="38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43" y="55"/>
                  </a:lnTo>
                  <a:lnTo>
                    <a:pt x="159" y="62"/>
                  </a:lnTo>
                  <a:lnTo>
                    <a:pt x="175" y="67"/>
                  </a:lnTo>
                  <a:lnTo>
                    <a:pt x="184" y="69"/>
                  </a:lnTo>
                  <a:lnTo>
                    <a:pt x="193" y="70"/>
                  </a:lnTo>
                  <a:lnTo>
                    <a:pt x="197" y="70"/>
                  </a:lnTo>
                  <a:lnTo>
                    <a:pt x="197" y="70"/>
                  </a:lnTo>
                  <a:lnTo>
                    <a:pt x="210" y="71"/>
                  </a:lnTo>
                  <a:lnTo>
                    <a:pt x="216" y="72"/>
                  </a:lnTo>
                  <a:lnTo>
                    <a:pt x="221" y="73"/>
                  </a:lnTo>
                  <a:lnTo>
                    <a:pt x="221" y="73"/>
                  </a:lnTo>
                  <a:lnTo>
                    <a:pt x="232" y="77"/>
                  </a:lnTo>
                  <a:lnTo>
                    <a:pt x="245" y="80"/>
                  </a:lnTo>
                  <a:lnTo>
                    <a:pt x="258" y="81"/>
                  </a:lnTo>
                  <a:lnTo>
                    <a:pt x="274" y="82"/>
                  </a:lnTo>
                  <a:lnTo>
                    <a:pt x="274" y="82"/>
                  </a:lnTo>
                  <a:lnTo>
                    <a:pt x="299" y="81"/>
                  </a:lnTo>
                  <a:lnTo>
                    <a:pt x="301" y="81"/>
                  </a:lnTo>
                  <a:lnTo>
                    <a:pt x="301" y="81"/>
                  </a:lnTo>
                  <a:lnTo>
                    <a:pt x="310" y="81"/>
                  </a:lnTo>
                  <a:lnTo>
                    <a:pt x="310" y="81"/>
                  </a:lnTo>
                  <a:lnTo>
                    <a:pt x="316" y="81"/>
                  </a:lnTo>
                  <a:lnTo>
                    <a:pt x="323" y="82"/>
                  </a:lnTo>
                  <a:lnTo>
                    <a:pt x="329" y="84"/>
                  </a:lnTo>
                  <a:lnTo>
                    <a:pt x="335" y="88"/>
                  </a:lnTo>
                  <a:lnTo>
                    <a:pt x="335" y="88"/>
                  </a:lnTo>
                  <a:lnTo>
                    <a:pt x="338" y="92"/>
                  </a:lnTo>
                  <a:lnTo>
                    <a:pt x="340" y="97"/>
                  </a:lnTo>
                  <a:lnTo>
                    <a:pt x="340" y="101"/>
                  </a:lnTo>
                  <a:lnTo>
                    <a:pt x="339" y="106"/>
                  </a:lnTo>
                  <a:lnTo>
                    <a:pt x="339" y="106"/>
                  </a:lnTo>
                  <a:lnTo>
                    <a:pt x="336" y="112"/>
                  </a:lnTo>
                  <a:lnTo>
                    <a:pt x="332" y="115"/>
                  </a:lnTo>
                  <a:lnTo>
                    <a:pt x="327" y="118"/>
                  </a:lnTo>
                  <a:lnTo>
                    <a:pt x="321" y="119"/>
                  </a:lnTo>
                  <a:lnTo>
                    <a:pt x="321" y="1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5" name="Freeform 891">
              <a:extLst>
                <a:ext uri="{FF2B5EF4-FFF2-40B4-BE49-F238E27FC236}">
                  <a16:creationId xmlns:a16="http://schemas.microsoft.com/office/drawing/2014/main" id="{2802C3AC-3F84-0569-B9BC-5BE815F00365}"/>
                </a:ext>
              </a:extLst>
            </p:cNvPr>
            <p:cNvSpPr/>
            <p:nvPr/>
          </p:nvSpPr>
          <p:spPr bwMode="auto">
            <a:xfrm>
              <a:off x="4400551" y="1135063"/>
              <a:ext cx="55563" cy="169863"/>
            </a:xfrm>
            <a:custGeom>
              <a:avLst/>
              <a:gdLst/>
              <a:ahLst/>
              <a:cxnLst>
                <a:cxn ang="0">
                  <a:pos x="86" y="321"/>
                </a:cxn>
                <a:cxn ang="0">
                  <a:pos x="78" y="319"/>
                </a:cxn>
                <a:cxn ang="0">
                  <a:pos x="72" y="316"/>
                </a:cxn>
                <a:cxn ang="0">
                  <a:pos x="71" y="312"/>
                </a:cxn>
                <a:cxn ang="0">
                  <a:pos x="69" y="306"/>
                </a:cxn>
                <a:cxn ang="0">
                  <a:pos x="69" y="303"/>
                </a:cxn>
                <a:cxn ang="0">
                  <a:pos x="68" y="296"/>
                </a:cxn>
                <a:cxn ang="0">
                  <a:pos x="61" y="276"/>
                </a:cxn>
                <a:cxn ang="0">
                  <a:pos x="54" y="264"/>
                </a:cxn>
                <a:cxn ang="0">
                  <a:pos x="44" y="244"/>
                </a:cxn>
                <a:cxn ang="0">
                  <a:pos x="42" y="238"/>
                </a:cxn>
                <a:cxn ang="0">
                  <a:pos x="34" y="208"/>
                </a:cxn>
                <a:cxn ang="0">
                  <a:pos x="27" y="182"/>
                </a:cxn>
                <a:cxn ang="0">
                  <a:pos x="9" y="99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2" y="8"/>
                </a:cxn>
                <a:cxn ang="0">
                  <a:pos x="3" y="6"/>
                </a:cxn>
                <a:cxn ang="0">
                  <a:pos x="9" y="2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9" y="5"/>
                </a:cxn>
                <a:cxn ang="0">
                  <a:pos x="34" y="10"/>
                </a:cxn>
                <a:cxn ang="0">
                  <a:pos x="36" y="18"/>
                </a:cxn>
                <a:cxn ang="0">
                  <a:pos x="38" y="39"/>
                </a:cxn>
                <a:cxn ang="0">
                  <a:pos x="49" y="102"/>
                </a:cxn>
                <a:cxn ang="0">
                  <a:pos x="50" y="111"/>
                </a:cxn>
                <a:cxn ang="0">
                  <a:pos x="54" y="135"/>
                </a:cxn>
                <a:cxn ang="0">
                  <a:pos x="61" y="168"/>
                </a:cxn>
                <a:cxn ang="0">
                  <a:pos x="71" y="198"/>
                </a:cxn>
                <a:cxn ang="0">
                  <a:pos x="74" y="206"/>
                </a:cxn>
                <a:cxn ang="0">
                  <a:pos x="78" y="226"/>
                </a:cxn>
                <a:cxn ang="0">
                  <a:pos x="80" y="235"/>
                </a:cxn>
                <a:cxn ang="0">
                  <a:pos x="86" y="252"/>
                </a:cxn>
                <a:cxn ang="0">
                  <a:pos x="90" y="261"/>
                </a:cxn>
                <a:cxn ang="0">
                  <a:pos x="101" y="280"/>
                </a:cxn>
                <a:cxn ang="0">
                  <a:pos x="105" y="292"/>
                </a:cxn>
                <a:cxn ang="0">
                  <a:pos x="105" y="303"/>
                </a:cxn>
                <a:cxn ang="0">
                  <a:pos x="104" y="307"/>
                </a:cxn>
                <a:cxn ang="0">
                  <a:pos x="101" y="314"/>
                </a:cxn>
                <a:cxn ang="0">
                  <a:pos x="92" y="319"/>
                </a:cxn>
                <a:cxn ang="0">
                  <a:pos x="86" y="321"/>
                </a:cxn>
              </a:cxnLst>
              <a:rect l="0" t="0" r="r" b="b"/>
              <a:pathLst>
                <a:path w="105" h="321">
                  <a:moveTo>
                    <a:pt x="86" y="321"/>
                  </a:moveTo>
                  <a:lnTo>
                    <a:pt x="86" y="321"/>
                  </a:lnTo>
                  <a:lnTo>
                    <a:pt x="81" y="320"/>
                  </a:lnTo>
                  <a:lnTo>
                    <a:pt x="78" y="319"/>
                  </a:lnTo>
                  <a:lnTo>
                    <a:pt x="75" y="318"/>
                  </a:lnTo>
                  <a:lnTo>
                    <a:pt x="72" y="316"/>
                  </a:lnTo>
                  <a:lnTo>
                    <a:pt x="72" y="316"/>
                  </a:lnTo>
                  <a:lnTo>
                    <a:pt x="71" y="312"/>
                  </a:lnTo>
                  <a:lnTo>
                    <a:pt x="70" y="309"/>
                  </a:lnTo>
                  <a:lnTo>
                    <a:pt x="69" y="306"/>
                  </a:lnTo>
                  <a:lnTo>
                    <a:pt x="69" y="303"/>
                  </a:lnTo>
                  <a:lnTo>
                    <a:pt x="69" y="303"/>
                  </a:lnTo>
                  <a:lnTo>
                    <a:pt x="69" y="300"/>
                  </a:lnTo>
                  <a:lnTo>
                    <a:pt x="68" y="296"/>
                  </a:lnTo>
                  <a:lnTo>
                    <a:pt x="66" y="287"/>
                  </a:lnTo>
                  <a:lnTo>
                    <a:pt x="61" y="276"/>
                  </a:lnTo>
                  <a:lnTo>
                    <a:pt x="54" y="264"/>
                  </a:lnTo>
                  <a:lnTo>
                    <a:pt x="54" y="264"/>
                  </a:lnTo>
                  <a:lnTo>
                    <a:pt x="46" y="250"/>
                  </a:lnTo>
                  <a:lnTo>
                    <a:pt x="44" y="244"/>
                  </a:lnTo>
                  <a:lnTo>
                    <a:pt x="42" y="238"/>
                  </a:lnTo>
                  <a:lnTo>
                    <a:pt x="42" y="238"/>
                  </a:lnTo>
                  <a:lnTo>
                    <a:pt x="34" y="208"/>
                  </a:lnTo>
                  <a:lnTo>
                    <a:pt x="34" y="208"/>
                  </a:lnTo>
                  <a:lnTo>
                    <a:pt x="27" y="182"/>
                  </a:lnTo>
                  <a:lnTo>
                    <a:pt x="27" y="182"/>
                  </a:lnTo>
                  <a:lnTo>
                    <a:pt x="17" y="140"/>
                  </a:lnTo>
                  <a:lnTo>
                    <a:pt x="9" y="99"/>
                  </a:lnTo>
                  <a:lnTo>
                    <a:pt x="4" y="5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2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5" y="3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34" y="10"/>
                  </a:lnTo>
                  <a:lnTo>
                    <a:pt x="35" y="14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8" y="39"/>
                  </a:lnTo>
                  <a:lnTo>
                    <a:pt x="41" y="61"/>
                  </a:lnTo>
                  <a:lnTo>
                    <a:pt x="49" y="102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4" y="135"/>
                  </a:lnTo>
                  <a:lnTo>
                    <a:pt x="54" y="135"/>
                  </a:lnTo>
                  <a:lnTo>
                    <a:pt x="58" y="152"/>
                  </a:lnTo>
                  <a:lnTo>
                    <a:pt x="61" y="168"/>
                  </a:lnTo>
                  <a:lnTo>
                    <a:pt x="65" y="184"/>
                  </a:lnTo>
                  <a:lnTo>
                    <a:pt x="71" y="198"/>
                  </a:lnTo>
                  <a:lnTo>
                    <a:pt x="71" y="198"/>
                  </a:lnTo>
                  <a:lnTo>
                    <a:pt x="74" y="206"/>
                  </a:lnTo>
                  <a:lnTo>
                    <a:pt x="76" y="212"/>
                  </a:lnTo>
                  <a:lnTo>
                    <a:pt x="78" y="226"/>
                  </a:lnTo>
                  <a:lnTo>
                    <a:pt x="78" y="226"/>
                  </a:lnTo>
                  <a:lnTo>
                    <a:pt x="80" y="235"/>
                  </a:lnTo>
                  <a:lnTo>
                    <a:pt x="82" y="244"/>
                  </a:lnTo>
                  <a:lnTo>
                    <a:pt x="86" y="252"/>
                  </a:lnTo>
                  <a:lnTo>
                    <a:pt x="90" y="261"/>
                  </a:lnTo>
                  <a:lnTo>
                    <a:pt x="90" y="261"/>
                  </a:lnTo>
                  <a:lnTo>
                    <a:pt x="96" y="271"/>
                  </a:lnTo>
                  <a:lnTo>
                    <a:pt x="101" y="280"/>
                  </a:lnTo>
                  <a:lnTo>
                    <a:pt x="103" y="286"/>
                  </a:lnTo>
                  <a:lnTo>
                    <a:pt x="105" y="292"/>
                  </a:lnTo>
                  <a:lnTo>
                    <a:pt x="105" y="297"/>
                  </a:lnTo>
                  <a:lnTo>
                    <a:pt x="105" y="303"/>
                  </a:lnTo>
                  <a:lnTo>
                    <a:pt x="105" y="303"/>
                  </a:lnTo>
                  <a:lnTo>
                    <a:pt x="104" y="307"/>
                  </a:lnTo>
                  <a:lnTo>
                    <a:pt x="103" y="310"/>
                  </a:lnTo>
                  <a:lnTo>
                    <a:pt x="101" y="314"/>
                  </a:lnTo>
                  <a:lnTo>
                    <a:pt x="98" y="316"/>
                  </a:lnTo>
                  <a:lnTo>
                    <a:pt x="92" y="319"/>
                  </a:lnTo>
                  <a:lnTo>
                    <a:pt x="86" y="321"/>
                  </a:lnTo>
                  <a:lnTo>
                    <a:pt x="86" y="3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6" name="Freeform 892">
              <a:extLst>
                <a:ext uri="{FF2B5EF4-FFF2-40B4-BE49-F238E27FC236}">
                  <a16:creationId xmlns:a16="http://schemas.microsoft.com/office/drawing/2014/main" id="{960A5F1C-C7F1-5450-4714-C85A9347614B}"/>
                </a:ext>
              </a:extLst>
            </p:cNvPr>
            <p:cNvSpPr/>
            <p:nvPr/>
          </p:nvSpPr>
          <p:spPr bwMode="auto">
            <a:xfrm>
              <a:off x="4614863" y="1162051"/>
              <a:ext cx="79375" cy="165100"/>
            </a:xfrm>
            <a:custGeom>
              <a:avLst/>
              <a:gdLst/>
              <a:ahLst/>
              <a:cxnLst>
                <a:cxn ang="0">
                  <a:pos x="18" y="313"/>
                </a:cxn>
                <a:cxn ang="0">
                  <a:pos x="18" y="313"/>
                </a:cxn>
                <a:cxn ang="0">
                  <a:pos x="13" y="312"/>
                </a:cxn>
                <a:cxn ang="0">
                  <a:pos x="8" y="310"/>
                </a:cxn>
                <a:cxn ang="0">
                  <a:pos x="4" y="307"/>
                </a:cxn>
                <a:cxn ang="0">
                  <a:pos x="1" y="303"/>
                </a:cxn>
                <a:cxn ang="0">
                  <a:pos x="1" y="303"/>
                </a:cxn>
                <a:cxn ang="0">
                  <a:pos x="0" y="300"/>
                </a:cxn>
                <a:cxn ang="0">
                  <a:pos x="0" y="296"/>
                </a:cxn>
                <a:cxn ang="0">
                  <a:pos x="1" y="292"/>
                </a:cxn>
                <a:cxn ang="0">
                  <a:pos x="3" y="287"/>
                </a:cxn>
                <a:cxn ang="0">
                  <a:pos x="3" y="287"/>
                </a:cxn>
                <a:cxn ang="0">
                  <a:pos x="25" y="255"/>
                </a:cxn>
                <a:cxn ang="0">
                  <a:pos x="44" y="222"/>
                </a:cxn>
                <a:cxn ang="0">
                  <a:pos x="62" y="189"/>
                </a:cxn>
                <a:cxn ang="0">
                  <a:pos x="76" y="155"/>
                </a:cxn>
                <a:cxn ang="0">
                  <a:pos x="90" y="121"/>
                </a:cxn>
                <a:cxn ang="0">
                  <a:pos x="100" y="85"/>
                </a:cxn>
                <a:cxn ang="0">
                  <a:pos x="109" y="51"/>
                </a:cxn>
                <a:cxn ang="0">
                  <a:pos x="115" y="18"/>
                </a:cxn>
                <a:cxn ang="0">
                  <a:pos x="115" y="18"/>
                </a:cxn>
                <a:cxn ang="0">
                  <a:pos x="115" y="14"/>
                </a:cxn>
                <a:cxn ang="0">
                  <a:pos x="117" y="10"/>
                </a:cxn>
                <a:cxn ang="0">
                  <a:pos x="119" y="6"/>
                </a:cxn>
                <a:cxn ang="0">
                  <a:pos x="122" y="4"/>
                </a:cxn>
                <a:cxn ang="0">
                  <a:pos x="128" y="1"/>
                </a:cxn>
                <a:cxn ang="0">
                  <a:pos x="135" y="0"/>
                </a:cxn>
                <a:cxn ang="0">
                  <a:pos x="135" y="0"/>
                </a:cxn>
                <a:cxn ang="0">
                  <a:pos x="139" y="0"/>
                </a:cxn>
                <a:cxn ang="0">
                  <a:pos x="142" y="1"/>
                </a:cxn>
                <a:cxn ang="0">
                  <a:pos x="145" y="3"/>
                </a:cxn>
                <a:cxn ang="0">
                  <a:pos x="148" y="5"/>
                </a:cxn>
                <a:cxn ang="0">
                  <a:pos x="148" y="5"/>
                </a:cxn>
                <a:cxn ang="0">
                  <a:pos x="150" y="10"/>
                </a:cxn>
                <a:cxn ang="0">
                  <a:pos x="151" y="13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48" y="36"/>
                </a:cxn>
                <a:cxn ang="0">
                  <a:pos x="145" y="55"/>
                </a:cxn>
                <a:cxn ang="0">
                  <a:pos x="136" y="93"/>
                </a:cxn>
                <a:cxn ang="0">
                  <a:pos x="124" y="129"/>
                </a:cxn>
                <a:cxn ang="0">
                  <a:pos x="111" y="166"/>
                </a:cxn>
                <a:cxn ang="0">
                  <a:pos x="95" y="202"/>
                </a:cxn>
                <a:cxn ang="0">
                  <a:pos x="78" y="238"/>
                </a:cxn>
                <a:cxn ang="0">
                  <a:pos x="57" y="272"/>
                </a:cxn>
                <a:cxn ang="0">
                  <a:pos x="34" y="305"/>
                </a:cxn>
                <a:cxn ang="0">
                  <a:pos x="34" y="305"/>
                </a:cxn>
                <a:cxn ang="0">
                  <a:pos x="31" y="309"/>
                </a:cxn>
                <a:cxn ang="0">
                  <a:pos x="28" y="311"/>
                </a:cxn>
                <a:cxn ang="0">
                  <a:pos x="24" y="313"/>
                </a:cxn>
                <a:cxn ang="0">
                  <a:pos x="18" y="313"/>
                </a:cxn>
                <a:cxn ang="0">
                  <a:pos x="18" y="313"/>
                </a:cxn>
              </a:cxnLst>
              <a:rect l="0" t="0" r="r" b="b"/>
              <a:pathLst>
                <a:path w="151" h="313">
                  <a:moveTo>
                    <a:pt x="18" y="313"/>
                  </a:moveTo>
                  <a:lnTo>
                    <a:pt x="18" y="313"/>
                  </a:lnTo>
                  <a:lnTo>
                    <a:pt x="13" y="312"/>
                  </a:lnTo>
                  <a:lnTo>
                    <a:pt x="8" y="310"/>
                  </a:lnTo>
                  <a:lnTo>
                    <a:pt x="4" y="307"/>
                  </a:lnTo>
                  <a:lnTo>
                    <a:pt x="1" y="303"/>
                  </a:lnTo>
                  <a:lnTo>
                    <a:pt x="1" y="303"/>
                  </a:lnTo>
                  <a:lnTo>
                    <a:pt x="0" y="300"/>
                  </a:lnTo>
                  <a:lnTo>
                    <a:pt x="0" y="296"/>
                  </a:lnTo>
                  <a:lnTo>
                    <a:pt x="1" y="292"/>
                  </a:lnTo>
                  <a:lnTo>
                    <a:pt x="3" y="287"/>
                  </a:lnTo>
                  <a:lnTo>
                    <a:pt x="3" y="287"/>
                  </a:lnTo>
                  <a:lnTo>
                    <a:pt x="25" y="255"/>
                  </a:lnTo>
                  <a:lnTo>
                    <a:pt x="44" y="222"/>
                  </a:lnTo>
                  <a:lnTo>
                    <a:pt x="62" y="189"/>
                  </a:lnTo>
                  <a:lnTo>
                    <a:pt x="76" y="155"/>
                  </a:lnTo>
                  <a:lnTo>
                    <a:pt x="90" y="121"/>
                  </a:lnTo>
                  <a:lnTo>
                    <a:pt x="100" y="85"/>
                  </a:lnTo>
                  <a:lnTo>
                    <a:pt x="109" y="51"/>
                  </a:lnTo>
                  <a:lnTo>
                    <a:pt x="115" y="18"/>
                  </a:lnTo>
                  <a:lnTo>
                    <a:pt x="115" y="18"/>
                  </a:lnTo>
                  <a:lnTo>
                    <a:pt x="115" y="14"/>
                  </a:lnTo>
                  <a:lnTo>
                    <a:pt x="117" y="10"/>
                  </a:lnTo>
                  <a:lnTo>
                    <a:pt x="119" y="6"/>
                  </a:lnTo>
                  <a:lnTo>
                    <a:pt x="122" y="4"/>
                  </a:lnTo>
                  <a:lnTo>
                    <a:pt x="128" y="1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39" y="0"/>
                  </a:lnTo>
                  <a:lnTo>
                    <a:pt x="142" y="1"/>
                  </a:lnTo>
                  <a:lnTo>
                    <a:pt x="145" y="3"/>
                  </a:lnTo>
                  <a:lnTo>
                    <a:pt x="148" y="5"/>
                  </a:lnTo>
                  <a:lnTo>
                    <a:pt x="148" y="5"/>
                  </a:lnTo>
                  <a:lnTo>
                    <a:pt x="150" y="10"/>
                  </a:lnTo>
                  <a:lnTo>
                    <a:pt x="151" y="13"/>
                  </a:lnTo>
                  <a:lnTo>
                    <a:pt x="151" y="17"/>
                  </a:lnTo>
                  <a:lnTo>
                    <a:pt x="151" y="17"/>
                  </a:lnTo>
                  <a:lnTo>
                    <a:pt x="148" y="36"/>
                  </a:lnTo>
                  <a:lnTo>
                    <a:pt x="145" y="55"/>
                  </a:lnTo>
                  <a:lnTo>
                    <a:pt x="136" y="93"/>
                  </a:lnTo>
                  <a:lnTo>
                    <a:pt x="124" y="129"/>
                  </a:lnTo>
                  <a:lnTo>
                    <a:pt x="111" y="166"/>
                  </a:lnTo>
                  <a:lnTo>
                    <a:pt x="95" y="202"/>
                  </a:lnTo>
                  <a:lnTo>
                    <a:pt x="78" y="238"/>
                  </a:lnTo>
                  <a:lnTo>
                    <a:pt x="57" y="272"/>
                  </a:lnTo>
                  <a:lnTo>
                    <a:pt x="34" y="305"/>
                  </a:lnTo>
                  <a:lnTo>
                    <a:pt x="34" y="305"/>
                  </a:lnTo>
                  <a:lnTo>
                    <a:pt x="31" y="309"/>
                  </a:lnTo>
                  <a:lnTo>
                    <a:pt x="28" y="311"/>
                  </a:lnTo>
                  <a:lnTo>
                    <a:pt x="24" y="313"/>
                  </a:lnTo>
                  <a:lnTo>
                    <a:pt x="18" y="313"/>
                  </a:lnTo>
                  <a:lnTo>
                    <a:pt x="18" y="3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7" name="Freeform 893">
              <a:extLst>
                <a:ext uri="{FF2B5EF4-FFF2-40B4-BE49-F238E27FC236}">
                  <a16:creationId xmlns:a16="http://schemas.microsoft.com/office/drawing/2014/main" id="{2D68D643-452A-66E9-F3BC-E5B9CBE8CDBE}"/>
                </a:ext>
              </a:extLst>
            </p:cNvPr>
            <p:cNvSpPr/>
            <p:nvPr/>
          </p:nvSpPr>
          <p:spPr bwMode="auto">
            <a:xfrm>
              <a:off x="4699001" y="1349376"/>
              <a:ext cx="179388" cy="52388"/>
            </a:xfrm>
            <a:custGeom>
              <a:avLst/>
              <a:gdLst/>
              <a:ahLst/>
              <a:cxnLst>
                <a:cxn ang="0">
                  <a:pos x="18" y="100"/>
                </a:cxn>
                <a:cxn ang="0">
                  <a:pos x="10" y="98"/>
                </a:cxn>
                <a:cxn ang="0">
                  <a:pos x="5" y="94"/>
                </a:cxn>
                <a:cxn ang="0">
                  <a:pos x="1" y="89"/>
                </a:cxn>
                <a:cxn ang="0">
                  <a:pos x="0" y="82"/>
                </a:cxn>
                <a:cxn ang="0">
                  <a:pos x="2" y="72"/>
                </a:cxn>
                <a:cxn ang="0">
                  <a:pos x="7" y="67"/>
                </a:cxn>
                <a:cxn ang="0">
                  <a:pos x="14" y="64"/>
                </a:cxn>
                <a:cxn ang="0">
                  <a:pos x="18" y="64"/>
                </a:cxn>
                <a:cxn ang="0">
                  <a:pos x="98" y="62"/>
                </a:cxn>
                <a:cxn ang="0">
                  <a:pos x="140" y="58"/>
                </a:cxn>
                <a:cxn ang="0">
                  <a:pos x="181" y="48"/>
                </a:cxn>
                <a:cxn ang="0">
                  <a:pos x="215" y="39"/>
                </a:cxn>
                <a:cxn ang="0">
                  <a:pos x="242" y="33"/>
                </a:cxn>
                <a:cxn ang="0">
                  <a:pos x="280" y="20"/>
                </a:cxn>
                <a:cxn ang="0">
                  <a:pos x="303" y="10"/>
                </a:cxn>
                <a:cxn ang="0">
                  <a:pos x="313" y="3"/>
                </a:cxn>
                <a:cxn ang="0">
                  <a:pos x="323" y="0"/>
                </a:cxn>
                <a:cxn ang="0">
                  <a:pos x="328" y="1"/>
                </a:cxn>
                <a:cxn ang="0">
                  <a:pos x="335" y="7"/>
                </a:cxn>
                <a:cxn ang="0">
                  <a:pos x="338" y="12"/>
                </a:cxn>
                <a:cxn ang="0">
                  <a:pos x="338" y="25"/>
                </a:cxn>
                <a:cxn ang="0">
                  <a:pos x="331" y="34"/>
                </a:cxn>
                <a:cxn ang="0">
                  <a:pos x="319" y="42"/>
                </a:cxn>
                <a:cxn ang="0">
                  <a:pos x="289" y="57"/>
                </a:cxn>
                <a:cxn ang="0">
                  <a:pos x="256" y="67"/>
                </a:cxn>
                <a:cxn ang="0">
                  <a:pos x="207" y="80"/>
                </a:cxn>
                <a:cxn ang="0">
                  <a:pos x="190" y="83"/>
                </a:cxn>
                <a:cxn ang="0">
                  <a:pos x="171" y="87"/>
                </a:cxn>
                <a:cxn ang="0">
                  <a:pos x="132" y="94"/>
                </a:cxn>
                <a:cxn ang="0">
                  <a:pos x="67" y="99"/>
                </a:cxn>
                <a:cxn ang="0">
                  <a:pos x="18" y="100"/>
                </a:cxn>
              </a:cxnLst>
              <a:rect l="0" t="0" r="r" b="b"/>
              <a:pathLst>
                <a:path w="339" h="100">
                  <a:moveTo>
                    <a:pt x="18" y="100"/>
                  </a:moveTo>
                  <a:lnTo>
                    <a:pt x="18" y="100"/>
                  </a:lnTo>
                  <a:lnTo>
                    <a:pt x="14" y="99"/>
                  </a:lnTo>
                  <a:lnTo>
                    <a:pt x="10" y="98"/>
                  </a:lnTo>
                  <a:lnTo>
                    <a:pt x="7" y="97"/>
                  </a:lnTo>
                  <a:lnTo>
                    <a:pt x="5" y="94"/>
                  </a:lnTo>
                  <a:lnTo>
                    <a:pt x="2" y="92"/>
                  </a:lnTo>
                  <a:lnTo>
                    <a:pt x="1" y="89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1" y="75"/>
                  </a:lnTo>
                  <a:lnTo>
                    <a:pt x="2" y="72"/>
                  </a:lnTo>
                  <a:lnTo>
                    <a:pt x="5" y="69"/>
                  </a:lnTo>
                  <a:lnTo>
                    <a:pt x="7" y="67"/>
                  </a:lnTo>
                  <a:lnTo>
                    <a:pt x="10" y="65"/>
                  </a:lnTo>
                  <a:lnTo>
                    <a:pt x="14" y="64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56" y="64"/>
                  </a:lnTo>
                  <a:lnTo>
                    <a:pt x="98" y="62"/>
                  </a:lnTo>
                  <a:lnTo>
                    <a:pt x="119" y="60"/>
                  </a:lnTo>
                  <a:lnTo>
                    <a:pt x="140" y="58"/>
                  </a:lnTo>
                  <a:lnTo>
                    <a:pt x="161" y="54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215" y="39"/>
                  </a:lnTo>
                  <a:lnTo>
                    <a:pt x="215" y="39"/>
                  </a:lnTo>
                  <a:lnTo>
                    <a:pt x="242" y="33"/>
                  </a:lnTo>
                  <a:lnTo>
                    <a:pt x="268" y="26"/>
                  </a:lnTo>
                  <a:lnTo>
                    <a:pt x="280" y="20"/>
                  </a:lnTo>
                  <a:lnTo>
                    <a:pt x="293" y="15"/>
                  </a:lnTo>
                  <a:lnTo>
                    <a:pt x="303" y="10"/>
                  </a:lnTo>
                  <a:lnTo>
                    <a:pt x="313" y="3"/>
                  </a:lnTo>
                  <a:lnTo>
                    <a:pt x="313" y="3"/>
                  </a:lnTo>
                  <a:lnTo>
                    <a:pt x="319" y="1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28" y="1"/>
                  </a:lnTo>
                  <a:lnTo>
                    <a:pt x="332" y="3"/>
                  </a:lnTo>
                  <a:lnTo>
                    <a:pt x="335" y="7"/>
                  </a:lnTo>
                  <a:lnTo>
                    <a:pt x="338" y="12"/>
                  </a:lnTo>
                  <a:lnTo>
                    <a:pt x="338" y="12"/>
                  </a:lnTo>
                  <a:lnTo>
                    <a:pt x="339" y="18"/>
                  </a:lnTo>
                  <a:lnTo>
                    <a:pt x="338" y="25"/>
                  </a:lnTo>
                  <a:lnTo>
                    <a:pt x="336" y="30"/>
                  </a:lnTo>
                  <a:lnTo>
                    <a:pt x="331" y="34"/>
                  </a:lnTo>
                  <a:lnTo>
                    <a:pt x="331" y="34"/>
                  </a:lnTo>
                  <a:lnTo>
                    <a:pt x="319" y="42"/>
                  </a:lnTo>
                  <a:lnTo>
                    <a:pt x="304" y="49"/>
                  </a:lnTo>
                  <a:lnTo>
                    <a:pt x="289" y="57"/>
                  </a:lnTo>
                  <a:lnTo>
                    <a:pt x="273" y="62"/>
                  </a:lnTo>
                  <a:lnTo>
                    <a:pt x="256" y="67"/>
                  </a:lnTo>
                  <a:lnTo>
                    <a:pt x="239" y="71"/>
                  </a:lnTo>
                  <a:lnTo>
                    <a:pt x="207" y="80"/>
                  </a:lnTo>
                  <a:lnTo>
                    <a:pt x="207" y="80"/>
                  </a:lnTo>
                  <a:lnTo>
                    <a:pt x="190" y="83"/>
                  </a:lnTo>
                  <a:lnTo>
                    <a:pt x="190" y="83"/>
                  </a:lnTo>
                  <a:lnTo>
                    <a:pt x="171" y="87"/>
                  </a:lnTo>
                  <a:lnTo>
                    <a:pt x="153" y="91"/>
                  </a:lnTo>
                  <a:lnTo>
                    <a:pt x="132" y="94"/>
                  </a:lnTo>
                  <a:lnTo>
                    <a:pt x="111" y="96"/>
                  </a:lnTo>
                  <a:lnTo>
                    <a:pt x="67" y="99"/>
                  </a:lnTo>
                  <a:lnTo>
                    <a:pt x="18" y="100"/>
                  </a:lnTo>
                  <a:lnTo>
                    <a:pt x="18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8" name="Freeform 894">
              <a:extLst>
                <a:ext uri="{FF2B5EF4-FFF2-40B4-BE49-F238E27FC236}">
                  <a16:creationId xmlns:a16="http://schemas.microsoft.com/office/drawing/2014/main" id="{DC836E21-E1D0-D5DE-4780-962EF6F5F76E}"/>
                </a:ext>
              </a:extLst>
            </p:cNvPr>
            <p:cNvSpPr/>
            <p:nvPr/>
          </p:nvSpPr>
          <p:spPr bwMode="auto">
            <a:xfrm>
              <a:off x="4159251" y="1535113"/>
              <a:ext cx="165100" cy="61913"/>
            </a:xfrm>
            <a:custGeom>
              <a:avLst/>
              <a:gdLst/>
              <a:ahLst/>
              <a:cxnLst>
                <a:cxn ang="0">
                  <a:pos x="17" y="118"/>
                </a:cxn>
                <a:cxn ang="0">
                  <a:pos x="9" y="116"/>
                </a:cxn>
                <a:cxn ang="0">
                  <a:pos x="4" y="112"/>
                </a:cxn>
                <a:cxn ang="0">
                  <a:pos x="1" y="107"/>
                </a:cxn>
                <a:cxn ang="0">
                  <a:pos x="0" y="100"/>
                </a:cxn>
                <a:cxn ang="0">
                  <a:pos x="2" y="90"/>
                </a:cxn>
                <a:cxn ang="0">
                  <a:pos x="6" y="85"/>
                </a:cxn>
                <a:cxn ang="0">
                  <a:pos x="13" y="82"/>
                </a:cxn>
                <a:cxn ang="0">
                  <a:pos x="17" y="82"/>
                </a:cxn>
                <a:cxn ang="0">
                  <a:pos x="61" y="80"/>
                </a:cxn>
                <a:cxn ang="0">
                  <a:pos x="101" y="76"/>
                </a:cxn>
                <a:cxn ang="0">
                  <a:pos x="138" y="67"/>
                </a:cxn>
                <a:cxn ang="0">
                  <a:pos x="175" y="57"/>
                </a:cxn>
                <a:cxn ang="0">
                  <a:pos x="188" y="51"/>
                </a:cxn>
                <a:cxn ang="0">
                  <a:pos x="225" y="30"/>
                </a:cxn>
                <a:cxn ang="0">
                  <a:pos x="241" y="21"/>
                </a:cxn>
                <a:cxn ang="0">
                  <a:pos x="274" y="5"/>
                </a:cxn>
                <a:cxn ang="0">
                  <a:pos x="291" y="0"/>
                </a:cxn>
                <a:cxn ang="0">
                  <a:pos x="295" y="0"/>
                </a:cxn>
                <a:cxn ang="0">
                  <a:pos x="299" y="0"/>
                </a:cxn>
                <a:cxn ang="0">
                  <a:pos x="305" y="3"/>
                </a:cxn>
                <a:cxn ang="0">
                  <a:pos x="312" y="11"/>
                </a:cxn>
                <a:cxn ang="0">
                  <a:pos x="314" y="18"/>
                </a:cxn>
                <a:cxn ang="0">
                  <a:pos x="310" y="29"/>
                </a:cxn>
                <a:cxn ang="0">
                  <a:pos x="301" y="35"/>
                </a:cxn>
                <a:cxn ang="0">
                  <a:pos x="289" y="38"/>
                </a:cxn>
                <a:cxn ang="0">
                  <a:pos x="267" y="50"/>
                </a:cxn>
                <a:cxn ang="0">
                  <a:pos x="257" y="57"/>
                </a:cxn>
                <a:cxn ang="0">
                  <a:pos x="229" y="74"/>
                </a:cxn>
                <a:cxn ang="0">
                  <a:pos x="197" y="87"/>
                </a:cxn>
                <a:cxn ang="0">
                  <a:pos x="171" y="96"/>
                </a:cxn>
                <a:cxn ang="0">
                  <a:pos x="134" y="106"/>
                </a:cxn>
                <a:cxn ang="0">
                  <a:pos x="97" y="113"/>
                </a:cxn>
                <a:cxn ang="0">
                  <a:pos x="59" y="116"/>
                </a:cxn>
                <a:cxn ang="0">
                  <a:pos x="17" y="118"/>
                </a:cxn>
              </a:cxnLst>
              <a:rect l="0" t="0" r="r" b="b"/>
              <a:pathLst>
                <a:path w="314" h="118">
                  <a:moveTo>
                    <a:pt x="17" y="118"/>
                  </a:moveTo>
                  <a:lnTo>
                    <a:pt x="17" y="118"/>
                  </a:lnTo>
                  <a:lnTo>
                    <a:pt x="12" y="117"/>
                  </a:lnTo>
                  <a:lnTo>
                    <a:pt x="9" y="116"/>
                  </a:lnTo>
                  <a:lnTo>
                    <a:pt x="6" y="114"/>
                  </a:lnTo>
                  <a:lnTo>
                    <a:pt x="4" y="112"/>
                  </a:lnTo>
                  <a:lnTo>
                    <a:pt x="2" y="110"/>
                  </a:lnTo>
                  <a:lnTo>
                    <a:pt x="1" y="10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93"/>
                  </a:lnTo>
                  <a:lnTo>
                    <a:pt x="2" y="90"/>
                  </a:lnTo>
                  <a:lnTo>
                    <a:pt x="4" y="87"/>
                  </a:lnTo>
                  <a:lnTo>
                    <a:pt x="6" y="85"/>
                  </a:lnTo>
                  <a:lnTo>
                    <a:pt x="9" y="83"/>
                  </a:lnTo>
                  <a:lnTo>
                    <a:pt x="13" y="82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39" y="82"/>
                  </a:lnTo>
                  <a:lnTo>
                    <a:pt x="61" y="80"/>
                  </a:lnTo>
                  <a:lnTo>
                    <a:pt x="81" y="79"/>
                  </a:lnTo>
                  <a:lnTo>
                    <a:pt x="101" y="76"/>
                  </a:lnTo>
                  <a:lnTo>
                    <a:pt x="120" y="73"/>
                  </a:lnTo>
                  <a:lnTo>
                    <a:pt x="138" y="67"/>
                  </a:lnTo>
                  <a:lnTo>
                    <a:pt x="157" y="62"/>
                  </a:lnTo>
                  <a:lnTo>
                    <a:pt x="175" y="57"/>
                  </a:lnTo>
                  <a:lnTo>
                    <a:pt x="175" y="57"/>
                  </a:lnTo>
                  <a:lnTo>
                    <a:pt x="188" y="51"/>
                  </a:lnTo>
                  <a:lnTo>
                    <a:pt x="201" y="45"/>
                  </a:lnTo>
                  <a:lnTo>
                    <a:pt x="225" y="30"/>
                  </a:lnTo>
                  <a:lnTo>
                    <a:pt x="225" y="30"/>
                  </a:lnTo>
                  <a:lnTo>
                    <a:pt x="241" y="21"/>
                  </a:lnTo>
                  <a:lnTo>
                    <a:pt x="258" y="12"/>
                  </a:lnTo>
                  <a:lnTo>
                    <a:pt x="274" y="5"/>
                  </a:lnTo>
                  <a:lnTo>
                    <a:pt x="282" y="2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2" y="1"/>
                  </a:lnTo>
                  <a:lnTo>
                    <a:pt x="305" y="3"/>
                  </a:lnTo>
                  <a:lnTo>
                    <a:pt x="308" y="5"/>
                  </a:lnTo>
                  <a:lnTo>
                    <a:pt x="312" y="11"/>
                  </a:lnTo>
                  <a:lnTo>
                    <a:pt x="314" y="18"/>
                  </a:lnTo>
                  <a:lnTo>
                    <a:pt x="314" y="18"/>
                  </a:lnTo>
                  <a:lnTo>
                    <a:pt x="314" y="24"/>
                  </a:lnTo>
                  <a:lnTo>
                    <a:pt x="310" y="29"/>
                  </a:lnTo>
                  <a:lnTo>
                    <a:pt x="306" y="32"/>
                  </a:lnTo>
                  <a:lnTo>
                    <a:pt x="301" y="35"/>
                  </a:lnTo>
                  <a:lnTo>
                    <a:pt x="301" y="35"/>
                  </a:lnTo>
                  <a:lnTo>
                    <a:pt x="289" y="38"/>
                  </a:lnTo>
                  <a:lnTo>
                    <a:pt x="278" y="44"/>
                  </a:lnTo>
                  <a:lnTo>
                    <a:pt x="267" y="50"/>
                  </a:lnTo>
                  <a:lnTo>
                    <a:pt x="257" y="57"/>
                  </a:lnTo>
                  <a:lnTo>
                    <a:pt x="257" y="57"/>
                  </a:lnTo>
                  <a:lnTo>
                    <a:pt x="243" y="66"/>
                  </a:lnTo>
                  <a:lnTo>
                    <a:pt x="229" y="74"/>
                  </a:lnTo>
                  <a:lnTo>
                    <a:pt x="229" y="74"/>
                  </a:lnTo>
                  <a:lnTo>
                    <a:pt x="197" y="87"/>
                  </a:lnTo>
                  <a:lnTo>
                    <a:pt x="171" y="96"/>
                  </a:lnTo>
                  <a:lnTo>
                    <a:pt x="171" y="96"/>
                  </a:lnTo>
                  <a:lnTo>
                    <a:pt x="152" y="102"/>
                  </a:lnTo>
                  <a:lnTo>
                    <a:pt x="134" y="106"/>
                  </a:lnTo>
                  <a:lnTo>
                    <a:pt x="116" y="110"/>
                  </a:lnTo>
                  <a:lnTo>
                    <a:pt x="97" y="113"/>
                  </a:lnTo>
                  <a:lnTo>
                    <a:pt x="77" y="115"/>
                  </a:lnTo>
                  <a:lnTo>
                    <a:pt x="59" y="116"/>
                  </a:lnTo>
                  <a:lnTo>
                    <a:pt x="38" y="117"/>
                  </a:lnTo>
                  <a:lnTo>
                    <a:pt x="17" y="118"/>
                  </a:lnTo>
                  <a:lnTo>
                    <a:pt x="17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9" name="Freeform 895">
              <a:extLst>
                <a:ext uri="{FF2B5EF4-FFF2-40B4-BE49-F238E27FC236}">
                  <a16:creationId xmlns:a16="http://schemas.microsoft.com/office/drawing/2014/main" id="{2C9A10A9-7951-4A96-A6DD-BF4CB0727CC7}"/>
                </a:ext>
              </a:extLst>
            </p:cNvPr>
            <p:cNvSpPr/>
            <p:nvPr/>
          </p:nvSpPr>
          <p:spPr bwMode="auto">
            <a:xfrm>
              <a:off x="4321176" y="1601788"/>
              <a:ext cx="111125" cy="176213"/>
            </a:xfrm>
            <a:custGeom>
              <a:avLst/>
              <a:gdLst/>
              <a:ahLst/>
              <a:cxnLst>
                <a:cxn ang="0">
                  <a:pos x="20" y="333"/>
                </a:cxn>
                <a:cxn ang="0">
                  <a:pos x="9" y="330"/>
                </a:cxn>
                <a:cxn ang="0">
                  <a:pos x="2" y="321"/>
                </a:cxn>
                <a:cxn ang="0">
                  <a:pos x="1" y="320"/>
                </a:cxn>
                <a:cxn ang="0">
                  <a:pos x="2" y="309"/>
                </a:cxn>
                <a:cxn ang="0">
                  <a:pos x="10" y="299"/>
                </a:cxn>
                <a:cxn ang="0">
                  <a:pos x="27" y="287"/>
                </a:cxn>
                <a:cxn ang="0">
                  <a:pos x="58" y="256"/>
                </a:cxn>
                <a:cxn ang="0">
                  <a:pos x="85" y="224"/>
                </a:cxn>
                <a:cxn ang="0">
                  <a:pos x="107" y="189"/>
                </a:cxn>
                <a:cxn ang="0">
                  <a:pos x="127" y="153"/>
                </a:cxn>
                <a:cxn ang="0">
                  <a:pos x="142" y="113"/>
                </a:cxn>
                <a:cxn ang="0">
                  <a:pos x="162" y="54"/>
                </a:cxn>
                <a:cxn ang="0">
                  <a:pos x="173" y="14"/>
                </a:cxn>
                <a:cxn ang="0">
                  <a:pos x="180" y="4"/>
                </a:cxn>
                <a:cxn ang="0">
                  <a:pos x="190" y="0"/>
                </a:cxn>
                <a:cxn ang="0">
                  <a:pos x="194" y="2"/>
                </a:cxn>
                <a:cxn ang="0">
                  <a:pos x="202" y="5"/>
                </a:cxn>
                <a:cxn ang="0">
                  <a:pos x="206" y="8"/>
                </a:cxn>
                <a:cxn ang="0">
                  <a:pos x="209" y="15"/>
                </a:cxn>
                <a:cxn ang="0">
                  <a:pos x="209" y="23"/>
                </a:cxn>
                <a:cxn ang="0">
                  <a:pos x="195" y="72"/>
                </a:cxn>
                <a:cxn ang="0">
                  <a:pos x="180" y="121"/>
                </a:cxn>
                <a:cxn ang="0">
                  <a:pos x="160" y="167"/>
                </a:cxn>
                <a:cxn ang="0">
                  <a:pos x="136" y="214"/>
                </a:cxn>
                <a:cxn ang="0">
                  <a:pos x="126" y="231"/>
                </a:cxn>
                <a:cxn ang="0">
                  <a:pos x="104" y="261"/>
                </a:cxn>
                <a:cxn ang="0">
                  <a:pos x="79" y="288"/>
                </a:cxn>
                <a:cxn ang="0">
                  <a:pos x="52" y="312"/>
                </a:cxn>
                <a:cxn ang="0">
                  <a:pos x="37" y="325"/>
                </a:cxn>
                <a:cxn ang="0">
                  <a:pos x="36" y="326"/>
                </a:cxn>
                <a:cxn ang="0">
                  <a:pos x="29" y="331"/>
                </a:cxn>
                <a:cxn ang="0">
                  <a:pos x="20" y="333"/>
                </a:cxn>
              </a:cxnLst>
              <a:rect l="0" t="0" r="r" b="b"/>
              <a:pathLst>
                <a:path w="209" h="333">
                  <a:moveTo>
                    <a:pt x="20" y="333"/>
                  </a:moveTo>
                  <a:lnTo>
                    <a:pt x="20" y="333"/>
                  </a:lnTo>
                  <a:lnTo>
                    <a:pt x="14" y="333"/>
                  </a:lnTo>
                  <a:lnTo>
                    <a:pt x="9" y="330"/>
                  </a:lnTo>
                  <a:lnTo>
                    <a:pt x="5" y="326"/>
                  </a:lnTo>
                  <a:lnTo>
                    <a:pt x="2" y="321"/>
                  </a:lnTo>
                  <a:lnTo>
                    <a:pt x="1" y="320"/>
                  </a:lnTo>
                  <a:lnTo>
                    <a:pt x="1" y="320"/>
                  </a:lnTo>
                  <a:lnTo>
                    <a:pt x="0" y="315"/>
                  </a:lnTo>
                  <a:lnTo>
                    <a:pt x="2" y="309"/>
                  </a:lnTo>
                  <a:lnTo>
                    <a:pt x="6" y="304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27" y="287"/>
                  </a:lnTo>
                  <a:lnTo>
                    <a:pt x="44" y="272"/>
                  </a:lnTo>
                  <a:lnTo>
                    <a:pt x="58" y="256"/>
                  </a:lnTo>
                  <a:lnTo>
                    <a:pt x="72" y="241"/>
                  </a:lnTo>
                  <a:lnTo>
                    <a:pt x="85" y="224"/>
                  </a:lnTo>
                  <a:lnTo>
                    <a:pt x="97" y="208"/>
                  </a:lnTo>
                  <a:lnTo>
                    <a:pt x="107" y="189"/>
                  </a:lnTo>
                  <a:lnTo>
                    <a:pt x="118" y="172"/>
                  </a:lnTo>
                  <a:lnTo>
                    <a:pt x="127" y="153"/>
                  </a:lnTo>
                  <a:lnTo>
                    <a:pt x="135" y="133"/>
                  </a:lnTo>
                  <a:lnTo>
                    <a:pt x="142" y="113"/>
                  </a:lnTo>
                  <a:lnTo>
                    <a:pt x="150" y="94"/>
                  </a:lnTo>
                  <a:lnTo>
                    <a:pt x="162" y="54"/>
                  </a:lnTo>
                  <a:lnTo>
                    <a:pt x="173" y="14"/>
                  </a:lnTo>
                  <a:lnTo>
                    <a:pt x="173" y="14"/>
                  </a:lnTo>
                  <a:lnTo>
                    <a:pt x="176" y="8"/>
                  </a:lnTo>
                  <a:lnTo>
                    <a:pt x="180" y="4"/>
                  </a:lnTo>
                  <a:lnTo>
                    <a:pt x="184" y="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4" y="2"/>
                  </a:lnTo>
                  <a:lnTo>
                    <a:pt x="198" y="3"/>
                  </a:lnTo>
                  <a:lnTo>
                    <a:pt x="202" y="5"/>
                  </a:lnTo>
                  <a:lnTo>
                    <a:pt x="206" y="8"/>
                  </a:lnTo>
                  <a:lnTo>
                    <a:pt x="206" y="8"/>
                  </a:lnTo>
                  <a:lnTo>
                    <a:pt x="208" y="12"/>
                  </a:lnTo>
                  <a:lnTo>
                    <a:pt x="209" y="15"/>
                  </a:lnTo>
                  <a:lnTo>
                    <a:pt x="209" y="19"/>
                  </a:lnTo>
                  <a:lnTo>
                    <a:pt x="209" y="23"/>
                  </a:lnTo>
                  <a:lnTo>
                    <a:pt x="209" y="23"/>
                  </a:lnTo>
                  <a:lnTo>
                    <a:pt x="195" y="72"/>
                  </a:lnTo>
                  <a:lnTo>
                    <a:pt x="188" y="96"/>
                  </a:lnTo>
                  <a:lnTo>
                    <a:pt x="180" y="121"/>
                  </a:lnTo>
                  <a:lnTo>
                    <a:pt x="170" y="145"/>
                  </a:lnTo>
                  <a:lnTo>
                    <a:pt x="160" y="167"/>
                  </a:lnTo>
                  <a:lnTo>
                    <a:pt x="149" y="191"/>
                  </a:lnTo>
                  <a:lnTo>
                    <a:pt x="136" y="214"/>
                  </a:lnTo>
                  <a:lnTo>
                    <a:pt x="136" y="214"/>
                  </a:lnTo>
                  <a:lnTo>
                    <a:pt x="126" y="231"/>
                  </a:lnTo>
                  <a:lnTo>
                    <a:pt x="115" y="246"/>
                  </a:lnTo>
                  <a:lnTo>
                    <a:pt x="104" y="261"/>
                  </a:lnTo>
                  <a:lnTo>
                    <a:pt x="93" y="274"/>
                  </a:lnTo>
                  <a:lnTo>
                    <a:pt x="79" y="288"/>
                  </a:lnTo>
                  <a:lnTo>
                    <a:pt x="67" y="300"/>
                  </a:lnTo>
                  <a:lnTo>
                    <a:pt x="52" y="312"/>
                  </a:lnTo>
                  <a:lnTo>
                    <a:pt x="37" y="324"/>
                  </a:lnTo>
                  <a:lnTo>
                    <a:pt x="37" y="325"/>
                  </a:lnTo>
                  <a:lnTo>
                    <a:pt x="36" y="326"/>
                  </a:lnTo>
                  <a:lnTo>
                    <a:pt x="36" y="326"/>
                  </a:lnTo>
                  <a:lnTo>
                    <a:pt x="33" y="329"/>
                  </a:lnTo>
                  <a:lnTo>
                    <a:pt x="29" y="331"/>
                  </a:lnTo>
                  <a:lnTo>
                    <a:pt x="24" y="333"/>
                  </a:lnTo>
                  <a:lnTo>
                    <a:pt x="20" y="333"/>
                  </a:lnTo>
                  <a:lnTo>
                    <a:pt x="20" y="33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0" name="Freeform 896">
              <a:extLst>
                <a:ext uri="{FF2B5EF4-FFF2-40B4-BE49-F238E27FC236}">
                  <a16:creationId xmlns:a16="http://schemas.microsoft.com/office/drawing/2014/main" id="{62FD75B8-CE88-141F-B3A5-FF72153C8AC2}"/>
                </a:ext>
              </a:extLst>
            </p:cNvPr>
            <p:cNvSpPr/>
            <p:nvPr/>
          </p:nvSpPr>
          <p:spPr bwMode="auto">
            <a:xfrm>
              <a:off x="4584701" y="1611313"/>
              <a:ext cx="106363" cy="166688"/>
            </a:xfrm>
            <a:custGeom>
              <a:avLst/>
              <a:gdLst/>
              <a:ahLst/>
              <a:cxnLst>
                <a:cxn ang="0">
                  <a:pos x="182" y="313"/>
                </a:cxn>
                <a:cxn ang="0">
                  <a:pos x="174" y="312"/>
                </a:cxn>
                <a:cxn ang="0">
                  <a:pos x="164" y="307"/>
                </a:cxn>
                <a:cxn ang="0">
                  <a:pos x="145" y="297"/>
                </a:cxn>
                <a:cxn ang="0">
                  <a:pos x="120" y="276"/>
                </a:cxn>
                <a:cxn ang="0">
                  <a:pos x="91" y="244"/>
                </a:cxn>
                <a:cxn ang="0">
                  <a:pos x="65" y="207"/>
                </a:cxn>
                <a:cxn ang="0">
                  <a:pos x="54" y="190"/>
                </a:cxn>
                <a:cxn ang="0">
                  <a:pos x="30" y="146"/>
                </a:cxn>
                <a:cxn ang="0">
                  <a:pos x="13" y="103"/>
                </a:cxn>
                <a:cxn ang="0">
                  <a:pos x="4" y="60"/>
                </a:cxn>
                <a:cxn ang="0">
                  <a:pos x="0" y="18"/>
                </a:cxn>
                <a:cxn ang="0">
                  <a:pos x="1" y="13"/>
                </a:cxn>
                <a:cxn ang="0">
                  <a:pos x="4" y="6"/>
                </a:cxn>
                <a:cxn ang="0">
                  <a:pos x="9" y="2"/>
                </a:cxn>
                <a:cxn ang="0">
                  <a:pos x="18" y="0"/>
                </a:cxn>
                <a:cxn ang="0">
                  <a:pos x="25" y="1"/>
                </a:cxn>
                <a:cxn ang="0">
                  <a:pos x="31" y="4"/>
                </a:cxn>
                <a:cxn ang="0">
                  <a:pos x="35" y="10"/>
                </a:cxn>
                <a:cxn ang="0">
                  <a:pos x="36" y="18"/>
                </a:cxn>
                <a:cxn ang="0">
                  <a:pos x="37" y="35"/>
                </a:cxn>
                <a:cxn ang="0">
                  <a:pos x="43" y="73"/>
                </a:cxn>
                <a:cxn ang="0">
                  <a:pos x="54" y="112"/>
                </a:cxn>
                <a:cxn ang="0">
                  <a:pos x="70" y="150"/>
                </a:cxn>
                <a:cxn ang="0">
                  <a:pos x="91" y="188"/>
                </a:cxn>
                <a:cxn ang="0">
                  <a:pos x="116" y="221"/>
                </a:cxn>
                <a:cxn ang="0">
                  <a:pos x="144" y="250"/>
                </a:cxn>
                <a:cxn ang="0">
                  <a:pos x="176" y="273"/>
                </a:cxn>
                <a:cxn ang="0">
                  <a:pos x="193" y="281"/>
                </a:cxn>
                <a:cxn ang="0">
                  <a:pos x="200" y="287"/>
                </a:cxn>
                <a:cxn ang="0">
                  <a:pos x="202" y="298"/>
                </a:cxn>
                <a:cxn ang="0">
                  <a:pos x="199" y="303"/>
                </a:cxn>
                <a:cxn ang="0">
                  <a:pos x="188" y="312"/>
                </a:cxn>
                <a:cxn ang="0">
                  <a:pos x="182" y="313"/>
                </a:cxn>
              </a:cxnLst>
              <a:rect l="0" t="0" r="r" b="b"/>
              <a:pathLst>
                <a:path w="202" h="313">
                  <a:moveTo>
                    <a:pt x="182" y="313"/>
                  </a:moveTo>
                  <a:lnTo>
                    <a:pt x="182" y="313"/>
                  </a:lnTo>
                  <a:lnTo>
                    <a:pt x="178" y="313"/>
                  </a:lnTo>
                  <a:lnTo>
                    <a:pt x="174" y="312"/>
                  </a:lnTo>
                  <a:lnTo>
                    <a:pt x="174" y="312"/>
                  </a:lnTo>
                  <a:lnTo>
                    <a:pt x="164" y="307"/>
                  </a:lnTo>
                  <a:lnTo>
                    <a:pt x="154" y="302"/>
                  </a:lnTo>
                  <a:lnTo>
                    <a:pt x="145" y="297"/>
                  </a:lnTo>
                  <a:lnTo>
                    <a:pt x="137" y="289"/>
                  </a:lnTo>
                  <a:lnTo>
                    <a:pt x="120" y="276"/>
                  </a:lnTo>
                  <a:lnTo>
                    <a:pt x="104" y="260"/>
                  </a:lnTo>
                  <a:lnTo>
                    <a:pt x="91" y="244"/>
                  </a:lnTo>
                  <a:lnTo>
                    <a:pt x="78" y="226"/>
                  </a:lnTo>
                  <a:lnTo>
                    <a:pt x="65" y="207"/>
                  </a:lnTo>
                  <a:lnTo>
                    <a:pt x="54" y="190"/>
                  </a:lnTo>
                  <a:lnTo>
                    <a:pt x="54" y="190"/>
                  </a:lnTo>
                  <a:lnTo>
                    <a:pt x="41" y="168"/>
                  </a:lnTo>
                  <a:lnTo>
                    <a:pt x="30" y="146"/>
                  </a:lnTo>
                  <a:lnTo>
                    <a:pt x="21" y="125"/>
                  </a:lnTo>
                  <a:lnTo>
                    <a:pt x="13" y="103"/>
                  </a:lnTo>
                  <a:lnTo>
                    <a:pt x="7" y="82"/>
                  </a:lnTo>
                  <a:lnTo>
                    <a:pt x="4" y="60"/>
                  </a:lnTo>
                  <a:lnTo>
                    <a:pt x="1" y="3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2" y="10"/>
                  </a:lnTo>
                  <a:lnTo>
                    <a:pt x="4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1" y="4"/>
                  </a:lnTo>
                  <a:lnTo>
                    <a:pt x="33" y="6"/>
                  </a:lnTo>
                  <a:lnTo>
                    <a:pt x="35" y="10"/>
                  </a:lnTo>
                  <a:lnTo>
                    <a:pt x="36" y="13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7" y="35"/>
                  </a:lnTo>
                  <a:lnTo>
                    <a:pt x="39" y="54"/>
                  </a:lnTo>
                  <a:lnTo>
                    <a:pt x="43" y="73"/>
                  </a:lnTo>
                  <a:lnTo>
                    <a:pt x="47" y="92"/>
                  </a:lnTo>
                  <a:lnTo>
                    <a:pt x="54" y="112"/>
                  </a:lnTo>
                  <a:lnTo>
                    <a:pt x="62" y="131"/>
                  </a:lnTo>
                  <a:lnTo>
                    <a:pt x="70" y="150"/>
                  </a:lnTo>
                  <a:lnTo>
                    <a:pt x="80" y="169"/>
                  </a:lnTo>
                  <a:lnTo>
                    <a:pt x="91" y="188"/>
                  </a:lnTo>
                  <a:lnTo>
                    <a:pt x="102" y="204"/>
                  </a:lnTo>
                  <a:lnTo>
                    <a:pt x="116" y="221"/>
                  </a:lnTo>
                  <a:lnTo>
                    <a:pt x="129" y="236"/>
                  </a:lnTo>
                  <a:lnTo>
                    <a:pt x="144" y="250"/>
                  </a:lnTo>
                  <a:lnTo>
                    <a:pt x="159" y="262"/>
                  </a:lnTo>
                  <a:lnTo>
                    <a:pt x="176" y="273"/>
                  </a:lnTo>
                  <a:lnTo>
                    <a:pt x="193" y="281"/>
                  </a:lnTo>
                  <a:lnTo>
                    <a:pt x="193" y="281"/>
                  </a:lnTo>
                  <a:lnTo>
                    <a:pt x="197" y="284"/>
                  </a:lnTo>
                  <a:lnTo>
                    <a:pt x="200" y="287"/>
                  </a:lnTo>
                  <a:lnTo>
                    <a:pt x="202" y="292"/>
                  </a:lnTo>
                  <a:lnTo>
                    <a:pt x="202" y="298"/>
                  </a:lnTo>
                  <a:lnTo>
                    <a:pt x="202" y="298"/>
                  </a:lnTo>
                  <a:lnTo>
                    <a:pt x="199" y="303"/>
                  </a:lnTo>
                  <a:lnTo>
                    <a:pt x="195" y="308"/>
                  </a:lnTo>
                  <a:lnTo>
                    <a:pt x="188" y="312"/>
                  </a:lnTo>
                  <a:lnTo>
                    <a:pt x="185" y="313"/>
                  </a:lnTo>
                  <a:lnTo>
                    <a:pt x="182" y="313"/>
                  </a:lnTo>
                  <a:lnTo>
                    <a:pt x="182" y="3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1" name="Freeform 897">
              <a:extLst>
                <a:ext uri="{FF2B5EF4-FFF2-40B4-BE49-F238E27FC236}">
                  <a16:creationId xmlns:a16="http://schemas.microsoft.com/office/drawing/2014/main" id="{12809B4C-49A4-4E64-DB26-23FE0F5DBE33}"/>
                </a:ext>
              </a:extLst>
            </p:cNvPr>
            <p:cNvSpPr/>
            <p:nvPr/>
          </p:nvSpPr>
          <p:spPr bwMode="auto">
            <a:xfrm>
              <a:off x="4681538" y="1544638"/>
              <a:ext cx="187325" cy="61913"/>
            </a:xfrm>
            <a:custGeom>
              <a:avLst/>
              <a:gdLst/>
              <a:ahLst/>
              <a:cxnLst>
                <a:cxn ang="0">
                  <a:pos x="295" y="119"/>
                </a:cxn>
                <a:cxn ang="0">
                  <a:pos x="213" y="117"/>
                </a:cxn>
                <a:cxn ang="0">
                  <a:pos x="172" y="113"/>
                </a:cxn>
                <a:cxn ang="0">
                  <a:pos x="133" y="105"/>
                </a:cxn>
                <a:cxn ang="0">
                  <a:pos x="96" y="95"/>
                </a:cxn>
                <a:cxn ang="0">
                  <a:pos x="61" y="79"/>
                </a:cxn>
                <a:cxn ang="0">
                  <a:pos x="30" y="59"/>
                </a:cxn>
                <a:cxn ang="0">
                  <a:pos x="4" y="32"/>
                </a:cxn>
                <a:cxn ang="0">
                  <a:pos x="1" y="27"/>
                </a:cxn>
                <a:cxn ang="0">
                  <a:pos x="0" y="16"/>
                </a:cxn>
                <a:cxn ang="0">
                  <a:pos x="2" y="11"/>
                </a:cxn>
                <a:cxn ang="0">
                  <a:pos x="10" y="3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7" y="3"/>
                </a:cxn>
                <a:cxn ang="0">
                  <a:pos x="30" y="6"/>
                </a:cxn>
                <a:cxn ang="0">
                  <a:pos x="52" y="29"/>
                </a:cxn>
                <a:cxn ang="0">
                  <a:pos x="77" y="46"/>
                </a:cxn>
                <a:cxn ang="0">
                  <a:pos x="106" y="60"/>
                </a:cxn>
                <a:cxn ang="0">
                  <a:pos x="137" y="70"/>
                </a:cxn>
                <a:cxn ang="0">
                  <a:pos x="170" y="76"/>
                </a:cxn>
                <a:cxn ang="0">
                  <a:pos x="206" y="81"/>
                </a:cxn>
                <a:cxn ang="0">
                  <a:pos x="278" y="84"/>
                </a:cxn>
                <a:cxn ang="0">
                  <a:pos x="307" y="83"/>
                </a:cxn>
                <a:cxn ang="0">
                  <a:pos x="334" y="83"/>
                </a:cxn>
                <a:cxn ang="0">
                  <a:pos x="338" y="84"/>
                </a:cxn>
                <a:cxn ang="0">
                  <a:pos x="344" y="86"/>
                </a:cxn>
                <a:cxn ang="0">
                  <a:pos x="350" y="91"/>
                </a:cxn>
                <a:cxn ang="0">
                  <a:pos x="352" y="101"/>
                </a:cxn>
                <a:cxn ang="0">
                  <a:pos x="351" y="107"/>
                </a:cxn>
                <a:cxn ang="0">
                  <a:pos x="348" y="114"/>
                </a:cxn>
                <a:cxn ang="0">
                  <a:pos x="342" y="118"/>
                </a:cxn>
                <a:cxn ang="0">
                  <a:pos x="334" y="119"/>
                </a:cxn>
              </a:cxnLst>
              <a:rect l="0" t="0" r="r" b="b"/>
              <a:pathLst>
                <a:path w="352" h="119">
                  <a:moveTo>
                    <a:pt x="295" y="119"/>
                  </a:moveTo>
                  <a:lnTo>
                    <a:pt x="295" y="119"/>
                  </a:lnTo>
                  <a:lnTo>
                    <a:pt x="254" y="119"/>
                  </a:lnTo>
                  <a:lnTo>
                    <a:pt x="213" y="117"/>
                  </a:lnTo>
                  <a:lnTo>
                    <a:pt x="192" y="115"/>
                  </a:lnTo>
                  <a:lnTo>
                    <a:pt x="172" y="113"/>
                  </a:lnTo>
                  <a:lnTo>
                    <a:pt x="153" y="110"/>
                  </a:lnTo>
                  <a:lnTo>
                    <a:pt x="133" y="105"/>
                  </a:lnTo>
                  <a:lnTo>
                    <a:pt x="114" y="100"/>
                  </a:lnTo>
                  <a:lnTo>
                    <a:pt x="96" y="95"/>
                  </a:lnTo>
                  <a:lnTo>
                    <a:pt x="78" y="88"/>
                  </a:lnTo>
                  <a:lnTo>
                    <a:pt x="61" y="79"/>
                  </a:lnTo>
                  <a:lnTo>
                    <a:pt x="46" y="69"/>
                  </a:lnTo>
                  <a:lnTo>
                    <a:pt x="30" y="59"/>
                  </a:lnTo>
                  <a:lnTo>
                    <a:pt x="17" y="45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7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41" y="17"/>
                  </a:lnTo>
                  <a:lnTo>
                    <a:pt x="52" y="29"/>
                  </a:lnTo>
                  <a:lnTo>
                    <a:pt x="65" y="38"/>
                  </a:lnTo>
                  <a:lnTo>
                    <a:pt x="77" y="46"/>
                  </a:lnTo>
                  <a:lnTo>
                    <a:pt x="92" y="54"/>
                  </a:lnTo>
                  <a:lnTo>
                    <a:pt x="106" y="60"/>
                  </a:lnTo>
                  <a:lnTo>
                    <a:pt x="122" y="65"/>
                  </a:lnTo>
                  <a:lnTo>
                    <a:pt x="137" y="70"/>
                  </a:lnTo>
                  <a:lnTo>
                    <a:pt x="154" y="73"/>
                  </a:lnTo>
                  <a:lnTo>
                    <a:pt x="170" y="76"/>
                  </a:lnTo>
                  <a:lnTo>
                    <a:pt x="188" y="78"/>
                  </a:lnTo>
                  <a:lnTo>
                    <a:pt x="206" y="81"/>
                  </a:lnTo>
                  <a:lnTo>
                    <a:pt x="242" y="83"/>
                  </a:lnTo>
                  <a:lnTo>
                    <a:pt x="278" y="84"/>
                  </a:lnTo>
                  <a:lnTo>
                    <a:pt x="278" y="84"/>
                  </a:lnTo>
                  <a:lnTo>
                    <a:pt x="307" y="83"/>
                  </a:lnTo>
                  <a:lnTo>
                    <a:pt x="307" y="83"/>
                  </a:lnTo>
                  <a:lnTo>
                    <a:pt x="334" y="83"/>
                  </a:lnTo>
                  <a:lnTo>
                    <a:pt x="334" y="83"/>
                  </a:lnTo>
                  <a:lnTo>
                    <a:pt x="338" y="84"/>
                  </a:lnTo>
                  <a:lnTo>
                    <a:pt x="341" y="85"/>
                  </a:lnTo>
                  <a:lnTo>
                    <a:pt x="344" y="86"/>
                  </a:lnTo>
                  <a:lnTo>
                    <a:pt x="348" y="89"/>
                  </a:lnTo>
                  <a:lnTo>
                    <a:pt x="350" y="91"/>
                  </a:lnTo>
                  <a:lnTo>
                    <a:pt x="351" y="94"/>
                  </a:lnTo>
                  <a:lnTo>
                    <a:pt x="352" y="101"/>
                  </a:lnTo>
                  <a:lnTo>
                    <a:pt x="352" y="101"/>
                  </a:lnTo>
                  <a:lnTo>
                    <a:pt x="351" y="107"/>
                  </a:lnTo>
                  <a:lnTo>
                    <a:pt x="350" y="111"/>
                  </a:lnTo>
                  <a:lnTo>
                    <a:pt x="348" y="114"/>
                  </a:lnTo>
                  <a:lnTo>
                    <a:pt x="345" y="116"/>
                  </a:lnTo>
                  <a:lnTo>
                    <a:pt x="342" y="118"/>
                  </a:lnTo>
                  <a:lnTo>
                    <a:pt x="338" y="119"/>
                  </a:lnTo>
                  <a:lnTo>
                    <a:pt x="334" y="119"/>
                  </a:lnTo>
                  <a:lnTo>
                    <a:pt x="295" y="1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400090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3C281A0-37B3-DA95-F5C6-365EE647182F}"/>
              </a:ext>
            </a:extLst>
          </p:cNvPr>
          <p:cNvGrpSpPr/>
          <p:nvPr/>
        </p:nvGrpSpPr>
        <p:grpSpPr>
          <a:xfrm>
            <a:off x="345036" y="254132"/>
            <a:ext cx="520142" cy="449738"/>
            <a:chOff x="4124326" y="1127126"/>
            <a:chExt cx="785813" cy="6794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2" name="Freeform 844">
              <a:extLst>
                <a:ext uri="{FF2B5EF4-FFF2-40B4-BE49-F238E27FC236}">
                  <a16:creationId xmlns:a16="http://schemas.microsoft.com/office/drawing/2014/main" id="{402FF47C-C405-2551-6468-15CD72271F90}"/>
                </a:ext>
              </a:extLst>
            </p:cNvPr>
            <p:cNvSpPr/>
            <p:nvPr/>
          </p:nvSpPr>
          <p:spPr bwMode="auto">
            <a:xfrm>
              <a:off x="4197351" y="1195388"/>
              <a:ext cx="53975" cy="157163"/>
            </a:xfrm>
            <a:custGeom>
              <a:avLst/>
              <a:gdLst/>
              <a:ahLst/>
              <a:cxnLst>
                <a:cxn ang="0">
                  <a:pos x="94" y="2"/>
                </a:cxn>
                <a:cxn ang="0">
                  <a:pos x="94" y="2"/>
                </a:cxn>
                <a:cxn ang="0">
                  <a:pos x="85" y="13"/>
                </a:cxn>
                <a:cxn ang="0">
                  <a:pos x="77" y="24"/>
                </a:cxn>
                <a:cxn ang="0">
                  <a:pos x="71" y="38"/>
                </a:cxn>
                <a:cxn ang="0">
                  <a:pos x="64" y="51"/>
                </a:cxn>
                <a:cxn ang="0">
                  <a:pos x="64" y="51"/>
                </a:cxn>
                <a:cxn ang="0">
                  <a:pos x="47" y="97"/>
                </a:cxn>
                <a:cxn ang="0">
                  <a:pos x="28" y="144"/>
                </a:cxn>
                <a:cxn ang="0">
                  <a:pos x="28" y="144"/>
                </a:cxn>
                <a:cxn ang="0">
                  <a:pos x="21" y="164"/>
                </a:cxn>
                <a:cxn ang="0">
                  <a:pos x="15" y="186"/>
                </a:cxn>
                <a:cxn ang="0">
                  <a:pos x="10" y="207"/>
                </a:cxn>
                <a:cxn ang="0">
                  <a:pos x="5" y="229"/>
                </a:cxn>
                <a:cxn ang="0">
                  <a:pos x="5" y="229"/>
                </a:cxn>
                <a:cxn ang="0">
                  <a:pos x="3" y="244"/>
                </a:cxn>
                <a:cxn ang="0">
                  <a:pos x="1" y="261"/>
                </a:cxn>
                <a:cxn ang="0">
                  <a:pos x="0" y="269"/>
                </a:cxn>
                <a:cxn ang="0">
                  <a:pos x="0" y="276"/>
                </a:cxn>
                <a:cxn ang="0">
                  <a:pos x="1" y="285"/>
                </a:cxn>
                <a:cxn ang="0">
                  <a:pos x="3" y="292"/>
                </a:cxn>
                <a:cxn ang="0">
                  <a:pos x="3" y="292"/>
                </a:cxn>
                <a:cxn ang="0">
                  <a:pos x="4" y="293"/>
                </a:cxn>
                <a:cxn ang="0">
                  <a:pos x="5" y="295"/>
                </a:cxn>
                <a:cxn ang="0">
                  <a:pos x="7" y="295"/>
                </a:cxn>
                <a:cxn ang="0">
                  <a:pos x="8" y="295"/>
                </a:cxn>
                <a:cxn ang="0">
                  <a:pos x="10" y="294"/>
                </a:cxn>
                <a:cxn ang="0">
                  <a:pos x="11" y="293"/>
                </a:cxn>
                <a:cxn ang="0">
                  <a:pos x="13" y="291"/>
                </a:cxn>
                <a:cxn ang="0">
                  <a:pos x="13" y="289"/>
                </a:cxn>
                <a:cxn ang="0">
                  <a:pos x="13" y="289"/>
                </a:cxn>
                <a:cxn ang="0">
                  <a:pos x="10" y="281"/>
                </a:cxn>
                <a:cxn ang="0">
                  <a:pos x="9" y="273"/>
                </a:cxn>
                <a:cxn ang="0">
                  <a:pos x="9" y="265"/>
                </a:cxn>
                <a:cxn ang="0">
                  <a:pos x="10" y="256"/>
                </a:cxn>
                <a:cxn ang="0">
                  <a:pos x="14" y="239"/>
                </a:cxn>
                <a:cxn ang="0">
                  <a:pos x="17" y="223"/>
                </a:cxn>
                <a:cxn ang="0">
                  <a:pos x="17" y="223"/>
                </a:cxn>
                <a:cxn ang="0">
                  <a:pos x="21" y="204"/>
                </a:cxn>
                <a:cxn ang="0">
                  <a:pos x="25" y="184"/>
                </a:cxn>
                <a:cxn ang="0">
                  <a:pos x="31" y="164"/>
                </a:cxn>
                <a:cxn ang="0">
                  <a:pos x="37" y="146"/>
                </a:cxn>
                <a:cxn ang="0">
                  <a:pos x="37" y="146"/>
                </a:cxn>
                <a:cxn ang="0">
                  <a:pos x="64" y="79"/>
                </a:cxn>
                <a:cxn ang="0">
                  <a:pos x="64" y="79"/>
                </a:cxn>
                <a:cxn ang="0">
                  <a:pos x="72" y="61"/>
                </a:cxn>
                <a:cxn ang="0">
                  <a:pos x="79" y="42"/>
                </a:cxn>
                <a:cxn ang="0">
                  <a:pos x="84" y="33"/>
                </a:cxn>
                <a:cxn ang="0">
                  <a:pos x="89" y="24"/>
                </a:cxn>
                <a:cxn ang="0">
                  <a:pos x="94" y="16"/>
                </a:cxn>
                <a:cxn ang="0">
                  <a:pos x="102" y="8"/>
                </a:cxn>
                <a:cxn ang="0">
                  <a:pos x="102" y="8"/>
                </a:cxn>
                <a:cxn ang="0">
                  <a:pos x="103" y="7"/>
                </a:cxn>
                <a:cxn ang="0">
                  <a:pos x="103" y="5"/>
                </a:cxn>
                <a:cxn ang="0">
                  <a:pos x="102" y="3"/>
                </a:cxn>
                <a:cxn ang="0">
                  <a:pos x="101" y="2"/>
                </a:cxn>
                <a:cxn ang="0">
                  <a:pos x="100" y="1"/>
                </a:cxn>
                <a:cxn ang="0">
                  <a:pos x="98" y="0"/>
                </a:cxn>
                <a:cxn ang="0">
                  <a:pos x="96" y="1"/>
                </a:cxn>
                <a:cxn ang="0">
                  <a:pos x="94" y="2"/>
                </a:cxn>
                <a:cxn ang="0">
                  <a:pos x="94" y="2"/>
                </a:cxn>
              </a:cxnLst>
              <a:rect l="0" t="0" r="r" b="b"/>
              <a:pathLst>
                <a:path w="103" h="295">
                  <a:moveTo>
                    <a:pt x="94" y="2"/>
                  </a:moveTo>
                  <a:lnTo>
                    <a:pt x="94" y="2"/>
                  </a:lnTo>
                  <a:lnTo>
                    <a:pt x="85" y="13"/>
                  </a:lnTo>
                  <a:lnTo>
                    <a:pt x="77" y="24"/>
                  </a:lnTo>
                  <a:lnTo>
                    <a:pt x="71" y="38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47" y="97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1" y="164"/>
                  </a:lnTo>
                  <a:lnTo>
                    <a:pt x="15" y="186"/>
                  </a:lnTo>
                  <a:lnTo>
                    <a:pt x="10" y="207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3" y="244"/>
                  </a:lnTo>
                  <a:lnTo>
                    <a:pt x="1" y="261"/>
                  </a:lnTo>
                  <a:lnTo>
                    <a:pt x="0" y="269"/>
                  </a:lnTo>
                  <a:lnTo>
                    <a:pt x="0" y="276"/>
                  </a:lnTo>
                  <a:lnTo>
                    <a:pt x="1" y="285"/>
                  </a:lnTo>
                  <a:lnTo>
                    <a:pt x="3" y="292"/>
                  </a:lnTo>
                  <a:lnTo>
                    <a:pt x="3" y="292"/>
                  </a:lnTo>
                  <a:lnTo>
                    <a:pt x="4" y="293"/>
                  </a:lnTo>
                  <a:lnTo>
                    <a:pt x="5" y="295"/>
                  </a:lnTo>
                  <a:lnTo>
                    <a:pt x="7" y="295"/>
                  </a:lnTo>
                  <a:lnTo>
                    <a:pt x="8" y="295"/>
                  </a:lnTo>
                  <a:lnTo>
                    <a:pt x="10" y="294"/>
                  </a:lnTo>
                  <a:lnTo>
                    <a:pt x="11" y="293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9"/>
                  </a:lnTo>
                  <a:lnTo>
                    <a:pt x="10" y="281"/>
                  </a:lnTo>
                  <a:lnTo>
                    <a:pt x="9" y="273"/>
                  </a:lnTo>
                  <a:lnTo>
                    <a:pt x="9" y="265"/>
                  </a:lnTo>
                  <a:lnTo>
                    <a:pt x="10" y="256"/>
                  </a:lnTo>
                  <a:lnTo>
                    <a:pt x="14" y="239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21" y="204"/>
                  </a:lnTo>
                  <a:lnTo>
                    <a:pt x="25" y="184"/>
                  </a:lnTo>
                  <a:lnTo>
                    <a:pt x="31" y="164"/>
                  </a:lnTo>
                  <a:lnTo>
                    <a:pt x="37" y="146"/>
                  </a:lnTo>
                  <a:lnTo>
                    <a:pt x="37" y="146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72" y="61"/>
                  </a:lnTo>
                  <a:lnTo>
                    <a:pt x="79" y="42"/>
                  </a:lnTo>
                  <a:lnTo>
                    <a:pt x="84" y="33"/>
                  </a:lnTo>
                  <a:lnTo>
                    <a:pt x="89" y="24"/>
                  </a:lnTo>
                  <a:lnTo>
                    <a:pt x="94" y="16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3" y="5"/>
                  </a:lnTo>
                  <a:lnTo>
                    <a:pt x="102" y="3"/>
                  </a:lnTo>
                  <a:lnTo>
                    <a:pt x="101" y="2"/>
                  </a:lnTo>
                  <a:lnTo>
                    <a:pt x="100" y="1"/>
                  </a:lnTo>
                  <a:lnTo>
                    <a:pt x="98" y="0"/>
                  </a:lnTo>
                  <a:lnTo>
                    <a:pt x="96" y="1"/>
                  </a:lnTo>
                  <a:lnTo>
                    <a:pt x="94" y="2"/>
                  </a:lnTo>
                  <a:lnTo>
                    <a:pt x="9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45">
              <a:extLst>
                <a:ext uri="{FF2B5EF4-FFF2-40B4-BE49-F238E27FC236}">
                  <a16:creationId xmlns:a16="http://schemas.microsoft.com/office/drawing/2014/main" id="{487F7E3C-9074-208E-2C92-22F36B29FFDA}"/>
                </a:ext>
              </a:extLst>
            </p:cNvPr>
            <p:cNvSpPr/>
            <p:nvPr/>
          </p:nvSpPr>
          <p:spPr bwMode="auto">
            <a:xfrm>
              <a:off x="4225926" y="1171576"/>
              <a:ext cx="76200" cy="177800"/>
            </a:xfrm>
            <a:custGeom>
              <a:avLst/>
              <a:gdLst/>
              <a:ahLst/>
              <a:cxnLst>
                <a:cxn ang="0">
                  <a:pos x="136" y="1"/>
                </a:cxn>
                <a:cxn ang="0">
                  <a:pos x="136" y="1"/>
                </a:cxn>
                <a:cxn ang="0">
                  <a:pos x="120" y="20"/>
                </a:cxn>
                <a:cxn ang="0">
                  <a:pos x="106" y="39"/>
                </a:cxn>
                <a:cxn ang="0">
                  <a:pos x="92" y="60"/>
                </a:cxn>
                <a:cxn ang="0">
                  <a:pos x="81" y="83"/>
                </a:cxn>
                <a:cxn ang="0">
                  <a:pos x="70" y="106"/>
                </a:cxn>
                <a:cxn ang="0">
                  <a:pos x="61" y="128"/>
                </a:cxn>
                <a:cxn ang="0">
                  <a:pos x="52" y="151"/>
                </a:cxn>
                <a:cxn ang="0">
                  <a:pos x="44" y="174"/>
                </a:cxn>
                <a:cxn ang="0">
                  <a:pos x="44" y="174"/>
                </a:cxn>
                <a:cxn ang="0">
                  <a:pos x="26" y="223"/>
                </a:cxn>
                <a:cxn ang="0">
                  <a:pos x="18" y="247"/>
                </a:cxn>
                <a:cxn ang="0">
                  <a:pos x="10" y="271"/>
                </a:cxn>
                <a:cxn ang="0">
                  <a:pos x="10" y="271"/>
                </a:cxn>
                <a:cxn ang="0">
                  <a:pos x="6" y="286"/>
                </a:cxn>
                <a:cxn ang="0">
                  <a:pos x="2" y="303"/>
                </a:cxn>
                <a:cxn ang="0">
                  <a:pos x="0" y="311"/>
                </a:cxn>
                <a:cxn ang="0">
                  <a:pos x="0" y="319"/>
                </a:cxn>
                <a:cxn ang="0">
                  <a:pos x="0" y="326"/>
                </a:cxn>
                <a:cxn ang="0">
                  <a:pos x="1" y="334"/>
                </a:cxn>
                <a:cxn ang="0">
                  <a:pos x="1" y="334"/>
                </a:cxn>
                <a:cxn ang="0">
                  <a:pos x="2" y="336"/>
                </a:cxn>
                <a:cxn ang="0">
                  <a:pos x="3" y="337"/>
                </a:cxn>
                <a:cxn ang="0">
                  <a:pos x="5" y="337"/>
                </a:cxn>
                <a:cxn ang="0">
                  <a:pos x="7" y="337"/>
                </a:cxn>
                <a:cxn ang="0">
                  <a:pos x="8" y="336"/>
                </a:cxn>
                <a:cxn ang="0">
                  <a:pos x="10" y="335"/>
                </a:cxn>
                <a:cxn ang="0">
                  <a:pos x="10" y="334"/>
                </a:cxn>
                <a:cxn ang="0">
                  <a:pos x="10" y="332"/>
                </a:cxn>
                <a:cxn ang="0">
                  <a:pos x="10" y="332"/>
                </a:cxn>
                <a:cxn ang="0">
                  <a:pos x="9" y="323"/>
                </a:cxn>
                <a:cxn ang="0">
                  <a:pos x="9" y="314"/>
                </a:cxn>
                <a:cxn ang="0">
                  <a:pos x="10" y="305"/>
                </a:cxn>
                <a:cxn ang="0">
                  <a:pos x="12" y="294"/>
                </a:cxn>
                <a:cxn ang="0">
                  <a:pos x="19" y="275"/>
                </a:cxn>
                <a:cxn ang="0">
                  <a:pos x="24" y="258"/>
                </a:cxn>
                <a:cxn ang="0">
                  <a:pos x="24" y="258"/>
                </a:cxn>
                <a:cxn ang="0">
                  <a:pos x="30" y="238"/>
                </a:cxn>
                <a:cxn ang="0">
                  <a:pos x="37" y="218"/>
                </a:cxn>
                <a:cxn ang="0">
                  <a:pos x="53" y="177"/>
                </a:cxn>
                <a:cxn ang="0">
                  <a:pos x="53" y="177"/>
                </a:cxn>
                <a:cxn ang="0">
                  <a:pos x="70" y="133"/>
                </a:cxn>
                <a:cxn ang="0">
                  <a:pos x="80" y="110"/>
                </a:cxn>
                <a:cxn ang="0">
                  <a:pos x="89" y="88"/>
                </a:cxn>
                <a:cxn ang="0">
                  <a:pos x="101" y="66"/>
                </a:cxn>
                <a:cxn ang="0">
                  <a:pos x="113" y="45"/>
                </a:cxn>
                <a:cxn ang="0">
                  <a:pos x="126" y="26"/>
                </a:cxn>
                <a:cxn ang="0">
                  <a:pos x="135" y="16"/>
                </a:cxn>
                <a:cxn ang="0">
                  <a:pos x="142" y="7"/>
                </a:cxn>
                <a:cxn ang="0">
                  <a:pos x="142" y="7"/>
                </a:cxn>
                <a:cxn ang="0">
                  <a:pos x="143" y="6"/>
                </a:cxn>
                <a:cxn ang="0">
                  <a:pos x="144" y="4"/>
                </a:cxn>
                <a:cxn ang="0">
                  <a:pos x="143" y="2"/>
                </a:cxn>
                <a:cxn ang="0">
                  <a:pos x="142" y="1"/>
                </a:cxn>
                <a:cxn ang="0">
                  <a:pos x="141" y="0"/>
                </a:cxn>
                <a:cxn ang="0">
                  <a:pos x="139" y="0"/>
                </a:cxn>
                <a:cxn ang="0">
                  <a:pos x="137" y="0"/>
                </a:cxn>
                <a:cxn ang="0">
                  <a:pos x="136" y="1"/>
                </a:cxn>
                <a:cxn ang="0">
                  <a:pos x="136" y="1"/>
                </a:cxn>
              </a:cxnLst>
              <a:rect l="0" t="0" r="r" b="b"/>
              <a:pathLst>
                <a:path w="144" h="337">
                  <a:moveTo>
                    <a:pt x="136" y="1"/>
                  </a:moveTo>
                  <a:lnTo>
                    <a:pt x="136" y="1"/>
                  </a:lnTo>
                  <a:lnTo>
                    <a:pt x="120" y="20"/>
                  </a:lnTo>
                  <a:lnTo>
                    <a:pt x="106" y="39"/>
                  </a:lnTo>
                  <a:lnTo>
                    <a:pt x="92" y="60"/>
                  </a:lnTo>
                  <a:lnTo>
                    <a:pt x="81" y="83"/>
                  </a:lnTo>
                  <a:lnTo>
                    <a:pt x="70" y="106"/>
                  </a:lnTo>
                  <a:lnTo>
                    <a:pt x="61" y="128"/>
                  </a:lnTo>
                  <a:lnTo>
                    <a:pt x="52" y="151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26" y="223"/>
                  </a:lnTo>
                  <a:lnTo>
                    <a:pt x="18" y="247"/>
                  </a:lnTo>
                  <a:lnTo>
                    <a:pt x="10" y="271"/>
                  </a:lnTo>
                  <a:lnTo>
                    <a:pt x="10" y="271"/>
                  </a:lnTo>
                  <a:lnTo>
                    <a:pt x="6" y="286"/>
                  </a:lnTo>
                  <a:lnTo>
                    <a:pt x="2" y="303"/>
                  </a:lnTo>
                  <a:lnTo>
                    <a:pt x="0" y="311"/>
                  </a:lnTo>
                  <a:lnTo>
                    <a:pt x="0" y="319"/>
                  </a:lnTo>
                  <a:lnTo>
                    <a:pt x="0" y="326"/>
                  </a:lnTo>
                  <a:lnTo>
                    <a:pt x="1" y="334"/>
                  </a:lnTo>
                  <a:lnTo>
                    <a:pt x="1" y="334"/>
                  </a:lnTo>
                  <a:lnTo>
                    <a:pt x="2" y="336"/>
                  </a:lnTo>
                  <a:lnTo>
                    <a:pt x="3" y="337"/>
                  </a:lnTo>
                  <a:lnTo>
                    <a:pt x="5" y="337"/>
                  </a:lnTo>
                  <a:lnTo>
                    <a:pt x="7" y="337"/>
                  </a:lnTo>
                  <a:lnTo>
                    <a:pt x="8" y="336"/>
                  </a:lnTo>
                  <a:lnTo>
                    <a:pt x="10" y="335"/>
                  </a:lnTo>
                  <a:lnTo>
                    <a:pt x="10" y="334"/>
                  </a:lnTo>
                  <a:lnTo>
                    <a:pt x="10" y="332"/>
                  </a:lnTo>
                  <a:lnTo>
                    <a:pt x="10" y="332"/>
                  </a:lnTo>
                  <a:lnTo>
                    <a:pt x="9" y="323"/>
                  </a:lnTo>
                  <a:lnTo>
                    <a:pt x="9" y="314"/>
                  </a:lnTo>
                  <a:lnTo>
                    <a:pt x="10" y="305"/>
                  </a:lnTo>
                  <a:lnTo>
                    <a:pt x="12" y="294"/>
                  </a:lnTo>
                  <a:lnTo>
                    <a:pt x="19" y="275"/>
                  </a:lnTo>
                  <a:lnTo>
                    <a:pt x="24" y="258"/>
                  </a:lnTo>
                  <a:lnTo>
                    <a:pt x="24" y="258"/>
                  </a:lnTo>
                  <a:lnTo>
                    <a:pt x="30" y="238"/>
                  </a:lnTo>
                  <a:lnTo>
                    <a:pt x="37" y="218"/>
                  </a:lnTo>
                  <a:lnTo>
                    <a:pt x="53" y="177"/>
                  </a:lnTo>
                  <a:lnTo>
                    <a:pt x="53" y="177"/>
                  </a:lnTo>
                  <a:lnTo>
                    <a:pt x="70" y="133"/>
                  </a:lnTo>
                  <a:lnTo>
                    <a:pt x="80" y="110"/>
                  </a:lnTo>
                  <a:lnTo>
                    <a:pt x="89" y="88"/>
                  </a:lnTo>
                  <a:lnTo>
                    <a:pt x="101" y="66"/>
                  </a:lnTo>
                  <a:lnTo>
                    <a:pt x="113" y="45"/>
                  </a:lnTo>
                  <a:lnTo>
                    <a:pt x="126" y="26"/>
                  </a:lnTo>
                  <a:lnTo>
                    <a:pt x="135" y="16"/>
                  </a:lnTo>
                  <a:lnTo>
                    <a:pt x="142" y="7"/>
                  </a:lnTo>
                  <a:lnTo>
                    <a:pt x="142" y="7"/>
                  </a:lnTo>
                  <a:lnTo>
                    <a:pt x="143" y="6"/>
                  </a:lnTo>
                  <a:lnTo>
                    <a:pt x="144" y="4"/>
                  </a:lnTo>
                  <a:lnTo>
                    <a:pt x="143" y="2"/>
                  </a:lnTo>
                  <a:lnTo>
                    <a:pt x="142" y="1"/>
                  </a:lnTo>
                  <a:lnTo>
                    <a:pt x="141" y="0"/>
                  </a:lnTo>
                  <a:lnTo>
                    <a:pt x="139" y="0"/>
                  </a:lnTo>
                  <a:lnTo>
                    <a:pt x="137" y="0"/>
                  </a:lnTo>
                  <a:lnTo>
                    <a:pt x="136" y="1"/>
                  </a:lnTo>
                  <a:lnTo>
                    <a:pt x="13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46">
              <a:extLst>
                <a:ext uri="{FF2B5EF4-FFF2-40B4-BE49-F238E27FC236}">
                  <a16:creationId xmlns:a16="http://schemas.microsoft.com/office/drawing/2014/main" id="{BB392CEE-8106-E8FC-782E-5BAFD582E6B7}"/>
                </a:ext>
              </a:extLst>
            </p:cNvPr>
            <p:cNvSpPr/>
            <p:nvPr/>
          </p:nvSpPr>
          <p:spPr bwMode="auto">
            <a:xfrm>
              <a:off x="4248151" y="1147763"/>
              <a:ext cx="88900" cy="204788"/>
            </a:xfrm>
            <a:custGeom>
              <a:avLst/>
              <a:gdLst/>
              <a:ahLst/>
              <a:cxnLst>
                <a:cxn ang="0">
                  <a:pos x="157" y="3"/>
                </a:cxn>
                <a:cxn ang="0">
                  <a:pos x="148" y="22"/>
                </a:cxn>
                <a:cxn ang="0">
                  <a:pos x="136" y="40"/>
                </a:cxn>
                <a:cxn ang="0">
                  <a:pos x="114" y="83"/>
                </a:cxn>
                <a:cxn ang="0">
                  <a:pos x="92" y="133"/>
                </a:cxn>
                <a:cxn ang="0">
                  <a:pos x="69" y="182"/>
                </a:cxn>
                <a:cxn ang="0">
                  <a:pos x="57" y="207"/>
                </a:cxn>
                <a:cxn ang="0">
                  <a:pos x="34" y="256"/>
                </a:cxn>
                <a:cxn ang="0">
                  <a:pos x="24" y="281"/>
                </a:cxn>
                <a:cxn ang="0">
                  <a:pos x="8" y="330"/>
                </a:cxn>
                <a:cxn ang="0">
                  <a:pos x="3" y="355"/>
                </a:cxn>
                <a:cxn ang="0">
                  <a:pos x="0" y="381"/>
                </a:cxn>
                <a:cxn ang="0">
                  <a:pos x="1" y="382"/>
                </a:cxn>
                <a:cxn ang="0">
                  <a:pos x="3" y="385"/>
                </a:cxn>
                <a:cxn ang="0">
                  <a:pos x="6" y="385"/>
                </a:cxn>
                <a:cxn ang="0">
                  <a:pos x="9" y="382"/>
                </a:cxn>
                <a:cxn ang="0">
                  <a:pos x="9" y="381"/>
                </a:cxn>
                <a:cxn ang="0">
                  <a:pos x="12" y="354"/>
                </a:cxn>
                <a:cxn ang="0">
                  <a:pos x="19" y="327"/>
                </a:cxn>
                <a:cxn ang="0">
                  <a:pos x="37" y="275"/>
                </a:cxn>
                <a:cxn ang="0">
                  <a:pos x="47" y="249"/>
                </a:cxn>
                <a:cxn ang="0">
                  <a:pos x="72" y="197"/>
                </a:cxn>
                <a:cxn ang="0">
                  <a:pos x="86" y="171"/>
                </a:cxn>
                <a:cxn ang="0">
                  <a:pos x="106" y="126"/>
                </a:cxn>
                <a:cxn ang="0">
                  <a:pos x="126" y="80"/>
                </a:cxn>
                <a:cxn ang="0">
                  <a:pos x="130" y="71"/>
                </a:cxn>
                <a:cxn ang="0">
                  <a:pos x="147" y="43"/>
                </a:cxn>
                <a:cxn ang="0">
                  <a:pos x="162" y="16"/>
                </a:cxn>
                <a:cxn ang="0">
                  <a:pos x="166" y="6"/>
                </a:cxn>
                <a:cxn ang="0">
                  <a:pos x="165" y="2"/>
                </a:cxn>
                <a:cxn ang="0">
                  <a:pos x="163" y="0"/>
                </a:cxn>
                <a:cxn ang="0">
                  <a:pos x="159" y="0"/>
                </a:cxn>
                <a:cxn ang="0">
                  <a:pos x="157" y="3"/>
                </a:cxn>
              </a:cxnLst>
              <a:rect l="0" t="0" r="r" b="b"/>
              <a:pathLst>
                <a:path w="166" h="385">
                  <a:moveTo>
                    <a:pt x="157" y="3"/>
                  </a:moveTo>
                  <a:lnTo>
                    <a:pt x="157" y="3"/>
                  </a:lnTo>
                  <a:lnTo>
                    <a:pt x="153" y="13"/>
                  </a:lnTo>
                  <a:lnTo>
                    <a:pt x="148" y="22"/>
                  </a:lnTo>
                  <a:lnTo>
                    <a:pt x="136" y="40"/>
                  </a:lnTo>
                  <a:lnTo>
                    <a:pt x="136" y="40"/>
                  </a:lnTo>
                  <a:lnTo>
                    <a:pt x="124" y="60"/>
                  </a:lnTo>
                  <a:lnTo>
                    <a:pt x="114" y="83"/>
                  </a:lnTo>
                  <a:lnTo>
                    <a:pt x="114" y="83"/>
                  </a:lnTo>
                  <a:lnTo>
                    <a:pt x="92" y="133"/>
                  </a:lnTo>
                  <a:lnTo>
                    <a:pt x="81" y="158"/>
                  </a:lnTo>
                  <a:lnTo>
                    <a:pt x="69" y="182"/>
                  </a:lnTo>
                  <a:lnTo>
                    <a:pt x="69" y="182"/>
                  </a:lnTo>
                  <a:lnTo>
                    <a:pt x="57" y="207"/>
                  </a:lnTo>
                  <a:lnTo>
                    <a:pt x="45" y="230"/>
                  </a:lnTo>
                  <a:lnTo>
                    <a:pt x="34" y="256"/>
                  </a:lnTo>
                  <a:lnTo>
                    <a:pt x="24" y="281"/>
                  </a:lnTo>
                  <a:lnTo>
                    <a:pt x="24" y="281"/>
                  </a:lnTo>
                  <a:lnTo>
                    <a:pt x="16" y="305"/>
                  </a:lnTo>
                  <a:lnTo>
                    <a:pt x="8" y="330"/>
                  </a:lnTo>
                  <a:lnTo>
                    <a:pt x="5" y="342"/>
                  </a:lnTo>
                  <a:lnTo>
                    <a:pt x="3" y="355"/>
                  </a:lnTo>
                  <a:lnTo>
                    <a:pt x="1" y="367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1" y="382"/>
                  </a:lnTo>
                  <a:lnTo>
                    <a:pt x="2" y="384"/>
                  </a:lnTo>
                  <a:lnTo>
                    <a:pt x="3" y="385"/>
                  </a:lnTo>
                  <a:lnTo>
                    <a:pt x="5" y="385"/>
                  </a:lnTo>
                  <a:lnTo>
                    <a:pt x="6" y="385"/>
                  </a:lnTo>
                  <a:lnTo>
                    <a:pt x="8" y="384"/>
                  </a:lnTo>
                  <a:lnTo>
                    <a:pt x="9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10" y="367"/>
                  </a:lnTo>
                  <a:lnTo>
                    <a:pt x="12" y="354"/>
                  </a:lnTo>
                  <a:lnTo>
                    <a:pt x="15" y="340"/>
                  </a:lnTo>
                  <a:lnTo>
                    <a:pt x="19" y="327"/>
                  </a:lnTo>
                  <a:lnTo>
                    <a:pt x="27" y="301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47" y="249"/>
                  </a:lnTo>
                  <a:lnTo>
                    <a:pt x="59" y="222"/>
                  </a:lnTo>
                  <a:lnTo>
                    <a:pt x="72" y="197"/>
                  </a:lnTo>
                  <a:lnTo>
                    <a:pt x="86" y="171"/>
                  </a:lnTo>
                  <a:lnTo>
                    <a:pt x="86" y="171"/>
                  </a:lnTo>
                  <a:lnTo>
                    <a:pt x="96" y="149"/>
                  </a:lnTo>
                  <a:lnTo>
                    <a:pt x="106" y="126"/>
                  </a:lnTo>
                  <a:lnTo>
                    <a:pt x="116" y="103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30" y="71"/>
                  </a:lnTo>
                  <a:lnTo>
                    <a:pt x="135" y="62"/>
                  </a:lnTo>
                  <a:lnTo>
                    <a:pt x="147" y="43"/>
                  </a:lnTo>
                  <a:lnTo>
                    <a:pt x="158" y="25"/>
                  </a:lnTo>
                  <a:lnTo>
                    <a:pt x="162" y="16"/>
                  </a:lnTo>
                  <a:lnTo>
                    <a:pt x="166" y="6"/>
                  </a:lnTo>
                  <a:lnTo>
                    <a:pt x="166" y="6"/>
                  </a:lnTo>
                  <a:lnTo>
                    <a:pt x="166" y="3"/>
                  </a:lnTo>
                  <a:lnTo>
                    <a:pt x="165" y="2"/>
                  </a:lnTo>
                  <a:lnTo>
                    <a:pt x="164" y="0"/>
                  </a:lnTo>
                  <a:lnTo>
                    <a:pt x="163" y="0"/>
                  </a:lnTo>
                  <a:lnTo>
                    <a:pt x="161" y="0"/>
                  </a:lnTo>
                  <a:lnTo>
                    <a:pt x="159" y="0"/>
                  </a:lnTo>
                  <a:lnTo>
                    <a:pt x="158" y="1"/>
                  </a:lnTo>
                  <a:lnTo>
                    <a:pt x="157" y="3"/>
                  </a:lnTo>
                  <a:lnTo>
                    <a:pt x="15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847">
              <a:extLst>
                <a:ext uri="{FF2B5EF4-FFF2-40B4-BE49-F238E27FC236}">
                  <a16:creationId xmlns:a16="http://schemas.microsoft.com/office/drawing/2014/main" id="{53AC62FE-5F7C-3431-E17E-7B1BEDCF9497}"/>
                </a:ext>
              </a:extLst>
            </p:cNvPr>
            <p:cNvSpPr/>
            <p:nvPr/>
          </p:nvSpPr>
          <p:spPr bwMode="auto">
            <a:xfrm>
              <a:off x="4278313" y="1141413"/>
              <a:ext cx="93663" cy="217488"/>
            </a:xfrm>
            <a:custGeom>
              <a:avLst/>
              <a:gdLst/>
              <a:ahLst/>
              <a:cxnLst>
                <a:cxn ang="0">
                  <a:pos x="167" y="2"/>
                </a:cxn>
                <a:cxn ang="0">
                  <a:pos x="167" y="2"/>
                </a:cxn>
                <a:cxn ang="0">
                  <a:pos x="152" y="25"/>
                </a:cxn>
                <a:cxn ang="0">
                  <a:pos x="137" y="50"/>
                </a:cxn>
                <a:cxn ang="0">
                  <a:pos x="125" y="74"/>
                </a:cxn>
                <a:cxn ang="0">
                  <a:pos x="112" y="100"/>
                </a:cxn>
                <a:cxn ang="0">
                  <a:pos x="90" y="151"/>
                </a:cxn>
                <a:cxn ang="0">
                  <a:pos x="78" y="177"/>
                </a:cxn>
                <a:cxn ang="0">
                  <a:pos x="67" y="203"/>
                </a:cxn>
                <a:cxn ang="0">
                  <a:pos x="67" y="203"/>
                </a:cxn>
                <a:cxn ang="0">
                  <a:pos x="43" y="252"/>
                </a:cxn>
                <a:cxn ang="0">
                  <a:pos x="32" y="277"/>
                </a:cxn>
                <a:cxn ang="0">
                  <a:pos x="22" y="303"/>
                </a:cxn>
                <a:cxn ang="0">
                  <a:pos x="13" y="328"/>
                </a:cxn>
                <a:cxn ang="0">
                  <a:pos x="6" y="355"/>
                </a:cxn>
                <a:cxn ang="0">
                  <a:pos x="4" y="369"/>
                </a:cxn>
                <a:cxn ang="0">
                  <a:pos x="2" y="381"/>
                </a:cxn>
                <a:cxn ang="0">
                  <a:pos x="1" y="395"/>
                </a:cxn>
                <a:cxn ang="0">
                  <a:pos x="0" y="408"/>
                </a:cxn>
                <a:cxn ang="0">
                  <a:pos x="0" y="408"/>
                </a:cxn>
                <a:cxn ang="0">
                  <a:pos x="1" y="410"/>
                </a:cxn>
                <a:cxn ang="0">
                  <a:pos x="2" y="412"/>
                </a:cxn>
                <a:cxn ang="0">
                  <a:pos x="3" y="412"/>
                </a:cxn>
                <a:cxn ang="0">
                  <a:pos x="5" y="413"/>
                </a:cxn>
                <a:cxn ang="0">
                  <a:pos x="7" y="412"/>
                </a:cxn>
                <a:cxn ang="0">
                  <a:pos x="8" y="412"/>
                </a:cxn>
                <a:cxn ang="0">
                  <a:pos x="9" y="410"/>
                </a:cxn>
                <a:cxn ang="0">
                  <a:pos x="10" y="408"/>
                </a:cxn>
                <a:cxn ang="0">
                  <a:pos x="10" y="408"/>
                </a:cxn>
                <a:cxn ang="0">
                  <a:pos x="10" y="395"/>
                </a:cxn>
                <a:cxn ang="0">
                  <a:pos x="11" y="382"/>
                </a:cxn>
                <a:cxn ang="0">
                  <a:pos x="13" y="369"/>
                </a:cxn>
                <a:cxn ang="0">
                  <a:pos x="16" y="356"/>
                </a:cxn>
                <a:cxn ang="0">
                  <a:pos x="23" y="333"/>
                </a:cxn>
                <a:cxn ang="0">
                  <a:pos x="32" y="307"/>
                </a:cxn>
                <a:cxn ang="0">
                  <a:pos x="32" y="307"/>
                </a:cxn>
                <a:cxn ang="0">
                  <a:pos x="57" y="249"/>
                </a:cxn>
                <a:cxn ang="0">
                  <a:pos x="82" y="191"/>
                </a:cxn>
                <a:cxn ang="0">
                  <a:pos x="82" y="191"/>
                </a:cxn>
                <a:cxn ang="0">
                  <a:pos x="104" y="144"/>
                </a:cxn>
                <a:cxn ang="0">
                  <a:pos x="125" y="96"/>
                </a:cxn>
                <a:cxn ang="0">
                  <a:pos x="136" y="73"/>
                </a:cxn>
                <a:cxn ang="0">
                  <a:pos x="148" y="51"/>
                </a:cxn>
                <a:cxn ang="0">
                  <a:pos x="161" y="28"/>
                </a:cxn>
                <a:cxn ang="0">
                  <a:pos x="176" y="6"/>
                </a:cxn>
                <a:cxn ang="0">
                  <a:pos x="176" y="6"/>
                </a:cxn>
                <a:cxn ang="0">
                  <a:pos x="176" y="5"/>
                </a:cxn>
                <a:cxn ang="0">
                  <a:pos x="176" y="3"/>
                </a:cxn>
                <a:cxn ang="0">
                  <a:pos x="176" y="2"/>
                </a:cxn>
                <a:cxn ang="0">
                  <a:pos x="174" y="1"/>
                </a:cxn>
                <a:cxn ang="0">
                  <a:pos x="171" y="0"/>
                </a:cxn>
                <a:cxn ang="0">
                  <a:pos x="168" y="0"/>
                </a:cxn>
                <a:cxn ang="0">
                  <a:pos x="167" y="2"/>
                </a:cxn>
                <a:cxn ang="0">
                  <a:pos x="167" y="2"/>
                </a:cxn>
              </a:cxnLst>
              <a:rect l="0" t="0" r="r" b="b"/>
              <a:pathLst>
                <a:path w="176" h="413">
                  <a:moveTo>
                    <a:pt x="167" y="2"/>
                  </a:moveTo>
                  <a:lnTo>
                    <a:pt x="167" y="2"/>
                  </a:lnTo>
                  <a:lnTo>
                    <a:pt x="152" y="25"/>
                  </a:lnTo>
                  <a:lnTo>
                    <a:pt x="137" y="50"/>
                  </a:lnTo>
                  <a:lnTo>
                    <a:pt x="125" y="74"/>
                  </a:lnTo>
                  <a:lnTo>
                    <a:pt x="112" y="100"/>
                  </a:lnTo>
                  <a:lnTo>
                    <a:pt x="90" y="151"/>
                  </a:lnTo>
                  <a:lnTo>
                    <a:pt x="78" y="177"/>
                  </a:lnTo>
                  <a:lnTo>
                    <a:pt x="67" y="203"/>
                  </a:lnTo>
                  <a:lnTo>
                    <a:pt x="67" y="203"/>
                  </a:lnTo>
                  <a:lnTo>
                    <a:pt x="43" y="252"/>
                  </a:lnTo>
                  <a:lnTo>
                    <a:pt x="32" y="277"/>
                  </a:lnTo>
                  <a:lnTo>
                    <a:pt x="22" y="303"/>
                  </a:lnTo>
                  <a:lnTo>
                    <a:pt x="13" y="328"/>
                  </a:lnTo>
                  <a:lnTo>
                    <a:pt x="6" y="355"/>
                  </a:lnTo>
                  <a:lnTo>
                    <a:pt x="4" y="369"/>
                  </a:lnTo>
                  <a:lnTo>
                    <a:pt x="2" y="381"/>
                  </a:lnTo>
                  <a:lnTo>
                    <a:pt x="1" y="395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1" y="410"/>
                  </a:lnTo>
                  <a:lnTo>
                    <a:pt x="2" y="412"/>
                  </a:lnTo>
                  <a:lnTo>
                    <a:pt x="3" y="412"/>
                  </a:lnTo>
                  <a:lnTo>
                    <a:pt x="5" y="413"/>
                  </a:lnTo>
                  <a:lnTo>
                    <a:pt x="7" y="412"/>
                  </a:lnTo>
                  <a:lnTo>
                    <a:pt x="8" y="412"/>
                  </a:lnTo>
                  <a:lnTo>
                    <a:pt x="9" y="410"/>
                  </a:lnTo>
                  <a:lnTo>
                    <a:pt x="10" y="408"/>
                  </a:lnTo>
                  <a:lnTo>
                    <a:pt x="10" y="408"/>
                  </a:lnTo>
                  <a:lnTo>
                    <a:pt x="10" y="395"/>
                  </a:lnTo>
                  <a:lnTo>
                    <a:pt x="11" y="382"/>
                  </a:lnTo>
                  <a:lnTo>
                    <a:pt x="13" y="369"/>
                  </a:lnTo>
                  <a:lnTo>
                    <a:pt x="16" y="356"/>
                  </a:lnTo>
                  <a:lnTo>
                    <a:pt x="23" y="333"/>
                  </a:lnTo>
                  <a:lnTo>
                    <a:pt x="32" y="307"/>
                  </a:lnTo>
                  <a:lnTo>
                    <a:pt x="32" y="307"/>
                  </a:lnTo>
                  <a:lnTo>
                    <a:pt x="57" y="249"/>
                  </a:lnTo>
                  <a:lnTo>
                    <a:pt x="82" y="191"/>
                  </a:lnTo>
                  <a:lnTo>
                    <a:pt x="82" y="191"/>
                  </a:lnTo>
                  <a:lnTo>
                    <a:pt x="104" y="144"/>
                  </a:lnTo>
                  <a:lnTo>
                    <a:pt x="125" y="96"/>
                  </a:lnTo>
                  <a:lnTo>
                    <a:pt x="136" y="73"/>
                  </a:lnTo>
                  <a:lnTo>
                    <a:pt x="148" y="51"/>
                  </a:lnTo>
                  <a:lnTo>
                    <a:pt x="161" y="28"/>
                  </a:lnTo>
                  <a:lnTo>
                    <a:pt x="176" y="6"/>
                  </a:lnTo>
                  <a:lnTo>
                    <a:pt x="176" y="6"/>
                  </a:lnTo>
                  <a:lnTo>
                    <a:pt x="176" y="5"/>
                  </a:lnTo>
                  <a:lnTo>
                    <a:pt x="176" y="3"/>
                  </a:lnTo>
                  <a:lnTo>
                    <a:pt x="176" y="2"/>
                  </a:lnTo>
                  <a:lnTo>
                    <a:pt x="174" y="1"/>
                  </a:lnTo>
                  <a:lnTo>
                    <a:pt x="171" y="0"/>
                  </a:lnTo>
                  <a:lnTo>
                    <a:pt x="168" y="0"/>
                  </a:lnTo>
                  <a:lnTo>
                    <a:pt x="167" y="2"/>
                  </a:lnTo>
                  <a:lnTo>
                    <a:pt x="16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848">
              <a:extLst>
                <a:ext uri="{FF2B5EF4-FFF2-40B4-BE49-F238E27FC236}">
                  <a16:creationId xmlns:a16="http://schemas.microsoft.com/office/drawing/2014/main" id="{E021ED45-37AF-F4EE-8D29-9C988D49D53C}"/>
                </a:ext>
              </a:extLst>
            </p:cNvPr>
            <p:cNvSpPr/>
            <p:nvPr/>
          </p:nvSpPr>
          <p:spPr bwMode="auto">
            <a:xfrm>
              <a:off x="4298951" y="1160463"/>
              <a:ext cx="85725" cy="211138"/>
            </a:xfrm>
            <a:custGeom>
              <a:avLst/>
              <a:gdLst/>
              <a:ahLst/>
              <a:cxnLst>
                <a:cxn ang="0">
                  <a:pos x="152" y="5"/>
                </a:cxn>
                <a:cxn ang="0">
                  <a:pos x="149" y="18"/>
                </a:cxn>
                <a:cxn ang="0">
                  <a:pos x="143" y="28"/>
                </a:cxn>
                <a:cxn ang="0">
                  <a:pos x="134" y="44"/>
                </a:cxn>
                <a:cxn ang="0">
                  <a:pos x="131" y="50"/>
                </a:cxn>
                <a:cxn ang="0">
                  <a:pos x="120" y="78"/>
                </a:cxn>
                <a:cxn ang="0">
                  <a:pos x="106" y="104"/>
                </a:cxn>
                <a:cxn ang="0">
                  <a:pos x="93" y="128"/>
                </a:cxn>
                <a:cxn ang="0">
                  <a:pos x="72" y="174"/>
                </a:cxn>
                <a:cxn ang="0">
                  <a:pos x="63" y="199"/>
                </a:cxn>
                <a:cxn ang="0">
                  <a:pos x="33" y="271"/>
                </a:cxn>
                <a:cxn ang="0">
                  <a:pos x="15" y="319"/>
                </a:cxn>
                <a:cxn ang="0">
                  <a:pos x="3" y="369"/>
                </a:cxn>
                <a:cxn ang="0">
                  <a:pos x="0" y="395"/>
                </a:cxn>
                <a:cxn ang="0">
                  <a:pos x="1" y="399"/>
                </a:cxn>
                <a:cxn ang="0">
                  <a:pos x="4" y="400"/>
                </a:cxn>
                <a:cxn ang="0">
                  <a:pos x="9" y="397"/>
                </a:cxn>
                <a:cxn ang="0">
                  <a:pos x="9" y="395"/>
                </a:cxn>
                <a:cxn ang="0">
                  <a:pos x="13" y="368"/>
                </a:cxn>
                <a:cxn ang="0">
                  <a:pos x="27" y="314"/>
                </a:cxn>
                <a:cxn ang="0">
                  <a:pos x="47" y="263"/>
                </a:cxn>
                <a:cxn ang="0">
                  <a:pos x="67" y="212"/>
                </a:cxn>
                <a:cxn ang="0">
                  <a:pos x="78" y="187"/>
                </a:cxn>
                <a:cxn ang="0">
                  <a:pos x="89" y="159"/>
                </a:cxn>
                <a:cxn ang="0">
                  <a:pos x="116" y="107"/>
                </a:cxn>
                <a:cxn ang="0">
                  <a:pos x="128" y="81"/>
                </a:cxn>
                <a:cxn ang="0">
                  <a:pos x="141" y="50"/>
                </a:cxn>
                <a:cxn ang="0">
                  <a:pos x="147" y="41"/>
                </a:cxn>
                <a:cxn ang="0">
                  <a:pos x="157" y="24"/>
                </a:cxn>
                <a:cxn ang="0">
                  <a:pos x="162" y="5"/>
                </a:cxn>
                <a:cxn ang="0">
                  <a:pos x="162" y="3"/>
                </a:cxn>
                <a:cxn ang="0">
                  <a:pos x="159" y="1"/>
                </a:cxn>
                <a:cxn ang="0">
                  <a:pos x="154" y="2"/>
                </a:cxn>
                <a:cxn ang="0">
                  <a:pos x="152" y="5"/>
                </a:cxn>
              </a:cxnLst>
              <a:rect l="0" t="0" r="r" b="b"/>
              <a:pathLst>
                <a:path w="162" h="400">
                  <a:moveTo>
                    <a:pt x="152" y="5"/>
                  </a:moveTo>
                  <a:lnTo>
                    <a:pt x="152" y="5"/>
                  </a:lnTo>
                  <a:lnTo>
                    <a:pt x="151" y="12"/>
                  </a:lnTo>
                  <a:lnTo>
                    <a:pt x="149" y="18"/>
                  </a:lnTo>
                  <a:lnTo>
                    <a:pt x="146" y="23"/>
                  </a:lnTo>
                  <a:lnTo>
                    <a:pt x="143" y="28"/>
                  </a:lnTo>
                  <a:lnTo>
                    <a:pt x="137" y="39"/>
                  </a:lnTo>
                  <a:lnTo>
                    <a:pt x="134" y="44"/>
                  </a:lnTo>
                  <a:lnTo>
                    <a:pt x="131" y="50"/>
                  </a:lnTo>
                  <a:lnTo>
                    <a:pt x="131" y="50"/>
                  </a:lnTo>
                  <a:lnTo>
                    <a:pt x="126" y="63"/>
                  </a:lnTo>
                  <a:lnTo>
                    <a:pt x="120" y="78"/>
                  </a:lnTo>
                  <a:lnTo>
                    <a:pt x="113" y="91"/>
                  </a:lnTo>
                  <a:lnTo>
                    <a:pt x="106" y="104"/>
                  </a:lnTo>
                  <a:lnTo>
                    <a:pt x="106" y="104"/>
                  </a:lnTo>
                  <a:lnTo>
                    <a:pt x="93" y="128"/>
                  </a:lnTo>
                  <a:lnTo>
                    <a:pt x="82" y="150"/>
                  </a:lnTo>
                  <a:lnTo>
                    <a:pt x="72" y="174"/>
                  </a:lnTo>
                  <a:lnTo>
                    <a:pt x="63" y="199"/>
                  </a:lnTo>
                  <a:lnTo>
                    <a:pt x="63" y="199"/>
                  </a:lnTo>
                  <a:lnTo>
                    <a:pt x="43" y="247"/>
                  </a:lnTo>
                  <a:lnTo>
                    <a:pt x="33" y="271"/>
                  </a:lnTo>
                  <a:lnTo>
                    <a:pt x="24" y="296"/>
                  </a:lnTo>
                  <a:lnTo>
                    <a:pt x="15" y="319"/>
                  </a:lnTo>
                  <a:lnTo>
                    <a:pt x="8" y="344"/>
                  </a:lnTo>
                  <a:lnTo>
                    <a:pt x="3" y="369"/>
                  </a:lnTo>
                  <a:lnTo>
                    <a:pt x="0" y="395"/>
                  </a:lnTo>
                  <a:lnTo>
                    <a:pt x="0" y="395"/>
                  </a:lnTo>
                  <a:lnTo>
                    <a:pt x="0" y="397"/>
                  </a:lnTo>
                  <a:lnTo>
                    <a:pt x="1" y="399"/>
                  </a:lnTo>
                  <a:lnTo>
                    <a:pt x="3" y="399"/>
                  </a:lnTo>
                  <a:lnTo>
                    <a:pt x="4" y="400"/>
                  </a:lnTo>
                  <a:lnTo>
                    <a:pt x="8" y="399"/>
                  </a:lnTo>
                  <a:lnTo>
                    <a:pt x="9" y="397"/>
                  </a:lnTo>
                  <a:lnTo>
                    <a:pt x="9" y="395"/>
                  </a:lnTo>
                  <a:lnTo>
                    <a:pt x="9" y="395"/>
                  </a:lnTo>
                  <a:lnTo>
                    <a:pt x="11" y="382"/>
                  </a:lnTo>
                  <a:lnTo>
                    <a:pt x="13" y="368"/>
                  </a:lnTo>
                  <a:lnTo>
                    <a:pt x="19" y="341"/>
                  </a:lnTo>
                  <a:lnTo>
                    <a:pt x="27" y="314"/>
                  </a:lnTo>
                  <a:lnTo>
                    <a:pt x="36" y="288"/>
                  </a:lnTo>
                  <a:lnTo>
                    <a:pt x="47" y="263"/>
                  </a:lnTo>
                  <a:lnTo>
                    <a:pt x="57" y="238"/>
                  </a:lnTo>
                  <a:lnTo>
                    <a:pt x="67" y="212"/>
                  </a:lnTo>
                  <a:lnTo>
                    <a:pt x="78" y="187"/>
                  </a:lnTo>
                  <a:lnTo>
                    <a:pt x="78" y="187"/>
                  </a:lnTo>
                  <a:lnTo>
                    <a:pt x="83" y="172"/>
                  </a:lnTo>
                  <a:lnTo>
                    <a:pt x="89" y="159"/>
                  </a:lnTo>
                  <a:lnTo>
                    <a:pt x="102" y="133"/>
                  </a:lnTo>
                  <a:lnTo>
                    <a:pt x="116" y="107"/>
                  </a:lnTo>
                  <a:lnTo>
                    <a:pt x="128" y="81"/>
                  </a:lnTo>
                  <a:lnTo>
                    <a:pt x="128" y="81"/>
                  </a:lnTo>
                  <a:lnTo>
                    <a:pt x="137" y="60"/>
                  </a:lnTo>
                  <a:lnTo>
                    <a:pt x="141" y="50"/>
                  </a:lnTo>
                  <a:lnTo>
                    <a:pt x="147" y="41"/>
                  </a:lnTo>
                  <a:lnTo>
                    <a:pt x="147" y="41"/>
                  </a:lnTo>
                  <a:lnTo>
                    <a:pt x="152" y="32"/>
                  </a:lnTo>
                  <a:lnTo>
                    <a:pt x="157" y="24"/>
                  </a:lnTo>
                  <a:lnTo>
                    <a:pt x="159" y="1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3"/>
                  </a:lnTo>
                  <a:lnTo>
                    <a:pt x="161" y="2"/>
                  </a:lnTo>
                  <a:lnTo>
                    <a:pt x="159" y="1"/>
                  </a:lnTo>
                  <a:lnTo>
                    <a:pt x="157" y="0"/>
                  </a:lnTo>
                  <a:lnTo>
                    <a:pt x="154" y="2"/>
                  </a:lnTo>
                  <a:lnTo>
                    <a:pt x="153" y="3"/>
                  </a:lnTo>
                  <a:lnTo>
                    <a:pt x="152" y="5"/>
                  </a:lnTo>
                  <a:lnTo>
                    <a:pt x="15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849">
              <a:extLst>
                <a:ext uri="{FF2B5EF4-FFF2-40B4-BE49-F238E27FC236}">
                  <a16:creationId xmlns:a16="http://schemas.microsoft.com/office/drawing/2014/main" id="{323574F6-C84A-D02C-9A57-5F4A86C41462}"/>
                </a:ext>
              </a:extLst>
            </p:cNvPr>
            <p:cNvSpPr/>
            <p:nvPr/>
          </p:nvSpPr>
          <p:spPr bwMode="auto">
            <a:xfrm>
              <a:off x="4332288" y="1171576"/>
              <a:ext cx="74613" cy="193675"/>
            </a:xfrm>
            <a:custGeom>
              <a:avLst/>
              <a:gdLst/>
              <a:ahLst/>
              <a:cxnLst>
                <a:cxn ang="0">
                  <a:pos x="133" y="4"/>
                </a:cxn>
                <a:cxn ang="0">
                  <a:pos x="133" y="4"/>
                </a:cxn>
                <a:cxn ang="0">
                  <a:pos x="131" y="14"/>
                </a:cxn>
                <a:cxn ang="0">
                  <a:pos x="126" y="25"/>
                </a:cxn>
                <a:cxn ang="0">
                  <a:pos x="117" y="43"/>
                </a:cxn>
                <a:cxn ang="0">
                  <a:pos x="117" y="43"/>
                </a:cxn>
                <a:cxn ang="0">
                  <a:pos x="108" y="64"/>
                </a:cxn>
                <a:cxn ang="0">
                  <a:pos x="101" y="84"/>
                </a:cxn>
                <a:cxn ang="0">
                  <a:pos x="101" y="84"/>
                </a:cxn>
                <a:cxn ang="0">
                  <a:pos x="91" y="107"/>
                </a:cxn>
                <a:cxn ang="0">
                  <a:pos x="83" y="129"/>
                </a:cxn>
                <a:cxn ang="0">
                  <a:pos x="68" y="175"/>
                </a:cxn>
                <a:cxn ang="0">
                  <a:pos x="68" y="175"/>
                </a:cxn>
                <a:cxn ang="0">
                  <a:pos x="61" y="197"/>
                </a:cxn>
                <a:cxn ang="0">
                  <a:pos x="53" y="219"/>
                </a:cxn>
                <a:cxn ang="0">
                  <a:pos x="36" y="262"/>
                </a:cxn>
                <a:cxn ang="0">
                  <a:pos x="36" y="262"/>
                </a:cxn>
                <a:cxn ang="0">
                  <a:pos x="27" y="287"/>
                </a:cxn>
                <a:cxn ang="0">
                  <a:pos x="18" y="311"/>
                </a:cxn>
                <a:cxn ang="0">
                  <a:pos x="8" y="335"/>
                </a:cxn>
                <a:cxn ang="0">
                  <a:pos x="0" y="360"/>
                </a:cxn>
                <a:cxn ang="0">
                  <a:pos x="0" y="360"/>
                </a:cxn>
                <a:cxn ang="0">
                  <a:pos x="0" y="362"/>
                </a:cxn>
                <a:cxn ang="0">
                  <a:pos x="0" y="364"/>
                </a:cxn>
                <a:cxn ang="0">
                  <a:pos x="2" y="365"/>
                </a:cxn>
                <a:cxn ang="0">
                  <a:pos x="3" y="366"/>
                </a:cxn>
                <a:cxn ang="0">
                  <a:pos x="5" y="366"/>
                </a:cxn>
                <a:cxn ang="0">
                  <a:pos x="7" y="366"/>
                </a:cxn>
                <a:cxn ang="0">
                  <a:pos x="8" y="364"/>
                </a:cxn>
                <a:cxn ang="0">
                  <a:pos x="9" y="363"/>
                </a:cxn>
                <a:cxn ang="0">
                  <a:pos x="9" y="363"/>
                </a:cxn>
                <a:cxn ang="0">
                  <a:pos x="17" y="340"/>
                </a:cxn>
                <a:cxn ang="0">
                  <a:pos x="26" y="317"/>
                </a:cxn>
                <a:cxn ang="0">
                  <a:pos x="34" y="295"/>
                </a:cxn>
                <a:cxn ang="0">
                  <a:pos x="43" y="272"/>
                </a:cxn>
                <a:cxn ang="0">
                  <a:pos x="43" y="272"/>
                </a:cxn>
                <a:cxn ang="0">
                  <a:pos x="52" y="249"/>
                </a:cxn>
                <a:cxn ang="0">
                  <a:pos x="60" y="225"/>
                </a:cxn>
                <a:cxn ang="0">
                  <a:pos x="69" y="201"/>
                </a:cxn>
                <a:cxn ang="0">
                  <a:pos x="78" y="177"/>
                </a:cxn>
                <a:cxn ang="0">
                  <a:pos x="78" y="177"/>
                </a:cxn>
                <a:cxn ang="0">
                  <a:pos x="95" y="124"/>
                </a:cxn>
                <a:cxn ang="0">
                  <a:pos x="106" y="97"/>
                </a:cxn>
                <a:cxn ang="0">
                  <a:pos x="116" y="70"/>
                </a:cxn>
                <a:cxn ang="0">
                  <a:pos x="116" y="70"/>
                </a:cxn>
                <a:cxn ang="0">
                  <a:pos x="123" y="55"/>
                </a:cxn>
                <a:cxn ang="0">
                  <a:pos x="132" y="38"/>
                </a:cxn>
                <a:cxn ang="0">
                  <a:pos x="139" y="22"/>
                </a:cxn>
                <a:cxn ang="0">
                  <a:pos x="141" y="13"/>
                </a:cxn>
                <a:cxn ang="0">
                  <a:pos x="142" y="4"/>
                </a:cxn>
                <a:cxn ang="0">
                  <a:pos x="142" y="4"/>
                </a:cxn>
                <a:cxn ang="0">
                  <a:pos x="142" y="2"/>
                </a:cxn>
                <a:cxn ang="0">
                  <a:pos x="141" y="1"/>
                </a:cxn>
                <a:cxn ang="0">
                  <a:pos x="140" y="0"/>
                </a:cxn>
                <a:cxn ang="0">
                  <a:pos x="138" y="0"/>
                </a:cxn>
                <a:cxn ang="0">
                  <a:pos x="135" y="1"/>
                </a:cxn>
                <a:cxn ang="0">
                  <a:pos x="134" y="2"/>
                </a:cxn>
                <a:cxn ang="0">
                  <a:pos x="133" y="4"/>
                </a:cxn>
                <a:cxn ang="0">
                  <a:pos x="133" y="4"/>
                </a:cxn>
              </a:cxnLst>
              <a:rect l="0" t="0" r="r" b="b"/>
              <a:pathLst>
                <a:path w="142" h="366">
                  <a:moveTo>
                    <a:pt x="133" y="4"/>
                  </a:moveTo>
                  <a:lnTo>
                    <a:pt x="133" y="4"/>
                  </a:lnTo>
                  <a:lnTo>
                    <a:pt x="131" y="14"/>
                  </a:lnTo>
                  <a:lnTo>
                    <a:pt x="126" y="25"/>
                  </a:lnTo>
                  <a:lnTo>
                    <a:pt x="117" y="43"/>
                  </a:lnTo>
                  <a:lnTo>
                    <a:pt x="117" y="43"/>
                  </a:lnTo>
                  <a:lnTo>
                    <a:pt x="108" y="64"/>
                  </a:lnTo>
                  <a:lnTo>
                    <a:pt x="101" y="84"/>
                  </a:lnTo>
                  <a:lnTo>
                    <a:pt x="101" y="84"/>
                  </a:lnTo>
                  <a:lnTo>
                    <a:pt x="91" y="107"/>
                  </a:lnTo>
                  <a:lnTo>
                    <a:pt x="83" y="129"/>
                  </a:lnTo>
                  <a:lnTo>
                    <a:pt x="68" y="175"/>
                  </a:lnTo>
                  <a:lnTo>
                    <a:pt x="68" y="175"/>
                  </a:lnTo>
                  <a:lnTo>
                    <a:pt x="61" y="197"/>
                  </a:lnTo>
                  <a:lnTo>
                    <a:pt x="53" y="219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27" y="287"/>
                  </a:lnTo>
                  <a:lnTo>
                    <a:pt x="18" y="311"/>
                  </a:lnTo>
                  <a:lnTo>
                    <a:pt x="8" y="335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2"/>
                  </a:lnTo>
                  <a:lnTo>
                    <a:pt x="0" y="364"/>
                  </a:lnTo>
                  <a:lnTo>
                    <a:pt x="2" y="365"/>
                  </a:lnTo>
                  <a:lnTo>
                    <a:pt x="3" y="366"/>
                  </a:lnTo>
                  <a:lnTo>
                    <a:pt x="5" y="366"/>
                  </a:lnTo>
                  <a:lnTo>
                    <a:pt x="7" y="366"/>
                  </a:lnTo>
                  <a:lnTo>
                    <a:pt x="8" y="364"/>
                  </a:lnTo>
                  <a:lnTo>
                    <a:pt x="9" y="363"/>
                  </a:lnTo>
                  <a:lnTo>
                    <a:pt x="9" y="363"/>
                  </a:lnTo>
                  <a:lnTo>
                    <a:pt x="17" y="340"/>
                  </a:lnTo>
                  <a:lnTo>
                    <a:pt x="26" y="317"/>
                  </a:lnTo>
                  <a:lnTo>
                    <a:pt x="34" y="295"/>
                  </a:lnTo>
                  <a:lnTo>
                    <a:pt x="43" y="272"/>
                  </a:lnTo>
                  <a:lnTo>
                    <a:pt x="43" y="272"/>
                  </a:lnTo>
                  <a:lnTo>
                    <a:pt x="52" y="249"/>
                  </a:lnTo>
                  <a:lnTo>
                    <a:pt x="60" y="225"/>
                  </a:lnTo>
                  <a:lnTo>
                    <a:pt x="69" y="201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95" y="124"/>
                  </a:lnTo>
                  <a:lnTo>
                    <a:pt x="106" y="97"/>
                  </a:lnTo>
                  <a:lnTo>
                    <a:pt x="116" y="70"/>
                  </a:lnTo>
                  <a:lnTo>
                    <a:pt x="116" y="70"/>
                  </a:lnTo>
                  <a:lnTo>
                    <a:pt x="123" y="55"/>
                  </a:lnTo>
                  <a:lnTo>
                    <a:pt x="132" y="38"/>
                  </a:lnTo>
                  <a:lnTo>
                    <a:pt x="139" y="22"/>
                  </a:lnTo>
                  <a:lnTo>
                    <a:pt x="141" y="13"/>
                  </a:lnTo>
                  <a:lnTo>
                    <a:pt x="142" y="4"/>
                  </a:lnTo>
                  <a:lnTo>
                    <a:pt x="142" y="4"/>
                  </a:lnTo>
                  <a:lnTo>
                    <a:pt x="142" y="2"/>
                  </a:lnTo>
                  <a:lnTo>
                    <a:pt x="141" y="1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5" y="1"/>
                  </a:lnTo>
                  <a:lnTo>
                    <a:pt x="134" y="2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850">
              <a:extLst>
                <a:ext uri="{FF2B5EF4-FFF2-40B4-BE49-F238E27FC236}">
                  <a16:creationId xmlns:a16="http://schemas.microsoft.com/office/drawing/2014/main" id="{C3BC8891-70CE-A3FB-1A8F-71A88F6BA070}"/>
                </a:ext>
              </a:extLst>
            </p:cNvPr>
            <p:cNvSpPr/>
            <p:nvPr/>
          </p:nvSpPr>
          <p:spPr bwMode="auto">
            <a:xfrm>
              <a:off x="4376738" y="1214438"/>
              <a:ext cx="47625" cy="114300"/>
            </a:xfrm>
            <a:custGeom>
              <a:avLst/>
              <a:gdLst/>
              <a:ahLst/>
              <a:cxnLst>
                <a:cxn ang="0">
                  <a:pos x="81" y="3"/>
                </a:cxn>
                <a:cxn ang="0">
                  <a:pos x="81" y="3"/>
                </a:cxn>
                <a:cxn ang="0">
                  <a:pos x="72" y="30"/>
                </a:cxn>
                <a:cxn ang="0">
                  <a:pos x="60" y="56"/>
                </a:cxn>
                <a:cxn ang="0">
                  <a:pos x="36" y="106"/>
                </a:cxn>
                <a:cxn ang="0">
                  <a:pos x="25" y="132"/>
                </a:cxn>
                <a:cxn ang="0">
                  <a:pos x="14" y="158"/>
                </a:cxn>
                <a:cxn ang="0">
                  <a:pos x="9" y="171"/>
                </a:cxn>
                <a:cxn ang="0">
                  <a:pos x="5" y="184"/>
                </a:cxn>
                <a:cxn ang="0">
                  <a:pos x="2" y="199"/>
                </a:cxn>
                <a:cxn ang="0">
                  <a:pos x="0" y="212"/>
                </a:cxn>
                <a:cxn ang="0">
                  <a:pos x="0" y="212"/>
                </a:cxn>
                <a:cxn ang="0">
                  <a:pos x="0" y="214"/>
                </a:cxn>
                <a:cxn ang="0">
                  <a:pos x="0" y="216"/>
                </a:cxn>
                <a:cxn ang="0">
                  <a:pos x="3" y="218"/>
                </a:cxn>
                <a:cxn ang="0">
                  <a:pos x="5" y="218"/>
                </a:cxn>
                <a:cxn ang="0">
                  <a:pos x="7" y="217"/>
                </a:cxn>
                <a:cxn ang="0">
                  <a:pos x="8" y="216"/>
                </a:cxn>
                <a:cxn ang="0">
                  <a:pos x="8" y="214"/>
                </a:cxn>
                <a:cxn ang="0">
                  <a:pos x="8" y="214"/>
                </a:cxn>
                <a:cxn ang="0">
                  <a:pos x="11" y="201"/>
                </a:cxn>
                <a:cxn ang="0">
                  <a:pos x="15" y="187"/>
                </a:cxn>
                <a:cxn ang="0">
                  <a:pos x="19" y="174"/>
                </a:cxn>
                <a:cxn ang="0">
                  <a:pos x="23" y="160"/>
                </a:cxn>
                <a:cxn ang="0">
                  <a:pos x="33" y="134"/>
                </a:cxn>
                <a:cxn ang="0">
                  <a:pos x="46" y="109"/>
                </a:cxn>
                <a:cxn ang="0">
                  <a:pos x="70" y="58"/>
                </a:cxn>
                <a:cxn ang="0">
                  <a:pos x="81" y="32"/>
                </a:cxn>
                <a:cxn ang="0">
                  <a:pos x="89" y="5"/>
                </a:cxn>
                <a:cxn ang="0">
                  <a:pos x="89" y="5"/>
                </a:cxn>
                <a:cxn ang="0">
                  <a:pos x="90" y="3"/>
                </a:cxn>
                <a:cxn ang="0">
                  <a:pos x="89" y="2"/>
                </a:cxn>
                <a:cxn ang="0">
                  <a:pos x="88" y="1"/>
                </a:cxn>
                <a:cxn ang="0">
                  <a:pos x="86" y="0"/>
                </a:cxn>
                <a:cxn ang="0">
                  <a:pos x="85" y="0"/>
                </a:cxn>
                <a:cxn ang="0">
                  <a:pos x="83" y="0"/>
                </a:cxn>
                <a:cxn ang="0">
                  <a:pos x="82" y="1"/>
                </a:cxn>
                <a:cxn ang="0">
                  <a:pos x="81" y="3"/>
                </a:cxn>
                <a:cxn ang="0">
                  <a:pos x="81" y="3"/>
                </a:cxn>
              </a:cxnLst>
              <a:rect l="0" t="0" r="r" b="b"/>
              <a:pathLst>
                <a:path w="90" h="218">
                  <a:moveTo>
                    <a:pt x="81" y="3"/>
                  </a:moveTo>
                  <a:lnTo>
                    <a:pt x="81" y="3"/>
                  </a:lnTo>
                  <a:lnTo>
                    <a:pt x="72" y="30"/>
                  </a:lnTo>
                  <a:lnTo>
                    <a:pt x="60" y="56"/>
                  </a:lnTo>
                  <a:lnTo>
                    <a:pt x="36" y="106"/>
                  </a:lnTo>
                  <a:lnTo>
                    <a:pt x="25" y="132"/>
                  </a:lnTo>
                  <a:lnTo>
                    <a:pt x="14" y="158"/>
                  </a:lnTo>
                  <a:lnTo>
                    <a:pt x="9" y="171"/>
                  </a:lnTo>
                  <a:lnTo>
                    <a:pt x="5" y="184"/>
                  </a:lnTo>
                  <a:lnTo>
                    <a:pt x="2" y="199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14"/>
                  </a:lnTo>
                  <a:lnTo>
                    <a:pt x="0" y="216"/>
                  </a:lnTo>
                  <a:lnTo>
                    <a:pt x="3" y="218"/>
                  </a:lnTo>
                  <a:lnTo>
                    <a:pt x="5" y="218"/>
                  </a:lnTo>
                  <a:lnTo>
                    <a:pt x="7" y="217"/>
                  </a:lnTo>
                  <a:lnTo>
                    <a:pt x="8" y="216"/>
                  </a:lnTo>
                  <a:lnTo>
                    <a:pt x="8" y="214"/>
                  </a:lnTo>
                  <a:lnTo>
                    <a:pt x="8" y="214"/>
                  </a:lnTo>
                  <a:lnTo>
                    <a:pt x="11" y="201"/>
                  </a:lnTo>
                  <a:lnTo>
                    <a:pt x="15" y="187"/>
                  </a:lnTo>
                  <a:lnTo>
                    <a:pt x="19" y="174"/>
                  </a:lnTo>
                  <a:lnTo>
                    <a:pt x="23" y="160"/>
                  </a:lnTo>
                  <a:lnTo>
                    <a:pt x="33" y="134"/>
                  </a:lnTo>
                  <a:lnTo>
                    <a:pt x="46" y="109"/>
                  </a:lnTo>
                  <a:lnTo>
                    <a:pt x="70" y="58"/>
                  </a:lnTo>
                  <a:lnTo>
                    <a:pt x="81" y="32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90" y="3"/>
                  </a:lnTo>
                  <a:lnTo>
                    <a:pt x="89" y="2"/>
                  </a:lnTo>
                  <a:lnTo>
                    <a:pt x="88" y="1"/>
                  </a:lnTo>
                  <a:lnTo>
                    <a:pt x="86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2" y="1"/>
                  </a:lnTo>
                  <a:lnTo>
                    <a:pt x="81" y="3"/>
                  </a:lnTo>
                  <a:lnTo>
                    <a:pt x="8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851">
              <a:extLst>
                <a:ext uri="{FF2B5EF4-FFF2-40B4-BE49-F238E27FC236}">
                  <a16:creationId xmlns:a16="http://schemas.microsoft.com/office/drawing/2014/main" id="{C8EE7F60-22C9-E6CB-462C-E1F848BAF149}"/>
                </a:ext>
              </a:extLst>
            </p:cNvPr>
            <p:cNvSpPr/>
            <p:nvPr/>
          </p:nvSpPr>
          <p:spPr bwMode="auto">
            <a:xfrm>
              <a:off x="4418013" y="1258888"/>
              <a:ext cx="17463" cy="38100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1" y="12"/>
                </a:cxn>
                <a:cxn ang="0">
                  <a:pos x="19" y="19"/>
                </a:cxn>
                <a:cxn ang="0">
                  <a:pos x="12" y="33"/>
                </a:cxn>
                <a:cxn ang="0">
                  <a:pos x="12" y="33"/>
                </a:cxn>
                <a:cxn ang="0">
                  <a:pos x="9" y="41"/>
                </a:cxn>
                <a:cxn ang="0">
                  <a:pos x="5" y="48"/>
                </a:cxn>
                <a:cxn ang="0">
                  <a:pos x="0" y="65"/>
                </a:cxn>
                <a:cxn ang="0">
                  <a:pos x="0" y="65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5" y="71"/>
                </a:cxn>
                <a:cxn ang="0">
                  <a:pos x="6" y="71"/>
                </a:cxn>
                <a:cxn ang="0">
                  <a:pos x="8" y="69"/>
                </a:cxn>
                <a:cxn ang="0">
                  <a:pos x="9" y="68"/>
                </a:cxn>
                <a:cxn ang="0">
                  <a:pos x="9" y="68"/>
                </a:cxn>
                <a:cxn ang="0">
                  <a:pos x="16" y="48"/>
                </a:cxn>
                <a:cxn ang="0">
                  <a:pos x="20" y="39"/>
                </a:cxn>
                <a:cxn ang="0">
                  <a:pos x="25" y="30"/>
                </a:cxn>
                <a:cxn ang="0">
                  <a:pos x="25" y="30"/>
                </a:cxn>
                <a:cxn ang="0">
                  <a:pos x="28" y="25"/>
                </a:cxn>
                <a:cxn ang="0">
                  <a:pos x="30" y="18"/>
                </a:cxn>
                <a:cxn ang="0">
                  <a:pos x="33" y="5"/>
                </a:cxn>
                <a:cxn ang="0">
                  <a:pos x="33" y="5"/>
                </a:cxn>
                <a:cxn ang="0">
                  <a:pos x="33" y="3"/>
                </a:cxn>
                <a:cxn ang="0">
                  <a:pos x="32" y="2"/>
                </a:cxn>
                <a:cxn ang="0">
                  <a:pos x="31" y="1"/>
                </a:cxn>
                <a:cxn ang="0">
                  <a:pos x="29" y="0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33" h="71">
                  <a:moveTo>
                    <a:pt x="24" y="5"/>
                  </a:moveTo>
                  <a:lnTo>
                    <a:pt x="24" y="5"/>
                  </a:lnTo>
                  <a:lnTo>
                    <a:pt x="21" y="12"/>
                  </a:lnTo>
                  <a:lnTo>
                    <a:pt x="19" y="19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9" y="41"/>
                  </a:lnTo>
                  <a:lnTo>
                    <a:pt x="5" y="48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5" y="71"/>
                  </a:lnTo>
                  <a:lnTo>
                    <a:pt x="6" y="71"/>
                  </a:lnTo>
                  <a:lnTo>
                    <a:pt x="8" y="69"/>
                  </a:lnTo>
                  <a:lnTo>
                    <a:pt x="9" y="68"/>
                  </a:lnTo>
                  <a:lnTo>
                    <a:pt x="9" y="68"/>
                  </a:lnTo>
                  <a:lnTo>
                    <a:pt x="16" y="48"/>
                  </a:lnTo>
                  <a:lnTo>
                    <a:pt x="20" y="39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8" y="25"/>
                  </a:lnTo>
                  <a:lnTo>
                    <a:pt x="30" y="18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3" y="3"/>
                  </a:lnTo>
                  <a:lnTo>
                    <a:pt x="32" y="2"/>
                  </a:lnTo>
                  <a:lnTo>
                    <a:pt x="31" y="1"/>
                  </a:lnTo>
                  <a:lnTo>
                    <a:pt x="29" y="0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852">
              <a:extLst>
                <a:ext uri="{FF2B5EF4-FFF2-40B4-BE49-F238E27FC236}">
                  <a16:creationId xmlns:a16="http://schemas.microsoft.com/office/drawing/2014/main" id="{A30DC5FF-D254-16AC-AE71-ADB811A54301}"/>
                </a:ext>
              </a:extLst>
            </p:cNvPr>
            <p:cNvSpPr/>
            <p:nvPr/>
          </p:nvSpPr>
          <p:spPr bwMode="auto">
            <a:xfrm>
              <a:off x="4648201" y="1181101"/>
              <a:ext cx="84138" cy="155575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48" y="2"/>
                </a:cxn>
                <a:cxn ang="0">
                  <a:pos x="139" y="19"/>
                </a:cxn>
                <a:cxn ang="0">
                  <a:pos x="131" y="37"/>
                </a:cxn>
                <a:cxn ang="0">
                  <a:pos x="122" y="55"/>
                </a:cxn>
                <a:cxn ang="0">
                  <a:pos x="115" y="74"/>
                </a:cxn>
                <a:cxn ang="0">
                  <a:pos x="101" y="112"/>
                </a:cxn>
                <a:cxn ang="0">
                  <a:pos x="86" y="150"/>
                </a:cxn>
                <a:cxn ang="0">
                  <a:pos x="86" y="150"/>
                </a:cxn>
                <a:cxn ang="0">
                  <a:pos x="78" y="167"/>
                </a:cxn>
                <a:cxn ang="0">
                  <a:pos x="69" y="185"/>
                </a:cxn>
                <a:cxn ang="0">
                  <a:pos x="57" y="203"/>
                </a:cxn>
                <a:cxn ang="0">
                  <a:pos x="47" y="219"/>
                </a:cxn>
                <a:cxn ang="0">
                  <a:pos x="23" y="253"/>
                </a:cxn>
                <a:cxn ang="0">
                  <a:pos x="11" y="270"/>
                </a:cxn>
                <a:cxn ang="0">
                  <a:pos x="1" y="288"/>
                </a:cxn>
                <a:cxn ang="0">
                  <a:pos x="1" y="288"/>
                </a:cxn>
                <a:cxn ang="0">
                  <a:pos x="0" y="290"/>
                </a:cxn>
                <a:cxn ang="0">
                  <a:pos x="0" y="291"/>
                </a:cxn>
                <a:cxn ang="0">
                  <a:pos x="1" y="293"/>
                </a:cxn>
                <a:cxn ang="0">
                  <a:pos x="2" y="294"/>
                </a:cxn>
                <a:cxn ang="0">
                  <a:pos x="4" y="294"/>
                </a:cxn>
                <a:cxn ang="0">
                  <a:pos x="6" y="294"/>
                </a:cxn>
                <a:cxn ang="0">
                  <a:pos x="7" y="294"/>
                </a:cxn>
                <a:cxn ang="0">
                  <a:pos x="9" y="292"/>
                </a:cxn>
                <a:cxn ang="0">
                  <a:pos x="9" y="292"/>
                </a:cxn>
                <a:cxn ang="0">
                  <a:pos x="31" y="258"/>
                </a:cxn>
                <a:cxn ang="0">
                  <a:pos x="53" y="223"/>
                </a:cxn>
                <a:cxn ang="0">
                  <a:pos x="75" y="189"/>
                </a:cxn>
                <a:cxn ang="0">
                  <a:pos x="85" y="172"/>
                </a:cxn>
                <a:cxn ang="0">
                  <a:pos x="94" y="154"/>
                </a:cxn>
                <a:cxn ang="0">
                  <a:pos x="94" y="154"/>
                </a:cxn>
                <a:cxn ang="0">
                  <a:pos x="103" y="136"/>
                </a:cxn>
                <a:cxn ang="0">
                  <a:pos x="111" y="118"/>
                </a:cxn>
                <a:cxn ang="0">
                  <a:pos x="124" y="80"/>
                </a:cxn>
                <a:cxn ang="0">
                  <a:pos x="132" y="61"/>
                </a:cxn>
                <a:cxn ang="0">
                  <a:pos x="139" y="42"/>
                </a:cxn>
                <a:cxn ang="0">
                  <a:pos x="147" y="24"/>
                </a:cxn>
                <a:cxn ang="0">
                  <a:pos x="157" y="7"/>
                </a:cxn>
                <a:cxn ang="0">
                  <a:pos x="157" y="7"/>
                </a:cxn>
                <a:cxn ang="0">
                  <a:pos x="158" y="5"/>
                </a:cxn>
                <a:cxn ang="0">
                  <a:pos x="157" y="3"/>
                </a:cxn>
                <a:cxn ang="0">
                  <a:pos x="157" y="2"/>
                </a:cxn>
                <a:cxn ang="0">
                  <a:pos x="155" y="1"/>
                </a:cxn>
                <a:cxn ang="0">
                  <a:pos x="153" y="0"/>
                </a:cxn>
                <a:cxn ang="0">
                  <a:pos x="151" y="0"/>
                </a:cxn>
                <a:cxn ang="0">
                  <a:pos x="149" y="1"/>
                </a:cxn>
                <a:cxn ang="0">
                  <a:pos x="148" y="2"/>
                </a:cxn>
                <a:cxn ang="0">
                  <a:pos x="148" y="2"/>
                </a:cxn>
              </a:cxnLst>
              <a:rect l="0" t="0" r="r" b="b"/>
              <a:pathLst>
                <a:path w="158" h="294">
                  <a:moveTo>
                    <a:pt x="148" y="2"/>
                  </a:moveTo>
                  <a:lnTo>
                    <a:pt x="148" y="2"/>
                  </a:lnTo>
                  <a:lnTo>
                    <a:pt x="139" y="19"/>
                  </a:lnTo>
                  <a:lnTo>
                    <a:pt x="131" y="37"/>
                  </a:lnTo>
                  <a:lnTo>
                    <a:pt x="122" y="55"/>
                  </a:lnTo>
                  <a:lnTo>
                    <a:pt x="115" y="74"/>
                  </a:lnTo>
                  <a:lnTo>
                    <a:pt x="101" y="112"/>
                  </a:lnTo>
                  <a:lnTo>
                    <a:pt x="86" y="150"/>
                  </a:lnTo>
                  <a:lnTo>
                    <a:pt x="86" y="150"/>
                  </a:lnTo>
                  <a:lnTo>
                    <a:pt x="78" y="167"/>
                  </a:lnTo>
                  <a:lnTo>
                    <a:pt x="69" y="185"/>
                  </a:lnTo>
                  <a:lnTo>
                    <a:pt x="57" y="203"/>
                  </a:lnTo>
                  <a:lnTo>
                    <a:pt x="47" y="219"/>
                  </a:lnTo>
                  <a:lnTo>
                    <a:pt x="23" y="253"/>
                  </a:lnTo>
                  <a:lnTo>
                    <a:pt x="11" y="270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0" y="290"/>
                  </a:lnTo>
                  <a:lnTo>
                    <a:pt x="0" y="291"/>
                  </a:lnTo>
                  <a:lnTo>
                    <a:pt x="1" y="293"/>
                  </a:lnTo>
                  <a:lnTo>
                    <a:pt x="2" y="294"/>
                  </a:lnTo>
                  <a:lnTo>
                    <a:pt x="4" y="294"/>
                  </a:lnTo>
                  <a:lnTo>
                    <a:pt x="6" y="294"/>
                  </a:lnTo>
                  <a:lnTo>
                    <a:pt x="7" y="294"/>
                  </a:lnTo>
                  <a:lnTo>
                    <a:pt x="9" y="292"/>
                  </a:lnTo>
                  <a:lnTo>
                    <a:pt x="9" y="292"/>
                  </a:lnTo>
                  <a:lnTo>
                    <a:pt x="31" y="258"/>
                  </a:lnTo>
                  <a:lnTo>
                    <a:pt x="53" y="223"/>
                  </a:lnTo>
                  <a:lnTo>
                    <a:pt x="75" y="189"/>
                  </a:lnTo>
                  <a:lnTo>
                    <a:pt x="85" y="172"/>
                  </a:lnTo>
                  <a:lnTo>
                    <a:pt x="94" y="154"/>
                  </a:lnTo>
                  <a:lnTo>
                    <a:pt x="94" y="154"/>
                  </a:lnTo>
                  <a:lnTo>
                    <a:pt x="103" y="136"/>
                  </a:lnTo>
                  <a:lnTo>
                    <a:pt x="111" y="118"/>
                  </a:lnTo>
                  <a:lnTo>
                    <a:pt x="124" y="80"/>
                  </a:lnTo>
                  <a:lnTo>
                    <a:pt x="132" y="61"/>
                  </a:lnTo>
                  <a:lnTo>
                    <a:pt x="139" y="42"/>
                  </a:lnTo>
                  <a:lnTo>
                    <a:pt x="147" y="24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8" y="5"/>
                  </a:lnTo>
                  <a:lnTo>
                    <a:pt x="157" y="3"/>
                  </a:lnTo>
                  <a:lnTo>
                    <a:pt x="157" y="2"/>
                  </a:lnTo>
                  <a:lnTo>
                    <a:pt x="155" y="1"/>
                  </a:lnTo>
                  <a:lnTo>
                    <a:pt x="153" y="0"/>
                  </a:lnTo>
                  <a:lnTo>
                    <a:pt x="151" y="0"/>
                  </a:lnTo>
                  <a:lnTo>
                    <a:pt x="149" y="1"/>
                  </a:lnTo>
                  <a:lnTo>
                    <a:pt x="148" y="2"/>
                  </a:lnTo>
                  <a:lnTo>
                    <a:pt x="14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853">
              <a:extLst>
                <a:ext uri="{FF2B5EF4-FFF2-40B4-BE49-F238E27FC236}">
                  <a16:creationId xmlns:a16="http://schemas.microsoft.com/office/drawing/2014/main" id="{289408A2-121C-ADBB-737C-692F76C0AAFF}"/>
                </a:ext>
              </a:extLst>
            </p:cNvPr>
            <p:cNvSpPr/>
            <p:nvPr/>
          </p:nvSpPr>
          <p:spPr bwMode="auto">
            <a:xfrm>
              <a:off x="4672013" y="1206501"/>
              <a:ext cx="82550" cy="146050"/>
            </a:xfrm>
            <a:custGeom>
              <a:avLst/>
              <a:gdLst/>
              <a:ahLst/>
              <a:cxnLst>
                <a:cxn ang="0">
                  <a:pos x="148" y="3"/>
                </a:cxn>
                <a:cxn ang="0">
                  <a:pos x="148" y="3"/>
                </a:cxn>
                <a:cxn ang="0">
                  <a:pos x="146" y="12"/>
                </a:cxn>
                <a:cxn ang="0">
                  <a:pos x="144" y="21"/>
                </a:cxn>
                <a:cxn ang="0">
                  <a:pos x="137" y="38"/>
                </a:cxn>
                <a:cxn ang="0">
                  <a:pos x="123" y="71"/>
                </a:cxn>
                <a:cxn ang="0">
                  <a:pos x="123" y="71"/>
                </a:cxn>
                <a:cxn ang="0">
                  <a:pos x="115" y="92"/>
                </a:cxn>
                <a:cxn ang="0">
                  <a:pos x="104" y="113"/>
                </a:cxn>
                <a:cxn ang="0">
                  <a:pos x="94" y="134"/>
                </a:cxn>
                <a:cxn ang="0">
                  <a:pos x="83" y="154"/>
                </a:cxn>
                <a:cxn ang="0">
                  <a:pos x="83" y="154"/>
                </a:cxn>
                <a:cxn ang="0">
                  <a:pos x="71" y="172"/>
                </a:cxn>
                <a:cxn ang="0">
                  <a:pos x="60" y="191"/>
                </a:cxn>
                <a:cxn ang="0">
                  <a:pos x="34" y="226"/>
                </a:cxn>
                <a:cxn ang="0">
                  <a:pos x="34" y="226"/>
                </a:cxn>
                <a:cxn ang="0">
                  <a:pos x="24" y="237"/>
                </a:cxn>
                <a:cxn ang="0">
                  <a:pos x="15" y="247"/>
                </a:cxn>
                <a:cxn ang="0">
                  <a:pos x="7" y="257"/>
                </a:cxn>
                <a:cxn ang="0">
                  <a:pos x="3" y="263"/>
                </a:cxn>
                <a:cxn ang="0">
                  <a:pos x="1" y="270"/>
                </a:cxn>
                <a:cxn ang="0">
                  <a:pos x="1" y="270"/>
                </a:cxn>
                <a:cxn ang="0">
                  <a:pos x="0" y="272"/>
                </a:cxn>
                <a:cxn ang="0">
                  <a:pos x="1" y="274"/>
                </a:cxn>
                <a:cxn ang="0">
                  <a:pos x="2" y="275"/>
                </a:cxn>
                <a:cxn ang="0">
                  <a:pos x="4" y="276"/>
                </a:cxn>
                <a:cxn ang="0">
                  <a:pos x="5" y="276"/>
                </a:cxn>
                <a:cxn ang="0">
                  <a:pos x="7" y="275"/>
                </a:cxn>
                <a:cxn ang="0">
                  <a:pos x="8" y="274"/>
                </a:cxn>
                <a:cxn ang="0">
                  <a:pos x="9" y="273"/>
                </a:cxn>
                <a:cxn ang="0">
                  <a:pos x="9" y="273"/>
                </a:cxn>
                <a:cxn ang="0">
                  <a:pos x="13" y="264"/>
                </a:cxn>
                <a:cxn ang="0">
                  <a:pos x="17" y="257"/>
                </a:cxn>
                <a:cxn ang="0">
                  <a:pos x="22" y="251"/>
                </a:cxn>
                <a:cxn ang="0">
                  <a:pos x="29" y="244"/>
                </a:cxn>
                <a:cxn ang="0">
                  <a:pos x="41" y="230"/>
                </a:cxn>
                <a:cxn ang="0">
                  <a:pos x="52" y="218"/>
                </a:cxn>
                <a:cxn ang="0">
                  <a:pos x="52" y="218"/>
                </a:cxn>
                <a:cxn ang="0">
                  <a:pos x="66" y="199"/>
                </a:cxn>
                <a:cxn ang="0">
                  <a:pos x="77" y="182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108" y="127"/>
                </a:cxn>
                <a:cxn ang="0">
                  <a:pos x="118" y="109"/>
                </a:cxn>
                <a:cxn ang="0">
                  <a:pos x="125" y="91"/>
                </a:cxn>
                <a:cxn ang="0">
                  <a:pos x="132" y="73"/>
                </a:cxn>
                <a:cxn ang="0">
                  <a:pos x="132" y="73"/>
                </a:cxn>
                <a:cxn ang="0">
                  <a:pos x="146" y="40"/>
                </a:cxn>
                <a:cxn ang="0">
                  <a:pos x="153" y="23"/>
                </a:cxn>
                <a:cxn ang="0">
                  <a:pos x="155" y="15"/>
                </a:cxn>
                <a:cxn ang="0">
                  <a:pos x="157" y="6"/>
                </a:cxn>
                <a:cxn ang="0">
                  <a:pos x="157" y="6"/>
                </a:cxn>
                <a:cxn ang="0">
                  <a:pos x="157" y="4"/>
                </a:cxn>
                <a:cxn ang="0">
                  <a:pos x="156" y="2"/>
                </a:cxn>
                <a:cxn ang="0">
                  <a:pos x="153" y="0"/>
                </a:cxn>
                <a:cxn ang="0">
                  <a:pos x="151" y="0"/>
                </a:cxn>
                <a:cxn ang="0">
                  <a:pos x="150" y="0"/>
                </a:cxn>
                <a:cxn ang="0">
                  <a:pos x="149" y="1"/>
                </a:cxn>
                <a:cxn ang="0">
                  <a:pos x="148" y="3"/>
                </a:cxn>
                <a:cxn ang="0">
                  <a:pos x="148" y="3"/>
                </a:cxn>
              </a:cxnLst>
              <a:rect l="0" t="0" r="r" b="b"/>
              <a:pathLst>
                <a:path w="157" h="276">
                  <a:moveTo>
                    <a:pt x="148" y="3"/>
                  </a:moveTo>
                  <a:lnTo>
                    <a:pt x="148" y="3"/>
                  </a:lnTo>
                  <a:lnTo>
                    <a:pt x="146" y="12"/>
                  </a:lnTo>
                  <a:lnTo>
                    <a:pt x="144" y="21"/>
                  </a:lnTo>
                  <a:lnTo>
                    <a:pt x="137" y="38"/>
                  </a:lnTo>
                  <a:lnTo>
                    <a:pt x="123" y="71"/>
                  </a:lnTo>
                  <a:lnTo>
                    <a:pt x="123" y="71"/>
                  </a:lnTo>
                  <a:lnTo>
                    <a:pt x="115" y="92"/>
                  </a:lnTo>
                  <a:lnTo>
                    <a:pt x="104" y="113"/>
                  </a:lnTo>
                  <a:lnTo>
                    <a:pt x="94" y="134"/>
                  </a:lnTo>
                  <a:lnTo>
                    <a:pt x="83" y="154"/>
                  </a:lnTo>
                  <a:lnTo>
                    <a:pt x="83" y="154"/>
                  </a:lnTo>
                  <a:lnTo>
                    <a:pt x="71" y="172"/>
                  </a:lnTo>
                  <a:lnTo>
                    <a:pt x="60" y="191"/>
                  </a:lnTo>
                  <a:lnTo>
                    <a:pt x="34" y="226"/>
                  </a:lnTo>
                  <a:lnTo>
                    <a:pt x="34" y="226"/>
                  </a:lnTo>
                  <a:lnTo>
                    <a:pt x="24" y="237"/>
                  </a:lnTo>
                  <a:lnTo>
                    <a:pt x="15" y="247"/>
                  </a:lnTo>
                  <a:lnTo>
                    <a:pt x="7" y="257"/>
                  </a:lnTo>
                  <a:lnTo>
                    <a:pt x="3" y="263"/>
                  </a:lnTo>
                  <a:lnTo>
                    <a:pt x="1" y="270"/>
                  </a:lnTo>
                  <a:lnTo>
                    <a:pt x="1" y="270"/>
                  </a:lnTo>
                  <a:lnTo>
                    <a:pt x="0" y="272"/>
                  </a:lnTo>
                  <a:lnTo>
                    <a:pt x="1" y="274"/>
                  </a:lnTo>
                  <a:lnTo>
                    <a:pt x="2" y="275"/>
                  </a:lnTo>
                  <a:lnTo>
                    <a:pt x="4" y="276"/>
                  </a:lnTo>
                  <a:lnTo>
                    <a:pt x="5" y="276"/>
                  </a:lnTo>
                  <a:lnTo>
                    <a:pt x="7" y="275"/>
                  </a:lnTo>
                  <a:lnTo>
                    <a:pt x="8" y="274"/>
                  </a:lnTo>
                  <a:lnTo>
                    <a:pt x="9" y="273"/>
                  </a:lnTo>
                  <a:lnTo>
                    <a:pt x="9" y="273"/>
                  </a:lnTo>
                  <a:lnTo>
                    <a:pt x="13" y="264"/>
                  </a:lnTo>
                  <a:lnTo>
                    <a:pt x="17" y="257"/>
                  </a:lnTo>
                  <a:lnTo>
                    <a:pt x="22" y="251"/>
                  </a:lnTo>
                  <a:lnTo>
                    <a:pt x="29" y="244"/>
                  </a:lnTo>
                  <a:lnTo>
                    <a:pt x="41" y="230"/>
                  </a:lnTo>
                  <a:lnTo>
                    <a:pt x="52" y="218"/>
                  </a:lnTo>
                  <a:lnTo>
                    <a:pt x="52" y="218"/>
                  </a:lnTo>
                  <a:lnTo>
                    <a:pt x="66" y="199"/>
                  </a:lnTo>
                  <a:lnTo>
                    <a:pt x="77" y="182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108" y="127"/>
                  </a:lnTo>
                  <a:lnTo>
                    <a:pt x="118" y="109"/>
                  </a:lnTo>
                  <a:lnTo>
                    <a:pt x="125" y="91"/>
                  </a:lnTo>
                  <a:lnTo>
                    <a:pt x="132" y="73"/>
                  </a:lnTo>
                  <a:lnTo>
                    <a:pt x="132" y="73"/>
                  </a:lnTo>
                  <a:lnTo>
                    <a:pt x="146" y="40"/>
                  </a:lnTo>
                  <a:lnTo>
                    <a:pt x="153" y="23"/>
                  </a:lnTo>
                  <a:lnTo>
                    <a:pt x="155" y="15"/>
                  </a:lnTo>
                  <a:lnTo>
                    <a:pt x="157" y="6"/>
                  </a:lnTo>
                  <a:lnTo>
                    <a:pt x="157" y="6"/>
                  </a:lnTo>
                  <a:lnTo>
                    <a:pt x="157" y="4"/>
                  </a:lnTo>
                  <a:lnTo>
                    <a:pt x="156" y="2"/>
                  </a:lnTo>
                  <a:lnTo>
                    <a:pt x="153" y="0"/>
                  </a:lnTo>
                  <a:lnTo>
                    <a:pt x="151" y="0"/>
                  </a:lnTo>
                  <a:lnTo>
                    <a:pt x="150" y="0"/>
                  </a:lnTo>
                  <a:lnTo>
                    <a:pt x="149" y="1"/>
                  </a:lnTo>
                  <a:lnTo>
                    <a:pt x="148" y="3"/>
                  </a:lnTo>
                  <a:lnTo>
                    <a:pt x="14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854">
              <a:extLst>
                <a:ext uri="{FF2B5EF4-FFF2-40B4-BE49-F238E27FC236}">
                  <a16:creationId xmlns:a16="http://schemas.microsoft.com/office/drawing/2014/main" id="{67B13450-194F-6BD4-6B1A-8C014240EAF6}"/>
                </a:ext>
              </a:extLst>
            </p:cNvPr>
            <p:cNvSpPr/>
            <p:nvPr/>
          </p:nvSpPr>
          <p:spPr bwMode="auto">
            <a:xfrm>
              <a:off x="4699001" y="1227138"/>
              <a:ext cx="77788" cy="138113"/>
            </a:xfrm>
            <a:custGeom>
              <a:avLst/>
              <a:gdLst/>
              <a:ahLst/>
              <a:cxnLst>
                <a:cxn ang="0">
                  <a:pos x="138" y="3"/>
                </a:cxn>
                <a:cxn ang="0">
                  <a:pos x="138" y="3"/>
                </a:cxn>
                <a:cxn ang="0">
                  <a:pos x="134" y="18"/>
                </a:cxn>
                <a:cxn ang="0">
                  <a:pos x="131" y="34"/>
                </a:cxn>
                <a:cxn ang="0">
                  <a:pos x="128" y="49"/>
                </a:cxn>
                <a:cxn ang="0">
                  <a:pos x="126" y="58"/>
                </a:cxn>
                <a:cxn ang="0">
                  <a:pos x="123" y="65"/>
                </a:cxn>
                <a:cxn ang="0">
                  <a:pos x="123" y="65"/>
                </a:cxn>
                <a:cxn ang="0">
                  <a:pos x="106" y="98"/>
                </a:cxn>
                <a:cxn ang="0">
                  <a:pos x="97" y="114"/>
                </a:cxn>
                <a:cxn ang="0">
                  <a:pos x="88" y="130"/>
                </a:cxn>
                <a:cxn ang="0">
                  <a:pos x="88" y="130"/>
                </a:cxn>
                <a:cxn ang="0">
                  <a:pos x="66" y="161"/>
                </a:cxn>
                <a:cxn ang="0">
                  <a:pos x="44" y="191"/>
                </a:cxn>
                <a:cxn ang="0">
                  <a:pos x="22" y="222"/>
                </a:cxn>
                <a:cxn ang="0">
                  <a:pos x="11" y="238"/>
                </a:cxn>
                <a:cxn ang="0">
                  <a:pos x="1" y="253"/>
                </a:cxn>
                <a:cxn ang="0">
                  <a:pos x="1" y="253"/>
                </a:cxn>
                <a:cxn ang="0">
                  <a:pos x="0" y="256"/>
                </a:cxn>
                <a:cxn ang="0">
                  <a:pos x="0" y="258"/>
                </a:cxn>
                <a:cxn ang="0">
                  <a:pos x="1" y="259"/>
                </a:cxn>
                <a:cxn ang="0">
                  <a:pos x="3" y="260"/>
                </a:cxn>
                <a:cxn ang="0">
                  <a:pos x="5" y="261"/>
                </a:cxn>
                <a:cxn ang="0">
                  <a:pos x="7" y="261"/>
                </a:cxn>
                <a:cxn ang="0">
                  <a:pos x="8" y="260"/>
                </a:cxn>
                <a:cxn ang="0">
                  <a:pos x="9" y="259"/>
                </a:cxn>
                <a:cxn ang="0">
                  <a:pos x="9" y="259"/>
                </a:cxn>
                <a:cxn ang="0">
                  <a:pos x="29" y="227"/>
                </a:cxn>
                <a:cxn ang="0">
                  <a:pos x="52" y="196"/>
                </a:cxn>
                <a:cxn ang="0">
                  <a:pos x="74" y="165"/>
                </a:cxn>
                <a:cxn ang="0">
                  <a:pos x="96" y="134"/>
                </a:cxn>
                <a:cxn ang="0">
                  <a:pos x="96" y="134"/>
                </a:cxn>
                <a:cxn ang="0">
                  <a:pos x="105" y="119"/>
                </a:cxn>
                <a:cxn ang="0">
                  <a:pos x="114" y="102"/>
                </a:cxn>
                <a:cxn ang="0">
                  <a:pos x="131" y="69"/>
                </a:cxn>
                <a:cxn ang="0">
                  <a:pos x="131" y="69"/>
                </a:cxn>
                <a:cxn ang="0">
                  <a:pos x="134" y="62"/>
                </a:cxn>
                <a:cxn ang="0">
                  <a:pos x="137" y="53"/>
                </a:cxn>
                <a:cxn ang="0">
                  <a:pos x="140" y="38"/>
                </a:cxn>
                <a:cxn ang="0">
                  <a:pos x="143" y="21"/>
                </a:cxn>
                <a:cxn ang="0">
                  <a:pos x="148" y="5"/>
                </a:cxn>
                <a:cxn ang="0">
                  <a:pos x="148" y="5"/>
                </a:cxn>
                <a:cxn ang="0">
                  <a:pos x="148" y="3"/>
                </a:cxn>
                <a:cxn ang="0">
                  <a:pos x="148" y="2"/>
                </a:cxn>
                <a:cxn ang="0">
                  <a:pos x="147" y="1"/>
                </a:cxn>
                <a:cxn ang="0">
                  <a:pos x="145" y="0"/>
                </a:cxn>
                <a:cxn ang="0">
                  <a:pos x="142" y="0"/>
                </a:cxn>
                <a:cxn ang="0">
                  <a:pos x="141" y="0"/>
                </a:cxn>
                <a:cxn ang="0">
                  <a:pos x="139" y="1"/>
                </a:cxn>
                <a:cxn ang="0">
                  <a:pos x="138" y="3"/>
                </a:cxn>
                <a:cxn ang="0">
                  <a:pos x="138" y="3"/>
                </a:cxn>
              </a:cxnLst>
              <a:rect l="0" t="0" r="r" b="b"/>
              <a:pathLst>
                <a:path w="148" h="261">
                  <a:moveTo>
                    <a:pt x="138" y="3"/>
                  </a:moveTo>
                  <a:lnTo>
                    <a:pt x="138" y="3"/>
                  </a:lnTo>
                  <a:lnTo>
                    <a:pt x="134" y="18"/>
                  </a:lnTo>
                  <a:lnTo>
                    <a:pt x="131" y="34"/>
                  </a:lnTo>
                  <a:lnTo>
                    <a:pt x="128" y="49"/>
                  </a:lnTo>
                  <a:lnTo>
                    <a:pt x="126" y="58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06" y="98"/>
                  </a:lnTo>
                  <a:lnTo>
                    <a:pt x="97" y="114"/>
                  </a:lnTo>
                  <a:lnTo>
                    <a:pt x="88" y="130"/>
                  </a:lnTo>
                  <a:lnTo>
                    <a:pt x="88" y="130"/>
                  </a:lnTo>
                  <a:lnTo>
                    <a:pt x="66" y="161"/>
                  </a:lnTo>
                  <a:lnTo>
                    <a:pt x="44" y="191"/>
                  </a:lnTo>
                  <a:lnTo>
                    <a:pt x="22" y="222"/>
                  </a:lnTo>
                  <a:lnTo>
                    <a:pt x="11" y="238"/>
                  </a:lnTo>
                  <a:lnTo>
                    <a:pt x="1" y="253"/>
                  </a:lnTo>
                  <a:lnTo>
                    <a:pt x="1" y="253"/>
                  </a:lnTo>
                  <a:lnTo>
                    <a:pt x="0" y="256"/>
                  </a:lnTo>
                  <a:lnTo>
                    <a:pt x="0" y="258"/>
                  </a:lnTo>
                  <a:lnTo>
                    <a:pt x="1" y="259"/>
                  </a:lnTo>
                  <a:lnTo>
                    <a:pt x="3" y="260"/>
                  </a:lnTo>
                  <a:lnTo>
                    <a:pt x="5" y="261"/>
                  </a:lnTo>
                  <a:lnTo>
                    <a:pt x="7" y="261"/>
                  </a:lnTo>
                  <a:lnTo>
                    <a:pt x="8" y="260"/>
                  </a:lnTo>
                  <a:lnTo>
                    <a:pt x="9" y="259"/>
                  </a:lnTo>
                  <a:lnTo>
                    <a:pt x="9" y="259"/>
                  </a:lnTo>
                  <a:lnTo>
                    <a:pt x="29" y="227"/>
                  </a:lnTo>
                  <a:lnTo>
                    <a:pt x="52" y="196"/>
                  </a:lnTo>
                  <a:lnTo>
                    <a:pt x="74" y="165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5" y="119"/>
                  </a:lnTo>
                  <a:lnTo>
                    <a:pt x="114" y="102"/>
                  </a:lnTo>
                  <a:lnTo>
                    <a:pt x="131" y="69"/>
                  </a:lnTo>
                  <a:lnTo>
                    <a:pt x="131" y="69"/>
                  </a:lnTo>
                  <a:lnTo>
                    <a:pt x="134" y="62"/>
                  </a:lnTo>
                  <a:lnTo>
                    <a:pt x="137" y="53"/>
                  </a:lnTo>
                  <a:lnTo>
                    <a:pt x="140" y="38"/>
                  </a:lnTo>
                  <a:lnTo>
                    <a:pt x="143" y="21"/>
                  </a:lnTo>
                  <a:lnTo>
                    <a:pt x="148" y="5"/>
                  </a:lnTo>
                  <a:lnTo>
                    <a:pt x="148" y="5"/>
                  </a:lnTo>
                  <a:lnTo>
                    <a:pt x="148" y="3"/>
                  </a:lnTo>
                  <a:lnTo>
                    <a:pt x="148" y="2"/>
                  </a:lnTo>
                  <a:lnTo>
                    <a:pt x="147" y="1"/>
                  </a:lnTo>
                  <a:lnTo>
                    <a:pt x="145" y="0"/>
                  </a:lnTo>
                  <a:lnTo>
                    <a:pt x="142" y="0"/>
                  </a:lnTo>
                  <a:lnTo>
                    <a:pt x="141" y="0"/>
                  </a:lnTo>
                  <a:lnTo>
                    <a:pt x="139" y="1"/>
                  </a:lnTo>
                  <a:lnTo>
                    <a:pt x="138" y="3"/>
                  </a:lnTo>
                  <a:lnTo>
                    <a:pt x="13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855">
              <a:extLst>
                <a:ext uri="{FF2B5EF4-FFF2-40B4-BE49-F238E27FC236}">
                  <a16:creationId xmlns:a16="http://schemas.microsoft.com/office/drawing/2014/main" id="{2E890D5C-600D-A106-2F1A-C610A33377C7}"/>
                </a:ext>
              </a:extLst>
            </p:cNvPr>
            <p:cNvSpPr/>
            <p:nvPr/>
          </p:nvSpPr>
          <p:spPr bwMode="auto">
            <a:xfrm>
              <a:off x="4721226" y="1233488"/>
              <a:ext cx="79375" cy="141288"/>
            </a:xfrm>
            <a:custGeom>
              <a:avLst/>
              <a:gdLst/>
              <a:ahLst/>
              <a:cxnLst>
                <a:cxn ang="0">
                  <a:pos x="138" y="4"/>
                </a:cxn>
                <a:cxn ang="0">
                  <a:pos x="138" y="4"/>
                </a:cxn>
                <a:cxn ang="0">
                  <a:pos x="137" y="11"/>
                </a:cxn>
                <a:cxn ang="0">
                  <a:pos x="135" y="19"/>
                </a:cxn>
                <a:cxn ang="0">
                  <a:pos x="128" y="34"/>
                </a:cxn>
                <a:cxn ang="0">
                  <a:pos x="122" y="49"/>
                </a:cxn>
                <a:cxn ang="0">
                  <a:pos x="116" y="63"/>
                </a:cxn>
                <a:cxn ang="0">
                  <a:pos x="116" y="63"/>
                </a:cxn>
                <a:cxn ang="0">
                  <a:pos x="109" y="81"/>
                </a:cxn>
                <a:cxn ang="0">
                  <a:pos x="100" y="99"/>
                </a:cxn>
                <a:cxn ang="0">
                  <a:pos x="92" y="115"/>
                </a:cxn>
                <a:cxn ang="0">
                  <a:pos x="82" y="131"/>
                </a:cxn>
                <a:cxn ang="0">
                  <a:pos x="82" y="131"/>
                </a:cxn>
                <a:cxn ang="0">
                  <a:pos x="71" y="147"/>
                </a:cxn>
                <a:cxn ang="0">
                  <a:pos x="61" y="163"/>
                </a:cxn>
                <a:cxn ang="0">
                  <a:pos x="38" y="193"/>
                </a:cxn>
                <a:cxn ang="0">
                  <a:pos x="38" y="193"/>
                </a:cxn>
                <a:cxn ang="0">
                  <a:pos x="28" y="209"/>
                </a:cxn>
                <a:cxn ang="0">
                  <a:pos x="20" y="226"/>
                </a:cxn>
                <a:cxn ang="0">
                  <a:pos x="10" y="243"/>
                </a:cxn>
                <a:cxn ang="0">
                  <a:pos x="1" y="259"/>
                </a:cxn>
                <a:cxn ang="0">
                  <a:pos x="1" y="259"/>
                </a:cxn>
                <a:cxn ang="0">
                  <a:pos x="0" y="260"/>
                </a:cxn>
                <a:cxn ang="0">
                  <a:pos x="0" y="262"/>
                </a:cxn>
                <a:cxn ang="0">
                  <a:pos x="1" y="263"/>
                </a:cxn>
                <a:cxn ang="0">
                  <a:pos x="2" y="265"/>
                </a:cxn>
                <a:cxn ang="0">
                  <a:pos x="4" y="265"/>
                </a:cxn>
                <a:cxn ang="0">
                  <a:pos x="6" y="265"/>
                </a:cxn>
                <a:cxn ang="0">
                  <a:pos x="7" y="265"/>
                </a:cxn>
                <a:cxn ang="0">
                  <a:pos x="9" y="263"/>
                </a:cxn>
                <a:cxn ang="0">
                  <a:pos x="9" y="263"/>
                </a:cxn>
                <a:cxn ang="0">
                  <a:pos x="19" y="247"/>
                </a:cxn>
                <a:cxn ang="0">
                  <a:pos x="28" y="230"/>
                </a:cxn>
                <a:cxn ang="0">
                  <a:pos x="36" y="214"/>
                </a:cxn>
                <a:cxn ang="0">
                  <a:pos x="47" y="198"/>
                </a:cxn>
                <a:cxn ang="0">
                  <a:pos x="47" y="198"/>
                </a:cxn>
                <a:cxn ang="0">
                  <a:pos x="71" y="164"/>
                </a:cxn>
                <a:cxn ang="0">
                  <a:pos x="84" y="146"/>
                </a:cxn>
                <a:cxn ang="0">
                  <a:pos x="95" y="129"/>
                </a:cxn>
                <a:cxn ang="0">
                  <a:pos x="95" y="129"/>
                </a:cxn>
                <a:cxn ang="0">
                  <a:pos x="104" y="113"/>
                </a:cxn>
                <a:cxn ang="0">
                  <a:pos x="112" y="97"/>
                </a:cxn>
                <a:cxn ang="0">
                  <a:pos x="119" y="82"/>
                </a:cxn>
                <a:cxn ang="0">
                  <a:pos x="125" y="66"/>
                </a:cxn>
                <a:cxn ang="0">
                  <a:pos x="125" y="66"/>
                </a:cxn>
                <a:cxn ang="0">
                  <a:pos x="132" y="51"/>
                </a:cxn>
                <a:cxn ang="0">
                  <a:pos x="139" y="35"/>
                </a:cxn>
                <a:cxn ang="0">
                  <a:pos x="144" y="20"/>
                </a:cxn>
                <a:cxn ang="0">
                  <a:pos x="146" y="12"/>
                </a:cxn>
                <a:cxn ang="0">
                  <a:pos x="148" y="4"/>
                </a:cxn>
                <a:cxn ang="0">
                  <a:pos x="148" y="4"/>
                </a:cxn>
                <a:cxn ang="0">
                  <a:pos x="147" y="2"/>
                </a:cxn>
                <a:cxn ang="0">
                  <a:pos x="146" y="1"/>
                </a:cxn>
                <a:cxn ang="0">
                  <a:pos x="145" y="0"/>
                </a:cxn>
                <a:cxn ang="0">
                  <a:pos x="143" y="0"/>
                </a:cxn>
                <a:cxn ang="0">
                  <a:pos x="140" y="1"/>
                </a:cxn>
                <a:cxn ang="0">
                  <a:pos x="139" y="2"/>
                </a:cxn>
                <a:cxn ang="0">
                  <a:pos x="138" y="4"/>
                </a:cxn>
                <a:cxn ang="0">
                  <a:pos x="138" y="4"/>
                </a:cxn>
              </a:cxnLst>
              <a:rect l="0" t="0" r="r" b="b"/>
              <a:pathLst>
                <a:path w="148" h="265">
                  <a:moveTo>
                    <a:pt x="138" y="4"/>
                  </a:moveTo>
                  <a:lnTo>
                    <a:pt x="138" y="4"/>
                  </a:lnTo>
                  <a:lnTo>
                    <a:pt x="137" y="11"/>
                  </a:lnTo>
                  <a:lnTo>
                    <a:pt x="135" y="19"/>
                  </a:lnTo>
                  <a:lnTo>
                    <a:pt x="128" y="34"/>
                  </a:lnTo>
                  <a:lnTo>
                    <a:pt x="122" y="49"/>
                  </a:lnTo>
                  <a:lnTo>
                    <a:pt x="116" y="63"/>
                  </a:lnTo>
                  <a:lnTo>
                    <a:pt x="116" y="63"/>
                  </a:lnTo>
                  <a:lnTo>
                    <a:pt x="109" y="81"/>
                  </a:lnTo>
                  <a:lnTo>
                    <a:pt x="100" y="99"/>
                  </a:lnTo>
                  <a:lnTo>
                    <a:pt x="92" y="115"/>
                  </a:lnTo>
                  <a:lnTo>
                    <a:pt x="82" y="131"/>
                  </a:lnTo>
                  <a:lnTo>
                    <a:pt x="82" y="131"/>
                  </a:lnTo>
                  <a:lnTo>
                    <a:pt x="71" y="147"/>
                  </a:lnTo>
                  <a:lnTo>
                    <a:pt x="61" y="163"/>
                  </a:lnTo>
                  <a:lnTo>
                    <a:pt x="38" y="193"/>
                  </a:lnTo>
                  <a:lnTo>
                    <a:pt x="38" y="193"/>
                  </a:lnTo>
                  <a:lnTo>
                    <a:pt x="28" y="209"/>
                  </a:lnTo>
                  <a:lnTo>
                    <a:pt x="20" y="226"/>
                  </a:lnTo>
                  <a:lnTo>
                    <a:pt x="10" y="243"/>
                  </a:lnTo>
                  <a:lnTo>
                    <a:pt x="1" y="259"/>
                  </a:lnTo>
                  <a:lnTo>
                    <a:pt x="1" y="259"/>
                  </a:lnTo>
                  <a:lnTo>
                    <a:pt x="0" y="260"/>
                  </a:lnTo>
                  <a:lnTo>
                    <a:pt x="0" y="262"/>
                  </a:lnTo>
                  <a:lnTo>
                    <a:pt x="1" y="263"/>
                  </a:lnTo>
                  <a:lnTo>
                    <a:pt x="2" y="265"/>
                  </a:lnTo>
                  <a:lnTo>
                    <a:pt x="4" y="265"/>
                  </a:lnTo>
                  <a:lnTo>
                    <a:pt x="6" y="265"/>
                  </a:lnTo>
                  <a:lnTo>
                    <a:pt x="7" y="265"/>
                  </a:lnTo>
                  <a:lnTo>
                    <a:pt x="9" y="263"/>
                  </a:lnTo>
                  <a:lnTo>
                    <a:pt x="9" y="263"/>
                  </a:lnTo>
                  <a:lnTo>
                    <a:pt x="19" y="247"/>
                  </a:lnTo>
                  <a:lnTo>
                    <a:pt x="28" y="230"/>
                  </a:lnTo>
                  <a:lnTo>
                    <a:pt x="36" y="214"/>
                  </a:lnTo>
                  <a:lnTo>
                    <a:pt x="47" y="198"/>
                  </a:lnTo>
                  <a:lnTo>
                    <a:pt x="47" y="198"/>
                  </a:lnTo>
                  <a:lnTo>
                    <a:pt x="71" y="164"/>
                  </a:lnTo>
                  <a:lnTo>
                    <a:pt x="84" y="146"/>
                  </a:lnTo>
                  <a:lnTo>
                    <a:pt x="95" y="129"/>
                  </a:lnTo>
                  <a:lnTo>
                    <a:pt x="95" y="129"/>
                  </a:lnTo>
                  <a:lnTo>
                    <a:pt x="104" y="113"/>
                  </a:lnTo>
                  <a:lnTo>
                    <a:pt x="112" y="97"/>
                  </a:lnTo>
                  <a:lnTo>
                    <a:pt x="119" y="82"/>
                  </a:lnTo>
                  <a:lnTo>
                    <a:pt x="125" y="66"/>
                  </a:lnTo>
                  <a:lnTo>
                    <a:pt x="125" y="66"/>
                  </a:lnTo>
                  <a:lnTo>
                    <a:pt x="132" y="51"/>
                  </a:lnTo>
                  <a:lnTo>
                    <a:pt x="139" y="35"/>
                  </a:lnTo>
                  <a:lnTo>
                    <a:pt x="144" y="20"/>
                  </a:lnTo>
                  <a:lnTo>
                    <a:pt x="146" y="12"/>
                  </a:lnTo>
                  <a:lnTo>
                    <a:pt x="148" y="4"/>
                  </a:lnTo>
                  <a:lnTo>
                    <a:pt x="148" y="4"/>
                  </a:lnTo>
                  <a:lnTo>
                    <a:pt x="147" y="2"/>
                  </a:lnTo>
                  <a:lnTo>
                    <a:pt x="146" y="1"/>
                  </a:lnTo>
                  <a:lnTo>
                    <a:pt x="145" y="0"/>
                  </a:lnTo>
                  <a:lnTo>
                    <a:pt x="143" y="0"/>
                  </a:lnTo>
                  <a:lnTo>
                    <a:pt x="140" y="1"/>
                  </a:lnTo>
                  <a:lnTo>
                    <a:pt x="139" y="2"/>
                  </a:lnTo>
                  <a:lnTo>
                    <a:pt x="138" y="4"/>
                  </a:lnTo>
                  <a:lnTo>
                    <a:pt x="13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856">
              <a:extLst>
                <a:ext uri="{FF2B5EF4-FFF2-40B4-BE49-F238E27FC236}">
                  <a16:creationId xmlns:a16="http://schemas.microsoft.com/office/drawing/2014/main" id="{43E81599-4D05-ECC0-BF12-DEEFD1F74FBD}"/>
                </a:ext>
              </a:extLst>
            </p:cNvPr>
            <p:cNvSpPr/>
            <p:nvPr/>
          </p:nvSpPr>
          <p:spPr bwMode="auto">
            <a:xfrm>
              <a:off x="4732338" y="1254126"/>
              <a:ext cx="85725" cy="142875"/>
            </a:xfrm>
            <a:custGeom>
              <a:avLst/>
              <a:gdLst/>
              <a:ahLst/>
              <a:cxnLst>
                <a:cxn ang="0">
                  <a:pos x="152" y="2"/>
                </a:cxn>
                <a:cxn ang="0">
                  <a:pos x="152" y="2"/>
                </a:cxn>
                <a:cxn ang="0">
                  <a:pos x="148" y="9"/>
                </a:cxn>
                <a:cxn ang="0">
                  <a:pos x="146" y="15"/>
                </a:cxn>
                <a:cxn ang="0">
                  <a:pos x="142" y="27"/>
                </a:cxn>
                <a:cxn ang="0">
                  <a:pos x="139" y="41"/>
                </a:cxn>
                <a:cxn ang="0">
                  <a:pos x="134" y="54"/>
                </a:cxn>
                <a:cxn ang="0">
                  <a:pos x="134" y="54"/>
                </a:cxn>
                <a:cxn ang="0">
                  <a:pos x="118" y="93"/>
                </a:cxn>
                <a:cxn ang="0">
                  <a:pos x="109" y="111"/>
                </a:cxn>
                <a:cxn ang="0">
                  <a:pos x="99" y="130"/>
                </a:cxn>
                <a:cxn ang="0">
                  <a:pos x="99" y="130"/>
                </a:cxn>
                <a:cxn ang="0">
                  <a:pos x="89" y="145"/>
                </a:cxn>
                <a:cxn ang="0">
                  <a:pos x="76" y="162"/>
                </a:cxn>
                <a:cxn ang="0">
                  <a:pos x="52" y="193"/>
                </a:cxn>
                <a:cxn ang="0">
                  <a:pos x="52" y="193"/>
                </a:cxn>
                <a:cxn ang="0">
                  <a:pos x="29" y="226"/>
                </a:cxn>
                <a:cxn ang="0">
                  <a:pos x="29" y="226"/>
                </a:cxn>
                <a:cxn ang="0">
                  <a:pos x="16" y="246"/>
                </a:cxn>
                <a:cxn ang="0">
                  <a:pos x="10" y="255"/>
                </a:cxn>
                <a:cxn ang="0">
                  <a:pos x="6" y="259"/>
                </a:cxn>
                <a:cxn ang="0">
                  <a:pos x="2" y="263"/>
                </a:cxn>
                <a:cxn ang="0">
                  <a:pos x="2" y="263"/>
                </a:cxn>
                <a:cxn ang="0">
                  <a:pos x="0" y="265"/>
                </a:cxn>
                <a:cxn ang="0">
                  <a:pos x="0" y="266"/>
                </a:cxn>
                <a:cxn ang="0">
                  <a:pos x="1" y="270"/>
                </a:cxn>
                <a:cxn ang="0">
                  <a:pos x="2" y="271"/>
                </a:cxn>
                <a:cxn ang="0">
                  <a:pos x="3" y="272"/>
                </a:cxn>
                <a:cxn ang="0">
                  <a:pos x="5" y="272"/>
                </a:cxn>
                <a:cxn ang="0">
                  <a:pos x="7" y="271"/>
                </a:cxn>
                <a:cxn ang="0">
                  <a:pos x="7" y="271"/>
                </a:cxn>
                <a:cxn ang="0">
                  <a:pos x="12" y="267"/>
                </a:cxn>
                <a:cxn ang="0">
                  <a:pos x="17" y="262"/>
                </a:cxn>
                <a:cxn ang="0">
                  <a:pos x="26" y="249"/>
                </a:cxn>
                <a:cxn ang="0">
                  <a:pos x="41" y="224"/>
                </a:cxn>
                <a:cxn ang="0">
                  <a:pos x="41" y="224"/>
                </a:cxn>
                <a:cxn ang="0">
                  <a:pos x="55" y="206"/>
                </a:cxn>
                <a:cxn ang="0">
                  <a:pos x="69" y="186"/>
                </a:cxn>
                <a:cxn ang="0">
                  <a:pos x="98" y="149"/>
                </a:cxn>
                <a:cxn ang="0">
                  <a:pos x="98" y="149"/>
                </a:cxn>
                <a:cxn ang="0">
                  <a:pos x="107" y="134"/>
                </a:cxn>
                <a:cxn ang="0">
                  <a:pos x="117" y="119"/>
                </a:cxn>
                <a:cxn ang="0">
                  <a:pos x="124" y="102"/>
                </a:cxn>
                <a:cxn ang="0">
                  <a:pos x="131" y="86"/>
                </a:cxn>
                <a:cxn ang="0">
                  <a:pos x="131" y="86"/>
                </a:cxn>
                <a:cxn ang="0">
                  <a:pos x="140" y="68"/>
                </a:cxn>
                <a:cxn ang="0">
                  <a:pos x="144" y="58"/>
                </a:cxn>
                <a:cxn ang="0">
                  <a:pos x="147" y="49"/>
                </a:cxn>
                <a:cxn ang="0">
                  <a:pos x="147" y="49"/>
                </a:cxn>
                <a:cxn ang="0">
                  <a:pos x="152" y="27"/>
                </a:cxn>
                <a:cxn ang="0">
                  <a:pos x="155" y="17"/>
                </a:cxn>
                <a:cxn ang="0">
                  <a:pos x="157" y="12"/>
                </a:cxn>
                <a:cxn ang="0">
                  <a:pos x="160" y="8"/>
                </a:cxn>
                <a:cxn ang="0">
                  <a:pos x="160" y="8"/>
                </a:cxn>
                <a:cxn ang="0">
                  <a:pos x="161" y="6"/>
                </a:cxn>
                <a:cxn ang="0">
                  <a:pos x="161" y="5"/>
                </a:cxn>
                <a:cxn ang="0">
                  <a:pos x="160" y="2"/>
                </a:cxn>
                <a:cxn ang="0">
                  <a:pos x="159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2" y="2"/>
                </a:cxn>
                <a:cxn ang="0">
                  <a:pos x="152" y="2"/>
                </a:cxn>
              </a:cxnLst>
              <a:rect l="0" t="0" r="r" b="b"/>
              <a:pathLst>
                <a:path w="161" h="272">
                  <a:moveTo>
                    <a:pt x="152" y="2"/>
                  </a:moveTo>
                  <a:lnTo>
                    <a:pt x="152" y="2"/>
                  </a:lnTo>
                  <a:lnTo>
                    <a:pt x="148" y="9"/>
                  </a:lnTo>
                  <a:lnTo>
                    <a:pt x="146" y="15"/>
                  </a:lnTo>
                  <a:lnTo>
                    <a:pt x="142" y="27"/>
                  </a:lnTo>
                  <a:lnTo>
                    <a:pt x="139" y="41"/>
                  </a:lnTo>
                  <a:lnTo>
                    <a:pt x="134" y="54"/>
                  </a:lnTo>
                  <a:lnTo>
                    <a:pt x="134" y="54"/>
                  </a:lnTo>
                  <a:lnTo>
                    <a:pt x="118" y="93"/>
                  </a:lnTo>
                  <a:lnTo>
                    <a:pt x="109" y="111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89" y="145"/>
                  </a:lnTo>
                  <a:lnTo>
                    <a:pt x="76" y="162"/>
                  </a:lnTo>
                  <a:lnTo>
                    <a:pt x="52" y="193"/>
                  </a:lnTo>
                  <a:lnTo>
                    <a:pt x="52" y="193"/>
                  </a:lnTo>
                  <a:lnTo>
                    <a:pt x="29" y="226"/>
                  </a:lnTo>
                  <a:lnTo>
                    <a:pt x="29" y="226"/>
                  </a:lnTo>
                  <a:lnTo>
                    <a:pt x="16" y="246"/>
                  </a:lnTo>
                  <a:lnTo>
                    <a:pt x="10" y="255"/>
                  </a:lnTo>
                  <a:lnTo>
                    <a:pt x="6" y="259"/>
                  </a:lnTo>
                  <a:lnTo>
                    <a:pt x="2" y="263"/>
                  </a:lnTo>
                  <a:lnTo>
                    <a:pt x="2" y="263"/>
                  </a:lnTo>
                  <a:lnTo>
                    <a:pt x="0" y="265"/>
                  </a:lnTo>
                  <a:lnTo>
                    <a:pt x="0" y="266"/>
                  </a:lnTo>
                  <a:lnTo>
                    <a:pt x="1" y="270"/>
                  </a:lnTo>
                  <a:lnTo>
                    <a:pt x="2" y="271"/>
                  </a:lnTo>
                  <a:lnTo>
                    <a:pt x="3" y="272"/>
                  </a:lnTo>
                  <a:lnTo>
                    <a:pt x="5" y="272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12" y="267"/>
                  </a:lnTo>
                  <a:lnTo>
                    <a:pt x="17" y="262"/>
                  </a:lnTo>
                  <a:lnTo>
                    <a:pt x="26" y="249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55" y="206"/>
                  </a:lnTo>
                  <a:lnTo>
                    <a:pt x="69" y="186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107" y="134"/>
                  </a:lnTo>
                  <a:lnTo>
                    <a:pt x="117" y="119"/>
                  </a:lnTo>
                  <a:lnTo>
                    <a:pt x="124" y="102"/>
                  </a:lnTo>
                  <a:lnTo>
                    <a:pt x="131" y="86"/>
                  </a:lnTo>
                  <a:lnTo>
                    <a:pt x="131" y="86"/>
                  </a:lnTo>
                  <a:lnTo>
                    <a:pt x="140" y="68"/>
                  </a:lnTo>
                  <a:lnTo>
                    <a:pt x="144" y="58"/>
                  </a:lnTo>
                  <a:lnTo>
                    <a:pt x="147" y="49"/>
                  </a:lnTo>
                  <a:lnTo>
                    <a:pt x="147" y="49"/>
                  </a:lnTo>
                  <a:lnTo>
                    <a:pt x="152" y="27"/>
                  </a:lnTo>
                  <a:lnTo>
                    <a:pt x="155" y="17"/>
                  </a:lnTo>
                  <a:lnTo>
                    <a:pt x="157" y="12"/>
                  </a:lnTo>
                  <a:lnTo>
                    <a:pt x="160" y="8"/>
                  </a:lnTo>
                  <a:lnTo>
                    <a:pt x="160" y="8"/>
                  </a:lnTo>
                  <a:lnTo>
                    <a:pt x="161" y="6"/>
                  </a:lnTo>
                  <a:lnTo>
                    <a:pt x="161" y="5"/>
                  </a:lnTo>
                  <a:lnTo>
                    <a:pt x="160" y="2"/>
                  </a:lnTo>
                  <a:lnTo>
                    <a:pt x="159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2" y="2"/>
                  </a:lnTo>
                  <a:lnTo>
                    <a:pt x="15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857">
              <a:extLst>
                <a:ext uri="{FF2B5EF4-FFF2-40B4-BE49-F238E27FC236}">
                  <a16:creationId xmlns:a16="http://schemas.microsoft.com/office/drawing/2014/main" id="{20F017A7-EA30-25DF-95CD-9D41010FC521}"/>
                </a:ext>
              </a:extLst>
            </p:cNvPr>
            <p:cNvSpPr/>
            <p:nvPr/>
          </p:nvSpPr>
          <p:spPr bwMode="auto">
            <a:xfrm>
              <a:off x="4764088" y="1279526"/>
              <a:ext cx="73025" cy="11747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28" y="5"/>
                </a:cxn>
                <a:cxn ang="0">
                  <a:pos x="127" y="12"/>
                </a:cxn>
                <a:cxn ang="0">
                  <a:pos x="125" y="21"/>
                </a:cxn>
                <a:cxn ang="0">
                  <a:pos x="118" y="35"/>
                </a:cxn>
                <a:cxn ang="0">
                  <a:pos x="103" y="65"/>
                </a:cxn>
                <a:cxn ang="0">
                  <a:pos x="103" y="65"/>
                </a:cxn>
                <a:cxn ang="0">
                  <a:pos x="92" y="89"/>
                </a:cxn>
                <a:cxn ang="0">
                  <a:pos x="80" y="113"/>
                </a:cxn>
                <a:cxn ang="0">
                  <a:pos x="80" y="113"/>
                </a:cxn>
                <a:cxn ang="0">
                  <a:pos x="62" y="140"/>
                </a:cxn>
                <a:cxn ang="0">
                  <a:pos x="43" y="167"/>
                </a:cxn>
                <a:cxn ang="0">
                  <a:pos x="24" y="192"/>
                </a:cxn>
                <a:cxn ang="0">
                  <a:pos x="2" y="216"/>
                </a:cxn>
                <a:cxn ang="0">
                  <a:pos x="2" y="216"/>
                </a:cxn>
                <a:cxn ang="0">
                  <a:pos x="1" y="218"/>
                </a:cxn>
                <a:cxn ang="0">
                  <a:pos x="0" y="219"/>
                </a:cxn>
                <a:cxn ang="0">
                  <a:pos x="1" y="221"/>
                </a:cxn>
                <a:cxn ang="0">
                  <a:pos x="2" y="222"/>
                </a:cxn>
                <a:cxn ang="0">
                  <a:pos x="3" y="223"/>
                </a:cxn>
                <a:cxn ang="0">
                  <a:pos x="5" y="224"/>
                </a:cxn>
                <a:cxn ang="0">
                  <a:pos x="6" y="223"/>
                </a:cxn>
                <a:cxn ang="0">
                  <a:pos x="8" y="222"/>
                </a:cxn>
                <a:cxn ang="0">
                  <a:pos x="8" y="222"/>
                </a:cxn>
                <a:cxn ang="0">
                  <a:pos x="31" y="198"/>
                </a:cxn>
                <a:cxn ang="0">
                  <a:pos x="51" y="172"/>
                </a:cxn>
                <a:cxn ang="0">
                  <a:pos x="70" y="145"/>
                </a:cxn>
                <a:cxn ang="0">
                  <a:pos x="88" y="118"/>
                </a:cxn>
                <a:cxn ang="0">
                  <a:pos x="88" y="118"/>
                </a:cxn>
                <a:cxn ang="0">
                  <a:pos x="96" y="103"/>
                </a:cxn>
                <a:cxn ang="0">
                  <a:pos x="104" y="87"/>
                </a:cxn>
                <a:cxn ang="0">
                  <a:pos x="118" y="56"/>
                </a:cxn>
                <a:cxn ang="0">
                  <a:pos x="118" y="56"/>
                </a:cxn>
                <a:cxn ang="0">
                  <a:pos x="130" y="31"/>
                </a:cxn>
                <a:cxn ang="0">
                  <a:pos x="136" y="19"/>
                </a:cxn>
                <a:cxn ang="0">
                  <a:pos x="137" y="11"/>
                </a:cxn>
                <a:cxn ang="0">
                  <a:pos x="138" y="5"/>
                </a:cxn>
                <a:cxn ang="0">
                  <a:pos x="138" y="5"/>
                </a:cxn>
                <a:cxn ang="0">
                  <a:pos x="138" y="3"/>
                </a:cxn>
                <a:cxn ang="0">
                  <a:pos x="137" y="1"/>
                </a:cxn>
                <a:cxn ang="0">
                  <a:pos x="136" y="0"/>
                </a:cxn>
                <a:cxn ang="0">
                  <a:pos x="133" y="0"/>
                </a:cxn>
                <a:cxn ang="0">
                  <a:pos x="130" y="1"/>
                </a:cxn>
                <a:cxn ang="0">
                  <a:pos x="129" y="3"/>
                </a:cxn>
                <a:cxn ang="0">
                  <a:pos x="128" y="5"/>
                </a:cxn>
                <a:cxn ang="0">
                  <a:pos x="128" y="5"/>
                </a:cxn>
              </a:cxnLst>
              <a:rect l="0" t="0" r="r" b="b"/>
              <a:pathLst>
                <a:path w="138" h="224">
                  <a:moveTo>
                    <a:pt x="128" y="5"/>
                  </a:moveTo>
                  <a:lnTo>
                    <a:pt x="128" y="5"/>
                  </a:lnTo>
                  <a:lnTo>
                    <a:pt x="127" y="12"/>
                  </a:lnTo>
                  <a:lnTo>
                    <a:pt x="125" y="21"/>
                  </a:lnTo>
                  <a:lnTo>
                    <a:pt x="118" y="35"/>
                  </a:lnTo>
                  <a:lnTo>
                    <a:pt x="103" y="65"/>
                  </a:lnTo>
                  <a:lnTo>
                    <a:pt x="103" y="65"/>
                  </a:lnTo>
                  <a:lnTo>
                    <a:pt x="92" y="89"/>
                  </a:lnTo>
                  <a:lnTo>
                    <a:pt x="80" y="113"/>
                  </a:lnTo>
                  <a:lnTo>
                    <a:pt x="80" y="113"/>
                  </a:lnTo>
                  <a:lnTo>
                    <a:pt x="62" y="140"/>
                  </a:lnTo>
                  <a:lnTo>
                    <a:pt x="43" y="167"/>
                  </a:lnTo>
                  <a:lnTo>
                    <a:pt x="24" y="192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1" y="218"/>
                  </a:lnTo>
                  <a:lnTo>
                    <a:pt x="0" y="219"/>
                  </a:lnTo>
                  <a:lnTo>
                    <a:pt x="1" y="221"/>
                  </a:lnTo>
                  <a:lnTo>
                    <a:pt x="2" y="222"/>
                  </a:lnTo>
                  <a:lnTo>
                    <a:pt x="3" y="223"/>
                  </a:lnTo>
                  <a:lnTo>
                    <a:pt x="5" y="224"/>
                  </a:lnTo>
                  <a:lnTo>
                    <a:pt x="6" y="223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31" y="198"/>
                  </a:lnTo>
                  <a:lnTo>
                    <a:pt x="51" y="172"/>
                  </a:lnTo>
                  <a:lnTo>
                    <a:pt x="70" y="145"/>
                  </a:lnTo>
                  <a:lnTo>
                    <a:pt x="88" y="118"/>
                  </a:lnTo>
                  <a:lnTo>
                    <a:pt x="88" y="118"/>
                  </a:lnTo>
                  <a:lnTo>
                    <a:pt x="96" y="103"/>
                  </a:lnTo>
                  <a:lnTo>
                    <a:pt x="104" y="87"/>
                  </a:lnTo>
                  <a:lnTo>
                    <a:pt x="118" y="56"/>
                  </a:lnTo>
                  <a:lnTo>
                    <a:pt x="118" y="56"/>
                  </a:lnTo>
                  <a:lnTo>
                    <a:pt x="130" y="31"/>
                  </a:lnTo>
                  <a:lnTo>
                    <a:pt x="136" y="19"/>
                  </a:lnTo>
                  <a:lnTo>
                    <a:pt x="137" y="11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3"/>
                  </a:lnTo>
                  <a:lnTo>
                    <a:pt x="137" y="1"/>
                  </a:lnTo>
                  <a:lnTo>
                    <a:pt x="136" y="0"/>
                  </a:lnTo>
                  <a:lnTo>
                    <a:pt x="133" y="0"/>
                  </a:lnTo>
                  <a:lnTo>
                    <a:pt x="130" y="1"/>
                  </a:lnTo>
                  <a:lnTo>
                    <a:pt x="129" y="3"/>
                  </a:lnTo>
                  <a:lnTo>
                    <a:pt x="128" y="5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858">
              <a:extLst>
                <a:ext uri="{FF2B5EF4-FFF2-40B4-BE49-F238E27FC236}">
                  <a16:creationId xmlns:a16="http://schemas.microsoft.com/office/drawing/2014/main" id="{C35B7D00-A7E4-940B-CBC6-162CBC8967E0}"/>
                </a:ext>
              </a:extLst>
            </p:cNvPr>
            <p:cNvSpPr/>
            <p:nvPr/>
          </p:nvSpPr>
          <p:spPr bwMode="auto">
            <a:xfrm>
              <a:off x="4811713" y="1298576"/>
              <a:ext cx="46038" cy="79375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60" y="40"/>
                </a:cxn>
                <a:cxn ang="0">
                  <a:pos x="42" y="78"/>
                </a:cxn>
                <a:cxn ang="0">
                  <a:pos x="42" y="78"/>
                </a:cxn>
                <a:cxn ang="0">
                  <a:pos x="38" y="86"/>
                </a:cxn>
                <a:cxn ang="0">
                  <a:pos x="33" y="95"/>
                </a:cxn>
                <a:cxn ang="0">
                  <a:pos x="23" y="110"/>
                </a:cxn>
                <a:cxn ang="0">
                  <a:pos x="11" y="125"/>
                </a:cxn>
                <a:cxn ang="0">
                  <a:pos x="1" y="140"/>
                </a:cxn>
                <a:cxn ang="0">
                  <a:pos x="1" y="140"/>
                </a:cxn>
                <a:cxn ang="0">
                  <a:pos x="0" y="142"/>
                </a:cxn>
                <a:cxn ang="0">
                  <a:pos x="1" y="144"/>
                </a:cxn>
                <a:cxn ang="0">
                  <a:pos x="1" y="145"/>
                </a:cxn>
                <a:cxn ang="0">
                  <a:pos x="3" y="147"/>
                </a:cxn>
                <a:cxn ang="0">
                  <a:pos x="4" y="148"/>
                </a:cxn>
                <a:cxn ang="0">
                  <a:pos x="6" y="148"/>
                </a:cxn>
                <a:cxn ang="0">
                  <a:pos x="8" y="147"/>
                </a:cxn>
                <a:cxn ang="0">
                  <a:pos x="9" y="145"/>
                </a:cxn>
                <a:cxn ang="0">
                  <a:pos x="9" y="145"/>
                </a:cxn>
                <a:cxn ang="0">
                  <a:pos x="13" y="139"/>
                </a:cxn>
                <a:cxn ang="0">
                  <a:pos x="19" y="133"/>
                </a:cxn>
                <a:cxn ang="0">
                  <a:pos x="28" y="122"/>
                </a:cxn>
                <a:cxn ang="0">
                  <a:pos x="28" y="122"/>
                </a:cxn>
                <a:cxn ang="0">
                  <a:pos x="34" y="112"/>
                </a:cxn>
                <a:cxn ang="0">
                  <a:pos x="40" y="103"/>
                </a:cxn>
                <a:cxn ang="0">
                  <a:pos x="51" y="82"/>
                </a:cxn>
                <a:cxn ang="0">
                  <a:pos x="51" y="82"/>
                </a:cxn>
                <a:cxn ang="0">
                  <a:pos x="67" y="45"/>
                </a:cxn>
                <a:cxn ang="0">
                  <a:pos x="85" y="8"/>
                </a:cxn>
                <a:cxn ang="0">
                  <a:pos x="85" y="8"/>
                </a:cxn>
                <a:cxn ang="0">
                  <a:pos x="86" y="6"/>
                </a:cxn>
                <a:cxn ang="0">
                  <a:pos x="86" y="4"/>
                </a:cxn>
                <a:cxn ang="0">
                  <a:pos x="85" y="1"/>
                </a:cxn>
                <a:cxn ang="0">
                  <a:pos x="83" y="0"/>
                </a:cxn>
                <a:cxn ang="0">
                  <a:pos x="82" y="0"/>
                </a:cxn>
                <a:cxn ang="0">
                  <a:pos x="80" y="0"/>
                </a:cxn>
                <a:cxn ang="0">
                  <a:pos x="79" y="0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86" h="148">
                  <a:moveTo>
                    <a:pt x="78" y="2"/>
                  </a:moveTo>
                  <a:lnTo>
                    <a:pt x="78" y="2"/>
                  </a:lnTo>
                  <a:lnTo>
                    <a:pt x="60" y="40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38" y="86"/>
                  </a:lnTo>
                  <a:lnTo>
                    <a:pt x="33" y="95"/>
                  </a:lnTo>
                  <a:lnTo>
                    <a:pt x="23" y="110"/>
                  </a:lnTo>
                  <a:lnTo>
                    <a:pt x="11" y="125"/>
                  </a:lnTo>
                  <a:lnTo>
                    <a:pt x="1" y="140"/>
                  </a:lnTo>
                  <a:lnTo>
                    <a:pt x="1" y="140"/>
                  </a:lnTo>
                  <a:lnTo>
                    <a:pt x="0" y="142"/>
                  </a:lnTo>
                  <a:lnTo>
                    <a:pt x="1" y="144"/>
                  </a:lnTo>
                  <a:lnTo>
                    <a:pt x="1" y="145"/>
                  </a:lnTo>
                  <a:lnTo>
                    <a:pt x="3" y="147"/>
                  </a:lnTo>
                  <a:lnTo>
                    <a:pt x="4" y="148"/>
                  </a:lnTo>
                  <a:lnTo>
                    <a:pt x="6" y="148"/>
                  </a:lnTo>
                  <a:lnTo>
                    <a:pt x="8" y="147"/>
                  </a:lnTo>
                  <a:lnTo>
                    <a:pt x="9" y="145"/>
                  </a:lnTo>
                  <a:lnTo>
                    <a:pt x="9" y="145"/>
                  </a:lnTo>
                  <a:lnTo>
                    <a:pt x="13" y="139"/>
                  </a:lnTo>
                  <a:lnTo>
                    <a:pt x="19" y="133"/>
                  </a:lnTo>
                  <a:lnTo>
                    <a:pt x="28" y="122"/>
                  </a:lnTo>
                  <a:lnTo>
                    <a:pt x="28" y="122"/>
                  </a:lnTo>
                  <a:lnTo>
                    <a:pt x="34" y="112"/>
                  </a:lnTo>
                  <a:lnTo>
                    <a:pt x="40" y="103"/>
                  </a:lnTo>
                  <a:lnTo>
                    <a:pt x="51" y="82"/>
                  </a:lnTo>
                  <a:lnTo>
                    <a:pt x="51" y="82"/>
                  </a:lnTo>
                  <a:lnTo>
                    <a:pt x="67" y="45"/>
                  </a:lnTo>
                  <a:lnTo>
                    <a:pt x="85" y="8"/>
                  </a:lnTo>
                  <a:lnTo>
                    <a:pt x="85" y="8"/>
                  </a:lnTo>
                  <a:lnTo>
                    <a:pt x="86" y="6"/>
                  </a:lnTo>
                  <a:lnTo>
                    <a:pt x="86" y="4"/>
                  </a:lnTo>
                  <a:lnTo>
                    <a:pt x="85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9" y="0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859">
              <a:extLst>
                <a:ext uri="{FF2B5EF4-FFF2-40B4-BE49-F238E27FC236}">
                  <a16:creationId xmlns:a16="http://schemas.microsoft.com/office/drawing/2014/main" id="{FA39EBB1-76D3-868E-4D3F-A71EAA78402B}"/>
                </a:ext>
              </a:extLst>
            </p:cNvPr>
            <p:cNvSpPr/>
            <p:nvPr/>
          </p:nvSpPr>
          <p:spPr bwMode="auto">
            <a:xfrm>
              <a:off x="4832351" y="1322388"/>
              <a:ext cx="38100" cy="52388"/>
            </a:xfrm>
            <a:custGeom>
              <a:avLst/>
              <a:gdLst/>
              <a:ahLst/>
              <a:cxnLst>
                <a:cxn ang="0">
                  <a:pos x="64" y="2"/>
                </a:cxn>
                <a:cxn ang="0">
                  <a:pos x="64" y="2"/>
                </a:cxn>
                <a:cxn ang="0">
                  <a:pos x="49" y="26"/>
                </a:cxn>
                <a:cxn ang="0">
                  <a:pos x="34" y="49"/>
                </a:cxn>
                <a:cxn ang="0">
                  <a:pos x="19" y="70"/>
                </a:cxn>
                <a:cxn ang="0">
                  <a:pos x="2" y="92"/>
                </a:cxn>
                <a:cxn ang="0">
                  <a:pos x="2" y="92"/>
                </a:cxn>
                <a:cxn ang="0">
                  <a:pos x="1" y="93"/>
                </a:cxn>
                <a:cxn ang="0">
                  <a:pos x="0" y="95"/>
                </a:cxn>
                <a:cxn ang="0">
                  <a:pos x="2" y="98"/>
                </a:cxn>
                <a:cxn ang="0">
                  <a:pos x="3" y="99"/>
                </a:cxn>
                <a:cxn ang="0">
                  <a:pos x="5" y="100"/>
                </a:cxn>
                <a:cxn ang="0">
                  <a:pos x="8" y="99"/>
                </a:cxn>
                <a:cxn ang="0">
                  <a:pos x="9" y="98"/>
                </a:cxn>
                <a:cxn ang="0">
                  <a:pos x="9" y="98"/>
                </a:cxn>
                <a:cxn ang="0">
                  <a:pos x="26" y="77"/>
                </a:cxn>
                <a:cxn ang="0">
                  <a:pos x="42" y="54"/>
                </a:cxn>
                <a:cxn ang="0">
                  <a:pos x="57" y="31"/>
                </a:cxn>
                <a:cxn ang="0">
                  <a:pos x="71" y="7"/>
                </a:cxn>
                <a:cxn ang="0">
                  <a:pos x="71" y="7"/>
                </a:cxn>
                <a:cxn ang="0">
                  <a:pos x="72" y="5"/>
                </a:cxn>
                <a:cxn ang="0">
                  <a:pos x="72" y="3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5" y="1"/>
                </a:cxn>
                <a:cxn ang="0">
                  <a:pos x="64" y="2"/>
                </a:cxn>
                <a:cxn ang="0">
                  <a:pos x="64" y="2"/>
                </a:cxn>
              </a:cxnLst>
              <a:rect l="0" t="0" r="r" b="b"/>
              <a:pathLst>
                <a:path w="72" h="100">
                  <a:moveTo>
                    <a:pt x="64" y="2"/>
                  </a:moveTo>
                  <a:lnTo>
                    <a:pt x="64" y="2"/>
                  </a:lnTo>
                  <a:lnTo>
                    <a:pt x="49" y="26"/>
                  </a:lnTo>
                  <a:lnTo>
                    <a:pt x="34" y="49"/>
                  </a:lnTo>
                  <a:lnTo>
                    <a:pt x="19" y="70"/>
                  </a:lnTo>
                  <a:lnTo>
                    <a:pt x="2" y="92"/>
                  </a:lnTo>
                  <a:lnTo>
                    <a:pt x="2" y="92"/>
                  </a:lnTo>
                  <a:lnTo>
                    <a:pt x="1" y="93"/>
                  </a:lnTo>
                  <a:lnTo>
                    <a:pt x="0" y="95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5" y="100"/>
                  </a:lnTo>
                  <a:lnTo>
                    <a:pt x="8" y="99"/>
                  </a:lnTo>
                  <a:lnTo>
                    <a:pt x="9" y="98"/>
                  </a:lnTo>
                  <a:lnTo>
                    <a:pt x="9" y="98"/>
                  </a:lnTo>
                  <a:lnTo>
                    <a:pt x="26" y="77"/>
                  </a:lnTo>
                  <a:lnTo>
                    <a:pt x="42" y="54"/>
                  </a:lnTo>
                  <a:lnTo>
                    <a:pt x="57" y="31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2" y="5"/>
                  </a:lnTo>
                  <a:lnTo>
                    <a:pt x="72" y="3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5" y="1"/>
                  </a:lnTo>
                  <a:lnTo>
                    <a:pt x="64" y="2"/>
                  </a:lnTo>
                  <a:lnTo>
                    <a:pt x="6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860">
              <a:extLst>
                <a:ext uri="{FF2B5EF4-FFF2-40B4-BE49-F238E27FC236}">
                  <a16:creationId xmlns:a16="http://schemas.microsoft.com/office/drawing/2014/main" id="{543C0195-06B6-E5C8-960E-75176322EF77}"/>
                </a:ext>
              </a:extLst>
            </p:cNvPr>
            <p:cNvSpPr/>
            <p:nvPr/>
          </p:nvSpPr>
          <p:spPr bwMode="auto">
            <a:xfrm>
              <a:off x="4197351" y="1582738"/>
              <a:ext cx="23813" cy="76200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35" y="4"/>
                </a:cxn>
                <a:cxn ang="0">
                  <a:pos x="30" y="27"/>
                </a:cxn>
                <a:cxn ang="0">
                  <a:pos x="25" y="50"/>
                </a:cxn>
                <a:cxn ang="0">
                  <a:pos x="19" y="73"/>
                </a:cxn>
                <a:cxn ang="0">
                  <a:pos x="15" y="84"/>
                </a:cxn>
                <a:cxn ang="0">
                  <a:pos x="9" y="96"/>
                </a:cxn>
                <a:cxn ang="0">
                  <a:pos x="9" y="96"/>
                </a:cxn>
                <a:cxn ang="0">
                  <a:pos x="5" y="106"/>
                </a:cxn>
                <a:cxn ang="0">
                  <a:pos x="1" y="117"/>
                </a:cxn>
                <a:cxn ang="0">
                  <a:pos x="0" y="124"/>
                </a:cxn>
                <a:cxn ang="0">
                  <a:pos x="0" y="130"/>
                </a:cxn>
                <a:cxn ang="0">
                  <a:pos x="0" y="135"/>
                </a:cxn>
                <a:cxn ang="0">
                  <a:pos x="2" y="141"/>
                </a:cxn>
                <a:cxn ang="0">
                  <a:pos x="2" y="141"/>
                </a:cxn>
                <a:cxn ang="0">
                  <a:pos x="3" y="142"/>
                </a:cxn>
                <a:cxn ang="0">
                  <a:pos x="5" y="143"/>
                </a:cxn>
                <a:cxn ang="0">
                  <a:pos x="6" y="143"/>
                </a:cxn>
                <a:cxn ang="0">
                  <a:pos x="8" y="143"/>
                </a:cxn>
                <a:cxn ang="0">
                  <a:pos x="10" y="140"/>
                </a:cxn>
                <a:cxn ang="0">
                  <a:pos x="12" y="138"/>
                </a:cxn>
                <a:cxn ang="0">
                  <a:pos x="10" y="136"/>
                </a:cxn>
                <a:cxn ang="0">
                  <a:pos x="10" y="136"/>
                </a:cxn>
                <a:cxn ang="0">
                  <a:pos x="9" y="133"/>
                </a:cxn>
                <a:cxn ang="0">
                  <a:pos x="8" y="130"/>
                </a:cxn>
                <a:cxn ang="0">
                  <a:pos x="9" y="123"/>
                </a:cxn>
                <a:cxn ang="0">
                  <a:pos x="10" y="114"/>
                </a:cxn>
                <a:cxn ang="0">
                  <a:pos x="14" y="106"/>
                </a:cxn>
                <a:cxn ang="0">
                  <a:pos x="22" y="90"/>
                </a:cxn>
                <a:cxn ang="0">
                  <a:pos x="28" y="78"/>
                </a:cxn>
                <a:cxn ang="0">
                  <a:pos x="28" y="78"/>
                </a:cxn>
                <a:cxn ang="0">
                  <a:pos x="31" y="70"/>
                </a:cxn>
                <a:cxn ang="0">
                  <a:pos x="34" y="60"/>
                </a:cxn>
                <a:cxn ang="0">
                  <a:pos x="38" y="43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5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5" y="4"/>
                </a:cxn>
                <a:cxn ang="0">
                  <a:pos x="35" y="4"/>
                </a:cxn>
              </a:cxnLst>
              <a:rect l="0" t="0" r="r" b="b"/>
              <a:pathLst>
                <a:path w="45" h="143">
                  <a:moveTo>
                    <a:pt x="35" y="4"/>
                  </a:moveTo>
                  <a:lnTo>
                    <a:pt x="35" y="4"/>
                  </a:lnTo>
                  <a:lnTo>
                    <a:pt x="30" y="27"/>
                  </a:lnTo>
                  <a:lnTo>
                    <a:pt x="25" y="50"/>
                  </a:lnTo>
                  <a:lnTo>
                    <a:pt x="19" y="73"/>
                  </a:lnTo>
                  <a:lnTo>
                    <a:pt x="15" y="84"/>
                  </a:lnTo>
                  <a:lnTo>
                    <a:pt x="9" y="96"/>
                  </a:lnTo>
                  <a:lnTo>
                    <a:pt x="9" y="96"/>
                  </a:lnTo>
                  <a:lnTo>
                    <a:pt x="5" y="106"/>
                  </a:lnTo>
                  <a:lnTo>
                    <a:pt x="1" y="117"/>
                  </a:lnTo>
                  <a:lnTo>
                    <a:pt x="0" y="124"/>
                  </a:lnTo>
                  <a:lnTo>
                    <a:pt x="0" y="130"/>
                  </a:lnTo>
                  <a:lnTo>
                    <a:pt x="0" y="135"/>
                  </a:lnTo>
                  <a:lnTo>
                    <a:pt x="2" y="141"/>
                  </a:lnTo>
                  <a:lnTo>
                    <a:pt x="2" y="141"/>
                  </a:lnTo>
                  <a:lnTo>
                    <a:pt x="3" y="142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8" y="143"/>
                  </a:lnTo>
                  <a:lnTo>
                    <a:pt x="10" y="140"/>
                  </a:lnTo>
                  <a:lnTo>
                    <a:pt x="12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9" y="133"/>
                  </a:lnTo>
                  <a:lnTo>
                    <a:pt x="8" y="130"/>
                  </a:lnTo>
                  <a:lnTo>
                    <a:pt x="9" y="123"/>
                  </a:lnTo>
                  <a:lnTo>
                    <a:pt x="10" y="114"/>
                  </a:lnTo>
                  <a:lnTo>
                    <a:pt x="14" y="106"/>
                  </a:lnTo>
                  <a:lnTo>
                    <a:pt x="22" y="90"/>
                  </a:lnTo>
                  <a:lnTo>
                    <a:pt x="28" y="78"/>
                  </a:lnTo>
                  <a:lnTo>
                    <a:pt x="28" y="78"/>
                  </a:lnTo>
                  <a:lnTo>
                    <a:pt x="31" y="70"/>
                  </a:lnTo>
                  <a:lnTo>
                    <a:pt x="34" y="60"/>
                  </a:lnTo>
                  <a:lnTo>
                    <a:pt x="38" y="43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5" y="4"/>
                  </a:lnTo>
                  <a:lnTo>
                    <a:pt x="3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861">
              <a:extLst>
                <a:ext uri="{FF2B5EF4-FFF2-40B4-BE49-F238E27FC236}">
                  <a16:creationId xmlns:a16="http://schemas.microsoft.com/office/drawing/2014/main" id="{9C3703C3-BA3D-AD14-3FF1-C7C91734DA4F}"/>
                </a:ext>
              </a:extLst>
            </p:cNvPr>
            <p:cNvSpPr/>
            <p:nvPr/>
          </p:nvSpPr>
          <p:spPr bwMode="auto">
            <a:xfrm>
              <a:off x="4222751" y="1576388"/>
              <a:ext cx="44450" cy="125413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71" y="3"/>
                </a:cxn>
                <a:cxn ang="0">
                  <a:pos x="66" y="14"/>
                </a:cxn>
                <a:cxn ang="0">
                  <a:pos x="61" y="26"/>
                </a:cxn>
                <a:cxn ang="0">
                  <a:pos x="55" y="37"/>
                </a:cxn>
                <a:cxn ang="0">
                  <a:pos x="50" y="49"/>
                </a:cxn>
                <a:cxn ang="0">
                  <a:pos x="50" y="49"/>
                </a:cxn>
                <a:cxn ang="0">
                  <a:pos x="44" y="64"/>
                </a:cxn>
                <a:cxn ang="0">
                  <a:pos x="40" y="81"/>
                </a:cxn>
                <a:cxn ang="0">
                  <a:pos x="32" y="113"/>
                </a:cxn>
                <a:cxn ang="0">
                  <a:pos x="32" y="113"/>
                </a:cxn>
                <a:cxn ang="0">
                  <a:pos x="23" y="143"/>
                </a:cxn>
                <a:cxn ang="0">
                  <a:pos x="12" y="172"/>
                </a:cxn>
                <a:cxn ang="0">
                  <a:pos x="8" y="187"/>
                </a:cxn>
                <a:cxn ang="0">
                  <a:pos x="4" y="202"/>
                </a:cxn>
                <a:cxn ang="0">
                  <a:pos x="2" y="217"/>
                </a:cxn>
                <a:cxn ang="0">
                  <a:pos x="0" y="233"/>
                </a:cxn>
                <a:cxn ang="0">
                  <a:pos x="0" y="233"/>
                </a:cxn>
                <a:cxn ang="0">
                  <a:pos x="1" y="234"/>
                </a:cxn>
                <a:cxn ang="0">
                  <a:pos x="2" y="236"/>
                </a:cxn>
                <a:cxn ang="0">
                  <a:pos x="3" y="237"/>
                </a:cxn>
                <a:cxn ang="0">
                  <a:pos x="5" y="237"/>
                </a:cxn>
                <a:cxn ang="0">
                  <a:pos x="7" y="237"/>
                </a:cxn>
                <a:cxn ang="0">
                  <a:pos x="8" y="236"/>
                </a:cxn>
                <a:cxn ang="0">
                  <a:pos x="9" y="234"/>
                </a:cxn>
                <a:cxn ang="0">
                  <a:pos x="10" y="233"/>
                </a:cxn>
                <a:cxn ang="0">
                  <a:pos x="10" y="233"/>
                </a:cxn>
                <a:cxn ang="0">
                  <a:pos x="11" y="217"/>
                </a:cxn>
                <a:cxn ang="0">
                  <a:pos x="13" y="203"/>
                </a:cxn>
                <a:cxn ang="0">
                  <a:pos x="17" y="188"/>
                </a:cxn>
                <a:cxn ang="0">
                  <a:pos x="22" y="173"/>
                </a:cxn>
                <a:cxn ang="0">
                  <a:pos x="31" y="144"/>
                </a:cxn>
                <a:cxn ang="0">
                  <a:pos x="41" y="116"/>
                </a:cxn>
                <a:cxn ang="0">
                  <a:pos x="41" y="116"/>
                </a:cxn>
                <a:cxn ang="0">
                  <a:pos x="49" y="87"/>
                </a:cxn>
                <a:cxn ang="0">
                  <a:pos x="57" y="58"/>
                </a:cxn>
                <a:cxn ang="0">
                  <a:pos x="57" y="58"/>
                </a:cxn>
                <a:cxn ang="0">
                  <a:pos x="62" y="44"/>
                </a:cxn>
                <a:cxn ang="0">
                  <a:pos x="68" y="32"/>
                </a:cxn>
                <a:cxn ang="0">
                  <a:pos x="74" y="18"/>
                </a:cxn>
                <a:cxn ang="0">
                  <a:pos x="81" y="5"/>
                </a:cxn>
                <a:cxn ang="0">
                  <a:pos x="81" y="5"/>
                </a:cxn>
                <a:cxn ang="0">
                  <a:pos x="82" y="4"/>
                </a:cxn>
                <a:cxn ang="0">
                  <a:pos x="81" y="2"/>
                </a:cxn>
                <a:cxn ang="0">
                  <a:pos x="80" y="1"/>
                </a:cxn>
                <a:cxn ang="0">
                  <a:pos x="78" y="0"/>
                </a:cxn>
                <a:cxn ang="0">
                  <a:pos x="74" y="0"/>
                </a:cxn>
                <a:cxn ang="0">
                  <a:pos x="73" y="1"/>
                </a:cxn>
                <a:cxn ang="0">
                  <a:pos x="71" y="3"/>
                </a:cxn>
                <a:cxn ang="0">
                  <a:pos x="71" y="3"/>
                </a:cxn>
              </a:cxnLst>
              <a:rect l="0" t="0" r="r" b="b"/>
              <a:pathLst>
                <a:path w="82" h="237">
                  <a:moveTo>
                    <a:pt x="71" y="3"/>
                  </a:moveTo>
                  <a:lnTo>
                    <a:pt x="71" y="3"/>
                  </a:lnTo>
                  <a:lnTo>
                    <a:pt x="66" y="14"/>
                  </a:lnTo>
                  <a:lnTo>
                    <a:pt x="61" y="26"/>
                  </a:lnTo>
                  <a:lnTo>
                    <a:pt x="55" y="37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4" y="64"/>
                  </a:lnTo>
                  <a:lnTo>
                    <a:pt x="40" y="81"/>
                  </a:lnTo>
                  <a:lnTo>
                    <a:pt x="32" y="113"/>
                  </a:lnTo>
                  <a:lnTo>
                    <a:pt x="32" y="113"/>
                  </a:lnTo>
                  <a:lnTo>
                    <a:pt x="23" y="143"/>
                  </a:lnTo>
                  <a:lnTo>
                    <a:pt x="12" y="172"/>
                  </a:lnTo>
                  <a:lnTo>
                    <a:pt x="8" y="187"/>
                  </a:lnTo>
                  <a:lnTo>
                    <a:pt x="4" y="202"/>
                  </a:lnTo>
                  <a:lnTo>
                    <a:pt x="2" y="217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1" y="234"/>
                  </a:lnTo>
                  <a:lnTo>
                    <a:pt x="2" y="236"/>
                  </a:lnTo>
                  <a:lnTo>
                    <a:pt x="3" y="237"/>
                  </a:lnTo>
                  <a:lnTo>
                    <a:pt x="5" y="237"/>
                  </a:lnTo>
                  <a:lnTo>
                    <a:pt x="7" y="237"/>
                  </a:lnTo>
                  <a:lnTo>
                    <a:pt x="8" y="236"/>
                  </a:lnTo>
                  <a:lnTo>
                    <a:pt x="9" y="234"/>
                  </a:lnTo>
                  <a:lnTo>
                    <a:pt x="10" y="233"/>
                  </a:lnTo>
                  <a:lnTo>
                    <a:pt x="10" y="233"/>
                  </a:lnTo>
                  <a:lnTo>
                    <a:pt x="11" y="217"/>
                  </a:lnTo>
                  <a:lnTo>
                    <a:pt x="13" y="203"/>
                  </a:lnTo>
                  <a:lnTo>
                    <a:pt x="17" y="188"/>
                  </a:lnTo>
                  <a:lnTo>
                    <a:pt x="22" y="173"/>
                  </a:lnTo>
                  <a:lnTo>
                    <a:pt x="31" y="144"/>
                  </a:lnTo>
                  <a:lnTo>
                    <a:pt x="41" y="116"/>
                  </a:lnTo>
                  <a:lnTo>
                    <a:pt x="41" y="116"/>
                  </a:lnTo>
                  <a:lnTo>
                    <a:pt x="49" y="87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62" y="44"/>
                  </a:lnTo>
                  <a:lnTo>
                    <a:pt x="68" y="32"/>
                  </a:lnTo>
                  <a:lnTo>
                    <a:pt x="74" y="18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4"/>
                  </a:lnTo>
                  <a:lnTo>
                    <a:pt x="81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3" y="1"/>
                  </a:lnTo>
                  <a:lnTo>
                    <a:pt x="71" y="3"/>
                  </a:lnTo>
                  <a:lnTo>
                    <a:pt x="7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862">
              <a:extLst>
                <a:ext uri="{FF2B5EF4-FFF2-40B4-BE49-F238E27FC236}">
                  <a16:creationId xmlns:a16="http://schemas.microsoft.com/office/drawing/2014/main" id="{AB6A7A73-B936-2847-370C-BE93E5156ADB}"/>
                </a:ext>
              </a:extLst>
            </p:cNvPr>
            <p:cNvSpPr/>
            <p:nvPr/>
          </p:nvSpPr>
          <p:spPr bwMode="auto">
            <a:xfrm>
              <a:off x="4248151" y="1555751"/>
              <a:ext cx="63500" cy="155575"/>
            </a:xfrm>
            <a:custGeom>
              <a:avLst/>
              <a:gdLst/>
              <a:ahLst/>
              <a:cxnLst>
                <a:cxn ang="0">
                  <a:pos x="110" y="3"/>
                </a:cxn>
                <a:cxn ang="0">
                  <a:pos x="110" y="3"/>
                </a:cxn>
                <a:cxn ang="0">
                  <a:pos x="100" y="19"/>
                </a:cxn>
                <a:cxn ang="0">
                  <a:pos x="92" y="37"/>
                </a:cxn>
                <a:cxn ang="0">
                  <a:pos x="75" y="72"/>
                </a:cxn>
                <a:cxn ang="0">
                  <a:pos x="61" y="108"/>
                </a:cxn>
                <a:cxn ang="0">
                  <a:pos x="47" y="143"/>
                </a:cxn>
                <a:cxn ang="0">
                  <a:pos x="47" y="143"/>
                </a:cxn>
                <a:cxn ang="0">
                  <a:pos x="40" y="166"/>
                </a:cxn>
                <a:cxn ang="0">
                  <a:pos x="33" y="189"/>
                </a:cxn>
                <a:cxn ang="0">
                  <a:pos x="25" y="211"/>
                </a:cxn>
                <a:cxn ang="0">
                  <a:pos x="21" y="222"/>
                </a:cxn>
                <a:cxn ang="0">
                  <a:pos x="16" y="233"/>
                </a:cxn>
                <a:cxn ang="0">
                  <a:pos x="16" y="233"/>
                </a:cxn>
                <a:cxn ang="0">
                  <a:pos x="10" y="247"/>
                </a:cxn>
                <a:cxn ang="0">
                  <a:pos x="5" y="261"/>
                </a:cxn>
                <a:cxn ang="0">
                  <a:pos x="2" y="275"/>
                </a:cxn>
                <a:cxn ang="0">
                  <a:pos x="0" y="291"/>
                </a:cxn>
                <a:cxn ang="0">
                  <a:pos x="0" y="291"/>
                </a:cxn>
                <a:cxn ang="0">
                  <a:pos x="1" y="293"/>
                </a:cxn>
                <a:cxn ang="0">
                  <a:pos x="2" y="294"/>
                </a:cxn>
                <a:cxn ang="0">
                  <a:pos x="3" y="295"/>
                </a:cxn>
                <a:cxn ang="0">
                  <a:pos x="5" y="295"/>
                </a:cxn>
                <a:cxn ang="0">
                  <a:pos x="6" y="295"/>
                </a:cxn>
                <a:cxn ang="0">
                  <a:pos x="8" y="294"/>
                </a:cxn>
                <a:cxn ang="0">
                  <a:pos x="9" y="293"/>
                </a:cxn>
                <a:cxn ang="0">
                  <a:pos x="9" y="291"/>
                </a:cxn>
                <a:cxn ang="0">
                  <a:pos x="9" y="291"/>
                </a:cxn>
                <a:cxn ang="0">
                  <a:pos x="10" y="281"/>
                </a:cxn>
                <a:cxn ang="0">
                  <a:pos x="12" y="272"/>
                </a:cxn>
                <a:cxn ang="0">
                  <a:pos x="18" y="255"/>
                </a:cxn>
                <a:cxn ang="0">
                  <a:pos x="24" y="239"/>
                </a:cxn>
                <a:cxn ang="0">
                  <a:pos x="31" y="221"/>
                </a:cxn>
                <a:cxn ang="0">
                  <a:pos x="31" y="221"/>
                </a:cxn>
                <a:cxn ang="0">
                  <a:pos x="36" y="203"/>
                </a:cxn>
                <a:cxn ang="0">
                  <a:pos x="42" y="184"/>
                </a:cxn>
                <a:cxn ang="0">
                  <a:pos x="57" y="147"/>
                </a:cxn>
                <a:cxn ang="0">
                  <a:pos x="57" y="147"/>
                </a:cxn>
                <a:cxn ang="0">
                  <a:pos x="70" y="111"/>
                </a:cxn>
                <a:cxn ang="0">
                  <a:pos x="85" y="75"/>
                </a:cxn>
                <a:cxn ang="0">
                  <a:pos x="100" y="41"/>
                </a:cxn>
                <a:cxn ang="0">
                  <a:pos x="108" y="24"/>
                </a:cxn>
                <a:cxn ang="0">
                  <a:pos x="118" y="8"/>
                </a:cxn>
                <a:cxn ang="0">
                  <a:pos x="118" y="8"/>
                </a:cxn>
                <a:cxn ang="0">
                  <a:pos x="119" y="6"/>
                </a:cxn>
                <a:cxn ang="0">
                  <a:pos x="119" y="4"/>
                </a:cxn>
                <a:cxn ang="0">
                  <a:pos x="118" y="3"/>
                </a:cxn>
                <a:cxn ang="0">
                  <a:pos x="117" y="1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1"/>
                </a:cxn>
                <a:cxn ang="0">
                  <a:pos x="110" y="3"/>
                </a:cxn>
                <a:cxn ang="0">
                  <a:pos x="110" y="3"/>
                </a:cxn>
              </a:cxnLst>
              <a:rect l="0" t="0" r="r" b="b"/>
              <a:pathLst>
                <a:path w="119" h="295">
                  <a:moveTo>
                    <a:pt x="110" y="3"/>
                  </a:moveTo>
                  <a:lnTo>
                    <a:pt x="110" y="3"/>
                  </a:lnTo>
                  <a:lnTo>
                    <a:pt x="100" y="19"/>
                  </a:lnTo>
                  <a:lnTo>
                    <a:pt x="92" y="37"/>
                  </a:lnTo>
                  <a:lnTo>
                    <a:pt x="75" y="72"/>
                  </a:lnTo>
                  <a:lnTo>
                    <a:pt x="61" y="108"/>
                  </a:lnTo>
                  <a:lnTo>
                    <a:pt x="47" y="143"/>
                  </a:lnTo>
                  <a:lnTo>
                    <a:pt x="47" y="143"/>
                  </a:lnTo>
                  <a:lnTo>
                    <a:pt x="40" y="166"/>
                  </a:lnTo>
                  <a:lnTo>
                    <a:pt x="33" y="189"/>
                  </a:lnTo>
                  <a:lnTo>
                    <a:pt x="25" y="211"/>
                  </a:lnTo>
                  <a:lnTo>
                    <a:pt x="21" y="222"/>
                  </a:lnTo>
                  <a:lnTo>
                    <a:pt x="16" y="233"/>
                  </a:lnTo>
                  <a:lnTo>
                    <a:pt x="16" y="233"/>
                  </a:lnTo>
                  <a:lnTo>
                    <a:pt x="10" y="247"/>
                  </a:lnTo>
                  <a:lnTo>
                    <a:pt x="5" y="261"/>
                  </a:lnTo>
                  <a:lnTo>
                    <a:pt x="2" y="275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1" y="293"/>
                  </a:lnTo>
                  <a:lnTo>
                    <a:pt x="2" y="294"/>
                  </a:lnTo>
                  <a:lnTo>
                    <a:pt x="3" y="295"/>
                  </a:lnTo>
                  <a:lnTo>
                    <a:pt x="5" y="295"/>
                  </a:lnTo>
                  <a:lnTo>
                    <a:pt x="6" y="295"/>
                  </a:lnTo>
                  <a:lnTo>
                    <a:pt x="8" y="294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9" y="291"/>
                  </a:lnTo>
                  <a:lnTo>
                    <a:pt x="10" y="281"/>
                  </a:lnTo>
                  <a:lnTo>
                    <a:pt x="12" y="272"/>
                  </a:lnTo>
                  <a:lnTo>
                    <a:pt x="18" y="255"/>
                  </a:lnTo>
                  <a:lnTo>
                    <a:pt x="24" y="239"/>
                  </a:lnTo>
                  <a:lnTo>
                    <a:pt x="31" y="221"/>
                  </a:lnTo>
                  <a:lnTo>
                    <a:pt x="31" y="221"/>
                  </a:lnTo>
                  <a:lnTo>
                    <a:pt x="36" y="203"/>
                  </a:lnTo>
                  <a:lnTo>
                    <a:pt x="42" y="184"/>
                  </a:lnTo>
                  <a:lnTo>
                    <a:pt x="57" y="147"/>
                  </a:lnTo>
                  <a:lnTo>
                    <a:pt x="57" y="147"/>
                  </a:lnTo>
                  <a:lnTo>
                    <a:pt x="70" y="111"/>
                  </a:lnTo>
                  <a:lnTo>
                    <a:pt x="85" y="75"/>
                  </a:lnTo>
                  <a:lnTo>
                    <a:pt x="100" y="41"/>
                  </a:lnTo>
                  <a:lnTo>
                    <a:pt x="108" y="24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19" y="6"/>
                  </a:lnTo>
                  <a:lnTo>
                    <a:pt x="119" y="4"/>
                  </a:lnTo>
                  <a:lnTo>
                    <a:pt x="118" y="3"/>
                  </a:lnTo>
                  <a:lnTo>
                    <a:pt x="117" y="1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863">
              <a:extLst>
                <a:ext uri="{FF2B5EF4-FFF2-40B4-BE49-F238E27FC236}">
                  <a16:creationId xmlns:a16="http://schemas.microsoft.com/office/drawing/2014/main" id="{CF4638CF-8328-5C32-4E4C-3D6F668B2CA6}"/>
                </a:ext>
              </a:extLst>
            </p:cNvPr>
            <p:cNvSpPr/>
            <p:nvPr/>
          </p:nvSpPr>
          <p:spPr bwMode="auto">
            <a:xfrm>
              <a:off x="4270376" y="1550988"/>
              <a:ext cx="69850" cy="173038"/>
            </a:xfrm>
            <a:custGeom>
              <a:avLst/>
              <a:gdLst/>
              <a:ahLst/>
              <a:cxnLst>
                <a:cxn ang="0">
                  <a:pos x="120" y="2"/>
                </a:cxn>
                <a:cxn ang="0">
                  <a:pos x="120" y="2"/>
                </a:cxn>
                <a:cxn ang="0">
                  <a:pos x="111" y="21"/>
                </a:cxn>
                <a:cxn ang="0">
                  <a:pos x="103" y="40"/>
                </a:cxn>
                <a:cxn ang="0">
                  <a:pos x="95" y="58"/>
                </a:cxn>
                <a:cxn ang="0">
                  <a:pos x="89" y="78"/>
                </a:cxn>
                <a:cxn ang="0">
                  <a:pos x="79" y="117"/>
                </a:cxn>
                <a:cxn ang="0">
                  <a:pos x="69" y="157"/>
                </a:cxn>
                <a:cxn ang="0">
                  <a:pos x="69" y="157"/>
                </a:cxn>
                <a:cxn ang="0">
                  <a:pos x="62" y="180"/>
                </a:cxn>
                <a:cxn ang="0">
                  <a:pos x="54" y="204"/>
                </a:cxn>
                <a:cxn ang="0">
                  <a:pos x="45" y="227"/>
                </a:cxn>
                <a:cxn ang="0">
                  <a:pos x="35" y="250"/>
                </a:cxn>
                <a:cxn ang="0">
                  <a:pos x="35" y="250"/>
                </a:cxn>
                <a:cxn ang="0">
                  <a:pos x="26" y="268"/>
                </a:cxn>
                <a:cxn ang="0">
                  <a:pos x="18" y="285"/>
                </a:cxn>
                <a:cxn ang="0">
                  <a:pos x="8" y="304"/>
                </a:cxn>
                <a:cxn ang="0">
                  <a:pos x="1" y="322"/>
                </a:cxn>
                <a:cxn ang="0">
                  <a:pos x="1" y="322"/>
                </a:cxn>
                <a:cxn ang="0">
                  <a:pos x="0" y="325"/>
                </a:cxn>
                <a:cxn ang="0">
                  <a:pos x="1" y="326"/>
                </a:cxn>
                <a:cxn ang="0">
                  <a:pos x="2" y="327"/>
                </a:cxn>
                <a:cxn ang="0">
                  <a:pos x="4" y="328"/>
                </a:cxn>
                <a:cxn ang="0">
                  <a:pos x="7" y="328"/>
                </a:cxn>
                <a:cxn ang="0">
                  <a:pos x="9" y="327"/>
                </a:cxn>
                <a:cxn ang="0">
                  <a:pos x="10" y="325"/>
                </a:cxn>
                <a:cxn ang="0">
                  <a:pos x="10" y="325"/>
                </a:cxn>
                <a:cxn ang="0">
                  <a:pos x="19" y="305"/>
                </a:cxn>
                <a:cxn ang="0">
                  <a:pos x="28" y="285"/>
                </a:cxn>
                <a:cxn ang="0">
                  <a:pos x="37" y="267"/>
                </a:cxn>
                <a:cxn ang="0">
                  <a:pos x="47" y="247"/>
                </a:cxn>
                <a:cxn ang="0">
                  <a:pos x="47" y="247"/>
                </a:cxn>
                <a:cxn ang="0">
                  <a:pos x="61" y="212"/>
                </a:cxn>
                <a:cxn ang="0">
                  <a:pos x="68" y="194"/>
                </a:cxn>
                <a:cxn ang="0">
                  <a:pos x="75" y="175"/>
                </a:cxn>
                <a:cxn ang="0">
                  <a:pos x="75" y="175"/>
                </a:cxn>
                <a:cxn ang="0">
                  <a:pos x="81" y="155"/>
                </a:cxn>
                <a:cxn ang="0">
                  <a:pos x="86" y="133"/>
                </a:cxn>
                <a:cxn ang="0">
                  <a:pos x="96" y="89"/>
                </a:cxn>
                <a:cxn ang="0">
                  <a:pos x="103" y="69"/>
                </a:cxn>
                <a:cxn ang="0">
                  <a:pos x="110" y="48"/>
                </a:cxn>
                <a:cxn ang="0">
                  <a:pos x="118" y="27"/>
                </a:cxn>
                <a:cxn ang="0">
                  <a:pos x="129" y="7"/>
                </a:cxn>
                <a:cxn ang="0">
                  <a:pos x="129" y="7"/>
                </a:cxn>
                <a:cxn ang="0">
                  <a:pos x="130" y="5"/>
                </a:cxn>
                <a:cxn ang="0">
                  <a:pos x="129" y="3"/>
                </a:cxn>
                <a:cxn ang="0">
                  <a:pos x="127" y="2"/>
                </a:cxn>
                <a:cxn ang="0">
                  <a:pos x="126" y="0"/>
                </a:cxn>
                <a:cxn ang="0">
                  <a:pos x="125" y="0"/>
                </a:cxn>
                <a:cxn ang="0">
                  <a:pos x="123" y="0"/>
                </a:cxn>
                <a:cxn ang="0">
                  <a:pos x="121" y="1"/>
                </a:cxn>
                <a:cxn ang="0">
                  <a:pos x="120" y="2"/>
                </a:cxn>
                <a:cxn ang="0">
                  <a:pos x="120" y="2"/>
                </a:cxn>
              </a:cxnLst>
              <a:rect l="0" t="0" r="r" b="b"/>
              <a:pathLst>
                <a:path w="130" h="328">
                  <a:moveTo>
                    <a:pt x="120" y="2"/>
                  </a:moveTo>
                  <a:lnTo>
                    <a:pt x="120" y="2"/>
                  </a:lnTo>
                  <a:lnTo>
                    <a:pt x="111" y="21"/>
                  </a:lnTo>
                  <a:lnTo>
                    <a:pt x="103" y="40"/>
                  </a:lnTo>
                  <a:lnTo>
                    <a:pt x="95" y="58"/>
                  </a:lnTo>
                  <a:lnTo>
                    <a:pt x="89" y="78"/>
                  </a:lnTo>
                  <a:lnTo>
                    <a:pt x="79" y="117"/>
                  </a:lnTo>
                  <a:lnTo>
                    <a:pt x="69" y="157"/>
                  </a:lnTo>
                  <a:lnTo>
                    <a:pt x="69" y="157"/>
                  </a:lnTo>
                  <a:lnTo>
                    <a:pt x="62" y="180"/>
                  </a:lnTo>
                  <a:lnTo>
                    <a:pt x="54" y="204"/>
                  </a:lnTo>
                  <a:lnTo>
                    <a:pt x="45" y="227"/>
                  </a:lnTo>
                  <a:lnTo>
                    <a:pt x="35" y="250"/>
                  </a:lnTo>
                  <a:lnTo>
                    <a:pt x="35" y="250"/>
                  </a:lnTo>
                  <a:lnTo>
                    <a:pt x="26" y="268"/>
                  </a:lnTo>
                  <a:lnTo>
                    <a:pt x="18" y="285"/>
                  </a:lnTo>
                  <a:lnTo>
                    <a:pt x="8" y="304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0" y="325"/>
                  </a:lnTo>
                  <a:lnTo>
                    <a:pt x="1" y="326"/>
                  </a:lnTo>
                  <a:lnTo>
                    <a:pt x="2" y="327"/>
                  </a:lnTo>
                  <a:lnTo>
                    <a:pt x="4" y="328"/>
                  </a:lnTo>
                  <a:lnTo>
                    <a:pt x="7" y="328"/>
                  </a:lnTo>
                  <a:lnTo>
                    <a:pt x="9" y="327"/>
                  </a:lnTo>
                  <a:lnTo>
                    <a:pt x="10" y="325"/>
                  </a:lnTo>
                  <a:lnTo>
                    <a:pt x="10" y="325"/>
                  </a:lnTo>
                  <a:lnTo>
                    <a:pt x="19" y="305"/>
                  </a:lnTo>
                  <a:lnTo>
                    <a:pt x="28" y="285"/>
                  </a:lnTo>
                  <a:lnTo>
                    <a:pt x="37" y="267"/>
                  </a:lnTo>
                  <a:lnTo>
                    <a:pt x="47" y="247"/>
                  </a:lnTo>
                  <a:lnTo>
                    <a:pt x="47" y="247"/>
                  </a:lnTo>
                  <a:lnTo>
                    <a:pt x="61" y="212"/>
                  </a:lnTo>
                  <a:lnTo>
                    <a:pt x="68" y="194"/>
                  </a:lnTo>
                  <a:lnTo>
                    <a:pt x="75" y="175"/>
                  </a:lnTo>
                  <a:lnTo>
                    <a:pt x="75" y="175"/>
                  </a:lnTo>
                  <a:lnTo>
                    <a:pt x="81" y="155"/>
                  </a:lnTo>
                  <a:lnTo>
                    <a:pt x="86" y="133"/>
                  </a:lnTo>
                  <a:lnTo>
                    <a:pt x="96" y="89"/>
                  </a:lnTo>
                  <a:lnTo>
                    <a:pt x="103" y="69"/>
                  </a:lnTo>
                  <a:lnTo>
                    <a:pt x="110" y="48"/>
                  </a:lnTo>
                  <a:lnTo>
                    <a:pt x="118" y="27"/>
                  </a:lnTo>
                  <a:lnTo>
                    <a:pt x="129" y="7"/>
                  </a:lnTo>
                  <a:lnTo>
                    <a:pt x="129" y="7"/>
                  </a:lnTo>
                  <a:lnTo>
                    <a:pt x="130" y="5"/>
                  </a:lnTo>
                  <a:lnTo>
                    <a:pt x="129" y="3"/>
                  </a:lnTo>
                  <a:lnTo>
                    <a:pt x="127" y="2"/>
                  </a:lnTo>
                  <a:lnTo>
                    <a:pt x="126" y="0"/>
                  </a:lnTo>
                  <a:lnTo>
                    <a:pt x="125" y="0"/>
                  </a:lnTo>
                  <a:lnTo>
                    <a:pt x="123" y="0"/>
                  </a:lnTo>
                  <a:lnTo>
                    <a:pt x="121" y="1"/>
                  </a:lnTo>
                  <a:lnTo>
                    <a:pt x="120" y="2"/>
                  </a:lnTo>
                  <a:lnTo>
                    <a:pt x="1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864">
              <a:extLst>
                <a:ext uri="{FF2B5EF4-FFF2-40B4-BE49-F238E27FC236}">
                  <a16:creationId xmlns:a16="http://schemas.microsoft.com/office/drawing/2014/main" id="{AD590C81-40EE-40C5-9C55-370E0C809344}"/>
                </a:ext>
              </a:extLst>
            </p:cNvPr>
            <p:cNvSpPr/>
            <p:nvPr/>
          </p:nvSpPr>
          <p:spPr bwMode="auto">
            <a:xfrm>
              <a:off x="4294188" y="1577976"/>
              <a:ext cx="60325" cy="163513"/>
            </a:xfrm>
            <a:custGeom>
              <a:avLst/>
              <a:gdLst/>
              <a:ahLst/>
              <a:cxnLst>
                <a:cxn ang="0">
                  <a:pos x="105" y="2"/>
                </a:cxn>
                <a:cxn ang="0">
                  <a:pos x="105" y="2"/>
                </a:cxn>
                <a:cxn ang="0">
                  <a:pos x="97" y="21"/>
                </a:cxn>
                <a:cxn ang="0">
                  <a:pos x="91" y="38"/>
                </a:cxn>
                <a:cxn ang="0">
                  <a:pos x="85" y="57"/>
                </a:cxn>
                <a:cxn ang="0">
                  <a:pos x="79" y="77"/>
                </a:cxn>
                <a:cxn ang="0">
                  <a:pos x="69" y="114"/>
                </a:cxn>
                <a:cxn ang="0">
                  <a:pos x="59" y="152"/>
                </a:cxn>
                <a:cxn ang="0">
                  <a:pos x="59" y="152"/>
                </a:cxn>
                <a:cxn ang="0">
                  <a:pos x="47" y="191"/>
                </a:cxn>
                <a:cxn ang="0">
                  <a:pos x="35" y="229"/>
                </a:cxn>
                <a:cxn ang="0">
                  <a:pos x="28" y="248"/>
                </a:cxn>
                <a:cxn ang="0">
                  <a:pos x="19" y="266"/>
                </a:cxn>
                <a:cxn ang="0">
                  <a:pos x="10" y="285"/>
                </a:cxn>
                <a:cxn ang="0">
                  <a:pos x="1" y="303"/>
                </a:cxn>
                <a:cxn ang="0">
                  <a:pos x="1" y="303"/>
                </a:cxn>
                <a:cxn ang="0">
                  <a:pos x="0" y="305"/>
                </a:cxn>
                <a:cxn ang="0">
                  <a:pos x="0" y="306"/>
                </a:cxn>
                <a:cxn ang="0">
                  <a:pos x="1" y="308"/>
                </a:cxn>
                <a:cxn ang="0">
                  <a:pos x="2" y="309"/>
                </a:cxn>
                <a:cxn ang="0">
                  <a:pos x="4" y="309"/>
                </a:cxn>
                <a:cxn ang="0">
                  <a:pos x="5" y="309"/>
                </a:cxn>
                <a:cxn ang="0">
                  <a:pos x="7" y="309"/>
                </a:cxn>
                <a:cxn ang="0">
                  <a:pos x="8" y="307"/>
                </a:cxn>
                <a:cxn ang="0">
                  <a:pos x="8" y="307"/>
                </a:cxn>
                <a:cxn ang="0">
                  <a:pos x="18" y="291"/>
                </a:cxn>
                <a:cxn ang="0">
                  <a:pos x="26" y="275"/>
                </a:cxn>
                <a:cxn ang="0">
                  <a:pos x="34" y="258"/>
                </a:cxn>
                <a:cxn ang="0">
                  <a:pos x="41" y="240"/>
                </a:cxn>
                <a:cxn ang="0">
                  <a:pos x="53" y="206"/>
                </a:cxn>
                <a:cxn ang="0">
                  <a:pos x="64" y="171"/>
                </a:cxn>
                <a:cxn ang="0">
                  <a:pos x="64" y="171"/>
                </a:cxn>
                <a:cxn ang="0">
                  <a:pos x="74" y="130"/>
                </a:cxn>
                <a:cxn ang="0">
                  <a:pos x="86" y="88"/>
                </a:cxn>
                <a:cxn ang="0">
                  <a:pos x="91" y="67"/>
                </a:cxn>
                <a:cxn ang="0">
                  <a:pos x="98" y="47"/>
                </a:cxn>
                <a:cxn ang="0">
                  <a:pos x="105" y="27"/>
                </a:cxn>
                <a:cxn ang="0">
                  <a:pos x="113" y="7"/>
                </a:cxn>
                <a:cxn ang="0">
                  <a:pos x="113" y="7"/>
                </a:cxn>
                <a:cxn ang="0">
                  <a:pos x="114" y="5"/>
                </a:cxn>
                <a:cxn ang="0">
                  <a:pos x="114" y="3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0"/>
                </a:cxn>
                <a:cxn ang="0">
                  <a:pos x="106" y="1"/>
                </a:cxn>
                <a:cxn ang="0">
                  <a:pos x="105" y="2"/>
                </a:cxn>
                <a:cxn ang="0">
                  <a:pos x="105" y="2"/>
                </a:cxn>
              </a:cxnLst>
              <a:rect l="0" t="0" r="r" b="b"/>
              <a:pathLst>
                <a:path w="114" h="309">
                  <a:moveTo>
                    <a:pt x="105" y="2"/>
                  </a:moveTo>
                  <a:lnTo>
                    <a:pt x="105" y="2"/>
                  </a:lnTo>
                  <a:lnTo>
                    <a:pt x="97" y="21"/>
                  </a:lnTo>
                  <a:lnTo>
                    <a:pt x="91" y="38"/>
                  </a:lnTo>
                  <a:lnTo>
                    <a:pt x="85" y="57"/>
                  </a:lnTo>
                  <a:lnTo>
                    <a:pt x="79" y="77"/>
                  </a:lnTo>
                  <a:lnTo>
                    <a:pt x="69" y="114"/>
                  </a:lnTo>
                  <a:lnTo>
                    <a:pt x="59" y="152"/>
                  </a:lnTo>
                  <a:lnTo>
                    <a:pt x="59" y="152"/>
                  </a:lnTo>
                  <a:lnTo>
                    <a:pt x="47" y="191"/>
                  </a:lnTo>
                  <a:lnTo>
                    <a:pt x="35" y="229"/>
                  </a:lnTo>
                  <a:lnTo>
                    <a:pt x="28" y="248"/>
                  </a:lnTo>
                  <a:lnTo>
                    <a:pt x="19" y="266"/>
                  </a:lnTo>
                  <a:lnTo>
                    <a:pt x="10" y="285"/>
                  </a:lnTo>
                  <a:lnTo>
                    <a:pt x="1" y="303"/>
                  </a:lnTo>
                  <a:lnTo>
                    <a:pt x="1" y="303"/>
                  </a:lnTo>
                  <a:lnTo>
                    <a:pt x="0" y="305"/>
                  </a:lnTo>
                  <a:lnTo>
                    <a:pt x="0" y="306"/>
                  </a:lnTo>
                  <a:lnTo>
                    <a:pt x="1" y="308"/>
                  </a:lnTo>
                  <a:lnTo>
                    <a:pt x="2" y="309"/>
                  </a:lnTo>
                  <a:lnTo>
                    <a:pt x="4" y="309"/>
                  </a:lnTo>
                  <a:lnTo>
                    <a:pt x="5" y="309"/>
                  </a:lnTo>
                  <a:lnTo>
                    <a:pt x="7" y="309"/>
                  </a:lnTo>
                  <a:lnTo>
                    <a:pt x="8" y="307"/>
                  </a:lnTo>
                  <a:lnTo>
                    <a:pt x="8" y="307"/>
                  </a:lnTo>
                  <a:lnTo>
                    <a:pt x="18" y="291"/>
                  </a:lnTo>
                  <a:lnTo>
                    <a:pt x="26" y="275"/>
                  </a:lnTo>
                  <a:lnTo>
                    <a:pt x="34" y="258"/>
                  </a:lnTo>
                  <a:lnTo>
                    <a:pt x="41" y="240"/>
                  </a:lnTo>
                  <a:lnTo>
                    <a:pt x="53" y="206"/>
                  </a:lnTo>
                  <a:lnTo>
                    <a:pt x="64" y="171"/>
                  </a:lnTo>
                  <a:lnTo>
                    <a:pt x="64" y="171"/>
                  </a:lnTo>
                  <a:lnTo>
                    <a:pt x="74" y="130"/>
                  </a:lnTo>
                  <a:lnTo>
                    <a:pt x="86" y="88"/>
                  </a:lnTo>
                  <a:lnTo>
                    <a:pt x="91" y="67"/>
                  </a:lnTo>
                  <a:lnTo>
                    <a:pt x="98" y="47"/>
                  </a:lnTo>
                  <a:lnTo>
                    <a:pt x="105" y="27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4" y="5"/>
                  </a:lnTo>
                  <a:lnTo>
                    <a:pt x="114" y="3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0"/>
                  </a:lnTo>
                  <a:lnTo>
                    <a:pt x="106" y="1"/>
                  </a:lnTo>
                  <a:lnTo>
                    <a:pt x="105" y="2"/>
                  </a:lnTo>
                  <a:lnTo>
                    <a:pt x="10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865">
              <a:extLst>
                <a:ext uri="{FF2B5EF4-FFF2-40B4-BE49-F238E27FC236}">
                  <a16:creationId xmlns:a16="http://schemas.microsoft.com/office/drawing/2014/main" id="{0163C646-0B95-4544-99E0-0AA36D47A16F}"/>
                </a:ext>
              </a:extLst>
            </p:cNvPr>
            <p:cNvSpPr/>
            <p:nvPr/>
          </p:nvSpPr>
          <p:spPr bwMode="auto">
            <a:xfrm>
              <a:off x="4316413" y="1590676"/>
              <a:ext cx="63500" cy="161925"/>
            </a:xfrm>
            <a:custGeom>
              <a:avLst/>
              <a:gdLst/>
              <a:ahLst/>
              <a:cxnLst>
                <a:cxn ang="0">
                  <a:pos x="111" y="2"/>
                </a:cxn>
                <a:cxn ang="0">
                  <a:pos x="111" y="2"/>
                </a:cxn>
                <a:cxn ang="0">
                  <a:pos x="106" y="8"/>
                </a:cxn>
                <a:cxn ang="0">
                  <a:pos x="101" y="14"/>
                </a:cxn>
                <a:cxn ang="0">
                  <a:pos x="93" y="28"/>
                </a:cxn>
                <a:cxn ang="0">
                  <a:pos x="86" y="42"/>
                </a:cxn>
                <a:cxn ang="0">
                  <a:pos x="81" y="58"/>
                </a:cxn>
                <a:cxn ang="0">
                  <a:pos x="81" y="58"/>
                </a:cxn>
                <a:cxn ang="0">
                  <a:pos x="67" y="97"/>
                </a:cxn>
                <a:cxn ang="0">
                  <a:pos x="62" y="117"/>
                </a:cxn>
                <a:cxn ang="0">
                  <a:pos x="57" y="137"/>
                </a:cxn>
                <a:cxn ang="0">
                  <a:pos x="57" y="137"/>
                </a:cxn>
                <a:cxn ang="0">
                  <a:pos x="55" y="147"/>
                </a:cxn>
                <a:cxn ang="0">
                  <a:pos x="53" y="157"/>
                </a:cxn>
                <a:cxn ang="0">
                  <a:pos x="45" y="179"/>
                </a:cxn>
                <a:cxn ang="0">
                  <a:pos x="37" y="200"/>
                </a:cxn>
                <a:cxn ang="0">
                  <a:pos x="29" y="220"/>
                </a:cxn>
                <a:cxn ang="0">
                  <a:pos x="29" y="220"/>
                </a:cxn>
                <a:cxn ang="0">
                  <a:pos x="22" y="239"/>
                </a:cxn>
                <a:cxn ang="0">
                  <a:pos x="14" y="259"/>
                </a:cxn>
                <a:cxn ang="0">
                  <a:pos x="6" y="279"/>
                </a:cxn>
                <a:cxn ang="0">
                  <a:pos x="3" y="288"/>
                </a:cxn>
                <a:cxn ang="0">
                  <a:pos x="0" y="298"/>
                </a:cxn>
                <a:cxn ang="0">
                  <a:pos x="0" y="298"/>
                </a:cxn>
                <a:cxn ang="0">
                  <a:pos x="0" y="300"/>
                </a:cxn>
                <a:cxn ang="0">
                  <a:pos x="1" y="302"/>
                </a:cxn>
                <a:cxn ang="0">
                  <a:pos x="2" y="303"/>
                </a:cxn>
                <a:cxn ang="0">
                  <a:pos x="4" y="305"/>
                </a:cxn>
                <a:cxn ang="0">
                  <a:pos x="6" y="305"/>
                </a:cxn>
                <a:cxn ang="0">
                  <a:pos x="7" y="303"/>
                </a:cxn>
                <a:cxn ang="0">
                  <a:pos x="8" y="302"/>
                </a:cxn>
                <a:cxn ang="0">
                  <a:pos x="9" y="301"/>
                </a:cxn>
                <a:cxn ang="0">
                  <a:pos x="9" y="301"/>
                </a:cxn>
                <a:cxn ang="0">
                  <a:pos x="11" y="293"/>
                </a:cxn>
                <a:cxn ang="0">
                  <a:pos x="15" y="285"/>
                </a:cxn>
                <a:cxn ang="0">
                  <a:pos x="21" y="269"/>
                </a:cxn>
                <a:cxn ang="0">
                  <a:pos x="28" y="255"/>
                </a:cxn>
                <a:cxn ang="0">
                  <a:pos x="33" y="239"/>
                </a:cxn>
                <a:cxn ang="0">
                  <a:pos x="33" y="239"/>
                </a:cxn>
                <a:cxn ang="0">
                  <a:pos x="46" y="202"/>
                </a:cxn>
                <a:cxn ang="0">
                  <a:pos x="59" y="165"/>
                </a:cxn>
                <a:cxn ang="0">
                  <a:pos x="59" y="165"/>
                </a:cxn>
                <a:cxn ang="0">
                  <a:pos x="65" y="145"/>
                </a:cxn>
                <a:cxn ang="0">
                  <a:pos x="71" y="124"/>
                </a:cxn>
                <a:cxn ang="0">
                  <a:pos x="81" y="83"/>
                </a:cxn>
                <a:cxn ang="0">
                  <a:pos x="87" y="62"/>
                </a:cxn>
                <a:cxn ang="0">
                  <a:pos x="95" y="42"/>
                </a:cxn>
                <a:cxn ang="0">
                  <a:pos x="100" y="33"/>
                </a:cxn>
                <a:cxn ang="0">
                  <a:pos x="106" y="25"/>
                </a:cxn>
                <a:cxn ang="0">
                  <a:pos x="111" y="16"/>
                </a:cxn>
                <a:cxn ang="0">
                  <a:pos x="118" y="8"/>
                </a:cxn>
                <a:cxn ang="0">
                  <a:pos x="118" y="8"/>
                </a:cxn>
                <a:cxn ang="0">
                  <a:pos x="119" y="6"/>
                </a:cxn>
                <a:cxn ang="0">
                  <a:pos x="119" y="5"/>
                </a:cxn>
                <a:cxn ang="0">
                  <a:pos x="118" y="3"/>
                </a:cxn>
                <a:cxn ang="0">
                  <a:pos x="117" y="1"/>
                </a:cxn>
                <a:cxn ang="0">
                  <a:pos x="116" y="1"/>
                </a:cxn>
                <a:cxn ang="0">
                  <a:pos x="114" y="0"/>
                </a:cxn>
                <a:cxn ang="0">
                  <a:pos x="113" y="0"/>
                </a:cxn>
                <a:cxn ang="0">
                  <a:pos x="111" y="2"/>
                </a:cxn>
                <a:cxn ang="0">
                  <a:pos x="111" y="2"/>
                </a:cxn>
              </a:cxnLst>
              <a:rect l="0" t="0" r="r" b="b"/>
              <a:pathLst>
                <a:path w="119" h="305">
                  <a:moveTo>
                    <a:pt x="111" y="2"/>
                  </a:moveTo>
                  <a:lnTo>
                    <a:pt x="111" y="2"/>
                  </a:lnTo>
                  <a:lnTo>
                    <a:pt x="106" y="8"/>
                  </a:lnTo>
                  <a:lnTo>
                    <a:pt x="101" y="14"/>
                  </a:lnTo>
                  <a:lnTo>
                    <a:pt x="93" y="28"/>
                  </a:lnTo>
                  <a:lnTo>
                    <a:pt x="86" y="42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67" y="97"/>
                  </a:lnTo>
                  <a:lnTo>
                    <a:pt x="62" y="117"/>
                  </a:lnTo>
                  <a:lnTo>
                    <a:pt x="57" y="137"/>
                  </a:lnTo>
                  <a:lnTo>
                    <a:pt x="57" y="137"/>
                  </a:lnTo>
                  <a:lnTo>
                    <a:pt x="55" y="147"/>
                  </a:lnTo>
                  <a:lnTo>
                    <a:pt x="53" y="157"/>
                  </a:lnTo>
                  <a:lnTo>
                    <a:pt x="45" y="179"/>
                  </a:lnTo>
                  <a:lnTo>
                    <a:pt x="37" y="200"/>
                  </a:lnTo>
                  <a:lnTo>
                    <a:pt x="29" y="220"/>
                  </a:lnTo>
                  <a:lnTo>
                    <a:pt x="29" y="220"/>
                  </a:lnTo>
                  <a:lnTo>
                    <a:pt x="22" y="239"/>
                  </a:lnTo>
                  <a:lnTo>
                    <a:pt x="14" y="259"/>
                  </a:lnTo>
                  <a:lnTo>
                    <a:pt x="6" y="279"/>
                  </a:lnTo>
                  <a:lnTo>
                    <a:pt x="3" y="288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0" y="300"/>
                  </a:lnTo>
                  <a:lnTo>
                    <a:pt x="1" y="302"/>
                  </a:lnTo>
                  <a:lnTo>
                    <a:pt x="2" y="303"/>
                  </a:lnTo>
                  <a:lnTo>
                    <a:pt x="4" y="305"/>
                  </a:lnTo>
                  <a:lnTo>
                    <a:pt x="6" y="305"/>
                  </a:lnTo>
                  <a:lnTo>
                    <a:pt x="7" y="303"/>
                  </a:lnTo>
                  <a:lnTo>
                    <a:pt x="8" y="302"/>
                  </a:lnTo>
                  <a:lnTo>
                    <a:pt x="9" y="301"/>
                  </a:lnTo>
                  <a:lnTo>
                    <a:pt x="9" y="301"/>
                  </a:lnTo>
                  <a:lnTo>
                    <a:pt x="11" y="293"/>
                  </a:lnTo>
                  <a:lnTo>
                    <a:pt x="15" y="285"/>
                  </a:lnTo>
                  <a:lnTo>
                    <a:pt x="21" y="269"/>
                  </a:lnTo>
                  <a:lnTo>
                    <a:pt x="28" y="255"/>
                  </a:lnTo>
                  <a:lnTo>
                    <a:pt x="33" y="239"/>
                  </a:lnTo>
                  <a:lnTo>
                    <a:pt x="33" y="239"/>
                  </a:lnTo>
                  <a:lnTo>
                    <a:pt x="46" y="202"/>
                  </a:lnTo>
                  <a:lnTo>
                    <a:pt x="59" y="165"/>
                  </a:lnTo>
                  <a:lnTo>
                    <a:pt x="59" y="165"/>
                  </a:lnTo>
                  <a:lnTo>
                    <a:pt x="65" y="145"/>
                  </a:lnTo>
                  <a:lnTo>
                    <a:pt x="71" y="124"/>
                  </a:lnTo>
                  <a:lnTo>
                    <a:pt x="81" y="83"/>
                  </a:lnTo>
                  <a:lnTo>
                    <a:pt x="87" y="62"/>
                  </a:lnTo>
                  <a:lnTo>
                    <a:pt x="95" y="42"/>
                  </a:lnTo>
                  <a:lnTo>
                    <a:pt x="100" y="33"/>
                  </a:lnTo>
                  <a:lnTo>
                    <a:pt x="106" y="25"/>
                  </a:lnTo>
                  <a:lnTo>
                    <a:pt x="111" y="16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19" y="6"/>
                  </a:lnTo>
                  <a:lnTo>
                    <a:pt x="119" y="5"/>
                  </a:lnTo>
                  <a:lnTo>
                    <a:pt x="118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13" y="0"/>
                  </a:lnTo>
                  <a:lnTo>
                    <a:pt x="111" y="2"/>
                  </a:lnTo>
                  <a:lnTo>
                    <a:pt x="11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866">
              <a:extLst>
                <a:ext uri="{FF2B5EF4-FFF2-40B4-BE49-F238E27FC236}">
                  <a16:creationId xmlns:a16="http://schemas.microsoft.com/office/drawing/2014/main" id="{8AC1A7B6-E7D0-B234-0B34-2941CBC7F813}"/>
                </a:ext>
              </a:extLst>
            </p:cNvPr>
            <p:cNvSpPr/>
            <p:nvPr/>
          </p:nvSpPr>
          <p:spPr bwMode="auto">
            <a:xfrm>
              <a:off x="4344988" y="1597026"/>
              <a:ext cx="52388" cy="157163"/>
            </a:xfrm>
            <a:custGeom>
              <a:avLst/>
              <a:gdLst/>
              <a:ahLst/>
              <a:cxnLst>
                <a:cxn ang="0">
                  <a:pos x="90" y="4"/>
                </a:cxn>
                <a:cxn ang="0">
                  <a:pos x="90" y="4"/>
                </a:cxn>
                <a:cxn ang="0">
                  <a:pos x="89" y="23"/>
                </a:cxn>
                <a:cxn ang="0">
                  <a:pos x="86" y="42"/>
                </a:cxn>
                <a:cxn ang="0">
                  <a:pos x="82" y="60"/>
                </a:cxn>
                <a:cxn ang="0">
                  <a:pos x="77" y="79"/>
                </a:cxn>
                <a:cxn ang="0">
                  <a:pos x="70" y="98"/>
                </a:cxn>
                <a:cxn ang="0">
                  <a:pos x="64" y="116"/>
                </a:cxn>
                <a:cxn ang="0">
                  <a:pos x="51" y="151"/>
                </a:cxn>
                <a:cxn ang="0">
                  <a:pos x="51" y="151"/>
                </a:cxn>
                <a:cxn ang="0">
                  <a:pos x="25" y="222"/>
                </a:cxn>
                <a:cxn ang="0">
                  <a:pos x="0" y="293"/>
                </a:cxn>
                <a:cxn ang="0">
                  <a:pos x="0" y="293"/>
                </a:cxn>
                <a:cxn ang="0">
                  <a:pos x="0" y="296"/>
                </a:cxn>
                <a:cxn ang="0">
                  <a:pos x="0" y="297"/>
                </a:cxn>
                <a:cxn ang="0">
                  <a:pos x="1" y="298"/>
                </a:cxn>
                <a:cxn ang="0">
                  <a:pos x="3" y="299"/>
                </a:cxn>
                <a:cxn ang="0">
                  <a:pos x="5" y="299"/>
                </a:cxn>
                <a:cxn ang="0">
                  <a:pos x="6" y="299"/>
                </a:cxn>
                <a:cxn ang="0">
                  <a:pos x="8" y="298"/>
                </a:cxn>
                <a:cxn ang="0">
                  <a:pos x="9" y="296"/>
                </a:cxn>
                <a:cxn ang="0">
                  <a:pos x="9" y="296"/>
                </a:cxn>
                <a:cxn ang="0">
                  <a:pos x="33" y="224"/>
                </a:cxn>
                <a:cxn ang="0">
                  <a:pos x="47" y="189"/>
                </a:cxn>
                <a:cxn ang="0">
                  <a:pos x="60" y="155"/>
                </a:cxn>
                <a:cxn ang="0">
                  <a:pos x="60" y="155"/>
                </a:cxn>
                <a:cxn ang="0">
                  <a:pos x="75" y="118"/>
                </a:cxn>
                <a:cxn ang="0">
                  <a:pos x="81" y="100"/>
                </a:cxn>
                <a:cxn ang="0">
                  <a:pos x="86" y="81"/>
                </a:cxn>
                <a:cxn ang="0">
                  <a:pos x="91" y="61"/>
                </a:cxn>
                <a:cxn ang="0">
                  <a:pos x="95" y="43"/>
                </a:cxn>
                <a:cxn ang="0">
                  <a:pos x="98" y="23"/>
                </a:cxn>
                <a:cxn ang="0">
                  <a:pos x="99" y="4"/>
                </a:cxn>
                <a:cxn ang="0">
                  <a:pos x="99" y="4"/>
                </a:cxn>
                <a:cxn ang="0">
                  <a:pos x="99" y="2"/>
                </a:cxn>
                <a:cxn ang="0">
                  <a:pos x="98" y="1"/>
                </a:cxn>
                <a:cxn ang="0">
                  <a:pos x="96" y="0"/>
                </a:cxn>
                <a:cxn ang="0">
                  <a:pos x="95" y="0"/>
                </a:cxn>
                <a:cxn ang="0">
                  <a:pos x="93" y="0"/>
                </a:cxn>
                <a:cxn ang="0">
                  <a:pos x="91" y="1"/>
                </a:cxn>
                <a:cxn ang="0">
                  <a:pos x="90" y="2"/>
                </a:cxn>
                <a:cxn ang="0">
                  <a:pos x="90" y="4"/>
                </a:cxn>
                <a:cxn ang="0">
                  <a:pos x="90" y="4"/>
                </a:cxn>
              </a:cxnLst>
              <a:rect l="0" t="0" r="r" b="b"/>
              <a:pathLst>
                <a:path w="99" h="299">
                  <a:moveTo>
                    <a:pt x="90" y="4"/>
                  </a:moveTo>
                  <a:lnTo>
                    <a:pt x="90" y="4"/>
                  </a:lnTo>
                  <a:lnTo>
                    <a:pt x="89" y="23"/>
                  </a:lnTo>
                  <a:lnTo>
                    <a:pt x="86" y="42"/>
                  </a:lnTo>
                  <a:lnTo>
                    <a:pt x="82" y="60"/>
                  </a:lnTo>
                  <a:lnTo>
                    <a:pt x="77" y="79"/>
                  </a:lnTo>
                  <a:lnTo>
                    <a:pt x="70" y="98"/>
                  </a:lnTo>
                  <a:lnTo>
                    <a:pt x="64" y="116"/>
                  </a:lnTo>
                  <a:lnTo>
                    <a:pt x="51" y="151"/>
                  </a:lnTo>
                  <a:lnTo>
                    <a:pt x="51" y="151"/>
                  </a:lnTo>
                  <a:lnTo>
                    <a:pt x="25" y="222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96"/>
                  </a:lnTo>
                  <a:lnTo>
                    <a:pt x="0" y="297"/>
                  </a:lnTo>
                  <a:lnTo>
                    <a:pt x="1" y="298"/>
                  </a:lnTo>
                  <a:lnTo>
                    <a:pt x="3" y="299"/>
                  </a:lnTo>
                  <a:lnTo>
                    <a:pt x="5" y="299"/>
                  </a:lnTo>
                  <a:lnTo>
                    <a:pt x="6" y="299"/>
                  </a:lnTo>
                  <a:lnTo>
                    <a:pt x="8" y="298"/>
                  </a:lnTo>
                  <a:lnTo>
                    <a:pt x="9" y="296"/>
                  </a:lnTo>
                  <a:lnTo>
                    <a:pt x="9" y="296"/>
                  </a:lnTo>
                  <a:lnTo>
                    <a:pt x="33" y="224"/>
                  </a:lnTo>
                  <a:lnTo>
                    <a:pt x="47" y="189"/>
                  </a:lnTo>
                  <a:lnTo>
                    <a:pt x="60" y="155"/>
                  </a:lnTo>
                  <a:lnTo>
                    <a:pt x="60" y="155"/>
                  </a:lnTo>
                  <a:lnTo>
                    <a:pt x="75" y="118"/>
                  </a:lnTo>
                  <a:lnTo>
                    <a:pt x="81" y="100"/>
                  </a:lnTo>
                  <a:lnTo>
                    <a:pt x="86" y="81"/>
                  </a:lnTo>
                  <a:lnTo>
                    <a:pt x="91" y="61"/>
                  </a:lnTo>
                  <a:lnTo>
                    <a:pt x="95" y="43"/>
                  </a:lnTo>
                  <a:lnTo>
                    <a:pt x="98" y="23"/>
                  </a:lnTo>
                  <a:lnTo>
                    <a:pt x="99" y="4"/>
                  </a:lnTo>
                  <a:lnTo>
                    <a:pt x="99" y="4"/>
                  </a:lnTo>
                  <a:lnTo>
                    <a:pt x="99" y="2"/>
                  </a:lnTo>
                  <a:lnTo>
                    <a:pt x="98" y="1"/>
                  </a:lnTo>
                  <a:lnTo>
                    <a:pt x="96" y="0"/>
                  </a:lnTo>
                  <a:lnTo>
                    <a:pt x="95" y="0"/>
                  </a:lnTo>
                  <a:lnTo>
                    <a:pt x="93" y="0"/>
                  </a:lnTo>
                  <a:lnTo>
                    <a:pt x="91" y="1"/>
                  </a:lnTo>
                  <a:lnTo>
                    <a:pt x="90" y="2"/>
                  </a:lnTo>
                  <a:lnTo>
                    <a:pt x="90" y="4"/>
                  </a:lnTo>
                  <a:lnTo>
                    <a:pt x="9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867">
              <a:extLst>
                <a:ext uri="{FF2B5EF4-FFF2-40B4-BE49-F238E27FC236}">
                  <a16:creationId xmlns:a16="http://schemas.microsoft.com/office/drawing/2014/main" id="{6176D71F-084E-54AC-4DD3-76CEC17B0BE3}"/>
                </a:ext>
              </a:extLst>
            </p:cNvPr>
            <p:cNvSpPr/>
            <p:nvPr/>
          </p:nvSpPr>
          <p:spPr bwMode="auto">
            <a:xfrm>
              <a:off x="4397376" y="1598613"/>
              <a:ext cx="17463" cy="77788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1" y="40"/>
                </a:cxn>
                <a:cxn ang="0">
                  <a:pos x="16" y="74"/>
                </a:cxn>
                <a:cxn ang="0">
                  <a:pos x="9" y="108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43"/>
                </a:cxn>
                <a:cxn ang="0">
                  <a:pos x="1" y="145"/>
                </a:cxn>
                <a:cxn ang="0">
                  <a:pos x="2" y="146"/>
                </a:cxn>
                <a:cxn ang="0">
                  <a:pos x="5" y="147"/>
                </a:cxn>
                <a:cxn ang="0">
                  <a:pos x="6" y="147"/>
                </a:cxn>
                <a:cxn ang="0">
                  <a:pos x="8" y="147"/>
                </a:cxn>
                <a:cxn ang="0">
                  <a:pos x="9" y="146"/>
                </a:cxn>
                <a:cxn ang="0">
                  <a:pos x="10" y="144"/>
                </a:cxn>
                <a:cxn ang="0">
                  <a:pos x="10" y="144"/>
                </a:cxn>
                <a:cxn ang="0">
                  <a:pos x="18" y="110"/>
                </a:cxn>
                <a:cxn ang="0">
                  <a:pos x="25" y="75"/>
                </a:cxn>
                <a:cxn ang="0">
                  <a:pos x="30" y="40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7" y="0"/>
                </a:cxn>
                <a:cxn ang="0">
                  <a:pos x="26" y="1"/>
                </a:cxn>
                <a:cxn ang="0">
                  <a:pos x="25" y="3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34" h="147">
                  <a:moveTo>
                    <a:pt x="24" y="5"/>
                  </a:moveTo>
                  <a:lnTo>
                    <a:pt x="24" y="5"/>
                  </a:lnTo>
                  <a:lnTo>
                    <a:pt x="21" y="40"/>
                  </a:lnTo>
                  <a:lnTo>
                    <a:pt x="16" y="74"/>
                  </a:lnTo>
                  <a:lnTo>
                    <a:pt x="9" y="108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43"/>
                  </a:lnTo>
                  <a:lnTo>
                    <a:pt x="1" y="145"/>
                  </a:lnTo>
                  <a:lnTo>
                    <a:pt x="2" y="146"/>
                  </a:lnTo>
                  <a:lnTo>
                    <a:pt x="5" y="147"/>
                  </a:lnTo>
                  <a:lnTo>
                    <a:pt x="6" y="147"/>
                  </a:lnTo>
                  <a:lnTo>
                    <a:pt x="8" y="147"/>
                  </a:lnTo>
                  <a:lnTo>
                    <a:pt x="9" y="146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8" y="110"/>
                  </a:lnTo>
                  <a:lnTo>
                    <a:pt x="25" y="75"/>
                  </a:lnTo>
                  <a:lnTo>
                    <a:pt x="30" y="40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6" y="1"/>
                  </a:lnTo>
                  <a:lnTo>
                    <a:pt x="25" y="3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868">
              <a:extLst>
                <a:ext uri="{FF2B5EF4-FFF2-40B4-BE49-F238E27FC236}">
                  <a16:creationId xmlns:a16="http://schemas.microsoft.com/office/drawing/2014/main" id="{E5D3F9BE-20FE-E4FE-FE39-C457B89282E6}"/>
                </a:ext>
              </a:extLst>
            </p:cNvPr>
            <p:cNvSpPr/>
            <p:nvPr/>
          </p:nvSpPr>
          <p:spPr bwMode="auto">
            <a:xfrm>
              <a:off x="4611688" y="1601788"/>
              <a:ext cx="19050" cy="79375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9" y="4"/>
                </a:cxn>
                <a:cxn ang="0">
                  <a:pos x="19" y="40"/>
                </a:cxn>
                <a:cxn ang="0">
                  <a:pos x="11" y="75"/>
                </a:cxn>
                <a:cxn ang="0">
                  <a:pos x="7" y="93"/>
                </a:cxn>
                <a:cxn ang="0">
                  <a:pos x="4" y="110"/>
                </a:cxn>
                <a:cxn ang="0">
                  <a:pos x="1" y="129"/>
                </a:cxn>
                <a:cxn ang="0">
                  <a:pos x="0" y="148"/>
                </a:cxn>
                <a:cxn ang="0">
                  <a:pos x="0" y="148"/>
                </a:cxn>
                <a:cxn ang="0">
                  <a:pos x="1" y="150"/>
                </a:cxn>
                <a:cxn ang="0">
                  <a:pos x="2" y="151"/>
                </a:cxn>
                <a:cxn ang="0">
                  <a:pos x="3" y="152"/>
                </a:cxn>
                <a:cxn ang="0">
                  <a:pos x="5" y="152"/>
                </a:cxn>
                <a:cxn ang="0">
                  <a:pos x="6" y="152"/>
                </a:cxn>
                <a:cxn ang="0">
                  <a:pos x="8" y="151"/>
                </a:cxn>
                <a:cxn ang="0">
                  <a:pos x="9" y="150"/>
                </a:cxn>
                <a:cxn ang="0">
                  <a:pos x="9" y="148"/>
                </a:cxn>
                <a:cxn ang="0">
                  <a:pos x="9" y="148"/>
                </a:cxn>
                <a:cxn ang="0">
                  <a:pos x="10" y="129"/>
                </a:cxn>
                <a:cxn ang="0">
                  <a:pos x="13" y="111"/>
                </a:cxn>
                <a:cxn ang="0">
                  <a:pos x="16" y="94"/>
                </a:cxn>
                <a:cxn ang="0">
                  <a:pos x="20" y="76"/>
                </a:cxn>
                <a:cxn ang="0">
                  <a:pos x="29" y="41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2"/>
                </a:cxn>
                <a:cxn ang="0">
                  <a:pos x="29" y="4"/>
                </a:cxn>
                <a:cxn ang="0">
                  <a:pos x="29" y="4"/>
                </a:cxn>
              </a:cxnLst>
              <a:rect l="0" t="0" r="r" b="b"/>
              <a:pathLst>
                <a:path w="38" h="152">
                  <a:moveTo>
                    <a:pt x="29" y="4"/>
                  </a:moveTo>
                  <a:lnTo>
                    <a:pt x="29" y="4"/>
                  </a:lnTo>
                  <a:lnTo>
                    <a:pt x="19" y="40"/>
                  </a:lnTo>
                  <a:lnTo>
                    <a:pt x="11" y="75"/>
                  </a:lnTo>
                  <a:lnTo>
                    <a:pt x="7" y="93"/>
                  </a:lnTo>
                  <a:lnTo>
                    <a:pt x="4" y="110"/>
                  </a:lnTo>
                  <a:lnTo>
                    <a:pt x="1" y="129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1" y="150"/>
                  </a:lnTo>
                  <a:lnTo>
                    <a:pt x="2" y="151"/>
                  </a:lnTo>
                  <a:lnTo>
                    <a:pt x="3" y="152"/>
                  </a:lnTo>
                  <a:lnTo>
                    <a:pt x="5" y="152"/>
                  </a:lnTo>
                  <a:lnTo>
                    <a:pt x="6" y="152"/>
                  </a:lnTo>
                  <a:lnTo>
                    <a:pt x="8" y="151"/>
                  </a:lnTo>
                  <a:lnTo>
                    <a:pt x="9" y="150"/>
                  </a:lnTo>
                  <a:lnTo>
                    <a:pt x="9" y="148"/>
                  </a:lnTo>
                  <a:lnTo>
                    <a:pt x="9" y="148"/>
                  </a:lnTo>
                  <a:lnTo>
                    <a:pt x="10" y="129"/>
                  </a:lnTo>
                  <a:lnTo>
                    <a:pt x="13" y="111"/>
                  </a:lnTo>
                  <a:lnTo>
                    <a:pt x="16" y="94"/>
                  </a:lnTo>
                  <a:lnTo>
                    <a:pt x="20" y="76"/>
                  </a:lnTo>
                  <a:lnTo>
                    <a:pt x="29" y="41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2"/>
                  </a:lnTo>
                  <a:lnTo>
                    <a:pt x="29" y="4"/>
                  </a:lnTo>
                  <a:lnTo>
                    <a:pt x="2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869">
              <a:extLst>
                <a:ext uri="{FF2B5EF4-FFF2-40B4-BE49-F238E27FC236}">
                  <a16:creationId xmlns:a16="http://schemas.microsoft.com/office/drawing/2014/main" id="{ACAB4A71-A208-1534-8123-CD9BCDA733B3}"/>
                </a:ext>
              </a:extLst>
            </p:cNvPr>
            <p:cNvSpPr/>
            <p:nvPr/>
          </p:nvSpPr>
          <p:spPr bwMode="auto">
            <a:xfrm>
              <a:off x="4629151" y="1573213"/>
              <a:ext cx="30163" cy="138113"/>
            </a:xfrm>
            <a:custGeom>
              <a:avLst/>
              <a:gdLst/>
              <a:ahLst/>
              <a:cxnLst>
                <a:cxn ang="0">
                  <a:pos x="49" y="1"/>
                </a:cxn>
                <a:cxn ang="0">
                  <a:pos x="49" y="1"/>
                </a:cxn>
                <a:cxn ang="0">
                  <a:pos x="42" y="10"/>
                </a:cxn>
                <a:cxn ang="0">
                  <a:pos x="36" y="19"/>
                </a:cxn>
                <a:cxn ang="0">
                  <a:pos x="32" y="30"/>
                </a:cxn>
                <a:cxn ang="0">
                  <a:pos x="29" y="41"/>
                </a:cxn>
                <a:cxn ang="0">
                  <a:pos x="29" y="41"/>
                </a:cxn>
                <a:cxn ang="0">
                  <a:pos x="19" y="77"/>
                </a:cxn>
                <a:cxn ang="0">
                  <a:pos x="11" y="114"/>
                </a:cxn>
                <a:cxn ang="0">
                  <a:pos x="11" y="114"/>
                </a:cxn>
                <a:cxn ang="0">
                  <a:pos x="8" y="131"/>
                </a:cxn>
                <a:cxn ang="0">
                  <a:pos x="6" y="149"/>
                </a:cxn>
                <a:cxn ang="0">
                  <a:pos x="2" y="185"/>
                </a:cxn>
                <a:cxn ang="0">
                  <a:pos x="1" y="221"/>
                </a:cxn>
                <a:cxn ang="0">
                  <a:pos x="0" y="257"/>
                </a:cxn>
                <a:cxn ang="0">
                  <a:pos x="0" y="257"/>
                </a:cxn>
                <a:cxn ang="0">
                  <a:pos x="1" y="259"/>
                </a:cxn>
                <a:cxn ang="0">
                  <a:pos x="2" y="260"/>
                </a:cxn>
                <a:cxn ang="0">
                  <a:pos x="3" y="261"/>
                </a:cxn>
                <a:cxn ang="0">
                  <a:pos x="5" y="261"/>
                </a:cxn>
                <a:cxn ang="0">
                  <a:pos x="7" y="261"/>
                </a:cxn>
                <a:cxn ang="0">
                  <a:pos x="8" y="260"/>
                </a:cxn>
                <a:cxn ang="0">
                  <a:pos x="9" y="259"/>
                </a:cxn>
                <a:cxn ang="0">
                  <a:pos x="10" y="257"/>
                </a:cxn>
                <a:cxn ang="0">
                  <a:pos x="10" y="257"/>
                </a:cxn>
                <a:cxn ang="0">
                  <a:pos x="10" y="226"/>
                </a:cxn>
                <a:cxn ang="0">
                  <a:pos x="12" y="193"/>
                </a:cxn>
                <a:cxn ang="0">
                  <a:pos x="15" y="162"/>
                </a:cxn>
                <a:cxn ang="0">
                  <a:pos x="18" y="131"/>
                </a:cxn>
                <a:cxn ang="0">
                  <a:pos x="18" y="131"/>
                </a:cxn>
                <a:cxn ang="0">
                  <a:pos x="20" y="115"/>
                </a:cxn>
                <a:cxn ang="0">
                  <a:pos x="25" y="98"/>
                </a:cxn>
                <a:cxn ang="0">
                  <a:pos x="33" y="66"/>
                </a:cxn>
                <a:cxn ang="0">
                  <a:pos x="33" y="66"/>
                </a:cxn>
                <a:cxn ang="0">
                  <a:pos x="36" y="50"/>
                </a:cxn>
                <a:cxn ang="0">
                  <a:pos x="40" y="36"/>
                </a:cxn>
                <a:cxn ang="0">
                  <a:pos x="43" y="28"/>
                </a:cxn>
                <a:cxn ang="0">
                  <a:pos x="46" y="21"/>
                </a:cxn>
                <a:cxn ang="0">
                  <a:pos x="51" y="14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7" y="3"/>
                </a:cxn>
                <a:cxn ang="0">
                  <a:pos x="56" y="1"/>
                </a:cxn>
                <a:cxn ang="0">
                  <a:pos x="55" y="0"/>
                </a:cxn>
                <a:cxn ang="0">
                  <a:pos x="53" y="0"/>
                </a:cxn>
                <a:cxn ang="0">
                  <a:pos x="51" y="0"/>
                </a:cxn>
                <a:cxn ang="0">
                  <a:pos x="49" y="1"/>
                </a:cxn>
                <a:cxn ang="0">
                  <a:pos x="49" y="1"/>
                </a:cxn>
              </a:cxnLst>
              <a:rect l="0" t="0" r="r" b="b"/>
              <a:pathLst>
                <a:path w="57" h="261">
                  <a:moveTo>
                    <a:pt x="49" y="1"/>
                  </a:moveTo>
                  <a:lnTo>
                    <a:pt x="49" y="1"/>
                  </a:lnTo>
                  <a:lnTo>
                    <a:pt x="42" y="10"/>
                  </a:lnTo>
                  <a:lnTo>
                    <a:pt x="36" y="19"/>
                  </a:lnTo>
                  <a:lnTo>
                    <a:pt x="32" y="30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19" y="77"/>
                  </a:lnTo>
                  <a:lnTo>
                    <a:pt x="11" y="114"/>
                  </a:lnTo>
                  <a:lnTo>
                    <a:pt x="11" y="114"/>
                  </a:lnTo>
                  <a:lnTo>
                    <a:pt x="8" y="131"/>
                  </a:lnTo>
                  <a:lnTo>
                    <a:pt x="6" y="149"/>
                  </a:lnTo>
                  <a:lnTo>
                    <a:pt x="2" y="185"/>
                  </a:lnTo>
                  <a:lnTo>
                    <a:pt x="1" y="221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1" y="259"/>
                  </a:lnTo>
                  <a:lnTo>
                    <a:pt x="2" y="260"/>
                  </a:lnTo>
                  <a:lnTo>
                    <a:pt x="3" y="261"/>
                  </a:lnTo>
                  <a:lnTo>
                    <a:pt x="5" y="261"/>
                  </a:lnTo>
                  <a:lnTo>
                    <a:pt x="7" y="261"/>
                  </a:lnTo>
                  <a:lnTo>
                    <a:pt x="8" y="260"/>
                  </a:lnTo>
                  <a:lnTo>
                    <a:pt x="9" y="259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26"/>
                  </a:lnTo>
                  <a:lnTo>
                    <a:pt x="12" y="193"/>
                  </a:lnTo>
                  <a:lnTo>
                    <a:pt x="15" y="162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15"/>
                  </a:lnTo>
                  <a:lnTo>
                    <a:pt x="25" y="98"/>
                  </a:lnTo>
                  <a:lnTo>
                    <a:pt x="33" y="66"/>
                  </a:lnTo>
                  <a:lnTo>
                    <a:pt x="33" y="66"/>
                  </a:lnTo>
                  <a:lnTo>
                    <a:pt x="36" y="50"/>
                  </a:lnTo>
                  <a:lnTo>
                    <a:pt x="40" y="36"/>
                  </a:lnTo>
                  <a:lnTo>
                    <a:pt x="43" y="28"/>
                  </a:lnTo>
                  <a:lnTo>
                    <a:pt x="46" y="21"/>
                  </a:lnTo>
                  <a:lnTo>
                    <a:pt x="51" y="14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7" y="3"/>
                  </a:lnTo>
                  <a:lnTo>
                    <a:pt x="56" y="1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870">
              <a:extLst>
                <a:ext uri="{FF2B5EF4-FFF2-40B4-BE49-F238E27FC236}">
                  <a16:creationId xmlns:a16="http://schemas.microsoft.com/office/drawing/2014/main" id="{96F63ACB-70DD-5B37-388F-67DD3B3977A9}"/>
                </a:ext>
              </a:extLst>
            </p:cNvPr>
            <p:cNvSpPr/>
            <p:nvPr/>
          </p:nvSpPr>
          <p:spPr bwMode="auto">
            <a:xfrm>
              <a:off x="4648201" y="1558926"/>
              <a:ext cx="53975" cy="182563"/>
            </a:xfrm>
            <a:custGeom>
              <a:avLst/>
              <a:gdLst/>
              <a:ahLst/>
              <a:cxnLst>
                <a:cxn ang="0">
                  <a:pos x="93" y="1"/>
                </a:cxn>
                <a:cxn ang="0">
                  <a:pos x="93" y="1"/>
                </a:cxn>
                <a:cxn ang="0">
                  <a:pos x="87" y="5"/>
                </a:cxn>
                <a:cxn ang="0">
                  <a:pos x="83" y="9"/>
                </a:cxn>
                <a:cxn ang="0">
                  <a:pos x="79" y="13"/>
                </a:cxn>
                <a:cxn ang="0">
                  <a:pos x="76" y="18"/>
                </a:cxn>
                <a:cxn ang="0">
                  <a:pos x="70" y="30"/>
                </a:cxn>
                <a:cxn ang="0">
                  <a:pos x="65" y="42"/>
                </a:cxn>
                <a:cxn ang="0">
                  <a:pos x="65" y="42"/>
                </a:cxn>
                <a:cxn ang="0">
                  <a:pos x="50" y="92"/>
                </a:cxn>
                <a:cxn ang="0">
                  <a:pos x="36" y="142"/>
                </a:cxn>
                <a:cxn ang="0">
                  <a:pos x="36" y="142"/>
                </a:cxn>
                <a:cxn ang="0">
                  <a:pos x="30" y="168"/>
                </a:cxn>
                <a:cxn ang="0">
                  <a:pos x="25" y="193"/>
                </a:cxn>
                <a:cxn ang="0">
                  <a:pos x="16" y="245"/>
                </a:cxn>
                <a:cxn ang="0">
                  <a:pos x="16" y="245"/>
                </a:cxn>
                <a:cxn ang="0">
                  <a:pos x="5" y="294"/>
                </a:cxn>
                <a:cxn ang="0">
                  <a:pos x="2" y="318"/>
                </a:cxn>
                <a:cxn ang="0">
                  <a:pos x="0" y="343"/>
                </a:cxn>
                <a:cxn ang="0">
                  <a:pos x="0" y="343"/>
                </a:cxn>
                <a:cxn ang="0">
                  <a:pos x="0" y="345"/>
                </a:cxn>
                <a:cxn ang="0">
                  <a:pos x="1" y="346"/>
                </a:cxn>
                <a:cxn ang="0">
                  <a:pos x="3" y="347"/>
                </a:cxn>
                <a:cxn ang="0">
                  <a:pos x="5" y="347"/>
                </a:cxn>
                <a:cxn ang="0">
                  <a:pos x="6" y="347"/>
                </a:cxn>
                <a:cxn ang="0">
                  <a:pos x="8" y="346"/>
                </a:cxn>
                <a:cxn ang="0">
                  <a:pos x="9" y="345"/>
                </a:cxn>
                <a:cxn ang="0">
                  <a:pos x="9" y="343"/>
                </a:cxn>
                <a:cxn ang="0">
                  <a:pos x="9" y="343"/>
                </a:cxn>
                <a:cxn ang="0">
                  <a:pos x="10" y="321"/>
                </a:cxn>
                <a:cxn ang="0">
                  <a:pos x="14" y="300"/>
                </a:cxn>
                <a:cxn ang="0">
                  <a:pos x="17" y="278"/>
                </a:cxn>
                <a:cxn ang="0">
                  <a:pos x="21" y="257"/>
                </a:cxn>
                <a:cxn ang="0">
                  <a:pos x="30" y="214"/>
                </a:cxn>
                <a:cxn ang="0">
                  <a:pos x="39" y="172"/>
                </a:cxn>
                <a:cxn ang="0">
                  <a:pos x="39" y="172"/>
                </a:cxn>
                <a:cxn ang="0">
                  <a:pos x="45" y="149"/>
                </a:cxn>
                <a:cxn ang="0">
                  <a:pos x="51" y="126"/>
                </a:cxn>
                <a:cxn ang="0">
                  <a:pos x="63" y="80"/>
                </a:cxn>
                <a:cxn ang="0">
                  <a:pos x="63" y="80"/>
                </a:cxn>
                <a:cxn ang="0">
                  <a:pos x="69" y="62"/>
                </a:cxn>
                <a:cxn ang="0">
                  <a:pos x="72" y="51"/>
                </a:cxn>
                <a:cxn ang="0">
                  <a:pos x="75" y="41"/>
                </a:cxn>
                <a:cxn ang="0">
                  <a:pos x="79" y="32"/>
                </a:cxn>
                <a:cxn ang="0">
                  <a:pos x="84" y="22"/>
                </a:cxn>
                <a:cxn ang="0">
                  <a:pos x="90" y="15"/>
                </a:cxn>
                <a:cxn ang="0">
                  <a:pos x="98" y="9"/>
                </a:cxn>
                <a:cxn ang="0">
                  <a:pos x="98" y="9"/>
                </a:cxn>
                <a:cxn ang="0">
                  <a:pos x="100" y="8"/>
                </a:cxn>
                <a:cxn ang="0">
                  <a:pos x="100" y="6"/>
                </a:cxn>
                <a:cxn ang="0">
                  <a:pos x="100" y="4"/>
                </a:cxn>
                <a:cxn ang="0">
                  <a:pos x="100" y="3"/>
                </a:cxn>
                <a:cxn ang="0">
                  <a:pos x="99" y="1"/>
                </a:cxn>
                <a:cxn ang="0">
                  <a:pos x="96" y="1"/>
                </a:cxn>
                <a:cxn ang="0">
                  <a:pos x="94" y="0"/>
                </a:cxn>
                <a:cxn ang="0">
                  <a:pos x="93" y="1"/>
                </a:cxn>
                <a:cxn ang="0">
                  <a:pos x="93" y="1"/>
                </a:cxn>
              </a:cxnLst>
              <a:rect l="0" t="0" r="r" b="b"/>
              <a:pathLst>
                <a:path w="100" h="347">
                  <a:moveTo>
                    <a:pt x="93" y="1"/>
                  </a:moveTo>
                  <a:lnTo>
                    <a:pt x="93" y="1"/>
                  </a:lnTo>
                  <a:lnTo>
                    <a:pt x="87" y="5"/>
                  </a:lnTo>
                  <a:lnTo>
                    <a:pt x="83" y="9"/>
                  </a:lnTo>
                  <a:lnTo>
                    <a:pt x="79" y="13"/>
                  </a:lnTo>
                  <a:lnTo>
                    <a:pt x="76" y="18"/>
                  </a:lnTo>
                  <a:lnTo>
                    <a:pt x="70" y="30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50" y="92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30" y="168"/>
                  </a:lnTo>
                  <a:lnTo>
                    <a:pt x="25" y="193"/>
                  </a:lnTo>
                  <a:lnTo>
                    <a:pt x="16" y="245"/>
                  </a:lnTo>
                  <a:lnTo>
                    <a:pt x="16" y="245"/>
                  </a:lnTo>
                  <a:lnTo>
                    <a:pt x="5" y="294"/>
                  </a:lnTo>
                  <a:lnTo>
                    <a:pt x="2" y="318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0" y="345"/>
                  </a:lnTo>
                  <a:lnTo>
                    <a:pt x="1" y="346"/>
                  </a:lnTo>
                  <a:lnTo>
                    <a:pt x="3" y="347"/>
                  </a:lnTo>
                  <a:lnTo>
                    <a:pt x="5" y="347"/>
                  </a:lnTo>
                  <a:lnTo>
                    <a:pt x="6" y="347"/>
                  </a:lnTo>
                  <a:lnTo>
                    <a:pt x="8" y="346"/>
                  </a:lnTo>
                  <a:lnTo>
                    <a:pt x="9" y="345"/>
                  </a:lnTo>
                  <a:lnTo>
                    <a:pt x="9" y="343"/>
                  </a:lnTo>
                  <a:lnTo>
                    <a:pt x="9" y="343"/>
                  </a:lnTo>
                  <a:lnTo>
                    <a:pt x="10" y="321"/>
                  </a:lnTo>
                  <a:lnTo>
                    <a:pt x="14" y="300"/>
                  </a:lnTo>
                  <a:lnTo>
                    <a:pt x="17" y="278"/>
                  </a:lnTo>
                  <a:lnTo>
                    <a:pt x="21" y="257"/>
                  </a:lnTo>
                  <a:lnTo>
                    <a:pt x="30" y="214"/>
                  </a:lnTo>
                  <a:lnTo>
                    <a:pt x="39" y="172"/>
                  </a:lnTo>
                  <a:lnTo>
                    <a:pt x="39" y="172"/>
                  </a:lnTo>
                  <a:lnTo>
                    <a:pt x="45" y="149"/>
                  </a:lnTo>
                  <a:lnTo>
                    <a:pt x="51" y="126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69" y="62"/>
                  </a:lnTo>
                  <a:lnTo>
                    <a:pt x="72" y="51"/>
                  </a:lnTo>
                  <a:lnTo>
                    <a:pt x="75" y="41"/>
                  </a:lnTo>
                  <a:lnTo>
                    <a:pt x="79" y="32"/>
                  </a:lnTo>
                  <a:lnTo>
                    <a:pt x="84" y="22"/>
                  </a:lnTo>
                  <a:lnTo>
                    <a:pt x="90" y="15"/>
                  </a:lnTo>
                  <a:lnTo>
                    <a:pt x="98" y="9"/>
                  </a:lnTo>
                  <a:lnTo>
                    <a:pt x="98" y="9"/>
                  </a:lnTo>
                  <a:lnTo>
                    <a:pt x="100" y="8"/>
                  </a:lnTo>
                  <a:lnTo>
                    <a:pt x="100" y="6"/>
                  </a:lnTo>
                  <a:lnTo>
                    <a:pt x="100" y="4"/>
                  </a:lnTo>
                  <a:lnTo>
                    <a:pt x="100" y="3"/>
                  </a:lnTo>
                  <a:lnTo>
                    <a:pt x="99" y="1"/>
                  </a:lnTo>
                  <a:lnTo>
                    <a:pt x="96" y="1"/>
                  </a:lnTo>
                  <a:lnTo>
                    <a:pt x="94" y="0"/>
                  </a:lnTo>
                  <a:lnTo>
                    <a:pt x="93" y="1"/>
                  </a:lnTo>
                  <a:lnTo>
                    <a:pt x="9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871">
              <a:extLst>
                <a:ext uri="{FF2B5EF4-FFF2-40B4-BE49-F238E27FC236}">
                  <a16:creationId xmlns:a16="http://schemas.microsoft.com/office/drawing/2014/main" id="{4FF865CE-49B7-0199-BC65-AE23C3DACDE8}"/>
                </a:ext>
              </a:extLst>
            </p:cNvPr>
            <p:cNvSpPr/>
            <p:nvPr/>
          </p:nvSpPr>
          <p:spPr bwMode="auto">
            <a:xfrm>
              <a:off x="4673601" y="1576388"/>
              <a:ext cx="50800" cy="190500"/>
            </a:xfrm>
            <a:custGeom>
              <a:avLst/>
              <a:gdLst/>
              <a:ahLst/>
              <a:cxnLst>
                <a:cxn ang="0">
                  <a:pos x="88" y="2"/>
                </a:cxn>
                <a:cxn ang="0">
                  <a:pos x="88" y="2"/>
                </a:cxn>
                <a:cxn ang="0">
                  <a:pos x="78" y="24"/>
                </a:cxn>
                <a:cxn ang="0">
                  <a:pos x="70" y="46"/>
                </a:cxn>
                <a:cxn ang="0">
                  <a:pos x="62" y="69"/>
                </a:cxn>
                <a:cxn ang="0">
                  <a:pos x="55" y="92"/>
                </a:cxn>
                <a:cxn ang="0">
                  <a:pos x="42" y="139"/>
                </a:cxn>
                <a:cxn ang="0">
                  <a:pos x="30" y="185"/>
                </a:cxn>
                <a:cxn ang="0">
                  <a:pos x="30" y="185"/>
                </a:cxn>
                <a:cxn ang="0">
                  <a:pos x="24" y="211"/>
                </a:cxn>
                <a:cxn ang="0">
                  <a:pos x="17" y="237"/>
                </a:cxn>
                <a:cxn ang="0">
                  <a:pos x="7" y="288"/>
                </a:cxn>
                <a:cxn ang="0">
                  <a:pos x="7" y="288"/>
                </a:cxn>
                <a:cxn ang="0">
                  <a:pos x="4" y="306"/>
                </a:cxn>
                <a:cxn ang="0">
                  <a:pos x="1" y="323"/>
                </a:cxn>
                <a:cxn ang="0">
                  <a:pos x="0" y="340"/>
                </a:cxn>
                <a:cxn ang="0">
                  <a:pos x="1" y="349"/>
                </a:cxn>
                <a:cxn ang="0">
                  <a:pos x="2" y="357"/>
                </a:cxn>
                <a:cxn ang="0">
                  <a:pos x="2" y="357"/>
                </a:cxn>
                <a:cxn ang="0">
                  <a:pos x="3" y="359"/>
                </a:cxn>
                <a:cxn ang="0">
                  <a:pos x="4" y="361"/>
                </a:cxn>
                <a:cxn ang="0">
                  <a:pos x="6" y="361"/>
                </a:cxn>
                <a:cxn ang="0">
                  <a:pos x="7" y="361"/>
                </a:cxn>
                <a:cxn ang="0">
                  <a:pos x="10" y="358"/>
                </a:cxn>
                <a:cxn ang="0">
                  <a:pos x="11" y="357"/>
                </a:cxn>
                <a:cxn ang="0">
                  <a:pos x="11" y="355"/>
                </a:cxn>
                <a:cxn ang="0">
                  <a:pos x="11" y="355"/>
                </a:cxn>
                <a:cxn ang="0">
                  <a:pos x="10" y="346"/>
                </a:cxn>
                <a:cxn ang="0">
                  <a:pos x="9" y="337"/>
                </a:cxn>
                <a:cxn ang="0">
                  <a:pos x="10" y="327"/>
                </a:cxn>
                <a:cxn ang="0">
                  <a:pos x="11" y="318"/>
                </a:cxn>
                <a:cxn ang="0">
                  <a:pos x="14" y="300"/>
                </a:cxn>
                <a:cxn ang="0">
                  <a:pos x="17" y="282"/>
                </a:cxn>
                <a:cxn ang="0">
                  <a:pos x="17" y="282"/>
                </a:cxn>
                <a:cxn ang="0">
                  <a:pos x="28" y="235"/>
                </a:cxn>
                <a:cxn ang="0">
                  <a:pos x="39" y="187"/>
                </a:cxn>
                <a:cxn ang="0">
                  <a:pos x="39" y="187"/>
                </a:cxn>
                <a:cxn ang="0">
                  <a:pos x="52" y="142"/>
                </a:cxn>
                <a:cxn ang="0">
                  <a:pos x="64" y="96"/>
                </a:cxn>
                <a:cxn ang="0">
                  <a:pos x="70" y="72"/>
                </a:cxn>
                <a:cxn ang="0">
                  <a:pos x="78" y="51"/>
                </a:cxn>
                <a:cxn ang="0">
                  <a:pos x="87" y="28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7" y="5"/>
                </a:cxn>
                <a:cxn ang="0">
                  <a:pos x="96" y="3"/>
                </a:cxn>
                <a:cxn ang="0">
                  <a:pos x="94" y="0"/>
                </a:cxn>
                <a:cxn ang="0">
                  <a:pos x="93" y="0"/>
                </a:cxn>
                <a:cxn ang="0">
                  <a:pos x="91" y="0"/>
                </a:cxn>
                <a:cxn ang="0">
                  <a:pos x="89" y="0"/>
                </a:cxn>
                <a:cxn ang="0">
                  <a:pos x="88" y="2"/>
                </a:cxn>
                <a:cxn ang="0">
                  <a:pos x="88" y="2"/>
                </a:cxn>
              </a:cxnLst>
              <a:rect l="0" t="0" r="r" b="b"/>
              <a:pathLst>
                <a:path w="97" h="361">
                  <a:moveTo>
                    <a:pt x="88" y="2"/>
                  </a:moveTo>
                  <a:lnTo>
                    <a:pt x="88" y="2"/>
                  </a:lnTo>
                  <a:lnTo>
                    <a:pt x="78" y="24"/>
                  </a:lnTo>
                  <a:lnTo>
                    <a:pt x="70" y="46"/>
                  </a:lnTo>
                  <a:lnTo>
                    <a:pt x="62" y="69"/>
                  </a:lnTo>
                  <a:lnTo>
                    <a:pt x="55" y="92"/>
                  </a:lnTo>
                  <a:lnTo>
                    <a:pt x="42" y="139"/>
                  </a:lnTo>
                  <a:lnTo>
                    <a:pt x="30" y="185"/>
                  </a:lnTo>
                  <a:lnTo>
                    <a:pt x="30" y="185"/>
                  </a:lnTo>
                  <a:lnTo>
                    <a:pt x="24" y="211"/>
                  </a:lnTo>
                  <a:lnTo>
                    <a:pt x="17" y="237"/>
                  </a:lnTo>
                  <a:lnTo>
                    <a:pt x="7" y="288"/>
                  </a:lnTo>
                  <a:lnTo>
                    <a:pt x="7" y="288"/>
                  </a:lnTo>
                  <a:lnTo>
                    <a:pt x="4" y="306"/>
                  </a:lnTo>
                  <a:lnTo>
                    <a:pt x="1" y="323"/>
                  </a:lnTo>
                  <a:lnTo>
                    <a:pt x="0" y="340"/>
                  </a:lnTo>
                  <a:lnTo>
                    <a:pt x="1" y="349"/>
                  </a:lnTo>
                  <a:lnTo>
                    <a:pt x="2" y="357"/>
                  </a:lnTo>
                  <a:lnTo>
                    <a:pt x="2" y="357"/>
                  </a:lnTo>
                  <a:lnTo>
                    <a:pt x="3" y="359"/>
                  </a:lnTo>
                  <a:lnTo>
                    <a:pt x="4" y="361"/>
                  </a:lnTo>
                  <a:lnTo>
                    <a:pt x="6" y="361"/>
                  </a:lnTo>
                  <a:lnTo>
                    <a:pt x="7" y="361"/>
                  </a:lnTo>
                  <a:lnTo>
                    <a:pt x="10" y="358"/>
                  </a:lnTo>
                  <a:lnTo>
                    <a:pt x="11" y="357"/>
                  </a:lnTo>
                  <a:lnTo>
                    <a:pt x="11" y="355"/>
                  </a:lnTo>
                  <a:lnTo>
                    <a:pt x="11" y="355"/>
                  </a:lnTo>
                  <a:lnTo>
                    <a:pt x="10" y="346"/>
                  </a:lnTo>
                  <a:lnTo>
                    <a:pt x="9" y="337"/>
                  </a:lnTo>
                  <a:lnTo>
                    <a:pt x="10" y="327"/>
                  </a:lnTo>
                  <a:lnTo>
                    <a:pt x="11" y="318"/>
                  </a:lnTo>
                  <a:lnTo>
                    <a:pt x="14" y="300"/>
                  </a:lnTo>
                  <a:lnTo>
                    <a:pt x="17" y="282"/>
                  </a:lnTo>
                  <a:lnTo>
                    <a:pt x="17" y="282"/>
                  </a:lnTo>
                  <a:lnTo>
                    <a:pt x="28" y="235"/>
                  </a:lnTo>
                  <a:lnTo>
                    <a:pt x="39" y="187"/>
                  </a:lnTo>
                  <a:lnTo>
                    <a:pt x="39" y="187"/>
                  </a:lnTo>
                  <a:lnTo>
                    <a:pt x="52" y="142"/>
                  </a:lnTo>
                  <a:lnTo>
                    <a:pt x="64" y="96"/>
                  </a:lnTo>
                  <a:lnTo>
                    <a:pt x="70" y="72"/>
                  </a:lnTo>
                  <a:lnTo>
                    <a:pt x="78" y="51"/>
                  </a:lnTo>
                  <a:lnTo>
                    <a:pt x="87" y="28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7" y="5"/>
                  </a:lnTo>
                  <a:lnTo>
                    <a:pt x="96" y="3"/>
                  </a:lnTo>
                  <a:lnTo>
                    <a:pt x="94" y="0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89" y="0"/>
                  </a:lnTo>
                  <a:lnTo>
                    <a:pt x="88" y="2"/>
                  </a:lnTo>
                  <a:lnTo>
                    <a:pt x="8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872">
              <a:extLst>
                <a:ext uri="{FF2B5EF4-FFF2-40B4-BE49-F238E27FC236}">
                  <a16:creationId xmlns:a16="http://schemas.microsoft.com/office/drawing/2014/main" id="{348F8FF4-60AB-0530-0D7C-040A59A2A5FB}"/>
                </a:ext>
              </a:extLst>
            </p:cNvPr>
            <p:cNvSpPr/>
            <p:nvPr/>
          </p:nvSpPr>
          <p:spPr bwMode="auto">
            <a:xfrm>
              <a:off x="4692651" y="1576388"/>
              <a:ext cx="61913" cy="204788"/>
            </a:xfrm>
            <a:custGeom>
              <a:avLst/>
              <a:gdLst/>
              <a:ahLst/>
              <a:cxnLst>
                <a:cxn ang="0">
                  <a:pos x="107" y="4"/>
                </a:cxn>
                <a:cxn ang="0">
                  <a:pos x="104" y="16"/>
                </a:cxn>
                <a:cxn ang="0">
                  <a:pos x="94" y="38"/>
                </a:cxn>
                <a:cxn ang="0">
                  <a:pos x="90" y="50"/>
                </a:cxn>
                <a:cxn ang="0">
                  <a:pos x="76" y="99"/>
                </a:cxn>
                <a:cxn ang="0">
                  <a:pos x="60" y="154"/>
                </a:cxn>
                <a:cxn ang="0">
                  <a:pos x="43" y="208"/>
                </a:cxn>
                <a:cxn ang="0">
                  <a:pos x="11" y="309"/>
                </a:cxn>
                <a:cxn ang="0">
                  <a:pos x="6" y="326"/>
                </a:cxn>
                <a:cxn ang="0">
                  <a:pos x="0" y="357"/>
                </a:cxn>
                <a:cxn ang="0">
                  <a:pos x="1" y="377"/>
                </a:cxn>
                <a:cxn ang="0">
                  <a:pos x="4" y="384"/>
                </a:cxn>
                <a:cxn ang="0">
                  <a:pos x="5" y="386"/>
                </a:cxn>
                <a:cxn ang="0">
                  <a:pos x="10" y="386"/>
                </a:cxn>
                <a:cxn ang="0">
                  <a:pos x="15" y="383"/>
                </a:cxn>
                <a:cxn ang="0">
                  <a:pos x="16" y="382"/>
                </a:cxn>
                <a:cxn ang="0">
                  <a:pos x="16" y="378"/>
                </a:cxn>
                <a:cxn ang="0">
                  <a:pos x="10" y="376"/>
                </a:cxn>
                <a:cxn ang="0">
                  <a:pos x="10" y="366"/>
                </a:cxn>
                <a:cxn ang="0">
                  <a:pos x="15" y="337"/>
                </a:cxn>
                <a:cxn ang="0">
                  <a:pos x="17" y="324"/>
                </a:cxn>
                <a:cxn ang="0">
                  <a:pos x="28" y="286"/>
                </a:cxn>
                <a:cxn ang="0">
                  <a:pos x="44" y="235"/>
                </a:cxn>
                <a:cxn ang="0">
                  <a:pos x="60" y="185"/>
                </a:cxn>
                <a:cxn ang="0">
                  <a:pos x="76" y="136"/>
                </a:cxn>
                <a:cxn ang="0">
                  <a:pos x="89" y="85"/>
                </a:cxn>
                <a:cxn ang="0">
                  <a:pos x="102" y="46"/>
                </a:cxn>
                <a:cxn ang="0">
                  <a:pos x="107" y="34"/>
                </a:cxn>
                <a:cxn ang="0">
                  <a:pos x="113" y="20"/>
                </a:cxn>
                <a:cxn ang="0">
                  <a:pos x="116" y="4"/>
                </a:cxn>
                <a:cxn ang="0">
                  <a:pos x="116" y="2"/>
                </a:cxn>
                <a:cxn ang="0">
                  <a:pos x="113" y="0"/>
                </a:cxn>
                <a:cxn ang="0">
                  <a:pos x="109" y="1"/>
                </a:cxn>
                <a:cxn ang="0">
                  <a:pos x="107" y="4"/>
                </a:cxn>
              </a:cxnLst>
              <a:rect l="0" t="0" r="r" b="b"/>
              <a:pathLst>
                <a:path w="116" h="386">
                  <a:moveTo>
                    <a:pt x="107" y="4"/>
                  </a:moveTo>
                  <a:lnTo>
                    <a:pt x="107" y="4"/>
                  </a:lnTo>
                  <a:lnTo>
                    <a:pt x="106" y="10"/>
                  </a:lnTo>
                  <a:lnTo>
                    <a:pt x="104" y="16"/>
                  </a:lnTo>
                  <a:lnTo>
                    <a:pt x="100" y="27"/>
                  </a:lnTo>
                  <a:lnTo>
                    <a:pt x="94" y="38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82" y="74"/>
                  </a:lnTo>
                  <a:lnTo>
                    <a:pt x="76" y="99"/>
                  </a:lnTo>
                  <a:lnTo>
                    <a:pt x="76" y="99"/>
                  </a:lnTo>
                  <a:lnTo>
                    <a:pt x="60" y="154"/>
                  </a:lnTo>
                  <a:lnTo>
                    <a:pt x="43" y="208"/>
                  </a:lnTo>
                  <a:lnTo>
                    <a:pt x="43" y="208"/>
                  </a:lnTo>
                  <a:lnTo>
                    <a:pt x="26" y="259"/>
                  </a:lnTo>
                  <a:lnTo>
                    <a:pt x="11" y="309"/>
                  </a:lnTo>
                  <a:lnTo>
                    <a:pt x="11" y="309"/>
                  </a:lnTo>
                  <a:lnTo>
                    <a:pt x="6" y="326"/>
                  </a:lnTo>
                  <a:lnTo>
                    <a:pt x="2" y="347"/>
                  </a:lnTo>
                  <a:lnTo>
                    <a:pt x="0" y="357"/>
                  </a:lnTo>
                  <a:lnTo>
                    <a:pt x="0" y="368"/>
                  </a:lnTo>
                  <a:lnTo>
                    <a:pt x="1" y="377"/>
                  </a:lnTo>
                  <a:lnTo>
                    <a:pt x="2" y="381"/>
                  </a:lnTo>
                  <a:lnTo>
                    <a:pt x="4" y="384"/>
                  </a:lnTo>
                  <a:lnTo>
                    <a:pt x="4" y="384"/>
                  </a:lnTo>
                  <a:lnTo>
                    <a:pt x="5" y="386"/>
                  </a:lnTo>
                  <a:lnTo>
                    <a:pt x="6" y="386"/>
                  </a:lnTo>
                  <a:lnTo>
                    <a:pt x="10" y="386"/>
                  </a:lnTo>
                  <a:lnTo>
                    <a:pt x="10" y="386"/>
                  </a:lnTo>
                  <a:lnTo>
                    <a:pt x="15" y="383"/>
                  </a:lnTo>
                  <a:lnTo>
                    <a:pt x="15" y="383"/>
                  </a:lnTo>
                  <a:lnTo>
                    <a:pt x="16" y="382"/>
                  </a:lnTo>
                  <a:lnTo>
                    <a:pt x="17" y="380"/>
                  </a:lnTo>
                  <a:lnTo>
                    <a:pt x="16" y="378"/>
                  </a:lnTo>
                  <a:lnTo>
                    <a:pt x="14" y="376"/>
                  </a:lnTo>
                  <a:lnTo>
                    <a:pt x="10" y="376"/>
                  </a:lnTo>
                  <a:lnTo>
                    <a:pt x="10" y="376"/>
                  </a:lnTo>
                  <a:lnTo>
                    <a:pt x="10" y="366"/>
                  </a:lnTo>
                  <a:lnTo>
                    <a:pt x="11" y="355"/>
                  </a:lnTo>
                  <a:lnTo>
                    <a:pt x="15" y="337"/>
                  </a:lnTo>
                  <a:lnTo>
                    <a:pt x="15" y="337"/>
                  </a:lnTo>
                  <a:lnTo>
                    <a:pt x="17" y="324"/>
                  </a:lnTo>
                  <a:lnTo>
                    <a:pt x="21" y="312"/>
                  </a:lnTo>
                  <a:lnTo>
                    <a:pt x="28" y="286"/>
                  </a:lnTo>
                  <a:lnTo>
                    <a:pt x="28" y="286"/>
                  </a:lnTo>
                  <a:lnTo>
                    <a:pt x="44" y="235"/>
                  </a:lnTo>
                  <a:lnTo>
                    <a:pt x="60" y="185"/>
                  </a:lnTo>
                  <a:lnTo>
                    <a:pt x="60" y="185"/>
                  </a:lnTo>
                  <a:lnTo>
                    <a:pt x="68" y="160"/>
                  </a:lnTo>
                  <a:lnTo>
                    <a:pt x="76" y="136"/>
                  </a:lnTo>
                  <a:lnTo>
                    <a:pt x="89" y="85"/>
                  </a:lnTo>
                  <a:lnTo>
                    <a:pt x="89" y="85"/>
                  </a:lnTo>
                  <a:lnTo>
                    <a:pt x="96" y="59"/>
                  </a:lnTo>
                  <a:lnTo>
                    <a:pt x="102" y="46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110" y="27"/>
                  </a:lnTo>
                  <a:lnTo>
                    <a:pt x="113" y="20"/>
                  </a:lnTo>
                  <a:lnTo>
                    <a:pt x="115" y="12"/>
                  </a:lnTo>
                  <a:lnTo>
                    <a:pt x="116" y="4"/>
                  </a:lnTo>
                  <a:lnTo>
                    <a:pt x="116" y="4"/>
                  </a:lnTo>
                  <a:lnTo>
                    <a:pt x="116" y="2"/>
                  </a:lnTo>
                  <a:lnTo>
                    <a:pt x="115" y="1"/>
                  </a:lnTo>
                  <a:lnTo>
                    <a:pt x="113" y="0"/>
                  </a:lnTo>
                  <a:lnTo>
                    <a:pt x="112" y="0"/>
                  </a:lnTo>
                  <a:lnTo>
                    <a:pt x="109" y="1"/>
                  </a:lnTo>
                  <a:lnTo>
                    <a:pt x="107" y="2"/>
                  </a:lnTo>
                  <a:lnTo>
                    <a:pt x="107" y="4"/>
                  </a:lnTo>
                  <a:lnTo>
                    <a:pt x="10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873">
              <a:extLst>
                <a:ext uri="{FF2B5EF4-FFF2-40B4-BE49-F238E27FC236}">
                  <a16:creationId xmlns:a16="http://schemas.microsoft.com/office/drawing/2014/main" id="{BF138548-1512-085B-3967-AE4DE9C7A788}"/>
                </a:ext>
              </a:extLst>
            </p:cNvPr>
            <p:cNvSpPr/>
            <p:nvPr/>
          </p:nvSpPr>
          <p:spPr bwMode="auto">
            <a:xfrm>
              <a:off x="4725988" y="1582738"/>
              <a:ext cx="58738" cy="203200"/>
            </a:xfrm>
            <a:custGeom>
              <a:avLst/>
              <a:gdLst/>
              <a:ahLst/>
              <a:cxnLst>
                <a:cxn ang="0">
                  <a:pos x="103" y="2"/>
                </a:cxn>
                <a:cxn ang="0">
                  <a:pos x="91" y="19"/>
                </a:cxn>
                <a:cxn ang="0">
                  <a:pos x="84" y="38"/>
                </a:cxn>
                <a:cxn ang="0">
                  <a:pos x="74" y="77"/>
                </a:cxn>
                <a:cxn ang="0">
                  <a:pos x="66" y="105"/>
                </a:cxn>
                <a:cxn ang="0">
                  <a:pos x="50" y="161"/>
                </a:cxn>
                <a:cxn ang="0">
                  <a:pos x="42" y="188"/>
                </a:cxn>
                <a:cxn ang="0">
                  <a:pos x="27" y="244"/>
                </a:cxn>
                <a:cxn ang="0">
                  <a:pos x="15" y="301"/>
                </a:cxn>
                <a:cxn ang="0">
                  <a:pos x="4" y="339"/>
                </a:cxn>
                <a:cxn ang="0">
                  <a:pos x="1" y="358"/>
                </a:cxn>
                <a:cxn ang="0">
                  <a:pos x="2" y="378"/>
                </a:cxn>
                <a:cxn ang="0">
                  <a:pos x="2" y="380"/>
                </a:cxn>
                <a:cxn ang="0">
                  <a:pos x="5" y="382"/>
                </a:cxn>
                <a:cxn ang="0">
                  <a:pos x="10" y="381"/>
                </a:cxn>
                <a:cxn ang="0">
                  <a:pos x="11" y="378"/>
                </a:cxn>
                <a:cxn ang="0">
                  <a:pos x="11" y="375"/>
                </a:cxn>
                <a:cxn ang="0">
                  <a:pos x="11" y="356"/>
                </a:cxn>
                <a:cxn ang="0">
                  <a:pos x="15" y="334"/>
                </a:cxn>
                <a:cxn ang="0">
                  <a:pos x="26" y="294"/>
                </a:cxn>
                <a:cxn ang="0">
                  <a:pos x="37" y="246"/>
                </a:cxn>
                <a:cxn ang="0">
                  <a:pos x="49" y="199"/>
                </a:cxn>
                <a:cxn ang="0">
                  <a:pos x="61" y="153"/>
                </a:cxn>
                <a:cxn ang="0">
                  <a:pos x="75" y="106"/>
                </a:cxn>
                <a:cxn ang="0">
                  <a:pos x="91" y="54"/>
                </a:cxn>
                <a:cxn ang="0">
                  <a:pos x="98" y="30"/>
                </a:cxn>
                <a:cxn ang="0">
                  <a:pos x="102" y="20"/>
                </a:cxn>
                <a:cxn ang="0">
                  <a:pos x="110" y="9"/>
                </a:cxn>
                <a:cxn ang="0">
                  <a:pos x="111" y="8"/>
                </a:cxn>
                <a:cxn ang="0">
                  <a:pos x="110" y="3"/>
                </a:cxn>
                <a:cxn ang="0">
                  <a:pos x="108" y="1"/>
                </a:cxn>
                <a:cxn ang="0">
                  <a:pos x="105" y="1"/>
                </a:cxn>
                <a:cxn ang="0">
                  <a:pos x="103" y="2"/>
                </a:cxn>
              </a:cxnLst>
              <a:rect l="0" t="0" r="r" b="b"/>
              <a:pathLst>
                <a:path w="111" h="382">
                  <a:moveTo>
                    <a:pt x="103" y="2"/>
                  </a:moveTo>
                  <a:lnTo>
                    <a:pt x="103" y="2"/>
                  </a:lnTo>
                  <a:lnTo>
                    <a:pt x="97" y="11"/>
                  </a:lnTo>
                  <a:lnTo>
                    <a:pt x="91" y="19"/>
                  </a:lnTo>
                  <a:lnTo>
                    <a:pt x="87" y="28"/>
                  </a:lnTo>
                  <a:lnTo>
                    <a:pt x="84" y="38"/>
                  </a:lnTo>
                  <a:lnTo>
                    <a:pt x="80" y="57"/>
                  </a:lnTo>
                  <a:lnTo>
                    <a:pt x="74" y="77"/>
                  </a:lnTo>
                  <a:lnTo>
                    <a:pt x="74" y="77"/>
                  </a:lnTo>
                  <a:lnTo>
                    <a:pt x="66" y="105"/>
                  </a:lnTo>
                  <a:lnTo>
                    <a:pt x="58" y="133"/>
                  </a:lnTo>
                  <a:lnTo>
                    <a:pt x="50" y="161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33" y="216"/>
                  </a:lnTo>
                  <a:lnTo>
                    <a:pt x="27" y="244"/>
                  </a:lnTo>
                  <a:lnTo>
                    <a:pt x="15" y="301"/>
                  </a:lnTo>
                  <a:lnTo>
                    <a:pt x="15" y="301"/>
                  </a:lnTo>
                  <a:lnTo>
                    <a:pt x="10" y="320"/>
                  </a:lnTo>
                  <a:lnTo>
                    <a:pt x="4" y="339"/>
                  </a:lnTo>
                  <a:lnTo>
                    <a:pt x="2" y="349"/>
                  </a:lnTo>
                  <a:lnTo>
                    <a:pt x="1" y="358"/>
                  </a:lnTo>
                  <a:lnTo>
                    <a:pt x="0" y="368"/>
                  </a:lnTo>
                  <a:lnTo>
                    <a:pt x="2" y="378"/>
                  </a:lnTo>
                  <a:lnTo>
                    <a:pt x="2" y="378"/>
                  </a:lnTo>
                  <a:lnTo>
                    <a:pt x="2" y="380"/>
                  </a:lnTo>
                  <a:lnTo>
                    <a:pt x="4" y="381"/>
                  </a:lnTo>
                  <a:lnTo>
                    <a:pt x="5" y="382"/>
                  </a:lnTo>
                  <a:lnTo>
                    <a:pt x="7" y="381"/>
                  </a:lnTo>
                  <a:lnTo>
                    <a:pt x="10" y="381"/>
                  </a:lnTo>
                  <a:lnTo>
                    <a:pt x="11" y="379"/>
                  </a:lnTo>
                  <a:lnTo>
                    <a:pt x="11" y="378"/>
                  </a:lnTo>
                  <a:lnTo>
                    <a:pt x="11" y="375"/>
                  </a:lnTo>
                  <a:lnTo>
                    <a:pt x="11" y="375"/>
                  </a:lnTo>
                  <a:lnTo>
                    <a:pt x="10" y="366"/>
                  </a:lnTo>
                  <a:lnTo>
                    <a:pt x="11" y="356"/>
                  </a:lnTo>
                  <a:lnTo>
                    <a:pt x="12" y="345"/>
                  </a:lnTo>
                  <a:lnTo>
                    <a:pt x="15" y="334"/>
                  </a:lnTo>
                  <a:lnTo>
                    <a:pt x="21" y="313"/>
                  </a:lnTo>
                  <a:lnTo>
                    <a:pt x="26" y="294"/>
                  </a:lnTo>
                  <a:lnTo>
                    <a:pt x="26" y="294"/>
                  </a:lnTo>
                  <a:lnTo>
                    <a:pt x="37" y="246"/>
                  </a:lnTo>
                  <a:lnTo>
                    <a:pt x="43" y="222"/>
                  </a:lnTo>
                  <a:lnTo>
                    <a:pt x="49" y="199"/>
                  </a:lnTo>
                  <a:lnTo>
                    <a:pt x="49" y="199"/>
                  </a:lnTo>
                  <a:lnTo>
                    <a:pt x="61" y="153"/>
                  </a:lnTo>
                  <a:lnTo>
                    <a:pt x="75" y="106"/>
                  </a:lnTo>
                  <a:lnTo>
                    <a:pt x="75" y="106"/>
                  </a:lnTo>
                  <a:lnTo>
                    <a:pt x="91" y="54"/>
                  </a:lnTo>
                  <a:lnTo>
                    <a:pt x="91" y="54"/>
                  </a:lnTo>
                  <a:lnTo>
                    <a:pt x="96" y="42"/>
                  </a:lnTo>
                  <a:lnTo>
                    <a:pt x="98" y="30"/>
                  </a:lnTo>
                  <a:lnTo>
                    <a:pt x="100" y="25"/>
                  </a:lnTo>
                  <a:lnTo>
                    <a:pt x="102" y="20"/>
                  </a:lnTo>
                  <a:lnTo>
                    <a:pt x="105" y="15"/>
                  </a:lnTo>
                  <a:lnTo>
                    <a:pt x="110" y="9"/>
                  </a:lnTo>
                  <a:lnTo>
                    <a:pt x="110" y="9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0" y="3"/>
                  </a:lnTo>
                  <a:lnTo>
                    <a:pt x="109" y="2"/>
                  </a:lnTo>
                  <a:lnTo>
                    <a:pt x="108" y="1"/>
                  </a:lnTo>
                  <a:lnTo>
                    <a:pt x="106" y="0"/>
                  </a:lnTo>
                  <a:lnTo>
                    <a:pt x="105" y="1"/>
                  </a:lnTo>
                  <a:lnTo>
                    <a:pt x="103" y="2"/>
                  </a:lnTo>
                  <a:lnTo>
                    <a:pt x="10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874">
              <a:extLst>
                <a:ext uri="{FF2B5EF4-FFF2-40B4-BE49-F238E27FC236}">
                  <a16:creationId xmlns:a16="http://schemas.microsoft.com/office/drawing/2014/main" id="{5C48E409-1A50-AEC9-80BC-3DAB04539FB5}"/>
                </a:ext>
              </a:extLst>
            </p:cNvPr>
            <p:cNvSpPr/>
            <p:nvPr/>
          </p:nvSpPr>
          <p:spPr bwMode="auto">
            <a:xfrm>
              <a:off x="4762501" y="1589088"/>
              <a:ext cx="49213" cy="168275"/>
            </a:xfrm>
            <a:custGeom>
              <a:avLst/>
              <a:gdLst/>
              <a:ahLst/>
              <a:cxnLst>
                <a:cxn ang="0">
                  <a:pos x="86" y="2"/>
                </a:cxn>
                <a:cxn ang="0">
                  <a:pos x="86" y="2"/>
                </a:cxn>
                <a:cxn ang="0">
                  <a:pos x="77" y="19"/>
                </a:cxn>
                <a:cxn ang="0">
                  <a:pos x="70" y="37"/>
                </a:cxn>
                <a:cxn ang="0">
                  <a:pos x="64" y="56"/>
                </a:cxn>
                <a:cxn ang="0">
                  <a:pos x="59" y="74"/>
                </a:cxn>
                <a:cxn ang="0">
                  <a:pos x="49" y="112"/>
                </a:cxn>
                <a:cxn ang="0">
                  <a:pos x="40" y="150"/>
                </a:cxn>
                <a:cxn ang="0">
                  <a:pos x="40" y="150"/>
                </a:cxn>
                <a:cxn ang="0">
                  <a:pos x="0" y="312"/>
                </a:cxn>
                <a:cxn ang="0">
                  <a:pos x="0" y="312"/>
                </a:cxn>
                <a:cxn ang="0">
                  <a:pos x="0" y="315"/>
                </a:cxn>
                <a:cxn ang="0">
                  <a:pos x="0" y="315"/>
                </a:cxn>
                <a:cxn ang="0">
                  <a:pos x="0" y="316"/>
                </a:cxn>
                <a:cxn ang="0">
                  <a:pos x="0" y="316"/>
                </a:cxn>
                <a:cxn ang="0">
                  <a:pos x="1" y="316"/>
                </a:cxn>
                <a:cxn ang="0">
                  <a:pos x="1" y="316"/>
                </a:cxn>
                <a:cxn ang="0">
                  <a:pos x="2" y="318"/>
                </a:cxn>
                <a:cxn ang="0">
                  <a:pos x="4" y="318"/>
                </a:cxn>
                <a:cxn ang="0">
                  <a:pos x="6" y="318"/>
                </a:cxn>
                <a:cxn ang="0">
                  <a:pos x="6" y="318"/>
                </a:cxn>
                <a:cxn ang="0">
                  <a:pos x="9" y="317"/>
                </a:cxn>
                <a:cxn ang="0">
                  <a:pos x="10" y="315"/>
                </a:cxn>
                <a:cxn ang="0">
                  <a:pos x="11" y="313"/>
                </a:cxn>
                <a:cxn ang="0">
                  <a:pos x="10" y="311"/>
                </a:cxn>
                <a:cxn ang="0">
                  <a:pos x="10" y="311"/>
                </a:cxn>
                <a:cxn ang="0">
                  <a:pos x="47" y="160"/>
                </a:cxn>
                <a:cxn ang="0">
                  <a:pos x="47" y="160"/>
                </a:cxn>
                <a:cxn ang="0">
                  <a:pos x="57" y="122"/>
                </a:cxn>
                <a:cxn ang="0">
                  <a:pos x="66" y="82"/>
                </a:cxn>
                <a:cxn ang="0">
                  <a:pos x="71" y="63"/>
                </a:cxn>
                <a:cxn ang="0">
                  <a:pos x="77" y="43"/>
                </a:cxn>
                <a:cxn ang="0">
                  <a:pos x="86" y="25"/>
                </a:cxn>
                <a:cxn ang="0">
                  <a:pos x="94" y="6"/>
                </a:cxn>
                <a:cxn ang="0">
                  <a:pos x="94" y="6"/>
                </a:cxn>
                <a:cxn ang="0">
                  <a:pos x="94" y="5"/>
                </a:cxn>
                <a:cxn ang="0">
                  <a:pos x="94" y="3"/>
                </a:cxn>
                <a:cxn ang="0">
                  <a:pos x="93" y="1"/>
                </a:cxn>
                <a:cxn ang="0">
                  <a:pos x="92" y="0"/>
                </a:cxn>
                <a:cxn ang="0">
                  <a:pos x="90" y="0"/>
                </a:cxn>
                <a:cxn ang="0">
                  <a:pos x="89" y="0"/>
                </a:cxn>
                <a:cxn ang="0">
                  <a:pos x="87" y="0"/>
                </a:cxn>
                <a:cxn ang="0">
                  <a:pos x="86" y="2"/>
                </a:cxn>
                <a:cxn ang="0">
                  <a:pos x="86" y="2"/>
                </a:cxn>
              </a:cxnLst>
              <a:rect l="0" t="0" r="r" b="b"/>
              <a:pathLst>
                <a:path w="94" h="318">
                  <a:moveTo>
                    <a:pt x="86" y="2"/>
                  </a:moveTo>
                  <a:lnTo>
                    <a:pt x="86" y="2"/>
                  </a:lnTo>
                  <a:lnTo>
                    <a:pt x="77" y="19"/>
                  </a:lnTo>
                  <a:lnTo>
                    <a:pt x="70" y="37"/>
                  </a:lnTo>
                  <a:lnTo>
                    <a:pt x="64" y="56"/>
                  </a:lnTo>
                  <a:lnTo>
                    <a:pt x="59" y="74"/>
                  </a:lnTo>
                  <a:lnTo>
                    <a:pt x="49" y="112"/>
                  </a:lnTo>
                  <a:lnTo>
                    <a:pt x="40" y="150"/>
                  </a:lnTo>
                  <a:lnTo>
                    <a:pt x="40" y="150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1" y="316"/>
                  </a:lnTo>
                  <a:lnTo>
                    <a:pt x="1" y="316"/>
                  </a:lnTo>
                  <a:lnTo>
                    <a:pt x="2" y="318"/>
                  </a:lnTo>
                  <a:lnTo>
                    <a:pt x="4" y="318"/>
                  </a:lnTo>
                  <a:lnTo>
                    <a:pt x="6" y="318"/>
                  </a:lnTo>
                  <a:lnTo>
                    <a:pt x="6" y="318"/>
                  </a:lnTo>
                  <a:lnTo>
                    <a:pt x="9" y="317"/>
                  </a:lnTo>
                  <a:lnTo>
                    <a:pt x="10" y="315"/>
                  </a:lnTo>
                  <a:lnTo>
                    <a:pt x="11" y="313"/>
                  </a:lnTo>
                  <a:lnTo>
                    <a:pt x="10" y="311"/>
                  </a:lnTo>
                  <a:lnTo>
                    <a:pt x="10" y="311"/>
                  </a:lnTo>
                  <a:lnTo>
                    <a:pt x="47" y="160"/>
                  </a:lnTo>
                  <a:lnTo>
                    <a:pt x="47" y="160"/>
                  </a:lnTo>
                  <a:lnTo>
                    <a:pt x="57" y="122"/>
                  </a:lnTo>
                  <a:lnTo>
                    <a:pt x="66" y="82"/>
                  </a:lnTo>
                  <a:lnTo>
                    <a:pt x="71" y="63"/>
                  </a:lnTo>
                  <a:lnTo>
                    <a:pt x="77" y="43"/>
                  </a:lnTo>
                  <a:lnTo>
                    <a:pt x="86" y="25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4" y="5"/>
                  </a:lnTo>
                  <a:lnTo>
                    <a:pt x="94" y="3"/>
                  </a:lnTo>
                  <a:lnTo>
                    <a:pt x="93" y="1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89" y="0"/>
                  </a:lnTo>
                  <a:lnTo>
                    <a:pt x="87" y="0"/>
                  </a:lnTo>
                  <a:lnTo>
                    <a:pt x="86" y="2"/>
                  </a:lnTo>
                  <a:lnTo>
                    <a:pt x="8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875">
              <a:extLst>
                <a:ext uri="{FF2B5EF4-FFF2-40B4-BE49-F238E27FC236}">
                  <a16:creationId xmlns:a16="http://schemas.microsoft.com/office/drawing/2014/main" id="{CBC4D428-8132-055F-456C-626CCC08F8F5}"/>
                </a:ext>
              </a:extLst>
            </p:cNvPr>
            <p:cNvSpPr/>
            <p:nvPr/>
          </p:nvSpPr>
          <p:spPr bwMode="auto">
            <a:xfrm>
              <a:off x="4792663" y="1601788"/>
              <a:ext cx="31750" cy="130175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1" y="20"/>
                </a:cxn>
                <a:cxn ang="0">
                  <a:pos x="49" y="35"/>
                </a:cxn>
                <a:cxn ang="0">
                  <a:pos x="44" y="64"/>
                </a:cxn>
                <a:cxn ang="0">
                  <a:pos x="31" y="122"/>
                </a:cxn>
                <a:cxn ang="0">
                  <a:pos x="31" y="122"/>
                </a:cxn>
                <a:cxn ang="0">
                  <a:pos x="25" y="152"/>
                </a:cxn>
                <a:cxn ang="0">
                  <a:pos x="18" y="182"/>
                </a:cxn>
                <a:cxn ang="0">
                  <a:pos x="10" y="211"/>
                </a:cxn>
                <a:cxn ang="0">
                  <a:pos x="6" y="225"/>
                </a:cxn>
                <a:cxn ang="0">
                  <a:pos x="0" y="240"/>
                </a:cxn>
                <a:cxn ang="0">
                  <a:pos x="0" y="240"/>
                </a:cxn>
                <a:cxn ang="0">
                  <a:pos x="0" y="242"/>
                </a:cxn>
                <a:cxn ang="0">
                  <a:pos x="0" y="244"/>
                </a:cxn>
                <a:cxn ang="0">
                  <a:pos x="3" y="247"/>
                </a:cxn>
                <a:cxn ang="0">
                  <a:pos x="4" y="247"/>
                </a:cxn>
                <a:cxn ang="0">
                  <a:pos x="6" y="247"/>
                </a:cxn>
                <a:cxn ang="0">
                  <a:pos x="7" y="247"/>
                </a:cxn>
                <a:cxn ang="0">
                  <a:pos x="8" y="245"/>
                </a:cxn>
                <a:cxn ang="0">
                  <a:pos x="8" y="245"/>
                </a:cxn>
                <a:cxn ang="0">
                  <a:pos x="14" y="231"/>
                </a:cxn>
                <a:cxn ang="0">
                  <a:pos x="19" y="215"/>
                </a:cxn>
                <a:cxn ang="0">
                  <a:pos x="28" y="185"/>
                </a:cxn>
                <a:cxn ang="0">
                  <a:pos x="34" y="155"/>
                </a:cxn>
                <a:cxn ang="0">
                  <a:pos x="40" y="124"/>
                </a:cxn>
                <a:cxn ang="0">
                  <a:pos x="40" y="124"/>
                </a:cxn>
                <a:cxn ang="0">
                  <a:pos x="54" y="65"/>
                </a:cxn>
                <a:cxn ang="0">
                  <a:pos x="59" y="36"/>
                </a:cxn>
                <a:cxn ang="0">
                  <a:pos x="61" y="20"/>
                </a:cxn>
                <a:cxn ang="0">
                  <a:pos x="61" y="5"/>
                </a:cxn>
                <a:cxn ang="0">
                  <a:pos x="61" y="5"/>
                </a:cxn>
                <a:cxn ang="0">
                  <a:pos x="61" y="3"/>
                </a:cxn>
                <a:cxn ang="0">
                  <a:pos x="60" y="2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4" y="2"/>
                </a:cxn>
                <a:cxn ang="0">
                  <a:pos x="52" y="3"/>
                </a:cxn>
                <a:cxn ang="0">
                  <a:pos x="51" y="5"/>
                </a:cxn>
                <a:cxn ang="0">
                  <a:pos x="51" y="5"/>
                </a:cxn>
              </a:cxnLst>
              <a:rect l="0" t="0" r="r" b="b"/>
              <a:pathLst>
                <a:path w="61" h="247">
                  <a:moveTo>
                    <a:pt x="51" y="5"/>
                  </a:moveTo>
                  <a:lnTo>
                    <a:pt x="51" y="5"/>
                  </a:lnTo>
                  <a:lnTo>
                    <a:pt x="51" y="20"/>
                  </a:lnTo>
                  <a:lnTo>
                    <a:pt x="49" y="35"/>
                  </a:lnTo>
                  <a:lnTo>
                    <a:pt x="44" y="64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25" y="152"/>
                  </a:lnTo>
                  <a:lnTo>
                    <a:pt x="18" y="182"/>
                  </a:lnTo>
                  <a:lnTo>
                    <a:pt x="10" y="211"/>
                  </a:lnTo>
                  <a:lnTo>
                    <a:pt x="6" y="225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3" y="247"/>
                  </a:lnTo>
                  <a:lnTo>
                    <a:pt x="4" y="247"/>
                  </a:lnTo>
                  <a:lnTo>
                    <a:pt x="6" y="247"/>
                  </a:lnTo>
                  <a:lnTo>
                    <a:pt x="7" y="247"/>
                  </a:lnTo>
                  <a:lnTo>
                    <a:pt x="8" y="245"/>
                  </a:lnTo>
                  <a:lnTo>
                    <a:pt x="8" y="245"/>
                  </a:lnTo>
                  <a:lnTo>
                    <a:pt x="14" y="231"/>
                  </a:lnTo>
                  <a:lnTo>
                    <a:pt x="19" y="215"/>
                  </a:lnTo>
                  <a:lnTo>
                    <a:pt x="28" y="185"/>
                  </a:lnTo>
                  <a:lnTo>
                    <a:pt x="34" y="155"/>
                  </a:lnTo>
                  <a:lnTo>
                    <a:pt x="40" y="124"/>
                  </a:lnTo>
                  <a:lnTo>
                    <a:pt x="40" y="124"/>
                  </a:lnTo>
                  <a:lnTo>
                    <a:pt x="54" y="65"/>
                  </a:lnTo>
                  <a:lnTo>
                    <a:pt x="59" y="36"/>
                  </a:lnTo>
                  <a:lnTo>
                    <a:pt x="61" y="20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3"/>
                  </a:lnTo>
                  <a:lnTo>
                    <a:pt x="60" y="2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4" y="2"/>
                  </a:lnTo>
                  <a:lnTo>
                    <a:pt x="52" y="3"/>
                  </a:lnTo>
                  <a:lnTo>
                    <a:pt x="51" y="5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876">
              <a:extLst>
                <a:ext uri="{FF2B5EF4-FFF2-40B4-BE49-F238E27FC236}">
                  <a16:creationId xmlns:a16="http://schemas.microsoft.com/office/drawing/2014/main" id="{363B78FF-06EC-AD8C-DE86-E17775A23096}"/>
                </a:ext>
              </a:extLst>
            </p:cNvPr>
            <p:cNvSpPr/>
            <p:nvPr/>
          </p:nvSpPr>
          <p:spPr bwMode="auto">
            <a:xfrm>
              <a:off x="4830763" y="1595438"/>
              <a:ext cx="12700" cy="90488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14" y="5"/>
                </a:cxn>
                <a:cxn ang="0">
                  <a:pos x="14" y="26"/>
                </a:cxn>
                <a:cxn ang="0">
                  <a:pos x="13" y="46"/>
                </a:cxn>
                <a:cxn ang="0">
                  <a:pos x="8" y="86"/>
                </a:cxn>
                <a:cxn ang="0">
                  <a:pos x="0" y="167"/>
                </a:cxn>
                <a:cxn ang="0">
                  <a:pos x="0" y="167"/>
                </a:cxn>
                <a:cxn ang="0">
                  <a:pos x="0" y="169"/>
                </a:cxn>
                <a:cxn ang="0">
                  <a:pos x="1" y="170"/>
                </a:cxn>
                <a:cxn ang="0">
                  <a:pos x="2" y="171"/>
                </a:cxn>
                <a:cxn ang="0">
                  <a:pos x="4" y="171"/>
                </a:cxn>
                <a:cxn ang="0">
                  <a:pos x="7" y="170"/>
                </a:cxn>
                <a:cxn ang="0">
                  <a:pos x="8" y="169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18" y="86"/>
                </a:cxn>
                <a:cxn ang="0">
                  <a:pos x="22" y="46"/>
                </a:cxn>
                <a:cxn ang="0">
                  <a:pos x="23" y="26"/>
                </a:cxn>
                <a:cxn ang="0">
                  <a:pos x="24" y="5"/>
                </a:cxn>
                <a:cxn ang="0">
                  <a:pos x="24" y="5"/>
                </a:cxn>
                <a:cxn ang="0">
                  <a:pos x="23" y="3"/>
                </a:cxn>
                <a:cxn ang="0">
                  <a:pos x="22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5" y="3"/>
                </a:cxn>
                <a:cxn ang="0">
                  <a:pos x="14" y="5"/>
                </a:cxn>
                <a:cxn ang="0">
                  <a:pos x="14" y="5"/>
                </a:cxn>
              </a:cxnLst>
              <a:rect l="0" t="0" r="r" b="b"/>
              <a:pathLst>
                <a:path w="24" h="171">
                  <a:moveTo>
                    <a:pt x="14" y="5"/>
                  </a:moveTo>
                  <a:lnTo>
                    <a:pt x="14" y="5"/>
                  </a:lnTo>
                  <a:lnTo>
                    <a:pt x="14" y="26"/>
                  </a:lnTo>
                  <a:lnTo>
                    <a:pt x="13" y="46"/>
                  </a:lnTo>
                  <a:lnTo>
                    <a:pt x="8" y="86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69"/>
                  </a:lnTo>
                  <a:lnTo>
                    <a:pt x="1" y="170"/>
                  </a:lnTo>
                  <a:lnTo>
                    <a:pt x="2" y="171"/>
                  </a:lnTo>
                  <a:lnTo>
                    <a:pt x="4" y="171"/>
                  </a:lnTo>
                  <a:lnTo>
                    <a:pt x="7" y="170"/>
                  </a:lnTo>
                  <a:lnTo>
                    <a:pt x="8" y="169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8" y="86"/>
                  </a:lnTo>
                  <a:lnTo>
                    <a:pt x="22" y="46"/>
                  </a:lnTo>
                  <a:lnTo>
                    <a:pt x="23" y="26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3" y="3"/>
                  </a:lnTo>
                  <a:lnTo>
                    <a:pt x="22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5" y="3"/>
                  </a:lnTo>
                  <a:lnTo>
                    <a:pt x="14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877">
              <a:extLst>
                <a:ext uri="{FF2B5EF4-FFF2-40B4-BE49-F238E27FC236}">
                  <a16:creationId xmlns:a16="http://schemas.microsoft.com/office/drawing/2014/main" id="{54622CAA-218A-61C4-3FE6-82726445AE0D}"/>
                </a:ext>
              </a:extLst>
            </p:cNvPr>
            <p:cNvSpPr/>
            <p:nvPr/>
          </p:nvSpPr>
          <p:spPr bwMode="auto">
            <a:xfrm>
              <a:off x="4433888" y="1717676"/>
              <a:ext cx="20638" cy="2381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3" y="10"/>
                </a:cxn>
                <a:cxn ang="0">
                  <a:pos x="12" y="20"/>
                </a:cxn>
                <a:cxn ang="0">
                  <a:pos x="8" y="25"/>
                </a:cxn>
                <a:cxn ang="0">
                  <a:pos x="4" y="30"/>
                </a:cxn>
                <a:cxn ang="0">
                  <a:pos x="1" y="36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5"/>
                </a:cxn>
                <a:cxn ang="0">
                  <a:pos x="1" y="46"/>
                </a:cxn>
                <a:cxn ang="0">
                  <a:pos x="3" y="47"/>
                </a:cxn>
                <a:cxn ang="0">
                  <a:pos x="4" y="47"/>
                </a:cxn>
                <a:cxn ang="0">
                  <a:pos x="6" y="47"/>
                </a:cxn>
                <a:cxn ang="0">
                  <a:pos x="7" y="46"/>
                </a:cxn>
                <a:cxn ang="0">
                  <a:pos x="9" y="45"/>
                </a:cxn>
                <a:cxn ang="0">
                  <a:pos x="9" y="43"/>
                </a:cxn>
                <a:cxn ang="0">
                  <a:pos x="9" y="43"/>
                </a:cxn>
                <a:cxn ang="0">
                  <a:pos x="10" y="37"/>
                </a:cxn>
                <a:cxn ang="0">
                  <a:pos x="13" y="32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47">
                  <a:moveTo>
                    <a:pt x="33" y="1"/>
                  </a:moveTo>
                  <a:lnTo>
                    <a:pt x="33" y="1"/>
                  </a:lnTo>
                  <a:lnTo>
                    <a:pt x="23" y="10"/>
                  </a:lnTo>
                  <a:lnTo>
                    <a:pt x="12" y="20"/>
                  </a:lnTo>
                  <a:lnTo>
                    <a:pt x="8" y="25"/>
                  </a:lnTo>
                  <a:lnTo>
                    <a:pt x="4" y="30"/>
                  </a:lnTo>
                  <a:lnTo>
                    <a:pt x="1" y="3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5"/>
                  </a:lnTo>
                  <a:lnTo>
                    <a:pt x="1" y="46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6" y="47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10" y="37"/>
                  </a:lnTo>
                  <a:lnTo>
                    <a:pt x="13" y="3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878">
              <a:extLst>
                <a:ext uri="{FF2B5EF4-FFF2-40B4-BE49-F238E27FC236}">
                  <a16:creationId xmlns:a16="http://schemas.microsoft.com/office/drawing/2014/main" id="{385ABCE2-E269-192F-CA80-4101546F1560}"/>
                </a:ext>
              </a:extLst>
            </p:cNvPr>
            <p:cNvSpPr/>
            <p:nvPr/>
          </p:nvSpPr>
          <p:spPr bwMode="auto">
            <a:xfrm>
              <a:off x="4479926" y="1717676"/>
              <a:ext cx="15875" cy="3492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1" y="17"/>
                </a:cxn>
                <a:cxn ang="0">
                  <a:pos x="5" y="30"/>
                </a:cxn>
                <a:cxn ang="0">
                  <a:pos x="3" y="37"/>
                </a:cxn>
                <a:cxn ang="0">
                  <a:pos x="1" y="46"/>
                </a:cxn>
                <a:cxn ang="0">
                  <a:pos x="0" y="53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2" y="67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7" y="65"/>
                </a:cxn>
                <a:cxn ang="0">
                  <a:pos x="8" y="63"/>
                </a:cxn>
                <a:cxn ang="0">
                  <a:pos x="9" y="61"/>
                </a:cxn>
                <a:cxn ang="0">
                  <a:pos x="9" y="61"/>
                </a:cxn>
                <a:cxn ang="0">
                  <a:pos x="10" y="47"/>
                </a:cxn>
                <a:cxn ang="0">
                  <a:pos x="14" y="33"/>
                </a:cxn>
                <a:cxn ang="0">
                  <a:pos x="20" y="20"/>
                </a:cxn>
                <a:cxn ang="0">
                  <a:pos x="28" y="7"/>
                </a:cxn>
                <a:cxn ang="0">
                  <a:pos x="28" y="7"/>
                </a:cxn>
                <a:cxn ang="0">
                  <a:pos x="28" y="5"/>
                </a:cxn>
                <a:cxn ang="0">
                  <a:pos x="28" y="3"/>
                </a:cxn>
                <a:cxn ang="0">
                  <a:pos x="27" y="2"/>
                </a:cxn>
                <a:cxn ang="0">
                  <a:pos x="26" y="1"/>
                </a:cxn>
                <a:cxn ang="0">
                  <a:pos x="24" y="0"/>
                </a:cxn>
                <a:cxn ang="0">
                  <a:pos x="23" y="0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8" h="67">
                  <a:moveTo>
                    <a:pt x="20" y="2"/>
                  </a:moveTo>
                  <a:lnTo>
                    <a:pt x="20" y="2"/>
                  </a:lnTo>
                  <a:lnTo>
                    <a:pt x="11" y="17"/>
                  </a:lnTo>
                  <a:lnTo>
                    <a:pt x="5" y="30"/>
                  </a:lnTo>
                  <a:lnTo>
                    <a:pt x="3" y="37"/>
                  </a:lnTo>
                  <a:lnTo>
                    <a:pt x="1" y="46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2" y="67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5"/>
                  </a:lnTo>
                  <a:lnTo>
                    <a:pt x="8" y="63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0" y="47"/>
                  </a:lnTo>
                  <a:lnTo>
                    <a:pt x="14" y="33"/>
                  </a:lnTo>
                  <a:lnTo>
                    <a:pt x="20" y="20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27" y="2"/>
                  </a:lnTo>
                  <a:lnTo>
                    <a:pt x="26" y="1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879">
              <a:extLst>
                <a:ext uri="{FF2B5EF4-FFF2-40B4-BE49-F238E27FC236}">
                  <a16:creationId xmlns:a16="http://schemas.microsoft.com/office/drawing/2014/main" id="{0F68030B-EAB3-A5DE-C8CB-2BFE9EFDBB6B}"/>
                </a:ext>
              </a:extLst>
            </p:cNvPr>
            <p:cNvSpPr/>
            <p:nvPr/>
          </p:nvSpPr>
          <p:spPr bwMode="auto">
            <a:xfrm>
              <a:off x="4521201" y="1730376"/>
              <a:ext cx="17463" cy="34925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19" y="18"/>
                </a:cxn>
                <a:cxn ang="0">
                  <a:pos x="14" y="32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3" y="66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6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22" y="35"/>
                </a:cxn>
                <a:cxn ang="0">
                  <a:pos x="29" y="21"/>
                </a:cxn>
                <a:cxn ang="0">
                  <a:pos x="35" y="6"/>
                </a:cxn>
                <a:cxn ang="0">
                  <a:pos x="35" y="6"/>
                </a:cxn>
                <a:cxn ang="0">
                  <a:pos x="35" y="4"/>
                </a:cxn>
                <a:cxn ang="0">
                  <a:pos x="34" y="2"/>
                </a:cxn>
                <a:cxn ang="0">
                  <a:pos x="33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2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35" h="66">
                  <a:moveTo>
                    <a:pt x="25" y="4"/>
                  </a:moveTo>
                  <a:lnTo>
                    <a:pt x="25" y="4"/>
                  </a:lnTo>
                  <a:lnTo>
                    <a:pt x="19" y="18"/>
                  </a:lnTo>
                  <a:lnTo>
                    <a:pt x="14" y="32"/>
                  </a:lnTo>
                  <a:lnTo>
                    <a:pt x="1" y="60"/>
                  </a:lnTo>
                  <a:lnTo>
                    <a:pt x="1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3" y="66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6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22" y="35"/>
                  </a:lnTo>
                  <a:lnTo>
                    <a:pt x="29" y="21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5" y="4"/>
                  </a:lnTo>
                  <a:lnTo>
                    <a:pt x="34" y="2"/>
                  </a:lnTo>
                  <a:lnTo>
                    <a:pt x="33" y="1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2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880">
              <a:extLst>
                <a:ext uri="{FF2B5EF4-FFF2-40B4-BE49-F238E27FC236}">
                  <a16:creationId xmlns:a16="http://schemas.microsoft.com/office/drawing/2014/main" id="{DFF37088-543C-E828-CCBF-B5CE999B412F}"/>
                </a:ext>
              </a:extLst>
            </p:cNvPr>
            <p:cNvSpPr/>
            <p:nvPr/>
          </p:nvSpPr>
          <p:spPr bwMode="auto">
            <a:xfrm>
              <a:off x="4184651" y="1482726"/>
              <a:ext cx="15875" cy="3810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20" y="4"/>
                </a:cxn>
                <a:cxn ang="0">
                  <a:pos x="10" y="35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70"/>
                </a:cxn>
                <a:cxn ang="0">
                  <a:pos x="2" y="72"/>
                </a:cxn>
                <a:cxn ang="0">
                  <a:pos x="3" y="72"/>
                </a:cxn>
                <a:cxn ang="0">
                  <a:pos x="5" y="72"/>
                </a:cxn>
                <a:cxn ang="0">
                  <a:pos x="8" y="72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0" y="69"/>
                </a:cxn>
                <a:cxn ang="0">
                  <a:pos x="19" y="38"/>
                </a:cxn>
                <a:cxn ang="0">
                  <a:pos x="28" y="6"/>
                </a:cxn>
                <a:cxn ang="0">
                  <a:pos x="28" y="6"/>
                </a:cxn>
                <a:cxn ang="0">
                  <a:pos x="29" y="4"/>
                </a:cxn>
                <a:cxn ang="0">
                  <a:pos x="28" y="3"/>
                </a:cxn>
                <a:cxn ang="0">
                  <a:pos x="27" y="1"/>
                </a:cxn>
                <a:cxn ang="0">
                  <a:pos x="25" y="1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4"/>
                </a:cxn>
                <a:cxn ang="0">
                  <a:pos x="20" y="4"/>
                </a:cxn>
              </a:cxnLst>
              <a:rect l="0" t="0" r="r" b="b"/>
              <a:pathLst>
                <a:path w="29" h="72">
                  <a:moveTo>
                    <a:pt x="20" y="4"/>
                  </a:moveTo>
                  <a:lnTo>
                    <a:pt x="20" y="4"/>
                  </a:lnTo>
                  <a:lnTo>
                    <a:pt x="10" y="35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70"/>
                  </a:lnTo>
                  <a:lnTo>
                    <a:pt x="2" y="72"/>
                  </a:lnTo>
                  <a:lnTo>
                    <a:pt x="3" y="72"/>
                  </a:lnTo>
                  <a:lnTo>
                    <a:pt x="5" y="72"/>
                  </a:lnTo>
                  <a:lnTo>
                    <a:pt x="8" y="72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19" y="3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9" y="4"/>
                  </a:lnTo>
                  <a:lnTo>
                    <a:pt x="28" y="3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4"/>
                  </a:lnTo>
                  <a:lnTo>
                    <a:pt x="2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881">
              <a:extLst>
                <a:ext uri="{FF2B5EF4-FFF2-40B4-BE49-F238E27FC236}">
                  <a16:creationId xmlns:a16="http://schemas.microsoft.com/office/drawing/2014/main" id="{BD217859-A6E9-79D2-3F1E-A47EF4539FA1}"/>
                </a:ext>
              </a:extLst>
            </p:cNvPr>
            <p:cNvSpPr/>
            <p:nvPr/>
          </p:nvSpPr>
          <p:spPr bwMode="auto">
            <a:xfrm>
              <a:off x="4214813" y="1498601"/>
              <a:ext cx="7938" cy="254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3" y="12"/>
                </a:cxn>
                <a:cxn ang="0">
                  <a:pos x="1" y="21"/>
                </a:cxn>
                <a:cxn ang="0">
                  <a:pos x="0" y="32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1" y="44"/>
                </a:cxn>
                <a:cxn ang="0">
                  <a:pos x="2" y="46"/>
                </a:cxn>
                <a:cxn ang="0">
                  <a:pos x="3" y="46"/>
                </a:cxn>
                <a:cxn ang="0">
                  <a:pos x="5" y="47"/>
                </a:cxn>
                <a:cxn ang="0">
                  <a:pos x="7" y="46"/>
                </a:cxn>
                <a:cxn ang="0">
                  <a:pos x="9" y="46"/>
                </a:cxn>
                <a:cxn ang="0">
                  <a:pos x="10" y="44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10" y="33"/>
                </a:cxn>
                <a:cxn ang="0">
                  <a:pos x="11" y="25"/>
                </a:cxn>
                <a:cxn ang="0">
                  <a:pos x="13" y="15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6" h="47">
                  <a:moveTo>
                    <a:pt x="8" y="2"/>
                  </a:moveTo>
                  <a:lnTo>
                    <a:pt x="8" y="2"/>
                  </a:lnTo>
                  <a:lnTo>
                    <a:pt x="3" y="12"/>
                  </a:lnTo>
                  <a:lnTo>
                    <a:pt x="1" y="21"/>
                  </a:lnTo>
                  <a:lnTo>
                    <a:pt x="0" y="3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44"/>
                  </a:lnTo>
                  <a:lnTo>
                    <a:pt x="2" y="46"/>
                  </a:lnTo>
                  <a:lnTo>
                    <a:pt x="3" y="46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6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33"/>
                  </a:lnTo>
                  <a:lnTo>
                    <a:pt x="11" y="25"/>
                  </a:lnTo>
                  <a:lnTo>
                    <a:pt x="13" y="1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882">
              <a:extLst>
                <a:ext uri="{FF2B5EF4-FFF2-40B4-BE49-F238E27FC236}">
                  <a16:creationId xmlns:a16="http://schemas.microsoft.com/office/drawing/2014/main" id="{369D81F6-0777-529B-7030-D97969D7799C}"/>
                </a:ext>
              </a:extLst>
            </p:cNvPr>
            <p:cNvSpPr/>
            <p:nvPr/>
          </p:nvSpPr>
          <p:spPr bwMode="auto">
            <a:xfrm>
              <a:off x="4244976" y="1498601"/>
              <a:ext cx="9525" cy="25400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7" y="4"/>
                </a:cxn>
                <a:cxn ang="0">
                  <a:pos x="5" y="14"/>
                </a:cxn>
                <a:cxn ang="0">
                  <a:pos x="3" y="24"/>
                </a:cxn>
                <a:cxn ang="0">
                  <a:pos x="1" y="33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1" y="44"/>
                </a:cxn>
                <a:cxn ang="0">
                  <a:pos x="1" y="46"/>
                </a:cxn>
                <a:cxn ang="0">
                  <a:pos x="3" y="46"/>
                </a:cxn>
                <a:cxn ang="0">
                  <a:pos x="5" y="47"/>
                </a:cxn>
                <a:cxn ang="0">
                  <a:pos x="7" y="46"/>
                </a:cxn>
                <a:cxn ang="0">
                  <a:pos x="9" y="46"/>
                </a:cxn>
                <a:cxn ang="0">
                  <a:pos x="10" y="44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12" y="33"/>
                </a:cxn>
                <a:cxn ang="0">
                  <a:pos x="14" y="24"/>
                </a:cxn>
                <a:cxn ang="0">
                  <a:pos x="16" y="14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17" h="47">
                  <a:moveTo>
                    <a:pt x="7" y="4"/>
                  </a:moveTo>
                  <a:lnTo>
                    <a:pt x="7" y="4"/>
                  </a:lnTo>
                  <a:lnTo>
                    <a:pt x="5" y="14"/>
                  </a:lnTo>
                  <a:lnTo>
                    <a:pt x="3" y="24"/>
                  </a:lnTo>
                  <a:lnTo>
                    <a:pt x="1" y="3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44"/>
                  </a:lnTo>
                  <a:lnTo>
                    <a:pt x="1" y="46"/>
                  </a:lnTo>
                  <a:lnTo>
                    <a:pt x="3" y="46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6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2" y="33"/>
                  </a:lnTo>
                  <a:lnTo>
                    <a:pt x="14" y="24"/>
                  </a:lnTo>
                  <a:lnTo>
                    <a:pt x="16" y="1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883">
              <a:extLst>
                <a:ext uri="{FF2B5EF4-FFF2-40B4-BE49-F238E27FC236}">
                  <a16:creationId xmlns:a16="http://schemas.microsoft.com/office/drawing/2014/main" id="{D3FA95B6-D30E-0D6B-A130-93971AF0255C}"/>
                </a:ext>
              </a:extLst>
            </p:cNvPr>
            <p:cNvSpPr/>
            <p:nvPr/>
          </p:nvSpPr>
          <p:spPr bwMode="auto">
            <a:xfrm>
              <a:off x="4778376" y="1522413"/>
              <a:ext cx="9525" cy="317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5" y="18"/>
                </a:cxn>
                <a:cxn ang="0">
                  <a:pos x="3" y="30"/>
                </a:cxn>
                <a:cxn ang="0">
                  <a:pos x="1" y="43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3" y="59"/>
                </a:cxn>
                <a:cxn ang="0">
                  <a:pos x="5" y="60"/>
                </a:cxn>
                <a:cxn ang="0">
                  <a:pos x="6" y="59"/>
                </a:cxn>
                <a:cxn ang="0">
                  <a:pos x="8" y="59"/>
                </a:cxn>
                <a:cxn ang="0">
                  <a:pos x="9" y="57"/>
                </a:cxn>
                <a:cxn ang="0">
                  <a:pos x="9" y="55"/>
                </a:cxn>
                <a:cxn ang="0">
                  <a:pos x="9" y="55"/>
                </a:cxn>
                <a:cxn ang="0">
                  <a:pos x="11" y="43"/>
                </a:cxn>
                <a:cxn ang="0">
                  <a:pos x="13" y="30"/>
                </a:cxn>
                <a:cxn ang="0">
                  <a:pos x="15" y="1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16" h="60">
                  <a:moveTo>
                    <a:pt x="6" y="4"/>
                  </a:moveTo>
                  <a:lnTo>
                    <a:pt x="6" y="4"/>
                  </a:lnTo>
                  <a:lnTo>
                    <a:pt x="5" y="18"/>
                  </a:lnTo>
                  <a:lnTo>
                    <a:pt x="3" y="30"/>
                  </a:lnTo>
                  <a:lnTo>
                    <a:pt x="1" y="4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3" y="59"/>
                  </a:lnTo>
                  <a:lnTo>
                    <a:pt x="5" y="60"/>
                  </a:lnTo>
                  <a:lnTo>
                    <a:pt x="6" y="59"/>
                  </a:lnTo>
                  <a:lnTo>
                    <a:pt x="8" y="59"/>
                  </a:lnTo>
                  <a:lnTo>
                    <a:pt x="9" y="57"/>
                  </a:lnTo>
                  <a:lnTo>
                    <a:pt x="9" y="55"/>
                  </a:lnTo>
                  <a:lnTo>
                    <a:pt x="9" y="55"/>
                  </a:lnTo>
                  <a:lnTo>
                    <a:pt x="11" y="43"/>
                  </a:lnTo>
                  <a:lnTo>
                    <a:pt x="13" y="30"/>
                  </a:lnTo>
                  <a:lnTo>
                    <a:pt x="15" y="1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884">
              <a:extLst>
                <a:ext uri="{FF2B5EF4-FFF2-40B4-BE49-F238E27FC236}">
                  <a16:creationId xmlns:a16="http://schemas.microsoft.com/office/drawing/2014/main" id="{65BD1935-CE87-7866-B2DD-84968D5557DE}"/>
                </a:ext>
              </a:extLst>
            </p:cNvPr>
            <p:cNvSpPr/>
            <p:nvPr/>
          </p:nvSpPr>
          <p:spPr bwMode="auto">
            <a:xfrm>
              <a:off x="4805363" y="1528763"/>
              <a:ext cx="12700" cy="31750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1" y="16"/>
                </a:cxn>
                <a:cxn ang="0">
                  <a:pos x="9" y="29"/>
                </a:cxn>
                <a:cxn ang="0">
                  <a:pos x="5" y="41"/>
                </a:cxn>
                <a:cxn ang="0">
                  <a:pos x="1" y="53"/>
                </a:cxn>
                <a:cxn ang="0">
                  <a:pos x="1" y="53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3" y="60"/>
                </a:cxn>
                <a:cxn ang="0">
                  <a:pos x="5" y="60"/>
                </a:cxn>
                <a:cxn ang="0">
                  <a:pos x="6" y="60"/>
                </a:cxn>
                <a:cxn ang="0">
                  <a:pos x="8" y="59"/>
                </a:cxn>
                <a:cxn ang="0">
                  <a:pos x="9" y="58"/>
                </a:cxn>
                <a:cxn ang="0">
                  <a:pos x="9" y="58"/>
                </a:cxn>
                <a:cxn ang="0">
                  <a:pos x="14" y="45"/>
                </a:cxn>
                <a:cxn ang="0">
                  <a:pos x="18" y="32"/>
                </a:cxn>
                <a:cxn ang="0">
                  <a:pos x="21" y="18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1" y="3"/>
                </a:cxn>
                <a:cxn ang="0">
                  <a:pos x="20" y="1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4" y="1"/>
                </a:cxn>
                <a:cxn ang="0">
                  <a:pos x="13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22" h="60">
                  <a:moveTo>
                    <a:pt x="13" y="5"/>
                  </a:moveTo>
                  <a:lnTo>
                    <a:pt x="13" y="5"/>
                  </a:lnTo>
                  <a:lnTo>
                    <a:pt x="11" y="16"/>
                  </a:lnTo>
                  <a:lnTo>
                    <a:pt x="9" y="29"/>
                  </a:lnTo>
                  <a:lnTo>
                    <a:pt x="5" y="41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6" y="60"/>
                  </a:lnTo>
                  <a:lnTo>
                    <a:pt x="8" y="59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4" y="45"/>
                  </a:lnTo>
                  <a:lnTo>
                    <a:pt x="18" y="32"/>
                  </a:lnTo>
                  <a:lnTo>
                    <a:pt x="21" y="18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3"/>
                  </a:lnTo>
                  <a:lnTo>
                    <a:pt x="20" y="1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1"/>
                  </a:lnTo>
                  <a:lnTo>
                    <a:pt x="13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885">
              <a:extLst>
                <a:ext uri="{FF2B5EF4-FFF2-40B4-BE49-F238E27FC236}">
                  <a16:creationId xmlns:a16="http://schemas.microsoft.com/office/drawing/2014/main" id="{795A63BE-F284-5E98-C024-60A4041C89C3}"/>
                </a:ext>
              </a:extLst>
            </p:cNvPr>
            <p:cNvSpPr/>
            <p:nvPr/>
          </p:nvSpPr>
          <p:spPr bwMode="auto">
            <a:xfrm>
              <a:off x="4494213" y="1227138"/>
              <a:ext cx="20638" cy="28575"/>
            </a:xfrm>
            <a:custGeom>
              <a:avLst/>
              <a:gdLst/>
              <a:ahLst/>
              <a:cxnLst>
                <a:cxn ang="0">
                  <a:pos x="32" y="5"/>
                </a:cxn>
                <a:cxn ang="0">
                  <a:pos x="32" y="5"/>
                </a:cxn>
                <a:cxn ang="0">
                  <a:pos x="31" y="8"/>
                </a:cxn>
                <a:cxn ang="0">
                  <a:pos x="30" y="11"/>
                </a:cxn>
                <a:cxn ang="0">
                  <a:pos x="26" y="17"/>
                </a:cxn>
                <a:cxn ang="0">
                  <a:pos x="21" y="22"/>
                </a:cxn>
                <a:cxn ang="0">
                  <a:pos x="15" y="27"/>
                </a:cxn>
                <a:cxn ang="0">
                  <a:pos x="15" y="27"/>
                </a:cxn>
                <a:cxn ang="0">
                  <a:pos x="11" y="32"/>
                </a:cxn>
                <a:cxn ang="0">
                  <a:pos x="6" y="36"/>
                </a:cxn>
                <a:cxn ang="0">
                  <a:pos x="3" y="42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0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2" y="44"/>
                </a:cxn>
                <a:cxn ang="0">
                  <a:pos x="17" y="38"/>
                </a:cxn>
                <a:cxn ang="0">
                  <a:pos x="28" y="29"/>
                </a:cxn>
                <a:cxn ang="0">
                  <a:pos x="32" y="23"/>
                </a:cxn>
                <a:cxn ang="0">
                  <a:pos x="37" y="18"/>
                </a:cxn>
                <a:cxn ang="0">
                  <a:pos x="40" y="12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1"/>
                </a:cxn>
                <a:cxn ang="0">
                  <a:pos x="38" y="1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3" y="1"/>
                </a:cxn>
                <a:cxn ang="0">
                  <a:pos x="32" y="3"/>
                </a:cxn>
                <a:cxn ang="0">
                  <a:pos x="32" y="5"/>
                </a:cxn>
                <a:cxn ang="0">
                  <a:pos x="32" y="5"/>
                </a:cxn>
              </a:cxnLst>
              <a:rect l="0" t="0" r="r" b="b"/>
              <a:pathLst>
                <a:path w="41" h="53">
                  <a:moveTo>
                    <a:pt x="32" y="5"/>
                  </a:moveTo>
                  <a:lnTo>
                    <a:pt x="32" y="5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26" y="17"/>
                  </a:lnTo>
                  <a:lnTo>
                    <a:pt x="21" y="22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1" y="32"/>
                  </a:lnTo>
                  <a:lnTo>
                    <a:pt x="6" y="36"/>
                  </a:lnTo>
                  <a:lnTo>
                    <a:pt x="3" y="42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2" y="44"/>
                  </a:lnTo>
                  <a:lnTo>
                    <a:pt x="17" y="38"/>
                  </a:lnTo>
                  <a:lnTo>
                    <a:pt x="28" y="29"/>
                  </a:lnTo>
                  <a:lnTo>
                    <a:pt x="32" y="23"/>
                  </a:lnTo>
                  <a:lnTo>
                    <a:pt x="37" y="18"/>
                  </a:lnTo>
                  <a:lnTo>
                    <a:pt x="40" y="12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1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3" y="1"/>
                  </a:lnTo>
                  <a:lnTo>
                    <a:pt x="32" y="3"/>
                  </a:lnTo>
                  <a:lnTo>
                    <a:pt x="32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886">
              <a:extLst>
                <a:ext uri="{FF2B5EF4-FFF2-40B4-BE49-F238E27FC236}">
                  <a16:creationId xmlns:a16="http://schemas.microsoft.com/office/drawing/2014/main" id="{160080C1-61EF-CA4B-07BB-4A2C862F8221}"/>
                </a:ext>
              </a:extLst>
            </p:cNvPr>
            <p:cNvSpPr/>
            <p:nvPr/>
          </p:nvSpPr>
          <p:spPr bwMode="auto">
            <a:xfrm>
              <a:off x="4527551" y="1233488"/>
              <a:ext cx="20638" cy="222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" y="33"/>
                </a:cxn>
                <a:cxn ang="0">
                  <a:pos x="2" y="33"/>
                </a:cxn>
                <a:cxn ang="0">
                  <a:pos x="1" y="35"/>
                </a:cxn>
                <a:cxn ang="0">
                  <a:pos x="0" y="37"/>
                </a:cxn>
                <a:cxn ang="0">
                  <a:pos x="1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5" y="41"/>
                </a:cxn>
                <a:cxn ang="0">
                  <a:pos x="6" y="41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7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8" y="1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1" h="41">
                  <a:moveTo>
                    <a:pt x="33" y="2"/>
                  </a:moveTo>
                  <a:lnTo>
                    <a:pt x="33" y="2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1" y="35"/>
                  </a:lnTo>
                  <a:lnTo>
                    <a:pt x="0" y="37"/>
                  </a:lnTo>
                  <a:lnTo>
                    <a:pt x="1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5" y="41"/>
                  </a:lnTo>
                  <a:lnTo>
                    <a:pt x="6" y="41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7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887">
              <a:extLst>
                <a:ext uri="{FF2B5EF4-FFF2-40B4-BE49-F238E27FC236}">
                  <a16:creationId xmlns:a16="http://schemas.microsoft.com/office/drawing/2014/main" id="{A86AE9E7-1B23-2759-5B61-D491FA05A8B1}"/>
                </a:ext>
              </a:extLst>
            </p:cNvPr>
            <p:cNvSpPr/>
            <p:nvPr/>
          </p:nvSpPr>
          <p:spPr bwMode="auto">
            <a:xfrm>
              <a:off x="4564063" y="1230313"/>
              <a:ext cx="22225" cy="28575"/>
            </a:xfrm>
            <a:custGeom>
              <a:avLst/>
              <a:gdLst/>
              <a:ahLst/>
              <a:cxnLst>
                <a:cxn ang="0">
                  <a:pos x="32" y="5"/>
                </a:cxn>
                <a:cxn ang="0">
                  <a:pos x="32" y="5"/>
                </a:cxn>
                <a:cxn ang="0">
                  <a:pos x="31" y="11"/>
                </a:cxn>
                <a:cxn ang="0">
                  <a:pos x="27" y="16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1" y="36"/>
                </a:cxn>
                <a:cxn ang="0">
                  <a:pos x="2" y="45"/>
                </a:cxn>
                <a:cxn ang="0">
                  <a:pos x="2" y="45"/>
                </a:cxn>
                <a:cxn ang="0">
                  <a:pos x="0" y="47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2" y="53"/>
                </a:cxn>
                <a:cxn ang="0">
                  <a:pos x="3" y="54"/>
                </a:cxn>
                <a:cxn ang="0">
                  <a:pos x="5" y="54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8" y="53"/>
                </a:cxn>
                <a:cxn ang="0">
                  <a:pos x="18" y="42"/>
                </a:cxn>
                <a:cxn ang="0">
                  <a:pos x="30" y="31"/>
                </a:cxn>
                <a:cxn ang="0">
                  <a:pos x="34" y="25"/>
                </a:cxn>
                <a:cxn ang="0">
                  <a:pos x="38" y="18"/>
                </a:cxn>
                <a:cxn ang="0">
                  <a:pos x="40" y="12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4" y="2"/>
                </a:cxn>
                <a:cxn ang="0">
                  <a:pos x="33" y="3"/>
                </a:cxn>
                <a:cxn ang="0">
                  <a:pos x="32" y="5"/>
                </a:cxn>
                <a:cxn ang="0">
                  <a:pos x="32" y="5"/>
                </a:cxn>
              </a:cxnLst>
              <a:rect l="0" t="0" r="r" b="b"/>
              <a:pathLst>
                <a:path w="41" h="54">
                  <a:moveTo>
                    <a:pt x="32" y="5"/>
                  </a:moveTo>
                  <a:lnTo>
                    <a:pt x="32" y="5"/>
                  </a:lnTo>
                  <a:lnTo>
                    <a:pt x="31" y="11"/>
                  </a:lnTo>
                  <a:lnTo>
                    <a:pt x="27" y="16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1" y="36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0" y="47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2" y="53"/>
                  </a:lnTo>
                  <a:lnTo>
                    <a:pt x="3" y="54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18" y="42"/>
                  </a:lnTo>
                  <a:lnTo>
                    <a:pt x="30" y="31"/>
                  </a:lnTo>
                  <a:lnTo>
                    <a:pt x="34" y="25"/>
                  </a:lnTo>
                  <a:lnTo>
                    <a:pt x="38" y="18"/>
                  </a:lnTo>
                  <a:lnTo>
                    <a:pt x="40" y="12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4" y="2"/>
                  </a:lnTo>
                  <a:lnTo>
                    <a:pt x="33" y="3"/>
                  </a:lnTo>
                  <a:lnTo>
                    <a:pt x="32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888">
              <a:extLst>
                <a:ext uri="{FF2B5EF4-FFF2-40B4-BE49-F238E27FC236}">
                  <a16:creationId xmlns:a16="http://schemas.microsoft.com/office/drawing/2014/main" id="{CF4E9B01-D280-F22A-5422-4CE8CC2F0D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4326" y="1127126"/>
              <a:ext cx="785813" cy="679450"/>
            </a:xfrm>
            <a:custGeom>
              <a:avLst/>
              <a:gdLst/>
              <a:ahLst/>
              <a:cxnLst>
                <a:cxn ang="0">
                  <a:pos x="634" y="1271"/>
                </a:cxn>
                <a:cxn ang="0">
                  <a:pos x="387" y="1234"/>
                </a:cxn>
                <a:cxn ang="0">
                  <a:pos x="279" y="1187"/>
                </a:cxn>
                <a:cxn ang="0">
                  <a:pos x="153" y="1083"/>
                </a:cxn>
                <a:cxn ang="0">
                  <a:pos x="66" y="954"/>
                </a:cxn>
                <a:cxn ang="0">
                  <a:pos x="17" y="807"/>
                </a:cxn>
                <a:cxn ang="0">
                  <a:pos x="1" y="598"/>
                </a:cxn>
                <a:cxn ang="0">
                  <a:pos x="25" y="439"/>
                </a:cxn>
                <a:cxn ang="0">
                  <a:pos x="63" y="319"/>
                </a:cxn>
                <a:cxn ang="0">
                  <a:pos x="107" y="205"/>
                </a:cxn>
                <a:cxn ang="0">
                  <a:pos x="207" y="99"/>
                </a:cxn>
                <a:cxn ang="0">
                  <a:pos x="338" y="36"/>
                </a:cxn>
                <a:cxn ang="0">
                  <a:pos x="560" y="4"/>
                </a:cxn>
                <a:cxn ang="0">
                  <a:pos x="748" y="0"/>
                </a:cxn>
                <a:cxn ang="0">
                  <a:pos x="830" y="3"/>
                </a:cxn>
                <a:cxn ang="0">
                  <a:pos x="977" y="24"/>
                </a:cxn>
                <a:cxn ang="0">
                  <a:pos x="1080" y="55"/>
                </a:cxn>
                <a:cxn ang="0">
                  <a:pos x="1243" y="152"/>
                </a:cxn>
                <a:cxn ang="0">
                  <a:pos x="1363" y="247"/>
                </a:cxn>
                <a:cxn ang="0">
                  <a:pos x="1435" y="371"/>
                </a:cxn>
                <a:cxn ang="0">
                  <a:pos x="1481" y="506"/>
                </a:cxn>
                <a:cxn ang="0">
                  <a:pos x="1480" y="666"/>
                </a:cxn>
                <a:cxn ang="0">
                  <a:pos x="1460" y="824"/>
                </a:cxn>
                <a:cxn ang="0">
                  <a:pos x="1402" y="976"/>
                </a:cxn>
                <a:cxn ang="0">
                  <a:pos x="1313" y="1099"/>
                </a:cxn>
                <a:cxn ang="0">
                  <a:pos x="1184" y="1204"/>
                </a:cxn>
                <a:cxn ang="0">
                  <a:pos x="1039" y="1257"/>
                </a:cxn>
                <a:cxn ang="0">
                  <a:pos x="808" y="1282"/>
                </a:cxn>
                <a:cxn ang="0">
                  <a:pos x="501" y="40"/>
                </a:cxn>
                <a:cxn ang="0">
                  <a:pos x="326" y="76"/>
                </a:cxn>
                <a:cxn ang="0">
                  <a:pos x="213" y="137"/>
                </a:cxn>
                <a:cxn ang="0">
                  <a:pos x="142" y="226"/>
                </a:cxn>
                <a:cxn ang="0">
                  <a:pos x="75" y="396"/>
                </a:cxn>
                <a:cxn ang="0">
                  <a:pos x="40" y="570"/>
                </a:cxn>
                <a:cxn ang="0">
                  <a:pos x="41" y="747"/>
                </a:cxn>
                <a:cxn ang="0">
                  <a:pos x="87" y="916"/>
                </a:cxn>
                <a:cxn ang="0">
                  <a:pos x="173" y="1051"/>
                </a:cxn>
                <a:cxn ang="0">
                  <a:pos x="310" y="1162"/>
                </a:cxn>
                <a:cxn ang="0">
                  <a:pos x="445" y="1210"/>
                </a:cxn>
                <a:cxn ang="0">
                  <a:pos x="791" y="1244"/>
                </a:cxn>
                <a:cxn ang="0">
                  <a:pos x="977" y="1230"/>
                </a:cxn>
                <a:cxn ang="0">
                  <a:pos x="1073" y="1215"/>
                </a:cxn>
                <a:cxn ang="0">
                  <a:pos x="1202" y="1150"/>
                </a:cxn>
                <a:cxn ang="0">
                  <a:pos x="1325" y="1029"/>
                </a:cxn>
                <a:cxn ang="0">
                  <a:pos x="1401" y="891"/>
                </a:cxn>
                <a:cxn ang="0">
                  <a:pos x="1444" y="708"/>
                </a:cxn>
                <a:cxn ang="0">
                  <a:pos x="1446" y="544"/>
                </a:cxn>
                <a:cxn ang="0">
                  <a:pos x="1395" y="376"/>
                </a:cxn>
                <a:cxn ang="0">
                  <a:pos x="1325" y="258"/>
                </a:cxn>
                <a:cxn ang="0">
                  <a:pos x="1268" y="211"/>
                </a:cxn>
                <a:cxn ang="0">
                  <a:pos x="1113" y="110"/>
                </a:cxn>
                <a:cxn ang="0">
                  <a:pos x="1046" y="84"/>
                </a:cxn>
                <a:cxn ang="0">
                  <a:pos x="939" y="51"/>
                </a:cxn>
                <a:cxn ang="0">
                  <a:pos x="751" y="36"/>
                </a:cxn>
                <a:cxn ang="0">
                  <a:pos x="700" y="36"/>
                </a:cxn>
              </a:cxnLst>
              <a:rect l="0" t="0" r="r" b="b"/>
              <a:pathLst>
                <a:path w="1484" h="1282">
                  <a:moveTo>
                    <a:pt x="779" y="1282"/>
                  </a:moveTo>
                  <a:lnTo>
                    <a:pt x="779" y="1282"/>
                  </a:lnTo>
                  <a:lnTo>
                    <a:pt x="740" y="1281"/>
                  </a:lnTo>
                  <a:lnTo>
                    <a:pt x="703" y="1279"/>
                  </a:lnTo>
                  <a:lnTo>
                    <a:pt x="668" y="1276"/>
                  </a:lnTo>
                  <a:lnTo>
                    <a:pt x="634" y="1271"/>
                  </a:lnTo>
                  <a:lnTo>
                    <a:pt x="634" y="1271"/>
                  </a:lnTo>
                  <a:lnTo>
                    <a:pt x="589" y="1264"/>
                  </a:lnTo>
                  <a:lnTo>
                    <a:pt x="543" y="1259"/>
                  </a:lnTo>
                  <a:lnTo>
                    <a:pt x="543" y="1259"/>
                  </a:lnTo>
                  <a:lnTo>
                    <a:pt x="480" y="1252"/>
                  </a:lnTo>
                  <a:lnTo>
                    <a:pt x="449" y="1248"/>
                  </a:lnTo>
                  <a:lnTo>
                    <a:pt x="418" y="1242"/>
                  </a:lnTo>
                  <a:lnTo>
                    <a:pt x="387" y="1234"/>
                  </a:lnTo>
                  <a:lnTo>
                    <a:pt x="357" y="1225"/>
                  </a:lnTo>
                  <a:lnTo>
                    <a:pt x="342" y="1220"/>
                  </a:lnTo>
                  <a:lnTo>
                    <a:pt x="328" y="1214"/>
                  </a:lnTo>
                  <a:lnTo>
                    <a:pt x="313" y="1206"/>
                  </a:lnTo>
                  <a:lnTo>
                    <a:pt x="300" y="1199"/>
                  </a:lnTo>
                  <a:lnTo>
                    <a:pt x="300" y="1199"/>
                  </a:lnTo>
                  <a:lnTo>
                    <a:pt x="279" y="1187"/>
                  </a:lnTo>
                  <a:lnTo>
                    <a:pt x="258" y="1173"/>
                  </a:lnTo>
                  <a:lnTo>
                    <a:pt x="239" y="1160"/>
                  </a:lnTo>
                  <a:lnTo>
                    <a:pt x="220" y="1145"/>
                  </a:lnTo>
                  <a:lnTo>
                    <a:pt x="202" y="1131"/>
                  </a:lnTo>
                  <a:lnTo>
                    <a:pt x="185" y="1115"/>
                  </a:lnTo>
                  <a:lnTo>
                    <a:pt x="168" y="1100"/>
                  </a:lnTo>
                  <a:lnTo>
                    <a:pt x="153" y="1083"/>
                  </a:lnTo>
                  <a:lnTo>
                    <a:pt x="138" y="1067"/>
                  </a:lnTo>
                  <a:lnTo>
                    <a:pt x="124" y="1049"/>
                  </a:lnTo>
                  <a:lnTo>
                    <a:pt x="110" y="1031"/>
                  </a:lnTo>
                  <a:lnTo>
                    <a:pt x="98" y="1013"/>
                  </a:lnTo>
                  <a:lnTo>
                    <a:pt x="86" y="993"/>
                  </a:lnTo>
                  <a:lnTo>
                    <a:pt x="75" y="973"/>
                  </a:lnTo>
                  <a:lnTo>
                    <a:pt x="66" y="954"/>
                  </a:lnTo>
                  <a:lnTo>
                    <a:pt x="56" y="933"/>
                  </a:lnTo>
                  <a:lnTo>
                    <a:pt x="56" y="933"/>
                  </a:lnTo>
                  <a:lnTo>
                    <a:pt x="46" y="908"/>
                  </a:lnTo>
                  <a:lnTo>
                    <a:pt x="37" y="882"/>
                  </a:lnTo>
                  <a:lnTo>
                    <a:pt x="29" y="857"/>
                  </a:lnTo>
                  <a:lnTo>
                    <a:pt x="22" y="832"/>
                  </a:lnTo>
                  <a:lnTo>
                    <a:pt x="17" y="807"/>
                  </a:lnTo>
                  <a:lnTo>
                    <a:pt x="12" y="784"/>
                  </a:lnTo>
                  <a:lnTo>
                    <a:pt x="9" y="759"/>
                  </a:lnTo>
                  <a:lnTo>
                    <a:pt x="6" y="735"/>
                  </a:lnTo>
                  <a:lnTo>
                    <a:pt x="3" y="711"/>
                  </a:lnTo>
                  <a:lnTo>
                    <a:pt x="1" y="688"/>
                  </a:lnTo>
                  <a:lnTo>
                    <a:pt x="0" y="643"/>
                  </a:lnTo>
                  <a:lnTo>
                    <a:pt x="1" y="598"/>
                  </a:lnTo>
                  <a:lnTo>
                    <a:pt x="3" y="556"/>
                  </a:lnTo>
                  <a:lnTo>
                    <a:pt x="3" y="556"/>
                  </a:lnTo>
                  <a:lnTo>
                    <a:pt x="6" y="532"/>
                  </a:lnTo>
                  <a:lnTo>
                    <a:pt x="9" y="508"/>
                  </a:lnTo>
                  <a:lnTo>
                    <a:pt x="14" y="485"/>
                  </a:lnTo>
                  <a:lnTo>
                    <a:pt x="19" y="462"/>
                  </a:lnTo>
                  <a:lnTo>
                    <a:pt x="25" y="439"/>
                  </a:lnTo>
                  <a:lnTo>
                    <a:pt x="32" y="418"/>
                  </a:lnTo>
                  <a:lnTo>
                    <a:pt x="47" y="372"/>
                  </a:lnTo>
                  <a:lnTo>
                    <a:pt x="50" y="363"/>
                  </a:lnTo>
                  <a:lnTo>
                    <a:pt x="50" y="363"/>
                  </a:lnTo>
                  <a:lnTo>
                    <a:pt x="56" y="342"/>
                  </a:lnTo>
                  <a:lnTo>
                    <a:pt x="63" y="319"/>
                  </a:lnTo>
                  <a:lnTo>
                    <a:pt x="63" y="319"/>
                  </a:lnTo>
                  <a:lnTo>
                    <a:pt x="72" y="288"/>
                  </a:lnTo>
                  <a:lnTo>
                    <a:pt x="81" y="259"/>
                  </a:lnTo>
                  <a:lnTo>
                    <a:pt x="86" y="245"/>
                  </a:lnTo>
                  <a:lnTo>
                    <a:pt x="93" y="231"/>
                  </a:lnTo>
                  <a:lnTo>
                    <a:pt x="100" y="218"/>
                  </a:lnTo>
                  <a:lnTo>
                    <a:pt x="107" y="205"/>
                  </a:lnTo>
                  <a:lnTo>
                    <a:pt x="107" y="205"/>
                  </a:lnTo>
                  <a:lnTo>
                    <a:pt x="120" y="188"/>
                  </a:lnTo>
                  <a:lnTo>
                    <a:pt x="133" y="170"/>
                  </a:lnTo>
                  <a:lnTo>
                    <a:pt x="146" y="154"/>
                  </a:lnTo>
                  <a:lnTo>
                    <a:pt x="161" y="139"/>
                  </a:lnTo>
                  <a:lnTo>
                    <a:pt x="175" y="125"/>
                  </a:lnTo>
                  <a:lnTo>
                    <a:pt x="191" y="112"/>
                  </a:lnTo>
                  <a:lnTo>
                    <a:pt x="207" y="99"/>
                  </a:lnTo>
                  <a:lnTo>
                    <a:pt x="223" y="88"/>
                  </a:lnTo>
                  <a:lnTo>
                    <a:pt x="241" y="78"/>
                  </a:lnTo>
                  <a:lnTo>
                    <a:pt x="258" y="67"/>
                  </a:lnTo>
                  <a:lnTo>
                    <a:pt x="277" y="59"/>
                  </a:lnTo>
                  <a:lnTo>
                    <a:pt x="297" y="51"/>
                  </a:lnTo>
                  <a:lnTo>
                    <a:pt x="317" y="44"/>
                  </a:lnTo>
                  <a:lnTo>
                    <a:pt x="338" y="36"/>
                  </a:lnTo>
                  <a:lnTo>
                    <a:pt x="360" y="31"/>
                  </a:lnTo>
                  <a:lnTo>
                    <a:pt x="383" y="26"/>
                  </a:lnTo>
                  <a:lnTo>
                    <a:pt x="383" y="26"/>
                  </a:lnTo>
                  <a:lnTo>
                    <a:pt x="427" y="18"/>
                  </a:lnTo>
                  <a:lnTo>
                    <a:pt x="472" y="11"/>
                  </a:lnTo>
                  <a:lnTo>
                    <a:pt x="516" y="7"/>
                  </a:lnTo>
                  <a:lnTo>
                    <a:pt x="560" y="4"/>
                  </a:lnTo>
                  <a:lnTo>
                    <a:pt x="606" y="2"/>
                  </a:lnTo>
                  <a:lnTo>
                    <a:pt x="651" y="1"/>
                  </a:lnTo>
                  <a:lnTo>
                    <a:pt x="744" y="0"/>
                  </a:lnTo>
                  <a:lnTo>
                    <a:pt x="744" y="0"/>
                  </a:lnTo>
                  <a:lnTo>
                    <a:pt x="746" y="0"/>
                  </a:lnTo>
                  <a:lnTo>
                    <a:pt x="747" y="0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50" y="0"/>
                  </a:lnTo>
                  <a:lnTo>
                    <a:pt x="751" y="0"/>
                  </a:lnTo>
                  <a:lnTo>
                    <a:pt x="751" y="0"/>
                  </a:lnTo>
                  <a:lnTo>
                    <a:pt x="792" y="1"/>
                  </a:lnTo>
                  <a:lnTo>
                    <a:pt x="792" y="1"/>
                  </a:lnTo>
                  <a:lnTo>
                    <a:pt x="830" y="3"/>
                  </a:lnTo>
                  <a:lnTo>
                    <a:pt x="868" y="5"/>
                  </a:lnTo>
                  <a:lnTo>
                    <a:pt x="905" y="8"/>
                  </a:lnTo>
                  <a:lnTo>
                    <a:pt x="923" y="11"/>
                  </a:lnTo>
                  <a:lnTo>
                    <a:pt x="941" y="14"/>
                  </a:lnTo>
                  <a:lnTo>
                    <a:pt x="941" y="14"/>
                  </a:lnTo>
                  <a:lnTo>
                    <a:pt x="959" y="19"/>
                  </a:lnTo>
                  <a:lnTo>
                    <a:pt x="977" y="24"/>
                  </a:lnTo>
                  <a:lnTo>
                    <a:pt x="1011" y="35"/>
                  </a:lnTo>
                  <a:lnTo>
                    <a:pt x="1011" y="35"/>
                  </a:lnTo>
                  <a:lnTo>
                    <a:pt x="1041" y="45"/>
                  </a:lnTo>
                  <a:lnTo>
                    <a:pt x="1041" y="45"/>
                  </a:lnTo>
                  <a:lnTo>
                    <a:pt x="1066" y="52"/>
                  </a:lnTo>
                  <a:lnTo>
                    <a:pt x="1066" y="52"/>
                  </a:lnTo>
                  <a:lnTo>
                    <a:pt x="1080" y="55"/>
                  </a:lnTo>
                  <a:lnTo>
                    <a:pt x="1094" y="59"/>
                  </a:lnTo>
                  <a:lnTo>
                    <a:pt x="1107" y="64"/>
                  </a:lnTo>
                  <a:lnTo>
                    <a:pt x="1120" y="70"/>
                  </a:lnTo>
                  <a:lnTo>
                    <a:pt x="1120" y="70"/>
                  </a:lnTo>
                  <a:lnTo>
                    <a:pt x="1189" y="116"/>
                  </a:lnTo>
                  <a:lnTo>
                    <a:pt x="1189" y="116"/>
                  </a:lnTo>
                  <a:lnTo>
                    <a:pt x="1243" y="152"/>
                  </a:lnTo>
                  <a:lnTo>
                    <a:pt x="1298" y="187"/>
                  </a:lnTo>
                  <a:lnTo>
                    <a:pt x="1298" y="187"/>
                  </a:lnTo>
                  <a:lnTo>
                    <a:pt x="1307" y="193"/>
                  </a:lnTo>
                  <a:lnTo>
                    <a:pt x="1317" y="200"/>
                  </a:lnTo>
                  <a:lnTo>
                    <a:pt x="1334" y="215"/>
                  </a:lnTo>
                  <a:lnTo>
                    <a:pt x="1350" y="230"/>
                  </a:lnTo>
                  <a:lnTo>
                    <a:pt x="1363" y="247"/>
                  </a:lnTo>
                  <a:lnTo>
                    <a:pt x="1377" y="264"/>
                  </a:lnTo>
                  <a:lnTo>
                    <a:pt x="1388" y="283"/>
                  </a:lnTo>
                  <a:lnTo>
                    <a:pt x="1398" y="301"/>
                  </a:lnTo>
                  <a:lnTo>
                    <a:pt x="1408" y="318"/>
                  </a:lnTo>
                  <a:lnTo>
                    <a:pt x="1415" y="334"/>
                  </a:lnTo>
                  <a:lnTo>
                    <a:pt x="1415" y="334"/>
                  </a:lnTo>
                  <a:lnTo>
                    <a:pt x="1435" y="371"/>
                  </a:lnTo>
                  <a:lnTo>
                    <a:pt x="1452" y="409"/>
                  </a:lnTo>
                  <a:lnTo>
                    <a:pt x="1461" y="429"/>
                  </a:lnTo>
                  <a:lnTo>
                    <a:pt x="1468" y="449"/>
                  </a:lnTo>
                  <a:lnTo>
                    <a:pt x="1474" y="469"/>
                  </a:lnTo>
                  <a:lnTo>
                    <a:pt x="1478" y="489"/>
                  </a:lnTo>
                  <a:lnTo>
                    <a:pt x="1478" y="489"/>
                  </a:lnTo>
                  <a:lnTo>
                    <a:pt x="1481" y="506"/>
                  </a:lnTo>
                  <a:lnTo>
                    <a:pt x="1483" y="523"/>
                  </a:lnTo>
                  <a:lnTo>
                    <a:pt x="1484" y="542"/>
                  </a:lnTo>
                  <a:lnTo>
                    <a:pt x="1484" y="560"/>
                  </a:lnTo>
                  <a:lnTo>
                    <a:pt x="1483" y="596"/>
                  </a:lnTo>
                  <a:lnTo>
                    <a:pt x="1481" y="632"/>
                  </a:lnTo>
                  <a:lnTo>
                    <a:pt x="1481" y="632"/>
                  </a:lnTo>
                  <a:lnTo>
                    <a:pt x="1480" y="666"/>
                  </a:lnTo>
                  <a:lnTo>
                    <a:pt x="1479" y="701"/>
                  </a:lnTo>
                  <a:lnTo>
                    <a:pt x="1479" y="701"/>
                  </a:lnTo>
                  <a:lnTo>
                    <a:pt x="1478" y="724"/>
                  </a:lnTo>
                  <a:lnTo>
                    <a:pt x="1475" y="749"/>
                  </a:lnTo>
                  <a:lnTo>
                    <a:pt x="1471" y="774"/>
                  </a:lnTo>
                  <a:lnTo>
                    <a:pt x="1466" y="799"/>
                  </a:lnTo>
                  <a:lnTo>
                    <a:pt x="1460" y="824"/>
                  </a:lnTo>
                  <a:lnTo>
                    <a:pt x="1453" y="848"/>
                  </a:lnTo>
                  <a:lnTo>
                    <a:pt x="1439" y="893"/>
                  </a:lnTo>
                  <a:lnTo>
                    <a:pt x="1439" y="893"/>
                  </a:lnTo>
                  <a:lnTo>
                    <a:pt x="1431" y="914"/>
                  </a:lnTo>
                  <a:lnTo>
                    <a:pt x="1422" y="936"/>
                  </a:lnTo>
                  <a:lnTo>
                    <a:pt x="1413" y="956"/>
                  </a:lnTo>
                  <a:lnTo>
                    <a:pt x="1402" y="976"/>
                  </a:lnTo>
                  <a:lnTo>
                    <a:pt x="1390" y="997"/>
                  </a:lnTo>
                  <a:lnTo>
                    <a:pt x="1377" y="1018"/>
                  </a:lnTo>
                  <a:lnTo>
                    <a:pt x="1362" y="1037"/>
                  </a:lnTo>
                  <a:lnTo>
                    <a:pt x="1347" y="1058"/>
                  </a:lnTo>
                  <a:lnTo>
                    <a:pt x="1347" y="1058"/>
                  </a:lnTo>
                  <a:lnTo>
                    <a:pt x="1330" y="1079"/>
                  </a:lnTo>
                  <a:lnTo>
                    <a:pt x="1313" y="1099"/>
                  </a:lnTo>
                  <a:lnTo>
                    <a:pt x="1296" y="1116"/>
                  </a:lnTo>
                  <a:lnTo>
                    <a:pt x="1278" y="1134"/>
                  </a:lnTo>
                  <a:lnTo>
                    <a:pt x="1260" y="1150"/>
                  </a:lnTo>
                  <a:lnTo>
                    <a:pt x="1242" y="1165"/>
                  </a:lnTo>
                  <a:lnTo>
                    <a:pt x="1222" y="1179"/>
                  </a:lnTo>
                  <a:lnTo>
                    <a:pt x="1204" y="1192"/>
                  </a:lnTo>
                  <a:lnTo>
                    <a:pt x="1184" y="1204"/>
                  </a:lnTo>
                  <a:lnTo>
                    <a:pt x="1164" y="1215"/>
                  </a:lnTo>
                  <a:lnTo>
                    <a:pt x="1145" y="1224"/>
                  </a:lnTo>
                  <a:lnTo>
                    <a:pt x="1124" y="1233"/>
                  </a:lnTo>
                  <a:lnTo>
                    <a:pt x="1103" y="1241"/>
                  </a:lnTo>
                  <a:lnTo>
                    <a:pt x="1082" y="1247"/>
                  </a:lnTo>
                  <a:lnTo>
                    <a:pt x="1061" y="1253"/>
                  </a:lnTo>
                  <a:lnTo>
                    <a:pt x="1039" y="1257"/>
                  </a:lnTo>
                  <a:lnTo>
                    <a:pt x="1039" y="1257"/>
                  </a:lnTo>
                  <a:lnTo>
                    <a:pt x="967" y="1268"/>
                  </a:lnTo>
                  <a:lnTo>
                    <a:pt x="933" y="1273"/>
                  </a:lnTo>
                  <a:lnTo>
                    <a:pt x="900" y="1276"/>
                  </a:lnTo>
                  <a:lnTo>
                    <a:pt x="869" y="1279"/>
                  </a:lnTo>
                  <a:lnTo>
                    <a:pt x="838" y="1280"/>
                  </a:lnTo>
                  <a:lnTo>
                    <a:pt x="808" y="1282"/>
                  </a:lnTo>
                  <a:lnTo>
                    <a:pt x="779" y="1282"/>
                  </a:lnTo>
                  <a:lnTo>
                    <a:pt x="779" y="1282"/>
                  </a:lnTo>
                  <a:close/>
                  <a:moveTo>
                    <a:pt x="653" y="36"/>
                  </a:moveTo>
                  <a:lnTo>
                    <a:pt x="653" y="36"/>
                  </a:lnTo>
                  <a:lnTo>
                    <a:pt x="604" y="36"/>
                  </a:lnTo>
                  <a:lnTo>
                    <a:pt x="553" y="37"/>
                  </a:lnTo>
                  <a:lnTo>
                    <a:pt x="501" y="40"/>
                  </a:lnTo>
                  <a:lnTo>
                    <a:pt x="475" y="44"/>
                  </a:lnTo>
                  <a:lnTo>
                    <a:pt x="450" y="47"/>
                  </a:lnTo>
                  <a:lnTo>
                    <a:pt x="424" y="51"/>
                  </a:lnTo>
                  <a:lnTo>
                    <a:pt x="399" y="55"/>
                  </a:lnTo>
                  <a:lnTo>
                    <a:pt x="374" y="61"/>
                  </a:lnTo>
                  <a:lnTo>
                    <a:pt x="350" y="67"/>
                  </a:lnTo>
                  <a:lnTo>
                    <a:pt x="326" y="76"/>
                  </a:lnTo>
                  <a:lnTo>
                    <a:pt x="302" y="84"/>
                  </a:lnTo>
                  <a:lnTo>
                    <a:pt x="279" y="94"/>
                  </a:lnTo>
                  <a:lnTo>
                    <a:pt x="257" y="106"/>
                  </a:lnTo>
                  <a:lnTo>
                    <a:pt x="257" y="106"/>
                  </a:lnTo>
                  <a:lnTo>
                    <a:pt x="242" y="115"/>
                  </a:lnTo>
                  <a:lnTo>
                    <a:pt x="226" y="125"/>
                  </a:lnTo>
                  <a:lnTo>
                    <a:pt x="213" y="137"/>
                  </a:lnTo>
                  <a:lnTo>
                    <a:pt x="200" y="148"/>
                  </a:lnTo>
                  <a:lnTo>
                    <a:pt x="189" y="160"/>
                  </a:lnTo>
                  <a:lnTo>
                    <a:pt x="178" y="172"/>
                  </a:lnTo>
                  <a:lnTo>
                    <a:pt x="167" y="186"/>
                  </a:lnTo>
                  <a:lnTo>
                    <a:pt x="158" y="199"/>
                  </a:lnTo>
                  <a:lnTo>
                    <a:pt x="150" y="212"/>
                  </a:lnTo>
                  <a:lnTo>
                    <a:pt x="142" y="226"/>
                  </a:lnTo>
                  <a:lnTo>
                    <a:pt x="128" y="254"/>
                  </a:lnTo>
                  <a:lnTo>
                    <a:pt x="116" y="282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75" y="396"/>
                  </a:lnTo>
                  <a:lnTo>
                    <a:pt x="66" y="424"/>
                  </a:lnTo>
                  <a:lnTo>
                    <a:pt x="57" y="453"/>
                  </a:lnTo>
                  <a:lnTo>
                    <a:pt x="50" y="482"/>
                  </a:lnTo>
                  <a:lnTo>
                    <a:pt x="45" y="511"/>
                  </a:lnTo>
                  <a:lnTo>
                    <a:pt x="41" y="540"/>
                  </a:lnTo>
                  <a:lnTo>
                    <a:pt x="40" y="570"/>
                  </a:lnTo>
                  <a:lnTo>
                    <a:pt x="40" y="570"/>
                  </a:lnTo>
                  <a:lnTo>
                    <a:pt x="38" y="617"/>
                  </a:lnTo>
                  <a:lnTo>
                    <a:pt x="38" y="617"/>
                  </a:lnTo>
                  <a:lnTo>
                    <a:pt x="37" y="661"/>
                  </a:lnTo>
                  <a:lnTo>
                    <a:pt x="37" y="683"/>
                  </a:lnTo>
                  <a:lnTo>
                    <a:pt x="38" y="704"/>
                  </a:lnTo>
                  <a:lnTo>
                    <a:pt x="39" y="726"/>
                  </a:lnTo>
                  <a:lnTo>
                    <a:pt x="41" y="747"/>
                  </a:lnTo>
                  <a:lnTo>
                    <a:pt x="44" y="769"/>
                  </a:lnTo>
                  <a:lnTo>
                    <a:pt x="49" y="791"/>
                  </a:lnTo>
                  <a:lnTo>
                    <a:pt x="49" y="791"/>
                  </a:lnTo>
                  <a:lnTo>
                    <a:pt x="63" y="842"/>
                  </a:lnTo>
                  <a:lnTo>
                    <a:pt x="70" y="866"/>
                  </a:lnTo>
                  <a:lnTo>
                    <a:pt x="78" y="891"/>
                  </a:lnTo>
                  <a:lnTo>
                    <a:pt x="87" y="916"/>
                  </a:lnTo>
                  <a:lnTo>
                    <a:pt x="98" y="940"/>
                  </a:lnTo>
                  <a:lnTo>
                    <a:pt x="110" y="963"/>
                  </a:lnTo>
                  <a:lnTo>
                    <a:pt x="124" y="986"/>
                  </a:lnTo>
                  <a:lnTo>
                    <a:pt x="124" y="986"/>
                  </a:lnTo>
                  <a:lnTo>
                    <a:pt x="139" y="1008"/>
                  </a:lnTo>
                  <a:lnTo>
                    <a:pt x="156" y="1030"/>
                  </a:lnTo>
                  <a:lnTo>
                    <a:pt x="173" y="1051"/>
                  </a:lnTo>
                  <a:lnTo>
                    <a:pt x="191" y="1070"/>
                  </a:lnTo>
                  <a:lnTo>
                    <a:pt x="210" y="1088"/>
                  </a:lnTo>
                  <a:lnTo>
                    <a:pt x="228" y="1106"/>
                  </a:lnTo>
                  <a:lnTo>
                    <a:pt x="248" y="1121"/>
                  </a:lnTo>
                  <a:lnTo>
                    <a:pt x="269" y="1136"/>
                  </a:lnTo>
                  <a:lnTo>
                    <a:pt x="288" y="1149"/>
                  </a:lnTo>
                  <a:lnTo>
                    <a:pt x="310" y="1162"/>
                  </a:lnTo>
                  <a:lnTo>
                    <a:pt x="332" y="1173"/>
                  </a:lnTo>
                  <a:lnTo>
                    <a:pt x="354" y="1184"/>
                  </a:lnTo>
                  <a:lnTo>
                    <a:pt x="376" y="1192"/>
                  </a:lnTo>
                  <a:lnTo>
                    <a:pt x="398" y="1199"/>
                  </a:lnTo>
                  <a:lnTo>
                    <a:pt x="421" y="1205"/>
                  </a:lnTo>
                  <a:lnTo>
                    <a:pt x="445" y="1210"/>
                  </a:lnTo>
                  <a:lnTo>
                    <a:pt x="445" y="1210"/>
                  </a:lnTo>
                  <a:lnTo>
                    <a:pt x="525" y="1222"/>
                  </a:lnTo>
                  <a:lnTo>
                    <a:pt x="567" y="1228"/>
                  </a:lnTo>
                  <a:lnTo>
                    <a:pt x="611" y="1233"/>
                  </a:lnTo>
                  <a:lnTo>
                    <a:pt x="654" y="1238"/>
                  </a:lnTo>
                  <a:lnTo>
                    <a:pt x="700" y="1241"/>
                  </a:lnTo>
                  <a:lnTo>
                    <a:pt x="746" y="1243"/>
                  </a:lnTo>
                  <a:lnTo>
                    <a:pt x="791" y="1244"/>
                  </a:lnTo>
                  <a:lnTo>
                    <a:pt x="791" y="1244"/>
                  </a:lnTo>
                  <a:lnTo>
                    <a:pt x="843" y="1243"/>
                  </a:lnTo>
                  <a:lnTo>
                    <a:pt x="843" y="1243"/>
                  </a:lnTo>
                  <a:lnTo>
                    <a:pt x="879" y="1241"/>
                  </a:lnTo>
                  <a:lnTo>
                    <a:pt x="913" y="1239"/>
                  </a:lnTo>
                  <a:lnTo>
                    <a:pt x="946" y="1234"/>
                  </a:lnTo>
                  <a:lnTo>
                    <a:pt x="977" y="1230"/>
                  </a:lnTo>
                  <a:lnTo>
                    <a:pt x="977" y="1230"/>
                  </a:lnTo>
                  <a:lnTo>
                    <a:pt x="1005" y="1227"/>
                  </a:lnTo>
                  <a:lnTo>
                    <a:pt x="1005" y="1227"/>
                  </a:lnTo>
                  <a:lnTo>
                    <a:pt x="1025" y="1225"/>
                  </a:lnTo>
                  <a:lnTo>
                    <a:pt x="1045" y="1222"/>
                  </a:lnTo>
                  <a:lnTo>
                    <a:pt x="1065" y="1218"/>
                  </a:lnTo>
                  <a:lnTo>
                    <a:pt x="1073" y="1215"/>
                  </a:lnTo>
                  <a:lnTo>
                    <a:pt x="1082" y="1212"/>
                  </a:lnTo>
                  <a:lnTo>
                    <a:pt x="1082" y="1212"/>
                  </a:lnTo>
                  <a:lnTo>
                    <a:pt x="1109" y="1200"/>
                  </a:lnTo>
                  <a:lnTo>
                    <a:pt x="1135" y="1189"/>
                  </a:lnTo>
                  <a:lnTo>
                    <a:pt x="1159" y="1176"/>
                  </a:lnTo>
                  <a:lnTo>
                    <a:pt x="1181" y="1163"/>
                  </a:lnTo>
                  <a:lnTo>
                    <a:pt x="1202" y="1150"/>
                  </a:lnTo>
                  <a:lnTo>
                    <a:pt x="1220" y="1136"/>
                  </a:lnTo>
                  <a:lnTo>
                    <a:pt x="1238" y="1121"/>
                  </a:lnTo>
                  <a:lnTo>
                    <a:pt x="1254" y="1106"/>
                  </a:lnTo>
                  <a:lnTo>
                    <a:pt x="1254" y="1106"/>
                  </a:lnTo>
                  <a:lnTo>
                    <a:pt x="1291" y="1070"/>
                  </a:lnTo>
                  <a:lnTo>
                    <a:pt x="1308" y="1050"/>
                  </a:lnTo>
                  <a:lnTo>
                    <a:pt x="1325" y="1029"/>
                  </a:lnTo>
                  <a:lnTo>
                    <a:pt x="1341" y="1008"/>
                  </a:lnTo>
                  <a:lnTo>
                    <a:pt x="1357" y="986"/>
                  </a:lnTo>
                  <a:lnTo>
                    <a:pt x="1370" y="963"/>
                  </a:lnTo>
                  <a:lnTo>
                    <a:pt x="1383" y="939"/>
                  </a:lnTo>
                  <a:lnTo>
                    <a:pt x="1383" y="939"/>
                  </a:lnTo>
                  <a:lnTo>
                    <a:pt x="1392" y="915"/>
                  </a:lnTo>
                  <a:lnTo>
                    <a:pt x="1401" y="891"/>
                  </a:lnTo>
                  <a:lnTo>
                    <a:pt x="1409" y="868"/>
                  </a:lnTo>
                  <a:lnTo>
                    <a:pt x="1416" y="844"/>
                  </a:lnTo>
                  <a:lnTo>
                    <a:pt x="1427" y="795"/>
                  </a:lnTo>
                  <a:lnTo>
                    <a:pt x="1438" y="749"/>
                  </a:lnTo>
                  <a:lnTo>
                    <a:pt x="1438" y="749"/>
                  </a:lnTo>
                  <a:lnTo>
                    <a:pt x="1442" y="729"/>
                  </a:lnTo>
                  <a:lnTo>
                    <a:pt x="1444" y="708"/>
                  </a:lnTo>
                  <a:lnTo>
                    <a:pt x="1446" y="686"/>
                  </a:lnTo>
                  <a:lnTo>
                    <a:pt x="1447" y="664"/>
                  </a:lnTo>
                  <a:lnTo>
                    <a:pt x="1447" y="620"/>
                  </a:lnTo>
                  <a:lnTo>
                    <a:pt x="1446" y="577"/>
                  </a:lnTo>
                  <a:lnTo>
                    <a:pt x="1446" y="577"/>
                  </a:lnTo>
                  <a:lnTo>
                    <a:pt x="1446" y="544"/>
                  </a:lnTo>
                  <a:lnTo>
                    <a:pt x="1446" y="544"/>
                  </a:lnTo>
                  <a:lnTo>
                    <a:pt x="1444" y="521"/>
                  </a:lnTo>
                  <a:lnTo>
                    <a:pt x="1441" y="500"/>
                  </a:lnTo>
                  <a:lnTo>
                    <a:pt x="1436" y="479"/>
                  </a:lnTo>
                  <a:lnTo>
                    <a:pt x="1430" y="458"/>
                  </a:lnTo>
                  <a:lnTo>
                    <a:pt x="1422" y="437"/>
                  </a:lnTo>
                  <a:lnTo>
                    <a:pt x="1414" y="417"/>
                  </a:lnTo>
                  <a:lnTo>
                    <a:pt x="1395" y="376"/>
                  </a:lnTo>
                  <a:lnTo>
                    <a:pt x="1388" y="361"/>
                  </a:lnTo>
                  <a:lnTo>
                    <a:pt x="1388" y="361"/>
                  </a:lnTo>
                  <a:lnTo>
                    <a:pt x="1378" y="340"/>
                  </a:lnTo>
                  <a:lnTo>
                    <a:pt x="1367" y="319"/>
                  </a:lnTo>
                  <a:lnTo>
                    <a:pt x="1355" y="297"/>
                  </a:lnTo>
                  <a:lnTo>
                    <a:pt x="1340" y="278"/>
                  </a:lnTo>
                  <a:lnTo>
                    <a:pt x="1325" y="258"/>
                  </a:lnTo>
                  <a:lnTo>
                    <a:pt x="1317" y="249"/>
                  </a:lnTo>
                  <a:lnTo>
                    <a:pt x="1308" y="239"/>
                  </a:lnTo>
                  <a:lnTo>
                    <a:pt x="1299" y="232"/>
                  </a:lnTo>
                  <a:lnTo>
                    <a:pt x="1289" y="224"/>
                  </a:lnTo>
                  <a:lnTo>
                    <a:pt x="1278" y="218"/>
                  </a:lnTo>
                  <a:lnTo>
                    <a:pt x="1268" y="211"/>
                  </a:lnTo>
                  <a:lnTo>
                    <a:pt x="1268" y="211"/>
                  </a:lnTo>
                  <a:lnTo>
                    <a:pt x="1242" y="197"/>
                  </a:lnTo>
                  <a:lnTo>
                    <a:pt x="1217" y="181"/>
                  </a:lnTo>
                  <a:lnTo>
                    <a:pt x="1193" y="165"/>
                  </a:lnTo>
                  <a:lnTo>
                    <a:pt x="1169" y="148"/>
                  </a:lnTo>
                  <a:lnTo>
                    <a:pt x="1169" y="148"/>
                  </a:lnTo>
                  <a:lnTo>
                    <a:pt x="1141" y="129"/>
                  </a:lnTo>
                  <a:lnTo>
                    <a:pt x="1113" y="110"/>
                  </a:lnTo>
                  <a:lnTo>
                    <a:pt x="1113" y="110"/>
                  </a:lnTo>
                  <a:lnTo>
                    <a:pt x="1105" y="105"/>
                  </a:lnTo>
                  <a:lnTo>
                    <a:pt x="1097" y="101"/>
                  </a:lnTo>
                  <a:lnTo>
                    <a:pt x="1080" y="94"/>
                  </a:lnTo>
                  <a:lnTo>
                    <a:pt x="1063" y="89"/>
                  </a:lnTo>
                  <a:lnTo>
                    <a:pt x="1046" y="84"/>
                  </a:lnTo>
                  <a:lnTo>
                    <a:pt x="1046" y="84"/>
                  </a:lnTo>
                  <a:lnTo>
                    <a:pt x="1017" y="77"/>
                  </a:lnTo>
                  <a:lnTo>
                    <a:pt x="1017" y="77"/>
                  </a:lnTo>
                  <a:lnTo>
                    <a:pt x="989" y="66"/>
                  </a:lnTo>
                  <a:lnTo>
                    <a:pt x="989" y="66"/>
                  </a:lnTo>
                  <a:lnTo>
                    <a:pt x="972" y="61"/>
                  </a:lnTo>
                  <a:lnTo>
                    <a:pt x="956" y="55"/>
                  </a:lnTo>
                  <a:lnTo>
                    <a:pt x="939" y="51"/>
                  </a:lnTo>
                  <a:lnTo>
                    <a:pt x="922" y="49"/>
                  </a:lnTo>
                  <a:lnTo>
                    <a:pt x="922" y="49"/>
                  </a:lnTo>
                  <a:lnTo>
                    <a:pt x="857" y="44"/>
                  </a:lnTo>
                  <a:lnTo>
                    <a:pt x="857" y="44"/>
                  </a:lnTo>
                  <a:lnTo>
                    <a:pt x="805" y="39"/>
                  </a:lnTo>
                  <a:lnTo>
                    <a:pt x="751" y="36"/>
                  </a:lnTo>
                  <a:lnTo>
                    <a:pt x="751" y="36"/>
                  </a:lnTo>
                  <a:lnTo>
                    <a:pt x="749" y="36"/>
                  </a:lnTo>
                  <a:lnTo>
                    <a:pt x="748" y="35"/>
                  </a:lnTo>
                  <a:lnTo>
                    <a:pt x="748" y="36"/>
                  </a:lnTo>
                  <a:lnTo>
                    <a:pt x="748" y="36"/>
                  </a:lnTo>
                  <a:lnTo>
                    <a:pt x="744" y="36"/>
                  </a:lnTo>
                  <a:lnTo>
                    <a:pt x="744" y="36"/>
                  </a:lnTo>
                  <a:lnTo>
                    <a:pt x="700" y="36"/>
                  </a:lnTo>
                  <a:lnTo>
                    <a:pt x="700" y="36"/>
                  </a:lnTo>
                  <a:lnTo>
                    <a:pt x="653" y="36"/>
                  </a:lnTo>
                  <a:lnTo>
                    <a:pt x="653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889">
              <a:extLst>
                <a:ext uri="{FF2B5EF4-FFF2-40B4-BE49-F238E27FC236}">
                  <a16:creationId xmlns:a16="http://schemas.microsoft.com/office/drawing/2014/main" id="{F22A09C8-121D-DAD4-6A22-97EFFE463D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3713" y="1290638"/>
              <a:ext cx="425450" cy="342900"/>
            </a:xfrm>
            <a:custGeom>
              <a:avLst/>
              <a:gdLst/>
              <a:ahLst/>
              <a:cxnLst>
                <a:cxn ang="0">
                  <a:pos x="345" y="637"/>
                </a:cxn>
                <a:cxn ang="0">
                  <a:pos x="242" y="623"/>
                </a:cxn>
                <a:cxn ang="0">
                  <a:pos x="163" y="597"/>
                </a:cxn>
                <a:cxn ang="0">
                  <a:pos x="98" y="559"/>
                </a:cxn>
                <a:cxn ang="0">
                  <a:pos x="51" y="512"/>
                </a:cxn>
                <a:cxn ang="0">
                  <a:pos x="15" y="430"/>
                </a:cxn>
                <a:cxn ang="0">
                  <a:pos x="1" y="302"/>
                </a:cxn>
                <a:cxn ang="0">
                  <a:pos x="1" y="238"/>
                </a:cxn>
                <a:cxn ang="0">
                  <a:pos x="4" y="181"/>
                </a:cxn>
                <a:cxn ang="0">
                  <a:pos x="34" y="116"/>
                </a:cxn>
                <a:cxn ang="0">
                  <a:pos x="69" y="80"/>
                </a:cxn>
                <a:cxn ang="0">
                  <a:pos x="146" y="34"/>
                </a:cxn>
                <a:cxn ang="0">
                  <a:pos x="233" y="8"/>
                </a:cxn>
                <a:cxn ang="0">
                  <a:pos x="314" y="2"/>
                </a:cxn>
                <a:cxn ang="0">
                  <a:pos x="364" y="1"/>
                </a:cxn>
                <a:cxn ang="0">
                  <a:pos x="383" y="4"/>
                </a:cxn>
                <a:cxn ang="0">
                  <a:pos x="435" y="1"/>
                </a:cxn>
                <a:cxn ang="0">
                  <a:pos x="520" y="16"/>
                </a:cxn>
                <a:cxn ang="0">
                  <a:pos x="633" y="63"/>
                </a:cxn>
                <a:cxn ang="0">
                  <a:pos x="725" y="119"/>
                </a:cxn>
                <a:cxn ang="0">
                  <a:pos x="782" y="179"/>
                </a:cxn>
                <a:cxn ang="0">
                  <a:pos x="802" y="245"/>
                </a:cxn>
                <a:cxn ang="0">
                  <a:pos x="803" y="343"/>
                </a:cxn>
                <a:cxn ang="0">
                  <a:pos x="788" y="412"/>
                </a:cxn>
                <a:cxn ang="0">
                  <a:pos x="743" y="494"/>
                </a:cxn>
                <a:cxn ang="0">
                  <a:pos x="676" y="567"/>
                </a:cxn>
                <a:cxn ang="0">
                  <a:pos x="602" y="616"/>
                </a:cxn>
                <a:cxn ang="0">
                  <a:pos x="486" y="645"/>
                </a:cxn>
                <a:cxn ang="0">
                  <a:pos x="312" y="36"/>
                </a:cxn>
                <a:cxn ang="0">
                  <a:pos x="249" y="42"/>
                </a:cxn>
                <a:cxn ang="0">
                  <a:pos x="166" y="64"/>
                </a:cxn>
                <a:cxn ang="0">
                  <a:pos x="98" y="108"/>
                </a:cxn>
                <a:cxn ang="0">
                  <a:pos x="53" y="156"/>
                </a:cxn>
                <a:cxn ang="0">
                  <a:pos x="36" y="221"/>
                </a:cxn>
                <a:cxn ang="0">
                  <a:pos x="38" y="289"/>
                </a:cxn>
                <a:cxn ang="0">
                  <a:pos x="47" y="408"/>
                </a:cxn>
                <a:cxn ang="0">
                  <a:pos x="76" y="484"/>
                </a:cxn>
                <a:cxn ang="0">
                  <a:pos x="121" y="531"/>
                </a:cxn>
                <a:cxn ang="0">
                  <a:pos x="244" y="584"/>
                </a:cxn>
                <a:cxn ang="0">
                  <a:pos x="372" y="604"/>
                </a:cxn>
                <a:cxn ang="0">
                  <a:pos x="468" y="611"/>
                </a:cxn>
                <a:cxn ang="0">
                  <a:pos x="540" y="603"/>
                </a:cxn>
                <a:cxn ang="0">
                  <a:pos x="600" y="577"/>
                </a:cxn>
                <a:cxn ang="0">
                  <a:pos x="678" y="515"/>
                </a:cxn>
                <a:cxn ang="0">
                  <a:pos x="733" y="446"/>
                </a:cxn>
                <a:cxn ang="0">
                  <a:pos x="765" y="364"/>
                </a:cxn>
                <a:cxn ang="0">
                  <a:pos x="769" y="292"/>
                </a:cxn>
                <a:cxn ang="0">
                  <a:pos x="757" y="215"/>
                </a:cxn>
                <a:cxn ang="0">
                  <a:pos x="734" y="175"/>
                </a:cxn>
                <a:cxn ang="0">
                  <a:pos x="653" y="116"/>
                </a:cxn>
                <a:cxn ang="0">
                  <a:pos x="527" y="56"/>
                </a:cxn>
                <a:cxn ang="0">
                  <a:pos x="453" y="37"/>
                </a:cxn>
                <a:cxn ang="0">
                  <a:pos x="404" y="36"/>
                </a:cxn>
                <a:cxn ang="0">
                  <a:pos x="377" y="33"/>
                </a:cxn>
                <a:cxn ang="0">
                  <a:pos x="349" y="35"/>
                </a:cxn>
              </a:cxnLst>
              <a:rect l="0" t="0" r="r" b="b"/>
              <a:pathLst>
                <a:path w="805" h="646">
                  <a:moveTo>
                    <a:pt x="459" y="646"/>
                  </a:moveTo>
                  <a:lnTo>
                    <a:pt x="459" y="646"/>
                  </a:lnTo>
                  <a:lnTo>
                    <a:pt x="431" y="645"/>
                  </a:lnTo>
                  <a:lnTo>
                    <a:pt x="403" y="642"/>
                  </a:lnTo>
                  <a:lnTo>
                    <a:pt x="345" y="637"/>
                  </a:lnTo>
                  <a:lnTo>
                    <a:pt x="345" y="637"/>
                  </a:lnTo>
                  <a:lnTo>
                    <a:pt x="317" y="634"/>
                  </a:lnTo>
                  <a:lnTo>
                    <a:pt x="317" y="634"/>
                  </a:lnTo>
                  <a:lnTo>
                    <a:pt x="278" y="629"/>
                  </a:lnTo>
                  <a:lnTo>
                    <a:pt x="242" y="623"/>
                  </a:lnTo>
                  <a:lnTo>
                    <a:pt x="225" y="619"/>
                  </a:lnTo>
                  <a:lnTo>
                    <a:pt x="209" y="614"/>
                  </a:lnTo>
                  <a:lnTo>
                    <a:pt x="193" y="609"/>
                  </a:lnTo>
                  <a:lnTo>
                    <a:pt x="177" y="603"/>
                  </a:lnTo>
                  <a:lnTo>
                    <a:pt x="163" y="597"/>
                  </a:lnTo>
                  <a:lnTo>
                    <a:pt x="148" y="591"/>
                  </a:lnTo>
                  <a:lnTo>
                    <a:pt x="135" y="583"/>
                  </a:lnTo>
                  <a:lnTo>
                    <a:pt x="122" y="576"/>
                  </a:lnTo>
                  <a:lnTo>
                    <a:pt x="110" y="568"/>
                  </a:lnTo>
                  <a:lnTo>
                    <a:pt x="98" y="559"/>
                  </a:lnTo>
                  <a:lnTo>
                    <a:pt x="86" y="549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62" y="525"/>
                  </a:lnTo>
                  <a:lnTo>
                    <a:pt x="51" y="512"/>
                  </a:lnTo>
                  <a:lnTo>
                    <a:pt x="41" y="496"/>
                  </a:lnTo>
                  <a:lnTo>
                    <a:pt x="32" y="481"/>
                  </a:lnTo>
                  <a:lnTo>
                    <a:pt x="25" y="464"/>
                  </a:lnTo>
                  <a:lnTo>
                    <a:pt x="19" y="447"/>
                  </a:lnTo>
                  <a:lnTo>
                    <a:pt x="15" y="430"/>
                  </a:lnTo>
                  <a:lnTo>
                    <a:pt x="11" y="411"/>
                  </a:lnTo>
                  <a:lnTo>
                    <a:pt x="7" y="394"/>
                  </a:lnTo>
                  <a:lnTo>
                    <a:pt x="5" y="376"/>
                  </a:lnTo>
                  <a:lnTo>
                    <a:pt x="2" y="339"/>
                  </a:lnTo>
                  <a:lnTo>
                    <a:pt x="1" y="302"/>
                  </a:lnTo>
                  <a:lnTo>
                    <a:pt x="1" y="266"/>
                  </a:lnTo>
                  <a:lnTo>
                    <a:pt x="1" y="256"/>
                  </a:lnTo>
                  <a:lnTo>
                    <a:pt x="1" y="256"/>
                  </a:lnTo>
                  <a:lnTo>
                    <a:pt x="1" y="238"/>
                  </a:lnTo>
                  <a:lnTo>
                    <a:pt x="1" y="238"/>
                  </a:lnTo>
                  <a:lnTo>
                    <a:pt x="0" y="224"/>
                  </a:lnTo>
                  <a:lnTo>
                    <a:pt x="0" y="209"/>
                  </a:lnTo>
                  <a:lnTo>
                    <a:pt x="2" y="195"/>
                  </a:lnTo>
                  <a:lnTo>
                    <a:pt x="4" y="181"/>
                  </a:lnTo>
                  <a:lnTo>
                    <a:pt x="4" y="181"/>
                  </a:lnTo>
                  <a:lnTo>
                    <a:pt x="10" y="167"/>
                  </a:lnTo>
                  <a:lnTo>
                    <a:pt x="15" y="154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34" y="116"/>
                  </a:lnTo>
                  <a:lnTo>
                    <a:pt x="34" y="116"/>
                  </a:lnTo>
                  <a:lnTo>
                    <a:pt x="38" y="110"/>
                  </a:lnTo>
                  <a:lnTo>
                    <a:pt x="43" y="103"/>
                  </a:lnTo>
                  <a:lnTo>
                    <a:pt x="54" y="91"/>
                  </a:lnTo>
                  <a:lnTo>
                    <a:pt x="69" y="80"/>
                  </a:lnTo>
                  <a:lnTo>
                    <a:pt x="84" y="68"/>
                  </a:lnTo>
                  <a:lnTo>
                    <a:pt x="101" y="59"/>
                  </a:lnTo>
                  <a:lnTo>
                    <a:pt x="116" y="50"/>
                  </a:lnTo>
                  <a:lnTo>
                    <a:pt x="146" y="34"/>
                  </a:lnTo>
                  <a:lnTo>
                    <a:pt x="146" y="34"/>
                  </a:lnTo>
                  <a:lnTo>
                    <a:pt x="163" y="28"/>
                  </a:lnTo>
                  <a:lnTo>
                    <a:pt x="179" y="22"/>
                  </a:lnTo>
                  <a:lnTo>
                    <a:pt x="197" y="16"/>
                  </a:lnTo>
                  <a:lnTo>
                    <a:pt x="215" y="12"/>
                  </a:lnTo>
                  <a:lnTo>
                    <a:pt x="233" y="8"/>
                  </a:lnTo>
                  <a:lnTo>
                    <a:pt x="252" y="5"/>
                  </a:lnTo>
                  <a:lnTo>
                    <a:pt x="271" y="4"/>
                  </a:lnTo>
                  <a:lnTo>
                    <a:pt x="289" y="3"/>
                  </a:lnTo>
                  <a:lnTo>
                    <a:pt x="289" y="3"/>
                  </a:lnTo>
                  <a:lnTo>
                    <a:pt x="314" y="2"/>
                  </a:lnTo>
                  <a:lnTo>
                    <a:pt x="314" y="2"/>
                  </a:lnTo>
                  <a:lnTo>
                    <a:pt x="330" y="1"/>
                  </a:lnTo>
                  <a:lnTo>
                    <a:pt x="345" y="0"/>
                  </a:lnTo>
                  <a:lnTo>
                    <a:pt x="345" y="0"/>
                  </a:lnTo>
                  <a:lnTo>
                    <a:pt x="364" y="1"/>
                  </a:lnTo>
                  <a:lnTo>
                    <a:pt x="372" y="2"/>
                  </a:lnTo>
                  <a:lnTo>
                    <a:pt x="380" y="4"/>
                  </a:lnTo>
                  <a:lnTo>
                    <a:pt x="382" y="4"/>
                  </a:lnTo>
                  <a:lnTo>
                    <a:pt x="383" y="4"/>
                  </a:lnTo>
                  <a:lnTo>
                    <a:pt x="383" y="4"/>
                  </a:lnTo>
                  <a:lnTo>
                    <a:pt x="391" y="2"/>
                  </a:lnTo>
                  <a:lnTo>
                    <a:pt x="398" y="1"/>
                  </a:lnTo>
                  <a:lnTo>
                    <a:pt x="417" y="0"/>
                  </a:lnTo>
                  <a:lnTo>
                    <a:pt x="417" y="0"/>
                  </a:lnTo>
                  <a:lnTo>
                    <a:pt x="435" y="1"/>
                  </a:lnTo>
                  <a:lnTo>
                    <a:pt x="454" y="3"/>
                  </a:lnTo>
                  <a:lnTo>
                    <a:pt x="488" y="9"/>
                  </a:lnTo>
                  <a:lnTo>
                    <a:pt x="498" y="10"/>
                  </a:lnTo>
                  <a:lnTo>
                    <a:pt x="498" y="10"/>
                  </a:lnTo>
                  <a:lnTo>
                    <a:pt x="520" y="16"/>
                  </a:lnTo>
                  <a:lnTo>
                    <a:pt x="544" y="24"/>
                  </a:lnTo>
                  <a:lnTo>
                    <a:pt x="567" y="32"/>
                  </a:lnTo>
                  <a:lnTo>
                    <a:pt x="590" y="42"/>
                  </a:lnTo>
                  <a:lnTo>
                    <a:pt x="613" y="53"/>
                  </a:lnTo>
                  <a:lnTo>
                    <a:pt x="633" y="63"/>
                  </a:lnTo>
                  <a:lnTo>
                    <a:pt x="672" y="85"/>
                  </a:lnTo>
                  <a:lnTo>
                    <a:pt x="678" y="89"/>
                  </a:lnTo>
                  <a:lnTo>
                    <a:pt x="678" y="89"/>
                  </a:lnTo>
                  <a:lnTo>
                    <a:pt x="710" y="109"/>
                  </a:lnTo>
                  <a:lnTo>
                    <a:pt x="725" y="119"/>
                  </a:lnTo>
                  <a:lnTo>
                    <a:pt x="740" y="130"/>
                  </a:lnTo>
                  <a:lnTo>
                    <a:pt x="754" y="143"/>
                  </a:lnTo>
                  <a:lnTo>
                    <a:pt x="766" y="156"/>
                  </a:lnTo>
                  <a:lnTo>
                    <a:pt x="778" y="172"/>
                  </a:lnTo>
                  <a:lnTo>
                    <a:pt x="782" y="179"/>
                  </a:lnTo>
                  <a:lnTo>
                    <a:pt x="786" y="188"/>
                  </a:lnTo>
                  <a:lnTo>
                    <a:pt x="786" y="188"/>
                  </a:lnTo>
                  <a:lnTo>
                    <a:pt x="793" y="206"/>
                  </a:lnTo>
                  <a:lnTo>
                    <a:pt x="798" y="226"/>
                  </a:lnTo>
                  <a:lnTo>
                    <a:pt x="802" y="245"/>
                  </a:lnTo>
                  <a:lnTo>
                    <a:pt x="804" y="266"/>
                  </a:lnTo>
                  <a:lnTo>
                    <a:pt x="805" y="287"/>
                  </a:lnTo>
                  <a:lnTo>
                    <a:pt x="805" y="308"/>
                  </a:lnTo>
                  <a:lnTo>
                    <a:pt x="805" y="326"/>
                  </a:lnTo>
                  <a:lnTo>
                    <a:pt x="803" y="343"/>
                  </a:lnTo>
                  <a:lnTo>
                    <a:pt x="803" y="343"/>
                  </a:lnTo>
                  <a:lnTo>
                    <a:pt x="801" y="361"/>
                  </a:lnTo>
                  <a:lnTo>
                    <a:pt x="798" y="378"/>
                  </a:lnTo>
                  <a:lnTo>
                    <a:pt x="793" y="395"/>
                  </a:lnTo>
                  <a:lnTo>
                    <a:pt x="788" y="412"/>
                  </a:lnTo>
                  <a:lnTo>
                    <a:pt x="781" y="429"/>
                  </a:lnTo>
                  <a:lnTo>
                    <a:pt x="772" y="446"/>
                  </a:lnTo>
                  <a:lnTo>
                    <a:pt x="764" y="462"/>
                  </a:lnTo>
                  <a:lnTo>
                    <a:pt x="754" y="479"/>
                  </a:lnTo>
                  <a:lnTo>
                    <a:pt x="743" y="494"/>
                  </a:lnTo>
                  <a:lnTo>
                    <a:pt x="731" y="510"/>
                  </a:lnTo>
                  <a:lnTo>
                    <a:pt x="718" y="525"/>
                  </a:lnTo>
                  <a:lnTo>
                    <a:pt x="705" y="540"/>
                  </a:lnTo>
                  <a:lnTo>
                    <a:pt x="690" y="553"/>
                  </a:lnTo>
                  <a:lnTo>
                    <a:pt x="676" y="567"/>
                  </a:lnTo>
                  <a:lnTo>
                    <a:pt x="659" y="580"/>
                  </a:lnTo>
                  <a:lnTo>
                    <a:pt x="643" y="592"/>
                  </a:lnTo>
                  <a:lnTo>
                    <a:pt x="643" y="592"/>
                  </a:lnTo>
                  <a:lnTo>
                    <a:pt x="623" y="605"/>
                  </a:lnTo>
                  <a:lnTo>
                    <a:pt x="602" y="616"/>
                  </a:lnTo>
                  <a:lnTo>
                    <a:pt x="582" y="625"/>
                  </a:lnTo>
                  <a:lnTo>
                    <a:pt x="559" y="632"/>
                  </a:lnTo>
                  <a:lnTo>
                    <a:pt x="536" y="638"/>
                  </a:lnTo>
                  <a:lnTo>
                    <a:pt x="512" y="642"/>
                  </a:lnTo>
                  <a:lnTo>
                    <a:pt x="486" y="645"/>
                  </a:lnTo>
                  <a:lnTo>
                    <a:pt x="459" y="646"/>
                  </a:lnTo>
                  <a:lnTo>
                    <a:pt x="459" y="646"/>
                  </a:lnTo>
                  <a:close/>
                  <a:moveTo>
                    <a:pt x="337" y="35"/>
                  </a:moveTo>
                  <a:lnTo>
                    <a:pt x="337" y="35"/>
                  </a:lnTo>
                  <a:lnTo>
                    <a:pt x="312" y="36"/>
                  </a:lnTo>
                  <a:lnTo>
                    <a:pt x="289" y="38"/>
                  </a:lnTo>
                  <a:lnTo>
                    <a:pt x="289" y="38"/>
                  </a:lnTo>
                  <a:lnTo>
                    <a:pt x="276" y="39"/>
                  </a:lnTo>
                  <a:lnTo>
                    <a:pt x="276" y="39"/>
                  </a:lnTo>
                  <a:lnTo>
                    <a:pt x="249" y="42"/>
                  </a:lnTo>
                  <a:lnTo>
                    <a:pt x="233" y="45"/>
                  </a:lnTo>
                  <a:lnTo>
                    <a:pt x="216" y="49"/>
                  </a:lnTo>
                  <a:lnTo>
                    <a:pt x="199" y="53"/>
                  </a:lnTo>
                  <a:lnTo>
                    <a:pt x="182" y="58"/>
                  </a:lnTo>
                  <a:lnTo>
                    <a:pt x="166" y="64"/>
                  </a:lnTo>
                  <a:lnTo>
                    <a:pt x="150" y="72"/>
                  </a:lnTo>
                  <a:lnTo>
                    <a:pt x="150" y="72"/>
                  </a:lnTo>
                  <a:lnTo>
                    <a:pt x="124" y="89"/>
                  </a:lnTo>
                  <a:lnTo>
                    <a:pt x="110" y="98"/>
                  </a:lnTo>
                  <a:lnTo>
                    <a:pt x="98" y="108"/>
                  </a:lnTo>
                  <a:lnTo>
                    <a:pt x="84" y="119"/>
                  </a:lnTo>
                  <a:lnTo>
                    <a:pt x="73" y="130"/>
                  </a:lnTo>
                  <a:lnTo>
                    <a:pt x="62" y="143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47" y="169"/>
                  </a:lnTo>
                  <a:lnTo>
                    <a:pt x="42" y="181"/>
                  </a:lnTo>
                  <a:lnTo>
                    <a:pt x="39" y="194"/>
                  </a:lnTo>
                  <a:lnTo>
                    <a:pt x="38" y="207"/>
                  </a:lnTo>
                  <a:lnTo>
                    <a:pt x="36" y="221"/>
                  </a:lnTo>
                  <a:lnTo>
                    <a:pt x="36" y="234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8" y="289"/>
                  </a:lnTo>
                  <a:lnTo>
                    <a:pt x="38" y="289"/>
                  </a:lnTo>
                  <a:lnTo>
                    <a:pt x="38" y="323"/>
                  </a:lnTo>
                  <a:lnTo>
                    <a:pt x="40" y="357"/>
                  </a:lnTo>
                  <a:lnTo>
                    <a:pt x="42" y="374"/>
                  </a:lnTo>
                  <a:lnTo>
                    <a:pt x="44" y="392"/>
                  </a:lnTo>
                  <a:lnTo>
                    <a:pt x="47" y="408"/>
                  </a:lnTo>
                  <a:lnTo>
                    <a:pt x="50" y="424"/>
                  </a:lnTo>
                  <a:lnTo>
                    <a:pt x="55" y="440"/>
                  </a:lnTo>
                  <a:lnTo>
                    <a:pt x="60" y="455"/>
                  </a:lnTo>
                  <a:lnTo>
                    <a:pt x="68" y="469"/>
                  </a:lnTo>
                  <a:lnTo>
                    <a:pt x="76" y="484"/>
                  </a:lnTo>
                  <a:lnTo>
                    <a:pt x="85" y="496"/>
                  </a:lnTo>
                  <a:lnTo>
                    <a:pt x="96" y="509"/>
                  </a:lnTo>
                  <a:lnTo>
                    <a:pt x="108" y="520"/>
                  </a:lnTo>
                  <a:lnTo>
                    <a:pt x="121" y="531"/>
                  </a:lnTo>
                  <a:lnTo>
                    <a:pt x="121" y="531"/>
                  </a:lnTo>
                  <a:lnTo>
                    <a:pt x="144" y="544"/>
                  </a:lnTo>
                  <a:lnTo>
                    <a:pt x="167" y="556"/>
                  </a:lnTo>
                  <a:lnTo>
                    <a:pt x="192" y="568"/>
                  </a:lnTo>
                  <a:lnTo>
                    <a:pt x="218" y="577"/>
                  </a:lnTo>
                  <a:lnTo>
                    <a:pt x="244" y="584"/>
                  </a:lnTo>
                  <a:lnTo>
                    <a:pt x="272" y="591"/>
                  </a:lnTo>
                  <a:lnTo>
                    <a:pt x="302" y="596"/>
                  </a:lnTo>
                  <a:lnTo>
                    <a:pt x="332" y="600"/>
                  </a:lnTo>
                  <a:lnTo>
                    <a:pt x="332" y="600"/>
                  </a:lnTo>
                  <a:lnTo>
                    <a:pt x="372" y="604"/>
                  </a:lnTo>
                  <a:lnTo>
                    <a:pt x="373" y="604"/>
                  </a:lnTo>
                  <a:lnTo>
                    <a:pt x="373" y="604"/>
                  </a:lnTo>
                  <a:lnTo>
                    <a:pt x="421" y="609"/>
                  </a:lnTo>
                  <a:lnTo>
                    <a:pt x="445" y="610"/>
                  </a:lnTo>
                  <a:lnTo>
                    <a:pt x="468" y="611"/>
                  </a:lnTo>
                  <a:lnTo>
                    <a:pt x="468" y="611"/>
                  </a:lnTo>
                  <a:lnTo>
                    <a:pt x="487" y="610"/>
                  </a:lnTo>
                  <a:lnTo>
                    <a:pt x="506" y="609"/>
                  </a:lnTo>
                  <a:lnTo>
                    <a:pt x="524" y="606"/>
                  </a:lnTo>
                  <a:lnTo>
                    <a:pt x="540" y="603"/>
                  </a:lnTo>
                  <a:lnTo>
                    <a:pt x="556" y="598"/>
                  </a:lnTo>
                  <a:lnTo>
                    <a:pt x="571" y="593"/>
                  </a:lnTo>
                  <a:lnTo>
                    <a:pt x="586" y="585"/>
                  </a:lnTo>
                  <a:lnTo>
                    <a:pt x="600" y="577"/>
                  </a:lnTo>
                  <a:lnTo>
                    <a:pt x="600" y="577"/>
                  </a:lnTo>
                  <a:lnTo>
                    <a:pt x="626" y="560"/>
                  </a:lnTo>
                  <a:lnTo>
                    <a:pt x="640" y="549"/>
                  </a:lnTo>
                  <a:lnTo>
                    <a:pt x="652" y="539"/>
                  </a:lnTo>
                  <a:lnTo>
                    <a:pt x="666" y="527"/>
                  </a:lnTo>
                  <a:lnTo>
                    <a:pt x="678" y="515"/>
                  </a:lnTo>
                  <a:lnTo>
                    <a:pt x="690" y="503"/>
                  </a:lnTo>
                  <a:lnTo>
                    <a:pt x="702" y="489"/>
                  </a:lnTo>
                  <a:lnTo>
                    <a:pt x="713" y="475"/>
                  </a:lnTo>
                  <a:lnTo>
                    <a:pt x="724" y="460"/>
                  </a:lnTo>
                  <a:lnTo>
                    <a:pt x="733" y="446"/>
                  </a:lnTo>
                  <a:lnTo>
                    <a:pt x="742" y="430"/>
                  </a:lnTo>
                  <a:lnTo>
                    <a:pt x="750" y="414"/>
                  </a:lnTo>
                  <a:lnTo>
                    <a:pt x="756" y="398"/>
                  </a:lnTo>
                  <a:lnTo>
                    <a:pt x="761" y="381"/>
                  </a:lnTo>
                  <a:lnTo>
                    <a:pt x="765" y="364"/>
                  </a:lnTo>
                  <a:lnTo>
                    <a:pt x="765" y="364"/>
                  </a:lnTo>
                  <a:lnTo>
                    <a:pt x="767" y="347"/>
                  </a:lnTo>
                  <a:lnTo>
                    <a:pt x="769" y="329"/>
                  </a:lnTo>
                  <a:lnTo>
                    <a:pt x="769" y="311"/>
                  </a:lnTo>
                  <a:lnTo>
                    <a:pt x="769" y="292"/>
                  </a:lnTo>
                  <a:lnTo>
                    <a:pt x="767" y="273"/>
                  </a:lnTo>
                  <a:lnTo>
                    <a:pt x="765" y="255"/>
                  </a:lnTo>
                  <a:lnTo>
                    <a:pt x="761" y="235"/>
                  </a:lnTo>
                  <a:lnTo>
                    <a:pt x="757" y="215"/>
                  </a:lnTo>
                  <a:lnTo>
                    <a:pt x="757" y="215"/>
                  </a:lnTo>
                  <a:lnTo>
                    <a:pt x="754" y="207"/>
                  </a:lnTo>
                  <a:lnTo>
                    <a:pt x="751" y="198"/>
                  </a:lnTo>
                  <a:lnTo>
                    <a:pt x="745" y="190"/>
                  </a:lnTo>
                  <a:lnTo>
                    <a:pt x="740" y="182"/>
                  </a:lnTo>
                  <a:lnTo>
                    <a:pt x="734" y="175"/>
                  </a:lnTo>
                  <a:lnTo>
                    <a:pt x="728" y="168"/>
                  </a:lnTo>
                  <a:lnTo>
                    <a:pt x="714" y="155"/>
                  </a:lnTo>
                  <a:lnTo>
                    <a:pt x="699" y="144"/>
                  </a:lnTo>
                  <a:lnTo>
                    <a:pt x="683" y="134"/>
                  </a:lnTo>
                  <a:lnTo>
                    <a:pt x="653" y="116"/>
                  </a:lnTo>
                  <a:lnTo>
                    <a:pt x="653" y="116"/>
                  </a:lnTo>
                  <a:lnTo>
                    <a:pt x="625" y="101"/>
                  </a:lnTo>
                  <a:lnTo>
                    <a:pt x="595" y="87"/>
                  </a:lnTo>
                  <a:lnTo>
                    <a:pt x="563" y="71"/>
                  </a:lnTo>
                  <a:lnTo>
                    <a:pt x="527" y="56"/>
                  </a:lnTo>
                  <a:lnTo>
                    <a:pt x="527" y="56"/>
                  </a:lnTo>
                  <a:lnTo>
                    <a:pt x="508" y="49"/>
                  </a:lnTo>
                  <a:lnTo>
                    <a:pt x="482" y="42"/>
                  </a:lnTo>
                  <a:lnTo>
                    <a:pt x="468" y="39"/>
                  </a:lnTo>
                  <a:lnTo>
                    <a:pt x="453" y="37"/>
                  </a:lnTo>
                  <a:lnTo>
                    <a:pt x="438" y="35"/>
                  </a:lnTo>
                  <a:lnTo>
                    <a:pt x="423" y="35"/>
                  </a:lnTo>
                  <a:lnTo>
                    <a:pt x="423" y="35"/>
                  </a:lnTo>
                  <a:lnTo>
                    <a:pt x="414" y="35"/>
                  </a:lnTo>
                  <a:lnTo>
                    <a:pt x="404" y="36"/>
                  </a:lnTo>
                  <a:lnTo>
                    <a:pt x="402" y="36"/>
                  </a:lnTo>
                  <a:lnTo>
                    <a:pt x="402" y="36"/>
                  </a:lnTo>
                  <a:lnTo>
                    <a:pt x="402" y="36"/>
                  </a:lnTo>
                  <a:lnTo>
                    <a:pt x="377" y="33"/>
                  </a:lnTo>
                  <a:lnTo>
                    <a:pt x="377" y="33"/>
                  </a:lnTo>
                  <a:lnTo>
                    <a:pt x="370" y="33"/>
                  </a:lnTo>
                  <a:lnTo>
                    <a:pt x="370" y="33"/>
                  </a:lnTo>
                  <a:lnTo>
                    <a:pt x="360" y="34"/>
                  </a:lnTo>
                  <a:lnTo>
                    <a:pt x="349" y="35"/>
                  </a:lnTo>
                  <a:lnTo>
                    <a:pt x="349" y="35"/>
                  </a:lnTo>
                  <a:lnTo>
                    <a:pt x="337" y="35"/>
                  </a:lnTo>
                  <a:lnTo>
                    <a:pt x="337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890">
              <a:extLst>
                <a:ext uri="{FF2B5EF4-FFF2-40B4-BE49-F238E27FC236}">
                  <a16:creationId xmlns:a16="http://schemas.microsoft.com/office/drawing/2014/main" id="{5F323B1E-2D85-355F-6ACD-DBC8C392923D}"/>
                </a:ext>
              </a:extLst>
            </p:cNvPr>
            <p:cNvSpPr/>
            <p:nvPr/>
          </p:nvSpPr>
          <p:spPr bwMode="auto">
            <a:xfrm>
              <a:off x="4154488" y="1319213"/>
              <a:ext cx="180975" cy="63500"/>
            </a:xfrm>
            <a:custGeom>
              <a:avLst/>
              <a:gdLst/>
              <a:ahLst/>
              <a:cxnLst>
                <a:cxn ang="0">
                  <a:pos x="321" y="119"/>
                </a:cxn>
                <a:cxn ang="0">
                  <a:pos x="310" y="115"/>
                </a:cxn>
                <a:cxn ang="0">
                  <a:pos x="305" y="114"/>
                </a:cxn>
                <a:cxn ang="0">
                  <a:pos x="294" y="116"/>
                </a:cxn>
                <a:cxn ang="0">
                  <a:pos x="259" y="118"/>
                </a:cxn>
                <a:cxn ang="0">
                  <a:pos x="255" y="117"/>
                </a:cxn>
                <a:cxn ang="0">
                  <a:pos x="240" y="115"/>
                </a:cxn>
                <a:cxn ang="0">
                  <a:pos x="222" y="113"/>
                </a:cxn>
                <a:cxn ang="0">
                  <a:pos x="177" y="105"/>
                </a:cxn>
                <a:cxn ang="0">
                  <a:pos x="162" y="101"/>
                </a:cxn>
                <a:cxn ang="0">
                  <a:pos x="122" y="84"/>
                </a:cxn>
                <a:cxn ang="0">
                  <a:pos x="90" y="70"/>
                </a:cxn>
                <a:cxn ang="0">
                  <a:pos x="58" y="59"/>
                </a:cxn>
                <a:cxn ang="0">
                  <a:pos x="44" y="55"/>
                </a:cxn>
                <a:cxn ang="0">
                  <a:pos x="23" y="45"/>
                </a:cxn>
                <a:cxn ang="0">
                  <a:pos x="11" y="37"/>
                </a:cxn>
                <a:cxn ang="0">
                  <a:pos x="4" y="31"/>
                </a:cxn>
                <a:cxn ang="0">
                  <a:pos x="0" y="21"/>
                </a:cxn>
                <a:cxn ang="0">
                  <a:pos x="1" y="12"/>
                </a:cxn>
                <a:cxn ang="0">
                  <a:pos x="4" y="7"/>
                </a:cxn>
                <a:cxn ang="0">
                  <a:pos x="13" y="1"/>
                </a:cxn>
                <a:cxn ang="0">
                  <a:pos x="18" y="0"/>
                </a:cxn>
                <a:cxn ang="0">
                  <a:pos x="24" y="2"/>
                </a:cxn>
                <a:cxn ang="0">
                  <a:pos x="30" y="6"/>
                </a:cxn>
                <a:cxn ang="0">
                  <a:pos x="36" y="10"/>
                </a:cxn>
                <a:cxn ang="0">
                  <a:pos x="47" y="18"/>
                </a:cxn>
                <a:cxn ang="0">
                  <a:pos x="68" y="26"/>
                </a:cxn>
                <a:cxn ang="0">
                  <a:pos x="83" y="30"/>
                </a:cxn>
                <a:cxn ang="0">
                  <a:pos x="108" y="38"/>
                </a:cxn>
                <a:cxn ang="0">
                  <a:pos x="115" y="41"/>
                </a:cxn>
                <a:cxn ang="0">
                  <a:pos x="127" y="47"/>
                </a:cxn>
                <a:cxn ang="0">
                  <a:pos x="159" y="62"/>
                </a:cxn>
                <a:cxn ang="0">
                  <a:pos x="184" y="69"/>
                </a:cxn>
                <a:cxn ang="0">
                  <a:pos x="197" y="70"/>
                </a:cxn>
                <a:cxn ang="0">
                  <a:pos x="210" y="71"/>
                </a:cxn>
                <a:cxn ang="0">
                  <a:pos x="221" y="73"/>
                </a:cxn>
                <a:cxn ang="0">
                  <a:pos x="232" y="77"/>
                </a:cxn>
                <a:cxn ang="0">
                  <a:pos x="258" y="81"/>
                </a:cxn>
                <a:cxn ang="0">
                  <a:pos x="274" y="82"/>
                </a:cxn>
                <a:cxn ang="0">
                  <a:pos x="301" y="81"/>
                </a:cxn>
                <a:cxn ang="0">
                  <a:pos x="310" y="81"/>
                </a:cxn>
                <a:cxn ang="0">
                  <a:pos x="316" y="81"/>
                </a:cxn>
                <a:cxn ang="0">
                  <a:pos x="329" y="84"/>
                </a:cxn>
                <a:cxn ang="0">
                  <a:pos x="335" y="88"/>
                </a:cxn>
                <a:cxn ang="0">
                  <a:pos x="340" y="97"/>
                </a:cxn>
                <a:cxn ang="0">
                  <a:pos x="339" y="106"/>
                </a:cxn>
                <a:cxn ang="0">
                  <a:pos x="336" y="112"/>
                </a:cxn>
                <a:cxn ang="0">
                  <a:pos x="327" y="118"/>
                </a:cxn>
                <a:cxn ang="0">
                  <a:pos x="321" y="119"/>
                </a:cxn>
              </a:cxnLst>
              <a:rect l="0" t="0" r="r" b="b"/>
              <a:pathLst>
                <a:path w="340" h="119">
                  <a:moveTo>
                    <a:pt x="321" y="119"/>
                  </a:moveTo>
                  <a:lnTo>
                    <a:pt x="321" y="119"/>
                  </a:lnTo>
                  <a:lnTo>
                    <a:pt x="315" y="118"/>
                  </a:lnTo>
                  <a:lnTo>
                    <a:pt x="310" y="115"/>
                  </a:lnTo>
                  <a:lnTo>
                    <a:pt x="308" y="113"/>
                  </a:lnTo>
                  <a:lnTo>
                    <a:pt x="305" y="114"/>
                  </a:lnTo>
                  <a:lnTo>
                    <a:pt x="305" y="114"/>
                  </a:lnTo>
                  <a:lnTo>
                    <a:pt x="294" y="116"/>
                  </a:lnTo>
                  <a:lnTo>
                    <a:pt x="280" y="117"/>
                  </a:lnTo>
                  <a:lnTo>
                    <a:pt x="259" y="118"/>
                  </a:lnTo>
                  <a:lnTo>
                    <a:pt x="259" y="118"/>
                  </a:lnTo>
                  <a:lnTo>
                    <a:pt x="255" y="117"/>
                  </a:lnTo>
                  <a:lnTo>
                    <a:pt x="255" y="117"/>
                  </a:lnTo>
                  <a:lnTo>
                    <a:pt x="240" y="115"/>
                  </a:lnTo>
                  <a:lnTo>
                    <a:pt x="222" y="113"/>
                  </a:lnTo>
                  <a:lnTo>
                    <a:pt x="222" y="113"/>
                  </a:lnTo>
                  <a:lnTo>
                    <a:pt x="192" y="109"/>
                  </a:lnTo>
                  <a:lnTo>
                    <a:pt x="177" y="105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42" y="93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90" y="70"/>
                  </a:lnTo>
                  <a:lnTo>
                    <a:pt x="75" y="64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44" y="55"/>
                  </a:lnTo>
                  <a:lnTo>
                    <a:pt x="29" y="49"/>
                  </a:lnTo>
                  <a:lnTo>
                    <a:pt x="23" y="45"/>
                  </a:lnTo>
                  <a:lnTo>
                    <a:pt x="16" y="41"/>
                  </a:lnTo>
                  <a:lnTo>
                    <a:pt x="11" y="37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4" y="7"/>
                  </a:lnTo>
                  <a:lnTo>
                    <a:pt x="9" y="3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4" y="2"/>
                  </a:lnTo>
                  <a:lnTo>
                    <a:pt x="27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6" y="10"/>
                  </a:lnTo>
                  <a:lnTo>
                    <a:pt x="41" y="14"/>
                  </a:lnTo>
                  <a:lnTo>
                    <a:pt x="47" y="18"/>
                  </a:lnTo>
                  <a:lnTo>
                    <a:pt x="54" y="21"/>
                  </a:lnTo>
                  <a:lnTo>
                    <a:pt x="68" y="26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100" y="35"/>
                  </a:lnTo>
                  <a:lnTo>
                    <a:pt x="108" y="38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43" y="55"/>
                  </a:lnTo>
                  <a:lnTo>
                    <a:pt x="159" y="62"/>
                  </a:lnTo>
                  <a:lnTo>
                    <a:pt x="175" y="67"/>
                  </a:lnTo>
                  <a:lnTo>
                    <a:pt x="184" y="69"/>
                  </a:lnTo>
                  <a:lnTo>
                    <a:pt x="193" y="70"/>
                  </a:lnTo>
                  <a:lnTo>
                    <a:pt x="197" y="70"/>
                  </a:lnTo>
                  <a:lnTo>
                    <a:pt x="197" y="70"/>
                  </a:lnTo>
                  <a:lnTo>
                    <a:pt x="210" y="71"/>
                  </a:lnTo>
                  <a:lnTo>
                    <a:pt x="216" y="72"/>
                  </a:lnTo>
                  <a:lnTo>
                    <a:pt x="221" y="73"/>
                  </a:lnTo>
                  <a:lnTo>
                    <a:pt x="221" y="73"/>
                  </a:lnTo>
                  <a:lnTo>
                    <a:pt x="232" y="77"/>
                  </a:lnTo>
                  <a:lnTo>
                    <a:pt x="245" y="80"/>
                  </a:lnTo>
                  <a:lnTo>
                    <a:pt x="258" y="81"/>
                  </a:lnTo>
                  <a:lnTo>
                    <a:pt x="274" y="82"/>
                  </a:lnTo>
                  <a:lnTo>
                    <a:pt x="274" y="82"/>
                  </a:lnTo>
                  <a:lnTo>
                    <a:pt x="299" y="81"/>
                  </a:lnTo>
                  <a:lnTo>
                    <a:pt x="301" y="81"/>
                  </a:lnTo>
                  <a:lnTo>
                    <a:pt x="301" y="81"/>
                  </a:lnTo>
                  <a:lnTo>
                    <a:pt x="310" y="81"/>
                  </a:lnTo>
                  <a:lnTo>
                    <a:pt x="310" y="81"/>
                  </a:lnTo>
                  <a:lnTo>
                    <a:pt x="316" y="81"/>
                  </a:lnTo>
                  <a:lnTo>
                    <a:pt x="323" y="82"/>
                  </a:lnTo>
                  <a:lnTo>
                    <a:pt x="329" y="84"/>
                  </a:lnTo>
                  <a:lnTo>
                    <a:pt x="335" y="88"/>
                  </a:lnTo>
                  <a:lnTo>
                    <a:pt x="335" y="88"/>
                  </a:lnTo>
                  <a:lnTo>
                    <a:pt x="338" y="92"/>
                  </a:lnTo>
                  <a:lnTo>
                    <a:pt x="340" y="97"/>
                  </a:lnTo>
                  <a:lnTo>
                    <a:pt x="340" y="101"/>
                  </a:lnTo>
                  <a:lnTo>
                    <a:pt x="339" y="106"/>
                  </a:lnTo>
                  <a:lnTo>
                    <a:pt x="339" y="106"/>
                  </a:lnTo>
                  <a:lnTo>
                    <a:pt x="336" y="112"/>
                  </a:lnTo>
                  <a:lnTo>
                    <a:pt x="332" y="115"/>
                  </a:lnTo>
                  <a:lnTo>
                    <a:pt x="327" y="118"/>
                  </a:lnTo>
                  <a:lnTo>
                    <a:pt x="321" y="119"/>
                  </a:lnTo>
                  <a:lnTo>
                    <a:pt x="321" y="1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891">
              <a:extLst>
                <a:ext uri="{FF2B5EF4-FFF2-40B4-BE49-F238E27FC236}">
                  <a16:creationId xmlns:a16="http://schemas.microsoft.com/office/drawing/2014/main" id="{BD7D9F22-B551-A9FB-EF15-EC410D35973B}"/>
                </a:ext>
              </a:extLst>
            </p:cNvPr>
            <p:cNvSpPr/>
            <p:nvPr/>
          </p:nvSpPr>
          <p:spPr bwMode="auto">
            <a:xfrm>
              <a:off x="4400551" y="1135063"/>
              <a:ext cx="55563" cy="169863"/>
            </a:xfrm>
            <a:custGeom>
              <a:avLst/>
              <a:gdLst/>
              <a:ahLst/>
              <a:cxnLst>
                <a:cxn ang="0">
                  <a:pos x="86" y="321"/>
                </a:cxn>
                <a:cxn ang="0">
                  <a:pos x="78" y="319"/>
                </a:cxn>
                <a:cxn ang="0">
                  <a:pos x="72" y="316"/>
                </a:cxn>
                <a:cxn ang="0">
                  <a:pos x="71" y="312"/>
                </a:cxn>
                <a:cxn ang="0">
                  <a:pos x="69" y="306"/>
                </a:cxn>
                <a:cxn ang="0">
                  <a:pos x="69" y="303"/>
                </a:cxn>
                <a:cxn ang="0">
                  <a:pos x="68" y="296"/>
                </a:cxn>
                <a:cxn ang="0">
                  <a:pos x="61" y="276"/>
                </a:cxn>
                <a:cxn ang="0">
                  <a:pos x="54" y="264"/>
                </a:cxn>
                <a:cxn ang="0">
                  <a:pos x="44" y="244"/>
                </a:cxn>
                <a:cxn ang="0">
                  <a:pos x="42" y="238"/>
                </a:cxn>
                <a:cxn ang="0">
                  <a:pos x="34" y="208"/>
                </a:cxn>
                <a:cxn ang="0">
                  <a:pos x="27" y="182"/>
                </a:cxn>
                <a:cxn ang="0">
                  <a:pos x="9" y="99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2" y="8"/>
                </a:cxn>
                <a:cxn ang="0">
                  <a:pos x="3" y="6"/>
                </a:cxn>
                <a:cxn ang="0">
                  <a:pos x="9" y="2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9" y="5"/>
                </a:cxn>
                <a:cxn ang="0">
                  <a:pos x="34" y="10"/>
                </a:cxn>
                <a:cxn ang="0">
                  <a:pos x="36" y="18"/>
                </a:cxn>
                <a:cxn ang="0">
                  <a:pos x="38" y="39"/>
                </a:cxn>
                <a:cxn ang="0">
                  <a:pos x="49" y="102"/>
                </a:cxn>
                <a:cxn ang="0">
                  <a:pos x="50" y="111"/>
                </a:cxn>
                <a:cxn ang="0">
                  <a:pos x="54" y="135"/>
                </a:cxn>
                <a:cxn ang="0">
                  <a:pos x="61" y="168"/>
                </a:cxn>
                <a:cxn ang="0">
                  <a:pos x="71" y="198"/>
                </a:cxn>
                <a:cxn ang="0">
                  <a:pos x="74" y="206"/>
                </a:cxn>
                <a:cxn ang="0">
                  <a:pos x="78" y="226"/>
                </a:cxn>
                <a:cxn ang="0">
                  <a:pos x="80" y="235"/>
                </a:cxn>
                <a:cxn ang="0">
                  <a:pos x="86" y="252"/>
                </a:cxn>
                <a:cxn ang="0">
                  <a:pos x="90" y="261"/>
                </a:cxn>
                <a:cxn ang="0">
                  <a:pos x="101" y="280"/>
                </a:cxn>
                <a:cxn ang="0">
                  <a:pos x="105" y="292"/>
                </a:cxn>
                <a:cxn ang="0">
                  <a:pos x="105" y="303"/>
                </a:cxn>
                <a:cxn ang="0">
                  <a:pos x="104" y="307"/>
                </a:cxn>
                <a:cxn ang="0">
                  <a:pos x="101" y="314"/>
                </a:cxn>
                <a:cxn ang="0">
                  <a:pos x="92" y="319"/>
                </a:cxn>
                <a:cxn ang="0">
                  <a:pos x="86" y="321"/>
                </a:cxn>
              </a:cxnLst>
              <a:rect l="0" t="0" r="r" b="b"/>
              <a:pathLst>
                <a:path w="105" h="321">
                  <a:moveTo>
                    <a:pt x="86" y="321"/>
                  </a:moveTo>
                  <a:lnTo>
                    <a:pt x="86" y="321"/>
                  </a:lnTo>
                  <a:lnTo>
                    <a:pt x="81" y="320"/>
                  </a:lnTo>
                  <a:lnTo>
                    <a:pt x="78" y="319"/>
                  </a:lnTo>
                  <a:lnTo>
                    <a:pt x="75" y="318"/>
                  </a:lnTo>
                  <a:lnTo>
                    <a:pt x="72" y="316"/>
                  </a:lnTo>
                  <a:lnTo>
                    <a:pt x="72" y="316"/>
                  </a:lnTo>
                  <a:lnTo>
                    <a:pt x="71" y="312"/>
                  </a:lnTo>
                  <a:lnTo>
                    <a:pt x="70" y="309"/>
                  </a:lnTo>
                  <a:lnTo>
                    <a:pt x="69" y="306"/>
                  </a:lnTo>
                  <a:lnTo>
                    <a:pt x="69" y="303"/>
                  </a:lnTo>
                  <a:lnTo>
                    <a:pt x="69" y="303"/>
                  </a:lnTo>
                  <a:lnTo>
                    <a:pt x="69" y="300"/>
                  </a:lnTo>
                  <a:lnTo>
                    <a:pt x="68" y="296"/>
                  </a:lnTo>
                  <a:lnTo>
                    <a:pt x="66" y="287"/>
                  </a:lnTo>
                  <a:lnTo>
                    <a:pt x="61" y="276"/>
                  </a:lnTo>
                  <a:lnTo>
                    <a:pt x="54" y="264"/>
                  </a:lnTo>
                  <a:lnTo>
                    <a:pt x="54" y="264"/>
                  </a:lnTo>
                  <a:lnTo>
                    <a:pt x="46" y="250"/>
                  </a:lnTo>
                  <a:lnTo>
                    <a:pt x="44" y="244"/>
                  </a:lnTo>
                  <a:lnTo>
                    <a:pt x="42" y="238"/>
                  </a:lnTo>
                  <a:lnTo>
                    <a:pt x="42" y="238"/>
                  </a:lnTo>
                  <a:lnTo>
                    <a:pt x="34" y="208"/>
                  </a:lnTo>
                  <a:lnTo>
                    <a:pt x="34" y="208"/>
                  </a:lnTo>
                  <a:lnTo>
                    <a:pt x="27" y="182"/>
                  </a:lnTo>
                  <a:lnTo>
                    <a:pt x="27" y="182"/>
                  </a:lnTo>
                  <a:lnTo>
                    <a:pt x="17" y="140"/>
                  </a:lnTo>
                  <a:lnTo>
                    <a:pt x="9" y="99"/>
                  </a:lnTo>
                  <a:lnTo>
                    <a:pt x="4" y="5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2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5" y="3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34" y="10"/>
                  </a:lnTo>
                  <a:lnTo>
                    <a:pt x="35" y="14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8" y="39"/>
                  </a:lnTo>
                  <a:lnTo>
                    <a:pt x="41" y="61"/>
                  </a:lnTo>
                  <a:lnTo>
                    <a:pt x="49" y="102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4" y="135"/>
                  </a:lnTo>
                  <a:lnTo>
                    <a:pt x="54" y="135"/>
                  </a:lnTo>
                  <a:lnTo>
                    <a:pt x="58" y="152"/>
                  </a:lnTo>
                  <a:lnTo>
                    <a:pt x="61" y="168"/>
                  </a:lnTo>
                  <a:lnTo>
                    <a:pt x="65" y="184"/>
                  </a:lnTo>
                  <a:lnTo>
                    <a:pt x="71" y="198"/>
                  </a:lnTo>
                  <a:lnTo>
                    <a:pt x="71" y="198"/>
                  </a:lnTo>
                  <a:lnTo>
                    <a:pt x="74" y="206"/>
                  </a:lnTo>
                  <a:lnTo>
                    <a:pt x="76" y="212"/>
                  </a:lnTo>
                  <a:lnTo>
                    <a:pt x="78" y="226"/>
                  </a:lnTo>
                  <a:lnTo>
                    <a:pt x="78" y="226"/>
                  </a:lnTo>
                  <a:lnTo>
                    <a:pt x="80" y="235"/>
                  </a:lnTo>
                  <a:lnTo>
                    <a:pt x="82" y="244"/>
                  </a:lnTo>
                  <a:lnTo>
                    <a:pt x="86" y="252"/>
                  </a:lnTo>
                  <a:lnTo>
                    <a:pt x="90" y="261"/>
                  </a:lnTo>
                  <a:lnTo>
                    <a:pt x="90" y="261"/>
                  </a:lnTo>
                  <a:lnTo>
                    <a:pt x="96" y="271"/>
                  </a:lnTo>
                  <a:lnTo>
                    <a:pt x="101" y="280"/>
                  </a:lnTo>
                  <a:lnTo>
                    <a:pt x="103" y="286"/>
                  </a:lnTo>
                  <a:lnTo>
                    <a:pt x="105" y="292"/>
                  </a:lnTo>
                  <a:lnTo>
                    <a:pt x="105" y="297"/>
                  </a:lnTo>
                  <a:lnTo>
                    <a:pt x="105" y="303"/>
                  </a:lnTo>
                  <a:lnTo>
                    <a:pt x="105" y="303"/>
                  </a:lnTo>
                  <a:lnTo>
                    <a:pt x="104" y="307"/>
                  </a:lnTo>
                  <a:lnTo>
                    <a:pt x="103" y="310"/>
                  </a:lnTo>
                  <a:lnTo>
                    <a:pt x="101" y="314"/>
                  </a:lnTo>
                  <a:lnTo>
                    <a:pt x="98" y="316"/>
                  </a:lnTo>
                  <a:lnTo>
                    <a:pt x="92" y="319"/>
                  </a:lnTo>
                  <a:lnTo>
                    <a:pt x="86" y="321"/>
                  </a:lnTo>
                  <a:lnTo>
                    <a:pt x="86" y="3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892">
              <a:extLst>
                <a:ext uri="{FF2B5EF4-FFF2-40B4-BE49-F238E27FC236}">
                  <a16:creationId xmlns:a16="http://schemas.microsoft.com/office/drawing/2014/main" id="{B122D8FA-45E9-7E57-FE92-DB95E632E0BB}"/>
                </a:ext>
              </a:extLst>
            </p:cNvPr>
            <p:cNvSpPr/>
            <p:nvPr/>
          </p:nvSpPr>
          <p:spPr bwMode="auto">
            <a:xfrm>
              <a:off x="4614863" y="1162051"/>
              <a:ext cx="79375" cy="165100"/>
            </a:xfrm>
            <a:custGeom>
              <a:avLst/>
              <a:gdLst/>
              <a:ahLst/>
              <a:cxnLst>
                <a:cxn ang="0">
                  <a:pos x="18" y="313"/>
                </a:cxn>
                <a:cxn ang="0">
                  <a:pos x="18" y="313"/>
                </a:cxn>
                <a:cxn ang="0">
                  <a:pos x="13" y="312"/>
                </a:cxn>
                <a:cxn ang="0">
                  <a:pos x="8" y="310"/>
                </a:cxn>
                <a:cxn ang="0">
                  <a:pos x="4" y="307"/>
                </a:cxn>
                <a:cxn ang="0">
                  <a:pos x="1" y="303"/>
                </a:cxn>
                <a:cxn ang="0">
                  <a:pos x="1" y="303"/>
                </a:cxn>
                <a:cxn ang="0">
                  <a:pos x="0" y="300"/>
                </a:cxn>
                <a:cxn ang="0">
                  <a:pos x="0" y="296"/>
                </a:cxn>
                <a:cxn ang="0">
                  <a:pos x="1" y="292"/>
                </a:cxn>
                <a:cxn ang="0">
                  <a:pos x="3" y="287"/>
                </a:cxn>
                <a:cxn ang="0">
                  <a:pos x="3" y="287"/>
                </a:cxn>
                <a:cxn ang="0">
                  <a:pos x="25" y="255"/>
                </a:cxn>
                <a:cxn ang="0">
                  <a:pos x="44" y="222"/>
                </a:cxn>
                <a:cxn ang="0">
                  <a:pos x="62" y="189"/>
                </a:cxn>
                <a:cxn ang="0">
                  <a:pos x="76" y="155"/>
                </a:cxn>
                <a:cxn ang="0">
                  <a:pos x="90" y="121"/>
                </a:cxn>
                <a:cxn ang="0">
                  <a:pos x="100" y="85"/>
                </a:cxn>
                <a:cxn ang="0">
                  <a:pos x="109" y="51"/>
                </a:cxn>
                <a:cxn ang="0">
                  <a:pos x="115" y="18"/>
                </a:cxn>
                <a:cxn ang="0">
                  <a:pos x="115" y="18"/>
                </a:cxn>
                <a:cxn ang="0">
                  <a:pos x="115" y="14"/>
                </a:cxn>
                <a:cxn ang="0">
                  <a:pos x="117" y="10"/>
                </a:cxn>
                <a:cxn ang="0">
                  <a:pos x="119" y="6"/>
                </a:cxn>
                <a:cxn ang="0">
                  <a:pos x="122" y="4"/>
                </a:cxn>
                <a:cxn ang="0">
                  <a:pos x="128" y="1"/>
                </a:cxn>
                <a:cxn ang="0">
                  <a:pos x="135" y="0"/>
                </a:cxn>
                <a:cxn ang="0">
                  <a:pos x="135" y="0"/>
                </a:cxn>
                <a:cxn ang="0">
                  <a:pos x="139" y="0"/>
                </a:cxn>
                <a:cxn ang="0">
                  <a:pos x="142" y="1"/>
                </a:cxn>
                <a:cxn ang="0">
                  <a:pos x="145" y="3"/>
                </a:cxn>
                <a:cxn ang="0">
                  <a:pos x="148" y="5"/>
                </a:cxn>
                <a:cxn ang="0">
                  <a:pos x="148" y="5"/>
                </a:cxn>
                <a:cxn ang="0">
                  <a:pos x="150" y="10"/>
                </a:cxn>
                <a:cxn ang="0">
                  <a:pos x="151" y="13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48" y="36"/>
                </a:cxn>
                <a:cxn ang="0">
                  <a:pos x="145" y="55"/>
                </a:cxn>
                <a:cxn ang="0">
                  <a:pos x="136" y="93"/>
                </a:cxn>
                <a:cxn ang="0">
                  <a:pos x="124" y="129"/>
                </a:cxn>
                <a:cxn ang="0">
                  <a:pos x="111" y="166"/>
                </a:cxn>
                <a:cxn ang="0">
                  <a:pos x="95" y="202"/>
                </a:cxn>
                <a:cxn ang="0">
                  <a:pos x="78" y="238"/>
                </a:cxn>
                <a:cxn ang="0">
                  <a:pos x="57" y="272"/>
                </a:cxn>
                <a:cxn ang="0">
                  <a:pos x="34" y="305"/>
                </a:cxn>
                <a:cxn ang="0">
                  <a:pos x="34" y="305"/>
                </a:cxn>
                <a:cxn ang="0">
                  <a:pos x="31" y="309"/>
                </a:cxn>
                <a:cxn ang="0">
                  <a:pos x="28" y="311"/>
                </a:cxn>
                <a:cxn ang="0">
                  <a:pos x="24" y="313"/>
                </a:cxn>
                <a:cxn ang="0">
                  <a:pos x="18" y="313"/>
                </a:cxn>
                <a:cxn ang="0">
                  <a:pos x="18" y="313"/>
                </a:cxn>
              </a:cxnLst>
              <a:rect l="0" t="0" r="r" b="b"/>
              <a:pathLst>
                <a:path w="151" h="313">
                  <a:moveTo>
                    <a:pt x="18" y="313"/>
                  </a:moveTo>
                  <a:lnTo>
                    <a:pt x="18" y="313"/>
                  </a:lnTo>
                  <a:lnTo>
                    <a:pt x="13" y="312"/>
                  </a:lnTo>
                  <a:lnTo>
                    <a:pt x="8" y="310"/>
                  </a:lnTo>
                  <a:lnTo>
                    <a:pt x="4" y="307"/>
                  </a:lnTo>
                  <a:lnTo>
                    <a:pt x="1" y="303"/>
                  </a:lnTo>
                  <a:lnTo>
                    <a:pt x="1" y="303"/>
                  </a:lnTo>
                  <a:lnTo>
                    <a:pt x="0" y="300"/>
                  </a:lnTo>
                  <a:lnTo>
                    <a:pt x="0" y="296"/>
                  </a:lnTo>
                  <a:lnTo>
                    <a:pt x="1" y="292"/>
                  </a:lnTo>
                  <a:lnTo>
                    <a:pt x="3" y="287"/>
                  </a:lnTo>
                  <a:lnTo>
                    <a:pt x="3" y="287"/>
                  </a:lnTo>
                  <a:lnTo>
                    <a:pt x="25" y="255"/>
                  </a:lnTo>
                  <a:lnTo>
                    <a:pt x="44" y="222"/>
                  </a:lnTo>
                  <a:lnTo>
                    <a:pt x="62" y="189"/>
                  </a:lnTo>
                  <a:lnTo>
                    <a:pt x="76" y="155"/>
                  </a:lnTo>
                  <a:lnTo>
                    <a:pt x="90" y="121"/>
                  </a:lnTo>
                  <a:lnTo>
                    <a:pt x="100" y="85"/>
                  </a:lnTo>
                  <a:lnTo>
                    <a:pt x="109" y="51"/>
                  </a:lnTo>
                  <a:lnTo>
                    <a:pt x="115" y="18"/>
                  </a:lnTo>
                  <a:lnTo>
                    <a:pt x="115" y="18"/>
                  </a:lnTo>
                  <a:lnTo>
                    <a:pt x="115" y="14"/>
                  </a:lnTo>
                  <a:lnTo>
                    <a:pt x="117" y="10"/>
                  </a:lnTo>
                  <a:lnTo>
                    <a:pt x="119" y="6"/>
                  </a:lnTo>
                  <a:lnTo>
                    <a:pt x="122" y="4"/>
                  </a:lnTo>
                  <a:lnTo>
                    <a:pt x="128" y="1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39" y="0"/>
                  </a:lnTo>
                  <a:lnTo>
                    <a:pt x="142" y="1"/>
                  </a:lnTo>
                  <a:lnTo>
                    <a:pt x="145" y="3"/>
                  </a:lnTo>
                  <a:lnTo>
                    <a:pt x="148" y="5"/>
                  </a:lnTo>
                  <a:lnTo>
                    <a:pt x="148" y="5"/>
                  </a:lnTo>
                  <a:lnTo>
                    <a:pt x="150" y="10"/>
                  </a:lnTo>
                  <a:lnTo>
                    <a:pt x="151" y="13"/>
                  </a:lnTo>
                  <a:lnTo>
                    <a:pt x="151" y="17"/>
                  </a:lnTo>
                  <a:lnTo>
                    <a:pt x="151" y="17"/>
                  </a:lnTo>
                  <a:lnTo>
                    <a:pt x="148" y="36"/>
                  </a:lnTo>
                  <a:lnTo>
                    <a:pt x="145" y="55"/>
                  </a:lnTo>
                  <a:lnTo>
                    <a:pt x="136" y="93"/>
                  </a:lnTo>
                  <a:lnTo>
                    <a:pt x="124" y="129"/>
                  </a:lnTo>
                  <a:lnTo>
                    <a:pt x="111" y="166"/>
                  </a:lnTo>
                  <a:lnTo>
                    <a:pt x="95" y="202"/>
                  </a:lnTo>
                  <a:lnTo>
                    <a:pt x="78" y="238"/>
                  </a:lnTo>
                  <a:lnTo>
                    <a:pt x="57" y="272"/>
                  </a:lnTo>
                  <a:lnTo>
                    <a:pt x="34" y="305"/>
                  </a:lnTo>
                  <a:lnTo>
                    <a:pt x="34" y="305"/>
                  </a:lnTo>
                  <a:lnTo>
                    <a:pt x="31" y="309"/>
                  </a:lnTo>
                  <a:lnTo>
                    <a:pt x="28" y="311"/>
                  </a:lnTo>
                  <a:lnTo>
                    <a:pt x="24" y="313"/>
                  </a:lnTo>
                  <a:lnTo>
                    <a:pt x="18" y="313"/>
                  </a:lnTo>
                  <a:lnTo>
                    <a:pt x="18" y="3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893">
              <a:extLst>
                <a:ext uri="{FF2B5EF4-FFF2-40B4-BE49-F238E27FC236}">
                  <a16:creationId xmlns:a16="http://schemas.microsoft.com/office/drawing/2014/main" id="{BF9031B2-5CFC-96E2-C665-14C9820309D6}"/>
                </a:ext>
              </a:extLst>
            </p:cNvPr>
            <p:cNvSpPr/>
            <p:nvPr/>
          </p:nvSpPr>
          <p:spPr bwMode="auto">
            <a:xfrm>
              <a:off x="4699001" y="1349376"/>
              <a:ext cx="179388" cy="52388"/>
            </a:xfrm>
            <a:custGeom>
              <a:avLst/>
              <a:gdLst/>
              <a:ahLst/>
              <a:cxnLst>
                <a:cxn ang="0">
                  <a:pos x="18" y="100"/>
                </a:cxn>
                <a:cxn ang="0">
                  <a:pos x="10" y="98"/>
                </a:cxn>
                <a:cxn ang="0">
                  <a:pos x="5" y="94"/>
                </a:cxn>
                <a:cxn ang="0">
                  <a:pos x="1" y="89"/>
                </a:cxn>
                <a:cxn ang="0">
                  <a:pos x="0" y="82"/>
                </a:cxn>
                <a:cxn ang="0">
                  <a:pos x="2" y="72"/>
                </a:cxn>
                <a:cxn ang="0">
                  <a:pos x="7" y="67"/>
                </a:cxn>
                <a:cxn ang="0">
                  <a:pos x="14" y="64"/>
                </a:cxn>
                <a:cxn ang="0">
                  <a:pos x="18" y="64"/>
                </a:cxn>
                <a:cxn ang="0">
                  <a:pos x="98" y="62"/>
                </a:cxn>
                <a:cxn ang="0">
                  <a:pos x="140" y="58"/>
                </a:cxn>
                <a:cxn ang="0">
                  <a:pos x="181" y="48"/>
                </a:cxn>
                <a:cxn ang="0">
                  <a:pos x="215" y="39"/>
                </a:cxn>
                <a:cxn ang="0">
                  <a:pos x="242" y="33"/>
                </a:cxn>
                <a:cxn ang="0">
                  <a:pos x="280" y="20"/>
                </a:cxn>
                <a:cxn ang="0">
                  <a:pos x="303" y="10"/>
                </a:cxn>
                <a:cxn ang="0">
                  <a:pos x="313" y="3"/>
                </a:cxn>
                <a:cxn ang="0">
                  <a:pos x="323" y="0"/>
                </a:cxn>
                <a:cxn ang="0">
                  <a:pos x="328" y="1"/>
                </a:cxn>
                <a:cxn ang="0">
                  <a:pos x="335" y="7"/>
                </a:cxn>
                <a:cxn ang="0">
                  <a:pos x="338" y="12"/>
                </a:cxn>
                <a:cxn ang="0">
                  <a:pos x="338" y="25"/>
                </a:cxn>
                <a:cxn ang="0">
                  <a:pos x="331" y="34"/>
                </a:cxn>
                <a:cxn ang="0">
                  <a:pos x="319" y="42"/>
                </a:cxn>
                <a:cxn ang="0">
                  <a:pos x="289" y="57"/>
                </a:cxn>
                <a:cxn ang="0">
                  <a:pos x="256" y="67"/>
                </a:cxn>
                <a:cxn ang="0">
                  <a:pos x="207" y="80"/>
                </a:cxn>
                <a:cxn ang="0">
                  <a:pos x="190" y="83"/>
                </a:cxn>
                <a:cxn ang="0">
                  <a:pos x="171" y="87"/>
                </a:cxn>
                <a:cxn ang="0">
                  <a:pos x="132" y="94"/>
                </a:cxn>
                <a:cxn ang="0">
                  <a:pos x="67" y="99"/>
                </a:cxn>
                <a:cxn ang="0">
                  <a:pos x="18" y="100"/>
                </a:cxn>
              </a:cxnLst>
              <a:rect l="0" t="0" r="r" b="b"/>
              <a:pathLst>
                <a:path w="339" h="100">
                  <a:moveTo>
                    <a:pt x="18" y="100"/>
                  </a:moveTo>
                  <a:lnTo>
                    <a:pt x="18" y="100"/>
                  </a:lnTo>
                  <a:lnTo>
                    <a:pt x="14" y="99"/>
                  </a:lnTo>
                  <a:lnTo>
                    <a:pt x="10" y="98"/>
                  </a:lnTo>
                  <a:lnTo>
                    <a:pt x="7" y="97"/>
                  </a:lnTo>
                  <a:lnTo>
                    <a:pt x="5" y="94"/>
                  </a:lnTo>
                  <a:lnTo>
                    <a:pt x="2" y="92"/>
                  </a:lnTo>
                  <a:lnTo>
                    <a:pt x="1" y="89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1" y="75"/>
                  </a:lnTo>
                  <a:lnTo>
                    <a:pt x="2" y="72"/>
                  </a:lnTo>
                  <a:lnTo>
                    <a:pt x="5" y="69"/>
                  </a:lnTo>
                  <a:lnTo>
                    <a:pt x="7" y="67"/>
                  </a:lnTo>
                  <a:lnTo>
                    <a:pt x="10" y="65"/>
                  </a:lnTo>
                  <a:lnTo>
                    <a:pt x="14" y="64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56" y="64"/>
                  </a:lnTo>
                  <a:lnTo>
                    <a:pt x="98" y="62"/>
                  </a:lnTo>
                  <a:lnTo>
                    <a:pt x="119" y="60"/>
                  </a:lnTo>
                  <a:lnTo>
                    <a:pt x="140" y="58"/>
                  </a:lnTo>
                  <a:lnTo>
                    <a:pt x="161" y="54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215" y="39"/>
                  </a:lnTo>
                  <a:lnTo>
                    <a:pt x="215" y="39"/>
                  </a:lnTo>
                  <a:lnTo>
                    <a:pt x="242" y="33"/>
                  </a:lnTo>
                  <a:lnTo>
                    <a:pt x="268" y="26"/>
                  </a:lnTo>
                  <a:lnTo>
                    <a:pt x="280" y="20"/>
                  </a:lnTo>
                  <a:lnTo>
                    <a:pt x="293" y="15"/>
                  </a:lnTo>
                  <a:lnTo>
                    <a:pt x="303" y="10"/>
                  </a:lnTo>
                  <a:lnTo>
                    <a:pt x="313" y="3"/>
                  </a:lnTo>
                  <a:lnTo>
                    <a:pt x="313" y="3"/>
                  </a:lnTo>
                  <a:lnTo>
                    <a:pt x="319" y="1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28" y="1"/>
                  </a:lnTo>
                  <a:lnTo>
                    <a:pt x="332" y="3"/>
                  </a:lnTo>
                  <a:lnTo>
                    <a:pt x="335" y="7"/>
                  </a:lnTo>
                  <a:lnTo>
                    <a:pt x="338" y="12"/>
                  </a:lnTo>
                  <a:lnTo>
                    <a:pt x="338" y="12"/>
                  </a:lnTo>
                  <a:lnTo>
                    <a:pt x="339" y="18"/>
                  </a:lnTo>
                  <a:lnTo>
                    <a:pt x="338" y="25"/>
                  </a:lnTo>
                  <a:lnTo>
                    <a:pt x="336" y="30"/>
                  </a:lnTo>
                  <a:lnTo>
                    <a:pt x="331" y="34"/>
                  </a:lnTo>
                  <a:lnTo>
                    <a:pt x="331" y="34"/>
                  </a:lnTo>
                  <a:lnTo>
                    <a:pt x="319" y="42"/>
                  </a:lnTo>
                  <a:lnTo>
                    <a:pt x="304" y="49"/>
                  </a:lnTo>
                  <a:lnTo>
                    <a:pt x="289" y="57"/>
                  </a:lnTo>
                  <a:lnTo>
                    <a:pt x="273" y="62"/>
                  </a:lnTo>
                  <a:lnTo>
                    <a:pt x="256" y="67"/>
                  </a:lnTo>
                  <a:lnTo>
                    <a:pt x="239" y="71"/>
                  </a:lnTo>
                  <a:lnTo>
                    <a:pt x="207" y="80"/>
                  </a:lnTo>
                  <a:lnTo>
                    <a:pt x="207" y="80"/>
                  </a:lnTo>
                  <a:lnTo>
                    <a:pt x="190" y="83"/>
                  </a:lnTo>
                  <a:lnTo>
                    <a:pt x="190" y="83"/>
                  </a:lnTo>
                  <a:lnTo>
                    <a:pt x="171" y="87"/>
                  </a:lnTo>
                  <a:lnTo>
                    <a:pt x="153" y="91"/>
                  </a:lnTo>
                  <a:lnTo>
                    <a:pt x="132" y="94"/>
                  </a:lnTo>
                  <a:lnTo>
                    <a:pt x="111" y="96"/>
                  </a:lnTo>
                  <a:lnTo>
                    <a:pt x="67" y="99"/>
                  </a:lnTo>
                  <a:lnTo>
                    <a:pt x="18" y="100"/>
                  </a:lnTo>
                  <a:lnTo>
                    <a:pt x="18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894">
              <a:extLst>
                <a:ext uri="{FF2B5EF4-FFF2-40B4-BE49-F238E27FC236}">
                  <a16:creationId xmlns:a16="http://schemas.microsoft.com/office/drawing/2014/main" id="{3D90ED49-01FD-3C95-FAB8-46B1C9924685}"/>
                </a:ext>
              </a:extLst>
            </p:cNvPr>
            <p:cNvSpPr/>
            <p:nvPr/>
          </p:nvSpPr>
          <p:spPr bwMode="auto">
            <a:xfrm>
              <a:off x="4159251" y="1535113"/>
              <a:ext cx="165100" cy="61913"/>
            </a:xfrm>
            <a:custGeom>
              <a:avLst/>
              <a:gdLst/>
              <a:ahLst/>
              <a:cxnLst>
                <a:cxn ang="0">
                  <a:pos x="17" y="118"/>
                </a:cxn>
                <a:cxn ang="0">
                  <a:pos x="9" y="116"/>
                </a:cxn>
                <a:cxn ang="0">
                  <a:pos x="4" y="112"/>
                </a:cxn>
                <a:cxn ang="0">
                  <a:pos x="1" y="107"/>
                </a:cxn>
                <a:cxn ang="0">
                  <a:pos x="0" y="100"/>
                </a:cxn>
                <a:cxn ang="0">
                  <a:pos x="2" y="90"/>
                </a:cxn>
                <a:cxn ang="0">
                  <a:pos x="6" y="85"/>
                </a:cxn>
                <a:cxn ang="0">
                  <a:pos x="13" y="82"/>
                </a:cxn>
                <a:cxn ang="0">
                  <a:pos x="17" y="82"/>
                </a:cxn>
                <a:cxn ang="0">
                  <a:pos x="61" y="80"/>
                </a:cxn>
                <a:cxn ang="0">
                  <a:pos x="101" y="76"/>
                </a:cxn>
                <a:cxn ang="0">
                  <a:pos x="138" y="67"/>
                </a:cxn>
                <a:cxn ang="0">
                  <a:pos x="175" y="57"/>
                </a:cxn>
                <a:cxn ang="0">
                  <a:pos x="188" y="51"/>
                </a:cxn>
                <a:cxn ang="0">
                  <a:pos x="225" y="30"/>
                </a:cxn>
                <a:cxn ang="0">
                  <a:pos x="241" y="21"/>
                </a:cxn>
                <a:cxn ang="0">
                  <a:pos x="274" y="5"/>
                </a:cxn>
                <a:cxn ang="0">
                  <a:pos x="291" y="0"/>
                </a:cxn>
                <a:cxn ang="0">
                  <a:pos x="295" y="0"/>
                </a:cxn>
                <a:cxn ang="0">
                  <a:pos x="299" y="0"/>
                </a:cxn>
                <a:cxn ang="0">
                  <a:pos x="305" y="3"/>
                </a:cxn>
                <a:cxn ang="0">
                  <a:pos x="312" y="11"/>
                </a:cxn>
                <a:cxn ang="0">
                  <a:pos x="314" y="18"/>
                </a:cxn>
                <a:cxn ang="0">
                  <a:pos x="310" y="29"/>
                </a:cxn>
                <a:cxn ang="0">
                  <a:pos x="301" y="35"/>
                </a:cxn>
                <a:cxn ang="0">
                  <a:pos x="289" y="38"/>
                </a:cxn>
                <a:cxn ang="0">
                  <a:pos x="267" y="50"/>
                </a:cxn>
                <a:cxn ang="0">
                  <a:pos x="257" y="57"/>
                </a:cxn>
                <a:cxn ang="0">
                  <a:pos x="229" y="74"/>
                </a:cxn>
                <a:cxn ang="0">
                  <a:pos x="197" y="87"/>
                </a:cxn>
                <a:cxn ang="0">
                  <a:pos x="171" y="96"/>
                </a:cxn>
                <a:cxn ang="0">
                  <a:pos x="134" y="106"/>
                </a:cxn>
                <a:cxn ang="0">
                  <a:pos x="97" y="113"/>
                </a:cxn>
                <a:cxn ang="0">
                  <a:pos x="59" y="116"/>
                </a:cxn>
                <a:cxn ang="0">
                  <a:pos x="17" y="118"/>
                </a:cxn>
              </a:cxnLst>
              <a:rect l="0" t="0" r="r" b="b"/>
              <a:pathLst>
                <a:path w="314" h="118">
                  <a:moveTo>
                    <a:pt x="17" y="118"/>
                  </a:moveTo>
                  <a:lnTo>
                    <a:pt x="17" y="118"/>
                  </a:lnTo>
                  <a:lnTo>
                    <a:pt x="12" y="117"/>
                  </a:lnTo>
                  <a:lnTo>
                    <a:pt x="9" y="116"/>
                  </a:lnTo>
                  <a:lnTo>
                    <a:pt x="6" y="114"/>
                  </a:lnTo>
                  <a:lnTo>
                    <a:pt x="4" y="112"/>
                  </a:lnTo>
                  <a:lnTo>
                    <a:pt x="2" y="110"/>
                  </a:lnTo>
                  <a:lnTo>
                    <a:pt x="1" y="10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93"/>
                  </a:lnTo>
                  <a:lnTo>
                    <a:pt x="2" y="90"/>
                  </a:lnTo>
                  <a:lnTo>
                    <a:pt x="4" y="87"/>
                  </a:lnTo>
                  <a:lnTo>
                    <a:pt x="6" y="85"/>
                  </a:lnTo>
                  <a:lnTo>
                    <a:pt x="9" y="83"/>
                  </a:lnTo>
                  <a:lnTo>
                    <a:pt x="13" y="82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39" y="82"/>
                  </a:lnTo>
                  <a:lnTo>
                    <a:pt x="61" y="80"/>
                  </a:lnTo>
                  <a:lnTo>
                    <a:pt x="81" y="79"/>
                  </a:lnTo>
                  <a:lnTo>
                    <a:pt x="101" y="76"/>
                  </a:lnTo>
                  <a:lnTo>
                    <a:pt x="120" y="73"/>
                  </a:lnTo>
                  <a:lnTo>
                    <a:pt x="138" y="67"/>
                  </a:lnTo>
                  <a:lnTo>
                    <a:pt x="157" y="62"/>
                  </a:lnTo>
                  <a:lnTo>
                    <a:pt x="175" y="57"/>
                  </a:lnTo>
                  <a:lnTo>
                    <a:pt x="175" y="57"/>
                  </a:lnTo>
                  <a:lnTo>
                    <a:pt x="188" y="51"/>
                  </a:lnTo>
                  <a:lnTo>
                    <a:pt x="201" y="45"/>
                  </a:lnTo>
                  <a:lnTo>
                    <a:pt x="225" y="30"/>
                  </a:lnTo>
                  <a:lnTo>
                    <a:pt x="225" y="30"/>
                  </a:lnTo>
                  <a:lnTo>
                    <a:pt x="241" y="21"/>
                  </a:lnTo>
                  <a:lnTo>
                    <a:pt x="258" y="12"/>
                  </a:lnTo>
                  <a:lnTo>
                    <a:pt x="274" y="5"/>
                  </a:lnTo>
                  <a:lnTo>
                    <a:pt x="282" y="2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2" y="1"/>
                  </a:lnTo>
                  <a:lnTo>
                    <a:pt x="305" y="3"/>
                  </a:lnTo>
                  <a:lnTo>
                    <a:pt x="308" y="5"/>
                  </a:lnTo>
                  <a:lnTo>
                    <a:pt x="312" y="11"/>
                  </a:lnTo>
                  <a:lnTo>
                    <a:pt x="314" y="18"/>
                  </a:lnTo>
                  <a:lnTo>
                    <a:pt x="314" y="18"/>
                  </a:lnTo>
                  <a:lnTo>
                    <a:pt x="314" y="24"/>
                  </a:lnTo>
                  <a:lnTo>
                    <a:pt x="310" y="29"/>
                  </a:lnTo>
                  <a:lnTo>
                    <a:pt x="306" y="32"/>
                  </a:lnTo>
                  <a:lnTo>
                    <a:pt x="301" y="35"/>
                  </a:lnTo>
                  <a:lnTo>
                    <a:pt x="301" y="35"/>
                  </a:lnTo>
                  <a:lnTo>
                    <a:pt x="289" y="38"/>
                  </a:lnTo>
                  <a:lnTo>
                    <a:pt x="278" y="44"/>
                  </a:lnTo>
                  <a:lnTo>
                    <a:pt x="267" y="50"/>
                  </a:lnTo>
                  <a:lnTo>
                    <a:pt x="257" y="57"/>
                  </a:lnTo>
                  <a:lnTo>
                    <a:pt x="257" y="57"/>
                  </a:lnTo>
                  <a:lnTo>
                    <a:pt x="243" y="66"/>
                  </a:lnTo>
                  <a:lnTo>
                    <a:pt x="229" y="74"/>
                  </a:lnTo>
                  <a:lnTo>
                    <a:pt x="229" y="74"/>
                  </a:lnTo>
                  <a:lnTo>
                    <a:pt x="197" y="87"/>
                  </a:lnTo>
                  <a:lnTo>
                    <a:pt x="171" y="96"/>
                  </a:lnTo>
                  <a:lnTo>
                    <a:pt x="171" y="96"/>
                  </a:lnTo>
                  <a:lnTo>
                    <a:pt x="152" y="102"/>
                  </a:lnTo>
                  <a:lnTo>
                    <a:pt x="134" y="106"/>
                  </a:lnTo>
                  <a:lnTo>
                    <a:pt x="116" y="110"/>
                  </a:lnTo>
                  <a:lnTo>
                    <a:pt x="97" y="113"/>
                  </a:lnTo>
                  <a:lnTo>
                    <a:pt x="77" y="115"/>
                  </a:lnTo>
                  <a:lnTo>
                    <a:pt x="59" y="116"/>
                  </a:lnTo>
                  <a:lnTo>
                    <a:pt x="38" y="117"/>
                  </a:lnTo>
                  <a:lnTo>
                    <a:pt x="17" y="118"/>
                  </a:lnTo>
                  <a:lnTo>
                    <a:pt x="17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895">
              <a:extLst>
                <a:ext uri="{FF2B5EF4-FFF2-40B4-BE49-F238E27FC236}">
                  <a16:creationId xmlns:a16="http://schemas.microsoft.com/office/drawing/2014/main" id="{30F4E9C0-555A-2FC2-9293-48721118BE4F}"/>
                </a:ext>
              </a:extLst>
            </p:cNvPr>
            <p:cNvSpPr/>
            <p:nvPr/>
          </p:nvSpPr>
          <p:spPr bwMode="auto">
            <a:xfrm>
              <a:off x="4321176" y="1601788"/>
              <a:ext cx="111125" cy="176213"/>
            </a:xfrm>
            <a:custGeom>
              <a:avLst/>
              <a:gdLst/>
              <a:ahLst/>
              <a:cxnLst>
                <a:cxn ang="0">
                  <a:pos x="20" y="333"/>
                </a:cxn>
                <a:cxn ang="0">
                  <a:pos x="9" y="330"/>
                </a:cxn>
                <a:cxn ang="0">
                  <a:pos x="2" y="321"/>
                </a:cxn>
                <a:cxn ang="0">
                  <a:pos x="1" y="320"/>
                </a:cxn>
                <a:cxn ang="0">
                  <a:pos x="2" y="309"/>
                </a:cxn>
                <a:cxn ang="0">
                  <a:pos x="10" y="299"/>
                </a:cxn>
                <a:cxn ang="0">
                  <a:pos x="27" y="287"/>
                </a:cxn>
                <a:cxn ang="0">
                  <a:pos x="58" y="256"/>
                </a:cxn>
                <a:cxn ang="0">
                  <a:pos x="85" y="224"/>
                </a:cxn>
                <a:cxn ang="0">
                  <a:pos x="107" y="189"/>
                </a:cxn>
                <a:cxn ang="0">
                  <a:pos x="127" y="153"/>
                </a:cxn>
                <a:cxn ang="0">
                  <a:pos x="142" y="113"/>
                </a:cxn>
                <a:cxn ang="0">
                  <a:pos x="162" y="54"/>
                </a:cxn>
                <a:cxn ang="0">
                  <a:pos x="173" y="14"/>
                </a:cxn>
                <a:cxn ang="0">
                  <a:pos x="180" y="4"/>
                </a:cxn>
                <a:cxn ang="0">
                  <a:pos x="190" y="0"/>
                </a:cxn>
                <a:cxn ang="0">
                  <a:pos x="194" y="2"/>
                </a:cxn>
                <a:cxn ang="0">
                  <a:pos x="202" y="5"/>
                </a:cxn>
                <a:cxn ang="0">
                  <a:pos x="206" y="8"/>
                </a:cxn>
                <a:cxn ang="0">
                  <a:pos x="209" y="15"/>
                </a:cxn>
                <a:cxn ang="0">
                  <a:pos x="209" y="23"/>
                </a:cxn>
                <a:cxn ang="0">
                  <a:pos x="195" y="72"/>
                </a:cxn>
                <a:cxn ang="0">
                  <a:pos x="180" y="121"/>
                </a:cxn>
                <a:cxn ang="0">
                  <a:pos x="160" y="167"/>
                </a:cxn>
                <a:cxn ang="0">
                  <a:pos x="136" y="214"/>
                </a:cxn>
                <a:cxn ang="0">
                  <a:pos x="126" y="231"/>
                </a:cxn>
                <a:cxn ang="0">
                  <a:pos x="104" y="261"/>
                </a:cxn>
                <a:cxn ang="0">
                  <a:pos x="79" y="288"/>
                </a:cxn>
                <a:cxn ang="0">
                  <a:pos x="52" y="312"/>
                </a:cxn>
                <a:cxn ang="0">
                  <a:pos x="37" y="325"/>
                </a:cxn>
                <a:cxn ang="0">
                  <a:pos x="36" y="326"/>
                </a:cxn>
                <a:cxn ang="0">
                  <a:pos x="29" y="331"/>
                </a:cxn>
                <a:cxn ang="0">
                  <a:pos x="20" y="333"/>
                </a:cxn>
              </a:cxnLst>
              <a:rect l="0" t="0" r="r" b="b"/>
              <a:pathLst>
                <a:path w="209" h="333">
                  <a:moveTo>
                    <a:pt x="20" y="333"/>
                  </a:moveTo>
                  <a:lnTo>
                    <a:pt x="20" y="333"/>
                  </a:lnTo>
                  <a:lnTo>
                    <a:pt x="14" y="333"/>
                  </a:lnTo>
                  <a:lnTo>
                    <a:pt x="9" y="330"/>
                  </a:lnTo>
                  <a:lnTo>
                    <a:pt x="5" y="326"/>
                  </a:lnTo>
                  <a:lnTo>
                    <a:pt x="2" y="321"/>
                  </a:lnTo>
                  <a:lnTo>
                    <a:pt x="1" y="320"/>
                  </a:lnTo>
                  <a:lnTo>
                    <a:pt x="1" y="320"/>
                  </a:lnTo>
                  <a:lnTo>
                    <a:pt x="0" y="315"/>
                  </a:lnTo>
                  <a:lnTo>
                    <a:pt x="2" y="309"/>
                  </a:lnTo>
                  <a:lnTo>
                    <a:pt x="6" y="304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27" y="287"/>
                  </a:lnTo>
                  <a:lnTo>
                    <a:pt x="44" y="272"/>
                  </a:lnTo>
                  <a:lnTo>
                    <a:pt x="58" y="256"/>
                  </a:lnTo>
                  <a:lnTo>
                    <a:pt x="72" y="241"/>
                  </a:lnTo>
                  <a:lnTo>
                    <a:pt x="85" y="224"/>
                  </a:lnTo>
                  <a:lnTo>
                    <a:pt x="97" y="208"/>
                  </a:lnTo>
                  <a:lnTo>
                    <a:pt x="107" y="189"/>
                  </a:lnTo>
                  <a:lnTo>
                    <a:pt x="118" y="172"/>
                  </a:lnTo>
                  <a:lnTo>
                    <a:pt x="127" y="153"/>
                  </a:lnTo>
                  <a:lnTo>
                    <a:pt x="135" y="133"/>
                  </a:lnTo>
                  <a:lnTo>
                    <a:pt x="142" y="113"/>
                  </a:lnTo>
                  <a:lnTo>
                    <a:pt x="150" y="94"/>
                  </a:lnTo>
                  <a:lnTo>
                    <a:pt x="162" y="54"/>
                  </a:lnTo>
                  <a:lnTo>
                    <a:pt x="173" y="14"/>
                  </a:lnTo>
                  <a:lnTo>
                    <a:pt x="173" y="14"/>
                  </a:lnTo>
                  <a:lnTo>
                    <a:pt x="176" y="8"/>
                  </a:lnTo>
                  <a:lnTo>
                    <a:pt x="180" y="4"/>
                  </a:lnTo>
                  <a:lnTo>
                    <a:pt x="184" y="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4" y="2"/>
                  </a:lnTo>
                  <a:lnTo>
                    <a:pt x="198" y="3"/>
                  </a:lnTo>
                  <a:lnTo>
                    <a:pt x="202" y="5"/>
                  </a:lnTo>
                  <a:lnTo>
                    <a:pt x="206" y="8"/>
                  </a:lnTo>
                  <a:lnTo>
                    <a:pt x="206" y="8"/>
                  </a:lnTo>
                  <a:lnTo>
                    <a:pt x="208" y="12"/>
                  </a:lnTo>
                  <a:lnTo>
                    <a:pt x="209" y="15"/>
                  </a:lnTo>
                  <a:lnTo>
                    <a:pt x="209" y="19"/>
                  </a:lnTo>
                  <a:lnTo>
                    <a:pt x="209" y="23"/>
                  </a:lnTo>
                  <a:lnTo>
                    <a:pt x="209" y="23"/>
                  </a:lnTo>
                  <a:lnTo>
                    <a:pt x="195" y="72"/>
                  </a:lnTo>
                  <a:lnTo>
                    <a:pt x="188" y="96"/>
                  </a:lnTo>
                  <a:lnTo>
                    <a:pt x="180" y="121"/>
                  </a:lnTo>
                  <a:lnTo>
                    <a:pt x="170" y="145"/>
                  </a:lnTo>
                  <a:lnTo>
                    <a:pt x="160" y="167"/>
                  </a:lnTo>
                  <a:lnTo>
                    <a:pt x="149" y="191"/>
                  </a:lnTo>
                  <a:lnTo>
                    <a:pt x="136" y="214"/>
                  </a:lnTo>
                  <a:lnTo>
                    <a:pt x="136" y="214"/>
                  </a:lnTo>
                  <a:lnTo>
                    <a:pt x="126" y="231"/>
                  </a:lnTo>
                  <a:lnTo>
                    <a:pt x="115" y="246"/>
                  </a:lnTo>
                  <a:lnTo>
                    <a:pt x="104" y="261"/>
                  </a:lnTo>
                  <a:lnTo>
                    <a:pt x="93" y="274"/>
                  </a:lnTo>
                  <a:lnTo>
                    <a:pt x="79" y="288"/>
                  </a:lnTo>
                  <a:lnTo>
                    <a:pt x="67" y="300"/>
                  </a:lnTo>
                  <a:lnTo>
                    <a:pt x="52" y="312"/>
                  </a:lnTo>
                  <a:lnTo>
                    <a:pt x="37" y="324"/>
                  </a:lnTo>
                  <a:lnTo>
                    <a:pt x="37" y="325"/>
                  </a:lnTo>
                  <a:lnTo>
                    <a:pt x="36" y="326"/>
                  </a:lnTo>
                  <a:lnTo>
                    <a:pt x="36" y="326"/>
                  </a:lnTo>
                  <a:lnTo>
                    <a:pt x="33" y="329"/>
                  </a:lnTo>
                  <a:lnTo>
                    <a:pt x="29" y="331"/>
                  </a:lnTo>
                  <a:lnTo>
                    <a:pt x="24" y="333"/>
                  </a:lnTo>
                  <a:lnTo>
                    <a:pt x="20" y="333"/>
                  </a:lnTo>
                  <a:lnTo>
                    <a:pt x="20" y="33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896">
              <a:extLst>
                <a:ext uri="{FF2B5EF4-FFF2-40B4-BE49-F238E27FC236}">
                  <a16:creationId xmlns:a16="http://schemas.microsoft.com/office/drawing/2014/main" id="{616209E7-29F7-BB98-7B77-7290DD89F2AB}"/>
                </a:ext>
              </a:extLst>
            </p:cNvPr>
            <p:cNvSpPr/>
            <p:nvPr/>
          </p:nvSpPr>
          <p:spPr bwMode="auto">
            <a:xfrm>
              <a:off x="4584701" y="1611313"/>
              <a:ext cx="106363" cy="166688"/>
            </a:xfrm>
            <a:custGeom>
              <a:avLst/>
              <a:gdLst/>
              <a:ahLst/>
              <a:cxnLst>
                <a:cxn ang="0">
                  <a:pos x="182" y="313"/>
                </a:cxn>
                <a:cxn ang="0">
                  <a:pos x="174" y="312"/>
                </a:cxn>
                <a:cxn ang="0">
                  <a:pos x="164" y="307"/>
                </a:cxn>
                <a:cxn ang="0">
                  <a:pos x="145" y="297"/>
                </a:cxn>
                <a:cxn ang="0">
                  <a:pos x="120" y="276"/>
                </a:cxn>
                <a:cxn ang="0">
                  <a:pos x="91" y="244"/>
                </a:cxn>
                <a:cxn ang="0">
                  <a:pos x="65" y="207"/>
                </a:cxn>
                <a:cxn ang="0">
                  <a:pos x="54" y="190"/>
                </a:cxn>
                <a:cxn ang="0">
                  <a:pos x="30" y="146"/>
                </a:cxn>
                <a:cxn ang="0">
                  <a:pos x="13" y="103"/>
                </a:cxn>
                <a:cxn ang="0">
                  <a:pos x="4" y="60"/>
                </a:cxn>
                <a:cxn ang="0">
                  <a:pos x="0" y="18"/>
                </a:cxn>
                <a:cxn ang="0">
                  <a:pos x="1" y="13"/>
                </a:cxn>
                <a:cxn ang="0">
                  <a:pos x="4" y="6"/>
                </a:cxn>
                <a:cxn ang="0">
                  <a:pos x="9" y="2"/>
                </a:cxn>
                <a:cxn ang="0">
                  <a:pos x="18" y="0"/>
                </a:cxn>
                <a:cxn ang="0">
                  <a:pos x="25" y="1"/>
                </a:cxn>
                <a:cxn ang="0">
                  <a:pos x="31" y="4"/>
                </a:cxn>
                <a:cxn ang="0">
                  <a:pos x="35" y="10"/>
                </a:cxn>
                <a:cxn ang="0">
                  <a:pos x="36" y="18"/>
                </a:cxn>
                <a:cxn ang="0">
                  <a:pos x="37" y="35"/>
                </a:cxn>
                <a:cxn ang="0">
                  <a:pos x="43" y="73"/>
                </a:cxn>
                <a:cxn ang="0">
                  <a:pos x="54" y="112"/>
                </a:cxn>
                <a:cxn ang="0">
                  <a:pos x="70" y="150"/>
                </a:cxn>
                <a:cxn ang="0">
                  <a:pos x="91" y="188"/>
                </a:cxn>
                <a:cxn ang="0">
                  <a:pos x="116" y="221"/>
                </a:cxn>
                <a:cxn ang="0">
                  <a:pos x="144" y="250"/>
                </a:cxn>
                <a:cxn ang="0">
                  <a:pos x="176" y="273"/>
                </a:cxn>
                <a:cxn ang="0">
                  <a:pos x="193" y="281"/>
                </a:cxn>
                <a:cxn ang="0">
                  <a:pos x="200" y="287"/>
                </a:cxn>
                <a:cxn ang="0">
                  <a:pos x="202" y="298"/>
                </a:cxn>
                <a:cxn ang="0">
                  <a:pos x="199" y="303"/>
                </a:cxn>
                <a:cxn ang="0">
                  <a:pos x="188" y="312"/>
                </a:cxn>
                <a:cxn ang="0">
                  <a:pos x="182" y="313"/>
                </a:cxn>
              </a:cxnLst>
              <a:rect l="0" t="0" r="r" b="b"/>
              <a:pathLst>
                <a:path w="202" h="313">
                  <a:moveTo>
                    <a:pt x="182" y="313"/>
                  </a:moveTo>
                  <a:lnTo>
                    <a:pt x="182" y="313"/>
                  </a:lnTo>
                  <a:lnTo>
                    <a:pt x="178" y="313"/>
                  </a:lnTo>
                  <a:lnTo>
                    <a:pt x="174" y="312"/>
                  </a:lnTo>
                  <a:lnTo>
                    <a:pt x="174" y="312"/>
                  </a:lnTo>
                  <a:lnTo>
                    <a:pt x="164" y="307"/>
                  </a:lnTo>
                  <a:lnTo>
                    <a:pt x="154" y="302"/>
                  </a:lnTo>
                  <a:lnTo>
                    <a:pt x="145" y="297"/>
                  </a:lnTo>
                  <a:lnTo>
                    <a:pt x="137" y="289"/>
                  </a:lnTo>
                  <a:lnTo>
                    <a:pt x="120" y="276"/>
                  </a:lnTo>
                  <a:lnTo>
                    <a:pt x="104" y="260"/>
                  </a:lnTo>
                  <a:lnTo>
                    <a:pt x="91" y="244"/>
                  </a:lnTo>
                  <a:lnTo>
                    <a:pt x="78" y="226"/>
                  </a:lnTo>
                  <a:lnTo>
                    <a:pt x="65" y="207"/>
                  </a:lnTo>
                  <a:lnTo>
                    <a:pt x="54" y="190"/>
                  </a:lnTo>
                  <a:lnTo>
                    <a:pt x="54" y="190"/>
                  </a:lnTo>
                  <a:lnTo>
                    <a:pt x="41" y="168"/>
                  </a:lnTo>
                  <a:lnTo>
                    <a:pt x="30" y="146"/>
                  </a:lnTo>
                  <a:lnTo>
                    <a:pt x="21" y="125"/>
                  </a:lnTo>
                  <a:lnTo>
                    <a:pt x="13" y="103"/>
                  </a:lnTo>
                  <a:lnTo>
                    <a:pt x="7" y="82"/>
                  </a:lnTo>
                  <a:lnTo>
                    <a:pt x="4" y="60"/>
                  </a:lnTo>
                  <a:lnTo>
                    <a:pt x="1" y="3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2" y="10"/>
                  </a:lnTo>
                  <a:lnTo>
                    <a:pt x="4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1" y="4"/>
                  </a:lnTo>
                  <a:lnTo>
                    <a:pt x="33" y="6"/>
                  </a:lnTo>
                  <a:lnTo>
                    <a:pt x="35" y="10"/>
                  </a:lnTo>
                  <a:lnTo>
                    <a:pt x="36" y="13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7" y="35"/>
                  </a:lnTo>
                  <a:lnTo>
                    <a:pt x="39" y="54"/>
                  </a:lnTo>
                  <a:lnTo>
                    <a:pt x="43" y="73"/>
                  </a:lnTo>
                  <a:lnTo>
                    <a:pt x="47" y="92"/>
                  </a:lnTo>
                  <a:lnTo>
                    <a:pt x="54" y="112"/>
                  </a:lnTo>
                  <a:lnTo>
                    <a:pt x="62" y="131"/>
                  </a:lnTo>
                  <a:lnTo>
                    <a:pt x="70" y="150"/>
                  </a:lnTo>
                  <a:lnTo>
                    <a:pt x="80" y="169"/>
                  </a:lnTo>
                  <a:lnTo>
                    <a:pt x="91" y="188"/>
                  </a:lnTo>
                  <a:lnTo>
                    <a:pt x="102" y="204"/>
                  </a:lnTo>
                  <a:lnTo>
                    <a:pt x="116" y="221"/>
                  </a:lnTo>
                  <a:lnTo>
                    <a:pt x="129" y="236"/>
                  </a:lnTo>
                  <a:lnTo>
                    <a:pt x="144" y="250"/>
                  </a:lnTo>
                  <a:lnTo>
                    <a:pt x="159" y="262"/>
                  </a:lnTo>
                  <a:lnTo>
                    <a:pt x="176" y="273"/>
                  </a:lnTo>
                  <a:lnTo>
                    <a:pt x="193" y="281"/>
                  </a:lnTo>
                  <a:lnTo>
                    <a:pt x="193" y="281"/>
                  </a:lnTo>
                  <a:lnTo>
                    <a:pt x="197" y="284"/>
                  </a:lnTo>
                  <a:lnTo>
                    <a:pt x="200" y="287"/>
                  </a:lnTo>
                  <a:lnTo>
                    <a:pt x="202" y="292"/>
                  </a:lnTo>
                  <a:lnTo>
                    <a:pt x="202" y="298"/>
                  </a:lnTo>
                  <a:lnTo>
                    <a:pt x="202" y="298"/>
                  </a:lnTo>
                  <a:lnTo>
                    <a:pt x="199" y="303"/>
                  </a:lnTo>
                  <a:lnTo>
                    <a:pt x="195" y="308"/>
                  </a:lnTo>
                  <a:lnTo>
                    <a:pt x="188" y="312"/>
                  </a:lnTo>
                  <a:lnTo>
                    <a:pt x="185" y="313"/>
                  </a:lnTo>
                  <a:lnTo>
                    <a:pt x="182" y="313"/>
                  </a:lnTo>
                  <a:lnTo>
                    <a:pt x="182" y="3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897">
              <a:extLst>
                <a:ext uri="{FF2B5EF4-FFF2-40B4-BE49-F238E27FC236}">
                  <a16:creationId xmlns:a16="http://schemas.microsoft.com/office/drawing/2014/main" id="{1ECA80D8-056E-36F8-35E9-214A2500D53A}"/>
                </a:ext>
              </a:extLst>
            </p:cNvPr>
            <p:cNvSpPr/>
            <p:nvPr/>
          </p:nvSpPr>
          <p:spPr bwMode="auto">
            <a:xfrm>
              <a:off x="4681538" y="1544638"/>
              <a:ext cx="187325" cy="61913"/>
            </a:xfrm>
            <a:custGeom>
              <a:avLst/>
              <a:gdLst/>
              <a:ahLst/>
              <a:cxnLst>
                <a:cxn ang="0">
                  <a:pos x="295" y="119"/>
                </a:cxn>
                <a:cxn ang="0">
                  <a:pos x="213" y="117"/>
                </a:cxn>
                <a:cxn ang="0">
                  <a:pos x="172" y="113"/>
                </a:cxn>
                <a:cxn ang="0">
                  <a:pos x="133" y="105"/>
                </a:cxn>
                <a:cxn ang="0">
                  <a:pos x="96" y="95"/>
                </a:cxn>
                <a:cxn ang="0">
                  <a:pos x="61" y="79"/>
                </a:cxn>
                <a:cxn ang="0">
                  <a:pos x="30" y="59"/>
                </a:cxn>
                <a:cxn ang="0">
                  <a:pos x="4" y="32"/>
                </a:cxn>
                <a:cxn ang="0">
                  <a:pos x="1" y="27"/>
                </a:cxn>
                <a:cxn ang="0">
                  <a:pos x="0" y="16"/>
                </a:cxn>
                <a:cxn ang="0">
                  <a:pos x="2" y="11"/>
                </a:cxn>
                <a:cxn ang="0">
                  <a:pos x="10" y="3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7" y="3"/>
                </a:cxn>
                <a:cxn ang="0">
                  <a:pos x="30" y="6"/>
                </a:cxn>
                <a:cxn ang="0">
                  <a:pos x="52" y="29"/>
                </a:cxn>
                <a:cxn ang="0">
                  <a:pos x="77" y="46"/>
                </a:cxn>
                <a:cxn ang="0">
                  <a:pos x="106" y="60"/>
                </a:cxn>
                <a:cxn ang="0">
                  <a:pos x="137" y="70"/>
                </a:cxn>
                <a:cxn ang="0">
                  <a:pos x="170" y="76"/>
                </a:cxn>
                <a:cxn ang="0">
                  <a:pos x="206" y="81"/>
                </a:cxn>
                <a:cxn ang="0">
                  <a:pos x="278" y="84"/>
                </a:cxn>
                <a:cxn ang="0">
                  <a:pos x="307" y="83"/>
                </a:cxn>
                <a:cxn ang="0">
                  <a:pos x="334" y="83"/>
                </a:cxn>
                <a:cxn ang="0">
                  <a:pos x="338" y="84"/>
                </a:cxn>
                <a:cxn ang="0">
                  <a:pos x="344" y="86"/>
                </a:cxn>
                <a:cxn ang="0">
                  <a:pos x="350" y="91"/>
                </a:cxn>
                <a:cxn ang="0">
                  <a:pos x="352" y="101"/>
                </a:cxn>
                <a:cxn ang="0">
                  <a:pos x="351" y="107"/>
                </a:cxn>
                <a:cxn ang="0">
                  <a:pos x="348" y="114"/>
                </a:cxn>
                <a:cxn ang="0">
                  <a:pos x="342" y="118"/>
                </a:cxn>
                <a:cxn ang="0">
                  <a:pos x="334" y="119"/>
                </a:cxn>
              </a:cxnLst>
              <a:rect l="0" t="0" r="r" b="b"/>
              <a:pathLst>
                <a:path w="352" h="119">
                  <a:moveTo>
                    <a:pt x="295" y="119"/>
                  </a:moveTo>
                  <a:lnTo>
                    <a:pt x="295" y="119"/>
                  </a:lnTo>
                  <a:lnTo>
                    <a:pt x="254" y="119"/>
                  </a:lnTo>
                  <a:lnTo>
                    <a:pt x="213" y="117"/>
                  </a:lnTo>
                  <a:lnTo>
                    <a:pt x="192" y="115"/>
                  </a:lnTo>
                  <a:lnTo>
                    <a:pt x="172" y="113"/>
                  </a:lnTo>
                  <a:lnTo>
                    <a:pt x="153" y="110"/>
                  </a:lnTo>
                  <a:lnTo>
                    <a:pt x="133" y="105"/>
                  </a:lnTo>
                  <a:lnTo>
                    <a:pt x="114" y="100"/>
                  </a:lnTo>
                  <a:lnTo>
                    <a:pt x="96" y="95"/>
                  </a:lnTo>
                  <a:lnTo>
                    <a:pt x="78" y="88"/>
                  </a:lnTo>
                  <a:lnTo>
                    <a:pt x="61" y="79"/>
                  </a:lnTo>
                  <a:lnTo>
                    <a:pt x="46" y="69"/>
                  </a:lnTo>
                  <a:lnTo>
                    <a:pt x="30" y="59"/>
                  </a:lnTo>
                  <a:lnTo>
                    <a:pt x="17" y="45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7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41" y="17"/>
                  </a:lnTo>
                  <a:lnTo>
                    <a:pt x="52" y="29"/>
                  </a:lnTo>
                  <a:lnTo>
                    <a:pt x="65" y="38"/>
                  </a:lnTo>
                  <a:lnTo>
                    <a:pt x="77" y="46"/>
                  </a:lnTo>
                  <a:lnTo>
                    <a:pt x="92" y="54"/>
                  </a:lnTo>
                  <a:lnTo>
                    <a:pt x="106" y="60"/>
                  </a:lnTo>
                  <a:lnTo>
                    <a:pt x="122" y="65"/>
                  </a:lnTo>
                  <a:lnTo>
                    <a:pt x="137" y="70"/>
                  </a:lnTo>
                  <a:lnTo>
                    <a:pt x="154" y="73"/>
                  </a:lnTo>
                  <a:lnTo>
                    <a:pt x="170" y="76"/>
                  </a:lnTo>
                  <a:lnTo>
                    <a:pt x="188" y="78"/>
                  </a:lnTo>
                  <a:lnTo>
                    <a:pt x="206" y="81"/>
                  </a:lnTo>
                  <a:lnTo>
                    <a:pt x="242" y="83"/>
                  </a:lnTo>
                  <a:lnTo>
                    <a:pt x="278" y="84"/>
                  </a:lnTo>
                  <a:lnTo>
                    <a:pt x="278" y="84"/>
                  </a:lnTo>
                  <a:lnTo>
                    <a:pt x="307" y="83"/>
                  </a:lnTo>
                  <a:lnTo>
                    <a:pt x="307" y="83"/>
                  </a:lnTo>
                  <a:lnTo>
                    <a:pt x="334" y="83"/>
                  </a:lnTo>
                  <a:lnTo>
                    <a:pt x="334" y="83"/>
                  </a:lnTo>
                  <a:lnTo>
                    <a:pt x="338" y="84"/>
                  </a:lnTo>
                  <a:lnTo>
                    <a:pt x="341" y="85"/>
                  </a:lnTo>
                  <a:lnTo>
                    <a:pt x="344" y="86"/>
                  </a:lnTo>
                  <a:lnTo>
                    <a:pt x="348" y="89"/>
                  </a:lnTo>
                  <a:lnTo>
                    <a:pt x="350" y="91"/>
                  </a:lnTo>
                  <a:lnTo>
                    <a:pt x="351" y="94"/>
                  </a:lnTo>
                  <a:lnTo>
                    <a:pt x="352" y="101"/>
                  </a:lnTo>
                  <a:lnTo>
                    <a:pt x="352" y="101"/>
                  </a:lnTo>
                  <a:lnTo>
                    <a:pt x="351" y="107"/>
                  </a:lnTo>
                  <a:lnTo>
                    <a:pt x="350" y="111"/>
                  </a:lnTo>
                  <a:lnTo>
                    <a:pt x="348" y="114"/>
                  </a:lnTo>
                  <a:lnTo>
                    <a:pt x="345" y="116"/>
                  </a:lnTo>
                  <a:lnTo>
                    <a:pt x="342" y="118"/>
                  </a:lnTo>
                  <a:lnTo>
                    <a:pt x="338" y="119"/>
                  </a:lnTo>
                  <a:lnTo>
                    <a:pt x="334" y="119"/>
                  </a:lnTo>
                  <a:lnTo>
                    <a:pt x="295" y="1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1435DD1-C5E9-A12F-755C-7CDC0B082741}"/>
              </a:ext>
            </a:extLst>
          </p:cNvPr>
          <p:cNvSpPr txBox="1"/>
          <p:nvPr/>
        </p:nvSpPr>
        <p:spPr>
          <a:xfrm>
            <a:off x="960672" y="344873"/>
            <a:ext cx="29436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暑假安全注意事项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DCC47DF-5992-1AE8-167E-E14C27480D91}"/>
              </a:ext>
            </a:extLst>
          </p:cNvPr>
          <p:cNvSpPr/>
          <p:nvPr/>
        </p:nvSpPr>
        <p:spPr>
          <a:xfrm>
            <a:off x="1030288" y="1459051"/>
            <a:ext cx="2520156" cy="744583"/>
          </a:xfrm>
          <a:prstGeom prst="rect">
            <a:avLst/>
          </a:prstGeom>
          <a:solidFill>
            <a:srgbClr val="F498BD"/>
          </a:solidFill>
          <a:ln w="38100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C3D9021-D9C6-89CD-2224-663DBE8E44C6}"/>
              </a:ext>
            </a:extLst>
          </p:cNvPr>
          <p:cNvSpPr/>
          <p:nvPr/>
        </p:nvSpPr>
        <p:spPr>
          <a:xfrm>
            <a:off x="3575844" y="1459051"/>
            <a:ext cx="2520156" cy="744583"/>
          </a:xfrm>
          <a:prstGeom prst="rect">
            <a:avLst/>
          </a:prstGeom>
          <a:solidFill>
            <a:srgbClr val="52BA9C"/>
          </a:solidFill>
          <a:ln w="38100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5E8DF6E-8E0E-8684-A8EA-6516383E638A}"/>
              </a:ext>
            </a:extLst>
          </p:cNvPr>
          <p:cNvSpPr/>
          <p:nvPr/>
        </p:nvSpPr>
        <p:spPr>
          <a:xfrm>
            <a:off x="6121401" y="1459051"/>
            <a:ext cx="2520156" cy="744583"/>
          </a:xfrm>
          <a:prstGeom prst="rect">
            <a:avLst/>
          </a:prstGeom>
          <a:solidFill>
            <a:srgbClr val="F498BD"/>
          </a:solidFill>
          <a:ln w="38100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FEFF54-3061-C2CB-EDC3-95FB7B4D95B3}"/>
              </a:ext>
            </a:extLst>
          </p:cNvPr>
          <p:cNvSpPr/>
          <p:nvPr/>
        </p:nvSpPr>
        <p:spPr>
          <a:xfrm>
            <a:off x="8666957" y="1459051"/>
            <a:ext cx="2520156" cy="744583"/>
          </a:xfrm>
          <a:prstGeom prst="rect">
            <a:avLst/>
          </a:prstGeom>
          <a:solidFill>
            <a:srgbClr val="F498BD"/>
          </a:solidFill>
          <a:ln w="38100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91C42700-6F77-1356-36A8-1945F9B2CA57}"/>
              </a:ext>
            </a:extLst>
          </p:cNvPr>
          <p:cNvSpPr txBox="1"/>
          <p:nvPr/>
        </p:nvSpPr>
        <p:spPr>
          <a:xfrm>
            <a:off x="1055688" y="1669387"/>
            <a:ext cx="252015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添加标题</a:t>
            </a:r>
            <a:endParaRPr 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C175D43B-1354-7D56-B108-163B89A54407}"/>
              </a:ext>
            </a:extLst>
          </p:cNvPr>
          <p:cNvSpPr txBox="1"/>
          <p:nvPr/>
        </p:nvSpPr>
        <p:spPr>
          <a:xfrm>
            <a:off x="6121399" y="1669387"/>
            <a:ext cx="252015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添加标题</a:t>
            </a:r>
            <a:endParaRPr 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3AD111D7-7B7F-67FB-F3E0-DF3EC10A88D5}"/>
              </a:ext>
            </a:extLst>
          </p:cNvPr>
          <p:cNvSpPr txBox="1"/>
          <p:nvPr/>
        </p:nvSpPr>
        <p:spPr>
          <a:xfrm>
            <a:off x="8666958" y="1669387"/>
            <a:ext cx="252015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添加标题</a:t>
            </a:r>
            <a:endParaRPr 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TextBox 19">
            <a:extLst>
              <a:ext uri="{FF2B5EF4-FFF2-40B4-BE49-F238E27FC236}">
                <a16:creationId xmlns:a16="http://schemas.microsoft.com/office/drawing/2014/main" id="{0FE05469-668E-123C-C026-580B820109E9}"/>
              </a:ext>
            </a:extLst>
          </p:cNvPr>
          <p:cNvSpPr txBox="1"/>
          <p:nvPr/>
        </p:nvSpPr>
        <p:spPr>
          <a:xfrm>
            <a:off x="3575841" y="1669387"/>
            <a:ext cx="252015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添加标题</a:t>
            </a:r>
            <a:endParaRPr 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椭圆 16">
            <a:extLst>
              <a:ext uri="{FF2B5EF4-FFF2-40B4-BE49-F238E27FC236}">
                <a16:creationId xmlns:a16="http://schemas.microsoft.com/office/drawing/2014/main" id="{E013A8AB-AC05-5DA2-F8F1-7CC44A9C4B4B}"/>
              </a:ext>
            </a:extLst>
          </p:cNvPr>
          <p:cNvSpPr/>
          <p:nvPr/>
        </p:nvSpPr>
        <p:spPr>
          <a:xfrm>
            <a:off x="2043477" y="2748383"/>
            <a:ext cx="544574" cy="499922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39080D1-25F4-658B-C6C1-A607E99CB09D}"/>
              </a:ext>
            </a:extLst>
          </p:cNvPr>
          <p:cNvSpPr/>
          <p:nvPr/>
        </p:nvSpPr>
        <p:spPr>
          <a:xfrm>
            <a:off x="3575844" y="2238279"/>
            <a:ext cx="2520156" cy="3160669"/>
          </a:xfrm>
          <a:prstGeom prst="rect">
            <a:avLst/>
          </a:prstGeom>
          <a:solidFill>
            <a:srgbClr val="52BA9C"/>
          </a:solidFill>
          <a:ln w="38100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22" name="椭圆 17">
            <a:extLst>
              <a:ext uri="{FF2B5EF4-FFF2-40B4-BE49-F238E27FC236}">
                <a16:creationId xmlns:a16="http://schemas.microsoft.com/office/drawing/2014/main" id="{F8F30A27-A917-ABBC-3BCE-C33505A77C48}"/>
              </a:ext>
            </a:extLst>
          </p:cNvPr>
          <p:cNvSpPr/>
          <p:nvPr/>
        </p:nvSpPr>
        <p:spPr>
          <a:xfrm>
            <a:off x="4609867" y="2577822"/>
            <a:ext cx="452099" cy="544574"/>
          </a:xfrm>
          <a:custGeom>
            <a:avLst/>
            <a:gdLst>
              <a:gd name="T0" fmla="*/ 212 w 212"/>
              <a:gd name="T1" fmla="*/ 160 h 256"/>
              <a:gd name="T2" fmla="*/ 210 w 212"/>
              <a:gd name="T3" fmla="*/ 171 h 256"/>
              <a:gd name="T4" fmla="*/ 203 w 212"/>
              <a:gd name="T5" fmla="*/ 180 h 256"/>
              <a:gd name="T6" fmla="*/ 208 w 212"/>
              <a:gd name="T7" fmla="*/ 188 h 256"/>
              <a:gd name="T8" fmla="*/ 209 w 212"/>
              <a:gd name="T9" fmla="*/ 200 h 256"/>
              <a:gd name="T10" fmla="*/ 205 w 212"/>
              <a:gd name="T11" fmla="*/ 212 h 256"/>
              <a:gd name="T12" fmla="*/ 200 w 212"/>
              <a:gd name="T13" fmla="*/ 218 h 256"/>
              <a:gd name="T14" fmla="*/ 193 w 212"/>
              <a:gd name="T15" fmla="*/ 222 h 256"/>
              <a:gd name="T16" fmla="*/ 194 w 212"/>
              <a:gd name="T17" fmla="*/ 235 h 256"/>
              <a:gd name="T18" fmla="*/ 186 w 212"/>
              <a:gd name="T19" fmla="*/ 245 h 256"/>
              <a:gd name="T20" fmla="*/ 176 w 212"/>
              <a:gd name="T21" fmla="*/ 251 h 256"/>
              <a:gd name="T22" fmla="*/ 169 w 212"/>
              <a:gd name="T23" fmla="*/ 254 h 256"/>
              <a:gd name="T24" fmla="*/ 131 w 212"/>
              <a:gd name="T25" fmla="*/ 256 h 256"/>
              <a:gd name="T26" fmla="*/ 91 w 212"/>
              <a:gd name="T27" fmla="*/ 254 h 256"/>
              <a:gd name="T28" fmla="*/ 60 w 212"/>
              <a:gd name="T29" fmla="*/ 247 h 256"/>
              <a:gd name="T30" fmla="*/ 55 w 212"/>
              <a:gd name="T31" fmla="*/ 245 h 256"/>
              <a:gd name="T32" fmla="*/ 50 w 212"/>
              <a:gd name="T33" fmla="*/ 242 h 256"/>
              <a:gd name="T34" fmla="*/ 46 w 212"/>
              <a:gd name="T35" fmla="*/ 239 h 256"/>
              <a:gd name="T36" fmla="*/ 42 w 212"/>
              <a:gd name="T37" fmla="*/ 234 h 256"/>
              <a:gd name="T38" fmla="*/ 0 w 212"/>
              <a:gd name="T39" fmla="*/ 230 h 256"/>
              <a:gd name="T40" fmla="*/ 0 w 212"/>
              <a:gd name="T41" fmla="*/ 136 h 256"/>
              <a:gd name="T42" fmla="*/ 15 w 212"/>
              <a:gd name="T43" fmla="*/ 136 h 256"/>
              <a:gd name="T44" fmla="*/ 30 w 212"/>
              <a:gd name="T45" fmla="*/ 136 h 256"/>
              <a:gd name="T46" fmla="*/ 37 w 212"/>
              <a:gd name="T47" fmla="*/ 131 h 256"/>
              <a:gd name="T48" fmla="*/ 41 w 212"/>
              <a:gd name="T49" fmla="*/ 127 h 256"/>
              <a:gd name="T50" fmla="*/ 43 w 212"/>
              <a:gd name="T51" fmla="*/ 116 h 256"/>
              <a:gd name="T52" fmla="*/ 46 w 212"/>
              <a:gd name="T53" fmla="*/ 104 h 256"/>
              <a:gd name="T54" fmla="*/ 50 w 212"/>
              <a:gd name="T55" fmla="*/ 95 h 256"/>
              <a:gd name="T56" fmla="*/ 56 w 212"/>
              <a:gd name="T57" fmla="*/ 84 h 256"/>
              <a:gd name="T58" fmla="*/ 73 w 212"/>
              <a:gd name="T59" fmla="*/ 68 h 256"/>
              <a:gd name="T60" fmla="*/ 89 w 212"/>
              <a:gd name="T61" fmla="*/ 18 h 256"/>
              <a:gd name="T62" fmla="*/ 89 w 212"/>
              <a:gd name="T63" fmla="*/ 2 h 256"/>
              <a:gd name="T64" fmla="*/ 97 w 212"/>
              <a:gd name="T65" fmla="*/ 0 h 256"/>
              <a:gd name="T66" fmla="*/ 117 w 212"/>
              <a:gd name="T67" fmla="*/ 18 h 256"/>
              <a:gd name="T68" fmla="*/ 121 w 212"/>
              <a:gd name="T69" fmla="*/ 39 h 256"/>
              <a:gd name="T70" fmla="*/ 114 w 212"/>
              <a:gd name="T71" fmla="*/ 59 h 256"/>
              <a:gd name="T72" fmla="*/ 109 w 212"/>
              <a:gd name="T73" fmla="*/ 89 h 256"/>
              <a:gd name="T74" fmla="*/ 113 w 212"/>
              <a:gd name="T75" fmla="*/ 100 h 256"/>
              <a:gd name="T76" fmla="*/ 122 w 212"/>
              <a:gd name="T77" fmla="*/ 107 h 256"/>
              <a:gd name="T78" fmla="*/ 126 w 212"/>
              <a:gd name="T79" fmla="*/ 107 h 256"/>
              <a:gd name="T80" fmla="*/ 131 w 212"/>
              <a:gd name="T81" fmla="*/ 107 h 256"/>
              <a:gd name="T82" fmla="*/ 136 w 212"/>
              <a:gd name="T83" fmla="*/ 107 h 256"/>
              <a:gd name="T84" fmla="*/ 141 w 212"/>
              <a:gd name="T85" fmla="*/ 106 h 256"/>
              <a:gd name="T86" fmla="*/ 152 w 212"/>
              <a:gd name="T87" fmla="*/ 103 h 256"/>
              <a:gd name="T88" fmla="*/ 164 w 212"/>
              <a:gd name="T89" fmla="*/ 99 h 256"/>
              <a:gd name="T90" fmla="*/ 188 w 212"/>
              <a:gd name="T91" fmla="*/ 98 h 256"/>
              <a:gd name="T92" fmla="*/ 198 w 212"/>
              <a:gd name="T93" fmla="*/ 101 h 256"/>
              <a:gd name="T94" fmla="*/ 205 w 212"/>
              <a:gd name="T95" fmla="*/ 106 h 256"/>
              <a:gd name="T96" fmla="*/ 206 w 212"/>
              <a:gd name="T97" fmla="*/ 109 h 256"/>
              <a:gd name="T98" fmla="*/ 207 w 212"/>
              <a:gd name="T99" fmla="*/ 112 h 256"/>
              <a:gd name="T100" fmla="*/ 208 w 212"/>
              <a:gd name="T101" fmla="*/ 115 h 256"/>
              <a:gd name="T102" fmla="*/ 208 w 212"/>
              <a:gd name="T103" fmla="*/ 118 h 256"/>
              <a:gd name="T104" fmla="*/ 208 w 212"/>
              <a:gd name="T105" fmla="*/ 123 h 256"/>
              <a:gd name="T106" fmla="*/ 203 w 212"/>
              <a:gd name="T107" fmla="*/ 136 h 256"/>
              <a:gd name="T108" fmla="*/ 205 w 212"/>
              <a:gd name="T109" fmla="*/ 139 h 256"/>
              <a:gd name="T110" fmla="*/ 207 w 212"/>
              <a:gd name="T111" fmla="*/ 141 h 256"/>
              <a:gd name="T112" fmla="*/ 209 w 212"/>
              <a:gd name="T113" fmla="*/ 144 h 256"/>
              <a:gd name="T114" fmla="*/ 210 w 212"/>
              <a:gd name="T115" fmla="*/ 147 h 256"/>
              <a:gd name="T116" fmla="*/ 211 w 212"/>
              <a:gd name="T117" fmla="*/ 150 h 256"/>
              <a:gd name="T118" fmla="*/ 212 w 212"/>
              <a:gd name="T119" fmla="*/ 155 h 256"/>
              <a:gd name="T120" fmla="*/ 212 w 212"/>
              <a:gd name="T121" fmla="*/ 16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2" h="256">
                <a:moveTo>
                  <a:pt x="212" y="160"/>
                </a:moveTo>
                <a:cubicBezTo>
                  <a:pt x="212" y="165"/>
                  <a:pt x="211" y="169"/>
                  <a:pt x="210" y="171"/>
                </a:cubicBezTo>
                <a:cubicBezTo>
                  <a:pt x="209" y="174"/>
                  <a:pt x="206" y="177"/>
                  <a:pt x="203" y="180"/>
                </a:cubicBezTo>
                <a:cubicBezTo>
                  <a:pt x="205" y="182"/>
                  <a:pt x="207" y="185"/>
                  <a:pt x="208" y="188"/>
                </a:cubicBezTo>
                <a:cubicBezTo>
                  <a:pt x="208" y="191"/>
                  <a:pt x="209" y="195"/>
                  <a:pt x="209" y="200"/>
                </a:cubicBezTo>
                <a:cubicBezTo>
                  <a:pt x="208" y="205"/>
                  <a:pt x="207" y="209"/>
                  <a:pt x="205" y="212"/>
                </a:cubicBezTo>
                <a:cubicBezTo>
                  <a:pt x="203" y="215"/>
                  <a:pt x="201" y="217"/>
                  <a:pt x="200" y="218"/>
                </a:cubicBezTo>
                <a:cubicBezTo>
                  <a:pt x="199" y="219"/>
                  <a:pt x="196" y="220"/>
                  <a:pt x="193" y="222"/>
                </a:cubicBezTo>
                <a:cubicBezTo>
                  <a:pt x="195" y="227"/>
                  <a:pt x="195" y="231"/>
                  <a:pt x="194" y="235"/>
                </a:cubicBezTo>
                <a:cubicBezTo>
                  <a:pt x="192" y="239"/>
                  <a:pt x="190" y="242"/>
                  <a:pt x="186" y="245"/>
                </a:cubicBezTo>
                <a:cubicBezTo>
                  <a:pt x="183" y="248"/>
                  <a:pt x="180" y="250"/>
                  <a:pt x="176" y="251"/>
                </a:cubicBezTo>
                <a:cubicBezTo>
                  <a:pt x="173" y="253"/>
                  <a:pt x="171" y="254"/>
                  <a:pt x="169" y="254"/>
                </a:cubicBezTo>
                <a:cubicBezTo>
                  <a:pt x="157" y="255"/>
                  <a:pt x="144" y="256"/>
                  <a:pt x="131" y="256"/>
                </a:cubicBezTo>
                <a:cubicBezTo>
                  <a:pt x="118" y="256"/>
                  <a:pt x="104" y="256"/>
                  <a:pt x="91" y="254"/>
                </a:cubicBezTo>
                <a:cubicBezTo>
                  <a:pt x="77" y="253"/>
                  <a:pt x="67" y="250"/>
                  <a:pt x="60" y="247"/>
                </a:cubicBezTo>
                <a:cubicBezTo>
                  <a:pt x="60" y="247"/>
                  <a:pt x="58" y="246"/>
                  <a:pt x="55" y="245"/>
                </a:cubicBezTo>
                <a:cubicBezTo>
                  <a:pt x="53" y="243"/>
                  <a:pt x="51" y="243"/>
                  <a:pt x="50" y="242"/>
                </a:cubicBezTo>
                <a:cubicBezTo>
                  <a:pt x="49" y="241"/>
                  <a:pt x="47" y="240"/>
                  <a:pt x="46" y="239"/>
                </a:cubicBezTo>
                <a:cubicBezTo>
                  <a:pt x="44" y="237"/>
                  <a:pt x="43" y="236"/>
                  <a:pt x="42" y="234"/>
                </a:cubicBezTo>
                <a:cubicBezTo>
                  <a:pt x="37" y="231"/>
                  <a:pt x="24" y="230"/>
                  <a:pt x="0" y="230"/>
                </a:cubicBezTo>
                <a:cubicBezTo>
                  <a:pt x="0" y="136"/>
                  <a:pt x="0" y="136"/>
                  <a:pt x="0" y="136"/>
                </a:cubicBezTo>
                <a:cubicBezTo>
                  <a:pt x="5" y="136"/>
                  <a:pt x="10" y="136"/>
                  <a:pt x="15" y="136"/>
                </a:cubicBezTo>
                <a:cubicBezTo>
                  <a:pt x="21" y="136"/>
                  <a:pt x="26" y="136"/>
                  <a:pt x="30" y="136"/>
                </a:cubicBezTo>
                <a:cubicBezTo>
                  <a:pt x="35" y="135"/>
                  <a:pt x="37" y="134"/>
                  <a:pt x="37" y="131"/>
                </a:cubicBezTo>
                <a:cubicBezTo>
                  <a:pt x="38" y="130"/>
                  <a:pt x="40" y="128"/>
                  <a:pt x="41" y="127"/>
                </a:cubicBezTo>
                <a:cubicBezTo>
                  <a:pt x="41" y="126"/>
                  <a:pt x="42" y="122"/>
                  <a:pt x="43" y="116"/>
                </a:cubicBezTo>
                <a:cubicBezTo>
                  <a:pt x="45" y="111"/>
                  <a:pt x="46" y="107"/>
                  <a:pt x="46" y="104"/>
                </a:cubicBezTo>
                <a:cubicBezTo>
                  <a:pt x="47" y="102"/>
                  <a:pt x="48" y="99"/>
                  <a:pt x="50" y="95"/>
                </a:cubicBezTo>
                <a:cubicBezTo>
                  <a:pt x="52" y="91"/>
                  <a:pt x="54" y="87"/>
                  <a:pt x="56" y="84"/>
                </a:cubicBezTo>
                <a:cubicBezTo>
                  <a:pt x="73" y="68"/>
                  <a:pt x="73" y="68"/>
                  <a:pt x="73" y="68"/>
                </a:cubicBezTo>
                <a:cubicBezTo>
                  <a:pt x="84" y="48"/>
                  <a:pt x="89" y="32"/>
                  <a:pt x="89" y="18"/>
                </a:cubicBezTo>
                <a:cubicBezTo>
                  <a:pt x="89" y="2"/>
                  <a:pt x="89" y="2"/>
                  <a:pt x="89" y="2"/>
                </a:cubicBezTo>
                <a:cubicBezTo>
                  <a:pt x="90" y="1"/>
                  <a:pt x="92" y="0"/>
                  <a:pt x="97" y="0"/>
                </a:cubicBezTo>
                <a:cubicBezTo>
                  <a:pt x="107" y="0"/>
                  <a:pt x="114" y="6"/>
                  <a:pt x="117" y="18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0" y="49"/>
                  <a:pt x="118" y="56"/>
                  <a:pt x="114" y="59"/>
                </a:cubicBezTo>
                <a:cubicBezTo>
                  <a:pt x="112" y="75"/>
                  <a:pt x="111" y="85"/>
                  <a:pt x="109" y="89"/>
                </a:cubicBezTo>
                <a:cubicBezTo>
                  <a:pt x="108" y="93"/>
                  <a:pt x="110" y="97"/>
                  <a:pt x="113" y="100"/>
                </a:cubicBezTo>
                <a:cubicBezTo>
                  <a:pt x="116" y="104"/>
                  <a:pt x="119" y="106"/>
                  <a:pt x="122" y="107"/>
                </a:cubicBezTo>
                <a:cubicBezTo>
                  <a:pt x="124" y="107"/>
                  <a:pt x="126" y="107"/>
                  <a:pt x="126" y="107"/>
                </a:cubicBezTo>
                <a:cubicBezTo>
                  <a:pt x="127" y="107"/>
                  <a:pt x="129" y="107"/>
                  <a:pt x="131" y="107"/>
                </a:cubicBezTo>
                <a:cubicBezTo>
                  <a:pt x="133" y="107"/>
                  <a:pt x="134" y="107"/>
                  <a:pt x="136" y="107"/>
                </a:cubicBezTo>
                <a:cubicBezTo>
                  <a:pt x="138" y="107"/>
                  <a:pt x="139" y="106"/>
                  <a:pt x="141" y="106"/>
                </a:cubicBezTo>
                <a:cubicBezTo>
                  <a:pt x="143" y="105"/>
                  <a:pt x="147" y="104"/>
                  <a:pt x="152" y="103"/>
                </a:cubicBezTo>
                <a:cubicBezTo>
                  <a:pt x="158" y="101"/>
                  <a:pt x="162" y="100"/>
                  <a:pt x="164" y="99"/>
                </a:cubicBezTo>
                <a:cubicBezTo>
                  <a:pt x="173" y="97"/>
                  <a:pt x="181" y="97"/>
                  <a:pt x="188" y="98"/>
                </a:cubicBezTo>
                <a:cubicBezTo>
                  <a:pt x="191" y="99"/>
                  <a:pt x="195" y="100"/>
                  <a:pt x="198" y="101"/>
                </a:cubicBezTo>
                <a:cubicBezTo>
                  <a:pt x="202" y="103"/>
                  <a:pt x="204" y="104"/>
                  <a:pt x="205" y="106"/>
                </a:cubicBezTo>
                <a:cubicBezTo>
                  <a:pt x="205" y="106"/>
                  <a:pt x="205" y="107"/>
                  <a:pt x="206" y="109"/>
                </a:cubicBezTo>
                <a:cubicBezTo>
                  <a:pt x="207" y="111"/>
                  <a:pt x="207" y="112"/>
                  <a:pt x="207" y="112"/>
                </a:cubicBezTo>
                <a:cubicBezTo>
                  <a:pt x="207" y="112"/>
                  <a:pt x="207" y="113"/>
                  <a:pt x="208" y="115"/>
                </a:cubicBezTo>
                <a:cubicBezTo>
                  <a:pt x="208" y="116"/>
                  <a:pt x="209" y="118"/>
                  <a:pt x="208" y="118"/>
                </a:cubicBezTo>
                <a:cubicBezTo>
                  <a:pt x="208" y="119"/>
                  <a:pt x="208" y="120"/>
                  <a:pt x="208" y="123"/>
                </a:cubicBezTo>
                <a:cubicBezTo>
                  <a:pt x="208" y="125"/>
                  <a:pt x="206" y="129"/>
                  <a:pt x="203" y="136"/>
                </a:cubicBezTo>
                <a:cubicBezTo>
                  <a:pt x="203" y="136"/>
                  <a:pt x="204" y="137"/>
                  <a:pt x="205" y="139"/>
                </a:cubicBezTo>
                <a:cubicBezTo>
                  <a:pt x="206" y="140"/>
                  <a:pt x="207" y="141"/>
                  <a:pt x="207" y="141"/>
                </a:cubicBezTo>
                <a:cubicBezTo>
                  <a:pt x="207" y="142"/>
                  <a:pt x="208" y="143"/>
                  <a:pt x="209" y="144"/>
                </a:cubicBezTo>
                <a:cubicBezTo>
                  <a:pt x="209" y="145"/>
                  <a:pt x="210" y="146"/>
                  <a:pt x="210" y="147"/>
                </a:cubicBezTo>
                <a:cubicBezTo>
                  <a:pt x="210" y="148"/>
                  <a:pt x="211" y="149"/>
                  <a:pt x="211" y="150"/>
                </a:cubicBezTo>
                <a:cubicBezTo>
                  <a:pt x="211" y="152"/>
                  <a:pt x="212" y="153"/>
                  <a:pt x="212" y="155"/>
                </a:cubicBezTo>
                <a:cubicBezTo>
                  <a:pt x="212" y="156"/>
                  <a:pt x="212" y="158"/>
                  <a:pt x="212" y="16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25" name="椭圆 18">
            <a:extLst>
              <a:ext uri="{FF2B5EF4-FFF2-40B4-BE49-F238E27FC236}">
                <a16:creationId xmlns:a16="http://schemas.microsoft.com/office/drawing/2014/main" id="{C95A66C7-C327-6489-BFF6-3BF55CA37237}"/>
              </a:ext>
            </a:extLst>
          </p:cNvPr>
          <p:cNvSpPr/>
          <p:nvPr/>
        </p:nvSpPr>
        <p:spPr>
          <a:xfrm>
            <a:off x="7086446" y="2778170"/>
            <a:ext cx="544574" cy="440347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椭圆 19">
            <a:extLst>
              <a:ext uri="{FF2B5EF4-FFF2-40B4-BE49-F238E27FC236}">
                <a16:creationId xmlns:a16="http://schemas.microsoft.com/office/drawing/2014/main" id="{53550DEE-57FE-EB1E-42DE-AEA3D89469E3}"/>
              </a:ext>
            </a:extLst>
          </p:cNvPr>
          <p:cNvSpPr/>
          <p:nvPr/>
        </p:nvSpPr>
        <p:spPr>
          <a:xfrm>
            <a:off x="9613079" y="2726057"/>
            <a:ext cx="526310" cy="544574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F802238-6E16-CD73-1690-855C69FC3268}"/>
              </a:ext>
            </a:extLst>
          </p:cNvPr>
          <p:cNvGrpSpPr/>
          <p:nvPr/>
        </p:nvGrpSpPr>
        <p:grpSpPr>
          <a:xfrm>
            <a:off x="3718132" y="3535131"/>
            <a:ext cx="2235567" cy="1101840"/>
            <a:chOff x="-195624" y="1689300"/>
            <a:chExt cx="2235567" cy="110184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BDB5A80-6611-D631-D405-B2603B27FA25}"/>
                </a:ext>
              </a:extLst>
            </p:cNvPr>
            <p:cNvSpPr txBox="1"/>
            <p:nvPr/>
          </p:nvSpPr>
          <p:spPr>
            <a:xfrm>
              <a:off x="-94764" y="2027854"/>
              <a:ext cx="20338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5B1F734-A4E9-2F59-E00C-8AE52A0811CC}"/>
                </a:ext>
              </a:extLst>
            </p:cNvPr>
            <p:cNvSpPr txBox="1"/>
            <p:nvPr/>
          </p:nvSpPr>
          <p:spPr>
            <a:xfrm>
              <a:off x="-195624" y="16893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823D21D-B525-AB64-66C8-B1BD1E8EF5AB}"/>
              </a:ext>
            </a:extLst>
          </p:cNvPr>
          <p:cNvGrpSpPr/>
          <p:nvPr/>
        </p:nvGrpSpPr>
        <p:grpSpPr>
          <a:xfrm>
            <a:off x="1197980" y="3535131"/>
            <a:ext cx="2235567" cy="1101840"/>
            <a:chOff x="-195624" y="1689300"/>
            <a:chExt cx="2235567" cy="1101840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D5D18F9-DA54-0ADB-D90E-974A8BE04A32}"/>
                </a:ext>
              </a:extLst>
            </p:cNvPr>
            <p:cNvSpPr txBox="1"/>
            <p:nvPr/>
          </p:nvSpPr>
          <p:spPr>
            <a:xfrm>
              <a:off x="-94764" y="2027854"/>
              <a:ext cx="20338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606B9AF1-53C4-A026-F2DC-1DCDA72603CB}"/>
                </a:ext>
              </a:extLst>
            </p:cNvPr>
            <p:cNvSpPr txBox="1"/>
            <p:nvPr/>
          </p:nvSpPr>
          <p:spPr>
            <a:xfrm>
              <a:off x="-195624" y="16893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9184F03E-029A-F84F-E6D0-5F4E415300EA}"/>
              </a:ext>
            </a:extLst>
          </p:cNvPr>
          <p:cNvGrpSpPr/>
          <p:nvPr/>
        </p:nvGrpSpPr>
        <p:grpSpPr>
          <a:xfrm>
            <a:off x="6263692" y="3535131"/>
            <a:ext cx="2235567" cy="1101840"/>
            <a:chOff x="-195624" y="1689300"/>
            <a:chExt cx="2235567" cy="1101840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D24639BC-E301-6439-317B-E90868F8A753}"/>
                </a:ext>
              </a:extLst>
            </p:cNvPr>
            <p:cNvSpPr txBox="1"/>
            <p:nvPr/>
          </p:nvSpPr>
          <p:spPr>
            <a:xfrm>
              <a:off x="-94764" y="2027854"/>
              <a:ext cx="20338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1C5EBAE9-DA02-EEF2-8C88-466628FA4A6B}"/>
                </a:ext>
              </a:extLst>
            </p:cNvPr>
            <p:cNvSpPr txBox="1"/>
            <p:nvPr/>
          </p:nvSpPr>
          <p:spPr>
            <a:xfrm>
              <a:off x="-195624" y="16893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D7ED5A80-FCA0-B6CD-64CD-A6FDAF3E372E}"/>
              </a:ext>
            </a:extLst>
          </p:cNvPr>
          <p:cNvGrpSpPr/>
          <p:nvPr/>
        </p:nvGrpSpPr>
        <p:grpSpPr>
          <a:xfrm>
            <a:off x="8809251" y="3535131"/>
            <a:ext cx="2235567" cy="1101840"/>
            <a:chOff x="-195624" y="1689300"/>
            <a:chExt cx="2235567" cy="1101840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3426B5E6-D377-62A7-521B-5DB25BB67767}"/>
                </a:ext>
              </a:extLst>
            </p:cNvPr>
            <p:cNvSpPr txBox="1"/>
            <p:nvPr/>
          </p:nvSpPr>
          <p:spPr>
            <a:xfrm>
              <a:off x="-94764" y="2027854"/>
              <a:ext cx="20338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BCB33AEB-53DD-CFCD-9509-565EA021870B}"/>
                </a:ext>
              </a:extLst>
            </p:cNvPr>
            <p:cNvSpPr txBox="1"/>
            <p:nvPr/>
          </p:nvSpPr>
          <p:spPr>
            <a:xfrm>
              <a:off x="-195624" y="16893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213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3C281A0-37B3-DA95-F5C6-365EE647182F}"/>
              </a:ext>
            </a:extLst>
          </p:cNvPr>
          <p:cNvGrpSpPr/>
          <p:nvPr/>
        </p:nvGrpSpPr>
        <p:grpSpPr>
          <a:xfrm>
            <a:off x="345036" y="254132"/>
            <a:ext cx="520142" cy="449738"/>
            <a:chOff x="4124326" y="1127126"/>
            <a:chExt cx="785813" cy="6794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2" name="Freeform 844">
              <a:extLst>
                <a:ext uri="{FF2B5EF4-FFF2-40B4-BE49-F238E27FC236}">
                  <a16:creationId xmlns:a16="http://schemas.microsoft.com/office/drawing/2014/main" id="{402FF47C-C405-2551-6468-15CD72271F90}"/>
                </a:ext>
              </a:extLst>
            </p:cNvPr>
            <p:cNvSpPr/>
            <p:nvPr/>
          </p:nvSpPr>
          <p:spPr bwMode="auto">
            <a:xfrm>
              <a:off x="4197351" y="1195388"/>
              <a:ext cx="53975" cy="157163"/>
            </a:xfrm>
            <a:custGeom>
              <a:avLst/>
              <a:gdLst/>
              <a:ahLst/>
              <a:cxnLst>
                <a:cxn ang="0">
                  <a:pos x="94" y="2"/>
                </a:cxn>
                <a:cxn ang="0">
                  <a:pos x="94" y="2"/>
                </a:cxn>
                <a:cxn ang="0">
                  <a:pos x="85" y="13"/>
                </a:cxn>
                <a:cxn ang="0">
                  <a:pos x="77" y="24"/>
                </a:cxn>
                <a:cxn ang="0">
                  <a:pos x="71" y="38"/>
                </a:cxn>
                <a:cxn ang="0">
                  <a:pos x="64" y="51"/>
                </a:cxn>
                <a:cxn ang="0">
                  <a:pos x="64" y="51"/>
                </a:cxn>
                <a:cxn ang="0">
                  <a:pos x="47" y="97"/>
                </a:cxn>
                <a:cxn ang="0">
                  <a:pos x="28" y="144"/>
                </a:cxn>
                <a:cxn ang="0">
                  <a:pos x="28" y="144"/>
                </a:cxn>
                <a:cxn ang="0">
                  <a:pos x="21" y="164"/>
                </a:cxn>
                <a:cxn ang="0">
                  <a:pos x="15" y="186"/>
                </a:cxn>
                <a:cxn ang="0">
                  <a:pos x="10" y="207"/>
                </a:cxn>
                <a:cxn ang="0">
                  <a:pos x="5" y="229"/>
                </a:cxn>
                <a:cxn ang="0">
                  <a:pos x="5" y="229"/>
                </a:cxn>
                <a:cxn ang="0">
                  <a:pos x="3" y="244"/>
                </a:cxn>
                <a:cxn ang="0">
                  <a:pos x="1" y="261"/>
                </a:cxn>
                <a:cxn ang="0">
                  <a:pos x="0" y="269"/>
                </a:cxn>
                <a:cxn ang="0">
                  <a:pos x="0" y="276"/>
                </a:cxn>
                <a:cxn ang="0">
                  <a:pos x="1" y="285"/>
                </a:cxn>
                <a:cxn ang="0">
                  <a:pos x="3" y="292"/>
                </a:cxn>
                <a:cxn ang="0">
                  <a:pos x="3" y="292"/>
                </a:cxn>
                <a:cxn ang="0">
                  <a:pos x="4" y="293"/>
                </a:cxn>
                <a:cxn ang="0">
                  <a:pos x="5" y="295"/>
                </a:cxn>
                <a:cxn ang="0">
                  <a:pos x="7" y="295"/>
                </a:cxn>
                <a:cxn ang="0">
                  <a:pos x="8" y="295"/>
                </a:cxn>
                <a:cxn ang="0">
                  <a:pos x="10" y="294"/>
                </a:cxn>
                <a:cxn ang="0">
                  <a:pos x="11" y="293"/>
                </a:cxn>
                <a:cxn ang="0">
                  <a:pos x="13" y="291"/>
                </a:cxn>
                <a:cxn ang="0">
                  <a:pos x="13" y="289"/>
                </a:cxn>
                <a:cxn ang="0">
                  <a:pos x="13" y="289"/>
                </a:cxn>
                <a:cxn ang="0">
                  <a:pos x="10" y="281"/>
                </a:cxn>
                <a:cxn ang="0">
                  <a:pos x="9" y="273"/>
                </a:cxn>
                <a:cxn ang="0">
                  <a:pos x="9" y="265"/>
                </a:cxn>
                <a:cxn ang="0">
                  <a:pos x="10" y="256"/>
                </a:cxn>
                <a:cxn ang="0">
                  <a:pos x="14" y="239"/>
                </a:cxn>
                <a:cxn ang="0">
                  <a:pos x="17" y="223"/>
                </a:cxn>
                <a:cxn ang="0">
                  <a:pos x="17" y="223"/>
                </a:cxn>
                <a:cxn ang="0">
                  <a:pos x="21" y="204"/>
                </a:cxn>
                <a:cxn ang="0">
                  <a:pos x="25" y="184"/>
                </a:cxn>
                <a:cxn ang="0">
                  <a:pos x="31" y="164"/>
                </a:cxn>
                <a:cxn ang="0">
                  <a:pos x="37" y="146"/>
                </a:cxn>
                <a:cxn ang="0">
                  <a:pos x="37" y="146"/>
                </a:cxn>
                <a:cxn ang="0">
                  <a:pos x="64" y="79"/>
                </a:cxn>
                <a:cxn ang="0">
                  <a:pos x="64" y="79"/>
                </a:cxn>
                <a:cxn ang="0">
                  <a:pos x="72" y="61"/>
                </a:cxn>
                <a:cxn ang="0">
                  <a:pos x="79" y="42"/>
                </a:cxn>
                <a:cxn ang="0">
                  <a:pos x="84" y="33"/>
                </a:cxn>
                <a:cxn ang="0">
                  <a:pos x="89" y="24"/>
                </a:cxn>
                <a:cxn ang="0">
                  <a:pos x="94" y="16"/>
                </a:cxn>
                <a:cxn ang="0">
                  <a:pos x="102" y="8"/>
                </a:cxn>
                <a:cxn ang="0">
                  <a:pos x="102" y="8"/>
                </a:cxn>
                <a:cxn ang="0">
                  <a:pos x="103" y="7"/>
                </a:cxn>
                <a:cxn ang="0">
                  <a:pos x="103" y="5"/>
                </a:cxn>
                <a:cxn ang="0">
                  <a:pos x="102" y="3"/>
                </a:cxn>
                <a:cxn ang="0">
                  <a:pos x="101" y="2"/>
                </a:cxn>
                <a:cxn ang="0">
                  <a:pos x="100" y="1"/>
                </a:cxn>
                <a:cxn ang="0">
                  <a:pos x="98" y="0"/>
                </a:cxn>
                <a:cxn ang="0">
                  <a:pos x="96" y="1"/>
                </a:cxn>
                <a:cxn ang="0">
                  <a:pos x="94" y="2"/>
                </a:cxn>
                <a:cxn ang="0">
                  <a:pos x="94" y="2"/>
                </a:cxn>
              </a:cxnLst>
              <a:rect l="0" t="0" r="r" b="b"/>
              <a:pathLst>
                <a:path w="103" h="295">
                  <a:moveTo>
                    <a:pt x="94" y="2"/>
                  </a:moveTo>
                  <a:lnTo>
                    <a:pt x="94" y="2"/>
                  </a:lnTo>
                  <a:lnTo>
                    <a:pt x="85" y="13"/>
                  </a:lnTo>
                  <a:lnTo>
                    <a:pt x="77" y="24"/>
                  </a:lnTo>
                  <a:lnTo>
                    <a:pt x="71" y="38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47" y="97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1" y="164"/>
                  </a:lnTo>
                  <a:lnTo>
                    <a:pt x="15" y="186"/>
                  </a:lnTo>
                  <a:lnTo>
                    <a:pt x="10" y="207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3" y="244"/>
                  </a:lnTo>
                  <a:lnTo>
                    <a:pt x="1" y="261"/>
                  </a:lnTo>
                  <a:lnTo>
                    <a:pt x="0" y="269"/>
                  </a:lnTo>
                  <a:lnTo>
                    <a:pt x="0" y="276"/>
                  </a:lnTo>
                  <a:lnTo>
                    <a:pt x="1" y="285"/>
                  </a:lnTo>
                  <a:lnTo>
                    <a:pt x="3" y="292"/>
                  </a:lnTo>
                  <a:lnTo>
                    <a:pt x="3" y="292"/>
                  </a:lnTo>
                  <a:lnTo>
                    <a:pt x="4" y="293"/>
                  </a:lnTo>
                  <a:lnTo>
                    <a:pt x="5" y="295"/>
                  </a:lnTo>
                  <a:lnTo>
                    <a:pt x="7" y="295"/>
                  </a:lnTo>
                  <a:lnTo>
                    <a:pt x="8" y="295"/>
                  </a:lnTo>
                  <a:lnTo>
                    <a:pt x="10" y="294"/>
                  </a:lnTo>
                  <a:lnTo>
                    <a:pt x="11" y="293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9"/>
                  </a:lnTo>
                  <a:lnTo>
                    <a:pt x="10" y="281"/>
                  </a:lnTo>
                  <a:lnTo>
                    <a:pt x="9" y="273"/>
                  </a:lnTo>
                  <a:lnTo>
                    <a:pt x="9" y="265"/>
                  </a:lnTo>
                  <a:lnTo>
                    <a:pt x="10" y="256"/>
                  </a:lnTo>
                  <a:lnTo>
                    <a:pt x="14" y="239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21" y="204"/>
                  </a:lnTo>
                  <a:lnTo>
                    <a:pt x="25" y="184"/>
                  </a:lnTo>
                  <a:lnTo>
                    <a:pt x="31" y="164"/>
                  </a:lnTo>
                  <a:lnTo>
                    <a:pt x="37" y="146"/>
                  </a:lnTo>
                  <a:lnTo>
                    <a:pt x="37" y="146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72" y="61"/>
                  </a:lnTo>
                  <a:lnTo>
                    <a:pt x="79" y="42"/>
                  </a:lnTo>
                  <a:lnTo>
                    <a:pt x="84" y="33"/>
                  </a:lnTo>
                  <a:lnTo>
                    <a:pt x="89" y="24"/>
                  </a:lnTo>
                  <a:lnTo>
                    <a:pt x="94" y="16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3" y="5"/>
                  </a:lnTo>
                  <a:lnTo>
                    <a:pt x="102" y="3"/>
                  </a:lnTo>
                  <a:lnTo>
                    <a:pt x="101" y="2"/>
                  </a:lnTo>
                  <a:lnTo>
                    <a:pt x="100" y="1"/>
                  </a:lnTo>
                  <a:lnTo>
                    <a:pt x="98" y="0"/>
                  </a:lnTo>
                  <a:lnTo>
                    <a:pt x="96" y="1"/>
                  </a:lnTo>
                  <a:lnTo>
                    <a:pt x="94" y="2"/>
                  </a:lnTo>
                  <a:lnTo>
                    <a:pt x="9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45">
              <a:extLst>
                <a:ext uri="{FF2B5EF4-FFF2-40B4-BE49-F238E27FC236}">
                  <a16:creationId xmlns:a16="http://schemas.microsoft.com/office/drawing/2014/main" id="{487F7E3C-9074-208E-2C92-22F36B29FFDA}"/>
                </a:ext>
              </a:extLst>
            </p:cNvPr>
            <p:cNvSpPr/>
            <p:nvPr/>
          </p:nvSpPr>
          <p:spPr bwMode="auto">
            <a:xfrm>
              <a:off x="4225926" y="1171576"/>
              <a:ext cx="76200" cy="177800"/>
            </a:xfrm>
            <a:custGeom>
              <a:avLst/>
              <a:gdLst/>
              <a:ahLst/>
              <a:cxnLst>
                <a:cxn ang="0">
                  <a:pos x="136" y="1"/>
                </a:cxn>
                <a:cxn ang="0">
                  <a:pos x="136" y="1"/>
                </a:cxn>
                <a:cxn ang="0">
                  <a:pos x="120" y="20"/>
                </a:cxn>
                <a:cxn ang="0">
                  <a:pos x="106" y="39"/>
                </a:cxn>
                <a:cxn ang="0">
                  <a:pos x="92" y="60"/>
                </a:cxn>
                <a:cxn ang="0">
                  <a:pos x="81" y="83"/>
                </a:cxn>
                <a:cxn ang="0">
                  <a:pos x="70" y="106"/>
                </a:cxn>
                <a:cxn ang="0">
                  <a:pos x="61" y="128"/>
                </a:cxn>
                <a:cxn ang="0">
                  <a:pos x="52" y="151"/>
                </a:cxn>
                <a:cxn ang="0">
                  <a:pos x="44" y="174"/>
                </a:cxn>
                <a:cxn ang="0">
                  <a:pos x="44" y="174"/>
                </a:cxn>
                <a:cxn ang="0">
                  <a:pos x="26" y="223"/>
                </a:cxn>
                <a:cxn ang="0">
                  <a:pos x="18" y="247"/>
                </a:cxn>
                <a:cxn ang="0">
                  <a:pos x="10" y="271"/>
                </a:cxn>
                <a:cxn ang="0">
                  <a:pos x="10" y="271"/>
                </a:cxn>
                <a:cxn ang="0">
                  <a:pos x="6" y="286"/>
                </a:cxn>
                <a:cxn ang="0">
                  <a:pos x="2" y="303"/>
                </a:cxn>
                <a:cxn ang="0">
                  <a:pos x="0" y="311"/>
                </a:cxn>
                <a:cxn ang="0">
                  <a:pos x="0" y="319"/>
                </a:cxn>
                <a:cxn ang="0">
                  <a:pos x="0" y="326"/>
                </a:cxn>
                <a:cxn ang="0">
                  <a:pos x="1" y="334"/>
                </a:cxn>
                <a:cxn ang="0">
                  <a:pos x="1" y="334"/>
                </a:cxn>
                <a:cxn ang="0">
                  <a:pos x="2" y="336"/>
                </a:cxn>
                <a:cxn ang="0">
                  <a:pos x="3" y="337"/>
                </a:cxn>
                <a:cxn ang="0">
                  <a:pos x="5" y="337"/>
                </a:cxn>
                <a:cxn ang="0">
                  <a:pos x="7" y="337"/>
                </a:cxn>
                <a:cxn ang="0">
                  <a:pos x="8" y="336"/>
                </a:cxn>
                <a:cxn ang="0">
                  <a:pos x="10" y="335"/>
                </a:cxn>
                <a:cxn ang="0">
                  <a:pos x="10" y="334"/>
                </a:cxn>
                <a:cxn ang="0">
                  <a:pos x="10" y="332"/>
                </a:cxn>
                <a:cxn ang="0">
                  <a:pos x="10" y="332"/>
                </a:cxn>
                <a:cxn ang="0">
                  <a:pos x="9" y="323"/>
                </a:cxn>
                <a:cxn ang="0">
                  <a:pos x="9" y="314"/>
                </a:cxn>
                <a:cxn ang="0">
                  <a:pos x="10" y="305"/>
                </a:cxn>
                <a:cxn ang="0">
                  <a:pos x="12" y="294"/>
                </a:cxn>
                <a:cxn ang="0">
                  <a:pos x="19" y="275"/>
                </a:cxn>
                <a:cxn ang="0">
                  <a:pos x="24" y="258"/>
                </a:cxn>
                <a:cxn ang="0">
                  <a:pos x="24" y="258"/>
                </a:cxn>
                <a:cxn ang="0">
                  <a:pos x="30" y="238"/>
                </a:cxn>
                <a:cxn ang="0">
                  <a:pos x="37" y="218"/>
                </a:cxn>
                <a:cxn ang="0">
                  <a:pos x="53" y="177"/>
                </a:cxn>
                <a:cxn ang="0">
                  <a:pos x="53" y="177"/>
                </a:cxn>
                <a:cxn ang="0">
                  <a:pos x="70" y="133"/>
                </a:cxn>
                <a:cxn ang="0">
                  <a:pos x="80" y="110"/>
                </a:cxn>
                <a:cxn ang="0">
                  <a:pos x="89" y="88"/>
                </a:cxn>
                <a:cxn ang="0">
                  <a:pos x="101" y="66"/>
                </a:cxn>
                <a:cxn ang="0">
                  <a:pos x="113" y="45"/>
                </a:cxn>
                <a:cxn ang="0">
                  <a:pos x="126" y="26"/>
                </a:cxn>
                <a:cxn ang="0">
                  <a:pos x="135" y="16"/>
                </a:cxn>
                <a:cxn ang="0">
                  <a:pos x="142" y="7"/>
                </a:cxn>
                <a:cxn ang="0">
                  <a:pos x="142" y="7"/>
                </a:cxn>
                <a:cxn ang="0">
                  <a:pos x="143" y="6"/>
                </a:cxn>
                <a:cxn ang="0">
                  <a:pos x="144" y="4"/>
                </a:cxn>
                <a:cxn ang="0">
                  <a:pos x="143" y="2"/>
                </a:cxn>
                <a:cxn ang="0">
                  <a:pos x="142" y="1"/>
                </a:cxn>
                <a:cxn ang="0">
                  <a:pos x="141" y="0"/>
                </a:cxn>
                <a:cxn ang="0">
                  <a:pos x="139" y="0"/>
                </a:cxn>
                <a:cxn ang="0">
                  <a:pos x="137" y="0"/>
                </a:cxn>
                <a:cxn ang="0">
                  <a:pos x="136" y="1"/>
                </a:cxn>
                <a:cxn ang="0">
                  <a:pos x="136" y="1"/>
                </a:cxn>
              </a:cxnLst>
              <a:rect l="0" t="0" r="r" b="b"/>
              <a:pathLst>
                <a:path w="144" h="337">
                  <a:moveTo>
                    <a:pt x="136" y="1"/>
                  </a:moveTo>
                  <a:lnTo>
                    <a:pt x="136" y="1"/>
                  </a:lnTo>
                  <a:lnTo>
                    <a:pt x="120" y="20"/>
                  </a:lnTo>
                  <a:lnTo>
                    <a:pt x="106" y="39"/>
                  </a:lnTo>
                  <a:lnTo>
                    <a:pt x="92" y="60"/>
                  </a:lnTo>
                  <a:lnTo>
                    <a:pt x="81" y="83"/>
                  </a:lnTo>
                  <a:lnTo>
                    <a:pt x="70" y="106"/>
                  </a:lnTo>
                  <a:lnTo>
                    <a:pt x="61" y="128"/>
                  </a:lnTo>
                  <a:lnTo>
                    <a:pt x="52" y="151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26" y="223"/>
                  </a:lnTo>
                  <a:lnTo>
                    <a:pt x="18" y="247"/>
                  </a:lnTo>
                  <a:lnTo>
                    <a:pt x="10" y="271"/>
                  </a:lnTo>
                  <a:lnTo>
                    <a:pt x="10" y="271"/>
                  </a:lnTo>
                  <a:lnTo>
                    <a:pt x="6" y="286"/>
                  </a:lnTo>
                  <a:lnTo>
                    <a:pt x="2" y="303"/>
                  </a:lnTo>
                  <a:lnTo>
                    <a:pt x="0" y="311"/>
                  </a:lnTo>
                  <a:lnTo>
                    <a:pt x="0" y="319"/>
                  </a:lnTo>
                  <a:lnTo>
                    <a:pt x="0" y="326"/>
                  </a:lnTo>
                  <a:lnTo>
                    <a:pt x="1" y="334"/>
                  </a:lnTo>
                  <a:lnTo>
                    <a:pt x="1" y="334"/>
                  </a:lnTo>
                  <a:lnTo>
                    <a:pt x="2" y="336"/>
                  </a:lnTo>
                  <a:lnTo>
                    <a:pt x="3" y="337"/>
                  </a:lnTo>
                  <a:lnTo>
                    <a:pt x="5" y="337"/>
                  </a:lnTo>
                  <a:lnTo>
                    <a:pt x="7" y="337"/>
                  </a:lnTo>
                  <a:lnTo>
                    <a:pt x="8" y="336"/>
                  </a:lnTo>
                  <a:lnTo>
                    <a:pt x="10" y="335"/>
                  </a:lnTo>
                  <a:lnTo>
                    <a:pt x="10" y="334"/>
                  </a:lnTo>
                  <a:lnTo>
                    <a:pt x="10" y="332"/>
                  </a:lnTo>
                  <a:lnTo>
                    <a:pt x="10" y="332"/>
                  </a:lnTo>
                  <a:lnTo>
                    <a:pt x="9" y="323"/>
                  </a:lnTo>
                  <a:lnTo>
                    <a:pt x="9" y="314"/>
                  </a:lnTo>
                  <a:lnTo>
                    <a:pt x="10" y="305"/>
                  </a:lnTo>
                  <a:lnTo>
                    <a:pt x="12" y="294"/>
                  </a:lnTo>
                  <a:lnTo>
                    <a:pt x="19" y="275"/>
                  </a:lnTo>
                  <a:lnTo>
                    <a:pt x="24" y="258"/>
                  </a:lnTo>
                  <a:lnTo>
                    <a:pt x="24" y="258"/>
                  </a:lnTo>
                  <a:lnTo>
                    <a:pt x="30" y="238"/>
                  </a:lnTo>
                  <a:lnTo>
                    <a:pt x="37" y="218"/>
                  </a:lnTo>
                  <a:lnTo>
                    <a:pt x="53" y="177"/>
                  </a:lnTo>
                  <a:lnTo>
                    <a:pt x="53" y="177"/>
                  </a:lnTo>
                  <a:lnTo>
                    <a:pt x="70" y="133"/>
                  </a:lnTo>
                  <a:lnTo>
                    <a:pt x="80" y="110"/>
                  </a:lnTo>
                  <a:lnTo>
                    <a:pt x="89" y="88"/>
                  </a:lnTo>
                  <a:lnTo>
                    <a:pt x="101" y="66"/>
                  </a:lnTo>
                  <a:lnTo>
                    <a:pt x="113" y="45"/>
                  </a:lnTo>
                  <a:lnTo>
                    <a:pt x="126" y="26"/>
                  </a:lnTo>
                  <a:lnTo>
                    <a:pt x="135" y="16"/>
                  </a:lnTo>
                  <a:lnTo>
                    <a:pt x="142" y="7"/>
                  </a:lnTo>
                  <a:lnTo>
                    <a:pt x="142" y="7"/>
                  </a:lnTo>
                  <a:lnTo>
                    <a:pt x="143" y="6"/>
                  </a:lnTo>
                  <a:lnTo>
                    <a:pt x="144" y="4"/>
                  </a:lnTo>
                  <a:lnTo>
                    <a:pt x="143" y="2"/>
                  </a:lnTo>
                  <a:lnTo>
                    <a:pt x="142" y="1"/>
                  </a:lnTo>
                  <a:lnTo>
                    <a:pt x="141" y="0"/>
                  </a:lnTo>
                  <a:lnTo>
                    <a:pt x="139" y="0"/>
                  </a:lnTo>
                  <a:lnTo>
                    <a:pt x="137" y="0"/>
                  </a:lnTo>
                  <a:lnTo>
                    <a:pt x="136" y="1"/>
                  </a:lnTo>
                  <a:lnTo>
                    <a:pt x="13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46">
              <a:extLst>
                <a:ext uri="{FF2B5EF4-FFF2-40B4-BE49-F238E27FC236}">
                  <a16:creationId xmlns:a16="http://schemas.microsoft.com/office/drawing/2014/main" id="{BB392CEE-8106-E8FC-782E-5BAFD582E6B7}"/>
                </a:ext>
              </a:extLst>
            </p:cNvPr>
            <p:cNvSpPr/>
            <p:nvPr/>
          </p:nvSpPr>
          <p:spPr bwMode="auto">
            <a:xfrm>
              <a:off x="4248151" y="1147763"/>
              <a:ext cx="88900" cy="204788"/>
            </a:xfrm>
            <a:custGeom>
              <a:avLst/>
              <a:gdLst/>
              <a:ahLst/>
              <a:cxnLst>
                <a:cxn ang="0">
                  <a:pos x="157" y="3"/>
                </a:cxn>
                <a:cxn ang="0">
                  <a:pos x="148" y="22"/>
                </a:cxn>
                <a:cxn ang="0">
                  <a:pos x="136" y="40"/>
                </a:cxn>
                <a:cxn ang="0">
                  <a:pos x="114" y="83"/>
                </a:cxn>
                <a:cxn ang="0">
                  <a:pos x="92" y="133"/>
                </a:cxn>
                <a:cxn ang="0">
                  <a:pos x="69" y="182"/>
                </a:cxn>
                <a:cxn ang="0">
                  <a:pos x="57" y="207"/>
                </a:cxn>
                <a:cxn ang="0">
                  <a:pos x="34" y="256"/>
                </a:cxn>
                <a:cxn ang="0">
                  <a:pos x="24" y="281"/>
                </a:cxn>
                <a:cxn ang="0">
                  <a:pos x="8" y="330"/>
                </a:cxn>
                <a:cxn ang="0">
                  <a:pos x="3" y="355"/>
                </a:cxn>
                <a:cxn ang="0">
                  <a:pos x="0" y="381"/>
                </a:cxn>
                <a:cxn ang="0">
                  <a:pos x="1" y="382"/>
                </a:cxn>
                <a:cxn ang="0">
                  <a:pos x="3" y="385"/>
                </a:cxn>
                <a:cxn ang="0">
                  <a:pos x="6" y="385"/>
                </a:cxn>
                <a:cxn ang="0">
                  <a:pos x="9" y="382"/>
                </a:cxn>
                <a:cxn ang="0">
                  <a:pos x="9" y="381"/>
                </a:cxn>
                <a:cxn ang="0">
                  <a:pos x="12" y="354"/>
                </a:cxn>
                <a:cxn ang="0">
                  <a:pos x="19" y="327"/>
                </a:cxn>
                <a:cxn ang="0">
                  <a:pos x="37" y="275"/>
                </a:cxn>
                <a:cxn ang="0">
                  <a:pos x="47" y="249"/>
                </a:cxn>
                <a:cxn ang="0">
                  <a:pos x="72" y="197"/>
                </a:cxn>
                <a:cxn ang="0">
                  <a:pos x="86" y="171"/>
                </a:cxn>
                <a:cxn ang="0">
                  <a:pos x="106" y="126"/>
                </a:cxn>
                <a:cxn ang="0">
                  <a:pos x="126" y="80"/>
                </a:cxn>
                <a:cxn ang="0">
                  <a:pos x="130" y="71"/>
                </a:cxn>
                <a:cxn ang="0">
                  <a:pos x="147" y="43"/>
                </a:cxn>
                <a:cxn ang="0">
                  <a:pos x="162" y="16"/>
                </a:cxn>
                <a:cxn ang="0">
                  <a:pos x="166" y="6"/>
                </a:cxn>
                <a:cxn ang="0">
                  <a:pos x="165" y="2"/>
                </a:cxn>
                <a:cxn ang="0">
                  <a:pos x="163" y="0"/>
                </a:cxn>
                <a:cxn ang="0">
                  <a:pos x="159" y="0"/>
                </a:cxn>
                <a:cxn ang="0">
                  <a:pos x="157" y="3"/>
                </a:cxn>
              </a:cxnLst>
              <a:rect l="0" t="0" r="r" b="b"/>
              <a:pathLst>
                <a:path w="166" h="385">
                  <a:moveTo>
                    <a:pt x="157" y="3"/>
                  </a:moveTo>
                  <a:lnTo>
                    <a:pt x="157" y="3"/>
                  </a:lnTo>
                  <a:lnTo>
                    <a:pt x="153" y="13"/>
                  </a:lnTo>
                  <a:lnTo>
                    <a:pt x="148" y="22"/>
                  </a:lnTo>
                  <a:lnTo>
                    <a:pt x="136" y="40"/>
                  </a:lnTo>
                  <a:lnTo>
                    <a:pt x="136" y="40"/>
                  </a:lnTo>
                  <a:lnTo>
                    <a:pt x="124" y="60"/>
                  </a:lnTo>
                  <a:lnTo>
                    <a:pt x="114" y="83"/>
                  </a:lnTo>
                  <a:lnTo>
                    <a:pt x="114" y="83"/>
                  </a:lnTo>
                  <a:lnTo>
                    <a:pt x="92" y="133"/>
                  </a:lnTo>
                  <a:lnTo>
                    <a:pt x="81" y="158"/>
                  </a:lnTo>
                  <a:lnTo>
                    <a:pt x="69" y="182"/>
                  </a:lnTo>
                  <a:lnTo>
                    <a:pt x="69" y="182"/>
                  </a:lnTo>
                  <a:lnTo>
                    <a:pt x="57" y="207"/>
                  </a:lnTo>
                  <a:lnTo>
                    <a:pt x="45" y="230"/>
                  </a:lnTo>
                  <a:lnTo>
                    <a:pt x="34" y="256"/>
                  </a:lnTo>
                  <a:lnTo>
                    <a:pt x="24" y="281"/>
                  </a:lnTo>
                  <a:lnTo>
                    <a:pt x="24" y="281"/>
                  </a:lnTo>
                  <a:lnTo>
                    <a:pt x="16" y="305"/>
                  </a:lnTo>
                  <a:lnTo>
                    <a:pt x="8" y="330"/>
                  </a:lnTo>
                  <a:lnTo>
                    <a:pt x="5" y="342"/>
                  </a:lnTo>
                  <a:lnTo>
                    <a:pt x="3" y="355"/>
                  </a:lnTo>
                  <a:lnTo>
                    <a:pt x="1" y="367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1" y="382"/>
                  </a:lnTo>
                  <a:lnTo>
                    <a:pt x="2" y="384"/>
                  </a:lnTo>
                  <a:lnTo>
                    <a:pt x="3" y="385"/>
                  </a:lnTo>
                  <a:lnTo>
                    <a:pt x="5" y="385"/>
                  </a:lnTo>
                  <a:lnTo>
                    <a:pt x="6" y="385"/>
                  </a:lnTo>
                  <a:lnTo>
                    <a:pt x="8" y="384"/>
                  </a:lnTo>
                  <a:lnTo>
                    <a:pt x="9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10" y="367"/>
                  </a:lnTo>
                  <a:lnTo>
                    <a:pt x="12" y="354"/>
                  </a:lnTo>
                  <a:lnTo>
                    <a:pt x="15" y="340"/>
                  </a:lnTo>
                  <a:lnTo>
                    <a:pt x="19" y="327"/>
                  </a:lnTo>
                  <a:lnTo>
                    <a:pt x="27" y="301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47" y="249"/>
                  </a:lnTo>
                  <a:lnTo>
                    <a:pt x="59" y="222"/>
                  </a:lnTo>
                  <a:lnTo>
                    <a:pt x="72" y="197"/>
                  </a:lnTo>
                  <a:lnTo>
                    <a:pt x="86" y="171"/>
                  </a:lnTo>
                  <a:lnTo>
                    <a:pt x="86" y="171"/>
                  </a:lnTo>
                  <a:lnTo>
                    <a:pt x="96" y="149"/>
                  </a:lnTo>
                  <a:lnTo>
                    <a:pt x="106" y="126"/>
                  </a:lnTo>
                  <a:lnTo>
                    <a:pt x="116" y="103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30" y="71"/>
                  </a:lnTo>
                  <a:lnTo>
                    <a:pt x="135" y="62"/>
                  </a:lnTo>
                  <a:lnTo>
                    <a:pt x="147" y="43"/>
                  </a:lnTo>
                  <a:lnTo>
                    <a:pt x="158" y="25"/>
                  </a:lnTo>
                  <a:lnTo>
                    <a:pt x="162" y="16"/>
                  </a:lnTo>
                  <a:lnTo>
                    <a:pt x="166" y="6"/>
                  </a:lnTo>
                  <a:lnTo>
                    <a:pt x="166" y="6"/>
                  </a:lnTo>
                  <a:lnTo>
                    <a:pt x="166" y="3"/>
                  </a:lnTo>
                  <a:lnTo>
                    <a:pt x="165" y="2"/>
                  </a:lnTo>
                  <a:lnTo>
                    <a:pt x="164" y="0"/>
                  </a:lnTo>
                  <a:lnTo>
                    <a:pt x="163" y="0"/>
                  </a:lnTo>
                  <a:lnTo>
                    <a:pt x="161" y="0"/>
                  </a:lnTo>
                  <a:lnTo>
                    <a:pt x="159" y="0"/>
                  </a:lnTo>
                  <a:lnTo>
                    <a:pt x="158" y="1"/>
                  </a:lnTo>
                  <a:lnTo>
                    <a:pt x="157" y="3"/>
                  </a:lnTo>
                  <a:lnTo>
                    <a:pt x="15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847">
              <a:extLst>
                <a:ext uri="{FF2B5EF4-FFF2-40B4-BE49-F238E27FC236}">
                  <a16:creationId xmlns:a16="http://schemas.microsoft.com/office/drawing/2014/main" id="{53AC62FE-5F7C-3431-E17E-7B1BEDCF9497}"/>
                </a:ext>
              </a:extLst>
            </p:cNvPr>
            <p:cNvSpPr/>
            <p:nvPr/>
          </p:nvSpPr>
          <p:spPr bwMode="auto">
            <a:xfrm>
              <a:off x="4278313" y="1141413"/>
              <a:ext cx="93663" cy="217488"/>
            </a:xfrm>
            <a:custGeom>
              <a:avLst/>
              <a:gdLst/>
              <a:ahLst/>
              <a:cxnLst>
                <a:cxn ang="0">
                  <a:pos x="167" y="2"/>
                </a:cxn>
                <a:cxn ang="0">
                  <a:pos x="167" y="2"/>
                </a:cxn>
                <a:cxn ang="0">
                  <a:pos x="152" y="25"/>
                </a:cxn>
                <a:cxn ang="0">
                  <a:pos x="137" y="50"/>
                </a:cxn>
                <a:cxn ang="0">
                  <a:pos x="125" y="74"/>
                </a:cxn>
                <a:cxn ang="0">
                  <a:pos x="112" y="100"/>
                </a:cxn>
                <a:cxn ang="0">
                  <a:pos x="90" y="151"/>
                </a:cxn>
                <a:cxn ang="0">
                  <a:pos x="78" y="177"/>
                </a:cxn>
                <a:cxn ang="0">
                  <a:pos x="67" y="203"/>
                </a:cxn>
                <a:cxn ang="0">
                  <a:pos x="67" y="203"/>
                </a:cxn>
                <a:cxn ang="0">
                  <a:pos x="43" y="252"/>
                </a:cxn>
                <a:cxn ang="0">
                  <a:pos x="32" y="277"/>
                </a:cxn>
                <a:cxn ang="0">
                  <a:pos x="22" y="303"/>
                </a:cxn>
                <a:cxn ang="0">
                  <a:pos x="13" y="328"/>
                </a:cxn>
                <a:cxn ang="0">
                  <a:pos x="6" y="355"/>
                </a:cxn>
                <a:cxn ang="0">
                  <a:pos x="4" y="369"/>
                </a:cxn>
                <a:cxn ang="0">
                  <a:pos x="2" y="381"/>
                </a:cxn>
                <a:cxn ang="0">
                  <a:pos x="1" y="395"/>
                </a:cxn>
                <a:cxn ang="0">
                  <a:pos x="0" y="408"/>
                </a:cxn>
                <a:cxn ang="0">
                  <a:pos x="0" y="408"/>
                </a:cxn>
                <a:cxn ang="0">
                  <a:pos x="1" y="410"/>
                </a:cxn>
                <a:cxn ang="0">
                  <a:pos x="2" y="412"/>
                </a:cxn>
                <a:cxn ang="0">
                  <a:pos x="3" y="412"/>
                </a:cxn>
                <a:cxn ang="0">
                  <a:pos x="5" y="413"/>
                </a:cxn>
                <a:cxn ang="0">
                  <a:pos x="7" y="412"/>
                </a:cxn>
                <a:cxn ang="0">
                  <a:pos x="8" y="412"/>
                </a:cxn>
                <a:cxn ang="0">
                  <a:pos x="9" y="410"/>
                </a:cxn>
                <a:cxn ang="0">
                  <a:pos x="10" y="408"/>
                </a:cxn>
                <a:cxn ang="0">
                  <a:pos x="10" y="408"/>
                </a:cxn>
                <a:cxn ang="0">
                  <a:pos x="10" y="395"/>
                </a:cxn>
                <a:cxn ang="0">
                  <a:pos x="11" y="382"/>
                </a:cxn>
                <a:cxn ang="0">
                  <a:pos x="13" y="369"/>
                </a:cxn>
                <a:cxn ang="0">
                  <a:pos x="16" y="356"/>
                </a:cxn>
                <a:cxn ang="0">
                  <a:pos x="23" y="333"/>
                </a:cxn>
                <a:cxn ang="0">
                  <a:pos x="32" y="307"/>
                </a:cxn>
                <a:cxn ang="0">
                  <a:pos x="32" y="307"/>
                </a:cxn>
                <a:cxn ang="0">
                  <a:pos x="57" y="249"/>
                </a:cxn>
                <a:cxn ang="0">
                  <a:pos x="82" y="191"/>
                </a:cxn>
                <a:cxn ang="0">
                  <a:pos x="82" y="191"/>
                </a:cxn>
                <a:cxn ang="0">
                  <a:pos x="104" y="144"/>
                </a:cxn>
                <a:cxn ang="0">
                  <a:pos x="125" y="96"/>
                </a:cxn>
                <a:cxn ang="0">
                  <a:pos x="136" y="73"/>
                </a:cxn>
                <a:cxn ang="0">
                  <a:pos x="148" y="51"/>
                </a:cxn>
                <a:cxn ang="0">
                  <a:pos x="161" y="28"/>
                </a:cxn>
                <a:cxn ang="0">
                  <a:pos x="176" y="6"/>
                </a:cxn>
                <a:cxn ang="0">
                  <a:pos x="176" y="6"/>
                </a:cxn>
                <a:cxn ang="0">
                  <a:pos x="176" y="5"/>
                </a:cxn>
                <a:cxn ang="0">
                  <a:pos x="176" y="3"/>
                </a:cxn>
                <a:cxn ang="0">
                  <a:pos x="176" y="2"/>
                </a:cxn>
                <a:cxn ang="0">
                  <a:pos x="174" y="1"/>
                </a:cxn>
                <a:cxn ang="0">
                  <a:pos x="171" y="0"/>
                </a:cxn>
                <a:cxn ang="0">
                  <a:pos x="168" y="0"/>
                </a:cxn>
                <a:cxn ang="0">
                  <a:pos x="167" y="2"/>
                </a:cxn>
                <a:cxn ang="0">
                  <a:pos x="167" y="2"/>
                </a:cxn>
              </a:cxnLst>
              <a:rect l="0" t="0" r="r" b="b"/>
              <a:pathLst>
                <a:path w="176" h="413">
                  <a:moveTo>
                    <a:pt x="167" y="2"/>
                  </a:moveTo>
                  <a:lnTo>
                    <a:pt x="167" y="2"/>
                  </a:lnTo>
                  <a:lnTo>
                    <a:pt x="152" y="25"/>
                  </a:lnTo>
                  <a:lnTo>
                    <a:pt x="137" y="50"/>
                  </a:lnTo>
                  <a:lnTo>
                    <a:pt x="125" y="74"/>
                  </a:lnTo>
                  <a:lnTo>
                    <a:pt x="112" y="100"/>
                  </a:lnTo>
                  <a:lnTo>
                    <a:pt x="90" y="151"/>
                  </a:lnTo>
                  <a:lnTo>
                    <a:pt x="78" y="177"/>
                  </a:lnTo>
                  <a:lnTo>
                    <a:pt x="67" y="203"/>
                  </a:lnTo>
                  <a:lnTo>
                    <a:pt x="67" y="203"/>
                  </a:lnTo>
                  <a:lnTo>
                    <a:pt x="43" y="252"/>
                  </a:lnTo>
                  <a:lnTo>
                    <a:pt x="32" y="277"/>
                  </a:lnTo>
                  <a:lnTo>
                    <a:pt x="22" y="303"/>
                  </a:lnTo>
                  <a:lnTo>
                    <a:pt x="13" y="328"/>
                  </a:lnTo>
                  <a:lnTo>
                    <a:pt x="6" y="355"/>
                  </a:lnTo>
                  <a:lnTo>
                    <a:pt x="4" y="369"/>
                  </a:lnTo>
                  <a:lnTo>
                    <a:pt x="2" y="381"/>
                  </a:lnTo>
                  <a:lnTo>
                    <a:pt x="1" y="395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1" y="410"/>
                  </a:lnTo>
                  <a:lnTo>
                    <a:pt x="2" y="412"/>
                  </a:lnTo>
                  <a:lnTo>
                    <a:pt x="3" y="412"/>
                  </a:lnTo>
                  <a:lnTo>
                    <a:pt x="5" y="413"/>
                  </a:lnTo>
                  <a:lnTo>
                    <a:pt x="7" y="412"/>
                  </a:lnTo>
                  <a:lnTo>
                    <a:pt x="8" y="412"/>
                  </a:lnTo>
                  <a:lnTo>
                    <a:pt x="9" y="410"/>
                  </a:lnTo>
                  <a:lnTo>
                    <a:pt x="10" y="408"/>
                  </a:lnTo>
                  <a:lnTo>
                    <a:pt x="10" y="408"/>
                  </a:lnTo>
                  <a:lnTo>
                    <a:pt x="10" y="395"/>
                  </a:lnTo>
                  <a:lnTo>
                    <a:pt x="11" y="382"/>
                  </a:lnTo>
                  <a:lnTo>
                    <a:pt x="13" y="369"/>
                  </a:lnTo>
                  <a:lnTo>
                    <a:pt x="16" y="356"/>
                  </a:lnTo>
                  <a:lnTo>
                    <a:pt x="23" y="333"/>
                  </a:lnTo>
                  <a:lnTo>
                    <a:pt x="32" y="307"/>
                  </a:lnTo>
                  <a:lnTo>
                    <a:pt x="32" y="307"/>
                  </a:lnTo>
                  <a:lnTo>
                    <a:pt x="57" y="249"/>
                  </a:lnTo>
                  <a:lnTo>
                    <a:pt x="82" y="191"/>
                  </a:lnTo>
                  <a:lnTo>
                    <a:pt x="82" y="191"/>
                  </a:lnTo>
                  <a:lnTo>
                    <a:pt x="104" y="144"/>
                  </a:lnTo>
                  <a:lnTo>
                    <a:pt x="125" y="96"/>
                  </a:lnTo>
                  <a:lnTo>
                    <a:pt x="136" y="73"/>
                  </a:lnTo>
                  <a:lnTo>
                    <a:pt x="148" y="51"/>
                  </a:lnTo>
                  <a:lnTo>
                    <a:pt x="161" y="28"/>
                  </a:lnTo>
                  <a:lnTo>
                    <a:pt x="176" y="6"/>
                  </a:lnTo>
                  <a:lnTo>
                    <a:pt x="176" y="6"/>
                  </a:lnTo>
                  <a:lnTo>
                    <a:pt x="176" y="5"/>
                  </a:lnTo>
                  <a:lnTo>
                    <a:pt x="176" y="3"/>
                  </a:lnTo>
                  <a:lnTo>
                    <a:pt x="176" y="2"/>
                  </a:lnTo>
                  <a:lnTo>
                    <a:pt x="174" y="1"/>
                  </a:lnTo>
                  <a:lnTo>
                    <a:pt x="171" y="0"/>
                  </a:lnTo>
                  <a:lnTo>
                    <a:pt x="168" y="0"/>
                  </a:lnTo>
                  <a:lnTo>
                    <a:pt x="167" y="2"/>
                  </a:lnTo>
                  <a:lnTo>
                    <a:pt x="16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848">
              <a:extLst>
                <a:ext uri="{FF2B5EF4-FFF2-40B4-BE49-F238E27FC236}">
                  <a16:creationId xmlns:a16="http://schemas.microsoft.com/office/drawing/2014/main" id="{E021ED45-37AF-F4EE-8D29-9C988D49D53C}"/>
                </a:ext>
              </a:extLst>
            </p:cNvPr>
            <p:cNvSpPr/>
            <p:nvPr/>
          </p:nvSpPr>
          <p:spPr bwMode="auto">
            <a:xfrm>
              <a:off x="4298951" y="1160463"/>
              <a:ext cx="85725" cy="211138"/>
            </a:xfrm>
            <a:custGeom>
              <a:avLst/>
              <a:gdLst/>
              <a:ahLst/>
              <a:cxnLst>
                <a:cxn ang="0">
                  <a:pos x="152" y="5"/>
                </a:cxn>
                <a:cxn ang="0">
                  <a:pos x="149" y="18"/>
                </a:cxn>
                <a:cxn ang="0">
                  <a:pos x="143" y="28"/>
                </a:cxn>
                <a:cxn ang="0">
                  <a:pos x="134" y="44"/>
                </a:cxn>
                <a:cxn ang="0">
                  <a:pos x="131" y="50"/>
                </a:cxn>
                <a:cxn ang="0">
                  <a:pos x="120" y="78"/>
                </a:cxn>
                <a:cxn ang="0">
                  <a:pos x="106" y="104"/>
                </a:cxn>
                <a:cxn ang="0">
                  <a:pos x="93" y="128"/>
                </a:cxn>
                <a:cxn ang="0">
                  <a:pos x="72" y="174"/>
                </a:cxn>
                <a:cxn ang="0">
                  <a:pos x="63" y="199"/>
                </a:cxn>
                <a:cxn ang="0">
                  <a:pos x="33" y="271"/>
                </a:cxn>
                <a:cxn ang="0">
                  <a:pos x="15" y="319"/>
                </a:cxn>
                <a:cxn ang="0">
                  <a:pos x="3" y="369"/>
                </a:cxn>
                <a:cxn ang="0">
                  <a:pos x="0" y="395"/>
                </a:cxn>
                <a:cxn ang="0">
                  <a:pos x="1" y="399"/>
                </a:cxn>
                <a:cxn ang="0">
                  <a:pos x="4" y="400"/>
                </a:cxn>
                <a:cxn ang="0">
                  <a:pos x="9" y="397"/>
                </a:cxn>
                <a:cxn ang="0">
                  <a:pos x="9" y="395"/>
                </a:cxn>
                <a:cxn ang="0">
                  <a:pos x="13" y="368"/>
                </a:cxn>
                <a:cxn ang="0">
                  <a:pos x="27" y="314"/>
                </a:cxn>
                <a:cxn ang="0">
                  <a:pos x="47" y="263"/>
                </a:cxn>
                <a:cxn ang="0">
                  <a:pos x="67" y="212"/>
                </a:cxn>
                <a:cxn ang="0">
                  <a:pos x="78" y="187"/>
                </a:cxn>
                <a:cxn ang="0">
                  <a:pos x="89" y="159"/>
                </a:cxn>
                <a:cxn ang="0">
                  <a:pos x="116" y="107"/>
                </a:cxn>
                <a:cxn ang="0">
                  <a:pos x="128" y="81"/>
                </a:cxn>
                <a:cxn ang="0">
                  <a:pos x="141" y="50"/>
                </a:cxn>
                <a:cxn ang="0">
                  <a:pos x="147" y="41"/>
                </a:cxn>
                <a:cxn ang="0">
                  <a:pos x="157" y="24"/>
                </a:cxn>
                <a:cxn ang="0">
                  <a:pos x="162" y="5"/>
                </a:cxn>
                <a:cxn ang="0">
                  <a:pos x="162" y="3"/>
                </a:cxn>
                <a:cxn ang="0">
                  <a:pos x="159" y="1"/>
                </a:cxn>
                <a:cxn ang="0">
                  <a:pos x="154" y="2"/>
                </a:cxn>
                <a:cxn ang="0">
                  <a:pos x="152" y="5"/>
                </a:cxn>
              </a:cxnLst>
              <a:rect l="0" t="0" r="r" b="b"/>
              <a:pathLst>
                <a:path w="162" h="400">
                  <a:moveTo>
                    <a:pt x="152" y="5"/>
                  </a:moveTo>
                  <a:lnTo>
                    <a:pt x="152" y="5"/>
                  </a:lnTo>
                  <a:lnTo>
                    <a:pt x="151" y="12"/>
                  </a:lnTo>
                  <a:lnTo>
                    <a:pt x="149" y="18"/>
                  </a:lnTo>
                  <a:lnTo>
                    <a:pt x="146" y="23"/>
                  </a:lnTo>
                  <a:lnTo>
                    <a:pt x="143" y="28"/>
                  </a:lnTo>
                  <a:lnTo>
                    <a:pt x="137" y="39"/>
                  </a:lnTo>
                  <a:lnTo>
                    <a:pt x="134" y="44"/>
                  </a:lnTo>
                  <a:lnTo>
                    <a:pt x="131" y="50"/>
                  </a:lnTo>
                  <a:lnTo>
                    <a:pt x="131" y="50"/>
                  </a:lnTo>
                  <a:lnTo>
                    <a:pt x="126" y="63"/>
                  </a:lnTo>
                  <a:lnTo>
                    <a:pt x="120" y="78"/>
                  </a:lnTo>
                  <a:lnTo>
                    <a:pt x="113" y="91"/>
                  </a:lnTo>
                  <a:lnTo>
                    <a:pt x="106" y="104"/>
                  </a:lnTo>
                  <a:lnTo>
                    <a:pt x="106" y="104"/>
                  </a:lnTo>
                  <a:lnTo>
                    <a:pt x="93" y="128"/>
                  </a:lnTo>
                  <a:lnTo>
                    <a:pt x="82" y="150"/>
                  </a:lnTo>
                  <a:lnTo>
                    <a:pt x="72" y="174"/>
                  </a:lnTo>
                  <a:lnTo>
                    <a:pt x="63" y="199"/>
                  </a:lnTo>
                  <a:lnTo>
                    <a:pt x="63" y="199"/>
                  </a:lnTo>
                  <a:lnTo>
                    <a:pt x="43" y="247"/>
                  </a:lnTo>
                  <a:lnTo>
                    <a:pt x="33" y="271"/>
                  </a:lnTo>
                  <a:lnTo>
                    <a:pt x="24" y="296"/>
                  </a:lnTo>
                  <a:lnTo>
                    <a:pt x="15" y="319"/>
                  </a:lnTo>
                  <a:lnTo>
                    <a:pt x="8" y="344"/>
                  </a:lnTo>
                  <a:lnTo>
                    <a:pt x="3" y="369"/>
                  </a:lnTo>
                  <a:lnTo>
                    <a:pt x="0" y="395"/>
                  </a:lnTo>
                  <a:lnTo>
                    <a:pt x="0" y="395"/>
                  </a:lnTo>
                  <a:lnTo>
                    <a:pt x="0" y="397"/>
                  </a:lnTo>
                  <a:lnTo>
                    <a:pt x="1" y="399"/>
                  </a:lnTo>
                  <a:lnTo>
                    <a:pt x="3" y="399"/>
                  </a:lnTo>
                  <a:lnTo>
                    <a:pt x="4" y="400"/>
                  </a:lnTo>
                  <a:lnTo>
                    <a:pt x="8" y="399"/>
                  </a:lnTo>
                  <a:lnTo>
                    <a:pt x="9" y="397"/>
                  </a:lnTo>
                  <a:lnTo>
                    <a:pt x="9" y="395"/>
                  </a:lnTo>
                  <a:lnTo>
                    <a:pt x="9" y="395"/>
                  </a:lnTo>
                  <a:lnTo>
                    <a:pt x="11" y="382"/>
                  </a:lnTo>
                  <a:lnTo>
                    <a:pt x="13" y="368"/>
                  </a:lnTo>
                  <a:lnTo>
                    <a:pt x="19" y="341"/>
                  </a:lnTo>
                  <a:lnTo>
                    <a:pt x="27" y="314"/>
                  </a:lnTo>
                  <a:lnTo>
                    <a:pt x="36" y="288"/>
                  </a:lnTo>
                  <a:lnTo>
                    <a:pt x="47" y="263"/>
                  </a:lnTo>
                  <a:lnTo>
                    <a:pt x="57" y="238"/>
                  </a:lnTo>
                  <a:lnTo>
                    <a:pt x="67" y="212"/>
                  </a:lnTo>
                  <a:lnTo>
                    <a:pt x="78" y="187"/>
                  </a:lnTo>
                  <a:lnTo>
                    <a:pt x="78" y="187"/>
                  </a:lnTo>
                  <a:lnTo>
                    <a:pt x="83" y="172"/>
                  </a:lnTo>
                  <a:lnTo>
                    <a:pt x="89" y="159"/>
                  </a:lnTo>
                  <a:lnTo>
                    <a:pt x="102" y="133"/>
                  </a:lnTo>
                  <a:lnTo>
                    <a:pt x="116" y="107"/>
                  </a:lnTo>
                  <a:lnTo>
                    <a:pt x="128" y="81"/>
                  </a:lnTo>
                  <a:lnTo>
                    <a:pt x="128" y="81"/>
                  </a:lnTo>
                  <a:lnTo>
                    <a:pt x="137" y="60"/>
                  </a:lnTo>
                  <a:lnTo>
                    <a:pt x="141" y="50"/>
                  </a:lnTo>
                  <a:lnTo>
                    <a:pt x="147" y="41"/>
                  </a:lnTo>
                  <a:lnTo>
                    <a:pt x="147" y="41"/>
                  </a:lnTo>
                  <a:lnTo>
                    <a:pt x="152" y="32"/>
                  </a:lnTo>
                  <a:lnTo>
                    <a:pt x="157" y="24"/>
                  </a:lnTo>
                  <a:lnTo>
                    <a:pt x="159" y="1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3"/>
                  </a:lnTo>
                  <a:lnTo>
                    <a:pt x="161" y="2"/>
                  </a:lnTo>
                  <a:lnTo>
                    <a:pt x="159" y="1"/>
                  </a:lnTo>
                  <a:lnTo>
                    <a:pt x="157" y="0"/>
                  </a:lnTo>
                  <a:lnTo>
                    <a:pt x="154" y="2"/>
                  </a:lnTo>
                  <a:lnTo>
                    <a:pt x="153" y="3"/>
                  </a:lnTo>
                  <a:lnTo>
                    <a:pt x="152" y="5"/>
                  </a:lnTo>
                  <a:lnTo>
                    <a:pt x="15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849">
              <a:extLst>
                <a:ext uri="{FF2B5EF4-FFF2-40B4-BE49-F238E27FC236}">
                  <a16:creationId xmlns:a16="http://schemas.microsoft.com/office/drawing/2014/main" id="{323574F6-C84A-D02C-9A57-5F4A86C41462}"/>
                </a:ext>
              </a:extLst>
            </p:cNvPr>
            <p:cNvSpPr/>
            <p:nvPr/>
          </p:nvSpPr>
          <p:spPr bwMode="auto">
            <a:xfrm>
              <a:off x="4332288" y="1171576"/>
              <a:ext cx="74613" cy="193675"/>
            </a:xfrm>
            <a:custGeom>
              <a:avLst/>
              <a:gdLst/>
              <a:ahLst/>
              <a:cxnLst>
                <a:cxn ang="0">
                  <a:pos x="133" y="4"/>
                </a:cxn>
                <a:cxn ang="0">
                  <a:pos x="133" y="4"/>
                </a:cxn>
                <a:cxn ang="0">
                  <a:pos x="131" y="14"/>
                </a:cxn>
                <a:cxn ang="0">
                  <a:pos x="126" y="25"/>
                </a:cxn>
                <a:cxn ang="0">
                  <a:pos x="117" y="43"/>
                </a:cxn>
                <a:cxn ang="0">
                  <a:pos x="117" y="43"/>
                </a:cxn>
                <a:cxn ang="0">
                  <a:pos x="108" y="64"/>
                </a:cxn>
                <a:cxn ang="0">
                  <a:pos x="101" y="84"/>
                </a:cxn>
                <a:cxn ang="0">
                  <a:pos x="101" y="84"/>
                </a:cxn>
                <a:cxn ang="0">
                  <a:pos x="91" y="107"/>
                </a:cxn>
                <a:cxn ang="0">
                  <a:pos x="83" y="129"/>
                </a:cxn>
                <a:cxn ang="0">
                  <a:pos x="68" y="175"/>
                </a:cxn>
                <a:cxn ang="0">
                  <a:pos x="68" y="175"/>
                </a:cxn>
                <a:cxn ang="0">
                  <a:pos x="61" y="197"/>
                </a:cxn>
                <a:cxn ang="0">
                  <a:pos x="53" y="219"/>
                </a:cxn>
                <a:cxn ang="0">
                  <a:pos x="36" y="262"/>
                </a:cxn>
                <a:cxn ang="0">
                  <a:pos x="36" y="262"/>
                </a:cxn>
                <a:cxn ang="0">
                  <a:pos x="27" y="287"/>
                </a:cxn>
                <a:cxn ang="0">
                  <a:pos x="18" y="311"/>
                </a:cxn>
                <a:cxn ang="0">
                  <a:pos x="8" y="335"/>
                </a:cxn>
                <a:cxn ang="0">
                  <a:pos x="0" y="360"/>
                </a:cxn>
                <a:cxn ang="0">
                  <a:pos x="0" y="360"/>
                </a:cxn>
                <a:cxn ang="0">
                  <a:pos x="0" y="362"/>
                </a:cxn>
                <a:cxn ang="0">
                  <a:pos x="0" y="364"/>
                </a:cxn>
                <a:cxn ang="0">
                  <a:pos x="2" y="365"/>
                </a:cxn>
                <a:cxn ang="0">
                  <a:pos x="3" y="366"/>
                </a:cxn>
                <a:cxn ang="0">
                  <a:pos x="5" y="366"/>
                </a:cxn>
                <a:cxn ang="0">
                  <a:pos x="7" y="366"/>
                </a:cxn>
                <a:cxn ang="0">
                  <a:pos x="8" y="364"/>
                </a:cxn>
                <a:cxn ang="0">
                  <a:pos x="9" y="363"/>
                </a:cxn>
                <a:cxn ang="0">
                  <a:pos x="9" y="363"/>
                </a:cxn>
                <a:cxn ang="0">
                  <a:pos x="17" y="340"/>
                </a:cxn>
                <a:cxn ang="0">
                  <a:pos x="26" y="317"/>
                </a:cxn>
                <a:cxn ang="0">
                  <a:pos x="34" y="295"/>
                </a:cxn>
                <a:cxn ang="0">
                  <a:pos x="43" y="272"/>
                </a:cxn>
                <a:cxn ang="0">
                  <a:pos x="43" y="272"/>
                </a:cxn>
                <a:cxn ang="0">
                  <a:pos x="52" y="249"/>
                </a:cxn>
                <a:cxn ang="0">
                  <a:pos x="60" y="225"/>
                </a:cxn>
                <a:cxn ang="0">
                  <a:pos x="69" y="201"/>
                </a:cxn>
                <a:cxn ang="0">
                  <a:pos x="78" y="177"/>
                </a:cxn>
                <a:cxn ang="0">
                  <a:pos x="78" y="177"/>
                </a:cxn>
                <a:cxn ang="0">
                  <a:pos x="95" y="124"/>
                </a:cxn>
                <a:cxn ang="0">
                  <a:pos x="106" y="97"/>
                </a:cxn>
                <a:cxn ang="0">
                  <a:pos x="116" y="70"/>
                </a:cxn>
                <a:cxn ang="0">
                  <a:pos x="116" y="70"/>
                </a:cxn>
                <a:cxn ang="0">
                  <a:pos x="123" y="55"/>
                </a:cxn>
                <a:cxn ang="0">
                  <a:pos x="132" y="38"/>
                </a:cxn>
                <a:cxn ang="0">
                  <a:pos x="139" y="22"/>
                </a:cxn>
                <a:cxn ang="0">
                  <a:pos x="141" y="13"/>
                </a:cxn>
                <a:cxn ang="0">
                  <a:pos x="142" y="4"/>
                </a:cxn>
                <a:cxn ang="0">
                  <a:pos x="142" y="4"/>
                </a:cxn>
                <a:cxn ang="0">
                  <a:pos x="142" y="2"/>
                </a:cxn>
                <a:cxn ang="0">
                  <a:pos x="141" y="1"/>
                </a:cxn>
                <a:cxn ang="0">
                  <a:pos x="140" y="0"/>
                </a:cxn>
                <a:cxn ang="0">
                  <a:pos x="138" y="0"/>
                </a:cxn>
                <a:cxn ang="0">
                  <a:pos x="135" y="1"/>
                </a:cxn>
                <a:cxn ang="0">
                  <a:pos x="134" y="2"/>
                </a:cxn>
                <a:cxn ang="0">
                  <a:pos x="133" y="4"/>
                </a:cxn>
                <a:cxn ang="0">
                  <a:pos x="133" y="4"/>
                </a:cxn>
              </a:cxnLst>
              <a:rect l="0" t="0" r="r" b="b"/>
              <a:pathLst>
                <a:path w="142" h="366">
                  <a:moveTo>
                    <a:pt x="133" y="4"/>
                  </a:moveTo>
                  <a:lnTo>
                    <a:pt x="133" y="4"/>
                  </a:lnTo>
                  <a:lnTo>
                    <a:pt x="131" y="14"/>
                  </a:lnTo>
                  <a:lnTo>
                    <a:pt x="126" y="25"/>
                  </a:lnTo>
                  <a:lnTo>
                    <a:pt x="117" y="43"/>
                  </a:lnTo>
                  <a:lnTo>
                    <a:pt x="117" y="43"/>
                  </a:lnTo>
                  <a:lnTo>
                    <a:pt x="108" y="64"/>
                  </a:lnTo>
                  <a:lnTo>
                    <a:pt x="101" y="84"/>
                  </a:lnTo>
                  <a:lnTo>
                    <a:pt x="101" y="84"/>
                  </a:lnTo>
                  <a:lnTo>
                    <a:pt x="91" y="107"/>
                  </a:lnTo>
                  <a:lnTo>
                    <a:pt x="83" y="129"/>
                  </a:lnTo>
                  <a:lnTo>
                    <a:pt x="68" y="175"/>
                  </a:lnTo>
                  <a:lnTo>
                    <a:pt x="68" y="175"/>
                  </a:lnTo>
                  <a:lnTo>
                    <a:pt x="61" y="197"/>
                  </a:lnTo>
                  <a:lnTo>
                    <a:pt x="53" y="219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27" y="287"/>
                  </a:lnTo>
                  <a:lnTo>
                    <a:pt x="18" y="311"/>
                  </a:lnTo>
                  <a:lnTo>
                    <a:pt x="8" y="335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2"/>
                  </a:lnTo>
                  <a:lnTo>
                    <a:pt x="0" y="364"/>
                  </a:lnTo>
                  <a:lnTo>
                    <a:pt x="2" y="365"/>
                  </a:lnTo>
                  <a:lnTo>
                    <a:pt x="3" y="366"/>
                  </a:lnTo>
                  <a:lnTo>
                    <a:pt x="5" y="366"/>
                  </a:lnTo>
                  <a:lnTo>
                    <a:pt x="7" y="366"/>
                  </a:lnTo>
                  <a:lnTo>
                    <a:pt x="8" y="364"/>
                  </a:lnTo>
                  <a:lnTo>
                    <a:pt x="9" y="363"/>
                  </a:lnTo>
                  <a:lnTo>
                    <a:pt x="9" y="363"/>
                  </a:lnTo>
                  <a:lnTo>
                    <a:pt x="17" y="340"/>
                  </a:lnTo>
                  <a:lnTo>
                    <a:pt x="26" y="317"/>
                  </a:lnTo>
                  <a:lnTo>
                    <a:pt x="34" y="295"/>
                  </a:lnTo>
                  <a:lnTo>
                    <a:pt x="43" y="272"/>
                  </a:lnTo>
                  <a:lnTo>
                    <a:pt x="43" y="272"/>
                  </a:lnTo>
                  <a:lnTo>
                    <a:pt x="52" y="249"/>
                  </a:lnTo>
                  <a:lnTo>
                    <a:pt x="60" y="225"/>
                  </a:lnTo>
                  <a:lnTo>
                    <a:pt x="69" y="201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95" y="124"/>
                  </a:lnTo>
                  <a:lnTo>
                    <a:pt x="106" y="97"/>
                  </a:lnTo>
                  <a:lnTo>
                    <a:pt x="116" y="70"/>
                  </a:lnTo>
                  <a:lnTo>
                    <a:pt x="116" y="70"/>
                  </a:lnTo>
                  <a:lnTo>
                    <a:pt x="123" y="55"/>
                  </a:lnTo>
                  <a:lnTo>
                    <a:pt x="132" y="38"/>
                  </a:lnTo>
                  <a:lnTo>
                    <a:pt x="139" y="22"/>
                  </a:lnTo>
                  <a:lnTo>
                    <a:pt x="141" y="13"/>
                  </a:lnTo>
                  <a:lnTo>
                    <a:pt x="142" y="4"/>
                  </a:lnTo>
                  <a:lnTo>
                    <a:pt x="142" y="4"/>
                  </a:lnTo>
                  <a:lnTo>
                    <a:pt x="142" y="2"/>
                  </a:lnTo>
                  <a:lnTo>
                    <a:pt x="141" y="1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5" y="1"/>
                  </a:lnTo>
                  <a:lnTo>
                    <a:pt x="134" y="2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850">
              <a:extLst>
                <a:ext uri="{FF2B5EF4-FFF2-40B4-BE49-F238E27FC236}">
                  <a16:creationId xmlns:a16="http://schemas.microsoft.com/office/drawing/2014/main" id="{C3BC8891-70CE-A3FB-1A8F-71A88F6BA070}"/>
                </a:ext>
              </a:extLst>
            </p:cNvPr>
            <p:cNvSpPr/>
            <p:nvPr/>
          </p:nvSpPr>
          <p:spPr bwMode="auto">
            <a:xfrm>
              <a:off x="4376738" y="1214438"/>
              <a:ext cx="47625" cy="114300"/>
            </a:xfrm>
            <a:custGeom>
              <a:avLst/>
              <a:gdLst/>
              <a:ahLst/>
              <a:cxnLst>
                <a:cxn ang="0">
                  <a:pos x="81" y="3"/>
                </a:cxn>
                <a:cxn ang="0">
                  <a:pos x="81" y="3"/>
                </a:cxn>
                <a:cxn ang="0">
                  <a:pos x="72" y="30"/>
                </a:cxn>
                <a:cxn ang="0">
                  <a:pos x="60" y="56"/>
                </a:cxn>
                <a:cxn ang="0">
                  <a:pos x="36" y="106"/>
                </a:cxn>
                <a:cxn ang="0">
                  <a:pos x="25" y="132"/>
                </a:cxn>
                <a:cxn ang="0">
                  <a:pos x="14" y="158"/>
                </a:cxn>
                <a:cxn ang="0">
                  <a:pos x="9" y="171"/>
                </a:cxn>
                <a:cxn ang="0">
                  <a:pos x="5" y="184"/>
                </a:cxn>
                <a:cxn ang="0">
                  <a:pos x="2" y="199"/>
                </a:cxn>
                <a:cxn ang="0">
                  <a:pos x="0" y="212"/>
                </a:cxn>
                <a:cxn ang="0">
                  <a:pos x="0" y="212"/>
                </a:cxn>
                <a:cxn ang="0">
                  <a:pos x="0" y="214"/>
                </a:cxn>
                <a:cxn ang="0">
                  <a:pos x="0" y="216"/>
                </a:cxn>
                <a:cxn ang="0">
                  <a:pos x="3" y="218"/>
                </a:cxn>
                <a:cxn ang="0">
                  <a:pos x="5" y="218"/>
                </a:cxn>
                <a:cxn ang="0">
                  <a:pos x="7" y="217"/>
                </a:cxn>
                <a:cxn ang="0">
                  <a:pos x="8" y="216"/>
                </a:cxn>
                <a:cxn ang="0">
                  <a:pos x="8" y="214"/>
                </a:cxn>
                <a:cxn ang="0">
                  <a:pos x="8" y="214"/>
                </a:cxn>
                <a:cxn ang="0">
                  <a:pos x="11" y="201"/>
                </a:cxn>
                <a:cxn ang="0">
                  <a:pos x="15" y="187"/>
                </a:cxn>
                <a:cxn ang="0">
                  <a:pos x="19" y="174"/>
                </a:cxn>
                <a:cxn ang="0">
                  <a:pos x="23" y="160"/>
                </a:cxn>
                <a:cxn ang="0">
                  <a:pos x="33" y="134"/>
                </a:cxn>
                <a:cxn ang="0">
                  <a:pos x="46" y="109"/>
                </a:cxn>
                <a:cxn ang="0">
                  <a:pos x="70" y="58"/>
                </a:cxn>
                <a:cxn ang="0">
                  <a:pos x="81" y="32"/>
                </a:cxn>
                <a:cxn ang="0">
                  <a:pos x="89" y="5"/>
                </a:cxn>
                <a:cxn ang="0">
                  <a:pos x="89" y="5"/>
                </a:cxn>
                <a:cxn ang="0">
                  <a:pos x="90" y="3"/>
                </a:cxn>
                <a:cxn ang="0">
                  <a:pos x="89" y="2"/>
                </a:cxn>
                <a:cxn ang="0">
                  <a:pos x="88" y="1"/>
                </a:cxn>
                <a:cxn ang="0">
                  <a:pos x="86" y="0"/>
                </a:cxn>
                <a:cxn ang="0">
                  <a:pos x="85" y="0"/>
                </a:cxn>
                <a:cxn ang="0">
                  <a:pos x="83" y="0"/>
                </a:cxn>
                <a:cxn ang="0">
                  <a:pos x="82" y="1"/>
                </a:cxn>
                <a:cxn ang="0">
                  <a:pos x="81" y="3"/>
                </a:cxn>
                <a:cxn ang="0">
                  <a:pos x="81" y="3"/>
                </a:cxn>
              </a:cxnLst>
              <a:rect l="0" t="0" r="r" b="b"/>
              <a:pathLst>
                <a:path w="90" h="218">
                  <a:moveTo>
                    <a:pt x="81" y="3"/>
                  </a:moveTo>
                  <a:lnTo>
                    <a:pt x="81" y="3"/>
                  </a:lnTo>
                  <a:lnTo>
                    <a:pt x="72" y="30"/>
                  </a:lnTo>
                  <a:lnTo>
                    <a:pt x="60" y="56"/>
                  </a:lnTo>
                  <a:lnTo>
                    <a:pt x="36" y="106"/>
                  </a:lnTo>
                  <a:lnTo>
                    <a:pt x="25" y="132"/>
                  </a:lnTo>
                  <a:lnTo>
                    <a:pt x="14" y="158"/>
                  </a:lnTo>
                  <a:lnTo>
                    <a:pt x="9" y="171"/>
                  </a:lnTo>
                  <a:lnTo>
                    <a:pt x="5" y="184"/>
                  </a:lnTo>
                  <a:lnTo>
                    <a:pt x="2" y="199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14"/>
                  </a:lnTo>
                  <a:lnTo>
                    <a:pt x="0" y="216"/>
                  </a:lnTo>
                  <a:lnTo>
                    <a:pt x="3" y="218"/>
                  </a:lnTo>
                  <a:lnTo>
                    <a:pt x="5" y="218"/>
                  </a:lnTo>
                  <a:lnTo>
                    <a:pt x="7" y="217"/>
                  </a:lnTo>
                  <a:lnTo>
                    <a:pt x="8" y="216"/>
                  </a:lnTo>
                  <a:lnTo>
                    <a:pt x="8" y="214"/>
                  </a:lnTo>
                  <a:lnTo>
                    <a:pt x="8" y="214"/>
                  </a:lnTo>
                  <a:lnTo>
                    <a:pt x="11" y="201"/>
                  </a:lnTo>
                  <a:lnTo>
                    <a:pt x="15" y="187"/>
                  </a:lnTo>
                  <a:lnTo>
                    <a:pt x="19" y="174"/>
                  </a:lnTo>
                  <a:lnTo>
                    <a:pt x="23" y="160"/>
                  </a:lnTo>
                  <a:lnTo>
                    <a:pt x="33" y="134"/>
                  </a:lnTo>
                  <a:lnTo>
                    <a:pt x="46" y="109"/>
                  </a:lnTo>
                  <a:lnTo>
                    <a:pt x="70" y="58"/>
                  </a:lnTo>
                  <a:lnTo>
                    <a:pt x="81" y="32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90" y="3"/>
                  </a:lnTo>
                  <a:lnTo>
                    <a:pt x="89" y="2"/>
                  </a:lnTo>
                  <a:lnTo>
                    <a:pt x="88" y="1"/>
                  </a:lnTo>
                  <a:lnTo>
                    <a:pt x="86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2" y="1"/>
                  </a:lnTo>
                  <a:lnTo>
                    <a:pt x="81" y="3"/>
                  </a:lnTo>
                  <a:lnTo>
                    <a:pt x="8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851">
              <a:extLst>
                <a:ext uri="{FF2B5EF4-FFF2-40B4-BE49-F238E27FC236}">
                  <a16:creationId xmlns:a16="http://schemas.microsoft.com/office/drawing/2014/main" id="{C8EE7F60-22C9-E6CB-462C-E1F848BAF149}"/>
                </a:ext>
              </a:extLst>
            </p:cNvPr>
            <p:cNvSpPr/>
            <p:nvPr/>
          </p:nvSpPr>
          <p:spPr bwMode="auto">
            <a:xfrm>
              <a:off x="4418013" y="1258888"/>
              <a:ext cx="17463" cy="38100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1" y="12"/>
                </a:cxn>
                <a:cxn ang="0">
                  <a:pos x="19" y="19"/>
                </a:cxn>
                <a:cxn ang="0">
                  <a:pos x="12" y="33"/>
                </a:cxn>
                <a:cxn ang="0">
                  <a:pos x="12" y="33"/>
                </a:cxn>
                <a:cxn ang="0">
                  <a:pos x="9" y="41"/>
                </a:cxn>
                <a:cxn ang="0">
                  <a:pos x="5" y="48"/>
                </a:cxn>
                <a:cxn ang="0">
                  <a:pos x="0" y="65"/>
                </a:cxn>
                <a:cxn ang="0">
                  <a:pos x="0" y="65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5" y="71"/>
                </a:cxn>
                <a:cxn ang="0">
                  <a:pos x="6" y="71"/>
                </a:cxn>
                <a:cxn ang="0">
                  <a:pos x="8" y="69"/>
                </a:cxn>
                <a:cxn ang="0">
                  <a:pos x="9" y="68"/>
                </a:cxn>
                <a:cxn ang="0">
                  <a:pos x="9" y="68"/>
                </a:cxn>
                <a:cxn ang="0">
                  <a:pos x="16" y="48"/>
                </a:cxn>
                <a:cxn ang="0">
                  <a:pos x="20" y="39"/>
                </a:cxn>
                <a:cxn ang="0">
                  <a:pos x="25" y="30"/>
                </a:cxn>
                <a:cxn ang="0">
                  <a:pos x="25" y="30"/>
                </a:cxn>
                <a:cxn ang="0">
                  <a:pos x="28" y="25"/>
                </a:cxn>
                <a:cxn ang="0">
                  <a:pos x="30" y="18"/>
                </a:cxn>
                <a:cxn ang="0">
                  <a:pos x="33" y="5"/>
                </a:cxn>
                <a:cxn ang="0">
                  <a:pos x="33" y="5"/>
                </a:cxn>
                <a:cxn ang="0">
                  <a:pos x="33" y="3"/>
                </a:cxn>
                <a:cxn ang="0">
                  <a:pos x="32" y="2"/>
                </a:cxn>
                <a:cxn ang="0">
                  <a:pos x="31" y="1"/>
                </a:cxn>
                <a:cxn ang="0">
                  <a:pos x="29" y="0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33" h="71">
                  <a:moveTo>
                    <a:pt x="24" y="5"/>
                  </a:moveTo>
                  <a:lnTo>
                    <a:pt x="24" y="5"/>
                  </a:lnTo>
                  <a:lnTo>
                    <a:pt x="21" y="12"/>
                  </a:lnTo>
                  <a:lnTo>
                    <a:pt x="19" y="19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9" y="41"/>
                  </a:lnTo>
                  <a:lnTo>
                    <a:pt x="5" y="48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5" y="71"/>
                  </a:lnTo>
                  <a:lnTo>
                    <a:pt x="6" y="71"/>
                  </a:lnTo>
                  <a:lnTo>
                    <a:pt x="8" y="69"/>
                  </a:lnTo>
                  <a:lnTo>
                    <a:pt x="9" y="68"/>
                  </a:lnTo>
                  <a:lnTo>
                    <a:pt x="9" y="68"/>
                  </a:lnTo>
                  <a:lnTo>
                    <a:pt x="16" y="48"/>
                  </a:lnTo>
                  <a:lnTo>
                    <a:pt x="20" y="39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8" y="25"/>
                  </a:lnTo>
                  <a:lnTo>
                    <a:pt x="30" y="18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3" y="3"/>
                  </a:lnTo>
                  <a:lnTo>
                    <a:pt x="32" y="2"/>
                  </a:lnTo>
                  <a:lnTo>
                    <a:pt x="31" y="1"/>
                  </a:lnTo>
                  <a:lnTo>
                    <a:pt x="29" y="0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852">
              <a:extLst>
                <a:ext uri="{FF2B5EF4-FFF2-40B4-BE49-F238E27FC236}">
                  <a16:creationId xmlns:a16="http://schemas.microsoft.com/office/drawing/2014/main" id="{A30DC5FF-D254-16AC-AE71-ADB811A54301}"/>
                </a:ext>
              </a:extLst>
            </p:cNvPr>
            <p:cNvSpPr/>
            <p:nvPr/>
          </p:nvSpPr>
          <p:spPr bwMode="auto">
            <a:xfrm>
              <a:off x="4648201" y="1181101"/>
              <a:ext cx="84138" cy="155575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48" y="2"/>
                </a:cxn>
                <a:cxn ang="0">
                  <a:pos x="139" y="19"/>
                </a:cxn>
                <a:cxn ang="0">
                  <a:pos x="131" y="37"/>
                </a:cxn>
                <a:cxn ang="0">
                  <a:pos x="122" y="55"/>
                </a:cxn>
                <a:cxn ang="0">
                  <a:pos x="115" y="74"/>
                </a:cxn>
                <a:cxn ang="0">
                  <a:pos x="101" y="112"/>
                </a:cxn>
                <a:cxn ang="0">
                  <a:pos x="86" y="150"/>
                </a:cxn>
                <a:cxn ang="0">
                  <a:pos x="86" y="150"/>
                </a:cxn>
                <a:cxn ang="0">
                  <a:pos x="78" y="167"/>
                </a:cxn>
                <a:cxn ang="0">
                  <a:pos x="69" y="185"/>
                </a:cxn>
                <a:cxn ang="0">
                  <a:pos x="57" y="203"/>
                </a:cxn>
                <a:cxn ang="0">
                  <a:pos x="47" y="219"/>
                </a:cxn>
                <a:cxn ang="0">
                  <a:pos x="23" y="253"/>
                </a:cxn>
                <a:cxn ang="0">
                  <a:pos x="11" y="270"/>
                </a:cxn>
                <a:cxn ang="0">
                  <a:pos x="1" y="288"/>
                </a:cxn>
                <a:cxn ang="0">
                  <a:pos x="1" y="288"/>
                </a:cxn>
                <a:cxn ang="0">
                  <a:pos x="0" y="290"/>
                </a:cxn>
                <a:cxn ang="0">
                  <a:pos x="0" y="291"/>
                </a:cxn>
                <a:cxn ang="0">
                  <a:pos x="1" y="293"/>
                </a:cxn>
                <a:cxn ang="0">
                  <a:pos x="2" y="294"/>
                </a:cxn>
                <a:cxn ang="0">
                  <a:pos x="4" y="294"/>
                </a:cxn>
                <a:cxn ang="0">
                  <a:pos x="6" y="294"/>
                </a:cxn>
                <a:cxn ang="0">
                  <a:pos x="7" y="294"/>
                </a:cxn>
                <a:cxn ang="0">
                  <a:pos x="9" y="292"/>
                </a:cxn>
                <a:cxn ang="0">
                  <a:pos x="9" y="292"/>
                </a:cxn>
                <a:cxn ang="0">
                  <a:pos x="31" y="258"/>
                </a:cxn>
                <a:cxn ang="0">
                  <a:pos x="53" y="223"/>
                </a:cxn>
                <a:cxn ang="0">
                  <a:pos x="75" y="189"/>
                </a:cxn>
                <a:cxn ang="0">
                  <a:pos x="85" y="172"/>
                </a:cxn>
                <a:cxn ang="0">
                  <a:pos x="94" y="154"/>
                </a:cxn>
                <a:cxn ang="0">
                  <a:pos x="94" y="154"/>
                </a:cxn>
                <a:cxn ang="0">
                  <a:pos x="103" y="136"/>
                </a:cxn>
                <a:cxn ang="0">
                  <a:pos x="111" y="118"/>
                </a:cxn>
                <a:cxn ang="0">
                  <a:pos x="124" y="80"/>
                </a:cxn>
                <a:cxn ang="0">
                  <a:pos x="132" y="61"/>
                </a:cxn>
                <a:cxn ang="0">
                  <a:pos x="139" y="42"/>
                </a:cxn>
                <a:cxn ang="0">
                  <a:pos x="147" y="24"/>
                </a:cxn>
                <a:cxn ang="0">
                  <a:pos x="157" y="7"/>
                </a:cxn>
                <a:cxn ang="0">
                  <a:pos x="157" y="7"/>
                </a:cxn>
                <a:cxn ang="0">
                  <a:pos x="158" y="5"/>
                </a:cxn>
                <a:cxn ang="0">
                  <a:pos x="157" y="3"/>
                </a:cxn>
                <a:cxn ang="0">
                  <a:pos x="157" y="2"/>
                </a:cxn>
                <a:cxn ang="0">
                  <a:pos x="155" y="1"/>
                </a:cxn>
                <a:cxn ang="0">
                  <a:pos x="153" y="0"/>
                </a:cxn>
                <a:cxn ang="0">
                  <a:pos x="151" y="0"/>
                </a:cxn>
                <a:cxn ang="0">
                  <a:pos x="149" y="1"/>
                </a:cxn>
                <a:cxn ang="0">
                  <a:pos x="148" y="2"/>
                </a:cxn>
                <a:cxn ang="0">
                  <a:pos x="148" y="2"/>
                </a:cxn>
              </a:cxnLst>
              <a:rect l="0" t="0" r="r" b="b"/>
              <a:pathLst>
                <a:path w="158" h="294">
                  <a:moveTo>
                    <a:pt x="148" y="2"/>
                  </a:moveTo>
                  <a:lnTo>
                    <a:pt x="148" y="2"/>
                  </a:lnTo>
                  <a:lnTo>
                    <a:pt x="139" y="19"/>
                  </a:lnTo>
                  <a:lnTo>
                    <a:pt x="131" y="37"/>
                  </a:lnTo>
                  <a:lnTo>
                    <a:pt x="122" y="55"/>
                  </a:lnTo>
                  <a:lnTo>
                    <a:pt x="115" y="74"/>
                  </a:lnTo>
                  <a:lnTo>
                    <a:pt x="101" y="112"/>
                  </a:lnTo>
                  <a:lnTo>
                    <a:pt x="86" y="150"/>
                  </a:lnTo>
                  <a:lnTo>
                    <a:pt x="86" y="150"/>
                  </a:lnTo>
                  <a:lnTo>
                    <a:pt x="78" y="167"/>
                  </a:lnTo>
                  <a:lnTo>
                    <a:pt x="69" y="185"/>
                  </a:lnTo>
                  <a:lnTo>
                    <a:pt x="57" y="203"/>
                  </a:lnTo>
                  <a:lnTo>
                    <a:pt x="47" y="219"/>
                  </a:lnTo>
                  <a:lnTo>
                    <a:pt x="23" y="253"/>
                  </a:lnTo>
                  <a:lnTo>
                    <a:pt x="11" y="270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0" y="290"/>
                  </a:lnTo>
                  <a:lnTo>
                    <a:pt x="0" y="291"/>
                  </a:lnTo>
                  <a:lnTo>
                    <a:pt x="1" y="293"/>
                  </a:lnTo>
                  <a:lnTo>
                    <a:pt x="2" y="294"/>
                  </a:lnTo>
                  <a:lnTo>
                    <a:pt x="4" y="294"/>
                  </a:lnTo>
                  <a:lnTo>
                    <a:pt x="6" y="294"/>
                  </a:lnTo>
                  <a:lnTo>
                    <a:pt x="7" y="294"/>
                  </a:lnTo>
                  <a:lnTo>
                    <a:pt x="9" y="292"/>
                  </a:lnTo>
                  <a:lnTo>
                    <a:pt x="9" y="292"/>
                  </a:lnTo>
                  <a:lnTo>
                    <a:pt x="31" y="258"/>
                  </a:lnTo>
                  <a:lnTo>
                    <a:pt x="53" y="223"/>
                  </a:lnTo>
                  <a:lnTo>
                    <a:pt x="75" y="189"/>
                  </a:lnTo>
                  <a:lnTo>
                    <a:pt x="85" y="172"/>
                  </a:lnTo>
                  <a:lnTo>
                    <a:pt x="94" y="154"/>
                  </a:lnTo>
                  <a:lnTo>
                    <a:pt x="94" y="154"/>
                  </a:lnTo>
                  <a:lnTo>
                    <a:pt x="103" y="136"/>
                  </a:lnTo>
                  <a:lnTo>
                    <a:pt x="111" y="118"/>
                  </a:lnTo>
                  <a:lnTo>
                    <a:pt x="124" y="80"/>
                  </a:lnTo>
                  <a:lnTo>
                    <a:pt x="132" y="61"/>
                  </a:lnTo>
                  <a:lnTo>
                    <a:pt x="139" y="42"/>
                  </a:lnTo>
                  <a:lnTo>
                    <a:pt x="147" y="24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8" y="5"/>
                  </a:lnTo>
                  <a:lnTo>
                    <a:pt x="157" y="3"/>
                  </a:lnTo>
                  <a:lnTo>
                    <a:pt x="157" y="2"/>
                  </a:lnTo>
                  <a:lnTo>
                    <a:pt x="155" y="1"/>
                  </a:lnTo>
                  <a:lnTo>
                    <a:pt x="153" y="0"/>
                  </a:lnTo>
                  <a:lnTo>
                    <a:pt x="151" y="0"/>
                  </a:lnTo>
                  <a:lnTo>
                    <a:pt x="149" y="1"/>
                  </a:lnTo>
                  <a:lnTo>
                    <a:pt x="148" y="2"/>
                  </a:lnTo>
                  <a:lnTo>
                    <a:pt x="14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853">
              <a:extLst>
                <a:ext uri="{FF2B5EF4-FFF2-40B4-BE49-F238E27FC236}">
                  <a16:creationId xmlns:a16="http://schemas.microsoft.com/office/drawing/2014/main" id="{289408A2-121C-ADBB-737C-692F76C0AAFF}"/>
                </a:ext>
              </a:extLst>
            </p:cNvPr>
            <p:cNvSpPr/>
            <p:nvPr/>
          </p:nvSpPr>
          <p:spPr bwMode="auto">
            <a:xfrm>
              <a:off x="4672013" y="1206501"/>
              <a:ext cx="82550" cy="146050"/>
            </a:xfrm>
            <a:custGeom>
              <a:avLst/>
              <a:gdLst/>
              <a:ahLst/>
              <a:cxnLst>
                <a:cxn ang="0">
                  <a:pos x="148" y="3"/>
                </a:cxn>
                <a:cxn ang="0">
                  <a:pos x="148" y="3"/>
                </a:cxn>
                <a:cxn ang="0">
                  <a:pos x="146" y="12"/>
                </a:cxn>
                <a:cxn ang="0">
                  <a:pos x="144" y="21"/>
                </a:cxn>
                <a:cxn ang="0">
                  <a:pos x="137" y="38"/>
                </a:cxn>
                <a:cxn ang="0">
                  <a:pos x="123" y="71"/>
                </a:cxn>
                <a:cxn ang="0">
                  <a:pos x="123" y="71"/>
                </a:cxn>
                <a:cxn ang="0">
                  <a:pos x="115" y="92"/>
                </a:cxn>
                <a:cxn ang="0">
                  <a:pos x="104" y="113"/>
                </a:cxn>
                <a:cxn ang="0">
                  <a:pos x="94" y="134"/>
                </a:cxn>
                <a:cxn ang="0">
                  <a:pos x="83" y="154"/>
                </a:cxn>
                <a:cxn ang="0">
                  <a:pos x="83" y="154"/>
                </a:cxn>
                <a:cxn ang="0">
                  <a:pos x="71" y="172"/>
                </a:cxn>
                <a:cxn ang="0">
                  <a:pos x="60" y="191"/>
                </a:cxn>
                <a:cxn ang="0">
                  <a:pos x="34" y="226"/>
                </a:cxn>
                <a:cxn ang="0">
                  <a:pos x="34" y="226"/>
                </a:cxn>
                <a:cxn ang="0">
                  <a:pos x="24" y="237"/>
                </a:cxn>
                <a:cxn ang="0">
                  <a:pos x="15" y="247"/>
                </a:cxn>
                <a:cxn ang="0">
                  <a:pos x="7" y="257"/>
                </a:cxn>
                <a:cxn ang="0">
                  <a:pos x="3" y="263"/>
                </a:cxn>
                <a:cxn ang="0">
                  <a:pos x="1" y="270"/>
                </a:cxn>
                <a:cxn ang="0">
                  <a:pos x="1" y="270"/>
                </a:cxn>
                <a:cxn ang="0">
                  <a:pos x="0" y="272"/>
                </a:cxn>
                <a:cxn ang="0">
                  <a:pos x="1" y="274"/>
                </a:cxn>
                <a:cxn ang="0">
                  <a:pos x="2" y="275"/>
                </a:cxn>
                <a:cxn ang="0">
                  <a:pos x="4" y="276"/>
                </a:cxn>
                <a:cxn ang="0">
                  <a:pos x="5" y="276"/>
                </a:cxn>
                <a:cxn ang="0">
                  <a:pos x="7" y="275"/>
                </a:cxn>
                <a:cxn ang="0">
                  <a:pos x="8" y="274"/>
                </a:cxn>
                <a:cxn ang="0">
                  <a:pos x="9" y="273"/>
                </a:cxn>
                <a:cxn ang="0">
                  <a:pos x="9" y="273"/>
                </a:cxn>
                <a:cxn ang="0">
                  <a:pos x="13" y="264"/>
                </a:cxn>
                <a:cxn ang="0">
                  <a:pos x="17" y="257"/>
                </a:cxn>
                <a:cxn ang="0">
                  <a:pos x="22" y="251"/>
                </a:cxn>
                <a:cxn ang="0">
                  <a:pos x="29" y="244"/>
                </a:cxn>
                <a:cxn ang="0">
                  <a:pos x="41" y="230"/>
                </a:cxn>
                <a:cxn ang="0">
                  <a:pos x="52" y="218"/>
                </a:cxn>
                <a:cxn ang="0">
                  <a:pos x="52" y="218"/>
                </a:cxn>
                <a:cxn ang="0">
                  <a:pos x="66" y="199"/>
                </a:cxn>
                <a:cxn ang="0">
                  <a:pos x="77" y="182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108" y="127"/>
                </a:cxn>
                <a:cxn ang="0">
                  <a:pos x="118" y="109"/>
                </a:cxn>
                <a:cxn ang="0">
                  <a:pos x="125" y="91"/>
                </a:cxn>
                <a:cxn ang="0">
                  <a:pos x="132" y="73"/>
                </a:cxn>
                <a:cxn ang="0">
                  <a:pos x="132" y="73"/>
                </a:cxn>
                <a:cxn ang="0">
                  <a:pos x="146" y="40"/>
                </a:cxn>
                <a:cxn ang="0">
                  <a:pos x="153" y="23"/>
                </a:cxn>
                <a:cxn ang="0">
                  <a:pos x="155" y="15"/>
                </a:cxn>
                <a:cxn ang="0">
                  <a:pos x="157" y="6"/>
                </a:cxn>
                <a:cxn ang="0">
                  <a:pos x="157" y="6"/>
                </a:cxn>
                <a:cxn ang="0">
                  <a:pos x="157" y="4"/>
                </a:cxn>
                <a:cxn ang="0">
                  <a:pos x="156" y="2"/>
                </a:cxn>
                <a:cxn ang="0">
                  <a:pos x="153" y="0"/>
                </a:cxn>
                <a:cxn ang="0">
                  <a:pos x="151" y="0"/>
                </a:cxn>
                <a:cxn ang="0">
                  <a:pos x="150" y="0"/>
                </a:cxn>
                <a:cxn ang="0">
                  <a:pos x="149" y="1"/>
                </a:cxn>
                <a:cxn ang="0">
                  <a:pos x="148" y="3"/>
                </a:cxn>
                <a:cxn ang="0">
                  <a:pos x="148" y="3"/>
                </a:cxn>
              </a:cxnLst>
              <a:rect l="0" t="0" r="r" b="b"/>
              <a:pathLst>
                <a:path w="157" h="276">
                  <a:moveTo>
                    <a:pt x="148" y="3"/>
                  </a:moveTo>
                  <a:lnTo>
                    <a:pt x="148" y="3"/>
                  </a:lnTo>
                  <a:lnTo>
                    <a:pt x="146" y="12"/>
                  </a:lnTo>
                  <a:lnTo>
                    <a:pt x="144" y="21"/>
                  </a:lnTo>
                  <a:lnTo>
                    <a:pt x="137" y="38"/>
                  </a:lnTo>
                  <a:lnTo>
                    <a:pt x="123" y="71"/>
                  </a:lnTo>
                  <a:lnTo>
                    <a:pt x="123" y="71"/>
                  </a:lnTo>
                  <a:lnTo>
                    <a:pt x="115" y="92"/>
                  </a:lnTo>
                  <a:lnTo>
                    <a:pt x="104" y="113"/>
                  </a:lnTo>
                  <a:lnTo>
                    <a:pt x="94" y="134"/>
                  </a:lnTo>
                  <a:lnTo>
                    <a:pt x="83" y="154"/>
                  </a:lnTo>
                  <a:lnTo>
                    <a:pt x="83" y="154"/>
                  </a:lnTo>
                  <a:lnTo>
                    <a:pt x="71" y="172"/>
                  </a:lnTo>
                  <a:lnTo>
                    <a:pt x="60" y="191"/>
                  </a:lnTo>
                  <a:lnTo>
                    <a:pt x="34" y="226"/>
                  </a:lnTo>
                  <a:lnTo>
                    <a:pt x="34" y="226"/>
                  </a:lnTo>
                  <a:lnTo>
                    <a:pt x="24" y="237"/>
                  </a:lnTo>
                  <a:lnTo>
                    <a:pt x="15" y="247"/>
                  </a:lnTo>
                  <a:lnTo>
                    <a:pt x="7" y="257"/>
                  </a:lnTo>
                  <a:lnTo>
                    <a:pt x="3" y="263"/>
                  </a:lnTo>
                  <a:lnTo>
                    <a:pt x="1" y="270"/>
                  </a:lnTo>
                  <a:lnTo>
                    <a:pt x="1" y="270"/>
                  </a:lnTo>
                  <a:lnTo>
                    <a:pt x="0" y="272"/>
                  </a:lnTo>
                  <a:lnTo>
                    <a:pt x="1" y="274"/>
                  </a:lnTo>
                  <a:lnTo>
                    <a:pt x="2" y="275"/>
                  </a:lnTo>
                  <a:lnTo>
                    <a:pt x="4" y="276"/>
                  </a:lnTo>
                  <a:lnTo>
                    <a:pt x="5" y="276"/>
                  </a:lnTo>
                  <a:lnTo>
                    <a:pt x="7" y="275"/>
                  </a:lnTo>
                  <a:lnTo>
                    <a:pt x="8" y="274"/>
                  </a:lnTo>
                  <a:lnTo>
                    <a:pt x="9" y="273"/>
                  </a:lnTo>
                  <a:lnTo>
                    <a:pt x="9" y="273"/>
                  </a:lnTo>
                  <a:lnTo>
                    <a:pt x="13" y="264"/>
                  </a:lnTo>
                  <a:lnTo>
                    <a:pt x="17" y="257"/>
                  </a:lnTo>
                  <a:lnTo>
                    <a:pt x="22" y="251"/>
                  </a:lnTo>
                  <a:lnTo>
                    <a:pt x="29" y="244"/>
                  </a:lnTo>
                  <a:lnTo>
                    <a:pt x="41" y="230"/>
                  </a:lnTo>
                  <a:lnTo>
                    <a:pt x="52" y="218"/>
                  </a:lnTo>
                  <a:lnTo>
                    <a:pt x="52" y="218"/>
                  </a:lnTo>
                  <a:lnTo>
                    <a:pt x="66" y="199"/>
                  </a:lnTo>
                  <a:lnTo>
                    <a:pt x="77" y="182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108" y="127"/>
                  </a:lnTo>
                  <a:lnTo>
                    <a:pt x="118" y="109"/>
                  </a:lnTo>
                  <a:lnTo>
                    <a:pt x="125" y="91"/>
                  </a:lnTo>
                  <a:lnTo>
                    <a:pt x="132" y="73"/>
                  </a:lnTo>
                  <a:lnTo>
                    <a:pt x="132" y="73"/>
                  </a:lnTo>
                  <a:lnTo>
                    <a:pt x="146" y="40"/>
                  </a:lnTo>
                  <a:lnTo>
                    <a:pt x="153" y="23"/>
                  </a:lnTo>
                  <a:lnTo>
                    <a:pt x="155" y="15"/>
                  </a:lnTo>
                  <a:lnTo>
                    <a:pt x="157" y="6"/>
                  </a:lnTo>
                  <a:lnTo>
                    <a:pt x="157" y="6"/>
                  </a:lnTo>
                  <a:lnTo>
                    <a:pt x="157" y="4"/>
                  </a:lnTo>
                  <a:lnTo>
                    <a:pt x="156" y="2"/>
                  </a:lnTo>
                  <a:lnTo>
                    <a:pt x="153" y="0"/>
                  </a:lnTo>
                  <a:lnTo>
                    <a:pt x="151" y="0"/>
                  </a:lnTo>
                  <a:lnTo>
                    <a:pt x="150" y="0"/>
                  </a:lnTo>
                  <a:lnTo>
                    <a:pt x="149" y="1"/>
                  </a:lnTo>
                  <a:lnTo>
                    <a:pt x="148" y="3"/>
                  </a:lnTo>
                  <a:lnTo>
                    <a:pt x="14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854">
              <a:extLst>
                <a:ext uri="{FF2B5EF4-FFF2-40B4-BE49-F238E27FC236}">
                  <a16:creationId xmlns:a16="http://schemas.microsoft.com/office/drawing/2014/main" id="{67B13450-194F-6BD4-6B1A-8C014240EAF6}"/>
                </a:ext>
              </a:extLst>
            </p:cNvPr>
            <p:cNvSpPr/>
            <p:nvPr/>
          </p:nvSpPr>
          <p:spPr bwMode="auto">
            <a:xfrm>
              <a:off x="4699001" y="1227138"/>
              <a:ext cx="77788" cy="138113"/>
            </a:xfrm>
            <a:custGeom>
              <a:avLst/>
              <a:gdLst/>
              <a:ahLst/>
              <a:cxnLst>
                <a:cxn ang="0">
                  <a:pos x="138" y="3"/>
                </a:cxn>
                <a:cxn ang="0">
                  <a:pos x="138" y="3"/>
                </a:cxn>
                <a:cxn ang="0">
                  <a:pos x="134" y="18"/>
                </a:cxn>
                <a:cxn ang="0">
                  <a:pos x="131" y="34"/>
                </a:cxn>
                <a:cxn ang="0">
                  <a:pos x="128" y="49"/>
                </a:cxn>
                <a:cxn ang="0">
                  <a:pos x="126" y="58"/>
                </a:cxn>
                <a:cxn ang="0">
                  <a:pos x="123" y="65"/>
                </a:cxn>
                <a:cxn ang="0">
                  <a:pos x="123" y="65"/>
                </a:cxn>
                <a:cxn ang="0">
                  <a:pos x="106" y="98"/>
                </a:cxn>
                <a:cxn ang="0">
                  <a:pos x="97" y="114"/>
                </a:cxn>
                <a:cxn ang="0">
                  <a:pos x="88" y="130"/>
                </a:cxn>
                <a:cxn ang="0">
                  <a:pos x="88" y="130"/>
                </a:cxn>
                <a:cxn ang="0">
                  <a:pos x="66" y="161"/>
                </a:cxn>
                <a:cxn ang="0">
                  <a:pos x="44" y="191"/>
                </a:cxn>
                <a:cxn ang="0">
                  <a:pos x="22" y="222"/>
                </a:cxn>
                <a:cxn ang="0">
                  <a:pos x="11" y="238"/>
                </a:cxn>
                <a:cxn ang="0">
                  <a:pos x="1" y="253"/>
                </a:cxn>
                <a:cxn ang="0">
                  <a:pos x="1" y="253"/>
                </a:cxn>
                <a:cxn ang="0">
                  <a:pos x="0" y="256"/>
                </a:cxn>
                <a:cxn ang="0">
                  <a:pos x="0" y="258"/>
                </a:cxn>
                <a:cxn ang="0">
                  <a:pos x="1" y="259"/>
                </a:cxn>
                <a:cxn ang="0">
                  <a:pos x="3" y="260"/>
                </a:cxn>
                <a:cxn ang="0">
                  <a:pos x="5" y="261"/>
                </a:cxn>
                <a:cxn ang="0">
                  <a:pos x="7" y="261"/>
                </a:cxn>
                <a:cxn ang="0">
                  <a:pos x="8" y="260"/>
                </a:cxn>
                <a:cxn ang="0">
                  <a:pos x="9" y="259"/>
                </a:cxn>
                <a:cxn ang="0">
                  <a:pos x="9" y="259"/>
                </a:cxn>
                <a:cxn ang="0">
                  <a:pos x="29" y="227"/>
                </a:cxn>
                <a:cxn ang="0">
                  <a:pos x="52" y="196"/>
                </a:cxn>
                <a:cxn ang="0">
                  <a:pos x="74" y="165"/>
                </a:cxn>
                <a:cxn ang="0">
                  <a:pos x="96" y="134"/>
                </a:cxn>
                <a:cxn ang="0">
                  <a:pos x="96" y="134"/>
                </a:cxn>
                <a:cxn ang="0">
                  <a:pos x="105" y="119"/>
                </a:cxn>
                <a:cxn ang="0">
                  <a:pos x="114" y="102"/>
                </a:cxn>
                <a:cxn ang="0">
                  <a:pos x="131" y="69"/>
                </a:cxn>
                <a:cxn ang="0">
                  <a:pos x="131" y="69"/>
                </a:cxn>
                <a:cxn ang="0">
                  <a:pos x="134" y="62"/>
                </a:cxn>
                <a:cxn ang="0">
                  <a:pos x="137" y="53"/>
                </a:cxn>
                <a:cxn ang="0">
                  <a:pos x="140" y="38"/>
                </a:cxn>
                <a:cxn ang="0">
                  <a:pos x="143" y="21"/>
                </a:cxn>
                <a:cxn ang="0">
                  <a:pos x="148" y="5"/>
                </a:cxn>
                <a:cxn ang="0">
                  <a:pos x="148" y="5"/>
                </a:cxn>
                <a:cxn ang="0">
                  <a:pos x="148" y="3"/>
                </a:cxn>
                <a:cxn ang="0">
                  <a:pos x="148" y="2"/>
                </a:cxn>
                <a:cxn ang="0">
                  <a:pos x="147" y="1"/>
                </a:cxn>
                <a:cxn ang="0">
                  <a:pos x="145" y="0"/>
                </a:cxn>
                <a:cxn ang="0">
                  <a:pos x="142" y="0"/>
                </a:cxn>
                <a:cxn ang="0">
                  <a:pos x="141" y="0"/>
                </a:cxn>
                <a:cxn ang="0">
                  <a:pos x="139" y="1"/>
                </a:cxn>
                <a:cxn ang="0">
                  <a:pos x="138" y="3"/>
                </a:cxn>
                <a:cxn ang="0">
                  <a:pos x="138" y="3"/>
                </a:cxn>
              </a:cxnLst>
              <a:rect l="0" t="0" r="r" b="b"/>
              <a:pathLst>
                <a:path w="148" h="261">
                  <a:moveTo>
                    <a:pt x="138" y="3"/>
                  </a:moveTo>
                  <a:lnTo>
                    <a:pt x="138" y="3"/>
                  </a:lnTo>
                  <a:lnTo>
                    <a:pt x="134" y="18"/>
                  </a:lnTo>
                  <a:lnTo>
                    <a:pt x="131" y="34"/>
                  </a:lnTo>
                  <a:lnTo>
                    <a:pt x="128" y="49"/>
                  </a:lnTo>
                  <a:lnTo>
                    <a:pt x="126" y="58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06" y="98"/>
                  </a:lnTo>
                  <a:lnTo>
                    <a:pt x="97" y="114"/>
                  </a:lnTo>
                  <a:lnTo>
                    <a:pt x="88" y="130"/>
                  </a:lnTo>
                  <a:lnTo>
                    <a:pt x="88" y="130"/>
                  </a:lnTo>
                  <a:lnTo>
                    <a:pt x="66" y="161"/>
                  </a:lnTo>
                  <a:lnTo>
                    <a:pt x="44" y="191"/>
                  </a:lnTo>
                  <a:lnTo>
                    <a:pt x="22" y="222"/>
                  </a:lnTo>
                  <a:lnTo>
                    <a:pt x="11" y="238"/>
                  </a:lnTo>
                  <a:lnTo>
                    <a:pt x="1" y="253"/>
                  </a:lnTo>
                  <a:lnTo>
                    <a:pt x="1" y="253"/>
                  </a:lnTo>
                  <a:lnTo>
                    <a:pt x="0" y="256"/>
                  </a:lnTo>
                  <a:lnTo>
                    <a:pt x="0" y="258"/>
                  </a:lnTo>
                  <a:lnTo>
                    <a:pt x="1" y="259"/>
                  </a:lnTo>
                  <a:lnTo>
                    <a:pt x="3" y="260"/>
                  </a:lnTo>
                  <a:lnTo>
                    <a:pt x="5" y="261"/>
                  </a:lnTo>
                  <a:lnTo>
                    <a:pt x="7" y="261"/>
                  </a:lnTo>
                  <a:lnTo>
                    <a:pt x="8" y="260"/>
                  </a:lnTo>
                  <a:lnTo>
                    <a:pt x="9" y="259"/>
                  </a:lnTo>
                  <a:lnTo>
                    <a:pt x="9" y="259"/>
                  </a:lnTo>
                  <a:lnTo>
                    <a:pt x="29" y="227"/>
                  </a:lnTo>
                  <a:lnTo>
                    <a:pt x="52" y="196"/>
                  </a:lnTo>
                  <a:lnTo>
                    <a:pt x="74" y="165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5" y="119"/>
                  </a:lnTo>
                  <a:lnTo>
                    <a:pt x="114" y="102"/>
                  </a:lnTo>
                  <a:lnTo>
                    <a:pt x="131" y="69"/>
                  </a:lnTo>
                  <a:lnTo>
                    <a:pt x="131" y="69"/>
                  </a:lnTo>
                  <a:lnTo>
                    <a:pt x="134" y="62"/>
                  </a:lnTo>
                  <a:lnTo>
                    <a:pt x="137" y="53"/>
                  </a:lnTo>
                  <a:lnTo>
                    <a:pt x="140" y="38"/>
                  </a:lnTo>
                  <a:lnTo>
                    <a:pt x="143" y="21"/>
                  </a:lnTo>
                  <a:lnTo>
                    <a:pt x="148" y="5"/>
                  </a:lnTo>
                  <a:lnTo>
                    <a:pt x="148" y="5"/>
                  </a:lnTo>
                  <a:lnTo>
                    <a:pt x="148" y="3"/>
                  </a:lnTo>
                  <a:lnTo>
                    <a:pt x="148" y="2"/>
                  </a:lnTo>
                  <a:lnTo>
                    <a:pt x="147" y="1"/>
                  </a:lnTo>
                  <a:lnTo>
                    <a:pt x="145" y="0"/>
                  </a:lnTo>
                  <a:lnTo>
                    <a:pt x="142" y="0"/>
                  </a:lnTo>
                  <a:lnTo>
                    <a:pt x="141" y="0"/>
                  </a:lnTo>
                  <a:lnTo>
                    <a:pt x="139" y="1"/>
                  </a:lnTo>
                  <a:lnTo>
                    <a:pt x="138" y="3"/>
                  </a:lnTo>
                  <a:lnTo>
                    <a:pt x="13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855">
              <a:extLst>
                <a:ext uri="{FF2B5EF4-FFF2-40B4-BE49-F238E27FC236}">
                  <a16:creationId xmlns:a16="http://schemas.microsoft.com/office/drawing/2014/main" id="{2E890D5C-600D-A106-2F1A-C610A33377C7}"/>
                </a:ext>
              </a:extLst>
            </p:cNvPr>
            <p:cNvSpPr/>
            <p:nvPr/>
          </p:nvSpPr>
          <p:spPr bwMode="auto">
            <a:xfrm>
              <a:off x="4721226" y="1233488"/>
              <a:ext cx="79375" cy="141288"/>
            </a:xfrm>
            <a:custGeom>
              <a:avLst/>
              <a:gdLst/>
              <a:ahLst/>
              <a:cxnLst>
                <a:cxn ang="0">
                  <a:pos x="138" y="4"/>
                </a:cxn>
                <a:cxn ang="0">
                  <a:pos x="138" y="4"/>
                </a:cxn>
                <a:cxn ang="0">
                  <a:pos x="137" y="11"/>
                </a:cxn>
                <a:cxn ang="0">
                  <a:pos x="135" y="19"/>
                </a:cxn>
                <a:cxn ang="0">
                  <a:pos x="128" y="34"/>
                </a:cxn>
                <a:cxn ang="0">
                  <a:pos x="122" y="49"/>
                </a:cxn>
                <a:cxn ang="0">
                  <a:pos x="116" y="63"/>
                </a:cxn>
                <a:cxn ang="0">
                  <a:pos x="116" y="63"/>
                </a:cxn>
                <a:cxn ang="0">
                  <a:pos x="109" y="81"/>
                </a:cxn>
                <a:cxn ang="0">
                  <a:pos x="100" y="99"/>
                </a:cxn>
                <a:cxn ang="0">
                  <a:pos x="92" y="115"/>
                </a:cxn>
                <a:cxn ang="0">
                  <a:pos x="82" y="131"/>
                </a:cxn>
                <a:cxn ang="0">
                  <a:pos x="82" y="131"/>
                </a:cxn>
                <a:cxn ang="0">
                  <a:pos x="71" y="147"/>
                </a:cxn>
                <a:cxn ang="0">
                  <a:pos x="61" y="163"/>
                </a:cxn>
                <a:cxn ang="0">
                  <a:pos x="38" y="193"/>
                </a:cxn>
                <a:cxn ang="0">
                  <a:pos x="38" y="193"/>
                </a:cxn>
                <a:cxn ang="0">
                  <a:pos x="28" y="209"/>
                </a:cxn>
                <a:cxn ang="0">
                  <a:pos x="20" y="226"/>
                </a:cxn>
                <a:cxn ang="0">
                  <a:pos x="10" y="243"/>
                </a:cxn>
                <a:cxn ang="0">
                  <a:pos x="1" y="259"/>
                </a:cxn>
                <a:cxn ang="0">
                  <a:pos x="1" y="259"/>
                </a:cxn>
                <a:cxn ang="0">
                  <a:pos x="0" y="260"/>
                </a:cxn>
                <a:cxn ang="0">
                  <a:pos x="0" y="262"/>
                </a:cxn>
                <a:cxn ang="0">
                  <a:pos x="1" y="263"/>
                </a:cxn>
                <a:cxn ang="0">
                  <a:pos x="2" y="265"/>
                </a:cxn>
                <a:cxn ang="0">
                  <a:pos x="4" y="265"/>
                </a:cxn>
                <a:cxn ang="0">
                  <a:pos x="6" y="265"/>
                </a:cxn>
                <a:cxn ang="0">
                  <a:pos x="7" y="265"/>
                </a:cxn>
                <a:cxn ang="0">
                  <a:pos x="9" y="263"/>
                </a:cxn>
                <a:cxn ang="0">
                  <a:pos x="9" y="263"/>
                </a:cxn>
                <a:cxn ang="0">
                  <a:pos x="19" y="247"/>
                </a:cxn>
                <a:cxn ang="0">
                  <a:pos x="28" y="230"/>
                </a:cxn>
                <a:cxn ang="0">
                  <a:pos x="36" y="214"/>
                </a:cxn>
                <a:cxn ang="0">
                  <a:pos x="47" y="198"/>
                </a:cxn>
                <a:cxn ang="0">
                  <a:pos x="47" y="198"/>
                </a:cxn>
                <a:cxn ang="0">
                  <a:pos x="71" y="164"/>
                </a:cxn>
                <a:cxn ang="0">
                  <a:pos x="84" y="146"/>
                </a:cxn>
                <a:cxn ang="0">
                  <a:pos x="95" y="129"/>
                </a:cxn>
                <a:cxn ang="0">
                  <a:pos x="95" y="129"/>
                </a:cxn>
                <a:cxn ang="0">
                  <a:pos x="104" y="113"/>
                </a:cxn>
                <a:cxn ang="0">
                  <a:pos x="112" y="97"/>
                </a:cxn>
                <a:cxn ang="0">
                  <a:pos x="119" y="82"/>
                </a:cxn>
                <a:cxn ang="0">
                  <a:pos x="125" y="66"/>
                </a:cxn>
                <a:cxn ang="0">
                  <a:pos x="125" y="66"/>
                </a:cxn>
                <a:cxn ang="0">
                  <a:pos x="132" y="51"/>
                </a:cxn>
                <a:cxn ang="0">
                  <a:pos x="139" y="35"/>
                </a:cxn>
                <a:cxn ang="0">
                  <a:pos x="144" y="20"/>
                </a:cxn>
                <a:cxn ang="0">
                  <a:pos x="146" y="12"/>
                </a:cxn>
                <a:cxn ang="0">
                  <a:pos x="148" y="4"/>
                </a:cxn>
                <a:cxn ang="0">
                  <a:pos x="148" y="4"/>
                </a:cxn>
                <a:cxn ang="0">
                  <a:pos x="147" y="2"/>
                </a:cxn>
                <a:cxn ang="0">
                  <a:pos x="146" y="1"/>
                </a:cxn>
                <a:cxn ang="0">
                  <a:pos x="145" y="0"/>
                </a:cxn>
                <a:cxn ang="0">
                  <a:pos x="143" y="0"/>
                </a:cxn>
                <a:cxn ang="0">
                  <a:pos x="140" y="1"/>
                </a:cxn>
                <a:cxn ang="0">
                  <a:pos x="139" y="2"/>
                </a:cxn>
                <a:cxn ang="0">
                  <a:pos x="138" y="4"/>
                </a:cxn>
                <a:cxn ang="0">
                  <a:pos x="138" y="4"/>
                </a:cxn>
              </a:cxnLst>
              <a:rect l="0" t="0" r="r" b="b"/>
              <a:pathLst>
                <a:path w="148" h="265">
                  <a:moveTo>
                    <a:pt x="138" y="4"/>
                  </a:moveTo>
                  <a:lnTo>
                    <a:pt x="138" y="4"/>
                  </a:lnTo>
                  <a:lnTo>
                    <a:pt x="137" y="11"/>
                  </a:lnTo>
                  <a:lnTo>
                    <a:pt x="135" y="19"/>
                  </a:lnTo>
                  <a:lnTo>
                    <a:pt x="128" y="34"/>
                  </a:lnTo>
                  <a:lnTo>
                    <a:pt x="122" y="49"/>
                  </a:lnTo>
                  <a:lnTo>
                    <a:pt x="116" y="63"/>
                  </a:lnTo>
                  <a:lnTo>
                    <a:pt x="116" y="63"/>
                  </a:lnTo>
                  <a:lnTo>
                    <a:pt x="109" y="81"/>
                  </a:lnTo>
                  <a:lnTo>
                    <a:pt x="100" y="99"/>
                  </a:lnTo>
                  <a:lnTo>
                    <a:pt x="92" y="115"/>
                  </a:lnTo>
                  <a:lnTo>
                    <a:pt x="82" y="131"/>
                  </a:lnTo>
                  <a:lnTo>
                    <a:pt x="82" y="131"/>
                  </a:lnTo>
                  <a:lnTo>
                    <a:pt x="71" y="147"/>
                  </a:lnTo>
                  <a:lnTo>
                    <a:pt x="61" y="163"/>
                  </a:lnTo>
                  <a:lnTo>
                    <a:pt x="38" y="193"/>
                  </a:lnTo>
                  <a:lnTo>
                    <a:pt x="38" y="193"/>
                  </a:lnTo>
                  <a:lnTo>
                    <a:pt x="28" y="209"/>
                  </a:lnTo>
                  <a:lnTo>
                    <a:pt x="20" y="226"/>
                  </a:lnTo>
                  <a:lnTo>
                    <a:pt x="10" y="243"/>
                  </a:lnTo>
                  <a:lnTo>
                    <a:pt x="1" y="259"/>
                  </a:lnTo>
                  <a:lnTo>
                    <a:pt x="1" y="259"/>
                  </a:lnTo>
                  <a:lnTo>
                    <a:pt x="0" y="260"/>
                  </a:lnTo>
                  <a:lnTo>
                    <a:pt x="0" y="262"/>
                  </a:lnTo>
                  <a:lnTo>
                    <a:pt x="1" y="263"/>
                  </a:lnTo>
                  <a:lnTo>
                    <a:pt x="2" y="265"/>
                  </a:lnTo>
                  <a:lnTo>
                    <a:pt x="4" y="265"/>
                  </a:lnTo>
                  <a:lnTo>
                    <a:pt x="6" y="265"/>
                  </a:lnTo>
                  <a:lnTo>
                    <a:pt x="7" y="265"/>
                  </a:lnTo>
                  <a:lnTo>
                    <a:pt x="9" y="263"/>
                  </a:lnTo>
                  <a:lnTo>
                    <a:pt x="9" y="263"/>
                  </a:lnTo>
                  <a:lnTo>
                    <a:pt x="19" y="247"/>
                  </a:lnTo>
                  <a:lnTo>
                    <a:pt x="28" y="230"/>
                  </a:lnTo>
                  <a:lnTo>
                    <a:pt x="36" y="214"/>
                  </a:lnTo>
                  <a:lnTo>
                    <a:pt x="47" y="198"/>
                  </a:lnTo>
                  <a:lnTo>
                    <a:pt x="47" y="198"/>
                  </a:lnTo>
                  <a:lnTo>
                    <a:pt x="71" y="164"/>
                  </a:lnTo>
                  <a:lnTo>
                    <a:pt x="84" y="146"/>
                  </a:lnTo>
                  <a:lnTo>
                    <a:pt x="95" y="129"/>
                  </a:lnTo>
                  <a:lnTo>
                    <a:pt x="95" y="129"/>
                  </a:lnTo>
                  <a:lnTo>
                    <a:pt x="104" y="113"/>
                  </a:lnTo>
                  <a:lnTo>
                    <a:pt x="112" y="97"/>
                  </a:lnTo>
                  <a:lnTo>
                    <a:pt x="119" y="82"/>
                  </a:lnTo>
                  <a:lnTo>
                    <a:pt x="125" y="66"/>
                  </a:lnTo>
                  <a:lnTo>
                    <a:pt x="125" y="66"/>
                  </a:lnTo>
                  <a:lnTo>
                    <a:pt x="132" y="51"/>
                  </a:lnTo>
                  <a:lnTo>
                    <a:pt x="139" y="35"/>
                  </a:lnTo>
                  <a:lnTo>
                    <a:pt x="144" y="20"/>
                  </a:lnTo>
                  <a:lnTo>
                    <a:pt x="146" y="12"/>
                  </a:lnTo>
                  <a:lnTo>
                    <a:pt x="148" y="4"/>
                  </a:lnTo>
                  <a:lnTo>
                    <a:pt x="148" y="4"/>
                  </a:lnTo>
                  <a:lnTo>
                    <a:pt x="147" y="2"/>
                  </a:lnTo>
                  <a:lnTo>
                    <a:pt x="146" y="1"/>
                  </a:lnTo>
                  <a:lnTo>
                    <a:pt x="145" y="0"/>
                  </a:lnTo>
                  <a:lnTo>
                    <a:pt x="143" y="0"/>
                  </a:lnTo>
                  <a:lnTo>
                    <a:pt x="140" y="1"/>
                  </a:lnTo>
                  <a:lnTo>
                    <a:pt x="139" y="2"/>
                  </a:lnTo>
                  <a:lnTo>
                    <a:pt x="138" y="4"/>
                  </a:lnTo>
                  <a:lnTo>
                    <a:pt x="13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856">
              <a:extLst>
                <a:ext uri="{FF2B5EF4-FFF2-40B4-BE49-F238E27FC236}">
                  <a16:creationId xmlns:a16="http://schemas.microsoft.com/office/drawing/2014/main" id="{43E81599-4D05-ECC0-BF12-DEEFD1F74FBD}"/>
                </a:ext>
              </a:extLst>
            </p:cNvPr>
            <p:cNvSpPr/>
            <p:nvPr/>
          </p:nvSpPr>
          <p:spPr bwMode="auto">
            <a:xfrm>
              <a:off x="4732338" y="1254126"/>
              <a:ext cx="85725" cy="142875"/>
            </a:xfrm>
            <a:custGeom>
              <a:avLst/>
              <a:gdLst/>
              <a:ahLst/>
              <a:cxnLst>
                <a:cxn ang="0">
                  <a:pos x="152" y="2"/>
                </a:cxn>
                <a:cxn ang="0">
                  <a:pos x="152" y="2"/>
                </a:cxn>
                <a:cxn ang="0">
                  <a:pos x="148" y="9"/>
                </a:cxn>
                <a:cxn ang="0">
                  <a:pos x="146" y="15"/>
                </a:cxn>
                <a:cxn ang="0">
                  <a:pos x="142" y="27"/>
                </a:cxn>
                <a:cxn ang="0">
                  <a:pos x="139" y="41"/>
                </a:cxn>
                <a:cxn ang="0">
                  <a:pos x="134" y="54"/>
                </a:cxn>
                <a:cxn ang="0">
                  <a:pos x="134" y="54"/>
                </a:cxn>
                <a:cxn ang="0">
                  <a:pos x="118" y="93"/>
                </a:cxn>
                <a:cxn ang="0">
                  <a:pos x="109" y="111"/>
                </a:cxn>
                <a:cxn ang="0">
                  <a:pos x="99" y="130"/>
                </a:cxn>
                <a:cxn ang="0">
                  <a:pos x="99" y="130"/>
                </a:cxn>
                <a:cxn ang="0">
                  <a:pos x="89" y="145"/>
                </a:cxn>
                <a:cxn ang="0">
                  <a:pos x="76" y="162"/>
                </a:cxn>
                <a:cxn ang="0">
                  <a:pos x="52" y="193"/>
                </a:cxn>
                <a:cxn ang="0">
                  <a:pos x="52" y="193"/>
                </a:cxn>
                <a:cxn ang="0">
                  <a:pos x="29" y="226"/>
                </a:cxn>
                <a:cxn ang="0">
                  <a:pos x="29" y="226"/>
                </a:cxn>
                <a:cxn ang="0">
                  <a:pos x="16" y="246"/>
                </a:cxn>
                <a:cxn ang="0">
                  <a:pos x="10" y="255"/>
                </a:cxn>
                <a:cxn ang="0">
                  <a:pos x="6" y="259"/>
                </a:cxn>
                <a:cxn ang="0">
                  <a:pos x="2" y="263"/>
                </a:cxn>
                <a:cxn ang="0">
                  <a:pos x="2" y="263"/>
                </a:cxn>
                <a:cxn ang="0">
                  <a:pos x="0" y="265"/>
                </a:cxn>
                <a:cxn ang="0">
                  <a:pos x="0" y="266"/>
                </a:cxn>
                <a:cxn ang="0">
                  <a:pos x="1" y="270"/>
                </a:cxn>
                <a:cxn ang="0">
                  <a:pos x="2" y="271"/>
                </a:cxn>
                <a:cxn ang="0">
                  <a:pos x="3" y="272"/>
                </a:cxn>
                <a:cxn ang="0">
                  <a:pos x="5" y="272"/>
                </a:cxn>
                <a:cxn ang="0">
                  <a:pos x="7" y="271"/>
                </a:cxn>
                <a:cxn ang="0">
                  <a:pos x="7" y="271"/>
                </a:cxn>
                <a:cxn ang="0">
                  <a:pos x="12" y="267"/>
                </a:cxn>
                <a:cxn ang="0">
                  <a:pos x="17" y="262"/>
                </a:cxn>
                <a:cxn ang="0">
                  <a:pos x="26" y="249"/>
                </a:cxn>
                <a:cxn ang="0">
                  <a:pos x="41" y="224"/>
                </a:cxn>
                <a:cxn ang="0">
                  <a:pos x="41" y="224"/>
                </a:cxn>
                <a:cxn ang="0">
                  <a:pos x="55" y="206"/>
                </a:cxn>
                <a:cxn ang="0">
                  <a:pos x="69" y="186"/>
                </a:cxn>
                <a:cxn ang="0">
                  <a:pos x="98" y="149"/>
                </a:cxn>
                <a:cxn ang="0">
                  <a:pos x="98" y="149"/>
                </a:cxn>
                <a:cxn ang="0">
                  <a:pos x="107" y="134"/>
                </a:cxn>
                <a:cxn ang="0">
                  <a:pos x="117" y="119"/>
                </a:cxn>
                <a:cxn ang="0">
                  <a:pos x="124" y="102"/>
                </a:cxn>
                <a:cxn ang="0">
                  <a:pos x="131" y="86"/>
                </a:cxn>
                <a:cxn ang="0">
                  <a:pos x="131" y="86"/>
                </a:cxn>
                <a:cxn ang="0">
                  <a:pos x="140" y="68"/>
                </a:cxn>
                <a:cxn ang="0">
                  <a:pos x="144" y="58"/>
                </a:cxn>
                <a:cxn ang="0">
                  <a:pos x="147" y="49"/>
                </a:cxn>
                <a:cxn ang="0">
                  <a:pos x="147" y="49"/>
                </a:cxn>
                <a:cxn ang="0">
                  <a:pos x="152" y="27"/>
                </a:cxn>
                <a:cxn ang="0">
                  <a:pos x="155" y="17"/>
                </a:cxn>
                <a:cxn ang="0">
                  <a:pos x="157" y="12"/>
                </a:cxn>
                <a:cxn ang="0">
                  <a:pos x="160" y="8"/>
                </a:cxn>
                <a:cxn ang="0">
                  <a:pos x="160" y="8"/>
                </a:cxn>
                <a:cxn ang="0">
                  <a:pos x="161" y="6"/>
                </a:cxn>
                <a:cxn ang="0">
                  <a:pos x="161" y="5"/>
                </a:cxn>
                <a:cxn ang="0">
                  <a:pos x="160" y="2"/>
                </a:cxn>
                <a:cxn ang="0">
                  <a:pos x="159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2" y="2"/>
                </a:cxn>
                <a:cxn ang="0">
                  <a:pos x="152" y="2"/>
                </a:cxn>
              </a:cxnLst>
              <a:rect l="0" t="0" r="r" b="b"/>
              <a:pathLst>
                <a:path w="161" h="272">
                  <a:moveTo>
                    <a:pt x="152" y="2"/>
                  </a:moveTo>
                  <a:lnTo>
                    <a:pt x="152" y="2"/>
                  </a:lnTo>
                  <a:lnTo>
                    <a:pt x="148" y="9"/>
                  </a:lnTo>
                  <a:lnTo>
                    <a:pt x="146" y="15"/>
                  </a:lnTo>
                  <a:lnTo>
                    <a:pt x="142" y="27"/>
                  </a:lnTo>
                  <a:lnTo>
                    <a:pt x="139" y="41"/>
                  </a:lnTo>
                  <a:lnTo>
                    <a:pt x="134" y="54"/>
                  </a:lnTo>
                  <a:lnTo>
                    <a:pt x="134" y="54"/>
                  </a:lnTo>
                  <a:lnTo>
                    <a:pt x="118" y="93"/>
                  </a:lnTo>
                  <a:lnTo>
                    <a:pt x="109" y="111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89" y="145"/>
                  </a:lnTo>
                  <a:lnTo>
                    <a:pt x="76" y="162"/>
                  </a:lnTo>
                  <a:lnTo>
                    <a:pt x="52" y="193"/>
                  </a:lnTo>
                  <a:lnTo>
                    <a:pt x="52" y="193"/>
                  </a:lnTo>
                  <a:lnTo>
                    <a:pt x="29" y="226"/>
                  </a:lnTo>
                  <a:lnTo>
                    <a:pt x="29" y="226"/>
                  </a:lnTo>
                  <a:lnTo>
                    <a:pt x="16" y="246"/>
                  </a:lnTo>
                  <a:lnTo>
                    <a:pt x="10" y="255"/>
                  </a:lnTo>
                  <a:lnTo>
                    <a:pt x="6" y="259"/>
                  </a:lnTo>
                  <a:lnTo>
                    <a:pt x="2" y="263"/>
                  </a:lnTo>
                  <a:lnTo>
                    <a:pt x="2" y="263"/>
                  </a:lnTo>
                  <a:lnTo>
                    <a:pt x="0" y="265"/>
                  </a:lnTo>
                  <a:lnTo>
                    <a:pt x="0" y="266"/>
                  </a:lnTo>
                  <a:lnTo>
                    <a:pt x="1" y="270"/>
                  </a:lnTo>
                  <a:lnTo>
                    <a:pt x="2" y="271"/>
                  </a:lnTo>
                  <a:lnTo>
                    <a:pt x="3" y="272"/>
                  </a:lnTo>
                  <a:lnTo>
                    <a:pt x="5" y="272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12" y="267"/>
                  </a:lnTo>
                  <a:lnTo>
                    <a:pt x="17" y="262"/>
                  </a:lnTo>
                  <a:lnTo>
                    <a:pt x="26" y="249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55" y="206"/>
                  </a:lnTo>
                  <a:lnTo>
                    <a:pt x="69" y="186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107" y="134"/>
                  </a:lnTo>
                  <a:lnTo>
                    <a:pt x="117" y="119"/>
                  </a:lnTo>
                  <a:lnTo>
                    <a:pt x="124" y="102"/>
                  </a:lnTo>
                  <a:lnTo>
                    <a:pt x="131" y="86"/>
                  </a:lnTo>
                  <a:lnTo>
                    <a:pt x="131" y="86"/>
                  </a:lnTo>
                  <a:lnTo>
                    <a:pt x="140" y="68"/>
                  </a:lnTo>
                  <a:lnTo>
                    <a:pt x="144" y="58"/>
                  </a:lnTo>
                  <a:lnTo>
                    <a:pt x="147" y="49"/>
                  </a:lnTo>
                  <a:lnTo>
                    <a:pt x="147" y="49"/>
                  </a:lnTo>
                  <a:lnTo>
                    <a:pt x="152" y="27"/>
                  </a:lnTo>
                  <a:lnTo>
                    <a:pt x="155" y="17"/>
                  </a:lnTo>
                  <a:lnTo>
                    <a:pt x="157" y="12"/>
                  </a:lnTo>
                  <a:lnTo>
                    <a:pt x="160" y="8"/>
                  </a:lnTo>
                  <a:lnTo>
                    <a:pt x="160" y="8"/>
                  </a:lnTo>
                  <a:lnTo>
                    <a:pt x="161" y="6"/>
                  </a:lnTo>
                  <a:lnTo>
                    <a:pt x="161" y="5"/>
                  </a:lnTo>
                  <a:lnTo>
                    <a:pt x="160" y="2"/>
                  </a:lnTo>
                  <a:lnTo>
                    <a:pt x="159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2" y="2"/>
                  </a:lnTo>
                  <a:lnTo>
                    <a:pt x="15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857">
              <a:extLst>
                <a:ext uri="{FF2B5EF4-FFF2-40B4-BE49-F238E27FC236}">
                  <a16:creationId xmlns:a16="http://schemas.microsoft.com/office/drawing/2014/main" id="{20F017A7-EA30-25DF-95CD-9D41010FC521}"/>
                </a:ext>
              </a:extLst>
            </p:cNvPr>
            <p:cNvSpPr/>
            <p:nvPr/>
          </p:nvSpPr>
          <p:spPr bwMode="auto">
            <a:xfrm>
              <a:off x="4764088" y="1279526"/>
              <a:ext cx="73025" cy="11747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28" y="5"/>
                </a:cxn>
                <a:cxn ang="0">
                  <a:pos x="127" y="12"/>
                </a:cxn>
                <a:cxn ang="0">
                  <a:pos x="125" y="21"/>
                </a:cxn>
                <a:cxn ang="0">
                  <a:pos x="118" y="35"/>
                </a:cxn>
                <a:cxn ang="0">
                  <a:pos x="103" y="65"/>
                </a:cxn>
                <a:cxn ang="0">
                  <a:pos x="103" y="65"/>
                </a:cxn>
                <a:cxn ang="0">
                  <a:pos x="92" y="89"/>
                </a:cxn>
                <a:cxn ang="0">
                  <a:pos x="80" y="113"/>
                </a:cxn>
                <a:cxn ang="0">
                  <a:pos x="80" y="113"/>
                </a:cxn>
                <a:cxn ang="0">
                  <a:pos x="62" y="140"/>
                </a:cxn>
                <a:cxn ang="0">
                  <a:pos x="43" y="167"/>
                </a:cxn>
                <a:cxn ang="0">
                  <a:pos x="24" y="192"/>
                </a:cxn>
                <a:cxn ang="0">
                  <a:pos x="2" y="216"/>
                </a:cxn>
                <a:cxn ang="0">
                  <a:pos x="2" y="216"/>
                </a:cxn>
                <a:cxn ang="0">
                  <a:pos x="1" y="218"/>
                </a:cxn>
                <a:cxn ang="0">
                  <a:pos x="0" y="219"/>
                </a:cxn>
                <a:cxn ang="0">
                  <a:pos x="1" y="221"/>
                </a:cxn>
                <a:cxn ang="0">
                  <a:pos x="2" y="222"/>
                </a:cxn>
                <a:cxn ang="0">
                  <a:pos x="3" y="223"/>
                </a:cxn>
                <a:cxn ang="0">
                  <a:pos x="5" y="224"/>
                </a:cxn>
                <a:cxn ang="0">
                  <a:pos x="6" y="223"/>
                </a:cxn>
                <a:cxn ang="0">
                  <a:pos x="8" y="222"/>
                </a:cxn>
                <a:cxn ang="0">
                  <a:pos x="8" y="222"/>
                </a:cxn>
                <a:cxn ang="0">
                  <a:pos x="31" y="198"/>
                </a:cxn>
                <a:cxn ang="0">
                  <a:pos x="51" y="172"/>
                </a:cxn>
                <a:cxn ang="0">
                  <a:pos x="70" y="145"/>
                </a:cxn>
                <a:cxn ang="0">
                  <a:pos x="88" y="118"/>
                </a:cxn>
                <a:cxn ang="0">
                  <a:pos x="88" y="118"/>
                </a:cxn>
                <a:cxn ang="0">
                  <a:pos x="96" y="103"/>
                </a:cxn>
                <a:cxn ang="0">
                  <a:pos x="104" y="87"/>
                </a:cxn>
                <a:cxn ang="0">
                  <a:pos x="118" y="56"/>
                </a:cxn>
                <a:cxn ang="0">
                  <a:pos x="118" y="56"/>
                </a:cxn>
                <a:cxn ang="0">
                  <a:pos x="130" y="31"/>
                </a:cxn>
                <a:cxn ang="0">
                  <a:pos x="136" y="19"/>
                </a:cxn>
                <a:cxn ang="0">
                  <a:pos x="137" y="11"/>
                </a:cxn>
                <a:cxn ang="0">
                  <a:pos x="138" y="5"/>
                </a:cxn>
                <a:cxn ang="0">
                  <a:pos x="138" y="5"/>
                </a:cxn>
                <a:cxn ang="0">
                  <a:pos x="138" y="3"/>
                </a:cxn>
                <a:cxn ang="0">
                  <a:pos x="137" y="1"/>
                </a:cxn>
                <a:cxn ang="0">
                  <a:pos x="136" y="0"/>
                </a:cxn>
                <a:cxn ang="0">
                  <a:pos x="133" y="0"/>
                </a:cxn>
                <a:cxn ang="0">
                  <a:pos x="130" y="1"/>
                </a:cxn>
                <a:cxn ang="0">
                  <a:pos x="129" y="3"/>
                </a:cxn>
                <a:cxn ang="0">
                  <a:pos x="128" y="5"/>
                </a:cxn>
                <a:cxn ang="0">
                  <a:pos x="128" y="5"/>
                </a:cxn>
              </a:cxnLst>
              <a:rect l="0" t="0" r="r" b="b"/>
              <a:pathLst>
                <a:path w="138" h="224">
                  <a:moveTo>
                    <a:pt x="128" y="5"/>
                  </a:moveTo>
                  <a:lnTo>
                    <a:pt x="128" y="5"/>
                  </a:lnTo>
                  <a:lnTo>
                    <a:pt x="127" y="12"/>
                  </a:lnTo>
                  <a:lnTo>
                    <a:pt x="125" y="21"/>
                  </a:lnTo>
                  <a:lnTo>
                    <a:pt x="118" y="35"/>
                  </a:lnTo>
                  <a:lnTo>
                    <a:pt x="103" y="65"/>
                  </a:lnTo>
                  <a:lnTo>
                    <a:pt x="103" y="65"/>
                  </a:lnTo>
                  <a:lnTo>
                    <a:pt x="92" y="89"/>
                  </a:lnTo>
                  <a:lnTo>
                    <a:pt x="80" y="113"/>
                  </a:lnTo>
                  <a:lnTo>
                    <a:pt x="80" y="113"/>
                  </a:lnTo>
                  <a:lnTo>
                    <a:pt x="62" y="140"/>
                  </a:lnTo>
                  <a:lnTo>
                    <a:pt x="43" y="167"/>
                  </a:lnTo>
                  <a:lnTo>
                    <a:pt x="24" y="192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1" y="218"/>
                  </a:lnTo>
                  <a:lnTo>
                    <a:pt x="0" y="219"/>
                  </a:lnTo>
                  <a:lnTo>
                    <a:pt x="1" y="221"/>
                  </a:lnTo>
                  <a:lnTo>
                    <a:pt x="2" y="222"/>
                  </a:lnTo>
                  <a:lnTo>
                    <a:pt x="3" y="223"/>
                  </a:lnTo>
                  <a:lnTo>
                    <a:pt x="5" y="224"/>
                  </a:lnTo>
                  <a:lnTo>
                    <a:pt x="6" y="223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31" y="198"/>
                  </a:lnTo>
                  <a:lnTo>
                    <a:pt x="51" y="172"/>
                  </a:lnTo>
                  <a:lnTo>
                    <a:pt x="70" y="145"/>
                  </a:lnTo>
                  <a:lnTo>
                    <a:pt x="88" y="118"/>
                  </a:lnTo>
                  <a:lnTo>
                    <a:pt x="88" y="118"/>
                  </a:lnTo>
                  <a:lnTo>
                    <a:pt x="96" y="103"/>
                  </a:lnTo>
                  <a:lnTo>
                    <a:pt x="104" y="87"/>
                  </a:lnTo>
                  <a:lnTo>
                    <a:pt x="118" y="56"/>
                  </a:lnTo>
                  <a:lnTo>
                    <a:pt x="118" y="56"/>
                  </a:lnTo>
                  <a:lnTo>
                    <a:pt x="130" y="31"/>
                  </a:lnTo>
                  <a:lnTo>
                    <a:pt x="136" y="19"/>
                  </a:lnTo>
                  <a:lnTo>
                    <a:pt x="137" y="11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3"/>
                  </a:lnTo>
                  <a:lnTo>
                    <a:pt x="137" y="1"/>
                  </a:lnTo>
                  <a:lnTo>
                    <a:pt x="136" y="0"/>
                  </a:lnTo>
                  <a:lnTo>
                    <a:pt x="133" y="0"/>
                  </a:lnTo>
                  <a:lnTo>
                    <a:pt x="130" y="1"/>
                  </a:lnTo>
                  <a:lnTo>
                    <a:pt x="129" y="3"/>
                  </a:lnTo>
                  <a:lnTo>
                    <a:pt x="128" y="5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858">
              <a:extLst>
                <a:ext uri="{FF2B5EF4-FFF2-40B4-BE49-F238E27FC236}">
                  <a16:creationId xmlns:a16="http://schemas.microsoft.com/office/drawing/2014/main" id="{C35B7D00-A7E4-940B-CBC6-162CBC8967E0}"/>
                </a:ext>
              </a:extLst>
            </p:cNvPr>
            <p:cNvSpPr/>
            <p:nvPr/>
          </p:nvSpPr>
          <p:spPr bwMode="auto">
            <a:xfrm>
              <a:off x="4811713" y="1298576"/>
              <a:ext cx="46038" cy="79375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60" y="40"/>
                </a:cxn>
                <a:cxn ang="0">
                  <a:pos x="42" y="78"/>
                </a:cxn>
                <a:cxn ang="0">
                  <a:pos x="42" y="78"/>
                </a:cxn>
                <a:cxn ang="0">
                  <a:pos x="38" y="86"/>
                </a:cxn>
                <a:cxn ang="0">
                  <a:pos x="33" y="95"/>
                </a:cxn>
                <a:cxn ang="0">
                  <a:pos x="23" y="110"/>
                </a:cxn>
                <a:cxn ang="0">
                  <a:pos x="11" y="125"/>
                </a:cxn>
                <a:cxn ang="0">
                  <a:pos x="1" y="140"/>
                </a:cxn>
                <a:cxn ang="0">
                  <a:pos x="1" y="140"/>
                </a:cxn>
                <a:cxn ang="0">
                  <a:pos x="0" y="142"/>
                </a:cxn>
                <a:cxn ang="0">
                  <a:pos x="1" y="144"/>
                </a:cxn>
                <a:cxn ang="0">
                  <a:pos x="1" y="145"/>
                </a:cxn>
                <a:cxn ang="0">
                  <a:pos x="3" y="147"/>
                </a:cxn>
                <a:cxn ang="0">
                  <a:pos x="4" y="148"/>
                </a:cxn>
                <a:cxn ang="0">
                  <a:pos x="6" y="148"/>
                </a:cxn>
                <a:cxn ang="0">
                  <a:pos x="8" y="147"/>
                </a:cxn>
                <a:cxn ang="0">
                  <a:pos x="9" y="145"/>
                </a:cxn>
                <a:cxn ang="0">
                  <a:pos x="9" y="145"/>
                </a:cxn>
                <a:cxn ang="0">
                  <a:pos x="13" y="139"/>
                </a:cxn>
                <a:cxn ang="0">
                  <a:pos x="19" y="133"/>
                </a:cxn>
                <a:cxn ang="0">
                  <a:pos x="28" y="122"/>
                </a:cxn>
                <a:cxn ang="0">
                  <a:pos x="28" y="122"/>
                </a:cxn>
                <a:cxn ang="0">
                  <a:pos x="34" y="112"/>
                </a:cxn>
                <a:cxn ang="0">
                  <a:pos x="40" y="103"/>
                </a:cxn>
                <a:cxn ang="0">
                  <a:pos x="51" y="82"/>
                </a:cxn>
                <a:cxn ang="0">
                  <a:pos x="51" y="82"/>
                </a:cxn>
                <a:cxn ang="0">
                  <a:pos x="67" y="45"/>
                </a:cxn>
                <a:cxn ang="0">
                  <a:pos x="85" y="8"/>
                </a:cxn>
                <a:cxn ang="0">
                  <a:pos x="85" y="8"/>
                </a:cxn>
                <a:cxn ang="0">
                  <a:pos x="86" y="6"/>
                </a:cxn>
                <a:cxn ang="0">
                  <a:pos x="86" y="4"/>
                </a:cxn>
                <a:cxn ang="0">
                  <a:pos x="85" y="1"/>
                </a:cxn>
                <a:cxn ang="0">
                  <a:pos x="83" y="0"/>
                </a:cxn>
                <a:cxn ang="0">
                  <a:pos x="82" y="0"/>
                </a:cxn>
                <a:cxn ang="0">
                  <a:pos x="80" y="0"/>
                </a:cxn>
                <a:cxn ang="0">
                  <a:pos x="79" y="0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86" h="148">
                  <a:moveTo>
                    <a:pt x="78" y="2"/>
                  </a:moveTo>
                  <a:lnTo>
                    <a:pt x="78" y="2"/>
                  </a:lnTo>
                  <a:lnTo>
                    <a:pt x="60" y="40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38" y="86"/>
                  </a:lnTo>
                  <a:lnTo>
                    <a:pt x="33" y="95"/>
                  </a:lnTo>
                  <a:lnTo>
                    <a:pt x="23" y="110"/>
                  </a:lnTo>
                  <a:lnTo>
                    <a:pt x="11" y="125"/>
                  </a:lnTo>
                  <a:lnTo>
                    <a:pt x="1" y="140"/>
                  </a:lnTo>
                  <a:lnTo>
                    <a:pt x="1" y="140"/>
                  </a:lnTo>
                  <a:lnTo>
                    <a:pt x="0" y="142"/>
                  </a:lnTo>
                  <a:lnTo>
                    <a:pt x="1" y="144"/>
                  </a:lnTo>
                  <a:lnTo>
                    <a:pt x="1" y="145"/>
                  </a:lnTo>
                  <a:lnTo>
                    <a:pt x="3" y="147"/>
                  </a:lnTo>
                  <a:lnTo>
                    <a:pt x="4" y="148"/>
                  </a:lnTo>
                  <a:lnTo>
                    <a:pt x="6" y="148"/>
                  </a:lnTo>
                  <a:lnTo>
                    <a:pt x="8" y="147"/>
                  </a:lnTo>
                  <a:lnTo>
                    <a:pt x="9" y="145"/>
                  </a:lnTo>
                  <a:lnTo>
                    <a:pt x="9" y="145"/>
                  </a:lnTo>
                  <a:lnTo>
                    <a:pt x="13" y="139"/>
                  </a:lnTo>
                  <a:lnTo>
                    <a:pt x="19" y="133"/>
                  </a:lnTo>
                  <a:lnTo>
                    <a:pt x="28" y="122"/>
                  </a:lnTo>
                  <a:lnTo>
                    <a:pt x="28" y="122"/>
                  </a:lnTo>
                  <a:lnTo>
                    <a:pt x="34" y="112"/>
                  </a:lnTo>
                  <a:lnTo>
                    <a:pt x="40" y="103"/>
                  </a:lnTo>
                  <a:lnTo>
                    <a:pt x="51" y="82"/>
                  </a:lnTo>
                  <a:lnTo>
                    <a:pt x="51" y="82"/>
                  </a:lnTo>
                  <a:lnTo>
                    <a:pt x="67" y="45"/>
                  </a:lnTo>
                  <a:lnTo>
                    <a:pt x="85" y="8"/>
                  </a:lnTo>
                  <a:lnTo>
                    <a:pt x="85" y="8"/>
                  </a:lnTo>
                  <a:lnTo>
                    <a:pt x="86" y="6"/>
                  </a:lnTo>
                  <a:lnTo>
                    <a:pt x="86" y="4"/>
                  </a:lnTo>
                  <a:lnTo>
                    <a:pt x="85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9" y="0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859">
              <a:extLst>
                <a:ext uri="{FF2B5EF4-FFF2-40B4-BE49-F238E27FC236}">
                  <a16:creationId xmlns:a16="http://schemas.microsoft.com/office/drawing/2014/main" id="{FA39EBB1-76D3-868E-4D3F-A71EAA78402B}"/>
                </a:ext>
              </a:extLst>
            </p:cNvPr>
            <p:cNvSpPr/>
            <p:nvPr/>
          </p:nvSpPr>
          <p:spPr bwMode="auto">
            <a:xfrm>
              <a:off x="4832351" y="1322388"/>
              <a:ext cx="38100" cy="52388"/>
            </a:xfrm>
            <a:custGeom>
              <a:avLst/>
              <a:gdLst/>
              <a:ahLst/>
              <a:cxnLst>
                <a:cxn ang="0">
                  <a:pos x="64" y="2"/>
                </a:cxn>
                <a:cxn ang="0">
                  <a:pos x="64" y="2"/>
                </a:cxn>
                <a:cxn ang="0">
                  <a:pos x="49" y="26"/>
                </a:cxn>
                <a:cxn ang="0">
                  <a:pos x="34" y="49"/>
                </a:cxn>
                <a:cxn ang="0">
                  <a:pos x="19" y="70"/>
                </a:cxn>
                <a:cxn ang="0">
                  <a:pos x="2" y="92"/>
                </a:cxn>
                <a:cxn ang="0">
                  <a:pos x="2" y="92"/>
                </a:cxn>
                <a:cxn ang="0">
                  <a:pos x="1" y="93"/>
                </a:cxn>
                <a:cxn ang="0">
                  <a:pos x="0" y="95"/>
                </a:cxn>
                <a:cxn ang="0">
                  <a:pos x="2" y="98"/>
                </a:cxn>
                <a:cxn ang="0">
                  <a:pos x="3" y="99"/>
                </a:cxn>
                <a:cxn ang="0">
                  <a:pos x="5" y="100"/>
                </a:cxn>
                <a:cxn ang="0">
                  <a:pos x="8" y="99"/>
                </a:cxn>
                <a:cxn ang="0">
                  <a:pos x="9" y="98"/>
                </a:cxn>
                <a:cxn ang="0">
                  <a:pos x="9" y="98"/>
                </a:cxn>
                <a:cxn ang="0">
                  <a:pos x="26" y="77"/>
                </a:cxn>
                <a:cxn ang="0">
                  <a:pos x="42" y="54"/>
                </a:cxn>
                <a:cxn ang="0">
                  <a:pos x="57" y="31"/>
                </a:cxn>
                <a:cxn ang="0">
                  <a:pos x="71" y="7"/>
                </a:cxn>
                <a:cxn ang="0">
                  <a:pos x="71" y="7"/>
                </a:cxn>
                <a:cxn ang="0">
                  <a:pos x="72" y="5"/>
                </a:cxn>
                <a:cxn ang="0">
                  <a:pos x="72" y="3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5" y="1"/>
                </a:cxn>
                <a:cxn ang="0">
                  <a:pos x="64" y="2"/>
                </a:cxn>
                <a:cxn ang="0">
                  <a:pos x="64" y="2"/>
                </a:cxn>
              </a:cxnLst>
              <a:rect l="0" t="0" r="r" b="b"/>
              <a:pathLst>
                <a:path w="72" h="100">
                  <a:moveTo>
                    <a:pt x="64" y="2"/>
                  </a:moveTo>
                  <a:lnTo>
                    <a:pt x="64" y="2"/>
                  </a:lnTo>
                  <a:lnTo>
                    <a:pt x="49" y="26"/>
                  </a:lnTo>
                  <a:lnTo>
                    <a:pt x="34" y="49"/>
                  </a:lnTo>
                  <a:lnTo>
                    <a:pt x="19" y="70"/>
                  </a:lnTo>
                  <a:lnTo>
                    <a:pt x="2" y="92"/>
                  </a:lnTo>
                  <a:lnTo>
                    <a:pt x="2" y="92"/>
                  </a:lnTo>
                  <a:lnTo>
                    <a:pt x="1" y="93"/>
                  </a:lnTo>
                  <a:lnTo>
                    <a:pt x="0" y="95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5" y="100"/>
                  </a:lnTo>
                  <a:lnTo>
                    <a:pt x="8" y="99"/>
                  </a:lnTo>
                  <a:lnTo>
                    <a:pt x="9" y="98"/>
                  </a:lnTo>
                  <a:lnTo>
                    <a:pt x="9" y="98"/>
                  </a:lnTo>
                  <a:lnTo>
                    <a:pt x="26" y="77"/>
                  </a:lnTo>
                  <a:lnTo>
                    <a:pt x="42" y="54"/>
                  </a:lnTo>
                  <a:lnTo>
                    <a:pt x="57" y="31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2" y="5"/>
                  </a:lnTo>
                  <a:lnTo>
                    <a:pt x="72" y="3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5" y="1"/>
                  </a:lnTo>
                  <a:lnTo>
                    <a:pt x="64" y="2"/>
                  </a:lnTo>
                  <a:lnTo>
                    <a:pt x="6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860">
              <a:extLst>
                <a:ext uri="{FF2B5EF4-FFF2-40B4-BE49-F238E27FC236}">
                  <a16:creationId xmlns:a16="http://schemas.microsoft.com/office/drawing/2014/main" id="{543C0195-06B6-E5C8-960E-75176322EF77}"/>
                </a:ext>
              </a:extLst>
            </p:cNvPr>
            <p:cNvSpPr/>
            <p:nvPr/>
          </p:nvSpPr>
          <p:spPr bwMode="auto">
            <a:xfrm>
              <a:off x="4197351" y="1582738"/>
              <a:ext cx="23813" cy="76200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35" y="4"/>
                </a:cxn>
                <a:cxn ang="0">
                  <a:pos x="30" y="27"/>
                </a:cxn>
                <a:cxn ang="0">
                  <a:pos x="25" y="50"/>
                </a:cxn>
                <a:cxn ang="0">
                  <a:pos x="19" y="73"/>
                </a:cxn>
                <a:cxn ang="0">
                  <a:pos x="15" y="84"/>
                </a:cxn>
                <a:cxn ang="0">
                  <a:pos x="9" y="96"/>
                </a:cxn>
                <a:cxn ang="0">
                  <a:pos x="9" y="96"/>
                </a:cxn>
                <a:cxn ang="0">
                  <a:pos x="5" y="106"/>
                </a:cxn>
                <a:cxn ang="0">
                  <a:pos x="1" y="117"/>
                </a:cxn>
                <a:cxn ang="0">
                  <a:pos x="0" y="124"/>
                </a:cxn>
                <a:cxn ang="0">
                  <a:pos x="0" y="130"/>
                </a:cxn>
                <a:cxn ang="0">
                  <a:pos x="0" y="135"/>
                </a:cxn>
                <a:cxn ang="0">
                  <a:pos x="2" y="141"/>
                </a:cxn>
                <a:cxn ang="0">
                  <a:pos x="2" y="141"/>
                </a:cxn>
                <a:cxn ang="0">
                  <a:pos x="3" y="142"/>
                </a:cxn>
                <a:cxn ang="0">
                  <a:pos x="5" y="143"/>
                </a:cxn>
                <a:cxn ang="0">
                  <a:pos x="6" y="143"/>
                </a:cxn>
                <a:cxn ang="0">
                  <a:pos x="8" y="143"/>
                </a:cxn>
                <a:cxn ang="0">
                  <a:pos x="10" y="140"/>
                </a:cxn>
                <a:cxn ang="0">
                  <a:pos x="12" y="138"/>
                </a:cxn>
                <a:cxn ang="0">
                  <a:pos x="10" y="136"/>
                </a:cxn>
                <a:cxn ang="0">
                  <a:pos x="10" y="136"/>
                </a:cxn>
                <a:cxn ang="0">
                  <a:pos x="9" y="133"/>
                </a:cxn>
                <a:cxn ang="0">
                  <a:pos x="8" y="130"/>
                </a:cxn>
                <a:cxn ang="0">
                  <a:pos x="9" y="123"/>
                </a:cxn>
                <a:cxn ang="0">
                  <a:pos x="10" y="114"/>
                </a:cxn>
                <a:cxn ang="0">
                  <a:pos x="14" y="106"/>
                </a:cxn>
                <a:cxn ang="0">
                  <a:pos x="22" y="90"/>
                </a:cxn>
                <a:cxn ang="0">
                  <a:pos x="28" y="78"/>
                </a:cxn>
                <a:cxn ang="0">
                  <a:pos x="28" y="78"/>
                </a:cxn>
                <a:cxn ang="0">
                  <a:pos x="31" y="70"/>
                </a:cxn>
                <a:cxn ang="0">
                  <a:pos x="34" y="60"/>
                </a:cxn>
                <a:cxn ang="0">
                  <a:pos x="38" y="43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5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5" y="4"/>
                </a:cxn>
                <a:cxn ang="0">
                  <a:pos x="35" y="4"/>
                </a:cxn>
              </a:cxnLst>
              <a:rect l="0" t="0" r="r" b="b"/>
              <a:pathLst>
                <a:path w="45" h="143">
                  <a:moveTo>
                    <a:pt x="35" y="4"/>
                  </a:moveTo>
                  <a:lnTo>
                    <a:pt x="35" y="4"/>
                  </a:lnTo>
                  <a:lnTo>
                    <a:pt x="30" y="27"/>
                  </a:lnTo>
                  <a:lnTo>
                    <a:pt x="25" y="50"/>
                  </a:lnTo>
                  <a:lnTo>
                    <a:pt x="19" y="73"/>
                  </a:lnTo>
                  <a:lnTo>
                    <a:pt x="15" y="84"/>
                  </a:lnTo>
                  <a:lnTo>
                    <a:pt x="9" y="96"/>
                  </a:lnTo>
                  <a:lnTo>
                    <a:pt x="9" y="96"/>
                  </a:lnTo>
                  <a:lnTo>
                    <a:pt x="5" y="106"/>
                  </a:lnTo>
                  <a:lnTo>
                    <a:pt x="1" y="117"/>
                  </a:lnTo>
                  <a:lnTo>
                    <a:pt x="0" y="124"/>
                  </a:lnTo>
                  <a:lnTo>
                    <a:pt x="0" y="130"/>
                  </a:lnTo>
                  <a:lnTo>
                    <a:pt x="0" y="135"/>
                  </a:lnTo>
                  <a:lnTo>
                    <a:pt x="2" y="141"/>
                  </a:lnTo>
                  <a:lnTo>
                    <a:pt x="2" y="141"/>
                  </a:lnTo>
                  <a:lnTo>
                    <a:pt x="3" y="142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8" y="143"/>
                  </a:lnTo>
                  <a:lnTo>
                    <a:pt x="10" y="140"/>
                  </a:lnTo>
                  <a:lnTo>
                    <a:pt x="12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9" y="133"/>
                  </a:lnTo>
                  <a:lnTo>
                    <a:pt x="8" y="130"/>
                  </a:lnTo>
                  <a:lnTo>
                    <a:pt x="9" y="123"/>
                  </a:lnTo>
                  <a:lnTo>
                    <a:pt x="10" y="114"/>
                  </a:lnTo>
                  <a:lnTo>
                    <a:pt x="14" y="106"/>
                  </a:lnTo>
                  <a:lnTo>
                    <a:pt x="22" y="90"/>
                  </a:lnTo>
                  <a:lnTo>
                    <a:pt x="28" y="78"/>
                  </a:lnTo>
                  <a:lnTo>
                    <a:pt x="28" y="78"/>
                  </a:lnTo>
                  <a:lnTo>
                    <a:pt x="31" y="70"/>
                  </a:lnTo>
                  <a:lnTo>
                    <a:pt x="34" y="60"/>
                  </a:lnTo>
                  <a:lnTo>
                    <a:pt x="38" y="43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5" y="4"/>
                  </a:lnTo>
                  <a:lnTo>
                    <a:pt x="3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861">
              <a:extLst>
                <a:ext uri="{FF2B5EF4-FFF2-40B4-BE49-F238E27FC236}">
                  <a16:creationId xmlns:a16="http://schemas.microsoft.com/office/drawing/2014/main" id="{9C3703C3-BA3D-AD14-3FF1-C7C91734DA4F}"/>
                </a:ext>
              </a:extLst>
            </p:cNvPr>
            <p:cNvSpPr/>
            <p:nvPr/>
          </p:nvSpPr>
          <p:spPr bwMode="auto">
            <a:xfrm>
              <a:off x="4222751" y="1576388"/>
              <a:ext cx="44450" cy="125413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71" y="3"/>
                </a:cxn>
                <a:cxn ang="0">
                  <a:pos x="66" y="14"/>
                </a:cxn>
                <a:cxn ang="0">
                  <a:pos x="61" y="26"/>
                </a:cxn>
                <a:cxn ang="0">
                  <a:pos x="55" y="37"/>
                </a:cxn>
                <a:cxn ang="0">
                  <a:pos x="50" y="49"/>
                </a:cxn>
                <a:cxn ang="0">
                  <a:pos x="50" y="49"/>
                </a:cxn>
                <a:cxn ang="0">
                  <a:pos x="44" y="64"/>
                </a:cxn>
                <a:cxn ang="0">
                  <a:pos x="40" y="81"/>
                </a:cxn>
                <a:cxn ang="0">
                  <a:pos x="32" y="113"/>
                </a:cxn>
                <a:cxn ang="0">
                  <a:pos x="32" y="113"/>
                </a:cxn>
                <a:cxn ang="0">
                  <a:pos x="23" y="143"/>
                </a:cxn>
                <a:cxn ang="0">
                  <a:pos x="12" y="172"/>
                </a:cxn>
                <a:cxn ang="0">
                  <a:pos x="8" y="187"/>
                </a:cxn>
                <a:cxn ang="0">
                  <a:pos x="4" y="202"/>
                </a:cxn>
                <a:cxn ang="0">
                  <a:pos x="2" y="217"/>
                </a:cxn>
                <a:cxn ang="0">
                  <a:pos x="0" y="233"/>
                </a:cxn>
                <a:cxn ang="0">
                  <a:pos x="0" y="233"/>
                </a:cxn>
                <a:cxn ang="0">
                  <a:pos x="1" y="234"/>
                </a:cxn>
                <a:cxn ang="0">
                  <a:pos x="2" y="236"/>
                </a:cxn>
                <a:cxn ang="0">
                  <a:pos x="3" y="237"/>
                </a:cxn>
                <a:cxn ang="0">
                  <a:pos x="5" y="237"/>
                </a:cxn>
                <a:cxn ang="0">
                  <a:pos x="7" y="237"/>
                </a:cxn>
                <a:cxn ang="0">
                  <a:pos x="8" y="236"/>
                </a:cxn>
                <a:cxn ang="0">
                  <a:pos x="9" y="234"/>
                </a:cxn>
                <a:cxn ang="0">
                  <a:pos x="10" y="233"/>
                </a:cxn>
                <a:cxn ang="0">
                  <a:pos x="10" y="233"/>
                </a:cxn>
                <a:cxn ang="0">
                  <a:pos x="11" y="217"/>
                </a:cxn>
                <a:cxn ang="0">
                  <a:pos x="13" y="203"/>
                </a:cxn>
                <a:cxn ang="0">
                  <a:pos x="17" y="188"/>
                </a:cxn>
                <a:cxn ang="0">
                  <a:pos x="22" y="173"/>
                </a:cxn>
                <a:cxn ang="0">
                  <a:pos x="31" y="144"/>
                </a:cxn>
                <a:cxn ang="0">
                  <a:pos x="41" y="116"/>
                </a:cxn>
                <a:cxn ang="0">
                  <a:pos x="41" y="116"/>
                </a:cxn>
                <a:cxn ang="0">
                  <a:pos x="49" y="87"/>
                </a:cxn>
                <a:cxn ang="0">
                  <a:pos x="57" y="58"/>
                </a:cxn>
                <a:cxn ang="0">
                  <a:pos x="57" y="58"/>
                </a:cxn>
                <a:cxn ang="0">
                  <a:pos x="62" y="44"/>
                </a:cxn>
                <a:cxn ang="0">
                  <a:pos x="68" y="32"/>
                </a:cxn>
                <a:cxn ang="0">
                  <a:pos x="74" y="18"/>
                </a:cxn>
                <a:cxn ang="0">
                  <a:pos x="81" y="5"/>
                </a:cxn>
                <a:cxn ang="0">
                  <a:pos x="81" y="5"/>
                </a:cxn>
                <a:cxn ang="0">
                  <a:pos x="82" y="4"/>
                </a:cxn>
                <a:cxn ang="0">
                  <a:pos x="81" y="2"/>
                </a:cxn>
                <a:cxn ang="0">
                  <a:pos x="80" y="1"/>
                </a:cxn>
                <a:cxn ang="0">
                  <a:pos x="78" y="0"/>
                </a:cxn>
                <a:cxn ang="0">
                  <a:pos x="74" y="0"/>
                </a:cxn>
                <a:cxn ang="0">
                  <a:pos x="73" y="1"/>
                </a:cxn>
                <a:cxn ang="0">
                  <a:pos x="71" y="3"/>
                </a:cxn>
                <a:cxn ang="0">
                  <a:pos x="71" y="3"/>
                </a:cxn>
              </a:cxnLst>
              <a:rect l="0" t="0" r="r" b="b"/>
              <a:pathLst>
                <a:path w="82" h="237">
                  <a:moveTo>
                    <a:pt x="71" y="3"/>
                  </a:moveTo>
                  <a:lnTo>
                    <a:pt x="71" y="3"/>
                  </a:lnTo>
                  <a:lnTo>
                    <a:pt x="66" y="14"/>
                  </a:lnTo>
                  <a:lnTo>
                    <a:pt x="61" y="26"/>
                  </a:lnTo>
                  <a:lnTo>
                    <a:pt x="55" y="37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4" y="64"/>
                  </a:lnTo>
                  <a:lnTo>
                    <a:pt x="40" y="81"/>
                  </a:lnTo>
                  <a:lnTo>
                    <a:pt x="32" y="113"/>
                  </a:lnTo>
                  <a:lnTo>
                    <a:pt x="32" y="113"/>
                  </a:lnTo>
                  <a:lnTo>
                    <a:pt x="23" y="143"/>
                  </a:lnTo>
                  <a:lnTo>
                    <a:pt x="12" y="172"/>
                  </a:lnTo>
                  <a:lnTo>
                    <a:pt x="8" y="187"/>
                  </a:lnTo>
                  <a:lnTo>
                    <a:pt x="4" y="202"/>
                  </a:lnTo>
                  <a:lnTo>
                    <a:pt x="2" y="217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1" y="234"/>
                  </a:lnTo>
                  <a:lnTo>
                    <a:pt x="2" y="236"/>
                  </a:lnTo>
                  <a:lnTo>
                    <a:pt x="3" y="237"/>
                  </a:lnTo>
                  <a:lnTo>
                    <a:pt x="5" y="237"/>
                  </a:lnTo>
                  <a:lnTo>
                    <a:pt x="7" y="237"/>
                  </a:lnTo>
                  <a:lnTo>
                    <a:pt x="8" y="236"/>
                  </a:lnTo>
                  <a:lnTo>
                    <a:pt x="9" y="234"/>
                  </a:lnTo>
                  <a:lnTo>
                    <a:pt x="10" y="233"/>
                  </a:lnTo>
                  <a:lnTo>
                    <a:pt x="10" y="233"/>
                  </a:lnTo>
                  <a:lnTo>
                    <a:pt x="11" y="217"/>
                  </a:lnTo>
                  <a:lnTo>
                    <a:pt x="13" y="203"/>
                  </a:lnTo>
                  <a:lnTo>
                    <a:pt x="17" y="188"/>
                  </a:lnTo>
                  <a:lnTo>
                    <a:pt x="22" y="173"/>
                  </a:lnTo>
                  <a:lnTo>
                    <a:pt x="31" y="144"/>
                  </a:lnTo>
                  <a:lnTo>
                    <a:pt x="41" y="116"/>
                  </a:lnTo>
                  <a:lnTo>
                    <a:pt x="41" y="116"/>
                  </a:lnTo>
                  <a:lnTo>
                    <a:pt x="49" y="87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62" y="44"/>
                  </a:lnTo>
                  <a:lnTo>
                    <a:pt x="68" y="32"/>
                  </a:lnTo>
                  <a:lnTo>
                    <a:pt x="74" y="18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4"/>
                  </a:lnTo>
                  <a:lnTo>
                    <a:pt x="81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3" y="1"/>
                  </a:lnTo>
                  <a:lnTo>
                    <a:pt x="71" y="3"/>
                  </a:lnTo>
                  <a:lnTo>
                    <a:pt x="7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862">
              <a:extLst>
                <a:ext uri="{FF2B5EF4-FFF2-40B4-BE49-F238E27FC236}">
                  <a16:creationId xmlns:a16="http://schemas.microsoft.com/office/drawing/2014/main" id="{AB6A7A73-B936-2847-370C-BE93E5156ADB}"/>
                </a:ext>
              </a:extLst>
            </p:cNvPr>
            <p:cNvSpPr/>
            <p:nvPr/>
          </p:nvSpPr>
          <p:spPr bwMode="auto">
            <a:xfrm>
              <a:off x="4248151" y="1555751"/>
              <a:ext cx="63500" cy="155575"/>
            </a:xfrm>
            <a:custGeom>
              <a:avLst/>
              <a:gdLst/>
              <a:ahLst/>
              <a:cxnLst>
                <a:cxn ang="0">
                  <a:pos x="110" y="3"/>
                </a:cxn>
                <a:cxn ang="0">
                  <a:pos x="110" y="3"/>
                </a:cxn>
                <a:cxn ang="0">
                  <a:pos x="100" y="19"/>
                </a:cxn>
                <a:cxn ang="0">
                  <a:pos x="92" y="37"/>
                </a:cxn>
                <a:cxn ang="0">
                  <a:pos x="75" y="72"/>
                </a:cxn>
                <a:cxn ang="0">
                  <a:pos x="61" y="108"/>
                </a:cxn>
                <a:cxn ang="0">
                  <a:pos x="47" y="143"/>
                </a:cxn>
                <a:cxn ang="0">
                  <a:pos x="47" y="143"/>
                </a:cxn>
                <a:cxn ang="0">
                  <a:pos x="40" y="166"/>
                </a:cxn>
                <a:cxn ang="0">
                  <a:pos x="33" y="189"/>
                </a:cxn>
                <a:cxn ang="0">
                  <a:pos x="25" y="211"/>
                </a:cxn>
                <a:cxn ang="0">
                  <a:pos x="21" y="222"/>
                </a:cxn>
                <a:cxn ang="0">
                  <a:pos x="16" y="233"/>
                </a:cxn>
                <a:cxn ang="0">
                  <a:pos x="16" y="233"/>
                </a:cxn>
                <a:cxn ang="0">
                  <a:pos x="10" y="247"/>
                </a:cxn>
                <a:cxn ang="0">
                  <a:pos x="5" y="261"/>
                </a:cxn>
                <a:cxn ang="0">
                  <a:pos x="2" y="275"/>
                </a:cxn>
                <a:cxn ang="0">
                  <a:pos x="0" y="291"/>
                </a:cxn>
                <a:cxn ang="0">
                  <a:pos x="0" y="291"/>
                </a:cxn>
                <a:cxn ang="0">
                  <a:pos x="1" y="293"/>
                </a:cxn>
                <a:cxn ang="0">
                  <a:pos x="2" y="294"/>
                </a:cxn>
                <a:cxn ang="0">
                  <a:pos x="3" y="295"/>
                </a:cxn>
                <a:cxn ang="0">
                  <a:pos x="5" y="295"/>
                </a:cxn>
                <a:cxn ang="0">
                  <a:pos x="6" y="295"/>
                </a:cxn>
                <a:cxn ang="0">
                  <a:pos x="8" y="294"/>
                </a:cxn>
                <a:cxn ang="0">
                  <a:pos x="9" y="293"/>
                </a:cxn>
                <a:cxn ang="0">
                  <a:pos x="9" y="291"/>
                </a:cxn>
                <a:cxn ang="0">
                  <a:pos x="9" y="291"/>
                </a:cxn>
                <a:cxn ang="0">
                  <a:pos x="10" y="281"/>
                </a:cxn>
                <a:cxn ang="0">
                  <a:pos x="12" y="272"/>
                </a:cxn>
                <a:cxn ang="0">
                  <a:pos x="18" y="255"/>
                </a:cxn>
                <a:cxn ang="0">
                  <a:pos x="24" y="239"/>
                </a:cxn>
                <a:cxn ang="0">
                  <a:pos x="31" y="221"/>
                </a:cxn>
                <a:cxn ang="0">
                  <a:pos x="31" y="221"/>
                </a:cxn>
                <a:cxn ang="0">
                  <a:pos x="36" y="203"/>
                </a:cxn>
                <a:cxn ang="0">
                  <a:pos x="42" y="184"/>
                </a:cxn>
                <a:cxn ang="0">
                  <a:pos x="57" y="147"/>
                </a:cxn>
                <a:cxn ang="0">
                  <a:pos x="57" y="147"/>
                </a:cxn>
                <a:cxn ang="0">
                  <a:pos x="70" y="111"/>
                </a:cxn>
                <a:cxn ang="0">
                  <a:pos x="85" y="75"/>
                </a:cxn>
                <a:cxn ang="0">
                  <a:pos x="100" y="41"/>
                </a:cxn>
                <a:cxn ang="0">
                  <a:pos x="108" y="24"/>
                </a:cxn>
                <a:cxn ang="0">
                  <a:pos x="118" y="8"/>
                </a:cxn>
                <a:cxn ang="0">
                  <a:pos x="118" y="8"/>
                </a:cxn>
                <a:cxn ang="0">
                  <a:pos x="119" y="6"/>
                </a:cxn>
                <a:cxn ang="0">
                  <a:pos x="119" y="4"/>
                </a:cxn>
                <a:cxn ang="0">
                  <a:pos x="118" y="3"/>
                </a:cxn>
                <a:cxn ang="0">
                  <a:pos x="117" y="1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1"/>
                </a:cxn>
                <a:cxn ang="0">
                  <a:pos x="110" y="3"/>
                </a:cxn>
                <a:cxn ang="0">
                  <a:pos x="110" y="3"/>
                </a:cxn>
              </a:cxnLst>
              <a:rect l="0" t="0" r="r" b="b"/>
              <a:pathLst>
                <a:path w="119" h="295">
                  <a:moveTo>
                    <a:pt x="110" y="3"/>
                  </a:moveTo>
                  <a:lnTo>
                    <a:pt x="110" y="3"/>
                  </a:lnTo>
                  <a:lnTo>
                    <a:pt x="100" y="19"/>
                  </a:lnTo>
                  <a:lnTo>
                    <a:pt x="92" y="37"/>
                  </a:lnTo>
                  <a:lnTo>
                    <a:pt x="75" y="72"/>
                  </a:lnTo>
                  <a:lnTo>
                    <a:pt x="61" y="108"/>
                  </a:lnTo>
                  <a:lnTo>
                    <a:pt x="47" y="143"/>
                  </a:lnTo>
                  <a:lnTo>
                    <a:pt x="47" y="143"/>
                  </a:lnTo>
                  <a:lnTo>
                    <a:pt x="40" y="166"/>
                  </a:lnTo>
                  <a:lnTo>
                    <a:pt x="33" y="189"/>
                  </a:lnTo>
                  <a:lnTo>
                    <a:pt x="25" y="211"/>
                  </a:lnTo>
                  <a:lnTo>
                    <a:pt x="21" y="222"/>
                  </a:lnTo>
                  <a:lnTo>
                    <a:pt x="16" y="233"/>
                  </a:lnTo>
                  <a:lnTo>
                    <a:pt x="16" y="233"/>
                  </a:lnTo>
                  <a:lnTo>
                    <a:pt x="10" y="247"/>
                  </a:lnTo>
                  <a:lnTo>
                    <a:pt x="5" y="261"/>
                  </a:lnTo>
                  <a:lnTo>
                    <a:pt x="2" y="275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1" y="293"/>
                  </a:lnTo>
                  <a:lnTo>
                    <a:pt x="2" y="294"/>
                  </a:lnTo>
                  <a:lnTo>
                    <a:pt x="3" y="295"/>
                  </a:lnTo>
                  <a:lnTo>
                    <a:pt x="5" y="295"/>
                  </a:lnTo>
                  <a:lnTo>
                    <a:pt x="6" y="295"/>
                  </a:lnTo>
                  <a:lnTo>
                    <a:pt x="8" y="294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9" y="291"/>
                  </a:lnTo>
                  <a:lnTo>
                    <a:pt x="10" y="281"/>
                  </a:lnTo>
                  <a:lnTo>
                    <a:pt x="12" y="272"/>
                  </a:lnTo>
                  <a:lnTo>
                    <a:pt x="18" y="255"/>
                  </a:lnTo>
                  <a:lnTo>
                    <a:pt x="24" y="239"/>
                  </a:lnTo>
                  <a:lnTo>
                    <a:pt x="31" y="221"/>
                  </a:lnTo>
                  <a:lnTo>
                    <a:pt x="31" y="221"/>
                  </a:lnTo>
                  <a:lnTo>
                    <a:pt x="36" y="203"/>
                  </a:lnTo>
                  <a:lnTo>
                    <a:pt x="42" y="184"/>
                  </a:lnTo>
                  <a:lnTo>
                    <a:pt x="57" y="147"/>
                  </a:lnTo>
                  <a:lnTo>
                    <a:pt x="57" y="147"/>
                  </a:lnTo>
                  <a:lnTo>
                    <a:pt x="70" y="111"/>
                  </a:lnTo>
                  <a:lnTo>
                    <a:pt x="85" y="75"/>
                  </a:lnTo>
                  <a:lnTo>
                    <a:pt x="100" y="41"/>
                  </a:lnTo>
                  <a:lnTo>
                    <a:pt x="108" y="24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19" y="6"/>
                  </a:lnTo>
                  <a:lnTo>
                    <a:pt x="119" y="4"/>
                  </a:lnTo>
                  <a:lnTo>
                    <a:pt x="118" y="3"/>
                  </a:lnTo>
                  <a:lnTo>
                    <a:pt x="117" y="1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863">
              <a:extLst>
                <a:ext uri="{FF2B5EF4-FFF2-40B4-BE49-F238E27FC236}">
                  <a16:creationId xmlns:a16="http://schemas.microsoft.com/office/drawing/2014/main" id="{CF4638CF-8328-5C32-4E4C-3D6F668B2CA6}"/>
                </a:ext>
              </a:extLst>
            </p:cNvPr>
            <p:cNvSpPr/>
            <p:nvPr/>
          </p:nvSpPr>
          <p:spPr bwMode="auto">
            <a:xfrm>
              <a:off x="4270376" y="1550988"/>
              <a:ext cx="69850" cy="173038"/>
            </a:xfrm>
            <a:custGeom>
              <a:avLst/>
              <a:gdLst/>
              <a:ahLst/>
              <a:cxnLst>
                <a:cxn ang="0">
                  <a:pos x="120" y="2"/>
                </a:cxn>
                <a:cxn ang="0">
                  <a:pos x="120" y="2"/>
                </a:cxn>
                <a:cxn ang="0">
                  <a:pos x="111" y="21"/>
                </a:cxn>
                <a:cxn ang="0">
                  <a:pos x="103" y="40"/>
                </a:cxn>
                <a:cxn ang="0">
                  <a:pos x="95" y="58"/>
                </a:cxn>
                <a:cxn ang="0">
                  <a:pos x="89" y="78"/>
                </a:cxn>
                <a:cxn ang="0">
                  <a:pos x="79" y="117"/>
                </a:cxn>
                <a:cxn ang="0">
                  <a:pos x="69" y="157"/>
                </a:cxn>
                <a:cxn ang="0">
                  <a:pos x="69" y="157"/>
                </a:cxn>
                <a:cxn ang="0">
                  <a:pos x="62" y="180"/>
                </a:cxn>
                <a:cxn ang="0">
                  <a:pos x="54" y="204"/>
                </a:cxn>
                <a:cxn ang="0">
                  <a:pos x="45" y="227"/>
                </a:cxn>
                <a:cxn ang="0">
                  <a:pos x="35" y="250"/>
                </a:cxn>
                <a:cxn ang="0">
                  <a:pos x="35" y="250"/>
                </a:cxn>
                <a:cxn ang="0">
                  <a:pos x="26" y="268"/>
                </a:cxn>
                <a:cxn ang="0">
                  <a:pos x="18" y="285"/>
                </a:cxn>
                <a:cxn ang="0">
                  <a:pos x="8" y="304"/>
                </a:cxn>
                <a:cxn ang="0">
                  <a:pos x="1" y="322"/>
                </a:cxn>
                <a:cxn ang="0">
                  <a:pos x="1" y="322"/>
                </a:cxn>
                <a:cxn ang="0">
                  <a:pos x="0" y="325"/>
                </a:cxn>
                <a:cxn ang="0">
                  <a:pos x="1" y="326"/>
                </a:cxn>
                <a:cxn ang="0">
                  <a:pos x="2" y="327"/>
                </a:cxn>
                <a:cxn ang="0">
                  <a:pos x="4" y="328"/>
                </a:cxn>
                <a:cxn ang="0">
                  <a:pos x="7" y="328"/>
                </a:cxn>
                <a:cxn ang="0">
                  <a:pos x="9" y="327"/>
                </a:cxn>
                <a:cxn ang="0">
                  <a:pos x="10" y="325"/>
                </a:cxn>
                <a:cxn ang="0">
                  <a:pos x="10" y="325"/>
                </a:cxn>
                <a:cxn ang="0">
                  <a:pos x="19" y="305"/>
                </a:cxn>
                <a:cxn ang="0">
                  <a:pos x="28" y="285"/>
                </a:cxn>
                <a:cxn ang="0">
                  <a:pos x="37" y="267"/>
                </a:cxn>
                <a:cxn ang="0">
                  <a:pos x="47" y="247"/>
                </a:cxn>
                <a:cxn ang="0">
                  <a:pos x="47" y="247"/>
                </a:cxn>
                <a:cxn ang="0">
                  <a:pos x="61" y="212"/>
                </a:cxn>
                <a:cxn ang="0">
                  <a:pos x="68" y="194"/>
                </a:cxn>
                <a:cxn ang="0">
                  <a:pos x="75" y="175"/>
                </a:cxn>
                <a:cxn ang="0">
                  <a:pos x="75" y="175"/>
                </a:cxn>
                <a:cxn ang="0">
                  <a:pos x="81" y="155"/>
                </a:cxn>
                <a:cxn ang="0">
                  <a:pos x="86" y="133"/>
                </a:cxn>
                <a:cxn ang="0">
                  <a:pos x="96" y="89"/>
                </a:cxn>
                <a:cxn ang="0">
                  <a:pos x="103" y="69"/>
                </a:cxn>
                <a:cxn ang="0">
                  <a:pos x="110" y="48"/>
                </a:cxn>
                <a:cxn ang="0">
                  <a:pos x="118" y="27"/>
                </a:cxn>
                <a:cxn ang="0">
                  <a:pos x="129" y="7"/>
                </a:cxn>
                <a:cxn ang="0">
                  <a:pos x="129" y="7"/>
                </a:cxn>
                <a:cxn ang="0">
                  <a:pos x="130" y="5"/>
                </a:cxn>
                <a:cxn ang="0">
                  <a:pos x="129" y="3"/>
                </a:cxn>
                <a:cxn ang="0">
                  <a:pos x="127" y="2"/>
                </a:cxn>
                <a:cxn ang="0">
                  <a:pos x="126" y="0"/>
                </a:cxn>
                <a:cxn ang="0">
                  <a:pos x="125" y="0"/>
                </a:cxn>
                <a:cxn ang="0">
                  <a:pos x="123" y="0"/>
                </a:cxn>
                <a:cxn ang="0">
                  <a:pos x="121" y="1"/>
                </a:cxn>
                <a:cxn ang="0">
                  <a:pos x="120" y="2"/>
                </a:cxn>
                <a:cxn ang="0">
                  <a:pos x="120" y="2"/>
                </a:cxn>
              </a:cxnLst>
              <a:rect l="0" t="0" r="r" b="b"/>
              <a:pathLst>
                <a:path w="130" h="328">
                  <a:moveTo>
                    <a:pt x="120" y="2"/>
                  </a:moveTo>
                  <a:lnTo>
                    <a:pt x="120" y="2"/>
                  </a:lnTo>
                  <a:lnTo>
                    <a:pt x="111" y="21"/>
                  </a:lnTo>
                  <a:lnTo>
                    <a:pt x="103" y="40"/>
                  </a:lnTo>
                  <a:lnTo>
                    <a:pt x="95" y="58"/>
                  </a:lnTo>
                  <a:lnTo>
                    <a:pt x="89" y="78"/>
                  </a:lnTo>
                  <a:lnTo>
                    <a:pt x="79" y="117"/>
                  </a:lnTo>
                  <a:lnTo>
                    <a:pt x="69" y="157"/>
                  </a:lnTo>
                  <a:lnTo>
                    <a:pt x="69" y="157"/>
                  </a:lnTo>
                  <a:lnTo>
                    <a:pt x="62" y="180"/>
                  </a:lnTo>
                  <a:lnTo>
                    <a:pt x="54" y="204"/>
                  </a:lnTo>
                  <a:lnTo>
                    <a:pt x="45" y="227"/>
                  </a:lnTo>
                  <a:lnTo>
                    <a:pt x="35" y="250"/>
                  </a:lnTo>
                  <a:lnTo>
                    <a:pt x="35" y="250"/>
                  </a:lnTo>
                  <a:lnTo>
                    <a:pt x="26" y="268"/>
                  </a:lnTo>
                  <a:lnTo>
                    <a:pt x="18" y="285"/>
                  </a:lnTo>
                  <a:lnTo>
                    <a:pt x="8" y="304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0" y="325"/>
                  </a:lnTo>
                  <a:lnTo>
                    <a:pt x="1" y="326"/>
                  </a:lnTo>
                  <a:lnTo>
                    <a:pt x="2" y="327"/>
                  </a:lnTo>
                  <a:lnTo>
                    <a:pt x="4" y="328"/>
                  </a:lnTo>
                  <a:lnTo>
                    <a:pt x="7" y="328"/>
                  </a:lnTo>
                  <a:lnTo>
                    <a:pt x="9" y="327"/>
                  </a:lnTo>
                  <a:lnTo>
                    <a:pt x="10" y="325"/>
                  </a:lnTo>
                  <a:lnTo>
                    <a:pt x="10" y="325"/>
                  </a:lnTo>
                  <a:lnTo>
                    <a:pt x="19" y="305"/>
                  </a:lnTo>
                  <a:lnTo>
                    <a:pt x="28" y="285"/>
                  </a:lnTo>
                  <a:lnTo>
                    <a:pt x="37" y="267"/>
                  </a:lnTo>
                  <a:lnTo>
                    <a:pt x="47" y="247"/>
                  </a:lnTo>
                  <a:lnTo>
                    <a:pt x="47" y="247"/>
                  </a:lnTo>
                  <a:lnTo>
                    <a:pt x="61" y="212"/>
                  </a:lnTo>
                  <a:lnTo>
                    <a:pt x="68" y="194"/>
                  </a:lnTo>
                  <a:lnTo>
                    <a:pt x="75" y="175"/>
                  </a:lnTo>
                  <a:lnTo>
                    <a:pt x="75" y="175"/>
                  </a:lnTo>
                  <a:lnTo>
                    <a:pt x="81" y="155"/>
                  </a:lnTo>
                  <a:lnTo>
                    <a:pt x="86" y="133"/>
                  </a:lnTo>
                  <a:lnTo>
                    <a:pt x="96" y="89"/>
                  </a:lnTo>
                  <a:lnTo>
                    <a:pt x="103" y="69"/>
                  </a:lnTo>
                  <a:lnTo>
                    <a:pt x="110" y="48"/>
                  </a:lnTo>
                  <a:lnTo>
                    <a:pt x="118" y="27"/>
                  </a:lnTo>
                  <a:lnTo>
                    <a:pt x="129" y="7"/>
                  </a:lnTo>
                  <a:lnTo>
                    <a:pt x="129" y="7"/>
                  </a:lnTo>
                  <a:lnTo>
                    <a:pt x="130" y="5"/>
                  </a:lnTo>
                  <a:lnTo>
                    <a:pt x="129" y="3"/>
                  </a:lnTo>
                  <a:lnTo>
                    <a:pt x="127" y="2"/>
                  </a:lnTo>
                  <a:lnTo>
                    <a:pt x="126" y="0"/>
                  </a:lnTo>
                  <a:lnTo>
                    <a:pt x="125" y="0"/>
                  </a:lnTo>
                  <a:lnTo>
                    <a:pt x="123" y="0"/>
                  </a:lnTo>
                  <a:lnTo>
                    <a:pt x="121" y="1"/>
                  </a:lnTo>
                  <a:lnTo>
                    <a:pt x="120" y="2"/>
                  </a:lnTo>
                  <a:lnTo>
                    <a:pt x="1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864">
              <a:extLst>
                <a:ext uri="{FF2B5EF4-FFF2-40B4-BE49-F238E27FC236}">
                  <a16:creationId xmlns:a16="http://schemas.microsoft.com/office/drawing/2014/main" id="{AD590C81-40EE-40C5-9C55-370E0C809344}"/>
                </a:ext>
              </a:extLst>
            </p:cNvPr>
            <p:cNvSpPr/>
            <p:nvPr/>
          </p:nvSpPr>
          <p:spPr bwMode="auto">
            <a:xfrm>
              <a:off x="4294188" y="1577976"/>
              <a:ext cx="60325" cy="163513"/>
            </a:xfrm>
            <a:custGeom>
              <a:avLst/>
              <a:gdLst/>
              <a:ahLst/>
              <a:cxnLst>
                <a:cxn ang="0">
                  <a:pos x="105" y="2"/>
                </a:cxn>
                <a:cxn ang="0">
                  <a:pos x="105" y="2"/>
                </a:cxn>
                <a:cxn ang="0">
                  <a:pos x="97" y="21"/>
                </a:cxn>
                <a:cxn ang="0">
                  <a:pos x="91" y="38"/>
                </a:cxn>
                <a:cxn ang="0">
                  <a:pos x="85" y="57"/>
                </a:cxn>
                <a:cxn ang="0">
                  <a:pos x="79" y="77"/>
                </a:cxn>
                <a:cxn ang="0">
                  <a:pos x="69" y="114"/>
                </a:cxn>
                <a:cxn ang="0">
                  <a:pos x="59" y="152"/>
                </a:cxn>
                <a:cxn ang="0">
                  <a:pos x="59" y="152"/>
                </a:cxn>
                <a:cxn ang="0">
                  <a:pos x="47" y="191"/>
                </a:cxn>
                <a:cxn ang="0">
                  <a:pos x="35" y="229"/>
                </a:cxn>
                <a:cxn ang="0">
                  <a:pos x="28" y="248"/>
                </a:cxn>
                <a:cxn ang="0">
                  <a:pos x="19" y="266"/>
                </a:cxn>
                <a:cxn ang="0">
                  <a:pos x="10" y="285"/>
                </a:cxn>
                <a:cxn ang="0">
                  <a:pos x="1" y="303"/>
                </a:cxn>
                <a:cxn ang="0">
                  <a:pos x="1" y="303"/>
                </a:cxn>
                <a:cxn ang="0">
                  <a:pos x="0" y="305"/>
                </a:cxn>
                <a:cxn ang="0">
                  <a:pos x="0" y="306"/>
                </a:cxn>
                <a:cxn ang="0">
                  <a:pos x="1" y="308"/>
                </a:cxn>
                <a:cxn ang="0">
                  <a:pos x="2" y="309"/>
                </a:cxn>
                <a:cxn ang="0">
                  <a:pos x="4" y="309"/>
                </a:cxn>
                <a:cxn ang="0">
                  <a:pos x="5" y="309"/>
                </a:cxn>
                <a:cxn ang="0">
                  <a:pos x="7" y="309"/>
                </a:cxn>
                <a:cxn ang="0">
                  <a:pos x="8" y="307"/>
                </a:cxn>
                <a:cxn ang="0">
                  <a:pos x="8" y="307"/>
                </a:cxn>
                <a:cxn ang="0">
                  <a:pos x="18" y="291"/>
                </a:cxn>
                <a:cxn ang="0">
                  <a:pos x="26" y="275"/>
                </a:cxn>
                <a:cxn ang="0">
                  <a:pos x="34" y="258"/>
                </a:cxn>
                <a:cxn ang="0">
                  <a:pos x="41" y="240"/>
                </a:cxn>
                <a:cxn ang="0">
                  <a:pos x="53" y="206"/>
                </a:cxn>
                <a:cxn ang="0">
                  <a:pos x="64" y="171"/>
                </a:cxn>
                <a:cxn ang="0">
                  <a:pos x="64" y="171"/>
                </a:cxn>
                <a:cxn ang="0">
                  <a:pos x="74" y="130"/>
                </a:cxn>
                <a:cxn ang="0">
                  <a:pos x="86" y="88"/>
                </a:cxn>
                <a:cxn ang="0">
                  <a:pos x="91" y="67"/>
                </a:cxn>
                <a:cxn ang="0">
                  <a:pos x="98" y="47"/>
                </a:cxn>
                <a:cxn ang="0">
                  <a:pos x="105" y="27"/>
                </a:cxn>
                <a:cxn ang="0">
                  <a:pos x="113" y="7"/>
                </a:cxn>
                <a:cxn ang="0">
                  <a:pos x="113" y="7"/>
                </a:cxn>
                <a:cxn ang="0">
                  <a:pos x="114" y="5"/>
                </a:cxn>
                <a:cxn ang="0">
                  <a:pos x="114" y="3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0"/>
                </a:cxn>
                <a:cxn ang="0">
                  <a:pos x="106" y="1"/>
                </a:cxn>
                <a:cxn ang="0">
                  <a:pos x="105" y="2"/>
                </a:cxn>
                <a:cxn ang="0">
                  <a:pos x="105" y="2"/>
                </a:cxn>
              </a:cxnLst>
              <a:rect l="0" t="0" r="r" b="b"/>
              <a:pathLst>
                <a:path w="114" h="309">
                  <a:moveTo>
                    <a:pt x="105" y="2"/>
                  </a:moveTo>
                  <a:lnTo>
                    <a:pt x="105" y="2"/>
                  </a:lnTo>
                  <a:lnTo>
                    <a:pt x="97" y="21"/>
                  </a:lnTo>
                  <a:lnTo>
                    <a:pt x="91" y="38"/>
                  </a:lnTo>
                  <a:lnTo>
                    <a:pt x="85" y="57"/>
                  </a:lnTo>
                  <a:lnTo>
                    <a:pt x="79" y="77"/>
                  </a:lnTo>
                  <a:lnTo>
                    <a:pt x="69" y="114"/>
                  </a:lnTo>
                  <a:lnTo>
                    <a:pt x="59" y="152"/>
                  </a:lnTo>
                  <a:lnTo>
                    <a:pt x="59" y="152"/>
                  </a:lnTo>
                  <a:lnTo>
                    <a:pt x="47" y="191"/>
                  </a:lnTo>
                  <a:lnTo>
                    <a:pt x="35" y="229"/>
                  </a:lnTo>
                  <a:lnTo>
                    <a:pt x="28" y="248"/>
                  </a:lnTo>
                  <a:lnTo>
                    <a:pt x="19" y="266"/>
                  </a:lnTo>
                  <a:lnTo>
                    <a:pt x="10" y="285"/>
                  </a:lnTo>
                  <a:lnTo>
                    <a:pt x="1" y="303"/>
                  </a:lnTo>
                  <a:lnTo>
                    <a:pt x="1" y="303"/>
                  </a:lnTo>
                  <a:lnTo>
                    <a:pt x="0" y="305"/>
                  </a:lnTo>
                  <a:lnTo>
                    <a:pt x="0" y="306"/>
                  </a:lnTo>
                  <a:lnTo>
                    <a:pt x="1" y="308"/>
                  </a:lnTo>
                  <a:lnTo>
                    <a:pt x="2" y="309"/>
                  </a:lnTo>
                  <a:lnTo>
                    <a:pt x="4" y="309"/>
                  </a:lnTo>
                  <a:lnTo>
                    <a:pt x="5" y="309"/>
                  </a:lnTo>
                  <a:lnTo>
                    <a:pt x="7" y="309"/>
                  </a:lnTo>
                  <a:lnTo>
                    <a:pt x="8" y="307"/>
                  </a:lnTo>
                  <a:lnTo>
                    <a:pt x="8" y="307"/>
                  </a:lnTo>
                  <a:lnTo>
                    <a:pt x="18" y="291"/>
                  </a:lnTo>
                  <a:lnTo>
                    <a:pt x="26" y="275"/>
                  </a:lnTo>
                  <a:lnTo>
                    <a:pt x="34" y="258"/>
                  </a:lnTo>
                  <a:lnTo>
                    <a:pt x="41" y="240"/>
                  </a:lnTo>
                  <a:lnTo>
                    <a:pt x="53" y="206"/>
                  </a:lnTo>
                  <a:lnTo>
                    <a:pt x="64" y="171"/>
                  </a:lnTo>
                  <a:lnTo>
                    <a:pt x="64" y="171"/>
                  </a:lnTo>
                  <a:lnTo>
                    <a:pt x="74" y="130"/>
                  </a:lnTo>
                  <a:lnTo>
                    <a:pt x="86" y="88"/>
                  </a:lnTo>
                  <a:lnTo>
                    <a:pt x="91" y="67"/>
                  </a:lnTo>
                  <a:lnTo>
                    <a:pt x="98" y="47"/>
                  </a:lnTo>
                  <a:lnTo>
                    <a:pt x="105" y="27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4" y="5"/>
                  </a:lnTo>
                  <a:lnTo>
                    <a:pt x="114" y="3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0"/>
                  </a:lnTo>
                  <a:lnTo>
                    <a:pt x="106" y="1"/>
                  </a:lnTo>
                  <a:lnTo>
                    <a:pt x="105" y="2"/>
                  </a:lnTo>
                  <a:lnTo>
                    <a:pt x="10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865">
              <a:extLst>
                <a:ext uri="{FF2B5EF4-FFF2-40B4-BE49-F238E27FC236}">
                  <a16:creationId xmlns:a16="http://schemas.microsoft.com/office/drawing/2014/main" id="{0163C646-0B95-4544-99E0-0AA36D47A16F}"/>
                </a:ext>
              </a:extLst>
            </p:cNvPr>
            <p:cNvSpPr/>
            <p:nvPr/>
          </p:nvSpPr>
          <p:spPr bwMode="auto">
            <a:xfrm>
              <a:off x="4316413" y="1590676"/>
              <a:ext cx="63500" cy="161925"/>
            </a:xfrm>
            <a:custGeom>
              <a:avLst/>
              <a:gdLst/>
              <a:ahLst/>
              <a:cxnLst>
                <a:cxn ang="0">
                  <a:pos x="111" y="2"/>
                </a:cxn>
                <a:cxn ang="0">
                  <a:pos x="111" y="2"/>
                </a:cxn>
                <a:cxn ang="0">
                  <a:pos x="106" y="8"/>
                </a:cxn>
                <a:cxn ang="0">
                  <a:pos x="101" y="14"/>
                </a:cxn>
                <a:cxn ang="0">
                  <a:pos x="93" y="28"/>
                </a:cxn>
                <a:cxn ang="0">
                  <a:pos x="86" y="42"/>
                </a:cxn>
                <a:cxn ang="0">
                  <a:pos x="81" y="58"/>
                </a:cxn>
                <a:cxn ang="0">
                  <a:pos x="81" y="58"/>
                </a:cxn>
                <a:cxn ang="0">
                  <a:pos x="67" y="97"/>
                </a:cxn>
                <a:cxn ang="0">
                  <a:pos x="62" y="117"/>
                </a:cxn>
                <a:cxn ang="0">
                  <a:pos x="57" y="137"/>
                </a:cxn>
                <a:cxn ang="0">
                  <a:pos x="57" y="137"/>
                </a:cxn>
                <a:cxn ang="0">
                  <a:pos x="55" y="147"/>
                </a:cxn>
                <a:cxn ang="0">
                  <a:pos x="53" y="157"/>
                </a:cxn>
                <a:cxn ang="0">
                  <a:pos x="45" y="179"/>
                </a:cxn>
                <a:cxn ang="0">
                  <a:pos x="37" y="200"/>
                </a:cxn>
                <a:cxn ang="0">
                  <a:pos x="29" y="220"/>
                </a:cxn>
                <a:cxn ang="0">
                  <a:pos x="29" y="220"/>
                </a:cxn>
                <a:cxn ang="0">
                  <a:pos x="22" y="239"/>
                </a:cxn>
                <a:cxn ang="0">
                  <a:pos x="14" y="259"/>
                </a:cxn>
                <a:cxn ang="0">
                  <a:pos x="6" y="279"/>
                </a:cxn>
                <a:cxn ang="0">
                  <a:pos x="3" y="288"/>
                </a:cxn>
                <a:cxn ang="0">
                  <a:pos x="0" y="298"/>
                </a:cxn>
                <a:cxn ang="0">
                  <a:pos x="0" y="298"/>
                </a:cxn>
                <a:cxn ang="0">
                  <a:pos x="0" y="300"/>
                </a:cxn>
                <a:cxn ang="0">
                  <a:pos x="1" y="302"/>
                </a:cxn>
                <a:cxn ang="0">
                  <a:pos x="2" y="303"/>
                </a:cxn>
                <a:cxn ang="0">
                  <a:pos x="4" y="305"/>
                </a:cxn>
                <a:cxn ang="0">
                  <a:pos x="6" y="305"/>
                </a:cxn>
                <a:cxn ang="0">
                  <a:pos x="7" y="303"/>
                </a:cxn>
                <a:cxn ang="0">
                  <a:pos x="8" y="302"/>
                </a:cxn>
                <a:cxn ang="0">
                  <a:pos x="9" y="301"/>
                </a:cxn>
                <a:cxn ang="0">
                  <a:pos x="9" y="301"/>
                </a:cxn>
                <a:cxn ang="0">
                  <a:pos x="11" y="293"/>
                </a:cxn>
                <a:cxn ang="0">
                  <a:pos x="15" y="285"/>
                </a:cxn>
                <a:cxn ang="0">
                  <a:pos x="21" y="269"/>
                </a:cxn>
                <a:cxn ang="0">
                  <a:pos x="28" y="255"/>
                </a:cxn>
                <a:cxn ang="0">
                  <a:pos x="33" y="239"/>
                </a:cxn>
                <a:cxn ang="0">
                  <a:pos x="33" y="239"/>
                </a:cxn>
                <a:cxn ang="0">
                  <a:pos x="46" y="202"/>
                </a:cxn>
                <a:cxn ang="0">
                  <a:pos x="59" y="165"/>
                </a:cxn>
                <a:cxn ang="0">
                  <a:pos x="59" y="165"/>
                </a:cxn>
                <a:cxn ang="0">
                  <a:pos x="65" y="145"/>
                </a:cxn>
                <a:cxn ang="0">
                  <a:pos x="71" y="124"/>
                </a:cxn>
                <a:cxn ang="0">
                  <a:pos x="81" y="83"/>
                </a:cxn>
                <a:cxn ang="0">
                  <a:pos x="87" y="62"/>
                </a:cxn>
                <a:cxn ang="0">
                  <a:pos x="95" y="42"/>
                </a:cxn>
                <a:cxn ang="0">
                  <a:pos x="100" y="33"/>
                </a:cxn>
                <a:cxn ang="0">
                  <a:pos x="106" y="25"/>
                </a:cxn>
                <a:cxn ang="0">
                  <a:pos x="111" y="16"/>
                </a:cxn>
                <a:cxn ang="0">
                  <a:pos x="118" y="8"/>
                </a:cxn>
                <a:cxn ang="0">
                  <a:pos x="118" y="8"/>
                </a:cxn>
                <a:cxn ang="0">
                  <a:pos x="119" y="6"/>
                </a:cxn>
                <a:cxn ang="0">
                  <a:pos x="119" y="5"/>
                </a:cxn>
                <a:cxn ang="0">
                  <a:pos x="118" y="3"/>
                </a:cxn>
                <a:cxn ang="0">
                  <a:pos x="117" y="1"/>
                </a:cxn>
                <a:cxn ang="0">
                  <a:pos x="116" y="1"/>
                </a:cxn>
                <a:cxn ang="0">
                  <a:pos x="114" y="0"/>
                </a:cxn>
                <a:cxn ang="0">
                  <a:pos x="113" y="0"/>
                </a:cxn>
                <a:cxn ang="0">
                  <a:pos x="111" y="2"/>
                </a:cxn>
                <a:cxn ang="0">
                  <a:pos x="111" y="2"/>
                </a:cxn>
              </a:cxnLst>
              <a:rect l="0" t="0" r="r" b="b"/>
              <a:pathLst>
                <a:path w="119" h="305">
                  <a:moveTo>
                    <a:pt x="111" y="2"/>
                  </a:moveTo>
                  <a:lnTo>
                    <a:pt x="111" y="2"/>
                  </a:lnTo>
                  <a:lnTo>
                    <a:pt x="106" y="8"/>
                  </a:lnTo>
                  <a:lnTo>
                    <a:pt x="101" y="14"/>
                  </a:lnTo>
                  <a:lnTo>
                    <a:pt x="93" y="28"/>
                  </a:lnTo>
                  <a:lnTo>
                    <a:pt x="86" y="42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67" y="97"/>
                  </a:lnTo>
                  <a:lnTo>
                    <a:pt x="62" y="117"/>
                  </a:lnTo>
                  <a:lnTo>
                    <a:pt x="57" y="137"/>
                  </a:lnTo>
                  <a:lnTo>
                    <a:pt x="57" y="137"/>
                  </a:lnTo>
                  <a:lnTo>
                    <a:pt x="55" y="147"/>
                  </a:lnTo>
                  <a:lnTo>
                    <a:pt x="53" y="157"/>
                  </a:lnTo>
                  <a:lnTo>
                    <a:pt x="45" y="179"/>
                  </a:lnTo>
                  <a:lnTo>
                    <a:pt x="37" y="200"/>
                  </a:lnTo>
                  <a:lnTo>
                    <a:pt x="29" y="220"/>
                  </a:lnTo>
                  <a:lnTo>
                    <a:pt x="29" y="220"/>
                  </a:lnTo>
                  <a:lnTo>
                    <a:pt x="22" y="239"/>
                  </a:lnTo>
                  <a:lnTo>
                    <a:pt x="14" y="259"/>
                  </a:lnTo>
                  <a:lnTo>
                    <a:pt x="6" y="279"/>
                  </a:lnTo>
                  <a:lnTo>
                    <a:pt x="3" y="288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0" y="300"/>
                  </a:lnTo>
                  <a:lnTo>
                    <a:pt x="1" y="302"/>
                  </a:lnTo>
                  <a:lnTo>
                    <a:pt x="2" y="303"/>
                  </a:lnTo>
                  <a:lnTo>
                    <a:pt x="4" y="305"/>
                  </a:lnTo>
                  <a:lnTo>
                    <a:pt x="6" y="305"/>
                  </a:lnTo>
                  <a:lnTo>
                    <a:pt x="7" y="303"/>
                  </a:lnTo>
                  <a:lnTo>
                    <a:pt x="8" y="302"/>
                  </a:lnTo>
                  <a:lnTo>
                    <a:pt x="9" y="301"/>
                  </a:lnTo>
                  <a:lnTo>
                    <a:pt x="9" y="301"/>
                  </a:lnTo>
                  <a:lnTo>
                    <a:pt x="11" y="293"/>
                  </a:lnTo>
                  <a:lnTo>
                    <a:pt x="15" y="285"/>
                  </a:lnTo>
                  <a:lnTo>
                    <a:pt x="21" y="269"/>
                  </a:lnTo>
                  <a:lnTo>
                    <a:pt x="28" y="255"/>
                  </a:lnTo>
                  <a:lnTo>
                    <a:pt x="33" y="239"/>
                  </a:lnTo>
                  <a:lnTo>
                    <a:pt x="33" y="239"/>
                  </a:lnTo>
                  <a:lnTo>
                    <a:pt x="46" y="202"/>
                  </a:lnTo>
                  <a:lnTo>
                    <a:pt x="59" y="165"/>
                  </a:lnTo>
                  <a:lnTo>
                    <a:pt x="59" y="165"/>
                  </a:lnTo>
                  <a:lnTo>
                    <a:pt x="65" y="145"/>
                  </a:lnTo>
                  <a:lnTo>
                    <a:pt x="71" y="124"/>
                  </a:lnTo>
                  <a:lnTo>
                    <a:pt x="81" y="83"/>
                  </a:lnTo>
                  <a:lnTo>
                    <a:pt x="87" y="62"/>
                  </a:lnTo>
                  <a:lnTo>
                    <a:pt x="95" y="42"/>
                  </a:lnTo>
                  <a:lnTo>
                    <a:pt x="100" y="33"/>
                  </a:lnTo>
                  <a:lnTo>
                    <a:pt x="106" y="25"/>
                  </a:lnTo>
                  <a:lnTo>
                    <a:pt x="111" y="16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19" y="6"/>
                  </a:lnTo>
                  <a:lnTo>
                    <a:pt x="119" y="5"/>
                  </a:lnTo>
                  <a:lnTo>
                    <a:pt x="118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13" y="0"/>
                  </a:lnTo>
                  <a:lnTo>
                    <a:pt x="111" y="2"/>
                  </a:lnTo>
                  <a:lnTo>
                    <a:pt x="11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866">
              <a:extLst>
                <a:ext uri="{FF2B5EF4-FFF2-40B4-BE49-F238E27FC236}">
                  <a16:creationId xmlns:a16="http://schemas.microsoft.com/office/drawing/2014/main" id="{8AC1A7B6-E7D0-B234-0B34-2941CBC7F813}"/>
                </a:ext>
              </a:extLst>
            </p:cNvPr>
            <p:cNvSpPr/>
            <p:nvPr/>
          </p:nvSpPr>
          <p:spPr bwMode="auto">
            <a:xfrm>
              <a:off x="4344988" y="1597026"/>
              <a:ext cx="52388" cy="157163"/>
            </a:xfrm>
            <a:custGeom>
              <a:avLst/>
              <a:gdLst/>
              <a:ahLst/>
              <a:cxnLst>
                <a:cxn ang="0">
                  <a:pos x="90" y="4"/>
                </a:cxn>
                <a:cxn ang="0">
                  <a:pos x="90" y="4"/>
                </a:cxn>
                <a:cxn ang="0">
                  <a:pos x="89" y="23"/>
                </a:cxn>
                <a:cxn ang="0">
                  <a:pos x="86" y="42"/>
                </a:cxn>
                <a:cxn ang="0">
                  <a:pos x="82" y="60"/>
                </a:cxn>
                <a:cxn ang="0">
                  <a:pos x="77" y="79"/>
                </a:cxn>
                <a:cxn ang="0">
                  <a:pos x="70" y="98"/>
                </a:cxn>
                <a:cxn ang="0">
                  <a:pos x="64" y="116"/>
                </a:cxn>
                <a:cxn ang="0">
                  <a:pos x="51" y="151"/>
                </a:cxn>
                <a:cxn ang="0">
                  <a:pos x="51" y="151"/>
                </a:cxn>
                <a:cxn ang="0">
                  <a:pos x="25" y="222"/>
                </a:cxn>
                <a:cxn ang="0">
                  <a:pos x="0" y="293"/>
                </a:cxn>
                <a:cxn ang="0">
                  <a:pos x="0" y="293"/>
                </a:cxn>
                <a:cxn ang="0">
                  <a:pos x="0" y="296"/>
                </a:cxn>
                <a:cxn ang="0">
                  <a:pos x="0" y="297"/>
                </a:cxn>
                <a:cxn ang="0">
                  <a:pos x="1" y="298"/>
                </a:cxn>
                <a:cxn ang="0">
                  <a:pos x="3" y="299"/>
                </a:cxn>
                <a:cxn ang="0">
                  <a:pos x="5" y="299"/>
                </a:cxn>
                <a:cxn ang="0">
                  <a:pos x="6" y="299"/>
                </a:cxn>
                <a:cxn ang="0">
                  <a:pos x="8" y="298"/>
                </a:cxn>
                <a:cxn ang="0">
                  <a:pos x="9" y="296"/>
                </a:cxn>
                <a:cxn ang="0">
                  <a:pos x="9" y="296"/>
                </a:cxn>
                <a:cxn ang="0">
                  <a:pos x="33" y="224"/>
                </a:cxn>
                <a:cxn ang="0">
                  <a:pos x="47" y="189"/>
                </a:cxn>
                <a:cxn ang="0">
                  <a:pos x="60" y="155"/>
                </a:cxn>
                <a:cxn ang="0">
                  <a:pos x="60" y="155"/>
                </a:cxn>
                <a:cxn ang="0">
                  <a:pos x="75" y="118"/>
                </a:cxn>
                <a:cxn ang="0">
                  <a:pos x="81" y="100"/>
                </a:cxn>
                <a:cxn ang="0">
                  <a:pos x="86" y="81"/>
                </a:cxn>
                <a:cxn ang="0">
                  <a:pos x="91" y="61"/>
                </a:cxn>
                <a:cxn ang="0">
                  <a:pos x="95" y="43"/>
                </a:cxn>
                <a:cxn ang="0">
                  <a:pos x="98" y="23"/>
                </a:cxn>
                <a:cxn ang="0">
                  <a:pos x="99" y="4"/>
                </a:cxn>
                <a:cxn ang="0">
                  <a:pos x="99" y="4"/>
                </a:cxn>
                <a:cxn ang="0">
                  <a:pos x="99" y="2"/>
                </a:cxn>
                <a:cxn ang="0">
                  <a:pos x="98" y="1"/>
                </a:cxn>
                <a:cxn ang="0">
                  <a:pos x="96" y="0"/>
                </a:cxn>
                <a:cxn ang="0">
                  <a:pos x="95" y="0"/>
                </a:cxn>
                <a:cxn ang="0">
                  <a:pos x="93" y="0"/>
                </a:cxn>
                <a:cxn ang="0">
                  <a:pos x="91" y="1"/>
                </a:cxn>
                <a:cxn ang="0">
                  <a:pos x="90" y="2"/>
                </a:cxn>
                <a:cxn ang="0">
                  <a:pos x="90" y="4"/>
                </a:cxn>
                <a:cxn ang="0">
                  <a:pos x="90" y="4"/>
                </a:cxn>
              </a:cxnLst>
              <a:rect l="0" t="0" r="r" b="b"/>
              <a:pathLst>
                <a:path w="99" h="299">
                  <a:moveTo>
                    <a:pt x="90" y="4"/>
                  </a:moveTo>
                  <a:lnTo>
                    <a:pt x="90" y="4"/>
                  </a:lnTo>
                  <a:lnTo>
                    <a:pt x="89" y="23"/>
                  </a:lnTo>
                  <a:lnTo>
                    <a:pt x="86" y="42"/>
                  </a:lnTo>
                  <a:lnTo>
                    <a:pt x="82" y="60"/>
                  </a:lnTo>
                  <a:lnTo>
                    <a:pt x="77" y="79"/>
                  </a:lnTo>
                  <a:lnTo>
                    <a:pt x="70" y="98"/>
                  </a:lnTo>
                  <a:lnTo>
                    <a:pt x="64" y="116"/>
                  </a:lnTo>
                  <a:lnTo>
                    <a:pt x="51" y="151"/>
                  </a:lnTo>
                  <a:lnTo>
                    <a:pt x="51" y="151"/>
                  </a:lnTo>
                  <a:lnTo>
                    <a:pt x="25" y="222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96"/>
                  </a:lnTo>
                  <a:lnTo>
                    <a:pt x="0" y="297"/>
                  </a:lnTo>
                  <a:lnTo>
                    <a:pt x="1" y="298"/>
                  </a:lnTo>
                  <a:lnTo>
                    <a:pt x="3" y="299"/>
                  </a:lnTo>
                  <a:lnTo>
                    <a:pt x="5" y="299"/>
                  </a:lnTo>
                  <a:lnTo>
                    <a:pt x="6" y="299"/>
                  </a:lnTo>
                  <a:lnTo>
                    <a:pt x="8" y="298"/>
                  </a:lnTo>
                  <a:lnTo>
                    <a:pt x="9" y="296"/>
                  </a:lnTo>
                  <a:lnTo>
                    <a:pt x="9" y="296"/>
                  </a:lnTo>
                  <a:lnTo>
                    <a:pt x="33" y="224"/>
                  </a:lnTo>
                  <a:lnTo>
                    <a:pt x="47" y="189"/>
                  </a:lnTo>
                  <a:lnTo>
                    <a:pt x="60" y="155"/>
                  </a:lnTo>
                  <a:lnTo>
                    <a:pt x="60" y="155"/>
                  </a:lnTo>
                  <a:lnTo>
                    <a:pt x="75" y="118"/>
                  </a:lnTo>
                  <a:lnTo>
                    <a:pt x="81" y="100"/>
                  </a:lnTo>
                  <a:lnTo>
                    <a:pt x="86" y="81"/>
                  </a:lnTo>
                  <a:lnTo>
                    <a:pt x="91" y="61"/>
                  </a:lnTo>
                  <a:lnTo>
                    <a:pt x="95" y="43"/>
                  </a:lnTo>
                  <a:lnTo>
                    <a:pt x="98" y="23"/>
                  </a:lnTo>
                  <a:lnTo>
                    <a:pt x="99" y="4"/>
                  </a:lnTo>
                  <a:lnTo>
                    <a:pt x="99" y="4"/>
                  </a:lnTo>
                  <a:lnTo>
                    <a:pt x="99" y="2"/>
                  </a:lnTo>
                  <a:lnTo>
                    <a:pt x="98" y="1"/>
                  </a:lnTo>
                  <a:lnTo>
                    <a:pt x="96" y="0"/>
                  </a:lnTo>
                  <a:lnTo>
                    <a:pt x="95" y="0"/>
                  </a:lnTo>
                  <a:lnTo>
                    <a:pt x="93" y="0"/>
                  </a:lnTo>
                  <a:lnTo>
                    <a:pt x="91" y="1"/>
                  </a:lnTo>
                  <a:lnTo>
                    <a:pt x="90" y="2"/>
                  </a:lnTo>
                  <a:lnTo>
                    <a:pt x="90" y="4"/>
                  </a:lnTo>
                  <a:lnTo>
                    <a:pt x="9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867">
              <a:extLst>
                <a:ext uri="{FF2B5EF4-FFF2-40B4-BE49-F238E27FC236}">
                  <a16:creationId xmlns:a16="http://schemas.microsoft.com/office/drawing/2014/main" id="{6176D71F-084E-54AC-4DD3-76CEC17B0BE3}"/>
                </a:ext>
              </a:extLst>
            </p:cNvPr>
            <p:cNvSpPr/>
            <p:nvPr/>
          </p:nvSpPr>
          <p:spPr bwMode="auto">
            <a:xfrm>
              <a:off x="4397376" y="1598613"/>
              <a:ext cx="17463" cy="77788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1" y="40"/>
                </a:cxn>
                <a:cxn ang="0">
                  <a:pos x="16" y="74"/>
                </a:cxn>
                <a:cxn ang="0">
                  <a:pos x="9" y="108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43"/>
                </a:cxn>
                <a:cxn ang="0">
                  <a:pos x="1" y="145"/>
                </a:cxn>
                <a:cxn ang="0">
                  <a:pos x="2" y="146"/>
                </a:cxn>
                <a:cxn ang="0">
                  <a:pos x="5" y="147"/>
                </a:cxn>
                <a:cxn ang="0">
                  <a:pos x="6" y="147"/>
                </a:cxn>
                <a:cxn ang="0">
                  <a:pos x="8" y="147"/>
                </a:cxn>
                <a:cxn ang="0">
                  <a:pos x="9" y="146"/>
                </a:cxn>
                <a:cxn ang="0">
                  <a:pos x="10" y="144"/>
                </a:cxn>
                <a:cxn ang="0">
                  <a:pos x="10" y="144"/>
                </a:cxn>
                <a:cxn ang="0">
                  <a:pos x="18" y="110"/>
                </a:cxn>
                <a:cxn ang="0">
                  <a:pos x="25" y="75"/>
                </a:cxn>
                <a:cxn ang="0">
                  <a:pos x="30" y="40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7" y="0"/>
                </a:cxn>
                <a:cxn ang="0">
                  <a:pos x="26" y="1"/>
                </a:cxn>
                <a:cxn ang="0">
                  <a:pos x="25" y="3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34" h="147">
                  <a:moveTo>
                    <a:pt x="24" y="5"/>
                  </a:moveTo>
                  <a:lnTo>
                    <a:pt x="24" y="5"/>
                  </a:lnTo>
                  <a:lnTo>
                    <a:pt x="21" y="40"/>
                  </a:lnTo>
                  <a:lnTo>
                    <a:pt x="16" y="74"/>
                  </a:lnTo>
                  <a:lnTo>
                    <a:pt x="9" y="108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43"/>
                  </a:lnTo>
                  <a:lnTo>
                    <a:pt x="1" y="145"/>
                  </a:lnTo>
                  <a:lnTo>
                    <a:pt x="2" y="146"/>
                  </a:lnTo>
                  <a:lnTo>
                    <a:pt x="5" y="147"/>
                  </a:lnTo>
                  <a:lnTo>
                    <a:pt x="6" y="147"/>
                  </a:lnTo>
                  <a:lnTo>
                    <a:pt x="8" y="147"/>
                  </a:lnTo>
                  <a:lnTo>
                    <a:pt x="9" y="146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8" y="110"/>
                  </a:lnTo>
                  <a:lnTo>
                    <a:pt x="25" y="75"/>
                  </a:lnTo>
                  <a:lnTo>
                    <a:pt x="30" y="40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6" y="1"/>
                  </a:lnTo>
                  <a:lnTo>
                    <a:pt x="25" y="3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868">
              <a:extLst>
                <a:ext uri="{FF2B5EF4-FFF2-40B4-BE49-F238E27FC236}">
                  <a16:creationId xmlns:a16="http://schemas.microsoft.com/office/drawing/2014/main" id="{E5D3F9BE-20FE-E4FE-FE39-C457B89282E6}"/>
                </a:ext>
              </a:extLst>
            </p:cNvPr>
            <p:cNvSpPr/>
            <p:nvPr/>
          </p:nvSpPr>
          <p:spPr bwMode="auto">
            <a:xfrm>
              <a:off x="4611688" y="1601788"/>
              <a:ext cx="19050" cy="79375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9" y="4"/>
                </a:cxn>
                <a:cxn ang="0">
                  <a:pos x="19" y="40"/>
                </a:cxn>
                <a:cxn ang="0">
                  <a:pos x="11" y="75"/>
                </a:cxn>
                <a:cxn ang="0">
                  <a:pos x="7" y="93"/>
                </a:cxn>
                <a:cxn ang="0">
                  <a:pos x="4" y="110"/>
                </a:cxn>
                <a:cxn ang="0">
                  <a:pos x="1" y="129"/>
                </a:cxn>
                <a:cxn ang="0">
                  <a:pos x="0" y="148"/>
                </a:cxn>
                <a:cxn ang="0">
                  <a:pos x="0" y="148"/>
                </a:cxn>
                <a:cxn ang="0">
                  <a:pos x="1" y="150"/>
                </a:cxn>
                <a:cxn ang="0">
                  <a:pos x="2" y="151"/>
                </a:cxn>
                <a:cxn ang="0">
                  <a:pos x="3" y="152"/>
                </a:cxn>
                <a:cxn ang="0">
                  <a:pos x="5" y="152"/>
                </a:cxn>
                <a:cxn ang="0">
                  <a:pos x="6" y="152"/>
                </a:cxn>
                <a:cxn ang="0">
                  <a:pos x="8" y="151"/>
                </a:cxn>
                <a:cxn ang="0">
                  <a:pos x="9" y="150"/>
                </a:cxn>
                <a:cxn ang="0">
                  <a:pos x="9" y="148"/>
                </a:cxn>
                <a:cxn ang="0">
                  <a:pos x="9" y="148"/>
                </a:cxn>
                <a:cxn ang="0">
                  <a:pos x="10" y="129"/>
                </a:cxn>
                <a:cxn ang="0">
                  <a:pos x="13" y="111"/>
                </a:cxn>
                <a:cxn ang="0">
                  <a:pos x="16" y="94"/>
                </a:cxn>
                <a:cxn ang="0">
                  <a:pos x="20" y="76"/>
                </a:cxn>
                <a:cxn ang="0">
                  <a:pos x="29" y="41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2"/>
                </a:cxn>
                <a:cxn ang="0">
                  <a:pos x="29" y="4"/>
                </a:cxn>
                <a:cxn ang="0">
                  <a:pos x="29" y="4"/>
                </a:cxn>
              </a:cxnLst>
              <a:rect l="0" t="0" r="r" b="b"/>
              <a:pathLst>
                <a:path w="38" h="152">
                  <a:moveTo>
                    <a:pt x="29" y="4"/>
                  </a:moveTo>
                  <a:lnTo>
                    <a:pt x="29" y="4"/>
                  </a:lnTo>
                  <a:lnTo>
                    <a:pt x="19" y="40"/>
                  </a:lnTo>
                  <a:lnTo>
                    <a:pt x="11" y="75"/>
                  </a:lnTo>
                  <a:lnTo>
                    <a:pt x="7" y="93"/>
                  </a:lnTo>
                  <a:lnTo>
                    <a:pt x="4" y="110"/>
                  </a:lnTo>
                  <a:lnTo>
                    <a:pt x="1" y="129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1" y="150"/>
                  </a:lnTo>
                  <a:lnTo>
                    <a:pt x="2" y="151"/>
                  </a:lnTo>
                  <a:lnTo>
                    <a:pt x="3" y="152"/>
                  </a:lnTo>
                  <a:lnTo>
                    <a:pt x="5" y="152"/>
                  </a:lnTo>
                  <a:lnTo>
                    <a:pt x="6" y="152"/>
                  </a:lnTo>
                  <a:lnTo>
                    <a:pt x="8" y="151"/>
                  </a:lnTo>
                  <a:lnTo>
                    <a:pt x="9" y="150"/>
                  </a:lnTo>
                  <a:lnTo>
                    <a:pt x="9" y="148"/>
                  </a:lnTo>
                  <a:lnTo>
                    <a:pt x="9" y="148"/>
                  </a:lnTo>
                  <a:lnTo>
                    <a:pt x="10" y="129"/>
                  </a:lnTo>
                  <a:lnTo>
                    <a:pt x="13" y="111"/>
                  </a:lnTo>
                  <a:lnTo>
                    <a:pt x="16" y="94"/>
                  </a:lnTo>
                  <a:lnTo>
                    <a:pt x="20" y="76"/>
                  </a:lnTo>
                  <a:lnTo>
                    <a:pt x="29" y="41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2"/>
                  </a:lnTo>
                  <a:lnTo>
                    <a:pt x="29" y="4"/>
                  </a:lnTo>
                  <a:lnTo>
                    <a:pt x="2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869">
              <a:extLst>
                <a:ext uri="{FF2B5EF4-FFF2-40B4-BE49-F238E27FC236}">
                  <a16:creationId xmlns:a16="http://schemas.microsoft.com/office/drawing/2014/main" id="{ACAB4A71-A208-1534-8123-CD9BCDA733B3}"/>
                </a:ext>
              </a:extLst>
            </p:cNvPr>
            <p:cNvSpPr/>
            <p:nvPr/>
          </p:nvSpPr>
          <p:spPr bwMode="auto">
            <a:xfrm>
              <a:off x="4629151" y="1573213"/>
              <a:ext cx="30163" cy="138113"/>
            </a:xfrm>
            <a:custGeom>
              <a:avLst/>
              <a:gdLst/>
              <a:ahLst/>
              <a:cxnLst>
                <a:cxn ang="0">
                  <a:pos x="49" y="1"/>
                </a:cxn>
                <a:cxn ang="0">
                  <a:pos x="49" y="1"/>
                </a:cxn>
                <a:cxn ang="0">
                  <a:pos x="42" y="10"/>
                </a:cxn>
                <a:cxn ang="0">
                  <a:pos x="36" y="19"/>
                </a:cxn>
                <a:cxn ang="0">
                  <a:pos x="32" y="30"/>
                </a:cxn>
                <a:cxn ang="0">
                  <a:pos x="29" y="41"/>
                </a:cxn>
                <a:cxn ang="0">
                  <a:pos x="29" y="41"/>
                </a:cxn>
                <a:cxn ang="0">
                  <a:pos x="19" y="77"/>
                </a:cxn>
                <a:cxn ang="0">
                  <a:pos x="11" y="114"/>
                </a:cxn>
                <a:cxn ang="0">
                  <a:pos x="11" y="114"/>
                </a:cxn>
                <a:cxn ang="0">
                  <a:pos x="8" y="131"/>
                </a:cxn>
                <a:cxn ang="0">
                  <a:pos x="6" y="149"/>
                </a:cxn>
                <a:cxn ang="0">
                  <a:pos x="2" y="185"/>
                </a:cxn>
                <a:cxn ang="0">
                  <a:pos x="1" y="221"/>
                </a:cxn>
                <a:cxn ang="0">
                  <a:pos x="0" y="257"/>
                </a:cxn>
                <a:cxn ang="0">
                  <a:pos x="0" y="257"/>
                </a:cxn>
                <a:cxn ang="0">
                  <a:pos x="1" y="259"/>
                </a:cxn>
                <a:cxn ang="0">
                  <a:pos x="2" y="260"/>
                </a:cxn>
                <a:cxn ang="0">
                  <a:pos x="3" y="261"/>
                </a:cxn>
                <a:cxn ang="0">
                  <a:pos x="5" y="261"/>
                </a:cxn>
                <a:cxn ang="0">
                  <a:pos x="7" y="261"/>
                </a:cxn>
                <a:cxn ang="0">
                  <a:pos x="8" y="260"/>
                </a:cxn>
                <a:cxn ang="0">
                  <a:pos x="9" y="259"/>
                </a:cxn>
                <a:cxn ang="0">
                  <a:pos x="10" y="257"/>
                </a:cxn>
                <a:cxn ang="0">
                  <a:pos x="10" y="257"/>
                </a:cxn>
                <a:cxn ang="0">
                  <a:pos x="10" y="226"/>
                </a:cxn>
                <a:cxn ang="0">
                  <a:pos x="12" y="193"/>
                </a:cxn>
                <a:cxn ang="0">
                  <a:pos x="15" y="162"/>
                </a:cxn>
                <a:cxn ang="0">
                  <a:pos x="18" y="131"/>
                </a:cxn>
                <a:cxn ang="0">
                  <a:pos x="18" y="131"/>
                </a:cxn>
                <a:cxn ang="0">
                  <a:pos x="20" y="115"/>
                </a:cxn>
                <a:cxn ang="0">
                  <a:pos x="25" y="98"/>
                </a:cxn>
                <a:cxn ang="0">
                  <a:pos x="33" y="66"/>
                </a:cxn>
                <a:cxn ang="0">
                  <a:pos x="33" y="66"/>
                </a:cxn>
                <a:cxn ang="0">
                  <a:pos x="36" y="50"/>
                </a:cxn>
                <a:cxn ang="0">
                  <a:pos x="40" y="36"/>
                </a:cxn>
                <a:cxn ang="0">
                  <a:pos x="43" y="28"/>
                </a:cxn>
                <a:cxn ang="0">
                  <a:pos x="46" y="21"/>
                </a:cxn>
                <a:cxn ang="0">
                  <a:pos x="51" y="14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7" y="3"/>
                </a:cxn>
                <a:cxn ang="0">
                  <a:pos x="56" y="1"/>
                </a:cxn>
                <a:cxn ang="0">
                  <a:pos x="55" y="0"/>
                </a:cxn>
                <a:cxn ang="0">
                  <a:pos x="53" y="0"/>
                </a:cxn>
                <a:cxn ang="0">
                  <a:pos x="51" y="0"/>
                </a:cxn>
                <a:cxn ang="0">
                  <a:pos x="49" y="1"/>
                </a:cxn>
                <a:cxn ang="0">
                  <a:pos x="49" y="1"/>
                </a:cxn>
              </a:cxnLst>
              <a:rect l="0" t="0" r="r" b="b"/>
              <a:pathLst>
                <a:path w="57" h="261">
                  <a:moveTo>
                    <a:pt x="49" y="1"/>
                  </a:moveTo>
                  <a:lnTo>
                    <a:pt x="49" y="1"/>
                  </a:lnTo>
                  <a:lnTo>
                    <a:pt x="42" y="10"/>
                  </a:lnTo>
                  <a:lnTo>
                    <a:pt x="36" y="19"/>
                  </a:lnTo>
                  <a:lnTo>
                    <a:pt x="32" y="30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19" y="77"/>
                  </a:lnTo>
                  <a:lnTo>
                    <a:pt x="11" y="114"/>
                  </a:lnTo>
                  <a:lnTo>
                    <a:pt x="11" y="114"/>
                  </a:lnTo>
                  <a:lnTo>
                    <a:pt x="8" y="131"/>
                  </a:lnTo>
                  <a:lnTo>
                    <a:pt x="6" y="149"/>
                  </a:lnTo>
                  <a:lnTo>
                    <a:pt x="2" y="185"/>
                  </a:lnTo>
                  <a:lnTo>
                    <a:pt x="1" y="221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1" y="259"/>
                  </a:lnTo>
                  <a:lnTo>
                    <a:pt x="2" y="260"/>
                  </a:lnTo>
                  <a:lnTo>
                    <a:pt x="3" y="261"/>
                  </a:lnTo>
                  <a:lnTo>
                    <a:pt x="5" y="261"/>
                  </a:lnTo>
                  <a:lnTo>
                    <a:pt x="7" y="261"/>
                  </a:lnTo>
                  <a:lnTo>
                    <a:pt x="8" y="260"/>
                  </a:lnTo>
                  <a:lnTo>
                    <a:pt x="9" y="259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26"/>
                  </a:lnTo>
                  <a:lnTo>
                    <a:pt x="12" y="193"/>
                  </a:lnTo>
                  <a:lnTo>
                    <a:pt x="15" y="162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15"/>
                  </a:lnTo>
                  <a:lnTo>
                    <a:pt x="25" y="98"/>
                  </a:lnTo>
                  <a:lnTo>
                    <a:pt x="33" y="66"/>
                  </a:lnTo>
                  <a:lnTo>
                    <a:pt x="33" y="66"/>
                  </a:lnTo>
                  <a:lnTo>
                    <a:pt x="36" y="50"/>
                  </a:lnTo>
                  <a:lnTo>
                    <a:pt x="40" y="36"/>
                  </a:lnTo>
                  <a:lnTo>
                    <a:pt x="43" y="28"/>
                  </a:lnTo>
                  <a:lnTo>
                    <a:pt x="46" y="21"/>
                  </a:lnTo>
                  <a:lnTo>
                    <a:pt x="51" y="14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7" y="3"/>
                  </a:lnTo>
                  <a:lnTo>
                    <a:pt x="56" y="1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870">
              <a:extLst>
                <a:ext uri="{FF2B5EF4-FFF2-40B4-BE49-F238E27FC236}">
                  <a16:creationId xmlns:a16="http://schemas.microsoft.com/office/drawing/2014/main" id="{96F63ACB-70DD-5B37-388F-67DD3B3977A9}"/>
                </a:ext>
              </a:extLst>
            </p:cNvPr>
            <p:cNvSpPr/>
            <p:nvPr/>
          </p:nvSpPr>
          <p:spPr bwMode="auto">
            <a:xfrm>
              <a:off x="4648201" y="1558926"/>
              <a:ext cx="53975" cy="182563"/>
            </a:xfrm>
            <a:custGeom>
              <a:avLst/>
              <a:gdLst/>
              <a:ahLst/>
              <a:cxnLst>
                <a:cxn ang="0">
                  <a:pos x="93" y="1"/>
                </a:cxn>
                <a:cxn ang="0">
                  <a:pos x="93" y="1"/>
                </a:cxn>
                <a:cxn ang="0">
                  <a:pos x="87" y="5"/>
                </a:cxn>
                <a:cxn ang="0">
                  <a:pos x="83" y="9"/>
                </a:cxn>
                <a:cxn ang="0">
                  <a:pos x="79" y="13"/>
                </a:cxn>
                <a:cxn ang="0">
                  <a:pos x="76" y="18"/>
                </a:cxn>
                <a:cxn ang="0">
                  <a:pos x="70" y="30"/>
                </a:cxn>
                <a:cxn ang="0">
                  <a:pos x="65" y="42"/>
                </a:cxn>
                <a:cxn ang="0">
                  <a:pos x="65" y="42"/>
                </a:cxn>
                <a:cxn ang="0">
                  <a:pos x="50" y="92"/>
                </a:cxn>
                <a:cxn ang="0">
                  <a:pos x="36" y="142"/>
                </a:cxn>
                <a:cxn ang="0">
                  <a:pos x="36" y="142"/>
                </a:cxn>
                <a:cxn ang="0">
                  <a:pos x="30" y="168"/>
                </a:cxn>
                <a:cxn ang="0">
                  <a:pos x="25" y="193"/>
                </a:cxn>
                <a:cxn ang="0">
                  <a:pos x="16" y="245"/>
                </a:cxn>
                <a:cxn ang="0">
                  <a:pos x="16" y="245"/>
                </a:cxn>
                <a:cxn ang="0">
                  <a:pos x="5" y="294"/>
                </a:cxn>
                <a:cxn ang="0">
                  <a:pos x="2" y="318"/>
                </a:cxn>
                <a:cxn ang="0">
                  <a:pos x="0" y="343"/>
                </a:cxn>
                <a:cxn ang="0">
                  <a:pos x="0" y="343"/>
                </a:cxn>
                <a:cxn ang="0">
                  <a:pos x="0" y="345"/>
                </a:cxn>
                <a:cxn ang="0">
                  <a:pos x="1" y="346"/>
                </a:cxn>
                <a:cxn ang="0">
                  <a:pos x="3" y="347"/>
                </a:cxn>
                <a:cxn ang="0">
                  <a:pos x="5" y="347"/>
                </a:cxn>
                <a:cxn ang="0">
                  <a:pos x="6" y="347"/>
                </a:cxn>
                <a:cxn ang="0">
                  <a:pos x="8" y="346"/>
                </a:cxn>
                <a:cxn ang="0">
                  <a:pos x="9" y="345"/>
                </a:cxn>
                <a:cxn ang="0">
                  <a:pos x="9" y="343"/>
                </a:cxn>
                <a:cxn ang="0">
                  <a:pos x="9" y="343"/>
                </a:cxn>
                <a:cxn ang="0">
                  <a:pos x="10" y="321"/>
                </a:cxn>
                <a:cxn ang="0">
                  <a:pos x="14" y="300"/>
                </a:cxn>
                <a:cxn ang="0">
                  <a:pos x="17" y="278"/>
                </a:cxn>
                <a:cxn ang="0">
                  <a:pos x="21" y="257"/>
                </a:cxn>
                <a:cxn ang="0">
                  <a:pos x="30" y="214"/>
                </a:cxn>
                <a:cxn ang="0">
                  <a:pos x="39" y="172"/>
                </a:cxn>
                <a:cxn ang="0">
                  <a:pos x="39" y="172"/>
                </a:cxn>
                <a:cxn ang="0">
                  <a:pos x="45" y="149"/>
                </a:cxn>
                <a:cxn ang="0">
                  <a:pos x="51" y="126"/>
                </a:cxn>
                <a:cxn ang="0">
                  <a:pos x="63" y="80"/>
                </a:cxn>
                <a:cxn ang="0">
                  <a:pos x="63" y="80"/>
                </a:cxn>
                <a:cxn ang="0">
                  <a:pos x="69" y="62"/>
                </a:cxn>
                <a:cxn ang="0">
                  <a:pos x="72" y="51"/>
                </a:cxn>
                <a:cxn ang="0">
                  <a:pos x="75" y="41"/>
                </a:cxn>
                <a:cxn ang="0">
                  <a:pos x="79" y="32"/>
                </a:cxn>
                <a:cxn ang="0">
                  <a:pos x="84" y="22"/>
                </a:cxn>
                <a:cxn ang="0">
                  <a:pos x="90" y="15"/>
                </a:cxn>
                <a:cxn ang="0">
                  <a:pos x="98" y="9"/>
                </a:cxn>
                <a:cxn ang="0">
                  <a:pos x="98" y="9"/>
                </a:cxn>
                <a:cxn ang="0">
                  <a:pos x="100" y="8"/>
                </a:cxn>
                <a:cxn ang="0">
                  <a:pos x="100" y="6"/>
                </a:cxn>
                <a:cxn ang="0">
                  <a:pos x="100" y="4"/>
                </a:cxn>
                <a:cxn ang="0">
                  <a:pos x="100" y="3"/>
                </a:cxn>
                <a:cxn ang="0">
                  <a:pos x="99" y="1"/>
                </a:cxn>
                <a:cxn ang="0">
                  <a:pos x="96" y="1"/>
                </a:cxn>
                <a:cxn ang="0">
                  <a:pos x="94" y="0"/>
                </a:cxn>
                <a:cxn ang="0">
                  <a:pos x="93" y="1"/>
                </a:cxn>
                <a:cxn ang="0">
                  <a:pos x="93" y="1"/>
                </a:cxn>
              </a:cxnLst>
              <a:rect l="0" t="0" r="r" b="b"/>
              <a:pathLst>
                <a:path w="100" h="347">
                  <a:moveTo>
                    <a:pt x="93" y="1"/>
                  </a:moveTo>
                  <a:lnTo>
                    <a:pt x="93" y="1"/>
                  </a:lnTo>
                  <a:lnTo>
                    <a:pt x="87" y="5"/>
                  </a:lnTo>
                  <a:lnTo>
                    <a:pt x="83" y="9"/>
                  </a:lnTo>
                  <a:lnTo>
                    <a:pt x="79" y="13"/>
                  </a:lnTo>
                  <a:lnTo>
                    <a:pt x="76" y="18"/>
                  </a:lnTo>
                  <a:lnTo>
                    <a:pt x="70" y="30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50" y="92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30" y="168"/>
                  </a:lnTo>
                  <a:lnTo>
                    <a:pt x="25" y="193"/>
                  </a:lnTo>
                  <a:lnTo>
                    <a:pt x="16" y="245"/>
                  </a:lnTo>
                  <a:lnTo>
                    <a:pt x="16" y="245"/>
                  </a:lnTo>
                  <a:lnTo>
                    <a:pt x="5" y="294"/>
                  </a:lnTo>
                  <a:lnTo>
                    <a:pt x="2" y="318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0" y="345"/>
                  </a:lnTo>
                  <a:lnTo>
                    <a:pt x="1" y="346"/>
                  </a:lnTo>
                  <a:lnTo>
                    <a:pt x="3" y="347"/>
                  </a:lnTo>
                  <a:lnTo>
                    <a:pt x="5" y="347"/>
                  </a:lnTo>
                  <a:lnTo>
                    <a:pt x="6" y="347"/>
                  </a:lnTo>
                  <a:lnTo>
                    <a:pt x="8" y="346"/>
                  </a:lnTo>
                  <a:lnTo>
                    <a:pt x="9" y="345"/>
                  </a:lnTo>
                  <a:lnTo>
                    <a:pt x="9" y="343"/>
                  </a:lnTo>
                  <a:lnTo>
                    <a:pt x="9" y="343"/>
                  </a:lnTo>
                  <a:lnTo>
                    <a:pt x="10" y="321"/>
                  </a:lnTo>
                  <a:lnTo>
                    <a:pt x="14" y="300"/>
                  </a:lnTo>
                  <a:lnTo>
                    <a:pt x="17" y="278"/>
                  </a:lnTo>
                  <a:lnTo>
                    <a:pt x="21" y="257"/>
                  </a:lnTo>
                  <a:lnTo>
                    <a:pt x="30" y="214"/>
                  </a:lnTo>
                  <a:lnTo>
                    <a:pt x="39" y="172"/>
                  </a:lnTo>
                  <a:lnTo>
                    <a:pt x="39" y="172"/>
                  </a:lnTo>
                  <a:lnTo>
                    <a:pt x="45" y="149"/>
                  </a:lnTo>
                  <a:lnTo>
                    <a:pt x="51" y="126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69" y="62"/>
                  </a:lnTo>
                  <a:lnTo>
                    <a:pt x="72" y="51"/>
                  </a:lnTo>
                  <a:lnTo>
                    <a:pt x="75" y="41"/>
                  </a:lnTo>
                  <a:lnTo>
                    <a:pt x="79" y="32"/>
                  </a:lnTo>
                  <a:lnTo>
                    <a:pt x="84" y="22"/>
                  </a:lnTo>
                  <a:lnTo>
                    <a:pt x="90" y="15"/>
                  </a:lnTo>
                  <a:lnTo>
                    <a:pt x="98" y="9"/>
                  </a:lnTo>
                  <a:lnTo>
                    <a:pt x="98" y="9"/>
                  </a:lnTo>
                  <a:lnTo>
                    <a:pt x="100" y="8"/>
                  </a:lnTo>
                  <a:lnTo>
                    <a:pt x="100" y="6"/>
                  </a:lnTo>
                  <a:lnTo>
                    <a:pt x="100" y="4"/>
                  </a:lnTo>
                  <a:lnTo>
                    <a:pt x="100" y="3"/>
                  </a:lnTo>
                  <a:lnTo>
                    <a:pt x="99" y="1"/>
                  </a:lnTo>
                  <a:lnTo>
                    <a:pt x="96" y="1"/>
                  </a:lnTo>
                  <a:lnTo>
                    <a:pt x="94" y="0"/>
                  </a:lnTo>
                  <a:lnTo>
                    <a:pt x="93" y="1"/>
                  </a:lnTo>
                  <a:lnTo>
                    <a:pt x="9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871">
              <a:extLst>
                <a:ext uri="{FF2B5EF4-FFF2-40B4-BE49-F238E27FC236}">
                  <a16:creationId xmlns:a16="http://schemas.microsoft.com/office/drawing/2014/main" id="{4FF865CE-49B7-0199-BC65-AE23C3DACDE8}"/>
                </a:ext>
              </a:extLst>
            </p:cNvPr>
            <p:cNvSpPr/>
            <p:nvPr/>
          </p:nvSpPr>
          <p:spPr bwMode="auto">
            <a:xfrm>
              <a:off x="4673601" y="1576388"/>
              <a:ext cx="50800" cy="190500"/>
            </a:xfrm>
            <a:custGeom>
              <a:avLst/>
              <a:gdLst/>
              <a:ahLst/>
              <a:cxnLst>
                <a:cxn ang="0">
                  <a:pos x="88" y="2"/>
                </a:cxn>
                <a:cxn ang="0">
                  <a:pos x="88" y="2"/>
                </a:cxn>
                <a:cxn ang="0">
                  <a:pos x="78" y="24"/>
                </a:cxn>
                <a:cxn ang="0">
                  <a:pos x="70" y="46"/>
                </a:cxn>
                <a:cxn ang="0">
                  <a:pos x="62" y="69"/>
                </a:cxn>
                <a:cxn ang="0">
                  <a:pos x="55" y="92"/>
                </a:cxn>
                <a:cxn ang="0">
                  <a:pos x="42" y="139"/>
                </a:cxn>
                <a:cxn ang="0">
                  <a:pos x="30" y="185"/>
                </a:cxn>
                <a:cxn ang="0">
                  <a:pos x="30" y="185"/>
                </a:cxn>
                <a:cxn ang="0">
                  <a:pos x="24" y="211"/>
                </a:cxn>
                <a:cxn ang="0">
                  <a:pos x="17" y="237"/>
                </a:cxn>
                <a:cxn ang="0">
                  <a:pos x="7" y="288"/>
                </a:cxn>
                <a:cxn ang="0">
                  <a:pos x="7" y="288"/>
                </a:cxn>
                <a:cxn ang="0">
                  <a:pos x="4" y="306"/>
                </a:cxn>
                <a:cxn ang="0">
                  <a:pos x="1" y="323"/>
                </a:cxn>
                <a:cxn ang="0">
                  <a:pos x="0" y="340"/>
                </a:cxn>
                <a:cxn ang="0">
                  <a:pos x="1" y="349"/>
                </a:cxn>
                <a:cxn ang="0">
                  <a:pos x="2" y="357"/>
                </a:cxn>
                <a:cxn ang="0">
                  <a:pos x="2" y="357"/>
                </a:cxn>
                <a:cxn ang="0">
                  <a:pos x="3" y="359"/>
                </a:cxn>
                <a:cxn ang="0">
                  <a:pos x="4" y="361"/>
                </a:cxn>
                <a:cxn ang="0">
                  <a:pos x="6" y="361"/>
                </a:cxn>
                <a:cxn ang="0">
                  <a:pos x="7" y="361"/>
                </a:cxn>
                <a:cxn ang="0">
                  <a:pos x="10" y="358"/>
                </a:cxn>
                <a:cxn ang="0">
                  <a:pos x="11" y="357"/>
                </a:cxn>
                <a:cxn ang="0">
                  <a:pos x="11" y="355"/>
                </a:cxn>
                <a:cxn ang="0">
                  <a:pos x="11" y="355"/>
                </a:cxn>
                <a:cxn ang="0">
                  <a:pos x="10" y="346"/>
                </a:cxn>
                <a:cxn ang="0">
                  <a:pos x="9" y="337"/>
                </a:cxn>
                <a:cxn ang="0">
                  <a:pos x="10" y="327"/>
                </a:cxn>
                <a:cxn ang="0">
                  <a:pos x="11" y="318"/>
                </a:cxn>
                <a:cxn ang="0">
                  <a:pos x="14" y="300"/>
                </a:cxn>
                <a:cxn ang="0">
                  <a:pos x="17" y="282"/>
                </a:cxn>
                <a:cxn ang="0">
                  <a:pos x="17" y="282"/>
                </a:cxn>
                <a:cxn ang="0">
                  <a:pos x="28" y="235"/>
                </a:cxn>
                <a:cxn ang="0">
                  <a:pos x="39" y="187"/>
                </a:cxn>
                <a:cxn ang="0">
                  <a:pos x="39" y="187"/>
                </a:cxn>
                <a:cxn ang="0">
                  <a:pos x="52" y="142"/>
                </a:cxn>
                <a:cxn ang="0">
                  <a:pos x="64" y="96"/>
                </a:cxn>
                <a:cxn ang="0">
                  <a:pos x="70" y="72"/>
                </a:cxn>
                <a:cxn ang="0">
                  <a:pos x="78" y="51"/>
                </a:cxn>
                <a:cxn ang="0">
                  <a:pos x="87" y="28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7" y="5"/>
                </a:cxn>
                <a:cxn ang="0">
                  <a:pos x="96" y="3"/>
                </a:cxn>
                <a:cxn ang="0">
                  <a:pos x="94" y="0"/>
                </a:cxn>
                <a:cxn ang="0">
                  <a:pos x="93" y="0"/>
                </a:cxn>
                <a:cxn ang="0">
                  <a:pos x="91" y="0"/>
                </a:cxn>
                <a:cxn ang="0">
                  <a:pos x="89" y="0"/>
                </a:cxn>
                <a:cxn ang="0">
                  <a:pos x="88" y="2"/>
                </a:cxn>
                <a:cxn ang="0">
                  <a:pos x="88" y="2"/>
                </a:cxn>
              </a:cxnLst>
              <a:rect l="0" t="0" r="r" b="b"/>
              <a:pathLst>
                <a:path w="97" h="361">
                  <a:moveTo>
                    <a:pt x="88" y="2"/>
                  </a:moveTo>
                  <a:lnTo>
                    <a:pt x="88" y="2"/>
                  </a:lnTo>
                  <a:lnTo>
                    <a:pt x="78" y="24"/>
                  </a:lnTo>
                  <a:lnTo>
                    <a:pt x="70" y="46"/>
                  </a:lnTo>
                  <a:lnTo>
                    <a:pt x="62" y="69"/>
                  </a:lnTo>
                  <a:lnTo>
                    <a:pt x="55" y="92"/>
                  </a:lnTo>
                  <a:lnTo>
                    <a:pt x="42" y="139"/>
                  </a:lnTo>
                  <a:lnTo>
                    <a:pt x="30" y="185"/>
                  </a:lnTo>
                  <a:lnTo>
                    <a:pt x="30" y="185"/>
                  </a:lnTo>
                  <a:lnTo>
                    <a:pt x="24" y="211"/>
                  </a:lnTo>
                  <a:lnTo>
                    <a:pt x="17" y="237"/>
                  </a:lnTo>
                  <a:lnTo>
                    <a:pt x="7" y="288"/>
                  </a:lnTo>
                  <a:lnTo>
                    <a:pt x="7" y="288"/>
                  </a:lnTo>
                  <a:lnTo>
                    <a:pt x="4" y="306"/>
                  </a:lnTo>
                  <a:lnTo>
                    <a:pt x="1" y="323"/>
                  </a:lnTo>
                  <a:lnTo>
                    <a:pt x="0" y="340"/>
                  </a:lnTo>
                  <a:lnTo>
                    <a:pt x="1" y="349"/>
                  </a:lnTo>
                  <a:lnTo>
                    <a:pt x="2" y="357"/>
                  </a:lnTo>
                  <a:lnTo>
                    <a:pt x="2" y="357"/>
                  </a:lnTo>
                  <a:lnTo>
                    <a:pt x="3" y="359"/>
                  </a:lnTo>
                  <a:lnTo>
                    <a:pt x="4" y="361"/>
                  </a:lnTo>
                  <a:lnTo>
                    <a:pt x="6" y="361"/>
                  </a:lnTo>
                  <a:lnTo>
                    <a:pt x="7" y="361"/>
                  </a:lnTo>
                  <a:lnTo>
                    <a:pt x="10" y="358"/>
                  </a:lnTo>
                  <a:lnTo>
                    <a:pt x="11" y="357"/>
                  </a:lnTo>
                  <a:lnTo>
                    <a:pt x="11" y="355"/>
                  </a:lnTo>
                  <a:lnTo>
                    <a:pt x="11" y="355"/>
                  </a:lnTo>
                  <a:lnTo>
                    <a:pt x="10" y="346"/>
                  </a:lnTo>
                  <a:lnTo>
                    <a:pt x="9" y="337"/>
                  </a:lnTo>
                  <a:lnTo>
                    <a:pt x="10" y="327"/>
                  </a:lnTo>
                  <a:lnTo>
                    <a:pt x="11" y="318"/>
                  </a:lnTo>
                  <a:lnTo>
                    <a:pt x="14" y="300"/>
                  </a:lnTo>
                  <a:lnTo>
                    <a:pt x="17" y="282"/>
                  </a:lnTo>
                  <a:lnTo>
                    <a:pt x="17" y="282"/>
                  </a:lnTo>
                  <a:lnTo>
                    <a:pt x="28" y="235"/>
                  </a:lnTo>
                  <a:lnTo>
                    <a:pt x="39" y="187"/>
                  </a:lnTo>
                  <a:lnTo>
                    <a:pt x="39" y="187"/>
                  </a:lnTo>
                  <a:lnTo>
                    <a:pt x="52" y="142"/>
                  </a:lnTo>
                  <a:lnTo>
                    <a:pt x="64" y="96"/>
                  </a:lnTo>
                  <a:lnTo>
                    <a:pt x="70" y="72"/>
                  </a:lnTo>
                  <a:lnTo>
                    <a:pt x="78" y="51"/>
                  </a:lnTo>
                  <a:lnTo>
                    <a:pt x="87" y="28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7" y="5"/>
                  </a:lnTo>
                  <a:lnTo>
                    <a:pt x="96" y="3"/>
                  </a:lnTo>
                  <a:lnTo>
                    <a:pt x="94" y="0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89" y="0"/>
                  </a:lnTo>
                  <a:lnTo>
                    <a:pt x="88" y="2"/>
                  </a:lnTo>
                  <a:lnTo>
                    <a:pt x="8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872">
              <a:extLst>
                <a:ext uri="{FF2B5EF4-FFF2-40B4-BE49-F238E27FC236}">
                  <a16:creationId xmlns:a16="http://schemas.microsoft.com/office/drawing/2014/main" id="{348F8FF4-60AB-0530-0D7C-040A59A2A5FB}"/>
                </a:ext>
              </a:extLst>
            </p:cNvPr>
            <p:cNvSpPr/>
            <p:nvPr/>
          </p:nvSpPr>
          <p:spPr bwMode="auto">
            <a:xfrm>
              <a:off x="4692651" y="1576388"/>
              <a:ext cx="61913" cy="204788"/>
            </a:xfrm>
            <a:custGeom>
              <a:avLst/>
              <a:gdLst/>
              <a:ahLst/>
              <a:cxnLst>
                <a:cxn ang="0">
                  <a:pos x="107" y="4"/>
                </a:cxn>
                <a:cxn ang="0">
                  <a:pos x="104" y="16"/>
                </a:cxn>
                <a:cxn ang="0">
                  <a:pos x="94" y="38"/>
                </a:cxn>
                <a:cxn ang="0">
                  <a:pos x="90" y="50"/>
                </a:cxn>
                <a:cxn ang="0">
                  <a:pos x="76" y="99"/>
                </a:cxn>
                <a:cxn ang="0">
                  <a:pos x="60" y="154"/>
                </a:cxn>
                <a:cxn ang="0">
                  <a:pos x="43" y="208"/>
                </a:cxn>
                <a:cxn ang="0">
                  <a:pos x="11" y="309"/>
                </a:cxn>
                <a:cxn ang="0">
                  <a:pos x="6" y="326"/>
                </a:cxn>
                <a:cxn ang="0">
                  <a:pos x="0" y="357"/>
                </a:cxn>
                <a:cxn ang="0">
                  <a:pos x="1" y="377"/>
                </a:cxn>
                <a:cxn ang="0">
                  <a:pos x="4" y="384"/>
                </a:cxn>
                <a:cxn ang="0">
                  <a:pos x="5" y="386"/>
                </a:cxn>
                <a:cxn ang="0">
                  <a:pos x="10" y="386"/>
                </a:cxn>
                <a:cxn ang="0">
                  <a:pos x="15" y="383"/>
                </a:cxn>
                <a:cxn ang="0">
                  <a:pos x="16" y="382"/>
                </a:cxn>
                <a:cxn ang="0">
                  <a:pos x="16" y="378"/>
                </a:cxn>
                <a:cxn ang="0">
                  <a:pos x="10" y="376"/>
                </a:cxn>
                <a:cxn ang="0">
                  <a:pos x="10" y="366"/>
                </a:cxn>
                <a:cxn ang="0">
                  <a:pos x="15" y="337"/>
                </a:cxn>
                <a:cxn ang="0">
                  <a:pos x="17" y="324"/>
                </a:cxn>
                <a:cxn ang="0">
                  <a:pos x="28" y="286"/>
                </a:cxn>
                <a:cxn ang="0">
                  <a:pos x="44" y="235"/>
                </a:cxn>
                <a:cxn ang="0">
                  <a:pos x="60" y="185"/>
                </a:cxn>
                <a:cxn ang="0">
                  <a:pos x="76" y="136"/>
                </a:cxn>
                <a:cxn ang="0">
                  <a:pos x="89" y="85"/>
                </a:cxn>
                <a:cxn ang="0">
                  <a:pos x="102" y="46"/>
                </a:cxn>
                <a:cxn ang="0">
                  <a:pos x="107" y="34"/>
                </a:cxn>
                <a:cxn ang="0">
                  <a:pos x="113" y="20"/>
                </a:cxn>
                <a:cxn ang="0">
                  <a:pos x="116" y="4"/>
                </a:cxn>
                <a:cxn ang="0">
                  <a:pos x="116" y="2"/>
                </a:cxn>
                <a:cxn ang="0">
                  <a:pos x="113" y="0"/>
                </a:cxn>
                <a:cxn ang="0">
                  <a:pos x="109" y="1"/>
                </a:cxn>
                <a:cxn ang="0">
                  <a:pos x="107" y="4"/>
                </a:cxn>
              </a:cxnLst>
              <a:rect l="0" t="0" r="r" b="b"/>
              <a:pathLst>
                <a:path w="116" h="386">
                  <a:moveTo>
                    <a:pt x="107" y="4"/>
                  </a:moveTo>
                  <a:lnTo>
                    <a:pt x="107" y="4"/>
                  </a:lnTo>
                  <a:lnTo>
                    <a:pt x="106" y="10"/>
                  </a:lnTo>
                  <a:lnTo>
                    <a:pt x="104" y="16"/>
                  </a:lnTo>
                  <a:lnTo>
                    <a:pt x="100" y="27"/>
                  </a:lnTo>
                  <a:lnTo>
                    <a:pt x="94" y="38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82" y="74"/>
                  </a:lnTo>
                  <a:lnTo>
                    <a:pt x="76" y="99"/>
                  </a:lnTo>
                  <a:lnTo>
                    <a:pt x="76" y="99"/>
                  </a:lnTo>
                  <a:lnTo>
                    <a:pt x="60" y="154"/>
                  </a:lnTo>
                  <a:lnTo>
                    <a:pt x="43" y="208"/>
                  </a:lnTo>
                  <a:lnTo>
                    <a:pt x="43" y="208"/>
                  </a:lnTo>
                  <a:lnTo>
                    <a:pt x="26" y="259"/>
                  </a:lnTo>
                  <a:lnTo>
                    <a:pt x="11" y="309"/>
                  </a:lnTo>
                  <a:lnTo>
                    <a:pt x="11" y="309"/>
                  </a:lnTo>
                  <a:lnTo>
                    <a:pt x="6" y="326"/>
                  </a:lnTo>
                  <a:lnTo>
                    <a:pt x="2" y="347"/>
                  </a:lnTo>
                  <a:lnTo>
                    <a:pt x="0" y="357"/>
                  </a:lnTo>
                  <a:lnTo>
                    <a:pt x="0" y="368"/>
                  </a:lnTo>
                  <a:lnTo>
                    <a:pt x="1" y="377"/>
                  </a:lnTo>
                  <a:lnTo>
                    <a:pt x="2" y="381"/>
                  </a:lnTo>
                  <a:lnTo>
                    <a:pt x="4" y="384"/>
                  </a:lnTo>
                  <a:lnTo>
                    <a:pt x="4" y="384"/>
                  </a:lnTo>
                  <a:lnTo>
                    <a:pt x="5" y="386"/>
                  </a:lnTo>
                  <a:lnTo>
                    <a:pt x="6" y="386"/>
                  </a:lnTo>
                  <a:lnTo>
                    <a:pt x="10" y="386"/>
                  </a:lnTo>
                  <a:lnTo>
                    <a:pt x="10" y="386"/>
                  </a:lnTo>
                  <a:lnTo>
                    <a:pt x="15" y="383"/>
                  </a:lnTo>
                  <a:lnTo>
                    <a:pt x="15" y="383"/>
                  </a:lnTo>
                  <a:lnTo>
                    <a:pt x="16" y="382"/>
                  </a:lnTo>
                  <a:lnTo>
                    <a:pt x="17" y="380"/>
                  </a:lnTo>
                  <a:lnTo>
                    <a:pt x="16" y="378"/>
                  </a:lnTo>
                  <a:lnTo>
                    <a:pt x="14" y="376"/>
                  </a:lnTo>
                  <a:lnTo>
                    <a:pt x="10" y="376"/>
                  </a:lnTo>
                  <a:lnTo>
                    <a:pt x="10" y="376"/>
                  </a:lnTo>
                  <a:lnTo>
                    <a:pt x="10" y="366"/>
                  </a:lnTo>
                  <a:lnTo>
                    <a:pt x="11" y="355"/>
                  </a:lnTo>
                  <a:lnTo>
                    <a:pt x="15" y="337"/>
                  </a:lnTo>
                  <a:lnTo>
                    <a:pt x="15" y="337"/>
                  </a:lnTo>
                  <a:lnTo>
                    <a:pt x="17" y="324"/>
                  </a:lnTo>
                  <a:lnTo>
                    <a:pt x="21" y="312"/>
                  </a:lnTo>
                  <a:lnTo>
                    <a:pt x="28" y="286"/>
                  </a:lnTo>
                  <a:lnTo>
                    <a:pt x="28" y="286"/>
                  </a:lnTo>
                  <a:lnTo>
                    <a:pt x="44" y="235"/>
                  </a:lnTo>
                  <a:lnTo>
                    <a:pt x="60" y="185"/>
                  </a:lnTo>
                  <a:lnTo>
                    <a:pt x="60" y="185"/>
                  </a:lnTo>
                  <a:lnTo>
                    <a:pt x="68" y="160"/>
                  </a:lnTo>
                  <a:lnTo>
                    <a:pt x="76" y="136"/>
                  </a:lnTo>
                  <a:lnTo>
                    <a:pt x="89" y="85"/>
                  </a:lnTo>
                  <a:lnTo>
                    <a:pt x="89" y="85"/>
                  </a:lnTo>
                  <a:lnTo>
                    <a:pt x="96" y="59"/>
                  </a:lnTo>
                  <a:lnTo>
                    <a:pt x="102" y="46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110" y="27"/>
                  </a:lnTo>
                  <a:lnTo>
                    <a:pt x="113" y="20"/>
                  </a:lnTo>
                  <a:lnTo>
                    <a:pt x="115" y="12"/>
                  </a:lnTo>
                  <a:lnTo>
                    <a:pt x="116" y="4"/>
                  </a:lnTo>
                  <a:lnTo>
                    <a:pt x="116" y="4"/>
                  </a:lnTo>
                  <a:lnTo>
                    <a:pt x="116" y="2"/>
                  </a:lnTo>
                  <a:lnTo>
                    <a:pt x="115" y="1"/>
                  </a:lnTo>
                  <a:lnTo>
                    <a:pt x="113" y="0"/>
                  </a:lnTo>
                  <a:lnTo>
                    <a:pt x="112" y="0"/>
                  </a:lnTo>
                  <a:lnTo>
                    <a:pt x="109" y="1"/>
                  </a:lnTo>
                  <a:lnTo>
                    <a:pt x="107" y="2"/>
                  </a:lnTo>
                  <a:lnTo>
                    <a:pt x="107" y="4"/>
                  </a:lnTo>
                  <a:lnTo>
                    <a:pt x="10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873">
              <a:extLst>
                <a:ext uri="{FF2B5EF4-FFF2-40B4-BE49-F238E27FC236}">
                  <a16:creationId xmlns:a16="http://schemas.microsoft.com/office/drawing/2014/main" id="{BF138548-1512-085B-3967-AE4DE9C7A788}"/>
                </a:ext>
              </a:extLst>
            </p:cNvPr>
            <p:cNvSpPr/>
            <p:nvPr/>
          </p:nvSpPr>
          <p:spPr bwMode="auto">
            <a:xfrm>
              <a:off x="4725988" y="1582738"/>
              <a:ext cx="58738" cy="203200"/>
            </a:xfrm>
            <a:custGeom>
              <a:avLst/>
              <a:gdLst/>
              <a:ahLst/>
              <a:cxnLst>
                <a:cxn ang="0">
                  <a:pos x="103" y="2"/>
                </a:cxn>
                <a:cxn ang="0">
                  <a:pos x="91" y="19"/>
                </a:cxn>
                <a:cxn ang="0">
                  <a:pos x="84" y="38"/>
                </a:cxn>
                <a:cxn ang="0">
                  <a:pos x="74" y="77"/>
                </a:cxn>
                <a:cxn ang="0">
                  <a:pos x="66" y="105"/>
                </a:cxn>
                <a:cxn ang="0">
                  <a:pos x="50" y="161"/>
                </a:cxn>
                <a:cxn ang="0">
                  <a:pos x="42" y="188"/>
                </a:cxn>
                <a:cxn ang="0">
                  <a:pos x="27" y="244"/>
                </a:cxn>
                <a:cxn ang="0">
                  <a:pos x="15" y="301"/>
                </a:cxn>
                <a:cxn ang="0">
                  <a:pos x="4" y="339"/>
                </a:cxn>
                <a:cxn ang="0">
                  <a:pos x="1" y="358"/>
                </a:cxn>
                <a:cxn ang="0">
                  <a:pos x="2" y="378"/>
                </a:cxn>
                <a:cxn ang="0">
                  <a:pos x="2" y="380"/>
                </a:cxn>
                <a:cxn ang="0">
                  <a:pos x="5" y="382"/>
                </a:cxn>
                <a:cxn ang="0">
                  <a:pos x="10" y="381"/>
                </a:cxn>
                <a:cxn ang="0">
                  <a:pos x="11" y="378"/>
                </a:cxn>
                <a:cxn ang="0">
                  <a:pos x="11" y="375"/>
                </a:cxn>
                <a:cxn ang="0">
                  <a:pos x="11" y="356"/>
                </a:cxn>
                <a:cxn ang="0">
                  <a:pos x="15" y="334"/>
                </a:cxn>
                <a:cxn ang="0">
                  <a:pos x="26" y="294"/>
                </a:cxn>
                <a:cxn ang="0">
                  <a:pos x="37" y="246"/>
                </a:cxn>
                <a:cxn ang="0">
                  <a:pos x="49" y="199"/>
                </a:cxn>
                <a:cxn ang="0">
                  <a:pos x="61" y="153"/>
                </a:cxn>
                <a:cxn ang="0">
                  <a:pos x="75" y="106"/>
                </a:cxn>
                <a:cxn ang="0">
                  <a:pos x="91" y="54"/>
                </a:cxn>
                <a:cxn ang="0">
                  <a:pos x="98" y="30"/>
                </a:cxn>
                <a:cxn ang="0">
                  <a:pos x="102" y="20"/>
                </a:cxn>
                <a:cxn ang="0">
                  <a:pos x="110" y="9"/>
                </a:cxn>
                <a:cxn ang="0">
                  <a:pos x="111" y="8"/>
                </a:cxn>
                <a:cxn ang="0">
                  <a:pos x="110" y="3"/>
                </a:cxn>
                <a:cxn ang="0">
                  <a:pos x="108" y="1"/>
                </a:cxn>
                <a:cxn ang="0">
                  <a:pos x="105" y="1"/>
                </a:cxn>
                <a:cxn ang="0">
                  <a:pos x="103" y="2"/>
                </a:cxn>
              </a:cxnLst>
              <a:rect l="0" t="0" r="r" b="b"/>
              <a:pathLst>
                <a:path w="111" h="382">
                  <a:moveTo>
                    <a:pt x="103" y="2"/>
                  </a:moveTo>
                  <a:lnTo>
                    <a:pt x="103" y="2"/>
                  </a:lnTo>
                  <a:lnTo>
                    <a:pt x="97" y="11"/>
                  </a:lnTo>
                  <a:lnTo>
                    <a:pt x="91" y="19"/>
                  </a:lnTo>
                  <a:lnTo>
                    <a:pt x="87" y="28"/>
                  </a:lnTo>
                  <a:lnTo>
                    <a:pt x="84" y="38"/>
                  </a:lnTo>
                  <a:lnTo>
                    <a:pt x="80" y="57"/>
                  </a:lnTo>
                  <a:lnTo>
                    <a:pt x="74" y="77"/>
                  </a:lnTo>
                  <a:lnTo>
                    <a:pt x="74" y="77"/>
                  </a:lnTo>
                  <a:lnTo>
                    <a:pt x="66" y="105"/>
                  </a:lnTo>
                  <a:lnTo>
                    <a:pt x="58" y="133"/>
                  </a:lnTo>
                  <a:lnTo>
                    <a:pt x="50" y="161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33" y="216"/>
                  </a:lnTo>
                  <a:lnTo>
                    <a:pt x="27" y="244"/>
                  </a:lnTo>
                  <a:lnTo>
                    <a:pt x="15" y="301"/>
                  </a:lnTo>
                  <a:lnTo>
                    <a:pt x="15" y="301"/>
                  </a:lnTo>
                  <a:lnTo>
                    <a:pt x="10" y="320"/>
                  </a:lnTo>
                  <a:lnTo>
                    <a:pt x="4" y="339"/>
                  </a:lnTo>
                  <a:lnTo>
                    <a:pt x="2" y="349"/>
                  </a:lnTo>
                  <a:lnTo>
                    <a:pt x="1" y="358"/>
                  </a:lnTo>
                  <a:lnTo>
                    <a:pt x="0" y="368"/>
                  </a:lnTo>
                  <a:lnTo>
                    <a:pt x="2" y="378"/>
                  </a:lnTo>
                  <a:lnTo>
                    <a:pt x="2" y="378"/>
                  </a:lnTo>
                  <a:lnTo>
                    <a:pt x="2" y="380"/>
                  </a:lnTo>
                  <a:lnTo>
                    <a:pt x="4" y="381"/>
                  </a:lnTo>
                  <a:lnTo>
                    <a:pt x="5" y="382"/>
                  </a:lnTo>
                  <a:lnTo>
                    <a:pt x="7" y="381"/>
                  </a:lnTo>
                  <a:lnTo>
                    <a:pt x="10" y="381"/>
                  </a:lnTo>
                  <a:lnTo>
                    <a:pt x="11" y="379"/>
                  </a:lnTo>
                  <a:lnTo>
                    <a:pt x="11" y="378"/>
                  </a:lnTo>
                  <a:lnTo>
                    <a:pt x="11" y="375"/>
                  </a:lnTo>
                  <a:lnTo>
                    <a:pt x="11" y="375"/>
                  </a:lnTo>
                  <a:lnTo>
                    <a:pt x="10" y="366"/>
                  </a:lnTo>
                  <a:lnTo>
                    <a:pt x="11" y="356"/>
                  </a:lnTo>
                  <a:lnTo>
                    <a:pt x="12" y="345"/>
                  </a:lnTo>
                  <a:lnTo>
                    <a:pt x="15" y="334"/>
                  </a:lnTo>
                  <a:lnTo>
                    <a:pt x="21" y="313"/>
                  </a:lnTo>
                  <a:lnTo>
                    <a:pt x="26" y="294"/>
                  </a:lnTo>
                  <a:lnTo>
                    <a:pt x="26" y="294"/>
                  </a:lnTo>
                  <a:lnTo>
                    <a:pt x="37" y="246"/>
                  </a:lnTo>
                  <a:lnTo>
                    <a:pt x="43" y="222"/>
                  </a:lnTo>
                  <a:lnTo>
                    <a:pt x="49" y="199"/>
                  </a:lnTo>
                  <a:lnTo>
                    <a:pt x="49" y="199"/>
                  </a:lnTo>
                  <a:lnTo>
                    <a:pt x="61" y="153"/>
                  </a:lnTo>
                  <a:lnTo>
                    <a:pt x="75" y="106"/>
                  </a:lnTo>
                  <a:lnTo>
                    <a:pt x="75" y="106"/>
                  </a:lnTo>
                  <a:lnTo>
                    <a:pt x="91" y="54"/>
                  </a:lnTo>
                  <a:lnTo>
                    <a:pt x="91" y="54"/>
                  </a:lnTo>
                  <a:lnTo>
                    <a:pt x="96" y="42"/>
                  </a:lnTo>
                  <a:lnTo>
                    <a:pt x="98" y="30"/>
                  </a:lnTo>
                  <a:lnTo>
                    <a:pt x="100" y="25"/>
                  </a:lnTo>
                  <a:lnTo>
                    <a:pt x="102" y="20"/>
                  </a:lnTo>
                  <a:lnTo>
                    <a:pt x="105" y="15"/>
                  </a:lnTo>
                  <a:lnTo>
                    <a:pt x="110" y="9"/>
                  </a:lnTo>
                  <a:lnTo>
                    <a:pt x="110" y="9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0" y="3"/>
                  </a:lnTo>
                  <a:lnTo>
                    <a:pt x="109" y="2"/>
                  </a:lnTo>
                  <a:lnTo>
                    <a:pt x="108" y="1"/>
                  </a:lnTo>
                  <a:lnTo>
                    <a:pt x="106" y="0"/>
                  </a:lnTo>
                  <a:lnTo>
                    <a:pt x="105" y="1"/>
                  </a:lnTo>
                  <a:lnTo>
                    <a:pt x="103" y="2"/>
                  </a:lnTo>
                  <a:lnTo>
                    <a:pt x="10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874">
              <a:extLst>
                <a:ext uri="{FF2B5EF4-FFF2-40B4-BE49-F238E27FC236}">
                  <a16:creationId xmlns:a16="http://schemas.microsoft.com/office/drawing/2014/main" id="{5C48E409-1A50-AEC9-80BC-3DAB04539FB5}"/>
                </a:ext>
              </a:extLst>
            </p:cNvPr>
            <p:cNvSpPr/>
            <p:nvPr/>
          </p:nvSpPr>
          <p:spPr bwMode="auto">
            <a:xfrm>
              <a:off x="4762501" y="1589088"/>
              <a:ext cx="49213" cy="168275"/>
            </a:xfrm>
            <a:custGeom>
              <a:avLst/>
              <a:gdLst/>
              <a:ahLst/>
              <a:cxnLst>
                <a:cxn ang="0">
                  <a:pos x="86" y="2"/>
                </a:cxn>
                <a:cxn ang="0">
                  <a:pos x="86" y="2"/>
                </a:cxn>
                <a:cxn ang="0">
                  <a:pos x="77" y="19"/>
                </a:cxn>
                <a:cxn ang="0">
                  <a:pos x="70" y="37"/>
                </a:cxn>
                <a:cxn ang="0">
                  <a:pos x="64" y="56"/>
                </a:cxn>
                <a:cxn ang="0">
                  <a:pos x="59" y="74"/>
                </a:cxn>
                <a:cxn ang="0">
                  <a:pos x="49" y="112"/>
                </a:cxn>
                <a:cxn ang="0">
                  <a:pos x="40" y="150"/>
                </a:cxn>
                <a:cxn ang="0">
                  <a:pos x="40" y="150"/>
                </a:cxn>
                <a:cxn ang="0">
                  <a:pos x="0" y="312"/>
                </a:cxn>
                <a:cxn ang="0">
                  <a:pos x="0" y="312"/>
                </a:cxn>
                <a:cxn ang="0">
                  <a:pos x="0" y="315"/>
                </a:cxn>
                <a:cxn ang="0">
                  <a:pos x="0" y="315"/>
                </a:cxn>
                <a:cxn ang="0">
                  <a:pos x="0" y="316"/>
                </a:cxn>
                <a:cxn ang="0">
                  <a:pos x="0" y="316"/>
                </a:cxn>
                <a:cxn ang="0">
                  <a:pos x="1" y="316"/>
                </a:cxn>
                <a:cxn ang="0">
                  <a:pos x="1" y="316"/>
                </a:cxn>
                <a:cxn ang="0">
                  <a:pos x="2" y="318"/>
                </a:cxn>
                <a:cxn ang="0">
                  <a:pos x="4" y="318"/>
                </a:cxn>
                <a:cxn ang="0">
                  <a:pos x="6" y="318"/>
                </a:cxn>
                <a:cxn ang="0">
                  <a:pos x="6" y="318"/>
                </a:cxn>
                <a:cxn ang="0">
                  <a:pos x="9" y="317"/>
                </a:cxn>
                <a:cxn ang="0">
                  <a:pos x="10" y="315"/>
                </a:cxn>
                <a:cxn ang="0">
                  <a:pos x="11" y="313"/>
                </a:cxn>
                <a:cxn ang="0">
                  <a:pos x="10" y="311"/>
                </a:cxn>
                <a:cxn ang="0">
                  <a:pos x="10" y="311"/>
                </a:cxn>
                <a:cxn ang="0">
                  <a:pos x="47" y="160"/>
                </a:cxn>
                <a:cxn ang="0">
                  <a:pos x="47" y="160"/>
                </a:cxn>
                <a:cxn ang="0">
                  <a:pos x="57" y="122"/>
                </a:cxn>
                <a:cxn ang="0">
                  <a:pos x="66" y="82"/>
                </a:cxn>
                <a:cxn ang="0">
                  <a:pos x="71" y="63"/>
                </a:cxn>
                <a:cxn ang="0">
                  <a:pos x="77" y="43"/>
                </a:cxn>
                <a:cxn ang="0">
                  <a:pos x="86" y="25"/>
                </a:cxn>
                <a:cxn ang="0">
                  <a:pos x="94" y="6"/>
                </a:cxn>
                <a:cxn ang="0">
                  <a:pos x="94" y="6"/>
                </a:cxn>
                <a:cxn ang="0">
                  <a:pos x="94" y="5"/>
                </a:cxn>
                <a:cxn ang="0">
                  <a:pos x="94" y="3"/>
                </a:cxn>
                <a:cxn ang="0">
                  <a:pos x="93" y="1"/>
                </a:cxn>
                <a:cxn ang="0">
                  <a:pos x="92" y="0"/>
                </a:cxn>
                <a:cxn ang="0">
                  <a:pos x="90" y="0"/>
                </a:cxn>
                <a:cxn ang="0">
                  <a:pos x="89" y="0"/>
                </a:cxn>
                <a:cxn ang="0">
                  <a:pos x="87" y="0"/>
                </a:cxn>
                <a:cxn ang="0">
                  <a:pos x="86" y="2"/>
                </a:cxn>
                <a:cxn ang="0">
                  <a:pos x="86" y="2"/>
                </a:cxn>
              </a:cxnLst>
              <a:rect l="0" t="0" r="r" b="b"/>
              <a:pathLst>
                <a:path w="94" h="318">
                  <a:moveTo>
                    <a:pt x="86" y="2"/>
                  </a:moveTo>
                  <a:lnTo>
                    <a:pt x="86" y="2"/>
                  </a:lnTo>
                  <a:lnTo>
                    <a:pt x="77" y="19"/>
                  </a:lnTo>
                  <a:lnTo>
                    <a:pt x="70" y="37"/>
                  </a:lnTo>
                  <a:lnTo>
                    <a:pt x="64" y="56"/>
                  </a:lnTo>
                  <a:lnTo>
                    <a:pt x="59" y="74"/>
                  </a:lnTo>
                  <a:lnTo>
                    <a:pt x="49" y="112"/>
                  </a:lnTo>
                  <a:lnTo>
                    <a:pt x="40" y="150"/>
                  </a:lnTo>
                  <a:lnTo>
                    <a:pt x="40" y="150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1" y="316"/>
                  </a:lnTo>
                  <a:lnTo>
                    <a:pt x="1" y="316"/>
                  </a:lnTo>
                  <a:lnTo>
                    <a:pt x="2" y="318"/>
                  </a:lnTo>
                  <a:lnTo>
                    <a:pt x="4" y="318"/>
                  </a:lnTo>
                  <a:lnTo>
                    <a:pt x="6" y="318"/>
                  </a:lnTo>
                  <a:lnTo>
                    <a:pt x="6" y="318"/>
                  </a:lnTo>
                  <a:lnTo>
                    <a:pt x="9" y="317"/>
                  </a:lnTo>
                  <a:lnTo>
                    <a:pt x="10" y="315"/>
                  </a:lnTo>
                  <a:lnTo>
                    <a:pt x="11" y="313"/>
                  </a:lnTo>
                  <a:lnTo>
                    <a:pt x="10" y="311"/>
                  </a:lnTo>
                  <a:lnTo>
                    <a:pt x="10" y="311"/>
                  </a:lnTo>
                  <a:lnTo>
                    <a:pt x="47" y="160"/>
                  </a:lnTo>
                  <a:lnTo>
                    <a:pt x="47" y="160"/>
                  </a:lnTo>
                  <a:lnTo>
                    <a:pt x="57" y="122"/>
                  </a:lnTo>
                  <a:lnTo>
                    <a:pt x="66" y="82"/>
                  </a:lnTo>
                  <a:lnTo>
                    <a:pt x="71" y="63"/>
                  </a:lnTo>
                  <a:lnTo>
                    <a:pt x="77" y="43"/>
                  </a:lnTo>
                  <a:lnTo>
                    <a:pt x="86" y="25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4" y="5"/>
                  </a:lnTo>
                  <a:lnTo>
                    <a:pt x="94" y="3"/>
                  </a:lnTo>
                  <a:lnTo>
                    <a:pt x="93" y="1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89" y="0"/>
                  </a:lnTo>
                  <a:lnTo>
                    <a:pt x="87" y="0"/>
                  </a:lnTo>
                  <a:lnTo>
                    <a:pt x="86" y="2"/>
                  </a:lnTo>
                  <a:lnTo>
                    <a:pt x="8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875">
              <a:extLst>
                <a:ext uri="{FF2B5EF4-FFF2-40B4-BE49-F238E27FC236}">
                  <a16:creationId xmlns:a16="http://schemas.microsoft.com/office/drawing/2014/main" id="{CBC4D428-8132-055F-456C-626CCC08F8F5}"/>
                </a:ext>
              </a:extLst>
            </p:cNvPr>
            <p:cNvSpPr/>
            <p:nvPr/>
          </p:nvSpPr>
          <p:spPr bwMode="auto">
            <a:xfrm>
              <a:off x="4792663" y="1601788"/>
              <a:ext cx="31750" cy="130175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1" y="20"/>
                </a:cxn>
                <a:cxn ang="0">
                  <a:pos x="49" y="35"/>
                </a:cxn>
                <a:cxn ang="0">
                  <a:pos x="44" y="64"/>
                </a:cxn>
                <a:cxn ang="0">
                  <a:pos x="31" y="122"/>
                </a:cxn>
                <a:cxn ang="0">
                  <a:pos x="31" y="122"/>
                </a:cxn>
                <a:cxn ang="0">
                  <a:pos x="25" y="152"/>
                </a:cxn>
                <a:cxn ang="0">
                  <a:pos x="18" y="182"/>
                </a:cxn>
                <a:cxn ang="0">
                  <a:pos x="10" y="211"/>
                </a:cxn>
                <a:cxn ang="0">
                  <a:pos x="6" y="225"/>
                </a:cxn>
                <a:cxn ang="0">
                  <a:pos x="0" y="240"/>
                </a:cxn>
                <a:cxn ang="0">
                  <a:pos x="0" y="240"/>
                </a:cxn>
                <a:cxn ang="0">
                  <a:pos x="0" y="242"/>
                </a:cxn>
                <a:cxn ang="0">
                  <a:pos x="0" y="244"/>
                </a:cxn>
                <a:cxn ang="0">
                  <a:pos x="3" y="247"/>
                </a:cxn>
                <a:cxn ang="0">
                  <a:pos x="4" y="247"/>
                </a:cxn>
                <a:cxn ang="0">
                  <a:pos x="6" y="247"/>
                </a:cxn>
                <a:cxn ang="0">
                  <a:pos x="7" y="247"/>
                </a:cxn>
                <a:cxn ang="0">
                  <a:pos x="8" y="245"/>
                </a:cxn>
                <a:cxn ang="0">
                  <a:pos x="8" y="245"/>
                </a:cxn>
                <a:cxn ang="0">
                  <a:pos x="14" y="231"/>
                </a:cxn>
                <a:cxn ang="0">
                  <a:pos x="19" y="215"/>
                </a:cxn>
                <a:cxn ang="0">
                  <a:pos x="28" y="185"/>
                </a:cxn>
                <a:cxn ang="0">
                  <a:pos x="34" y="155"/>
                </a:cxn>
                <a:cxn ang="0">
                  <a:pos x="40" y="124"/>
                </a:cxn>
                <a:cxn ang="0">
                  <a:pos x="40" y="124"/>
                </a:cxn>
                <a:cxn ang="0">
                  <a:pos x="54" y="65"/>
                </a:cxn>
                <a:cxn ang="0">
                  <a:pos x="59" y="36"/>
                </a:cxn>
                <a:cxn ang="0">
                  <a:pos x="61" y="20"/>
                </a:cxn>
                <a:cxn ang="0">
                  <a:pos x="61" y="5"/>
                </a:cxn>
                <a:cxn ang="0">
                  <a:pos x="61" y="5"/>
                </a:cxn>
                <a:cxn ang="0">
                  <a:pos x="61" y="3"/>
                </a:cxn>
                <a:cxn ang="0">
                  <a:pos x="60" y="2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4" y="2"/>
                </a:cxn>
                <a:cxn ang="0">
                  <a:pos x="52" y="3"/>
                </a:cxn>
                <a:cxn ang="0">
                  <a:pos x="51" y="5"/>
                </a:cxn>
                <a:cxn ang="0">
                  <a:pos x="51" y="5"/>
                </a:cxn>
              </a:cxnLst>
              <a:rect l="0" t="0" r="r" b="b"/>
              <a:pathLst>
                <a:path w="61" h="247">
                  <a:moveTo>
                    <a:pt x="51" y="5"/>
                  </a:moveTo>
                  <a:lnTo>
                    <a:pt x="51" y="5"/>
                  </a:lnTo>
                  <a:lnTo>
                    <a:pt x="51" y="20"/>
                  </a:lnTo>
                  <a:lnTo>
                    <a:pt x="49" y="35"/>
                  </a:lnTo>
                  <a:lnTo>
                    <a:pt x="44" y="64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25" y="152"/>
                  </a:lnTo>
                  <a:lnTo>
                    <a:pt x="18" y="182"/>
                  </a:lnTo>
                  <a:lnTo>
                    <a:pt x="10" y="211"/>
                  </a:lnTo>
                  <a:lnTo>
                    <a:pt x="6" y="225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3" y="247"/>
                  </a:lnTo>
                  <a:lnTo>
                    <a:pt x="4" y="247"/>
                  </a:lnTo>
                  <a:lnTo>
                    <a:pt x="6" y="247"/>
                  </a:lnTo>
                  <a:lnTo>
                    <a:pt x="7" y="247"/>
                  </a:lnTo>
                  <a:lnTo>
                    <a:pt x="8" y="245"/>
                  </a:lnTo>
                  <a:lnTo>
                    <a:pt x="8" y="245"/>
                  </a:lnTo>
                  <a:lnTo>
                    <a:pt x="14" y="231"/>
                  </a:lnTo>
                  <a:lnTo>
                    <a:pt x="19" y="215"/>
                  </a:lnTo>
                  <a:lnTo>
                    <a:pt x="28" y="185"/>
                  </a:lnTo>
                  <a:lnTo>
                    <a:pt x="34" y="155"/>
                  </a:lnTo>
                  <a:lnTo>
                    <a:pt x="40" y="124"/>
                  </a:lnTo>
                  <a:lnTo>
                    <a:pt x="40" y="124"/>
                  </a:lnTo>
                  <a:lnTo>
                    <a:pt x="54" y="65"/>
                  </a:lnTo>
                  <a:lnTo>
                    <a:pt x="59" y="36"/>
                  </a:lnTo>
                  <a:lnTo>
                    <a:pt x="61" y="20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3"/>
                  </a:lnTo>
                  <a:lnTo>
                    <a:pt x="60" y="2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4" y="2"/>
                  </a:lnTo>
                  <a:lnTo>
                    <a:pt x="52" y="3"/>
                  </a:lnTo>
                  <a:lnTo>
                    <a:pt x="51" y="5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876">
              <a:extLst>
                <a:ext uri="{FF2B5EF4-FFF2-40B4-BE49-F238E27FC236}">
                  <a16:creationId xmlns:a16="http://schemas.microsoft.com/office/drawing/2014/main" id="{363B78FF-06EC-AD8C-DE86-E17775A23096}"/>
                </a:ext>
              </a:extLst>
            </p:cNvPr>
            <p:cNvSpPr/>
            <p:nvPr/>
          </p:nvSpPr>
          <p:spPr bwMode="auto">
            <a:xfrm>
              <a:off x="4830763" y="1595438"/>
              <a:ext cx="12700" cy="90488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14" y="5"/>
                </a:cxn>
                <a:cxn ang="0">
                  <a:pos x="14" y="26"/>
                </a:cxn>
                <a:cxn ang="0">
                  <a:pos x="13" y="46"/>
                </a:cxn>
                <a:cxn ang="0">
                  <a:pos x="8" y="86"/>
                </a:cxn>
                <a:cxn ang="0">
                  <a:pos x="0" y="167"/>
                </a:cxn>
                <a:cxn ang="0">
                  <a:pos x="0" y="167"/>
                </a:cxn>
                <a:cxn ang="0">
                  <a:pos x="0" y="169"/>
                </a:cxn>
                <a:cxn ang="0">
                  <a:pos x="1" y="170"/>
                </a:cxn>
                <a:cxn ang="0">
                  <a:pos x="2" y="171"/>
                </a:cxn>
                <a:cxn ang="0">
                  <a:pos x="4" y="171"/>
                </a:cxn>
                <a:cxn ang="0">
                  <a:pos x="7" y="170"/>
                </a:cxn>
                <a:cxn ang="0">
                  <a:pos x="8" y="169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18" y="86"/>
                </a:cxn>
                <a:cxn ang="0">
                  <a:pos x="22" y="46"/>
                </a:cxn>
                <a:cxn ang="0">
                  <a:pos x="23" y="26"/>
                </a:cxn>
                <a:cxn ang="0">
                  <a:pos x="24" y="5"/>
                </a:cxn>
                <a:cxn ang="0">
                  <a:pos x="24" y="5"/>
                </a:cxn>
                <a:cxn ang="0">
                  <a:pos x="23" y="3"/>
                </a:cxn>
                <a:cxn ang="0">
                  <a:pos x="22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5" y="3"/>
                </a:cxn>
                <a:cxn ang="0">
                  <a:pos x="14" y="5"/>
                </a:cxn>
                <a:cxn ang="0">
                  <a:pos x="14" y="5"/>
                </a:cxn>
              </a:cxnLst>
              <a:rect l="0" t="0" r="r" b="b"/>
              <a:pathLst>
                <a:path w="24" h="171">
                  <a:moveTo>
                    <a:pt x="14" y="5"/>
                  </a:moveTo>
                  <a:lnTo>
                    <a:pt x="14" y="5"/>
                  </a:lnTo>
                  <a:lnTo>
                    <a:pt x="14" y="26"/>
                  </a:lnTo>
                  <a:lnTo>
                    <a:pt x="13" y="46"/>
                  </a:lnTo>
                  <a:lnTo>
                    <a:pt x="8" y="86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69"/>
                  </a:lnTo>
                  <a:lnTo>
                    <a:pt x="1" y="170"/>
                  </a:lnTo>
                  <a:lnTo>
                    <a:pt x="2" y="171"/>
                  </a:lnTo>
                  <a:lnTo>
                    <a:pt x="4" y="171"/>
                  </a:lnTo>
                  <a:lnTo>
                    <a:pt x="7" y="170"/>
                  </a:lnTo>
                  <a:lnTo>
                    <a:pt x="8" y="169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8" y="86"/>
                  </a:lnTo>
                  <a:lnTo>
                    <a:pt x="22" y="46"/>
                  </a:lnTo>
                  <a:lnTo>
                    <a:pt x="23" y="26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3" y="3"/>
                  </a:lnTo>
                  <a:lnTo>
                    <a:pt x="22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5" y="3"/>
                  </a:lnTo>
                  <a:lnTo>
                    <a:pt x="14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877">
              <a:extLst>
                <a:ext uri="{FF2B5EF4-FFF2-40B4-BE49-F238E27FC236}">
                  <a16:creationId xmlns:a16="http://schemas.microsoft.com/office/drawing/2014/main" id="{54622CAA-218A-61C4-3FE6-82726445AE0D}"/>
                </a:ext>
              </a:extLst>
            </p:cNvPr>
            <p:cNvSpPr/>
            <p:nvPr/>
          </p:nvSpPr>
          <p:spPr bwMode="auto">
            <a:xfrm>
              <a:off x="4433888" y="1717676"/>
              <a:ext cx="20638" cy="2381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3" y="10"/>
                </a:cxn>
                <a:cxn ang="0">
                  <a:pos x="12" y="20"/>
                </a:cxn>
                <a:cxn ang="0">
                  <a:pos x="8" y="25"/>
                </a:cxn>
                <a:cxn ang="0">
                  <a:pos x="4" y="30"/>
                </a:cxn>
                <a:cxn ang="0">
                  <a:pos x="1" y="36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5"/>
                </a:cxn>
                <a:cxn ang="0">
                  <a:pos x="1" y="46"/>
                </a:cxn>
                <a:cxn ang="0">
                  <a:pos x="3" y="47"/>
                </a:cxn>
                <a:cxn ang="0">
                  <a:pos x="4" y="47"/>
                </a:cxn>
                <a:cxn ang="0">
                  <a:pos x="6" y="47"/>
                </a:cxn>
                <a:cxn ang="0">
                  <a:pos x="7" y="46"/>
                </a:cxn>
                <a:cxn ang="0">
                  <a:pos x="9" y="45"/>
                </a:cxn>
                <a:cxn ang="0">
                  <a:pos x="9" y="43"/>
                </a:cxn>
                <a:cxn ang="0">
                  <a:pos x="9" y="43"/>
                </a:cxn>
                <a:cxn ang="0">
                  <a:pos x="10" y="37"/>
                </a:cxn>
                <a:cxn ang="0">
                  <a:pos x="13" y="32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47">
                  <a:moveTo>
                    <a:pt x="33" y="1"/>
                  </a:moveTo>
                  <a:lnTo>
                    <a:pt x="33" y="1"/>
                  </a:lnTo>
                  <a:lnTo>
                    <a:pt x="23" y="10"/>
                  </a:lnTo>
                  <a:lnTo>
                    <a:pt x="12" y="20"/>
                  </a:lnTo>
                  <a:lnTo>
                    <a:pt x="8" y="25"/>
                  </a:lnTo>
                  <a:lnTo>
                    <a:pt x="4" y="30"/>
                  </a:lnTo>
                  <a:lnTo>
                    <a:pt x="1" y="3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5"/>
                  </a:lnTo>
                  <a:lnTo>
                    <a:pt x="1" y="46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6" y="47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10" y="37"/>
                  </a:lnTo>
                  <a:lnTo>
                    <a:pt x="13" y="3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878">
              <a:extLst>
                <a:ext uri="{FF2B5EF4-FFF2-40B4-BE49-F238E27FC236}">
                  <a16:creationId xmlns:a16="http://schemas.microsoft.com/office/drawing/2014/main" id="{385ABCE2-E269-192F-CA80-4101546F1560}"/>
                </a:ext>
              </a:extLst>
            </p:cNvPr>
            <p:cNvSpPr/>
            <p:nvPr/>
          </p:nvSpPr>
          <p:spPr bwMode="auto">
            <a:xfrm>
              <a:off x="4479926" y="1717676"/>
              <a:ext cx="15875" cy="3492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1" y="17"/>
                </a:cxn>
                <a:cxn ang="0">
                  <a:pos x="5" y="30"/>
                </a:cxn>
                <a:cxn ang="0">
                  <a:pos x="3" y="37"/>
                </a:cxn>
                <a:cxn ang="0">
                  <a:pos x="1" y="46"/>
                </a:cxn>
                <a:cxn ang="0">
                  <a:pos x="0" y="53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2" y="67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7" y="65"/>
                </a:cxn>
                <a:cxn ang="0">
                  <a:pos x="8" y="63"/>
                </a:cxn>
                <a:cxn ang="0">
                  <a:pos x="9" y="61"/>
                </a:cxn>
                <a:cxn ang="0">
                  <a:pos x="9" y="61"/>
                </a:cxn>
                <a:cxn ang="0">
                  <a:pos x="10" y="47"/>
                </a:cxn>
                <a:cxn ang="0">
                  <a:pos x="14" y="33"/>
                </a:cxn>
                <a:cxn ang="0">
                  <a:pos x="20" y="20"/>
                </a:cxn>
                <a:cxn ang="0">
                  <a:pos x="28" y="7"/>
                </a:cxn>
                <a:cxn ang="0">
                  <a:pos x="28" y="7"/>
                </a:cxn>
                <a:cxn ang="0">
                  <a:pos x="28" y="5"/>
                </a:cxn>
                <a:cxn ang="0">
                  <a:pos x="28" y="3"/>
                </a:cxn>
                <a:cxn ang="0">
                  <a:pos x="27" y="2"/>
                </a:cxn>
                <a:cxn ang="0">
                  <a:pos x="26" y="1"/>
                </a:cxn>
                <a:cxn ang="0">
                  <a:pos x="24" y="0"/>
                </a:cxn>
                <a:cxn ang="0">
                  <a:pos x="23" y="0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8" h="67">
                  <a:moveTo>
                    <a:pt x="20" y="2"/>
                  </a:moveTo>
                  <a:lnTo>
                    <a:pt x="20" y="2"/>
                  </a:lnTo>
                  <a:lnTo>
                    <a:pt x="11" y="17"/>
                  </a:lnTo>
                  <a:lnTo>
                    <a:pt x="5" y="30"/>
                  </a:lnTo>
                  <a:lnTo>
                    <a:pt x="3" y="37"/>
                  </a:lnTo>
                  <a:lnTo>
                    <a:pt x="1" y="46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2" y="67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5"/>
                  </a:lnTo>
                  <a:lnTo>
                    <a:pt x="8" y="63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0" y="47"/>
                  </a:lnTo>
                  <a:lnTo>
                    <a:pt x="14" y="33"/>
                  </a:lnTo>
                  <a:lnTo>
                    <a:pt x="20" y="20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27" y="2"/>
                  </a:lnTo>
                  <a:lnTo>
                    <a:pt x="26" y="1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879">
              <a:extLst>
                <a:ext uri="{FF2B5EF4-FFF2-40B4-BE49-F238E27FC236}">
                  <a16:creationId xmlns:a16="http://schemas.microsoft.com/office/drawing/2014/main" id="{0F68030B-EAB3-A5DE-C8CB-2BFE9EFDBB6B}"/>
                </a:ext>
              </a:extLst>
            </p:cNvPr>
            <p:cNvSpPr/>
            <p:nvPr/>
          </p:nvSpPr>
          <p:spPr bwMode="auto">
            <a:xfrm>
              <a:off x="4521201" y="1730376"/>
              <a:ext cx="17463" cy="34925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19" y="18"/>
                </a:cxn>
                <a:cxn ang="0">
                  <a:pos x="14" y="32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3" y="66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6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22" y="35"/>
                </a:cxn>
                <a:cxn ang="0">
                  <a:pos x="29" y="21"/>
                </a:cxn>
                <a:cxn ang="0">
                  <a:pos x="35" y="6"/>
                </a:cxn>
                <a:cxn ang="0">
                  <a:pos x="35" y="6"/>
                </a:cxn>
                <a:cxn ang="0">
                  <a:pos x="35" y="4"/>
                </a:cxn>
                <a:cxn ang="0">
                  <a:pos x="34" y="2"/>
                </a:cxn>
                <a:cxn ang="0">
                  <a:pos x="33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2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35" h="66">
                  <a:moveTo>
                    <a:pt x="25" y="4"/>
                  </a:moveTo>
                  <a:lnTo>
                    <a:pt x="25" y="4"/>
                  </a:lnTo>
                  <a:lnTo>
                    <a:pt x="19" y="18"/>
                  </a:lnTo>
                  <a:lnTo>
                    <a:pt x="14" y="32"/>
                  </a:lnTo>
                  <a:lnTo>
                    <a:pt x="1" y="60"/>
                  </a:lnTo>
                  <a:lnTo>
                    <a:pt x="1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3" y="66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6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22" y="35"/>
                  </a:lnTo>
                  <a:lnTo>
                    <a:pt x="29" y="21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5" y="4"/>
                  </a:lnTo>
                  <a:lnTo>
                    <a:pt x="34" y="2"/>
                  </a:lnTo>
                  <a:lnTo>
                    <a:pt x="33" y="1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2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880">
              <a:extLst>
                <a:ext uri="{FF2B5EF4-FFF2-40B4-BE49-F238E27FC236}">
                  <a16:creationId xmlns:a16="http://schemas.microsoft.com/office/drawing/2014/main" id="{DFF37088-543C-E828-CCBF-B5CE999B412F}"/>
                </a:ext>
              </a:extLst>
            </p:cNvPr>
            <p:cNvSpPr/>
            <p:nvPr/>
          </p:nvSpPr>
          <p:spPr bwMode="auto">
            <a:xfrm>
              <a:off x="4184651" y="1482726"/>
              <a:ext cx="15875" cy="3810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20" y="4"/>
                </a:cxn>
                <a:cxn ang="0">
                  <a:pos x="10" y="35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70"/>
                </a:cxn>
                <a:cxn ang="0">
                  <a:pos x="2" y="72"/>
                </a:cxn>
                <a:cxn ang="0">
                  <a:pos x="3" y="72"/>
                </a:cxn>
                <a:cxn ang="0">
                  <a:pos x="5" y="72"/>
                </a:cxn>
                <a:cxn ang="0">
                  <a:pos x="8" y="72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0" y="69"/>
                </a:cxn>
                <a:cxn ang="0">
                  <a:pos x="19" y="38"/>
                </a:cxn>
                <a:cxn ang="0">
                  <a:pos x="28" y="6"/>
                </a:cxn>
                <a:cxn ang="0">
                  <a:pos x="28" y="6"/>
                </a:cxn>
                <a:cxn ang="0">
                  <a:pos x="29" y="4"/>
                </a:cxn>
                <a:cxn ang="0">
                  <a:pos x="28" y="3"/>
                </a:cxn>
                <a:cxn ang="0">
                  <a:pos x="27" y="1"/>
                </a:cxn>
                <a:cxn ang="0">
                  <a:pos x="25" y="1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4"/>
                </a:cxn>
                <a:cxn ang="0">
                  <a:pos x="20" y="4"/>
                </a:cxn>
              </a:cxnLst>
              <a:rect l="0" t="0" r="r" b="b"/>
              <a:pathLst>
                <a:path w="29" h="72">
                  <a:moveTo>
                    <a:pt x="20" y="4"/>
                  </a:moveTo>
                  <a:lnTo>
                    <a:pt x="20" y="4"/>
                  </a:lnTo>
                  <a:lnTo>
                    <a:pt x="10" y="35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70"/>
                  </a:lnTo>
                  <a:lnTo>
                    <a:pt x="2" y="72"/>
                  </a:lnTo>
                  <a:lnTo>
                    <a:pt x="3" y="72"/>
                  </a:lnTo>
                  <a:lnTo>
                    <a:pt x="5" y="72"/>
                  </a:lnTo>
                  <a:lnTo>
                    <a:pt x="8" y="72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19" y="3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9" y="4"/>
                  </a:lnTo>
                  <a:lnTo>
                    <a:pt x="28" y="3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4"/>
                  </a:lnTo>
                  <a:lnTo>
                    <a:pt x="2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881">
              <a:extLst>
                <a:ext uri="{FF2B5EF4-FFF2-40B4-BE49-F238E27FC236}">
                  <a16:creationId xmlns:a16="http://schemas.microsoft.com/office/drawing/2014/main" id="{BD217859-A6E9-79D2-3F1E-A47EF4539FA1}"/>
                </a:ext>
              </a:extLst>
            </p:cNvPr>
            <p:cNvSpPr/>
            <p:nvPr/>
          </p:nvSpPr>
          <p:spPr bwMode="auto">
            <a:xfrm>
              <a:off x="4214813" y="1498601"/>
              <a:ext cx="7938" cy="254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3" y="12"/>
                </a:cxn>
                <a:cxn ang="0">
                  <a:pos x="1" y="21"/>
                </a:cxn>
                <a:cxn ang="0">
                  <a:pos x="0" y="32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1" y="44"/>
                </a:cxn>
                <a:cxn ang="0">
                  <a:pos x="2" y="46"/>
                </a:cxn>
                <a:cxn ang="0">
                  <a:pos x="3" y="46"/>
                </a:cxn>
                <a:cxn ang="0">
                  <a:pos x="5" y="47"/>
                </a:cxn>
                <a:cxn ang="0">
                  <a:pos x="7" y="46"/>
                </a:cxn>
                <a:cxn ang="0">
                  <a:pos x="9" y="46"/>
                </a:cxn>
                <a:cxn ang="0">
                  <a:pos x="10" y="44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10" y="33"/>
                </a:cxn>
                <a:cxn ang="0">
                  <a:pos x="11" y="25"/>
                </a:cxn>
                <a:cxn ang="0">
                  <a:pos x="13" y="15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6" h="47">
                  <a:moveTo>
                    <a:pt x="8" y="2"/>
                  </a:moveTo>
                  <a:lnTo>
                    <a:pt x="8" y="2"/>
                  </a:lnTo>
                  <a:lnTo>
                    <a:pt x="3" y="12"/>
                  </a:lnTo>
                  <a:lnTo>
                    <a:pt x="1" y="21"/>
                  </a:lnTo>
                  <a:lnTo>
                    <a:pt x="0" y="3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44"/>
                  </a:lnTo>
                  <a:lnTo>
                    <a:pt x="2" y="46"/>
                  </a:lnTo>
                  <a:lnTo>
                    <a:pt x="3" y="46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6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33"/>
                  </a:lnTo>
                  <a:lnTo>
                    <a:pt x="11" y="25"/>
                  </a:lnTo>
                  <a:lnTo>
                    <a:pt x="13" y="1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882">
              <a:extLst>
                <a:ext uri="{FF2B5EF4-FFF2-40B4-BE49-F238E27FC236}">
                  <a16:creationId xmlns:a16="http://schemas.microsoft.com/office/drawing/2014/main" id="{369D81F6-0777-529B-7030-D97969D7799C}"/>
                </a:ext>
              </a:extLst>
            </p:cNvPr>
            <p:cNvSpPr/>
            <p:nvPr/>
          </p:nvSpPr>
          <p:spPr bwMode="auto">
            <a:xfrm>
              <a:off x="4244976" y="1498601"/>
              <a:ext cx="9525" cy="25400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7" y="4"/>
                </a:cxn>
                <a:cxn ang="0">
                  <a:pos x="5" y="14"/>
                </a:cxn>
                <a:cxn ang="0">
                  <a:pos x="3" y="24"/>
                </a:cxn>
                <a:cxn ang="0">
                  <a:pos x="1" y="33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1" y="44"/>
                </a:cxn>
                <a:cxn ang="0">
                  <a:pos x="1" y="46"/>
                </a:cxn>
                <a:cxn ang="0">
                  <a:pos x="3" y="46"/>
                </a:cxn>
                <a:cxn ang="0">
                  <a:pos x="5" y="47"/>
                </a:cxn>
                <a:cxn ang="0">
                  <a:pos x="7" y="46"/>
                </a:cxn>
                <a:cxn ang="0">
                  <a:pos x="9" y="46"/>
                </a:cxn>
                <a:cxn ang="0">
                  <a:pos x="10" y="44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12" y="33"/>
                </a:cxn>
                <a:cxn ang="0">
                  <a:pos x="14" y="24"/>
                </a:cxn>
                <a:cxn ang="0">
                  <a:pos x="16" y="14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17" h="47">
                  <a:moveTo>
                    <a:pt x="7" y="4"/>
                  </a:moveTo>
                  <a:lnTo>
                    <a:pt x="7" y="4"/>
                  </a:lnTo>
                  <a:lnTo>
                    <a:pt x="5" y="14"/>
                  </a:lnTo>
                  <a:lnTo>
                    <a:pt x="3" y="24"/>
                  </a:lnTo>
                  <a:lnTo>
                    <a:pt x="1" y="3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44"/>
                  </a:lnTo>
                  <a:lnTo>
                    <a:pt x="1" y="46"/>
                  </a:lnTo>
                  <a:lnTo>
                    <a:pt x="3" y="46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6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2" y="33"/>
                  </a:lnTo>
                  <a:lnTo>
                    <a:pt x="14" y="24"/>
                  </a:lnTo>
                  <a:lnTo>
                    <a:pt x="16" y="1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883">
              <a:extLst>
                <a:ext uri="{FF2B5EF4-FFF2-40B4-BE49-F238E27FC236}">
                  <a16:creationId xmlns:a16="http://schemas.microsoft.com/office/drawing/2014/main" id="{D3FA95B6-D30E-0D6B-A130-93971AF0255C}"/>
                </a:ext>
              </a:extLst>
            </p:cNvPr>
            <p:cNvSpPr/>
            <p:nvPr/>
          </p:nvSpPr>
          <p:spPr bwMode="auto">
            <a:xfrm>
              <a:off x="4778376" y="1522413"/>
              <a:ext cx="9525" cy="317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5" y="18"/>
                </a:cxn>
                <a:cxn ang="0">
                  <a:pos x="3" y="30"/>
                </a:cxn>
                <a:cxn ang="0">
                  <a:pos x="1" y="43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3" y="59"/>
                </a:cxn>
                <a:cxn ang="0">
                  <a:pos x="5" y="60"/>
                </a:cxn>
                <a:cxn ang="0">
                  <a:pos x="6" y="59"/>
                </a:cxn>
                <a:cxn ang="0">
                  <a:pos x="8" y="59"/>
                </a:cxn>
                <a:cxn ang="0">
                  <a:pos x="9" y="57"/>
                </a:cxn>
                <a:cxn ang="0">
                  <a:pos x="9" y="55"/>
                </a:cxn>
                <a:cxn ang="0">
                  <a:pos x="9" y="55"/>
                </a:cxn>
                <a:cxn ang="0">
                  <a:pos x="11" y="43"/>
                </a:cxn>
                <a:cxn ang="0">
                  <a:pos x="13" y="30"/>
                </a:cxn>
                <a:cxn ang="0">
                  <a:pos x="15" y="1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16" h="60">
                  <a:moveTo>
                    <a:pt x="6" y="4"/>
                  </a:moveTo>
                  <a:lnTo>
                    <a:pt x="6" y="4"/>
                  </a:lnTo>
                  <a:lnTo>
                    <a:pt x="5" y="18"/>
                  </a:lnTo>
                  <a:lnTo>
                    <a:pt x="3" y="30"/>
                  </a:lnTo>
                  <a:lnTo>
                    <a:pt x="1" y="4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3" y="59"/>
                  </a:lnTo>
                  <a:lnTo>
                    <a:pt x="5" y="60"/>
                  </a:lnTo>
                  <a:lnTo>
                    <a:pt x="6" y="59"/>
                  </a:lnTo>
                  <a:lnTo>
                    <a:pt x="8" y="59"/>
                  </a:lnTo>
                  <a:lnTo>
                    <a:pt x="9" y="57"/>
                  </a:lnTo>
                  <a:lnTo>
                    <a:pt x="9" y="55"/>
                  </a:lnTo>
                  <a:lnTo>
                    <a:pt x="9" y="55"/>
                  </a:lnTo>
                  <a:lnTo>
                    <a:pt x="11" y="43"/>
                  </a:lnTo>
                  <a:lnTo>
                    <a:pt x="13" y="30"/>
                  </a:lnTo>
                  <a:lnTo>
                    <a:pt x="15" y="1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884">
              <a:extLst>
                <a:ext uri="{FF2B5EF4-FFF2-40B4-BE49-F238E27FC236}">
                  <a16:creationId xmlns:a16="http://schemas.microsoft.com/office/drawing/2014/main" id="{65BD1935-CE87-7866-B2DD-84968D5557DE}"/>
                </a:ext>
              </a:extLst>
            </p:cNvPr>
            <p:cNvSpPr/>
            <p:nvPr/>
          </p:nvSpPr>
          <p:spPr bwMode="auto">
            <a:xfrm>
              <a:off x="4805363" y="1528763"/>
              <a:ext cx="12700" cy="31750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1" y="16"/>
                </a:cxn>
                <a:cxn ang="0">
                  <a:pos x="9" y="29"/>
                </a:cxn>
                <a:cxn ang="0">
                  <a:pos x="5" y="41"/>
                </a:cxn>
                <a:cxn ang="0">
                  <a:pos x="1" y="53"/>
                </a:cxn>
                <a:cxn ang="0">
                  <a:pos x="1" y="53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3" y="60"/>
                </a:cxn>
                <a:cxn ang="0">
                  <a:pos x="5" y="60"/>
                </a:cxn>
                <a:cxn ang="0">
                  <a:pos x="6" y="60"/>
                </a:cxn>
                <a:cxn ang="0">
                  <a:pos x="8" y="59"/>
                </a:cxn>
                <a:cxn ang="0">
                  <a:pos x="9" y="58"/>
                </a:cxn>
                <a:cxn ang="0">
                  <a:pos x="9" y="58"/>
                </a:cxn>
                <a:cxn ang="0">
                  <a:pos x="14" y="45"/>
                </a:cxn>
                <a:cxn ang="0">
                  <a:pos x="18" y="32"/>
                </a:cxn>
                <a:cxn ang="0">
                  <a:pos x="21" y="18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1" y="3"/>
                </a:cxn>
                <a:cxn ang="0">
                  <a:pos x="20" y="1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4" y="1"/>
                </a:cxn>
                <a:cxn ang="0">
                  <a:pos x="13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22" h="60">
                  <a:moveTo>
                    <a:pt x="13" y="5"/>
                  </a:moveTo>
                  <a:lnTo>
                    <a:pt x="13" y="5"/>
                  </a:lnTo>
                  <a:lnTo>
                    <a:pt x="11" y="16"/>
                  </a:lnTo>
                  <a:lnTo>
                    <a:pt x="9" y="29"/>
                  </a:lnTo>
                  <a:lnTo>
                    <a:pt x="5" y="41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6" y="60"/>
                  </a:lnTo>
                  <a:lnTo>
                    <a:pt x="8" y="59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4" y="45"/>
                  </a:lnTo>
                  <a:lnTo>
                    <a:pt x="18" y="32"/>
                  </a:lnTo>
                  <a:lnTo>
                    <a:pt x="21" y="18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3"/>
                  </a:lnTo>
                  <a:lnTo>
                    <a:pt x="20" y="1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1"/>
                  </a:lnTo>
                  <a:lnTo>
                    <a:pt x="13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885">
              <a:extLst>
                <a:ext uri="{FF2B5EF4-FFF2-40B4-BE49-F238E27FC236}">
                  <a16:creationId xmlns:a16="http://schemas.microsoft.com/office/drawing/2014/main" id="{795A63BE-F284-5E98-C024-60A4041C89C3}"/>
                </a:ext>
              </a:extLst>
            </p:cNvPr>
            <p:cNvSpPr/>
            <p:nvPr/>
          </p:nvSpPr>
          <p:spPr bwMode="auto">
            <a:xfrm>
              <a:off x="4494213" y="1227138"/>
              <a:ext cx="20638" cy="28575"/>
            </a:xfrm>
            <a:custGeom>
              <a:avLst/>
              <a:gdLst/>
              <a:ahLst/>
              <a:cxnLst>
                <a:cxn ang="0">
                  <a:pos x="32" y="5"/>
                </a:cxn>
                <a:cxn ang="0">
                  <a:pos x="32" y="5"/>
                </a:cxn>
                <a:cxn ang="0">
                  <a:pos x="31" y="8"/>
                </a:cxn>
                <a:cxn ang="0">
                  <a:pos x="30" y="11"/>
                </a:cxn>
                <a:cxn ang="0">
                  <a:pos x="26" y="17"/>
                </a:cxn>
                <a:cxn ang="0">
                  <a:pos x="21" y="22"/>
                </a:cxn>
                <a:cxn ang="0">
                  <a:pos x="15" y="27"/>
                </a:cxn>
                <a:cxn ang="0">
                  <a:pos x="15" y="27"/>
                </a:cxn>
                <a:cxn ang="0">
                  <a:pos x="11" y="32"/>
                </a:cxn>
                <a:cxn ang="0">
                  <a:pos x="6" y="36"/>
                </a:cxn>
                <a:cxn ang="0">
                  <a:pos x="3" y="42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0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2" y="44"/>
                </a:cxn>
                <a:cxn ang="0">
                  <a:pos x="17" y="38"/>
                </a:cxn>
                <a:cxn ang="0">
                  <a:pos x="28" y="29"/>
                </a:cxn>
                <a:cxn ang="0">
                  <a:pos x="32" y="23"/>
                </a:cxn>
                <a:cxn ang="0">
                  <a:pos x="37" y="18"/>
                </a:cxn>
                <a:cxn ang="0">
                  <a:pos x="40" y="12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1"/>
                </a:cxn>
                <a:cxn ang="0">
                  <a:pos x="38" y="1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3" y="1"/>
                </a:cxn>
                <a:cxn ang="0">
                  <a:pos x="32" y="3"/>
                </a:cxn>
                <a:cxn ang="0">
                  <a:pos x="32" y="5"/>
                </a:cxn>
                <a:cxn ang="0">
                  <a:pos x="32" y="5"/>
                </a:cxn>
              </a:cxnLst>
              <a:rect l="0" t="0" r="r" b="b"/>
              <a:pathLst>
                <a:path w="41" h="53">
                  <a:moveTo>
                    <a:pt x="32" y="5"/>
                  </a:moveTo>
                  <a:lnTo>
                    <a:pt x="32" y="5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26" y="17"/>
                  </a:lnTo>
                  <a:lnTo>
                    <a:pt x="21" y="22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1" y="32"/>
                  </a:lnTo>
                  <a:lnTo>
                    <a:pt x="6" y="36"/>
                  </a:lnTo>
                  <a:lnTo>
                    <a:pt x="3" y="42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2" y="44"/>
                  </a:lnTo>
                  <a:lnTo>
                    <a:pt x="17" y="38"/>
                  </a:lnTo>
                  <a:lnTo>
                    <a:pt x="28" y="29"/>
                  </a:lnTo>
                  <a:lnTo>
                    <a:pt x="32" y="23"/>
                  </a:lnTo>
                  <a:lnTo>
                    <a:pt x="37" y="18"/>
                  </a:lnTo>
                  <a:lnTo>
                    <a:pt x="40" y="12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1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3" y="1"/>
                  </a:lnTo>
                  <a:lnTo>
                    <a:pt x="32" y="3"/>
                  </a:lnTo>
                  <a:lnTo>
                    <a:pt x="32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886">
              <a:extLst>
                <a:ext uri="{FF2B5EF4-FFF2-40B4-BE49-F238E27FC236}">
                  <a16:creationId xmlns:a16="http://schemas.microsoft.com/office/drawing/2014/main" id="{160080C1-61EF-CA4B-07BB-4A2C862F8221}"/>
                </a:ext>
              </a:extLst>
            </p:cNvPr>
            <p:cNvSpPr/>
            <p:nvPr/>
          </p:nvSpPr>
          <p:spPr bwMode="auto">
            <a:xfrm>
              <a:off x="4527551" y="1233488"/>
              <a:ext cx="20638" cy="222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" y="33"/>
                </a:cxn>
                <a:cxn ang="0">
                  <a:pos x="2" y="33"/>
                </a:cxn>
                <a:cxn ang="0">
                  <a:pos x="1" y="35"/>
                </a:cxn>
                <a:cxn ang="0">
                  <a:pos x="0" y="37"/>
                </a:cxn>
                <a:cxn ang="0">
                  <a:pos x="1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5" y="41"/>
                </a:cxn>
                <a:cxn ang="0">
                  <a:pos x="6" y="41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7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8" y="1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1" h="41">
                  <a:moveTo>
                    <a:pt x="33" y="2"/>
                  </a:moveTo>
                  <a:lnTo>
                    <a:pt x="33" y="2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1" y="35"/>
                  </a:lnTo>
                  <a:lnTo>
                    <a:pt x="0" y="37"/>
                  </a:lnTo>
                  <a:lnTo>
                    <a:pt x="1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5" y="41"/>
                  </a:lnTo>
                  <a:lnTo>
                    <a:pt x="6" y="41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7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887">
              <a:extLst>
                <a:ext uri="{FF2B5EF4-FFF2-40B4-BE49-F238E27FC236}">
                  <a16:creationId xmlns:a16="http://schemas.microsoft.com/office/drawing/2014/main" id="{A86AE9E7-1B23-2759-5B61-D491FA05A8B1}"/>
                </a:ext>
              </a:extLst>
            </p:cNvPr>
            <p:cNvSpPr/>
            <p:nvPr/>
          </p:nvSpPr>
          <p:spPr bwMode="auto">
            <a:xfrm>
              <a:off x="4564063" y="1230313"/>
              <a:ext cx="22225" cy="28575"/>
            </a:xfrm>
            <a:custGeom>
              <a:avLst/>
              <a:gdLst/>
              <a:ahLst/>
              <a:cxnLst>
                <a:cxn ang="0">
                  <a:pos x="32" y="5"/>
                </a:cxn>
                <a:cxn ang="0">
                  <a:pos x="32" y="5"/>
                </a:cxn>
                <a:cxn ang="0">
                  <a:pos x="31" y="11"/>
                </a:cxn>
                <a:cxn ang="0">
                  <a:pos x="27" y="16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1" y="36"/>
                </a:cxn>
                <a:cxn ang="0">
                  <a:pos x="2" y="45"/>
                </a:cxn>
                <a:cxn ang="0">
                  <a:pos x="2" y="45"/>
                </a:cxn>
                <a:cxn ang="0">
                  <a:pos x="0" y="47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2" y="53"/>
                </a:cxn>
                <a:cxn ang="0">
                  <a:pos x="3" y="54"/>
                </a:cxn>
                <a:cxn ang="0">
                  <a:pos x="5" y="54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8" y="53"/>
                </a:cxn>
                <a:cxn ang="0">
                  <a:pos x="18" y="42"/>
                </a:cxn>
                <a:cxn ang="0">
                  <a:pos x="30" y="31"/>
                </a:cxn>
                <a:cxn ang="0">
                  <a:pos x="34" y="25"/>
                </a:cxn>
                <a:cxn ang="0">
                  <a:pos x="38" y="18"/>
                </a:cxn>
                <a:cxn ang="0">
                  <a:pos x="40" y="12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4" y="2"/>
                </a:cxn>
                <a:cxn ang="0">
                  <a:pos x="33" y="3"/>
                </a:cxn>
                <a:cxn ang="0">
                  <a:pos x="32" y="5"/>
                </a:cxn>
                <a:cxn ang="0">
                  <a:pos x="32" y="5"/>
                </a:cxn>
              </a:cxnLst>
              <a:rect l="0" t="0" r="r" b="b"/>
              <a:pathLst>
                <a:path w="41" h="54">
                  <a:moveTo>
                    <a:pt x="32" y="5"/>
                  </a:moveTo>
                  <a:lnTo>
                    <a:pt x="32" y="5"/>
                  </a:lnTo>
                  <a:lnTo>
                    <a:pt x="31" y="11"/>
                  </a:lnTo>
                  <a:lnTo>
                    <a:pt x="27" y="16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1" y="36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0" y="47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2" y="53"/>
                  </a:lnTo>
                  <a:lnTo>
                    <a:pt x="3" y="54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18" y="42"/>
                  </a:lnTo>
                  <a:lnTo>
                    <a:pt x="30" y="31"/>
                  </a:lnTo>
                  <a:lnTo>
                    <a:pt x="34" y="25"/>
                  </a:lnTo>
                  <a:lnTo>
                    <a:pt x="38" y="18"/>
                  </a:lnTo>
                  <a:lnTo>
                    <a:pt x="40" y="12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4" y="2"/>
                  </a:lnTo>
                  <a:lnTo>
                    <a:pt x="33" y="3"/>
                  </a:lnTo>
                  <a:lnTo>
                    <a:pt x="32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888">
              <a:extLst>
                <a:ext uri="{FF2B5EF4-FFF2-40B4-BE49-F238E27FC236}">
                  <a16:creationId xmlns:a16="http://schemas.microsoft.com/office/drawing/2014/main" id="{CF4E9B01-D280-F22A-5422-4CE8CC2F0D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4326" y="1127126"/>
              <a:ext cx="785813" cy="679450"/>
            </a:xfrm>
            <a:custGeom>
              <a:avLst/>
              <a:gdLst/>
              <a:ahLst/>
              <a:cxnLst>
                <a:cxn ang="0">
                  <a:pos x="634" y="1271"/>
                </a:cxn>
                <a:cxn ang="0">
                  <a:pos x="387" y="1234"/>
                </a:cxn>
                <a:cxn ang="0">
                  <a:pos x="279" y="1187"/>
                </a:cxn>
                <a:cxn ang="0">
                  <a:pos x="153" y="1083"/>
                </a:cxn>
                <a:cxn ang="0">
                  <a:pos x="66" y="954"/>
                </a:cxn>
                <a:cxn ang="0">
                  <a:pos x="17" y="807"/>
                </a:cxn>
                <a:cxn ang="0">
                  <a:pos x="1" y="598"/>
                </a:cxn>
                <a:cxn ang="0">
                  <a:pos x="25" y="439"/>
                </a:cxn>
                <a:cxn ang="0">
                  <a:pos x="63" y="319"/>
                </a:cxn>
                <a:cxn ang="0">
                  <a:pos x="107" y="205"/>
                </a:cxn>
                <a:cxn ang="0">
                  <a:pos x="207" y="99"/>
                </a:cxn>
                <a:cxn ang="0">
                  <a:pos x="338" y="36"/>
                </a:cxn>
                <a:cxn ang="0">
                  <a:pos x="560" y="4"/>
                </a:cxn>
                <a:cxn ang="0">
                  <a:pos x="748" y="0"/>
                </a:cxn>
                <a:cxn ang="0">
                  <a:pos x="830" y="3"/>
                </a:cxn>
                <a:cxn ang="0">
                  <a:pos x="977" y="24"/>
                </a:cxn>
                <a:cxn ang="0">
                  <a:pos x="1080" y="55"/>
                </a:cxn>
                <a:cxn ang="0">
                  <a:pos x="1243" y="152"/>
                </a:cxn>
                <a:cxn ang="0">
                  <a:pos x="1363" y="247"/>
                </a:cxn>
                <a:cxn ang="0">
                  <a:pos x="1435" y="371"/>
                </a:cxn>
                <a:cxn ang="0">
                  <a:pos x="1481" y="506"/>
                </a:cxn>
                <a:cxn ang="0">
                  <a:pos x="1480" y="666"/>
                </a:cxn>
                <a:cxn ang="0">
                  <a:pos x="1460" y="824"/>
                </a:cxn>
                <a:cxn ang="0">
                  <a:pos x="1402" y="976"/>
                </a:cxn>
                <a:cxn ang="0">
                  <a:pos x="1313" y="1099"/>
                </a:cxn>
                <a:cxn ang="0">
                  <a:pos x="1184" y="1204"/>
                </a:cxn>
                <a:cxn ang="0">
                  <a:pos x="1039" y="1257"/>
                </a:cxn>
                <a:cxn ang="0">
                  <a:pos x="808" y="1282"/>
                </a:cxn>
                <a:cxn ang="0">
                  <a:pos x="501" y="40"/>
                </a:cxn>
                <a:cxn ang="0">
                  <a:pos x="326" y="76"/>
                </a:cxn>
                <a:cxn ang="0">
                  <a:pos x="213" y="137"/>
                </a:cxn>
                <a:cxn ang="0">
                  <a:pos x="142" y="226"/>
                </a:cxn>
                <a:cxn ang="0">
                  <a:pos x="75" y="396"/>
                </a:cxn>
                <a:cxn ang="0">
                  <a:pos x="40" y="570"/>
                </a:cxn>
                <a:cxn ang="0">
                  <a:pos x="41" y="747"/>
                </a:cxn>
                <a:cxn ang="0">
                  <a:pos x="87" y="916"/>
                </a:cxn>
                <a:cxn ang="0">
                  <a:pos x="173" y="1051"/>
                </a:cxn>
                <a:cxn ang="0">
                  <a:pos x="310" y="1162"/>
                </a:cxn>
                <a:cxn ang="0">
                  <a:pos x="445" y="1210"/>
                </a:cxn>
                <a:cxn ang="0">
                  <a:pos x="791" y="1244"/>
                </a:cxn>
                <a:cxn ang="0">
                  <a:pos x="977" y="1230"/>
                </a:cxn>
                <a:cxn ang="0">
                  <a:pos x="1073" y="1215"/>
                </a:cxn>
                <a:cxn ang="0">
                  <a:pos x="1202" y="1150"/>
                </a:cxn>
                <a:cxn ang="0">
                  <a:pos x="1325" y="1029"/>
                </a:cxn>
                <a:cxn ang="0">
                  <a:pos x="1401" y="891"/>
                </a:cxn>
                <a:cxn ang="0">
                  <a:pos x="1444" y="708"/>
                </a:cxn>
                <a:cxn ang="0">
                  <a:pos x="1446" y="544"/>
                </a:cxn>
                <a:cxn ang="0">
                  <a:pos x="1395" y="376"/>
                </a:cxn>
                <a:cxn ang="0">
                  <a:pos x="1325" y="258"/>
                </a:cxn>
                <a:cxn ang="0">
                  <a:pos x="1268" y="211"/>
                </a:cxn>
                <a:cxn ang="0">
                  <a:pos x="1113" y="110"/>
                </a:cxn>
                <a:cxn ang="0">
                  <a:pos x="1046" y="84"/>
                </a:cxn>
                <a:cxn ang="0">
                  <a:pos x="939" y="51"/>
                </a:cxn>
                <a:cxn ang="0">
                  <a:pos x="751" y="36"/>
                </a:cxn>
                <a:cxn ang="0">
                  <a:pos x="700" y="36"/>
                </a:cxn>
              </a:cxnLst>
              <a:rect l="0" t="0" r="r" b="b"/>
              <a:pathLst>
                <a:path w="1484" h="1282">
                  <a:moveTo>
                    <a:pt x="779" y="1282"/>
                  </a:moveTo>
                  <a:lnTo>
                    <a:pt x="779" y="1282"/>
                  </a:lnTo>
                  <a:lnTo>
                    <a:pt x="740" y="1281"/>
                  </a:lnTo>
                  <a:lnTo>
                    <a:pt x="703" y="1279"/>
                  </a:lnTo>
                  <a:lnTo>
                    <a:pt x="668" y="1276"/>
                  </a:lnTo>
                  <a:lnTo>
                    <a:pt x="634" y="1271"/>
                  </a:lnTo>
                  <a:lnTo>
                    <a:pt x="634" y="1271"/>
                  </a:lnTo>
                  <a:lnTo>
                    <a:pt x="589" y="1264"/>
                  </a:lnTo>
                  <a:lnTo>
                    <a:pt x="543" y="1259"/>
                  </a:lnTo>
                  <a:lnTo>
                    <a:pt x="543" y="1259"/>
                  </a:lnTo>
                  <a:lnTo>
                    <a:pt x="480" y="1252"/>
                  </a:lnTo>
                  <a:lnTo>
                    <a:pt x="449" y="1248"/>
                  </a:lnTo>
                  <a:lnTo>
                    <a:pt x="418" y="1242"/>
                  </a:lnTo>
                  <a:lnTo>
                    <a:pt x="387" y="1234"/>
                  </a:lnTo>
                  <a:lnTo>
                    <a:pt x="357" y="1225"/>
                  </a:lnTo>
                  <a:lnTo>
                    <a:pt x="342" y="1220"/>
                  </a:lnTo>
                  <a:lnTo>
                    <a:pt x="328" y="1214"/>
                  </a:lnTo>
                  <a:lnTo>
                    <a:pt x="313" y="1206"/>
                  </a:lnTo>
                  <a:lnTo>
                    <a:pt x="300" y="1199"/>
                  </a:lnTo>
                  <a:lnTo>
                    <a:pt x="300" y="1199"/>
                  </a:lnTo>
                  <a:lnTo>
                    <a:pt x="279" y="1187"/>
                  </a:lnTo>
                  <a:lnTo>
                    <a:pt x="258" y="1173"/>
                  </a:lnTo>
                  <a:lnTo>
                    <a:pt x="239" y="1160"/>
                  </a:lnTo>
                  <a:lnTo>
                    <a:pt x="220" y="1145"/>
                  </a:lnTo>
                  <a:lnTo>
                    <a:pt x="202" y="1131"/>
                  </a:lnTo>
                  <a:lnTo>
                    <a:pt x="185" y="1115"/>
                  </a:lnTo>
                  <a:lnTo>
                    <a:pt x="168" y="1100"/>
                  </a:lnTo>
                  <a:lnTo>
                    <a:pt x="153" y="1083"/>
                  </a:lnTo>
                  <a:lnTo>
                    <a:pt x="138" y="1067"/>
                  </a:lnTo>
                  <a:lnTo>
                    <a:pt x="124" y="1049"/>
                  </a:lnTo>
                  <a:lnTo>
                    <a:pt x="110" y="1031"/>
                  </a:lnTo>
                  <a:lnTo>
                    <a:pt x="98" y="1013"/>
                  </a:lnTo>
                  <a:lnTo>
                    <a:pt x="86" y="993"/>
                  </a:lnTo>
                  <a:lnTo>
                    <a:pt x="75" y="973"/>
                  </a:lnTo>
                  <a:lnTo>
                    <a:pt x="66" y="954"/>
                  </a:lnTo>
                  <a:lnTo>
                    <a:pt x="56" y="933"/>
                  </a:lnTo>
                  <a:lnTo>
                    <a:pt x="56" y="933"/>
                  </a:lnTo>
                  <a:lnTo>
                    <a:pt x="46" y="908"/>
                  </a:lnTo>
                  <a:lnTo>
                    <a:pt x="37" y="882"/>
                  </a:lnTo>
                  <a:lnTo>
                    <a:pt x="29" y="857"/>
                  </a:lnTo>
                  <a:lnTo>
                    <a:pt x="22" y="832"/>
                  </a:lnTo>
                  <a:lnTo>
                    <a:pt x="17" y="807"/>
                  </a:lnTo>
                  <a:lnTo>
                    <a:pt x="12" y="784"/>
                  </a:lnTo>
                  <a:lnTo>
                    <a:pt x="9" y="759"/>
                  </a:lnTo>
                  <a:lnTo>
                    <a:pt x="6" y="735"/>
                  </a:lnTo>
                  <a:lnTo>
                    <a:pt x="3" y="711"/>
                  </a:lnTo>
                  <a:lnTo>
                    <a:pt x="1" y="688"/>
                  </a:lnTo>
                  <a:lnTo>
                    <a:pt x="0" y="643"/>
                  </a:lnTo>
                  <a:lnTo>
                    <a:pt x="1" y="598"/>
                  </a:lnTo>
                  <a:lnTo>
                    <a:pt x="3" y="556"/>
                  </a:lnTo>
                  <a:lnTo>
                    <a:pt x="3" y="556"/>
                  </a:lnTo>
                  <a:lnTo>
                    <a:pt x="6" y="532"/>
                  </a:lnTo>
                  <a:lnTo>
                    <a:pt x="9" y="508"/>
                  </a:lnTo>
                  <a:lnTo>
                    <a:pt x="14" y="485"/>
                  </a:lnTo>
                  <a:lnTo>
                    <a:pt x="19" y="462"/>
                  </a:lnTo>
                  <a:lnTo>
                    <a:pt x="25" y="439"/>
                  </a:lnTo>
                  <a:lnTo>
                    <a:pt x="32" y="418"/>
                  </a:lnTo>
                  <a:lnTo>
                    <a:pt x="47" y="372"/>
                  </a:lnTo>
                  <a:lnTo>
                    <a:pt x="50" y="363"/>
                  </a:lnTo>
                  <a:lnTo>
                    <a:pt x="50" y="363"/>
                  </a:lnTo>
                  <a:lnTo>
                    <a:pt x="56" y="342"/>
                  </a:lnTo>
                  <a:lnTo>
                    <a:pt x="63" y="319"/>
                  </a:lnTo>
                  <a:lnTo>
                    <a:pt x="63" y="319"/>
                  </a:lnTo>
                  <a:lnTo>
                    <a:pt x="72" y="288"/>
                  </a:lnTo>
                  <a:lnTo>
                    <a:pt x="81" y="259"/>
                  </a:lnTo>
                  <a:lnTo>
                    <a:pt x="86" y="245"/>
                  </a:lnTo>
                  <a:lnTo>
                    <a:pt x="93" y="231"/>
                  </a:lnTo>
                  <a:lnTo>
                    <a:pt x="100" y="218"/>
                  </a:lnTo>
                  <a:lnTo>
                    <a:pt x="107" y="205"/>
                  </a:lnTo>
                  <a:lnTo>
                    <a:pt x="107" y="205"/>
                  </a:lnTo>
                  <a:lnTo>
                    <a:pt x="120" y="188"/>
                  </a:lnTo>
                  <a:lnTo>
                    <a:pt x="133" y="170"/>
                  </a:lnTo>
                  <a:lnTo>
                    <a:pt x="146" y="154"/>
                  </a:lnTo>
                  <a:lnTo>
                    <a:pt x="161" y="139"/>
                  </a:lnTo>
                  <a:lnTo>
                    <a:pt x="175" y="125"/>
                  </a:lnTo>
                  <a:lnTo>
                    <a:pt x="191" y="112"/>
                  </a:lnTo>
                  <a:lnTo>
                    <a:pt x="207" y="99"/>
                  </a:lnTo>
                  <a:lnTo>
                    <a:pt x="223" y="88"/>
                  </a:lnTo>
                  <a:lnTo>
                    <a:pt x="241" y="78"/>
                  </a:lnTo>
                  <a:lnTo>
                    <a:pt x="258" y="67"/>
                  </a:lnTo>
                  <a:lnTo>
                    <a:pt x="277" y="59"/>
                  </a:lnTo>
                  <a:lnTo>
                    <a:pt x="297" y="51"/>
                  </a:lnTo>
                  <a:lnTo>
                    <a:pt x="317" y="44"/>
                  </a:lnTo>
                  <a:lnTo>
                    <a:pt x="338" y="36"/>
                  </a:lnTo>
                  <a:lnTo>
                    <a:pt x="360" y="31"/>
                  </a:lnTo>
                  <a:lnTo>
                    <a:pt x="383" y="26"/>
                  </a:lnTo>
                  <a:lnTo>
                    <a:pt x="383" y="26"/>
                  </a:lnTo>
                  <a:lnTo>
                    <a:pt x="427" y="18"/>
                  </a:lnTo>
                  <a:lnTo>
                    <a:pt x="472" y="11"/>
                  </a:lnTo>
                  <a:lnTo>
                    <a:pt x="516" y="7"/>
                  </a:lnTo>
                  <a:lnTo>
                    <a:pt x="560" y="4"/>
                  </a:lnTo>
                  <a:lnTo>
                    <a:pt x="606" y="2"/>
                  </a:lnTo>
                  <a:lnTo>
                    <a:pt x="651" y="1"/>
                  </a:lnTo>
                  <a:lnTo>
                    <a:pt x="744" y="0"/>
                  </a:lnTo>
                  <a:lnTo>
                    <a:pt x="744" y="0"/>
                  </a:lnTo>
                  <a:lnTo>
                    <a:pt x="746" y="0"/>
                  </a:lnTo>
                  <a:lnTo>
                    <a:pt x="747" y="0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50" y="0"/>
                  </a:lnTo>
                  <a:lnTo>
                    <a:pt x="751" y="0"/>
                  </a:lnTo>
                  <a:lnTo>
                    <a:pt x="751" y="0"/>
                  </a:lnTo>
                  <a:lnTo>
                    <a:pt x="792" y="1"/>
                  </a:lnTo>
                  <a:lnTo>
                    <a:pt x="792" y="1"/>
                  </a:lnTo>
                  <a:lnTo>
                    <a:pt x="830" y="3"/>
                  </a:lnTo>
                  <a:lnTo>
                    <a:pt x="868" y="5"/>
                  </a:lnTo>
                  <a:lnTo>
                    <a:pt x="905" y="8"/>
                  </a:lnTo>
                  <a:lnTo>
                    <a:pt x="923" y="11"/>
                  </a:lnTo>
                  <a:lnTo>
                    <a:pt x="941" y="14"/>
                  </a:lnTo>
                  <a:lnTo>
                    <a:pt x="941" y="14"/>
                  </a:lnTo>
                  <a:lnTo>
                    <a:pt x="959" y="19"/>
                  </a:lnTo>
                  <a:lnTo>
                    <a:pt x="977" y="24"/>
                  </a:lnTo>
                  <a:lnTo>
                    <a:pt x="1011" y="35"/>
                  </a:lnTo>
                  <a:lnTo>
                    <a:pt x="1011" y="35"/>
                  </a:lnTo>
                  <a:lnTo>
                    <a:pt x="1041" y="45"/>
                  </a:lnTo>
                  <a:lnTo>
                    <a:pt x="1041" y="45"/>
                  </a:lnTo>
                  <a:lnTo>
                    <a:pt x="1066" y="52"/>
                  </a:lnTo>
                  <a:lnTo>
                    <a:pt x="1066" y="52"/>
                  </a:lnTo>
                  <a:lnTo>
                    <a:pt x="1080" y="55"/>
                  </a:lnTo>
                  <a:lnTo>
                    <a:pt x="1094" y="59"/>
                  </a:lnTo>
                  <a:lnTo>
                    <a:pt x="1107" y="64"/>
                  </a:lnTo>
                  <a:lnTo>
                    <a:pt x="1120" y="70"/>
                  </a:lnTo>
                  <a:lnTo>
                    <a:pt x="1120" y="70"/>
                  </a:lnTo>
                  <a:lnTo>
                    <a:pt x="1189" y="116"/>
                  </a:lnTo>
                  <a:lnTo>
                    <a:pt x="1189" y="116"/>
                  </a:lnTo>
                  <a:lnTo>
                    <a:pt x="1243" y="152"/>
                  </a:lnTo>
                  <a:lnTo>
                    <a:pt x="1298" y="187"/>
                  </a:lnTo>
                  <a:lnTo>
                    <a:pt x="1298" y="187"/>
                  </a:lnTo>
                  <a:lnTo>
                    <a:pt x="1307" y="193"/>
                  </a:lnTo>
                  <a:lnTo>
                    <a:pt x="1317" y="200"/>
                  </a:lnTo>
                  <a:lnTo>
                    <a:pt x="1334" y="215"/>
                  </a:lnTo>
                  <a:lnTo>
                    <a:pt x="1350" y="230"/>
                  </a:lnTo>
                  <a:lnTo>
                    <a:pt x="1363" y="247"/>
                  </a:lnTo>
                  <a:lnTo>
                    <a:pt x="1377" y="264"/>
                  </a:lnTo>
                  <a:lnTo>
                    <a:pt x="1388" y="283"/>
                  </a:lnTo>
                  <a:lnTo>
                    <a:pt x="1398" y="301"/>
                  </a:lnTo>
                  <a:lnTo>
                    <a:pt x="1408" y="318"/>
                  </a:lnTo>
                  <a:lnTo>
                    <a:pt x="1415" y="334"/>
                  </a:lnTo>
                  <a:lnTo>
                    <a:pt x="1415" y="334"/>
                  </a:lnTo>
                  <a:lnTo>
                    <a:pt x="1435" y="371"/>
                  </a:lnTo>
                  <a:lnTo>
                    <a:pt x="1452" y="409"/>
                  </a:lnTo>
                  <a:lnTo>
                    <a:pt x="1461" y="429"/>
                  </a:lnTo>
                  <a:lnTo>
                    <a:pt x="1468" y="449"/>
                  </a:lnTo>
                  <a:lnTo>
                    <a:pt x="1474" y="469"/>
                  </a:lnTo>
                  <a:lnTo>
                    <a:pt x="1478" y="489"/>
                  </a:lnTo>
                  <a:lnTo>
                    <a:pt x="1478" y="489"/>
                  </a:lnTo>
                  <a:lnTo>
                    <a:pt x="1481" y="506"/>
                  </a:lnTo>
                  <a:lnTo>
                    <a:pt x="1483" y="523"/>
                  </a:lnTo>
                  <a:lnTo>
                    <a:pt x="1484" y="542"/>
                  </a:lnTo>
                  <a:lnTo>
                    <a:pt x="1484" y="560"/>
                  </a:lnTo>
                  <a:lnTo>
                    <a:pt x="1483" y="596"/>
                  </a:lnTo>
                  <a:lnTo>
                    <a:pt x="1481" y="632"/>
                  </a:lnTo>
                  <a:lnTo>
                    <a:pt x="1481" y="632"/>
                  </a:lnTo>
                  <a:lnTo>
                    <a:pt x="1480" y="666"/>
                  </a:lnTo>
                  <a:lnTo>
                    <a:pt x="1479" y="701"/>
                  </a:lnTo>
                  <a:lnTo>
                    <a:pt x="1479" y="701"/>
                  </a:lnTo>
                  <a:lnTo>
                    <a:pt x="1478" y="724"/>
                  </a:lnTo>
                  <a:lnTo>
                    <a:pt x="1475" y="749"/>
                  </a:lnTo>
                  <a:lnTo>
                    <a:pt x="1471" y="774"/>
                  </a:lnTo>
                  <a:lnTo>
                    <a:pt x="1466" y="799"/>
                  </a:lnTo>
                  <a:lnTo>
                    <a:pt x="1460" y="824"/>
                  </a:lnTo>
                  <a:lnTo>
                    <a:pt x="1453" y="848"/>
                  </a:lnTo>
                  <a:lnTo>
                    <a:pt x="1439" y="893"/>
                  </a:lnTo>
                  <a:lnTo>
                    <a:pt x="1439" y="893"/>
                  </a:lnTo>
                  <a:lnTo>
                    <a:pt x="1431" y="914"/>
                  </a:lnTo>
                  <a:lnTo>
                    <a:pt x="1422" y="936"/>
                  </a:lnTo>
                  <a:lnTo>
                    <a:pt x="1413" y="956"/>
                  </a:lnTo>
                  <a:lnTo>
                    <a:pt x="1402" y="976"/>
                  </a:lnTo>
                  <a:lnTo>
                    <a:pt x="1390" y="997"/>
                  </a:lnTo>
                  <a:lnTo>
                    <a:pt x="1377" y="1018"/>
                  </a:lnTo>
                  <a:lnTo>
                    <a:pt x="1362" y="1037"/>
                  </a:lnTo>
                  <a:lnTo>
                    <a:pt x="1347" y="1058"/>
                  </a:lnTo>
                  <a:lnTo>
                    <a:pt x="1347" y="1058"/>
                  </a:lnTo>
                  <a:lnTo>
                    <a:pt x="1330" y="1079"/>
                  </a:lnTo>
                  <a:lnTo>
                    <a:pt x="1313" y="1099"/>
                  </a:lnTo>
                  <a:lnTo>
                    <a:pt x="1296" y="1116"/>
                  </a:lnTo>
                  <a:lnTo>
                    <a:pt x="1278" y="1134"/>
                  </a:lnTo>
                  <a:lnTo>
                    <a:pt x="1260" y="1150"/>
                  </a:lnTo>
                  <a:lnTo>
                    <a:pt x="1242" y="1165"/>
                  </a:lnTo>
                  <a:lnTo>
                    <a:pt x="1222" y="1179"/>
                  </a:lnTo>
                  <a:lnTo>
                    <a:pt x="1204" y="1192"/>
                  </a:lnTo>
                  <a:lnTo>
                    <a:pt x="1184" y="1204"/>
                  </a:lnTo>
                  <a:lnTo>
                    <a:pt x="1164" y="1215"/>
                  </a:lnTo>
                  <a:lnTo>
                    <a:pt x="1145" y="1224"/>
                  </a:lnTo>
                  <a:lnTo>
                    <a:pt x="1124" y="1233"/>
                  </a:lnTo>
                  <a:lnTo>
                    <a:pt x="1103" y="1241"/>
                  </a:lnTo>
                  <a:lnTo>
                    <a:pt x="1082" y="1247"/>
                  </a:lnTo>
                  <a:lnTo>
                    <a:pt x="1061" y="1253"/>
                  </a:lnTo>
                  <a:lnTo>
                    <a:pt x="1039" y="1257"/>
                  </a:lnTo>
                  <a:lnTo>
                    <a:pt x="1039" y="1257"/>
                  </a:lnTo>
                  <a:lnTo>
                    <a:pt x="967" y="1268"/>
                  </a:lnTo>
                  <a:lnTo>
                    <a:pt x="933" y="1273"/>
                  </a:lnTo>
                  <a:lnTo>
                    <a:pt x="900" y="1276"/>
                  </a:lnTo>
                  <a:lnTo>
                    <a:pt x="869" y="1279"/>
                  </a:lnTo>
                  <a:lnTo>
                    <a:pt x="838" y="1280"/>
                  </a:lnTo>
                  <a:lnTo>
                    <a:pt x="808" y="1282"/>
                  </a:lnTo>
                  <a:lnTo>
                    <a:pt x="779" y="1282"/>
                  </a:lnTo>
                  <a:lnTo>
                    <a:pt x="779" y="1282"/>
                  </a:lnTo>
                  <a:close/>
                  <a:moveTo>
                    <a:pt x="653" y="36"/>
                  </a:moveTo>
                  <a:lnTo>
                    <a:pt x="653" y="36"/>
                  </a:lnTo>
                  <a:lnTo>
                    <a:pt x="604" y="36"/>
                  </a:lnTo>
                  <a:lnTo>
                    <a:pt x="553" y="37"/>
                  </a:lnTo>
                  <a:lnTo>
                    <a:pt x="501" y="40"/>
                  </a:lnTo>
                  <a:lnTo>
                    <a:pt x="475" y="44"/>
                  </a:lnTo>
                  <a:lnTo>
                    <a:pt x="450" y="47"/>
                  </a:lnTo>
                  <a:lnTo>
                    <a:pt x="424" y="51"/>
                  </a:lnTo>
                  <a:lnTo>
                    <a:pt x="399" y="55"/>
                  </a:lnTo>
                  <a:lnTo>
                    <a:pt x="374" y="61"/>
                  </a:lnTo>
                  <a:lnTo>
                    <a:pt x="350" y="67"/>
                  </a:lnTo>
                  <a:lnTo>
                    <a:pt x="326" y="76"/>
                  </a:lnTo>
                  <a:lnTo>
                    <a:pt x="302" y="84"/>
                  </a:lnTo>
                  <a:lnTo>
                    <a:pt x="279" y="94"/>
                  </a:lnTo>
                  <a:lnTo>
                    <a:pt x="257" y="106"/>
                  </a:lnTo>
                  <a:lnTo>
                    <a:pt x="257" y="106"/>
                  </a:lnTo>
                  <a:lnTo>
                    <a:pt x="242" y="115"/>
                  </a:lnTo>
                  <a:lnTo>
                    <a:pt x="226" y="125"/>
                  </a:lnTo>
                  <a:lnTo>
                    <a:pt x="213" y="137"/>
                  </a:lnTo>
                  <a:lnTo>
                    <a:pt x="200" y="148"/>
                  </a:lnTo>
                  <a:lnTo>
                    <a:pt x="189" y="160"/>
                  </a:lnTo>
                  <a:lnTo>
                    <a:pt x="178" y="172"/>
                  </a:lnTo>
                  <a:lnTo>
                    <a:pt x="167" y="186"/>
                  </a:lnTo>
                  <a:lnTo>
                    <a:pt x="158" y="199"/>
                  </a:lnTo>
                  <a:lnTo>
                    <a:pt x="150" y="212"/>
                  </a:lnTo>
                  <a:lnTo>
                    <a:pt x="142" y="226"/>
                  </a:lnTo>
                  <a:lnTo>
                    <a:pt x="128" y="254"/>
                  </a:lnTo>
                  <a:lnTo>
                    <a:pt x="116" y="282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75" y="396"/>
                  </a:lnTo>
                  <a:lnTo>
                    <a:pt x="66" y="424"/>
                  </a:lnTo>
                  <a:lnTo>
                    <a:pt x="57" y="453"/>
                  </a:lnTo>
                  <a:lnTo>
                    <a:pt x="50" y="482"/>
                  </a:lnTo>
                  <a:lnTo>
                    <a:pt x="45" y="511"/>
                  </a:lnTo>
                  <a:lnTo>
                    <a:pt x="41" y="540"/>
                  </a:lnTo>
                  <a:lnTo>
                    <a:pt x="40" y="570"/>
                  </a:lnTo>
                  <a:lnTo>
                    <a:pt x="40" y="570"/>
                  </a:lnTo>
                  <a:lnTo>
                    <a:pt x="38" y="617"/>
                  </a:lnTo>
                  <a:lnTo>
                    <a:pt x="38" y="617"/>
                  </a:lnTo>
                  <a:lnTo>
                    <a:pt x="37" y="661"/>
                  </a:lnTo>
                  <a:lnTo>
                    <a:pt x="37" y="683"/>
                  </a:lnTo>
                  <a:lnTo>
                    <a:pt x="38" y="704"/>
                  </a:lnTo>
                  <a:lnTo>
                    <a:pt x="39" y="726"/>
                  </a:lnTo>
                  <a:lnTo>
                    <a:pt x="41" y="747"/>
                  </a:lnTo>
                  <a:lnTo>
                    <a:pt x="44" y="769"/>
                  </a:lnTo>
                  <a:lnTo>
                    <a:pt x="49" y="791"/>
                  </a:lnTo>
                  <a:lnTo>
                    <a:pt x="49" y="791"/>
                  </a:lnTo>
                  <a:lnTo>
                    <a:pt x="63" y="842"/>
                  </a:lnTo>
                  <a:lnTo>
                    <a:pt x="70" y="866"/>
                  </a:lnTo>
                  <a:lnTo>
                    <a:pt x="78" y="891"/>
                  </a:lnTo>
                  <a:lnTo>
                    <a:pt x="87" y="916"/>
                  </a:lnTo>
                  <a:lnTo>
                    <a:pt x="98" y="940"/>
                  </a:lnTo>
                  <a:lnTo>
                    <a:pt x="110" y="963"/>
                  </a:lnTo>
                  <a:lnTo>
                    <a:pt x="124" y="986"/>
                  </a:lnTo>
                  <a:lnTo>
                    <a:pt x="124" y="986"/>
                  </a:lnTo>
                  <a:lnTo>
                    <a:pt x="139" y="1008"/>
                  </a:lnTo>
                  <a:lnTo>
                    <a:pt x="156" y="1030"/>
                  </a:lnTo>
                  <a:lnTo>
                    <a:pt x="173" y="1051"/>
                  </a:lnTo>
                  <a:lnTo>
                    <a:pt x="191" y="1070"/>
                  </a:lnTo>
                  <a:lnTo>
                    <a:pt x="210" y="1088"/>
                  </a:lnTo>
                  <a:lnTo>
                    <a:pt x="228" y="1106"/>
                  </a:lnTo>
                  <a:lnTo>
                    <a:pt x="248" y="1121"/>
                  </a:lnTo>
                  <a:lnTo>
                    <a:pt x="269" y="1136"/>
                  </a:lnTo>
                  <a:lnTo>
                    <a:pt x="288" y="1149"/>
                  </a:lnTo>
                  <a:lnTo>
                    <a:pt x="310" y="1162"/>
                  </a:lnTo>
                  <a:lnTo>
                    <a:pt x="332" y="1173"/>
                  </a:lnTo>
                  <a:lnTo>
                    <a:pt x="354" y="1184"/>
                  </a:lnTo>
                  <a:lnTo>
                    <a:pt x="376" y="1192"/>
                  </a:lnTo>
                  <a:lnTo>
                    <a:pt x="398" y="1199"/>
                  </a:lnTo>
                  <a:lnTo>
                    <a:pt x="421" y="1205"/>
                  </a:lnTo>
                  <a:lnTo>
                    <a:pt x="445" y="1210"/>
                  </a:lnTo>
                  <a:lnTo>
                    <a:pt x="445" y="1210"/>
                  </a:lnTo>
                  <a:lnTo>
                    <a:pt x="525" y="1222"/>
                  </a:lnTo>
                  <a:lnTo>
                    <a:pt x="567" y="1228"/>
                  </a:lnTo>
                  <a:lnTo>
                    <a:pt x="611" y="1233"/>
                  </a:lnTo>
                  <a:lnTo>
                    <a:pt x="654" y="1238"/>
                  </a:lnTo>
                  <a:lnTo>
                    <a:pt x="700" y="1241"/>
                  </a:lnTo>
                  <a:lnTo>
                    <a:pt x="746" y="1243"/>
                  </a:lnTo>
                  <a:lnTo>
                    <a:pt x="791" y="1244"/>
                  </a:lnTo>
                  <a:lnTo>
                    <a:pt x="791" y="1244"/>
                  </a:lnTo>
                  <a:lnTo>
                    <a:pt x="843" y="1243"/>
                  </a:lnTo>
                  <a:lnTo>
                    <a:pt x="843" y="1243"/>
                  </a:lnTo>
                  <a:lnTo>
                    <a:pt x="879" y="1241"/>
                  </a:lnTo>
                  <a:lnTo>
                    <a:pt x="913" y="1239"/>
                  </a:lnTo>
                  <a:lnTo>
                    <a:pt x="946" y="1234"/>
                  </a:lnTo>
                  <a:lnTo>
                    <a:pt x="977" y="1230"/>
                  </a:lnTo>
                  <a:lnTo>
                    <a:pt x="977" y="1230"/>
                  </a:lnTo>
                  <a:lnTo>
                    <a:pt x="1005" y="1227"/>
                  </a:lnTo>
                  <a:lnTo>
                    <a:pt x="1005" y="1227"/>
                  </a:lnTo>
                  <a:lnTo>
                    <a:pt x="1025" y="1225"/>
                  </a:lnTo>
                  <a:lnTo>
                    <a:pt x="1045" y="1222"/>
                  </a:lnTo>
                  <a:lnTo>
                    <a:pt x="1065" y="1218"/>
                  </a:lnTo>
                  <a:lnTo>
                    <a:pt x="1073" y="1215"/>
                  </a:lnTo>
                  <a:lnTo>
                    <a:pt x="1082" y="1212"/>
                  </a:lnTo>
                  <a:lnTo>
                    <a:pt x="1082" y="1212"/>
                  </a:lnTo>
                  <a:lnTo>
                    <a:pt x="1109" y="1200"/>
                  </a:lnTo>
                  <a:lnTo>
                    <a:pt x="1135" y="1189"/>
                  </a:lnTo>
                  <a:lnTo>
                    <a:pt x="1159" y="1176"/>
                  </a:lnTo>
                  <a:lnTo>
                    <a:pt x="1181" y="1163"/>
                  </a:lnTo>
                  <a:lnTo>
                    <a:pt x="1202" y="1150"/>
                  </a:lnTo>
                  <a:lnTo>
                    <a:pt x="1220" y="1136"/>
                  </a:lnTo>
                  <a:lnTo>
                    <a:pt x="1238" y="1121"/>
                  </a:lnTo>
                  <a:lnTo>
                    <a:pt x="1254" y="1106"/>
                  </a:lnTo>
                  <a:lnTo>
                    <a:pt x="1254" y="1106"/>
                  </a:lnTo>
                  <a:lnTo>
                    <a:pt x="1291" y="1070"/>
                  </a:lnTo>
                  <a:lnTo>
                    <a:pt x="1308" y="1050"/>
                  </a:lnTo>
                  <a:lnTo>
                    <a:pt x="1325" y="1029"/>
                  </a:lnTo>
                  <a:lnTo>
                    <a:pt x="1341" y="1008"/>
                  </a:lnTo>
                  <a:lnTo>
                    <a:pt x="1357" y="986"/>
                  </a:lnTo>
                  <a:lnTo>
                    <a:pt x="1370" y="963"/>
                  </a:lnTo>
                  <a:lnTo>
                    <a:pt x="1383" y="939"/>
                  </a:lnTo>
                  <a:lnTo>
                    <a:pt x="1383" y="939"/>
                  </a:lnTo>
                  <a:lnTo>
                    <a:pt x="1392" y="915"/>
                  </a:lnTo>
                  <a:lnTo>
                    <a:pt x="1401" y="891"/>
                  </a:lnTo>
                  <a:lnTo>
                    <a:pt x="1409" y="868"/>
                  </a:lnTo>
                  <a:lnTo>
                    <a:pt x="1416" y="844"/>
                  </a:lnTo>
                  <a:lnTo>
                    <a:pt x="1427" y="795"/>
                  </a:lnTo>
                  <a:lnTo>
                    <a:pt x="1438" y="749"/>
                  </a:lnTo>
                  <a:lnTo>
                    <a:pt x="1438" y="749"/>
                  </a:lnTo>
                  <a:lnTo>
                    <a:pt x="1442" y="729"/>
                  </a:lnTo>
                  <a:lnTo>
                    <a:pt x="1444" y="708"/>
                  </a:lnTo>
                  <a:lnTo>
                    <a:pt x="1446" y="686"/>
                  </a:lnTo>
                  <a:lnTo>
                    <a:pt x="1447" y="664"/>
                  </a:lnTo>
                  <a:lnTo>
                    <a:pt x="1447" y="620"/>
                  </a:lnTo>
                  <a:lnTo>
                    <a:pt x="1446" y="577"/>
                  </a:lnTo>
                  <a:lnTo>
                    <a:pt x="1446" y="577"/>
                  </a:lnTo>
                  <a:lnTo>
                    <a:pt x="1446" y="544"/>
                  </a:lnTo>
                  <a:lnTo>
                    <a:pt x="1446" y="544"/>
                  </a:lnTo>
                  <a:lnTo>
                    <a:pt x="1444" y="521"/>
                  </a:lnTo>
                  <a:lnTo>
                    <a:pt x="1441" y="500"/>
                  </a:lnTo>
                  <a:lnTo>
                    <a:pt x="1436" y="479"/>
                  </a:lnTo>
                  <a:lnTo>
                    <a:pt x="1430" y="458"/>
                  </a:lnTo>
                  <a:lnTo>
                    <a:pt x="1422" y="437"/>
                  </a:lnTo>
                  <a:lnTo>
                    <a:pt x="1414" y="417"/>
                  </a:lnTo>
                  <a:lnTo>
                    <a:pt x="1395" y="376"/>
                  </a:lnTo>
                  <a:lnTo>
                    <a:pt x="1388" y="361"/>
                  </a:lnTo>
                  <a:lnTo>
                    <a:pt x="1388" y="361"/>
                  </a:lnTo>
                  <a:lnTo>
                    <a:pt x="1378" y="340"/>
                  </a:lnTo>
                  <a:lnTo>
                    <a:pt x="1367" y="319"/>
                  </a:lnTo>
                  <a:lnTo>
                    <a:pt x="1355" y="297"/>
                  </a:lnTo>
                  <a:lnTo>
                    <a:pt x="1340" y="278"/>
                  </a:lnTo>
                  <a:lnTo>
                    <a:pt x="1325" y="258"/>
                  </a:lnTo>
                  <a:lnTo>
                    <a:pt x="1317" y="249"/>
                  </a:lnTo>
                  <a:lnTo>
                    <a:pt x="1308" y="239"/>
                  </a:lnTo>
                  <a:lnTo>
                    <a:pt x="1299" y="232"/>
                  </a:lnTo>
                  <a:lnTo>
                    <a:pt x="1289" y="224"/>
                  </a:lnTo>
                  <a:lnTo>
                    <a:pt x="1278" y="218"/>
                  </a:lnTo>
                  <a:lnTo>
                    <a:pt x="1268" y="211"/>
                  </a:lnTo>
                  <a:lnTo>
                    <a:pt x="1268" y="211"/>
                  </a:lnTo>
                  <a:lnTo>
                    <a:pt x="1242" y="197"/>
                  </a:lnTo>
                  <a:lnTo>
                    <a:pt x="1217" y="181"/>
                  </a:lnTo>
                  <a:lnTo>
                    <a:pt x="1193" y="165"/>
                  </a:lnTo>
                  <a:lnTo>
                    <a:pt x="1169" y="148"/>
                  </a:lnTo>
                  <a:lnTo>
                    <a:pt x="1169" y="148"/>
                  </a:lnTo>
                  <a:lnTo>
                    <a:pt x="1141" y="129"/>
                  </a:lnTo>
                  <a:lnTo>
                    <a:pt x="1113" y="110"/>
                  </a:lnTo>
                  <a:lnTo>
                    <a:pt x="1113" y="110"/>
                  </a:lnTo>
                  <a:lnTo>
                    <a:pt x="1105" y="105"/>
                  </a:lnTo>
                  <a:lnTo>
                    <a:pt x="1097" y="101"/>
                  </a:lnTo>
                  <a:lnTo>
                    <a:pt x="1080" y="94"/>
                  </a:lnTo>
                  <a:lnTo>
                    <a:pt x="1063" y="89"/>
                  </a:lnTo>
                  <a:lnTo>
                    <a:pt x="1046" y="84"/>
                  </a:lnTo>
                  <a:lnTo>
                    <a:pt x="1046" y="84"/>
                  </a:lnTo>
                  <a:lnTo>
                    <a:pt x="1017" y="77"/>
                  </a:lnTo>
                  <a:lnTo>
                    <a:pt x="1017" y="77"/>
                  </a:lnTo>
                  <a:lnTo>
                    <a:pt x="989" y="66"/>
                  </a:lnTo>
                  <a:lnTo>
                    <a:pt x="989" y="66"/>
                  </a:lnTo>
                  <a:lnTo>
                    <a:pt x="972" y="61"/>
                  </a:lnTo>
                  <a:lnTo>
                    <a:pt x="956" y="55"/>
                  </a:lnTo>
                  <a:lnTo>
                    <a:pt x="939" y="51"/>
                  </a:lnTo>
                  <a:lnTo>
                    <a:pt x="922" y="49"/>
                  </a:lnTo>
                  <a:lnTo>
                    <a:pt x="922" y="49"/>
                  </a:lnTo>
                  <a:lnTo>
                    <a:pt x="857" y="44"/>
                  </a:lnTo>
                  <a:lnTo>
                    <a:pt x="857" y="44"/>
                  </a:lnTo>
                  <a:lnTo>
                    <a:pt x="805" y="39"/>
                  </a:lnTo>
                  <a:lnTo>
                    <a:pt x="751" y="36"/>
                  </a:lnTo>
                  <a:lnTo>
                    <a:pt x="751" y="36"/>
                  </a:lnTo>
                  <a:lnTo>
                    <a:pt x="749" y="36"/>
                  </a:lnTo>
                  <a:lnTo>
                    <a:pt x="748" y="35"/>
                  </a:lnTo>
                  <a:lnTo>
                    <a:pt x="748" y="36"/>
                  </a:lnTo>
                  <a:lnTo>
                    <a:pt x="748" y="36"/>
                  </a:lnTo>
                  <a:lnTo>
                    <a:pt x="744" y="36"/>
                  </a:lnTo>
                  <a:lnTo>
                    <a:pt x="744" y="36"/>
                  </a:lnTo>
                  <a:lnTo>
                    <a:pt x="700" y="36"/>
                  </a:lnTo>
                  <a:lnTo>
                    <a:pt x="700" y="36"/>
                  </a:lnTo>
                  <a:lnTo>
                    <a:pt x="653" y="36"/>
                  </a:lnTo>
                  <a:lnTo>
                    <a:pt x="653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889">
              <a:extLst>
                <a:ext uri="{FF2B5EF4-FFF2-40B4-BE49-F238E27FC236}">
                  <a16:creationId xmlns:a16="http://schemas.microsoft.com/office/drawing/2014/main" id="{F22A09C8-121D-DAD4-6A22-97EFFE463D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3713" y="1290638"/>
              <a:ext cx="425450" cy="342900"/>
            </a:xfrm>
            <a:custGeom>
              <a:avLst/>
              <a:gdLst/>
              <a:ahLst/>
              <a:cxnLst>
                <a:cxn ang="0">
                  <a:pos x="345" y="637"/>
                </a:cxn>
                <a:cxn ang="0">
                  <a:pos x="242" y="623"/>
                </a:cxn>
                <a:cxn ang="0">
                  <a:pos x="163" y="597"/>
                </a:cxn>
                <a:cxn ang="0">
                  <a:pos x="98" y="559"/>
                </a:cxn>
                <a:cxn ang="0">
                  <a:pos x="51" y="512"/>
                </a:cxn>
                <a:cxn ang="0">
                  <a:pos x="15" y="430"/>
                </a:cxn>
                <a:cxn ang="0">
                  <a:pos x="1" y="302"/>
                </a:cxn>
                <a:cxn ang="0">
                  <a:pos x="1" y="238"/>
                </a:cxn>
                <a:cxn ang="0">
                  <a:pos x="4" y="181"/>
                </a:cxn>
                <a:cxn ang="0">
                  <a:pos x="34" y="116"/>
                </a:cxn>
                <a:cxn ang="0">
                  <a:pos x="69" y="80"/>
                </a:cxn>
                <a:cxn ang="0">
                  <a:pos x="146" y="34"/>
                </a:cxn>
                <a:cxn ang="0">
                  <a:pos x="233" y="8"/>
                </a:cxn>
                <a:cxn ang="0">
                  <a:pos x="314" y="2"/>
                </a:cxn>
                <a:cxn ang="0">
                  <a:pos x="364" y="1"/>
                </a:cxn>
                <a:cxn ang="0">
                  <a:pos x="383" y="4"/>
                </a:cxn>
                <a:cxn ang="0">
                  <a:pos x="435" y="1"/>
                </a:cxn>
                <a:cxn ang="0">
                  <a:pos x="520" y="16"/>
                </a:cxn>
                <a:cxn ang="0">
                  <a:pos x="633" y="63"/>
                </a:cxn>
                <a:cxn ang="0">
                  <a:pos x="725" y="119"/>
                </a:cxn>
                <a:cxn ang="0">
                  <a:pos x="782" y="179"/>
                </a:cxn>
                <a:cxn ang="0">
                  <a:pos x="802" y="245"/>
                </a:cxn>
                <a:cxn ang="0">
                  <a:pos x="803" y="343"/>
                </a:cxn>
                <a:cxn ang="0">
                  <a:pos x="788" y="412"/>
                </a:cxn>
                <a:cxn ang="0">
                  <a:pos x="743" y="494"/>
                </a:cxn>
                <a:cxn ang="0">
                  <a:pos x="676" y="567"/>
                </a:cxn>
                <a:cxn ang="0">
                  <a:pos x="602" y="616"/>
                </a:cxn>
                <a:cxn ang="0">
                  <a:pos x="486" y="645"/>
                </a:cxn>
                <a:cxn ang="0">
                  <a:pos x="312" y="36"/>
                </a:cxn>
                <a:cxn ang="0">
                  <a:pos x="249" y="42"/>
                </a:cxn>
                <a:cxn ang="0">
                  <a:pos x="166" y="64"/>
                </a:cxn>
                <a:cxn ang="0">
                  <a:pos x="98" y="108"/>
                </a:cxn>
                <a:cxn ang="0">
                  <a:pos x="53" y="156"/>
                </a:cxn>
                <a:cxn ang="0">
                  <a:pos x="36" y="221"/>
                </a:cxn>
                <a:cxn ang="0">
                  <a:pos x="38" y="289"/>
                </a:cxn>
                <a:cxn ang="0">
                  <a:pos x="47" y="408"/>
                </a:cxn>
                <a:cxn ang="0">
                  <a:pos x="76" y="484"/>
                </a:cxn>
                <a:cxn ang="0">
                  <a:pos x="121" y="531"/>
                </a:cxn>
                <a:cxn ang="0">
                  <a:pos x="244" y="584"/>
                </a:cxn>
                <a:cxn ang="0">
                  <a:pos x="372" y="604"/>
                </a:cxn>
                <a:cxn ang="0">
                  <a:pos x="468" y="611"/>
                </a:cxn>
                <a:cxn ang="0">
                  <a:pos x="540" y="603"/>
                </a:cxn>
                <a:cxn ang="0">
                  <a:pos x="600" y="577"/>
                </a:cxn>
                <a:cxn ang="0">
                  <a:pos x="678" y="515"/>
                </a:cxn>
                <a:cxn ang="0">
                  <a:pos x="733" y="446"/>
                </a:cxn>
                <a:cxn ang="0">
                  <a:pos x="765" y="364"/>
                </a:cxn>
                <a:cxn ang="0">
                  <a:pos x="769" y="292"/>
                </a:cxn>
                <a:cxn ang="0">
                  <a:pos x="757" y="215"/>
                </a:cxn>
                <a:cxn ang="0">
                  <a:pos x="734" y="175"/>
                </a:cxn>
                <a:cxn ang="0">
                  <a:pos x="653" y="116"/>
                </a:cxn>
                <a:cxn ang="0">
                  <a:pos x="527" y="56"/>
                </a:cxn>
                <a:cxn ang="0">
                  <a:pos x="453" y="37"/>
                </a:cxn>
                <a:cxn ang="0">
                  <a:pos x="404" y="36"/>
                </a:cxn>
                <a:cxn ang="0">
                  <a:pos x="377" y="33"/>
                </a:cxn>
                <a:cxn ang="0">
                  <a:pos x="349" y="35"/>
                </a:cxn>
              </a:cxnLst>
              <a:rect l="0" t="0" r="r" b="b"/>
              <a:pathLst>
                <a:path w="805" h="646">
                  <a:moveTo>
                    <a:pt x="459" y="646"/>
                  </a:moveTo>
                  <a:lnTo>
                    <a:pt x="459" y="646"/>
                  </a:lnTo>
                  <a:lnTo>
                    <a:pt x="431" y="645"/>
                  </a:lnTo>
                  <a:lnTo>
                    <a:pt x="403" y="642"/>
                  </a:lnTo>
                  <a:lnTo>
                    <a:pt x="345" y="637"/>
                  </a:lnTo>
                  <a:lnTo>
                    <a:pt x="345" y="637"/>
                  </a:lnTo>
                  <a:lnTo>
                    <a:pt x="317" y="634"/>
                  </a:lnTo>
                  <a:lnTo>
                    <a:pt x="317" y="634"/>
                  </a:lnTo>
                  <a:lnTo>
                    <a:pt x="278" y="629"/>
                  </a:lnTo>
                  <a:lnTo>
                    <a:pt x="242" y="623"/>
                  </a:lnTo>
                  <a:lnTo>
                    <a:pt x="225" y="619"/>
                  </a:lnTo>
                  <a:lnTo>
                    <a:pt x="209" y="614"/>
                  </a:lnTo>
                  <a:lnTo>
                    <a:pt x="193" y="609"/>
                  </a:lnTo>
                  <a:lnTo>
                    <a:pt x="177" y="603"/>
                  </a:lnTo>
                  <a:lnTo>
                    <a:pt x="163" y="597"/>
                  </a:lnTo>
                  <a:lnTo>
                    <a:pt x="148" y="591"/>
                  </a:lnTo>
                  <a:lnTo>
                    <a:pt x="135" y="583"/>
                  </a:lnTo>
                  <a:lnTo>
                    <a:pt x="122" y="576"/>
                  </a:lnTo>
                  <a:lnTo>
                    <a:pt x="110" y="568"/>
                  </a:lnTo>
                  <a:lnTo>
                    <a:pt x="98" y="559"/>
                  </a:lnTo>
                  <a:lnTo>
                    <a:pt x="86" y="549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62" y="525"/>
                  </a:lnTo>
                  <a:lnTo>
                    <a:pt x="51" y="512"/>
                  </a:lnTo>
                  <a:lnTo>
                    <a:pt x="41" y="496"/>
                  </a:lnTo>
                  <a:lnTo>
                    <a:pt x="32" y="481"/>
                  </a:lnTo>
                  <a:lnTo>
                    <a:pt x="25" y="464"/>
                  </a:lnTo>
                  <a:lnTo>
                    <a:pt x="19" y="447"/>
                  </a:lnTo>
                  <a:lnTo>
                    <a:pt x="15" y="430"/>
                  </a:lnTo>
                  <a:lnTo>
                    <a:pt x="11" y="411"/>
                  </a:lnTo>
                  <a:lnTo>
                    <a:pt x="7" y="394"/>
                  </a:lnTo>
                  <a:lnTo>
                    <a:pt x="5" y="376"/>
                  </a:lnTo>
                  <a:lnTo>
                    <a:pt x="2" y="339"/>
                  </a:lnTo>
                  <a:lnTo>
                    <a:pt x="1" y="302"/>
                  </a:lnTo>
                  <a:lnTo>
                    <a:pt x="1" y="266"/>
                  </a:lnTo>
                  <a:lnTo>
                    <a:pt x="1" y="256"/>
                  </a:lnTo>
                  <a:lnTo>
                    <a:pt x="1" y="256"/>
                  </a:lnTo>
                  <a:lnTo>
                    <a:pt x="1" y="238"/>
                  </a:lnTo>
                  <a:lnTo>
                    <a:pt x="1" y="238"/>
                  </a:lnTo>
                  <a:lnTo>
                    <a:pt x="0" y="224"/>
                  </a:lnTo>
                  <a:lnTo>
                    <a:pt x="0" y="209"/>
                  </a:lnTo>
                  <a:lnTo>
                    <a:pt x="2" y="195"/>
                  </a:lnTo>
                  <a:lnTo>
                    <a:pt x="4" y="181"/>
                  </a:lnTo>
                  <a:lnTo>
                    <a:pt x="4" y="181"/>
                  </a:lnTo>
                  <a:lnTo>
                    <a:pt x="10" y="167"/>
                  </a:lnTo>
                  <a:lnTo>
                    <a:pt x="15" y="154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34" y="116"/>
                  </a:lnTo>
                  <a:lnTo>
                    <a:pt x="34" y="116"/>
                  </a:lnTo>
                  <a:lnTo>
                    <a:pt x="38" y="110"/>
                  </a:lnTo>
                  <a:lnTo>
                    <a:pt x="43" y="103"/>
                  </a:lnTo>
                  <a:lnTo>
                    <a:pt x="54" y="91"/>
                  </a:lnTo>
                  <a:lnTo>
                    <a:pt x="69" y="80"/>
                  </a:lnTo>
                  <a:lnTo>
                    <a:pt x="84" y="68"/>
                  </a:lnTo>
                  <a:lnTo>
                    <a:pt x="101" y="59"/>
                  </a:lnTo>
                  <a:lnTo>
                    <a:pt x="116" y="50"/>
                  </a:lnTo>
                  <a:lnTo>
                    <a:pt x="146" y="34"/>
                  </a:lnTo>
                  <a:lnTo>
                    <a:pt x="146" y="34"/>
                  </a:lnTo>
                  <a:lnTo>
                    <a:pt x="163" y="28"/>
                  </a:lnTo>
                  <a:lnTo>
                    <a:pt x="179" y="22"/>
                  </a:lnTo>
                  <a:lnTo>
                    <a:pt x="197" y="16"/>
                  </a:lnTo>
                  <a:lnTo>
                    <a:pt x="215" y="12"/>
                  </a:lnTo>
                  <a:lnTo>
                    <a:pt x="233" y="8"/>
                  </a:lnTo>
                  <a:lnTo>
                    <a:pt x="252" y="5"/>
                  </a:lnTo>
                  <a:lnTo>
                    <a:pt x="271" y="4"/>
                  </a:lnTo>
                  <a:lnTo>
                    <a:pt x="289" y="3"/>
                  </a:lnTo>
                  <a:lnTo>
                    <a:pt x="289" y="3"/>
                  </a:lnTo>
                  <a:lnTo>
                    <a:pt x="314" y="2"/>
                  </a:lnTo>
                  <a:lnTo>
                    <a:pt x="314" y="2"/>
                  </a:lnTo>
                  <a:lnTo>
                    <a:pt x="330" y="1"/>
                  </a:lnTo>
                  <a:lnTo>
                    <a:pt x="345" y="0"/>
                  </a:lnTo>
                  <a:lnTo>
                    <a:pt x="345" y="0"/>
                  </a:lnTo>
                  <a:lnTo>
                    <a:pt x="364" y="1"/>
                  </a:lnTo>
                  <a:lnTo>
                    <a:pt x="372" y="2"/>
                  </a:lnTo>
                  <a:lnTo>
                    <a:pt x="380" y="4"/>
                  </a:lnTo>
                  <a:lnTo>
                    <a:pt x="382" y="4"/>
                  </a:lnTo>
                  <a:lnTo>
                    <a:pt x="383" y="4"/>
                  </a:lnTo>
                  <a:lnTo>
                    <a:pt x="383" y="4"/>
                  </a:lnTo>
                  <a:lnTo>
                    <a:pt x="391" y="2"/>
                  </a:lnTo>
                  <a:lnTo>
                    <a:pt x="398" y="1"/>
                  </a:lnTo>
                  <a:lnTo>
                    <a:pt x="417" y="0"/>
                  </a:lnTo>
                  <a:lnTo>
                    <a:pt x="417" y="0"/>
                  </a:lnTo>
                  <a:lnTo>
                    <a:pt x="435" y="1"/>
                  </a:lnTo>
                  <a:lnTo>
                    <a:pt x="454" y="3"/>
                  </a:lnTo>
                  <a:lnTo>
                    <a:pt x="488" y="9"/>
                  </a:lnTo>
                  <a:lnTo>
                    <a:pt x="498" y="10"/>
                  </a:lnTo>
                  <a:lnTo>
                    <a:pt x="498" y="10"/>
                  </a:lnTo>
                  <a:lnTo>
                    <a:pt x="520" y="16"/>
                  </a:lnTo>
                  <a:lnTo>
                    <a:pt x="544" y="24"/>
                  </a:lnTo>
                  <a:lnTo>
                    <a:pt x="567" y="32"/>
                  </a:lnTo>
                  <a:lnTo>
                    <a:pt x="590" y="42"/>
                  </a:lnTo>
                  <a:lnTo>
                    <a:pt x="613" y="53"/>
                  </a:lnTo>
                  <a:lnTo>
                    <a:pt x="633" y="63"/>
                  </a:lnTo>
                  <a:lnTo>
                    <a:pt x="672" y="85"/>
                  </a:lnTo>
                  <a:lnTo>
                    <a:pt x="678" y="89"/>
                  </a:lnTo>
                  <a:lnTo>
                    <a:pt x="678" y="89"/>
                  </a:lnTo>
                  <a:lnTo>
                    <a:pt x="710" y="109"/>
                  </a:lnTo>
                  <a:lnTo>
                    <a:pt x="725" y="119"/>
                  </a:lnTo>
                  <a:lnTo>
                    <a:pt x="740" y="130"/>
                  </a:lnTo>
                  <a:lnTo>
                    <a:pt x="754" y="143"/>
                  </a:lnTo>
                  <a:lnTo>
                    <a:pt x="766" y="156"/>
                  </a:lnTo>
                  <a:lnTo>
                    <a:pt x="778" y="172"/>
                  </a:lnTo>
                  <a:lnTo>
                    <a:pt x="782" y="179"/>
                  </a:lnTo>
                  <a:lnTo>
                    <a:pt x="786" y="188"/>
                  </a:lnTo>
                  <a:lnTo>
                    <a:pt x="786" y="188"/>
                  </a:lnTo>
                  <a:lnTo>
                    <a:pt x="793" y="206"/>
                  </a:lnTo>
                  <a:lnTo>
                    <a:pt x="798" y="226"/>
                  </a:lnTo>
                  <a:lnTo>
                    <a:pt x="802" y="245"/>
                  </a:lnTo>
                  <a:lnTo>
                    <a:pt x="804" y="266"/>
                  </a:lnTo>
                  <a:lnTo>
                    <a:pt x="805" y="287"/>
                  </a:lnTo>
                  <a:lnTo>
                    <a:pt x="805" y="308"/>
                  </a:lnTo>
                  <a:lnTo>
                    <a:pt x="805" y="326"/>
                  </a:lnTo>
                  <a:lnTo>
                    <a:pt x="803" y="343"/>
                  </a:lnTo>
                  <a:lnTo>
                    <a:pt x="803" y="343"/>
                  </a:lnTo>
                  <a:lnTo>
                    <a:pt x="801" y="361"/>
                  </a:lnTo>
                  <a:lnTo>
                    <a:pt x="798" y="378"/>
                  </a:lnTo>
                  <a:lnTo>
                    <a:pt x="793" y="395"/>
                  </a:lnTo>
                  <a:lnTo>
                    <a:pt x="788" y="412"/>
                  </a:lnTo>
                  <a:lnTo>
                    <a:pt x="781" y="429"/>
                  </a:lnTo>
                  <a:lnTo>
                    <a:pt x="772" y="446"/>
                  </a:lnTo>
                  <a:lnTo>
                    <a:pt x="764" y="462"/>
                  </a:lnTo>
                  <a:lnTo>
                    <a:pt x="754" y="479"/>
                  </a:lnTo>
                  <a:lnTo>
                    <a:pt x="743" y="494"/>
                  </a:lnTo>
                  <a:lnTo>
                    <a:pt x="731" y="510"/>
                  </a:lnTo>
                  <a:lnTo>
                    <a:pt x="718" y="525"/>
                  </a:lnTo>
                  <a:lnTo>
                    <a:pt x="705" y="540"/>
                  </a:lnTo>
                  <a:lnTo>
                    <a:pt x="690" y="553"/>
                  </a:lnTo>
                  <a:lnTo>
                    <a:pt x="676" y="567"/>
                  </a:lnTo>
                  <a:lnTo>
                    <a:pt x="659" y="580"/>
                  </a:lnTo>
                  <a:lnTo>
                    <a:pt x="643" y="592"/>
                  </a:lnTo>
                  <a:lnTo>
                    <a:pt x="643" y="592"/>
                  </a:lnTo>
                  <a:lnTo>
                    <a:pt x="623" y="605"/>
                  </a:lnTo>
                  <a:lnTo>
                    <a:pt x="602" y="616"/>
                  </a:lnTo>
                  <a:lnTo>
                    <a:pt x="582" y="625"/>
                  </a:lnTo>
                  <a:lnTo>
                    <a:pt x="559" y="632"/>
                  </a:lnTo>
                  <a:lnTo>
                    <a:pt x="536" y="638"/>
                  </a:lnTo>
                  <a:lnTo>
                    <a:pt x="512" y="642"/>
                  </a:lnTo>
                  <a:lnTo>
                    <a:pt x="486" y="645"/>
                  </a:lnTo>
                  <a:lnTo>
                    <a:pt x="459" y="646"/>
                  </a:lnTo>
                  <a:lnTo>
                    <a:pt x="459" y="646"/>
                  </a:lnTo>
                  <a:close/>
                  <a:moveTo>
                    <a:pt x="337" y="35"/>
                  </a:moveTo>
                  <a:lnTo>
                    <a:pt x="337" y="35"/>
                  </a:lnTo>
                  <a:lnTo>
                    <a:pt x="312" y="36"/>
                  </a:lnTo>
                  <a:lnTo>
                    <a:pt x="289" y="38"/>
                  </a:lnTo>
                  <a:lnTo>
                    <a:pt x="289" y="38"/>
                  </a:lnTo>
                  <a:lnTo>
                    <a:pt x="276" y="39"/>
                  </a:lnTo>
                  <a:lnTo>
                    <a:pt x="276" y="39"/>
                  </a:lnTo>
                  <a:lnTo>
                    <a:pt x="249" y="42"/>
                  </a:lnTo>
                  <a:lnTo>
                    <a:pt x="233" y="45"/>
                  </a:lnTo>
                  <a:lnTo>
                    <a:pt x="216" y="49"/>
                  </a:lnTo>
                  <a:lnTo>
                    <a:pt x="199" y="53"/>
                  </a:lnTo>
                  <a:lnTo>
                    <a:pt x="182" y="58"/>
                  </a:lnTo>
                  <a:lnTo>
                    <a:pt x="166" y="64"/>
                  </a:lnTo>
                  <a:lnTo>
                    <a:pt x="150" y="72"/>
                  </a:lnTo>
                  <a:lnTo>
                    <a:pt x="150" y="72"/>
                  </a:lnTo>
                  <a:lnTo>
                    <a:pt x="124" y="89"/>
                  </a:lnTo>
                  <a:lnTo>
                    <a:pt x="110" y="98"/>
                  </a:lnTo>
                  <a:lnTo>
                    <a:pt x="98" y="108"/>
                  </a:lnTo>
                  <a:lnTo>
                    <a:pt x="84" y="119"/>
                  </a:lnTo>
                  <a:lnTo>
                    <a:pt x="73" y="130"/>
                  </a:lnTo>
                  <a:lnTo>
                    <a:pt x="62" y="143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47" y="169"/>
                  </a:lnTo>
                  <a:lnTo>
                    <a:pt x="42" y="181"/>
                  </a:lnTo>
                  <a:lnTo>
                    <a:pt x="39" y="194"/>
                  </a:lnTo>
                  <a:lnTo>
                    <a:pt x="38" y="207"/>
                  </a:lnTo>
                  <a:lnTo>
                    <a:pt x="36" y="221"/>
                  </a:lnTo>
                  <a:lnTo>
                    <a:pt x="36" y="234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8" y="289"/>
                  </a:lnTo>
                  <a:lnTo>
                    <a:pt x="38" y="289"/>
                  </a:lnTo>
                  <a:lnTo>
                    <a:pt x="38" y="323"/>
                  </a:lnTo>
                  <a:lnTo>
                    <a:pt x="40" y="357"/>
                  </a:lnTo>
                  <a:lnTo>
                    <a:pt x="42" y="374"/>
                  </a:lnTo>
                  <a:lnTo>
                    <a:pt x="44" y="392"/>
                  </a:lnTo>
                  <a:lnTo>
                    <a:pt x="47" y="408"/>
                  </a:lnTo>
                  <a:lnTo>
                    <a:pt x="50" y="424"/>
                  </a:lnTo>
                  <a:lnTo>
                    <a:pt x="55" y="440"/>
                  </a:lnTo>
                  <a:lnTo>
                    <a:pt x="60" y="455"/>
                  </a:lnTo>
                  <a:lnTo>
                    <a:pt x="68" y="469"/>
                  </a:lnTo>
                  <a:lnTo>
                    <a:pt x="76" y="484"/>
                  </a:lnTo>
                  <a:lnTo>
                    <a:pt x="85" y="496"/>
                  </a:lnTo>
                  <a:lnTo>
                    <a:pt x="96" y="509"/>
                  </a:lnTo>
                  <a:lnTo>
                    <a:pt x="108" y="520"/>
                  </a:lnTo>
                  <a:lnTo>
                    <a:pt x="121" y="531"/>
                  </a:lnTo>
                  <a:lnTo>
                    <a:pt x="121" y="531"/>
                  </a:lnTo>
                  <a:lnTo>
                    <a:pt x="144" y="544"/>
                  </a:lnTo>
                  <a:lnTo>
                    <a:pt x="167" y="556"/>
                  </a:lnTo>
                  <a:lnTo>
                    <a:pt x="192" y="568"/>
                  </a:lnTo>
                  <a:lnTo>
                    <a:pt x="218" y="577"/>
                  </a:lnTo>
                  <a:lnTo>
                    <a:pt x="244" y="584"/>
                  </a:lnTo>
                  <a:lnTo>
                    <a:pt x="272" y="591"/>
                  </a:lnTo>
                  <a:lnTo>
                    <a:pt x="302" y="596"/>
                  </a:lnTo>
                  <a:lnTo>
                    <a:pt x="332" y="600"/>
                  </a:lnTo>
                  <a:lnTo>
                    <a:pt x="332" y="600"/>
                  </a:lnTo>
                  <a:lnTo>
                    <a:pt x="372" y="604"/>
                  </a:lnTo>
                  <a:lnTo>
                    <a:pt x="373" y="604"/>
                  </a:lnTo>
                  <a:lnTo>
                    <a:pt x="373" y="604"/>
                  </a:lnTo>
                  <a:lnTo>
                    <a:pt x="421" y="609"/>
                  </a:lnTo>
                  <a:lnTo>
                    <a:pt x="445" y="610"/>
                  </a:lnTo>
                  <a:lnTo>
                    <a:pt x="468" y="611"/>
                  </a:lnTo>
                  <a:lnTo>
                    <a:pt x="468" y="611"/>
                  </a:lnTo>
                  <a:lnTo>
                    <a:pt x="487" y="610"/>
                  </a:lnTo>
                  <a:lnTo>
                    <a:pt x="506" y="609"/>
                  </a:lnTo>
                  <a:lnTo>
                    <a:pt x="524" y="606"/>
                  </a:lnTo>
                  <a:lnTo>
                    <a:pt x="540" y="603"/>
                  </a:lnTo>
                  <a:lnTo>
                    <a:pt x="556" y="598"/>
                  </a:lnTo>
                  <a:lnTo>
                    <a:pt x="571" y="593"/>
                  </a:lnTo>
                  <a:lnTo>
                    <a:pt x="586" y="585"/>
                  </a:lnTo>
                  <a:lnTo>
                    <a:pt x="600" y="577"/>
                  </a:lnTo>
                  <a:lnTo>
                    <a:pt x="600" y="577"/>
                  </a:lnTo>
                  <a:lnTo>
                    <a:pt x="626" y="560"/>
                  </a:lnTo>
                  <a:lnTo>
                    <a:pt x="640" y="549"/>
                  </a:lnTo>
                  <a:lnTo>
                    <a:pt x="652" y="539"/>
                  </a:lnTo>
                  <a:lnTo>
                    <a:pt x="666" y="527"/>
                  </a:lnTo>
                  <a:lnTo>
                    <a:pt x="678" y="515"/>
                  </a:lnTo>
                  <a:lnTo>
                    <a:pt x="690" y="503"/>
                  </a:lnTo>
                  <a:lnTo>
                    <a:pt x="702" y="489"/>
                  </a:lnTo>
                  <a:lnTo>
                    <a:pt x="713" y="475"/>
                  </a:lnTo>
                  <a:lnTo>
                    <a:pt x="724" y="460"/>
                  </a:lnTo>
                  <a:lnTo>
                    <a:pt x="733" y="446"/>
                  </a:lnTo>
                  <a:lnTo>
                    <a:pt x="742" y="430"/>
                  </a:lnTo>
                  <a:lnTo>
                    <a:pt x="750" y="414"/>
                  </a:lnTo>
                  <a:lnTo>
                    <a:pt x="756" y="398"/>
                  </a:lnTo>
                  <a:lnTo>
                    <a:pt x="761" y="381"/>
                  </a:lnTo>
                  <a:lnTo>
                    <a:pt x="765" y="364"/>
                  </a:lnTo>
                  <a:lnTo>
                    <a:pt x="765" y="364"/>
                  </a:lnTo>
                  <a:lnTo>
                    <a:pt x="767" y="347"/>
                  </a:lnTo>
                  <a:lnTo>
                    <a:pt x="769" y="329"/>
                  </a:lnTo>
                  <a:lnTo>
                    <a:pt x="769" y="311"/>
                  </a:lnTo>
                  <a:lnTo>
                    <a:pt x="769" y="292"/>
                  </a:lnTo>
                  <a:lnTo>
                    <a:pt x="767" y="273"/>
                  </a:lnTo>
                  <a:lnTo>
                    <a:pt x="765" y="255"/>
                  </a:lnTo>
                  <a:lnTo>
                    <a:pt x="761" y="235"/>
                  </a:lnTo>
                  <a:lnTo>
                    <a:pt x="757" y="215"/>
                  </a:lnTo>
                  <a:lnTo>
                    <a:pt x="757" y="215"/>
                  </a:lnTo>
                  <a:lnTo>
                    <a:pt x="754" y="207"/>
                  </a:lnTo>
                  <a:lnTo>
                    <a:pt x="751" y="198"/>
                  </a:lnTo>
                  <a:lnTo>
                    <a:pt x="745" y="190"/>
                  </a:lnTo>
                  <a:lnTo>
                    <a:pt x="740" y="182"/>
                  </a:lnTo>
                  <a:lnTo>
                    <a:pt x="734" y="175"/>
                  </a:lnTo>
                  <a:lnTo>
                    <a:pt x="728" y="168"/>
                  </a:lnTo>
                  <a:lnTo>
                    <a:pt x="714" y="155"/>
                  </a:lnTo>
                  <a:lnTo>
                    <a:pt x="699" y="144"/>
                  </a:lnTo>
                  <a:lnTo>
                    <a:pt x="683" y="134"/>
                  </a:lnTo>
                  <a:lnTo>
                    <a:pt x="653" y="116"/>
                  </a:lnTo>
                  <a:lnTo>
                    <a:pt x="653" y="116"/>
                  </a:lnTo>
                  <a:lnTo>
                    <a:pt x="625" y="101"/>
                  </a:lnTo>
                  <a:lnTo>
                    <a:pt x="595" y="87"/>
                  </a:lnTo>
                  <a:lnTo>
                    <a:pt x="563" y="71"/>
                  </a:lnTo>
                  <a:lnTo>
                    <a:pt x="527" y="56"/>
                  </a:lnTo>
                  <a:lnTo>
                    <a:pt x="527" y="56"/>
                  </a:lnTo>
                  <a:lnTo>
                    <a:pt x="508" y="49"/>
                  </a:lnTo>
                  <a:lnTo>
                    <a:pt x="482" y="42"/>
                  </a:lnTo>
                  <a:lnTo>
                    <a:pt x="468" y="39"/>
                  </a:lnTo>
                  <a:lnTo>
                    <a:pt x="453" y="37"/>
                  </a:lnTo>
                  <a:lnTo>
                    <a:pt x="438" y="35"/>
                  </a:lnTo>
                  <a:lnTo>
                    <a:pt x="423" y="35"/>
                  </a:lnTo>
                  <a:lnTo>
                    <a:pt x="423" y="35"/>
                  </a:lnTo>
                  <a:lnTo>
                    <a:pt x="414" y="35"/>
                  </a:lnTo>
                  <a:lnTo>
                    <a:pt x="404" y="36"/>
                  </a:lnTo>
                  <a:lnTo>
                    <a:pt x="402" y="36"/>
                  </a:lnTo>
                  <a:lnTo>
                    <a:pt x="402" y="36"/>
                  </a:lnTo>
                  <a:lnTo>
                    <a:pt x="402" y="36"/>
                  </a:lnTo>
                  <a:lnTo>
                    <a:pt x="377" y="33"/>
                  </a:lnTo>
                  <a:lnTo>
                    <a:pt x="377" y="33"/>
                  </a:lnTo>
                  <a:lnTo>
                    <a:pt x="370" y="33"/>
                  </a:lnTo>
                  <a:lnTo>
                    <a:pt x="370" y="33"/>
                  </a:lnTo>
                  <a:lnTo>
                    <a:pt x="360" y="34"/>
                  </a:lnTo>
                  <a:lnTo>
                    <a:pt x="349" y="35"/>
                  </a:lnTo>
                  <a:lnTo>
                    <a:pt x="349" y="35"/>
                  </a:lnTo>
                  <a:lnTo>
                    <a:pt x="337" y="35"/>
                  </a:lnTo>
                  <a:lnTo>
                    <a:pt x="337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890">
              <a:extLst>
                <a:ext uri="{FF2B5EF4-FFF2-40B4-BE49-F238E27FC236}">
                  <a16:creationId xmlns:a16="http://schemas.microsoft.com/office/drawing/2014/main" id="{5F323B1E-2D85-355F-6ACD-DBC8C392923D}"/>
                </a:ext>
              </a:extLst>
            </p:cNvPr>
            <p:cNvSpPr/>
            <p:nvPr/>
          </p:nvSpPr>
          <p:spPr bwMode="auto">
            <a:xfrm>
              <a:off x="4154488" y="1319213"/>
              <a:ext cx="180975" cy="63500"/>
            </a:xfrm>
            <a:custGeom>
              <a:avLst/>
              <a:gdLst/>
              <a:ahLst/>
              <a:cxnLst>
                <a:cxn ang="0">
                  <a:pos x="321" y="119"/>
                </a:cxn>
                <a:cxn ang="0">
                  <a:pos x="310" y="115"/>
                </a:cxn>
                <a:cxn ang="0">
                  <a:pos x="305" y="114"/>
                </a:cxn>
                <a:cxn ang="0">
                  <a:pos x="294" y="116"/>
                </a:cxn>
                <a:cxn ang="0">
                  <a:pos x="259" y="118"/>
                </a:cxn>
                <a:cxn ang="0">
                  <a:pos x="255" y="117"/>
                </a:cxn>
                <a:cxn ang="0">
                  <a:pos x="240" y="115"/>
                </a:cxn>
                <a:cxn ang="0">
                  <a:pos x="222" y="113"/>
                </a:cxn>
                <a:cxn ang="0">
                  <a:pos x="177" y="105"/>
                </a:cxn>
                <a:cxn ang="0">
                  <a:pos x="162" y="101"/>
                </a:cxn>
                <a:cxn ang="0">
                  <a:pos x="122" y="84"/>
                </a:cxn>
                <a:cxn ang="0">
                  <a:pos x="90" y="70"/>
                </a:cxn>
                <a:cxn ang="0">
                  <a:pos x="58" y="59"/>
                </a:cxn>
                <a:cxn ang="0">
                  <a:pos x="44" y="55"/>
                </a:cxn>
                <a:cxn ang="0">
                  <a:pos x="23" y="45"/>
                </a:cxn>
                <a:cxn ang="0">
                  <a:pos x="11" y="37"/>
                </a:cxn>
                <a:cxn ang="0">
                  <a:pos x="4" y="31"/>
                </a:cxn>
                <a:cxn ang="0">
                  <a:pos x="0" y="21"/>
                </a:cxn>
                <a:cxn ang="0">
                  <a:pos x="1" y="12"/>
                </a:cxn>
                <a:cxn ang="0">
                  <a:pos x="4" y="7"/>
                </a:cxn>
                <a:cxn ang="0">
                  <a:pos x="13" y="1"/>
                </a:cxn>
                <a:cxn ang="0">
                  <a:pos x="18" y="0"/>
                </a:cxn>
                <a:cxn ang="0">
                  <a:pos x="24" y="2"/>
                </a:cxn>
                <a:cxn ang="0">
                  <a:pos x="30" y="6"/>
                </a:cxn>
                <a:cxn ang="0">
                  <a:pos x="36" y="10"/>
                </a:cxn>
                <a:cxn ang="0">
                  <a:pos x="47" y="18"/>
                </a:cxn>
                <a:cxn ang="0">
                  <a:pos x="68" y="26"/>
                </a:cxn>
                <a:cxn ang="0">
                  <a:pos x="83" y="30"/>
                </a:cxn>
                <a:cxn ang="0">
                  <a:pos x="108" y="38"/>
                </a:cxn>
                <a:cxn ang="0">
                  <a:pos x="115" y="41"/>
                </a:cxn>
                <a:cxn ang="0">
                  <a:pos x="127" y="47"/>
                </a:cxn>
                <a:cxn ang="0">
                  <a:pos x="159" y="62"/>
                </a:cxn>
                <a:cxn ang="0">
                  <a:pos x="184" y="69"/>
                </a:cxn>
                <a:cxn ang="0">
                  <a:pos x="197" y="70"/>
                </a:cxn>
                <a:cxn ang="0">
                  <a:pos x="210" y="71"/>
                </a:cxn>
                <a:cxn ang="0">
                  <a:pos x="221" y="73"/>
                </a:cxn>
                <a:cxn ang="0">
                  <a:pos x="232" y="77"/>
                </a:cxn>
                <a:cxn ang="0">
                  <a:pos x="258" y="81"/>
                </a:cxn>
                <a:cxn ang="0">
                  <a:pos x="274" y="82"/>
                </a:cxn>
                <a:cxn ang="0">
                  <a:pos x="301" y="81"/>
                </a:cxn>
                <a:cxn ang="0">
                  <a:pos x="310" y="81"/>
                </a:cxn>
                <a:cxn ang="0">
                  <a:pos x="316" y="81"/>
                </a:cxn>
                <a:cxn ang="0">
                  <a:pos x="329" y="84"/>
                </a:cxn>
                <a:cxn ang="0">
                  <a:pos x="335" y="88"/>
                </a:cxn>
                <a:cxn ang="0">
                  <a:pos x="340" y="97"/>
                </a:cxn>
                <a:cxn ang="0">
                  <a:pos x="339" y="106"/>
                </a:cxn>
                <a:cxn ang="0">
                  <a:pos x="336" y="112"/>
                </a:cxn>
                <a:cxn ang="0">
                  <a:pos x="327" y="118"/>
                </a:cxn>
                <a:cxn ang="0">
                  <a:pos x="321" y="119"/>
                </a:cxn>
              </a:cxnLst>
              <a:rect l="0" t="0" r="r" b="b"/>
              <a:pathLst>
                <a:path w="340" h="119">
                  <a:moveTo>
                    <a:pt x="321" y="119"/>
                  </a:moveTo>
                  <a:lnTo>
                    <a:pt x="321" y="119"/>
                  </a:lnTo>
                  <a:lnTo>
                    <a:pt x="315" y="118"/>
                  </a:lnTo>
                  <a:lnTo>
                    <a:pt x="310" y="115"/>
                  </a:lnTo>
                  <a:lnTo>
                    <a:pt x="308" y="113"/>
                  </a:lnTo>
                  <a:lnTo>
                    <a:pt x="305" y="114"/>
                  </a:lnTo>
                  <a:lnTo>
                    <a:pt x="305" y="114"/>
                  </a:lnTo>
                  <a:lnTo>
                    <a:pt x="294" y="116"/>
                  </a:lnTo>
                  <a:lnTo>
                    <a:pt x="280" y="117"/>
                  </a:lnTo>
                  <a:lnTo>
                    <a:pt x="259" y="118"/>
                  </a:lnTo>
                  <a:lnTo>
                    <a:pt x="259" y="118"/>
                  </a:lnTo>
                  <a:lnTo>
                    <a:pt x="255" y="117"/>
                  </a:lnTo>
                  <a:lnTo>
                    <a:pt x="255" y="117"/>
                  </a:lnTo>
                  <a:lnTo>
                    <a:pt x="240" y="115"/>
                  </a:lnTo>
                  <a:lnTo>
                    <a:pt x="222" y="113"/>
                  </a:lnTo>
                  <a:lnTo>
                    <a:pt x="222" y="113"/>
                  </a:lnTo>
                  <a:lnTo>
                    <a:pt x="192" y="109"/>
                  </a:lnTo>
                  <a:lnTo>
                    <a:pt x="177" y="105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42" y="93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90" y="70"/>
                  </a:lnTo>
                  <a:lnTo>
                    <a:pt x="75" y="64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44" y="55"/>
                  </a:lnTo>
                  <a:lnTo>
                    <a:pt x="29" y="49"/>
                  </a:lnTo>
                  <a:lnTo>
                    <a:pt x="23" y="45"/>
                  </a:lnTo>
                  <a:lnTo>
                    <a:pt x="16" y="41"/>
                  </a:lnTo>
                  <a:lnTo>
                    <a:pt x="11" y="37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4" y="7"/>
                  </a:lnTo>
                  <a:lnTo>
                    <a:pt x="9" y="3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4" y="2"/>
                  </a:lnTo>
                  <a:lnTo>
                    <a:pt x="27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6" y="10"/>
                  </a:lnTo>
                  <a:lnTo>
                    <a:pt x="41" y="14"/>
                  </a:lnTo>
                  <a:lnTo>
                    <a:pt x="47" y="18"/>
                  </a:lnTo>
                  <a:lnTo>
                    <a:pt x="54" y="21"/>
                  </a:lnTo>
                  <a:lnTo>
                    <a:pt x="68" y="26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100" y="35"/>
                  </a:lnTo>
                  <a:lnTo>
                    <a:pt x="108" y="38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43" y="55"/>
                  </a:lnTo>
                  <a:lnTo>
                    <a:pt x="159" y="62"/>
                  </a:lnTo>
                  <a:lnTo>
                    <a:pt x="175" y="67"/>
                  </a:lnTo>
                  <a:lnTo>
                    <a:pt x="184" y="69"/>
                  </a:lnTo>
                  <a:lnTo>
                    <a:pt x="193" y="70"/>
                  </a:lnTo>
                  <a:lnTo>
                    <a:pt x="197" y="70"/>
                  </a:lnTo>
                  <a:lnTo>
                    <a:pt x="197" y="70"/>
                  </a:lnTo>
                  <a:lnTo>
                    <a:pt x="210" y="71"/>
                  </a:lnTo>
                  <a:lnTo>
                    <a:pt x="216" y="72"/>
                  </a:lnTo>
                  <a:lnTo>
                    <a:pt x="221" y="73"/>
                  </a:lnTo>
                  <a:lnTo>
                    <a:pt x="221" y="73"/>
                  </a:lnTo>
                  <a:lnTo>
                    <a:pt x="232" y="77"/>
                  </a:lnTo>
                  <a:lnTo>
                    <a:pt x="245" y="80"/>
                  </a:lnTo>
                  <a:lnTo>
                    <a:pt x="258" y="81"/>
                  </a:lnTo>
                  <a:lnTo>
                    <a:pt x="274" y="82"/>
                  </a:lnTo>
                  <a:lnTo>
                    <a:pt x="274" y="82"/>
                  </a:lnTo>
                  <a:lnTo>
                    <a:pt x="299" y="81"/>
                  </a:lnTo>
                  <a:lnTo>
                    <a:pt x="301" y="81"/>
                  </a:lnTo>
                  <a:lnTo>
                    <a:pt x="301" y="81"/>
                  </a:lnTo>
                  <a:lnTo>
                    <a:pt x="310" y="81"/>
                  </a:lnTo>
                  <a:lnTo>
                    <a:pt x="310" y="81"/>
                  </a:lnTo>
                  <a:lnTo>
                    <a:pt x="316" y="81"/>
                  </a:lnTo>
                  <a:lnTo>
                    <a:pt x="323" y="82"/>
                  </a:lnTo>
                  <a:lnTo>
                    <a:pt x="329" y="84"/>
                  </a:lnTo>
                  <a:lnTo>
                    <a:pt x="335" y="88"/>
                  </a:lnTo>
                  <a:lnTo>
                    <a:pt x="335" y="88"/>
                  </a:lnTo>
                  <a:lnTo>
                    <a:pt x="338" y="92"/>
                  </a:lnTo>
                  <a:lnTo>
                    <a:pt x="340" y="97"/>
                  </a:lnTo>
                  <a:lnTo>
                    <a:pt x="340" y="101"/>
                  </a:lnTo>
                  <a:lnTo>
                    <a:pt x="339" y="106"/>
                  </a:lnTo>
                  <a:lnTo>
                    <a:pt x="339" y="106"/>
                  </a:lnTo>
                  <a:lnTo>
                    <a:pt x="336" y="112"/>
                  </a:lnTo>
                  <a:lnTo>
                    <a:pt x="332" y="115"/>
                  </a:lnTo>
                  <a:lnTo>
                    <a:pt x="327" y="118"/>
                  </a:lnTo>
                  <a:lnTo>
                    <a:pt x="321" y="119"/>
                  </a:lnTo>
                  <a:lnTo>
                    <a:pt x="321" y="1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891">
              <a:extLst>
                <a:ext uri="{FF2B5EF4-FFF2-40B4-BE49-F238E27FC236}">
                  <a16:creationId xmlns:a16="http://schemas.microsoft.com/office/drawing/2014/main" id="{BD7D9F22-B551-A9FB-EF15-EC410D35973B}"/>
                </a:ext>
              </a:extLst>
            </p:cNvPr>
            <p:cNvSpPr/>
            <p:nvPr/>
          </p:nvSpPr>
          <p:spPr bwMode="auto">
            <a:xfrm>
              <a:off x="4400551" y="1135063"/>
              <a:ext cx="55563" cy="169863"/>
            </a:xfrm>
            <a:custGeom>
              <a:avLst/>
              <a:gdLst/>
              <a:ahLst/>
              <a:cxnLst>
                <a:cxn ang="0">
                  <a:pos x="86" y="321"/>
                </a:cxn>
                <a:cxn ang="0">
                  <a:pos x="78" y="319"/>
                </a:cxn>
                <a:cxn ang="0">
                  <a:pos x="72" y="316"/>
                </a:cxn>
                <a:cxn ang="0">
                  <a:pos x="71" y="312"/>
                </a:cxn>
                <a:cxn ang="0">
                  <a:pos x="69" y="306"/>
                </a:cxn>
                <a:cxn ang="0">
                  <a:pos x="69" y="303"/>
                </a:cxn>
                <a:cxn ang="0">
                  <a:pos x="68" y="296"/>
                </a:cxn>
                <a:cxn ang="0">
                  <a:pos x="61" y="276"/>
                </a:cxn>
                <a:cxn ang="0">
                  <a:pos x="54" y="264"/>
                </a:cxn>
                <a:cxn ang="0">
                  <a:pos x="44" y="244"/>
                </a:cxn>
                <a:cxn ang="0">
                  <a:pos x="42" y="238"/>
                </a:cxn>
                <a:cxn ang="0">
                  <a:pos x="34" y="208"/>
                </a:cxn>
                <a:cxn ang="0">
                  <a:pos x="27" y="182"/>
                </a:cxn>
                <a:cxn ang="0">
                  <a:pos x="9" y="99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2" y="8"/>
                </a:cxn>
                <a:cxn ang="0">
                  <a:pos x="3" y="6"/>
                </a:cxn>
                <a:cxn ang="0">
                  <a:pos x="9" y="2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9" y="5"/>
                </a:cxn>
                <a:cxn ang="0">
                  <a:pos x="34" y="10"/>
                </a:cxn>
                <a:cxn ang="0">
                  <a:pos x="36" y="18"/>
                </a:cxn>
                <a:cxn ang="0">
                  <a:pos x="38" y="39"/>
                </a:cxn>
                <a:cxn ang="0">
                  <a:pos x="49" y="102"/>
                </a:cxn>
                <a:cxn ang="0">
                  <a:pos x="50" y="111"/>
                </a:cxn>
                <a:cxn ang="0">
                  <a:pos x="54" y="135"/>
                </a:cxn>
                <a:cxn ang="0">
                  <a:pos x="61" y="168"/>
                </a:cxn>
                <a:cxn ang="0">
                  <a:pos x="71" y="198"/>
                </a:cxn>
                <a:cxn ang="0">
                  <a:pos x="74" y="206"/>
                </a:cxn>
                <a:cxn ang="0">
                  <a:pos x="78" y="226"/>
                </a:cxn>
                <a:cxn ang="0">
                  <a:pos x="80" y="235"/>
                </a:cxn>
                <a:cxn ang="0">
                  <a:pos x="86" y="252"/>
                </a:cxn>
                <a:cxn ang="0">
                  <a:pos x="90" y="261"/>
                </a:cxn>
                <a:cxn ang="0">
                  <a:pos x="101" y="280"/>
                </a:cxn>
                <a:cxn ang="0">
                  <a:pos x="105" y="292"/>
                </a:cxn>
                <a:cxn ang="0">
                  <a:pos x="105" y="303"/>
                </a:cxn>
                <a:cxn ang="0">
                  <a:pos x="104" y="307"/>
                </a:cxn>
                <a:cxn ang="0">
                  <a:pos x="101" y="314"/>
                </a:cxn>
                <a:cxn ang="0">
                  <a:pos x="92" y="319"/>
                </a:cxn>
                <a:cxn ang="0">
                  <a:pos x="86" y="321"/>
                </a:cxn>
              </a:cxnLst>
              <a:rect l="0" t="0" r="r" b="b"/>
              <a:pathLst>
                <a:path w="105" h="321">
                  <a:moveTo>
                    <a:pt x="86" y="321"/>
                  </a:moveTo>
                  <a:lnTo>
                    <a:pt x="86" y="321"/>
                  </a:lnTo>
                  <a:lnTo>
                    <a:pt x="81" y="320"/>
                  </a:lnTo>
                  <a:lnTo>
                    <a:pt x="78" y="319"/>
                  </a:lnTo>
                  <a:lnTo>
                    <a:pt x="75" y="318"/>
                  </a:lnTo>
                  <a:lnTo>
                    <a:pt x="72" y="316"/>
                  </a:lnTo>
                  <a:lnTo>
                    <a:pt x="72" y="316"/>
                  </a:lnTo>
                  <a:lnTo>
                    <a:pt x="71" y="312"/>
                  </a:lnTo>
                  <a:lnTo>
                    <a:pt x="70" y="309"/>
                  </a:lnTo>
                  <a:lnTo>
                    <a:pt x="69" y="306"/>
                  </a:lnTo>
                  <a:lnTo>
                    <a:pt x="69" y="303"/>
                  </a:lnTo>
                  <a:lnTo>
                    <a:pt x="69" y="303"/>
                  </a:lnTo>
                  <a:lnTo>
                    <a:pt x="69" y="300"/>
                  </a:lnTo>
                  <a:lnTo>
                    <a:pt x="68" y="296"/>
                  </a:lnTo>
                  <a:lnTo>
                    <a:pt x="66" y="287"/>
                  </a:lnTo>
                  <a:lnTo>
                    <a:pt x="61" y="276"/>
                  </a:lnTo>
                  <a:lnTo>
                    <a:pt x="54" y="264"/>
                  </a:lnTo>
                  <a:lnTo>
                    <a:pt x="54" y="264"/>
                  </a:lnTo>
                  <a:lnTo>
                    <a:pt x="46" y="250"/>
                  </a:lnTo>
                  <a:lnTo>
                    <a:pt x="44" y="244"/>
                  </a:lnTo>
                  <a:lnTo>
                    <a:pt x="42" y="238"/>
                  </a:lnTo>
                  <a:lnTo>
                    <a:pt x="42" y="238"/>
                  </a:lnTo>
                  <a:lnTo>
                    <a:pt x="34" y="208"/>
                  </a:lnTo>
                  <a:lnTo>
                    <a:pt x="34" y="208"/>
                  </a:lnTo>
                  <a:lnTo>
                    <a:pt x="27" y="182"/>
                  </a:lnTo>
                  <a:lnTo>
                    <a:pt x="27" y="182"/>
                  </a:lnTo>
                  <a:lnTo>
                    <a:pt x="17" y="140"/>
                  </a:lnTo>
                  <a:lnTo>
                    <a:pt x="9" y="99"/>
                  </a:lnTo>
                  <a:lnTo>
                    <a:pt x="4" y="5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2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5" y="3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34" y="10"/>
                  </a:lnTo>
                  <a:lnTo>
                    <a:pt x="35" y="14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8" y="39"/>
                  </a:lnTo>
                  <a:lnTo>
                    <a:pt x="41" y="61"/>
                  </a:lnTo>
                  <a:lnTo>
                    <a:pt x="49" y="102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4" y="135"/>
                  </a:lnTo>
                  <a:lnTo>
                    <a:pt x="54" y="135"/>
                  </a:lnTo>
                  <a:lnTo>
                    <a:pt x="58" y="152"/>
                  </a:lnTo>
                  <a:lnTo>
                    <a:pt x="61" y="168"/>
                  </a:lnTo>
                  <a:lnTo>
                    <a:pt x="65" y="184"/>
                  </a:lnTo>
                  <a:lnTo>
                    <a:pt x="71" y="198"/>
                  </a:lnTo>
                  <a:lnTo>
                    <a:pt x="71" y="198"/>
                  </a:lnTo>
                  <a:lnTo>
                    <a:pt x="74" y="206"/>
                  </a:lnTo>
                  <a:lnTo>
                    <a:pt x="76" y="212"/>
                  </a:lnTo>
                  <a:lnTo>
                    <a:pt x="78" y="226"/>
                  </a:lnTo>
                  <a:lnTo>
                    <a:pt x="78" y="226"/>
                  </a:lnTo>
                  <a:lnTo>
                    <a:pt x="80" y="235"/>
                  </a:lnTo>
                  <a:lnTo>
                    <a:pt x="82" y="244"/>
                  </a:lnTo>
                  <a:lnTo>
                    <a:pt x="86" y="252"/>
                  </a:lnTo>
                  <a:lnTo>
                    <a:pt x="90" y="261"/>
                  </a:lnTo>
                  <a:lnTo>
                    <a:pt x="90" y="261"/>
                  </a:lnTo>
                  <a:lnTo>
                    <a:pt x="96" y="271"/>
                  </a:lnTo>
                  <a:lnTo>
                    <a:pt x="101" y="280"/>
                  </a:lnTo>
                  <a:lnTo>
                    <a:pt x="103" y="286"/>
                  </a:lnTo>
                  <a:lnTo>
                    <a:pt x="105" y="292"/>
                  </a:lnTo>
                  <a:lnTo>
                    <a:pt x="105" y="297"/>
                  </a:lnTo>
                  <a:lnTo>
                    <a:pt x="105" y="303"/>
                  </a:lnTo>
                  <a:lnTo>
                    <a:pt x="105" y="303"/>
                  </a:lnTo>
                  <a:lnTo>
                    <a:pt x="104" y="307"/>
                  </a:lnTo>
                  <a:lnTo>
                    <a:pt x="103" y="310"/>
                  </a:lnTo>
                  <a:lnTo>
                    <a:pt x="101" y="314"/>
                  </a:lnTo>
                  <a:lnTo>
                    <a:pt x="98" y="316"/>
                  </a:lnTo>
                  <a:lnTo>
                    <a:pt x="92" y="319"/>
                  </a:lnTo>
                  <a:lnTo>
                    <a:pt x="86" y="321"/>
                  </a:lnTo>
                  <a:lnTo>
                    <a:pt x="86" y="3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892">
              <a:extLst>
                <a:ext uri="{FF2B5EF4-FFF2-40B4-BE49-F238E27FC236}">
                  <a16:creationId xmlns:a16="http://schemas.microsoft.com/office/drawing/2014/main" id="{B122D8FA-45E9-7E57-FE92-DB95E632E0BB}"/>
                </a:ext>
              </a:extLst>
            </p:cNvPr>
            <p:cNvSpPr/>
            <p:nvPr/>
          </p:nvSpPr>
          <p:spPr bwMode="auto">
            <a:xfrm>
              <a:off x="4614863" y="1162051"/>
              <a:ext cx="79375" cy="165100"/>
            </a:xfrm>
            <a:custGeom>
              <a:avLst/>
              <a:gdLst/>
              <a:ahLst/>
              <a:cxnLst>
                <a:cxn ang="0">
                  <a:pos x="18" y="313"/>
                </a:cxn>
                <a:cxn ang="0">
                  <a:pos x="18" y="313"/>
                </a:cxn>
                <a:cxn ang="0">
                  <a:pos x="13" y="312"/>
                </a:cxn>
                <a:cxn ang="0">
                  <a:pos x="8" y="310"/>
                </a:cxn>
                <a:cxn ang="0">
                  <a:pos x="4" y="307"/>
                </a:cxn>
                <a:cxn ang="0">
                  <a:pos x="1" y="303"/>
                </a:cxn>
                <a:cxn ang="0">
                  <a:pos x="1" y="303"/>
                </a:cxn>
                <a:cxn ang="0">
                  <a:pos x="0" y="300"/>
                </a:cxn>
                <a:cxn ang="0">
                  <a:pos x="0" y="296"/>
                </a:cxn>
                <a:cxn ang="0">
                  <a:pos x="1" y="292"/>
                </a:cxn>
                <a:cxn ang="0">
                  <a:pos x="3" y="287"/>
                </a:cxn>
                <a:cxn ang="0">
                  <a:pos x="3" y="287"/>
                </a:cxn>
                <a:cxn ang="0">
                  <a:pos x="25" y="255"/>
                </a:cxn>
                <a:cxn ang="0">
                  <a:pos x="44" y="222"/>
                </a:cxn>
                <a:cxn ang="0">
                  <a:pos x="62" y="189"/>
                </a:cxn>
                <a:cxn ang="0">
                  <a:pos x="76" y="155"/>
                </a:cxn>
                <a:cxn ang="0">
                  <a:pos x="90" y="121"/>
                </a:cxn>
                <a:cxn ang="0">
                  <a:pos x="100" y="85"/>
                </a:cxn>
                <a:cxn ang="0">
                  <a:pos x="109" y="51"/>
                </a:cxn>
                <a:cxn ang="0">
                  <a:pos x="115" y="18"/>
                </a:cxn>
                <a:cxn ang="0">
                  <a:pos x="115" y="18"/>
                </a:cxn>
                <a:cxn ang="0">
                  <a:pos x="115" y="14"/>
                </a:cxn>
                <a:cxn ang="0">
                  <a:pos x="117" y="10"/>
                </a:cxn>
                <a:cxn ang="0">
                  <a:pos x="119" y="6"/>
                </a:cxn>
                <a:cxn ang="0">
                  <a:pos x="122" y="4"/>
                </a:cxn>
                <a:cxn ang="0">
                  <a:pos x="128" y="1"/>
                </a:cxn>
                <a:cxn ang="0">
                  <a:pos x="135" y="0"/>
                </a:cxn>
                <a:cxn ang="0">
                  <a:pos x="135" y="0"/>
                </a:cxn>
                <a:cxn ang="0">
                  <a:pos x="139" y="0"/>
                </a:cxn>
                <a:cxn ang="0">
                  <a:pos x="142" y="1"/>
                </a:cxn>
                <a:cxn ang="0">
                  <a:pos x="145" y="3"/>
                </a:cxn>
                <a:cxn ang="0">
                  <a:pos x="148" y="5"/>
                </a:cxn>
                <a:cxn ang="0">
                  <a:pos x="148" y="5"/>
                </a:cxn>
                <a:cxn ang="0">
                  <a:pos x="150" y="10"/>
                </a:cxn>
                <a:cxn ang="0">
                  <a:pos x="151" y="13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48" y="36"/>
                </a:cxn>
                <a:cxn ang="0">
                  <a:pos x="145" y="55"/>
                </a:cxn>
                <a:cxn ang="0">
                  <a:pos x="136" y="93"/>
                </a:cxn>
                <a:cxn ang="0">
                  <a:pos x="124" y="129"/>
                </a:cxn>
                <a:cxn ang="0">
                  <a:pos x="111" y="166"/>
                </a:cxn>
                <a:cxn ang="0">
                  <a:pos x="95" y="202"/>
                </a:cxn>
                <a:cxn ang="0">
                  <a:pos x="78" y="238"/>
                </a:cxn>
                <a:cxn ang="0">
                  <a:pos x="57" y="272"/>
                </a:cxn>
                <a:cxn ang="0">
                  <a:pos x="34" y="305"/>
                </a:cxn>
                <a:cxn ang="0">
                  <a:pos x="34" y="305"/>
                </a:cxn>
                <a:cxn ang="0">
                  <a:pos x="31" y="309"/>
                </a:cxn>
                <a:cxn ang="0">
                  <a:pos x="28" y="311"/>
                </a:cxn>
                <a:cxn ang="0">
                  <a:pos x="24" y="313"/>
                </a:cxn>
                <a:cxn ang="0">
                  <a:pos x="18" y="313"/>
                </a:cxn>
                <a:cxn ang="0">
                  <a:pos x="18" y="313"/>
                </a:cxn>
              </a:cxnLst>
              <a:rect l="0" t="0" r="r" b="b"/>
              <a:pathLst>
                <a:path w="151" h="313">
                  <a:moveTo>
                    <a:pt x="18" y="313"/>
                  </a:moveTo>
                  <a:lnTo>
                    <a:pt x="18" y="313"/>
                  </a:lnTo>
                  <a:lnTo>
                    <a:pt x="13" y="312"/>
                  </a:lnTo>
                  <a:lnTo>
                    <a:pt x="8" y="310"/>
                  </a:lnTo>
                  <a:lnTo>
                    <a:pt x="4" y="307"/>
                  </a:lnTo>
                  <a:lnTo>
                    <a:pt x="1" y="303"/>
                  </a:lnTo>
                  <a:lnTo>
                    <a:pt x="1" y="303"/>
                  </a:lnTo>
                  <a:lnTo>
                    <a:pt x="0" y="300"/>
                  </a:lnTo>
                  <a:lnTo>
                    <a:pt x="0" y="296"/>
                  </a:lnTo>
                  <a:lnTo>
                    <a:pt x="1" y="292"/>
                  </a:lnTo>
                  <a:lnTo>
                    <a:pt x="3" y="287"/>
                  </a:lnTo>
                  <a:lnTo>
                    <a:pt x="3" y="287"/>
                  </a:lnTo>
                  <a:lnTo>
                    <a:pt x="25" y="255"/>
                  </a:lnTo>
                  <a:lnTo>
                    <a:pt x="44" y="222"/>
                  </a:lnTo>
                  <a:lnTo>
                    <a:pt x="62" y="189"/>
                  </a:lnTo>
                  <a:lnTo>
                    <a:pt x="76" y="155"/>
                  </a:lnTo>
                  <a:lnTo>
                    <a:pt x="90" y="121"/>
                  </a:lnTo>
                  <a:lnTo>
                    <a:pt x="100" y="85"/>
                  </a:lnTo>
                  <a:lnTo>
                    <a:pt x="109" y="51"/>
                  </a:lnTo>
                  <a:lnTo>
                    <a:pt x="115" y="18"/>
                  </a:lnTo>
                  <a:lnTo>
                    <a:pt x="115" y="18"/>
                  </a:lnTo>
                  <a:lnTo>
                    <a:pt x="115" y="14"/>
                  </a:lnTo>
                  <a:lnTo>
                    <a:pt x="117" y="10"/>
                  </a:lnTo>
                  <a:lnTo>
                    <a:pt x="119" y="6"/>
                  </a:lnTo>
                  <a:lnTo>
                    <a:pt x="122" y="4"/>
                  </a:lnTo>
                  <a:lnTo>
                    <a:pt x="128" y="1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39" y="0"/>
                  </a:lnTo>
                  <a:lnTo>
                    <a:pt x="142" y="1"/>
                  </a:lnTo>
                  <a:lnTo>
                    <a:pt x="145" y="3"/>
                  </a:lnTo>
                  <a:lnTo>
                    <a:pt x="148" y="5"/>
                  </a:lnTo>
                  <a:lnTo>
                    <a:pt x="148" y="5"/>
                  </a:lnTo>
                  <a:lnTo>
                    <a:pt x="150" y="10"/>
                  </a:lnTo>
                  <a:lnTo>
                    <a:pt x="151" y="13"/>
                  </a:lnTo>
                  <a:lnTo>
                    <a:pt x="151" y="17"/>
                  </a:lnTo>
                  <a:lnTo>
                    <a:pt x="151" y="17"/>
                  </a:lnTo>
                  <a:lnTo>
                    <a:pt x="148" y="36"/>
                  </a:lnTo>
                  <a:lnTo>
                    <a:pt x="145" y="55"/>
                  </a:lnTo>
                  <a:lnTo>
                    <a:pt x="136" y="93"/>
                  </a:lnTo>
                  <a:lnTo>
                    <a:pt x="124" y="129"/>
                  </a:lnTo>
                  <a:lnTo>
                    <a:pt x="111" y="166"/>
                  </a:lnTo>
                  <a:lnTo>
                    <a:pt x="95" y="202"/>
                  </a:lnTo>
                  <a:lnTo>
                    <a:pt x="78" y="238"/>
                  </a:lnTo>
                  <a:lnTo>
                    <a:pt x="57" y="272"/>
                  </a:lnTo>
                  <a:lnTo>
                    <a:pt x="34" y="305"/>
                  </a:lnTo>
                  <a:lnTo>
                    <a:pt x="34" y="305"/>
                  </a:lnTo>
                  <a:lnTo>
                    <a:pt x="31" y="309"/>
                  </a:lnTo>
                  <a:lnTo>
                    <a:pt x="28" y="311"/>
                  </a:lnTo>
                  <a:lnTo>
                    <a:pt x="24" y="313"/>
                  </a:lnTo>
                  <a:lnTo>
                    <a:pt x="18" y="313"/>
                  </a:lnTo>
                  <a:lnTo>
                    <a:pt x="18" y="3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893">
              <a:extLst>
                <a:ext uri="{FF2B5EF4-FFF2-40B4-BE49-F238E27FC236}">
                  <a16:creationId xmlns:a16="http://schemas.microsoft.com/office/drawing/2014/main" id="{BF9031B2-5CFC-96E2-C665-14C9820309D6}"/>
                </a:ext>
              </a:extLst>
            </p:cNvPr>
            <p:cNvSpPr/>
            <p:nvPr/>
          </p:nvSpPr>
          <p:spPr bwMode="auto">
            <a:xfrm>
              <a:off x="4699001" y="1349376"/>
              <a:ext cx="179388" cy="52388"/>
            </a:xfrm>
            <a:custGeom>
              <a:avLst/>
              <a:gdLst/>
              <a:ahLst/>
              <a:cxnLst>
                <a:cxn ang="0">
                  <a:pos x="18" y="100"/>
                </a:cxn>
                <a:cxn ang="0">
                  <a:pos x="10" y="98"/>
                </a:cxn>
                <a:cxn ang="0">
                  <a:pos x="5" y="94"/>
                </a:cxn>
                <a:cxn ang="0">
                  <a:pos x="1" y="89"/>
                </a:cxn>
                <a:cxn ang="0">
                  <a:pos x="0" y="82"/>
                </a:cxn>
                <a:cxn ang="0">
                  <a:pos x="2" y="72"/>
                </a:cxn>
                <a:cxn ang="0">
                  <a:pos x="7" y="67"/>
                </a:cxn>
                <a:cxn ang="0">
                  <a:pos x="14" y="64"/>
                </a:cxn>
                <a:cxn ang="0">
                  <a:pos x="18" y="64"/>
                </a:cxn>
                <a:cxn ang="0">
                  <a:pos x="98" y="62"/>
                </a:cxn>
                <a:cxn ang="0">
                  <a:pos x="140" y="58"/>
                </a:cxn>
                <a:cxn ang="0">
                  <a:pos x="181" y="48"/>
                </a:cxn>
                <a:cxn ang="0">
                  <a:pos x="215" y="39"/>
                </a:cxn>
                <a:cxn ang="0">
                  <a:pos x="242" y="33"/>
                </a:cxn>
                <a:cxn ang="0">
                  <a:pos x="280" y="20"/>
                </a:cxn>
                <a:cxn ang="0">
                  <a:pos x="303" y="10"/>
                </a:cxn>
                <a:cxn ang="0">
                  <a:pos x="313" y="3"/>
                </a:cxn>
                <a:cxn ang="0">
                  <a:pos x="323" y="0"/>
                </a:cxn>
                <a:cxn ang="0">
                  <a:pos x="328" y="1"/>
                </a:cxn>
                <a:cxn ang="0">
                  <a:pos x="335" y="7"/>
                </a:cxn>
                <a:cxn ang="0">
                  <a:pos x="338" y="12"/>
                </a:cxn>
                <a:cxn ang="0">
                  <a:pos x="338" y="25"/>
                </a:cxn>
                <a:cxn ang="0">
                  <a:pos x="331" y="34"/>
                </a:cxn>
                <a:cxn ang="0">
                  <a:pos x="319" y="42"/>
                </a:cxn>
                <a:cxn ang="0">
                  <a:pos x="289" y="57"/>
                </a:cxn>
                <a:cxn ang="0">
                  <a:pos x="256" y="67"/>
                </a:cxn>
                <a:cxn ang="0">
                  <a:pos x="207" y="80"/>
                </a:cxn>
                <a:cxn ang="0">
                  <a:pos x="190" y="83"/>
                </a:cxn>
                <a:cxn ang="0">
                  <a:pos x="171" y="87"/>
                </a:cxn>
                <a:cxn ang="0">
                  <a:pos x="132" y="94"/>
                </a:cxn>
                <a:cxn ang="0">
                  <a:pos x="67" y="99"/>
                </a:cxn>
                <a:cxn ang="0">
                  <a:pos x="18" y="100"/>
                </a:cxn>
              </a:cxnLst>
              <a:rect l="0" t="0" r="r" b="b"/>
              <a:pathLst>
                <a:path w="339" h="100">
                  <a:moveTo>
                    <a:pt x="18" y="100"/>
                  </a:moveTo>
                  <a:lnTo>
                    <a:pt x="18" y="100"/>
                  </a:lnTo>
                  <a:lnTo>
                    <a:pt x="14" y="99"/>
                  </a:lnTo>
                  <a:lnTo>
                    <a:pt x="10" y="98"/>
                  </a:lnTo>
                  <a:lnTo>
                    <a:pt x="7" y="97"/>
                  </a:lnTo>
                  <a:lnTo>
                    <a:pt x="5" y="94"/>
                  </a:lnTo>
                  <a:lnTo>
                    <a:pt x="2" y="92"/>
                  </a:lnTo>
                  <a:lnTo>
                    <a:pt x="1" y="89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1" y="75"/>
                  </a:lnTo>
                  <a:lnTo>
                    <a:pt x="2" y="72"/>
                  </a:lnTo>
                  <a:lnTo>
                    <a:pt x="5" y="69"/>
                  </a:lnTo>
                  <a:lnTo>
                    <a:pt x="7" y="67"/>
                  </a:lnTo>
                  <a:lnTo>
                    <a:pt x="10" y="65"/>
                  </a:lnTo>
                  <a:lnTo>
                    <a:pt x="14" y="64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56" y="64"/>
                  </a:lnTo>
                  <a:lnTo>
                    <a:pt x="98" y="62"/>
                  </a:lnTo>
                  <a:lnTo>
                    <a:pt x="119" y="60"/>
                  </a:lnTo>
                  <a:lnTo>
                    <a:pt x="140" y="58"/>
                  </a:lnTo>
                  <a:lnTo>
                    <a:pt x="161" y="54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215" y="39"/>
                  </a:lnTo>
                  <a:lnTo>
                    <a:pt x="215" y="39"/>
                  </a:lnTo>
                  <a:lnTo>
                    <a:pt x="242" y="33"/>
                  </a:lnTo>
                  <a:lnTo>
                    <a:pt x="268" y="26"/>
                  </a:lnTo>
                  <a:lnTo>
                    <a:pt x="280" y="20"/>
                  </a:lnTo>
                  <a:lnTo>
                    <a:pt x="293" y="15"/>
                  </a:lnTo>
                  <a:lnTo>
                    <a:pt x="303" y="10"/>
                  </a:lnTo>
                  <a:lnTo>
                    <a:pt x="313" y="3"/>
                  </a:lnTo>
                  <a:lnTo>
                    <a:pt x="313" y="3"/>
                  </a:lnTo>
                  <a:lnTo>
                    <a:pt x="319" y="1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28" y="1"/>
                  </a:lnTo>
                  <a:lnTo>
                    <a:pt x="332" y="3"/>
                  </a:lnTo>
                  <a:lnTo>
                    <a:pt x="335" y="7"/>
                  </a:lnTo>
                  <a:lnTo>
                    <a:pt x="338" y="12"/>
                  </a:lnTo>
                  <a:lnTo>
                    <a:pt x="338" y="12"/>
                  </a:lnTo>
                  <a:lnTo>
                    <a:pt x="339" y="18"/>
                  </a:lnTo>
                  <a:lnTo>
                    <a:pt x="338" y="25"/>
                  </a:lnTo>
                  <a:lnTo>
                    <a:pt x="336" y="30"/>
                  </a:lnTo>
                  <a:lnTo>
                    <a:pt x="331" y="34"/>
                  </a:lnTo>
                  <a:lnTo>
                    <a:pt x="331" y="34"/>
                  </a:lnTo>
                  <a:lnTo>
                    <a:pt x="319" y="42"/>
                  </a:lnTo>
                  <a:lnTo>
                    <a:pt x="304" y="49"/>
                  </a:lnTo>
                  <a:lnTo>
                    <a:pt x="289" y="57"/>
                  </a:lnTo>
                  <a:lnTo>
                    <a:pt x="273" y="62"/>
                  </a:lnTo>
                  <a:lnTo>
                    <a:pt x="256" y="67"/>
                  </a:lnTo>
                  <a:lnTo>
                    <a:pt x="239" y="71"/>
                  </a:lnTo>
                  <a:lnTo>
                    <a:pt x="207" y="80"/>
                  </a:lnTo>
                  <a:lnTo>
                    <a:pt x="207" y="80"/>
                  </a:lnTo>
                  <a:lnTo>
                    <a:pt x="190" y="83"/>
                  </a:lnTo>
                  <a:lnTo>
                    <a:pt x="190" y="83"/>
                  </a:lnTo>
                  <a:lnTo>
                    <a:pt x="171" y="87"/>
                  </a:lnTo>
                  <a:lnTo>
                    <a:pt x="153" y="91"/>
                  </a:lnTo>
                  <a:lnTo>
                    <a:pt x="132" y="94"/>
                  </a:lnTo>
                  <a:lnTo>
                    <a:pt x="111" y="96"/>
                  </a:lnTo>
                  <a:lnTo>
                    <a:pt x="67" y="99"/>
                  </a:lnTo>
                  <a:lnTo>
                    <a:pt x="18" y="100"/>
                  </a:lnTo>
                  <a:lnTo>
                    <a:pt x="18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894">
              <a:extLst>
                <a:ext uri="{FF2B5EF4-FFF2-40B4-BE49-F238E27FC236}">
                  <a16:creationId xmlns:a16="http://schemas.microsoft.com/office/drawing/2014/main" id="{3D90ED49-01FD-3C95-FAB8-46B1C9924685}"/>
                </a:ext>
              </a:extLst>
            </p:cNvPr>
            <p:cNvSpPr/>
            <p:nvPr/>
          </p:nvSpPr>
          <p:spPr bwMode="auto">
            <a:xfrm>
              <a:off x="4159251" y="1535113"/>
              <a:ext cx="165100" cy="61913"/>
            </a:xfrm>
            <a:custGeom>
              <a:avLst/>
              <a:gdLst/>
              <a:ahLst/>
              <a:cxnLst>
                <a:cxn ang="0">
                  <a:pos x="17" y="118"/>
                </a:cxn>
                <a:cxn ang="0">
                  <a:pos x="9" y="116"/>
                </a:cxn>
                <a:cxn ang="0">
                  <a:pos x="4" y="112"/>
                </a:cxn>
                <a:cxn ang="0">
                  <a:pos x="1" y="107"/>
                </a:cxn>
                <a:cxn ang="0">
                  <a:pos x="0" y="100"/>
                </a:cxn>
                <a:cxn ang="0">
                  <a:pos x="2" y="90"/>
                </a:cxn>
                <a:cxn ang="0">
                  <a:pos x="6" y="85"/>
                </a:cxn>
                <a:cxn ang="0">
                  <a:pos x="13" y="82"/>
                </a:cxn>
                <a:cxn ang="0">
                  <a:pos x="17" y="82"/>
                </a:cxn>
                <a:cxn ang="0">
                  <a:pos x="61" y="80"/>
                </a:cxn>
                <a:cxn ang="0">
                  <a:pos x="101" y="76"/>
                </a:cxn>
                <a:cxn ang="0">
                  <a:pos x="138" y="67"/>
                </a:cxn>
                <a:cxn ang="0">
                  <a:pos x="175" y="57"/>
                </a:cxn>
                <a:cxn ang="0">
                  <a:pos x="188" y="51"/>
                </a:cxn>
                <a:cxn ang="0">
                  <a:pos x="225" y="30"/>
                </a:cxn>
                <a:cxn ang="0">
                  <a:pos x="241" y="21"/>
                </a:cxn>
                <a:cxn ang="0">
                  <a:pos x="274" y="5"/>
                </a:cxn>
                <a:cxn ang="0">
                  <a:pos x="291" y="0"/>
                </a:cxn>
                <a:cxn ang="0">
                  <a:pos x="295" y="0"/>
                </a:cxn>
                <a:cxn ang="0">
                  <a:pos x="299" y="0"/>
                </a:cxn>
                <a:cxn ang="0">
                  <a:pos x="305" y="3"/>
                </a:cxn>
                <a:cxn ang="0">
                  <a:pos x="312" y="11"/>
                </a:cxn>
                <a:cxn ang="0">
                  <a:pos x="314" y="18"/>
                </a:cxn>
                <a:cxn ang="0">
                  <a:pos x="310" y="29"/>
                </a:cxn>
                <a:cxn ang="0">
                  <a:pos x="301" y="35"/>
                </a:cxn>
                <a:cxn ang="0">
                  <a:pos x="289" y="38"/>
                </a:cxn>
                <a:cxn ang="0">
                  <a:pos x="267" y="50"/>
                </a:cxn>
                <a:cxn ang="0">
                  <a:pos x="257" y="57"/>
                </a:cxn>
                <a:cxn ang="0">
                  <a:pos x="229" y="74"/>
                </a:cxn>
                <a:cxn ang="0">
                  <a:pos x="197" y="87"/>
                </a:cxn>
                <a:cxn ang="0">
                  <a:pos x="171" y="96"/>
                </a:cxn>
                <a:cxn ang="0">
                  <a:pos x="134" y="106"/>
                </a:cxn>
                <a:cxn ang="0">
                  <a:pos x="97" y="113"/>
                </a:cxn>
                <a:cxn ang="0">
                  <a:pos x="59" y="116"/>
                </a:cxn>
                <a:cxn ang="0">
                  <a:pos x="17" y="118"/>
                </a:cxn>
              </a:cxnLst>
              <a:rect l="0" t="0" r="r" b="b"/>
              <a:pathLst>
                <a:path w="314" h="118">
                  <a:moveTo>
                    <a:pt x="17" y="118"/>
                  </a:moveTo>
                  <a:lnTo>
                    <a:pt x="17" y="118"/>
                  </a:lnTo>
                  <a:lnTo>
                    <a:pt x="12" y="117"/>
                  </a:lnTo>
                  <a:lnTo>
                    <a:pt x="9" y="116"/>
                  </a:lnTo>
                  <a:lnTo>
                    <a:pt x="6" y="114"/>
                  </a:lnTo>
                  <a:lnTo>
                    <a:pt x="4" y="112"/>
                  </a:lnTo>
                  <a:lnTo>
                    <a:pt x="2" y="110"/>
                  </a:lnTo>
                  <a:lnTo>
                    <a:pt x="1" y="10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93"/>
                  </a:lnTo>
                  <a:lnTo>
                    <a:pt x="2" y="90"/>
                  </a:lnTo>
                  <a:lnTo>
                    <a:pt x="4" y="87"/>
                  </a:lnTo>
                  <a:lnTo>
                    <a:pt x="6" y="85"/>
                  </a:lnTo>
                  <a:lnTo>
                    <a:pt x="9" y="83"/>
                  </a:lnTo>
                  <a:lnTo>
                    <a:pt x="13" y="82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39" y="82"/>
                  </a:lnTo>
                  <a:lnTo>
                    <a:pt x="61" y="80"/>
                  </a:lnTo>
                  <a:lnTo>
                    <a:pt x="81" y="79"/>
                  </a:lnTo>
                  <a:lnTo>
                    <a:pt x="101" y="76"/>
                  </a:lnTo>
                  <a:lnTo>
                    <a:pt x="120" y="73"/>
                  </a:lnTo>
                  <a:lnTo>
                    <a:pt x="138" y="67"/>
                  </a:lnTo>
                  <a:lnTo>
                    <a:pt x="157" y="62"/>
                  </a:lnTo>
                  <a:lnTo>
                    <a:pt x="175" y="57"/>
                  </a:lnTo>
                  <a:lnTo>
                    <a:pt x="175" y="57"/>
                  </a:lnTo>
                  <a:lnTo>
                    <a:pt x="188" y="51"/>
                  </a:lnTo>
                  <a:lnTo>
                    <a:pt x="201" y="45"/>
                  </a:lnTo>
                  <a:lnTo>
                    <a:pt x="225" y="30"/>
                  </a:lnTo>
                  <a:lnTo>
                    <a:pt x="225" y="30"/>
                  </a:lnTo>
                  <a:lnTo>
                    <a:pt x="241" y="21"/>
                  </a:lnTo>
                  <a:lnTo>
                    <a:pt x="258" y="12"/>
                  </a:lnTo>
                  <a:lnTo>
                    <a:pt x="274" y="5"/>
                  </a:lnTo>
                  <a:lnTo>
                    <a:pt x="282" y="2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2" y="1"/>
                  </a:lnTo>
                  <a:lnTo>
                    <a:pt x="305" y="3"/>
                  </a:lnTo>
                  <a:lnTo>
                    <a:pt x="308" y="5"/>
                  </a:lnTo>
                  <a:lnTo>
                    <a:pt x="312" y="11"/>
                  </a:lnTo>
                  <a:lnTo>
                    <a:pt x="314" y="18"/>
                  </a:lnTo>
                  <a:lnTo>
                    <a:pt x="314" y="18"/>
                  </a:lnTo>
                  <a:lnTo>
                    <a:pt x="314" y="24"/>
                  </a:lnTo>
                  <a:lnTo>
                    <a:pt x="310" y="29"/>
                  </a:lnTo>
                  <a:lnTo>
                    <a:pt x="306" y="32"/>
                  </a:lnTo>
                  <a:lnTo>
                    <a:pt x="301" y="35"/>
                  </a:lnTo>
                  <a:lnTo>
                    <a:pt x="301" y="35"/>
                  </a:lnTo>
                  <a:lnTo>
                    <a:pt x="289" y="38"/>
                  </a:lnTo>
                  <a:lnTo>
                    <a:pt x="278" y="44"/>
                  </a:lnTo>
                  <a:lnTo>
                    <a:pt x="267" y="50"/>
                  </a:lnTo>
                  <a:lnTo>
                    <a:pt x="257" y="57"/>
                  </a:lnTo>
                  <a:lnTo>
                    <a:pt x="257" y="57"/>
                  </a:lnTo>
                  <a:lnTo>
                    <a:pt x="243" y="66"/>
                  </a:lnTo>
                  <a:lnTo>
                    <a:pt x="229" y="74"/>
                  </a:lnTo>
                  <a:lnTo>
                    <a:pt x="229" y="74"/>
                  </a:lnTo>
                  <a:lnTo>
                    <a:pt x="197" y="87"/>
                  </a:lnTo>
                  <a:lnTo>
                    <a:pt x="171" y="96"/>
                  </a:lnTo>
                  <a:lnTo>
                    <a:pt x="171" y="96"/>
                  </a:lnTo>
                  <a:lnTo>
                    <a:pt x="152" y="102"/>
                  </a:lnTo>
                  <a:lnTo>
                    <a:pt x="134" y="106"/>
                  </a:lnTo>
                  <a:lnTo>
                    <a:pt x="116" y="110"/>
                  </a:lnTo>
                  <a:lnTo>
                    <a:pt x="97" y="113"/>
                  </a:lnTo>
                  <a:lnTo>
                    <a:pt x="77" y="115"/>
                  </a:lnTo>
                  <a:lnTo>
                    <a:pt x="59" y="116"/>
                  </a:lnTo>
                  <a:lnTo>
                    <a:pt x="38" y="117"/>
                  </a:lnTo>
                  <a:lnTo>
                    <a:pt x="17" y="118"/>
                  </a:lnTo>
                  <a:lnTo>
                    <a:pt x="17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895">
              <a:extLst>
                <a:ext uri="{FF2B5EF4-FFF2-40B4-BE49-F238E27FC236}">
                  <a16:creationId xmlns:a16="http://schemas.microsoft.com/office/drawing/2014/main" id="{30F4E9C0-555A-2FC2-9293-48721118BE4F}"/>
                </a:ext>
              </a:extLst>
            </p:cNvPr>
            <p:cNvSpPr/>
            <p:nvPr/>
          </p:nvSpPr>
          <p:spPr bwMode="auto">
            <a:xfrm>
              <a:off x="4321176" y="1601788"/>
              <a:ext cx="111125" cy="176213"/>
            </a:xfrm>
            <a:custGeom>
              <a:avLst/>
              <a:gdLst/>
              <a:ahLst/>
              <a:cxnLst>
                <a:cxn ang="0">
                  <a:pos x="20" y="333"/>
                </a:cxn>
                <a:cxn ang="0">
                  <a:pos x="9" y="330"/>
                </a:cxn>
                <a:cxn ang="0">
                  <a:pos x="2" y="321"/>
                </a:cxn>
                <a:cxn ang="0">
                  <a:pos x="1" y="320"/>
                </a:cxn>
                <a:cxn ang="0">
                  <a:pos x="2" y="309"/>
                </a:cxn>
                <a:cxn ang="0">
                  <a:pos x="10" y="299"/>
                </a:cxn>
                <a:cxn ang="0">
                  <a:pos x="27" y="287"/>
                </a:cxn>
                <a:cxn ang="0">
                  <a:pos x="58" y="256"/>
                </a:cxn>
                <a:cxn ang="0">
                  <a:pos x="85" y="224"/>
                </a:cxn>
                <a:cxn ang="0">
                  <a:pos x="107" y="189"/>
                </a:cxn>
                <a:cxn ang="0">
                  <a:pos x="127" y="153"/>
                </a:cxn>
                <a:cxn ang="0">
                  <a:pos x="142" y="113"/>
                </a:cxn>
                <a:cxn ang="0">
                  <a:pos x="162" y="54"/>
                </a:cxn>
                <a:cxn ang="0">
                  <a:pos x="173" y="14"/>
                </a:cxn>
                <a:cxn ang="0">
                  <a:pos x="180" y="4"/>
                </a:cxn>
                <a:cxn ang="0">
                  <a:pos x="190" y="0"/>
                </a:cxn>
                <a:cxn ang="0">
                  <a:pos x="194" y="2"/>
                </a:cxn>
                <a:cxn ang="0">
                  <a:pos x="202" y="5"/>
                </a:cxn>
                <a:cxn ang="0">
                  <a:pos x="206" y="8"/>
                </a:cxn>
                <a:cxn ang="0">
                  <a:pos x="209" y="15"/>
                </a:cxn>
                <a:cxn ang="0">
                  <a:pos x="209" y="23"/>
                </a:cxn>
                <a:cxn ang="0">
                  <a:pos x="195" y="72"/>
                </a:cxn>
                <a:cxn ang="0">
                  <a:pos x="180" y="121"/>
                </a:cxn>
                <a:cxn ang="0">
                  <a:pos x="160" y="167"/>
                </a:cxn>
                <a:cxn ang="0">
                  <a:pos x="136" y="214"/>
                </a:cxn>
                <a:cxn ang="0">
                  <a:pos x="126" y="231"/>
                </a:cxn>
                <a:cxn ang="0">
                  <a:pos x="104" y="261"/>
                </a:cxn>
                <a:cxn ang="0">
                  <a:pos x="79" y="288"/>
                </a:cxn>
                <a:cxn ang="0">
                  <a:pos x="52" y="312"/>
                </a:cxn>
                <a:cxn ang="0">
                  <a:pos x="37" y="325"/>
                </a:cxn>
                <a:cxn ang="0">
                  <a:pos x="36" y="326"/>
                </a:cxn>
                <a:cxn ang="0">
                  <a:pos x="29" y="331"/>
                </a:cxn>
                <a:cxn ang="0">
                  <a:pos x="20" y="333"/>
                </a:cxn>
              </a:cxnLst>
              <a:rect l="0" t="0" r="r" b="b"/>
              <a:pathLst>
                <a:path w="209" h="333">
                  <a:moveTo>
                    <a:pt x="20" y="333"/>
                  </a:moveTo>
                  <a:lnTo>
                    <a:pt x="20" y="333"/>
                  </a:lnTo>
                  <a:lnTo>
                    <a:pt x="14" y="333"/>
                  </a:lnTo>
                  <a:lnTo>
                    <a:pt x="9" y="330"/>
                  </a:lnTo>
                  <a:lnTo>
                    <a:pt x="5" y="326"/>
                  </a:lnTo>
                  <a:lnTo>
                    <a:pt x="2" y="321"/>
                  </a:lnTo>
                  <a:lnTo>
                    <a:pt x="1" y="320"/>
                  </a:lnTo>
                  <a:lnTo>
                    <a:pt x="1" y="320"/>
                  </a:lnTo>
                  <a:lnTo>
                    <a:pt x="0" y="315"/>
                  </a:lnTo>
                  <a:lnTo>
                    <a:pt x="2" y="309"/>
                  </a:lnTo>
                  <a:lnTo>
                    <a:pt x="6" y="304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27" y="287"/>
                  </a:lnTo>
                  <a:lnTo>
                    <a:pt x="44" y="272"/>
                  </a:lnTo>
                  <a:lnTo>
                    <a:pt x="58" y="256"/>
                  </a:lnTo>
                  <a:lnTo>
                    <a:pt x="72" y="241"/>
                  </a:lnTo>
                  <a:lnTo>
                    <a:pt x="85" y="224"/>
                  </a:lnTo>
                  <a:lnTo>
                    <a:pt x="97" y="208"/>
                  </a:lnTo>
                  <a:lnTo>
                    <a:pt x="107" y="189"/>
                  </a:lnTo>
                  <a:lnTo>
                    <a:pt x="118" y="172"/>
                  </a:lnTo>
                  <a:lnTo>
                    <a:pt x="127" y="153"/>
                  </a:lnTo>
                  <a:lnTo>
                    <a:pt x="135" y="133"/>
                  </a:lnTo>
                  <a:lnTo>
                    <a:pt x="142" y="113"/>
                  </a:lnTo>
                  <a:lnTo>
                    <a:pt x="150" y="94"/>
                  </a:lnTo>
                  <a:lnTo>
                    <a:pt x="162" y="54"/>
                  </a:lnTo>
                  <a:lnTo>
                    <a:pt x="173" y="14"/>
                  </a:lnTo>
                  <a:lnTo>
                    <a:pt x="173" y="14"/>
                  </a:lnTo>
                  <a:lnTo>
                    <a:pt x="176" y="8"/>
                  </a:lnTo>
                  <a:lnTo>
                    <a:pt x="180" y="4"/>
                  </a:lnTo>
                  <a:lnTo>
                    <a:pt x="184" y="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4" y="2"/>
                  </a:lnTo>
                  <a:lnTo>
                    <a:pt x="198" y="3"/>
                  </a:lnTo>
                  <a:lnTo>
                    <a:pt x="202" y="5"/>
                  </a:lnTo>
                  <a:lnTo>
                    <a:pt x="206" y="8"/>
                  </a:lnTo>
                  <a:lnTo>
                    <a:pt x="206" y="8"/>
                  </a:lnTo>
                  <a:lnTo>
                    <a:pt x="208" y="12"/>
                  </a:lnTo>
                  <a:lnTo>
                    <a:pt x="209" y="15"/>
                  </a:lnTo>
                  <a:lnTo>
                    <a:pt x="209" y="19"/>
                  </a:lnTo>
                  <a:lnTo>
                    <a:pt x="209" y="23"/>
                  </a:lnTo>
                  <a:lnTo>
                    <a:pt x="209" y="23"/>
                  </a:lnTo>
                  <a:lnTo>
                    <a:pt x="195" y="72"/>
                  </a:lnTo>
                  <a:lnTo>
                    <a:pt x="188" y="96"/>
                  </a:lnTo>
                  <a:lnTo>
                    <a:pt x="180" y="121"/>
                  </a:lnTo>
                  <a:lnTo>
                    <a:pt x="170" y="145"/>
                  </a:lnTo>
                  <a:lnTo>
                    <a:pt x="160" y="167"/>
                  </a:lnTo>
                  <a:lnTo>
                    <a:pt x="149" y="191"/>
                  </a:lnTo>
                  <a:lnTo>
                    <a:pt x="136" y="214"/>
                  </a:lnTo>
                  <a:lnTo>
                    <a:pt x="136" y="214"/>
                  </a:lnTo>
                  <a:lnTo>
                    <a:pt x="126" y="231"/>
                  </a:lnTo>
                  <a:lnTo>
                    <a:pt x="115" y="246"/>
                  </a:lnTo>
                  <a:lnTo>
                    <a:pt x="104" y="261"/>
                  </a:lnTo>
                  <a:lnTo>
                    <a:pt x="93" y="274"/>
                  </a:lnTo>
                  <a:lnTo>
                    <a:pt x="79" y="288"/>
                  </a:lnTo>
                  <a:lnTo>
                    <a:pt x="67" y="300"/>
                  </a:lnTo>
                  <a:lnTo>
                    <a:pt x="52" y="312"/>
                  </a:lnTo>
                  <a:lnTo>
                    <a:pt x="37" y="324"/>
                  </a:lnTo>
                  <a:lnTo>
                    <a:pt x="37" y="325"/>
                  </a:lnTo>
                  <a:lnTo>
                    <a:pt x="36" y="326"/>
                  </a:lnTo>
                  <a:lnTo>
                    <a:pt x="36" y="326"/>
                  </a:lnTo>
                  <a:lnTo>
                    <a:pt x="33" y="329"/>
                  </a:lnTo>
                  <a:lnTo>
                    <a:pt x="29" y="331"/>
                  </a:lnTo>
                  <a:lnTo>
                    <a:pt x="24" y="333"/>
                  </a:lnTo>
                  <a:lnTo>
                    <a:pt x="20" y="333"/>
                  </a:lnTo>
                  <a:lnTo>
                    <a:pt x="20" y="33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896">
              <a:extLst>
                <a:ext uri="{FF2B5EF4-FFF2-40B4-BE49-F238E27FC236}">
                  <a16:creationId xmlns:a16="http://schemas.microsoft.com/office/drawing/2014/main" id="{616209E7-29F7-BB98-7B77-7290DD89F2AB}"/>
                </a:ext>
              </a:extLst>
            </p:cNvPr>
            <p:cNvSpPr/>
            <p:nvPr/>
          </p:nvSpPr>
          <p:spPr bwMode="auto">
            <a:xfrm>
              <a:off x="4584701" y="1611313"/>
              <a:ext cx="106363" cy="166688"/>
            </a:xfrm>
            <a:custGeom>
              <a:avLst/>
              <a:gdLst/>
              <a:ahLst/>
              <a:cxnLst>
                <a:cxn ang="0">
                  <a:pos x="182" y="313"/>
                </a:cxn>
                <a:cxn ang="0">
                  <a:pos x="174" y="312"/>
                </a:cxn>
                <a:cxn ang="0">
                  <a:pos x="164" y="307"/>
                </a:cxn>
                <a:cxn ang="0">
                  <a:pos x="145" y="297"/>
                </a:cxn>
                <a:cxn ang="0">
                  <a:pos x="120" y="276"/>
                </a:cxn>
                <a:cxn ang="0">
                  <a:pos x="91" y="244"/>
                </a:cxn>
                <a:cxn ang="0">
                  <a:pos x="65" y="207"/>
                </a:cxn>
                <a:cxn ang="0">
                  <a:pos x="54" y="190"/>
                </a:cxn>
                <a:cxn ang="0">
                  <a:pos x="30" y="146"/>
                </a:cxn>
                <a:cxn ang="0">
                  <a:pos x="13" y="103"/>
                </a:cxn>
                <a:cxn ang="0">
                  <a:pos x="4" y="60"/>
                </a:cxn>
                <a:cxn ang="0">
                  <a:pos x="0" y="18"/>
                </a:cxn>
                <a:cxn ang="0">
                  <a:pos x="1" y="13"/>
                </a:cxn>
                <a:cxn ang="0">
                  <a:pos x="4" y="6"/>
                </a:cxn>
                <a:cxn ang="0">
                  <a:pos x="9" y="2"/>
                </a:cxn>
                <a:cxn ang="0">
                  <a:pos x="18" y="0"/>
                </a:cxn>
                <a:cxn ang="0">
                  <a:pos x="25" y="1"/>
                </a:cxn>
                <a:cxn ang="0">
                  <a:pos x="31" y="4"/>
                </a:cxn>
                <a:cxn ang="0">
                  <a:pos x="35" y="10"/>
                </a:cxn>
                <a:cxn ang="0">
                  <a:pos x="36" y="18"/>
                </a:cxn>
                <a:cxn ang="0">
                  <a:pos x="37" y="35"/>
                </a:cxn>
                <a:cxn ang="0">
                  <a:pos x="43" y="73"/>
                </a:cxn>
                <a:cxn ang="0">
                  <a:pos x="54" y="112"/>
                </a:cxn>
                <a:cxn ang="0">
                  <a:pos x="70" y="150"/>
                </a:cxn>
                <a:cxn ang="0">
                  <a:pos x="91" y="188"/>
                </a:cxn>
                <a:cxn ang="0">
                  <a:pos x="116" y="221"/>
                </a:cxn>
                <a:cxn ang="0">
                  <a:pos x="144" y="250"/>
                </a:cxn>
                <a:cxn ang="0">
                  <a:pos x="176" y="273"/>
                </a:cxn>
                <a:cxn ang="0">
                  <a:pos x="193" y="281"/>
                </a:cxn>
                <a:cxn ang="0">
                  <a:pos x="200" y="287"/>
                </a:cxn>
                <a:cxn ang="0">
                  <a:pos x="202" y="298"/>
                </a:cxn>
                <a:cxn ang="0">
                  <a:pos x="199" y="303"/>
                </a:cxn>
                <a:cxn ang="0">
                  <a:pos x="188" y="312"/>
                </a:cxn>
                <a:cxn ang="0">
                  <a:pos x="182" y="313"/>
                </a:cxn>
              </a:cxnLst>
              <a:rect l="0" t="0" r="r" b="b"/>
              <a:pathLst>
                <a:path w="202" h="313">
                  <a:moveTo>
                    <a:pt x="182" y="313"/>
                  </a:moveTo>
                  <a:lnTo>
                    <a:pt x="182" y="313"/>
                  </a:lnTo>
                  <a:lnTo>
                    <a:pt x="178" y="313"/>
                  </a:lnTo>
                  <a:lnTo>
                    <a:pt x="174" y="312"/>
                  </a:lnTo>
                  <a:lnTo>
                    <a:pt x="174" y="312"/>
                  </a:lnTo>
                  <a:lnTo>
                    <a:pt x="164" y="307"/>
                  </a:lnTo>
                  <a:lnTo>
                    <a:pt x="154" y="302"/>
                  </a:lnTo>
                  <a:lnTo>
                    <a:pt x="145" y="297"/>
                  </a:lnTo>
                  <a:lnTo>
                    <a:pt x="137" y="289"/>
                  </a:lnTo>
                  <a:lnTo>
                    <a:pt x="120" y="276"/>
                  </a:lnTo>
                  <a:lnTo>
                    <a:pt x="104" y="260"/>
                  </a:lnTo>
                  <a:lnTo>
                    <a:pt x="91" y="244"/>
                  </a:lnTo>
                  <a:lnTo>
                    <a:pt x="78" y="226"/>
                  </a:lnTo>
                  <a:lnTo>
                    <a:pt x="65" y="207"/>
                  </a:lnTo>
                  <a:lnTo>
                    <a:pt x="54" y="190"/>
                  </a:lnTo>
                  <a:lnTo>
                    <a:pt x="54" y="190"/>
                  </a:lnTo>
                  <a:lnTo>
                    <a:pt x="41" y="168"/>
                  </a:lnTo>
                  <a:lnTo>
                    <a:pt x="30" y="146"/>
                  </a:lnTo>
                  <a:lnTo>
                    <a:pt x="21" y="125"/>
                  </a:lnTo>
                  <a:lnTo>
                    <a:pt x="13" y="103"/>
                  </a:lnTo>
                  <a:lnTo>
                    <a:pt x="7" y="82"/>
                  </a:lnTo>
                  <a:lnTo>
                    <a:pt x="4" y="60"/>
                  </a:lnTo>
                  <a:lnTo>
                    <a:pt x="1" y="3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2" y="10"/>
                  </a:lnTo>
                  <a:lnTo>
                    <a:pt x="4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1" y="4"/>
                  </a:lnTo>
                  <a:lnTo>
                    <a:pt x="33" y="6"/>
                  </a:lnTo>
                  <a:lnTo>
                    <a:pt x="35" y="10"/>
                  </a:lnTo>
                  <a:lnTo>
                    <a:pt x="36" y="13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7" y="35"/>
                  </a:lnTo>
                  <a:lnTo>
                    <a:pt x="39" y="54"/>
                  </a:lnTo>
                  <a:lnTo>
                    <a:pt x="43" y="73"/>
                  </a:lnTo>
                  <a:lnTo>
                    <a:pt x="47" y="92"/>
                  </a:lnTo>
                  <a:lnTo>
                    <a:pt x="54" y="112"/>
                  </a:lnTo>
                  <a:lnTo>
                    <a:pt x="62" y="131"/>
                  </a:lnTo>
                  <a:lnTo>
                    <a:pt x="70" y="150"/>
                  </a:lnTo>
                  <a:lnTo>
                    <a:pt x="80" y="169"/>
                  </a:lnTo>
                  <a:lnTo>
                    <a:pt x="91" y="188"/>
                  </a:lnTo>
                  <a:lnTo>
                    <a:pt x="102" y="204"/>
                  </a:lnTo>
                  <a:lnTo>
                    <a:pt x="116" y="221"/>
                  </a:lnTo>
                  <a:lnTo>
                    <a:pt x="129" y="236"/>
                  </a:lnTo>
                  <a:lnTo>
                    <a:pt x="144" y="250"/>
                  </a:lnTo>
                  <a:lnTo>
                    <a:pt x="159" y="262"/>
                  </a:lnTo>
                  <a:lnTo>
                    <a:pt x="176" y="273"/>
                  </a:lnTo>
                  <a:lnTo>
                    <a:pt x="193" y="281"/>
                  </a:lnTo>
                  <a:lnTo>
                    <a:pt x="193" y="281"/>
                  </a:lnTo>
                  <a:lnTo>
                    <a:pt x="197" y="284"/>
                  </a:lnTo>
                  <a:lnTo>
                    <a:pt x="200" y="287"/>
                  </a:lnTo>
                  <a:lnTo>
                    <a:pt x="202" y="292"/>
                  </a:lnTo>
                  <a:lnTo>
                    <a:pt x="202" y="298"/>
                  </a:lnTo>
                  <a:lnTo>
                    <a:pt x="202" y="298"/>
                  </a:lnTo>
                  <a:lnTo>
                    <a:pt x="199" y="303"/>
                  </a:lnTo>
                  <a:lnTo>
                    <a:pt x="195" y="308"/>
                  </a:lnTo>
                  <a:lnTo>
                    <a:pt x="188" y="312"/>
                  </a:lnTo>
                  <a:lnTo>
                    <a:pt x="185" y="313"/>
                  </a:lnTo>
                  <a:lnTo>
                    <a:pt x="182" y="313"/>
                  </a:lnTo>
                  <a:lnTo>
                    <a:pt x="182" y="3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897">
              <a:extLst>
                <a:ext uri="{FF2B5EF4-FFF2-40B4-BE49-F238E27FC236}">
                  <a16:creationId xmlns:a16="http://schemas.microsoft.com/office/drawing/2014/main" id="{1ECA80D8-056E-36F8-35E9-214A2500D53A}"/>
                </a:ext>
              </a:extLst>
            </p:cNvPr>
            <p:cNvSpPr/>
            <p:nvPr/>
          </p:nvSpPr>
          <p:spPr bwMode="auto">
            <a:xfrm>
              <a:off x="4681538" y="1544638"/>
              <a:ext cx="187325" cy="61913"/>
            </a:xfrm>
            <a:custGeom>
              <a:avLst/>
              <a:gdLst/>
              <a:ahLst/>
              <a:cxnLst>
                <a:cxn ang="0">
                  <a:pos x="295" y="119"/>
                </a:cxn>
                <a:cxn ang="0">
                  <a:pos x="213" y="117"/>
                </a:cxn>
                <a:cxn ang="0">
                  <a:pos x="172" y="113"/>
                </a:cxn>
                <a:cxn ang="0">
                  <a:pos x="133" y="105"/>
                </a:cxn>
                <a:cxn ang="0">
                  <a:pos x="96" y="95"/>
                </a:cxn>
                <a:cxn ang="0">
                  <a:pos x="61" y="79"/>
                </a:cxn>
                <a:cxn ang="0">
                  <a:pos x="30" y="59"/>
                </a:cxn>
                <a:cxn ang="0">
                  <a:pos x="4" y="32"/>
                </a:cxn>
                <a:cxn ang="0">
                  <a:pos x="1" y="27"/>
                </a:cxn>
                <a:cxn ang="0">
                  <a:pos x="0" y="16"/>
                </a:cxn>
                <a:cxn ang="0">
                  <a:pos x="2" y="11"/>
                </a:cxn>
                <a:cxn ang="0">
                  <a:pos x="10" y="3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7" y="3"/>
                </a:cxn>
                <a:cxn ang="0">
                  <a:pos x="30" y="6"/>
                </a:cxn>
                <a:cxn ang="0">
                  <a:pos x="52" y="29"/>
                </a:cxn>
                <a:cxn ang="0">
                  <a:pos x="77" y="46"/>
                </a:cxn>
                <a:cxn ang="0">
                  <a:pos x="106" y="60"/>
                </a:cxn>
                <a:cxn ang="0">
                  <a:pos x="137" y="70"/>
                </a:cxn>
                <a:cxn ang="0">
                  <a:pos x="170" y="76"/>
                </a:cxn>
                <a:cxn ang="0">
                  <a:pos x="206" y="81"/>
                </a:cxn>
                <a:cxn ang="0">
                  <a:pos x="278" y="84"/>
                </a:cxn>
                <a:cxn ang="0">
                  <a:pos x="307" y="83"/>
                </a:cxn>
                <a:cxn ang="0">
                  <a:pos x="334" y="83"/>
                </a:cxn>
                <a:cxn ang="0">
                  <a:pos x="338" y="84"/>
                </a:cxn>
                <a:cxn ang="0">
                  <a:pos x="344" y="86"/>
                </a:cxn>
                <a:cxn ang="0">
                  <a:pos x="350" y="91"/>
                </a:cxn>
                <a:cxn ang="0">
                  <a:pos x="352" y="101"/>
                </a:cxn>
                <a:cxn ang="0">
                  <a:pos x="351" y="107"/>
                </a:cxn>
                <a:cxn ang="0">
                  <a:pos x="348" y="114"/>
                </a:cxn>
                <a:cxn ang="0">
                  <a:pos x="342" y="118"/>
                </a:cxn>
                <a:cxn ang="0">
                  <a:pos x="334" y="119"/>
                </a:cxn>
              </a:cxnLst>
              <a:rect l="0" t="0" r="r" b="b"/>
              <a:pathLst>
                <a:path w="352" h="119">
                  <a:moveTo>
                    <a:pt x="295" y="119"/>
                  </a:moveTo>
                  <a:lnTo>
                    <a:pt x="295" y="119"/>
                  </a:lnTo>
                  <a:lnTo>
                    <a:pt x="254" y="119"/>
                  </a:lnTo>
                  <a:lnTo>
                    <a:pt x="213" y="117"/>
                  </a:lnTo>
                  <a:lnTo>
                    <a:pt x="192" y="115"/>
                  </a:lnTo>
                  <a:lnTo>
                    <a:pt x="172" y="113"/>
                  </a:lnTo>
                  <a:lnTo>
                    <a:pt x="153" y="110"/>
                  </a:lnTo>
                  <a:lnTo>
                    <a:pt x="133" y="105"/>
                  </a:lnTo>
                  <a:lnTo>
                    <a:pt x="114" y="100"/>
                  </a:lnTo>
                  <a:lnTo>
                    <a:pt x="96" y="95"/>
                  </a:lnTo>
                  <a:lnTo>
                    <a:pt x="78" y="88"/>
                  </a:lnTo>
                  <a:lnTo>
                    <a:pt x="61" y="79"/>
                  </a:lnTo>
                  <a:lnTo>
                    <a:pt x="46" y="69"/>
                  </a:lnTo>
                  <a:lnTo>
                    <a:pt x="30" y="59"/>
                  </a:lnTo>
                  <a:lnTo>
                    <a:pt x="17" y="45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7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41" y="17"/>
                  </a:lnTo>
                  <a:lnTo>
                    <a:pt x="52" y="29"/>
                  </a:lnTo>
                  <a:lnTo>
                    <a:pt x="65" y="38"/>
                  </a:lnTo>
                  <a:lnTo>
                    <a:pt x="77" y="46"/>
                  </a:lnTo>
                  <a:lnTo>
                    <a:pt x="92" y="54"/>
                  </a:lnTo>
                  <a:lnTo>
                    <a:pt x="106" y="60"/>
                  </a:lnTo>
                  <a:lnTo>
                    <a:pt x="122" y="65"/>
                  </a:lnTo>
                  <a:lnTo>
                    <a:pt x="137" y="70"/>
                  </a:lnTo>
                  <a:lnTo>
                    <a:pt x="154" y="73"/>
                  </a:lnTo>
                  <a:lnTo>
                    <a:pt x="170" y="76"/>
                  </a:lnTo>
                  <a:lnTo>
                    <a:pt x="188" y="78"/>
                  </a:lnTo>
                  <a:lnTo>
                    <a:pt x="206" y="81"/>
                  </a:lnTo>
                  <a:lnTo>
                    <a:pt x="242" y="83"/>
                  </a:lnTo>
                  <a:lnTo>
                    <a:pt x="278" y="84"/>
                  </a:lnTo>
                  <a:lnTo>
                    <a:pt x="278" y="84"/>
                  </a:lnTo>
                  <a:lnTo>
                    <a:pt x="307" y="83"/>
                  </a:lnTo>
                  <a:lnTo>
                    <a:pt x="307" y="83"/>
                  </a:lnTo>
                  <a:lnTo>
                    <a:pt x="334" y="83"/>
                  </a:lnTo>
                  <a:lnTo>
                    <a:pt x="334" y="83"/>
                  </a:lnTo>
                  <a:lnTo>
                    <a:pt x="338" y="84"/>
                  </a:lnTo>
                  <a:lnTo>
                    <a:pt x="341" y="85"/>
                  </a:lnTo>
                  <a:lnTo>
                    <a:pt x="344" y="86"/>
                  </a:lnTo>
                  <a:lnTo>
                    <a:pt x="348" y="89"/>
                  </a:lnTo>
                  <a:lnTo>
                    <a:pt x="350" y="91"/>
                  </a:lnTo>
                  <a:lnTo>
                    <a:pt x="351" y="94"/>
                  </a:lnTo>
                  <a:lnTo>
                    <a:pt x="352" y="101"/>
                  </a:lnTo>
                  <a:lnTo>
                    <a:pt x="352" y="101"/>
                  </a:lnTo>
                  <a:lnTo>
                    <a:pt x="351" y="107"/>
                  </a:lnTo>
                  <a:lnTo>
                    <a:pt x="350" y="111"/>
                  </a:lnTo>
                  <a:lnTo>
                    <a:pt x="348" y="114"/>
                  </a:lnTo>
                  <a:lnTo>
                    <a:pt x="345" y="116"/>
                  </a:lnTo>
                  <a:lnTo>
                    <a:pt x="342" y="118"/>
                  </a:lnTo>
                  <a:lnTo>
                    <a:pt x="338" y="119"/>
                  </a:lnTo>
                  <a:lnTo>
                    <a:pt x="334" y="119"/>
                  </a:lnTo>
                  <a:lnTo>
                    <a:pt x="295" y="1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1435DD1-C5E9-A12F-755C-7CDC0B082741}"/>
              </a:ext>
            </a:extLst>
          </p:cNvPr>
          <p:cNvSpPr txBox="1"/>
          <p:nvPr/>
        </p:nvSpPr>
        <p:spPr>
          <a:xfrm>
            <a:off x="960672" y="344873"/>
            <a:ext cx="29436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暑假安全注意事项</a:t>
            </a:r>
          </a:p>
        </p:txBody>
      </p:sp>
      <p:grpSp>
        <p:nvGrpSpPr>
          <p:cNvPr id="3" name="išľïďè">
            <a:extLst>
              <a:ext uri="{FF2B5EF4-FFF2-40B4-BE49-F238E27FC236}">
                <a16:creationId xmlns:a16="http://schemas.microsoft.com/office/drawing/2014/main" id="{7F589421-2804-BF48-810E-4FD9E0B4E8FF}"/>
              </a:ext>
            </a:extLst>
          </p:cNvPr>
          <p:cNvGrpSpPr/>
          <p:nvPr/>
        </p:nvGrpSpPr>
        <p:grpSpPr>
          <a:xfrm rot="20615408">
            <a:off x="4326512" y="1734374"/>
            <a:ext cx="2934549" cy="3805177"/>
            <a:chOff x="4722996" y="2167445"/>
            <a:chExt cx="2934549" cy="3805177"/>
          </a:xfrm>
        </p:grpSpPr>
        <p:sp>
          <p:nvSpPr>
            <p:cNvPr id="7" name="iṩļîdè">
              <a:extLst>
                <a:ext uri="{FF2B5EF4-FFF2-40B4-BE49-F238E27FC236}">
                  <a16:creationId xmlns:a16="http://schemas.microsoft.com/office/drawing/2014/main" id="{CE9DB5D1-A17C-6AD3-AC1B-AEAAA9BF3BB8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4722996" y="4779331"/>
              <a:ext cx="2161276" cy="675920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F498BD"/>
            </a:solidFill>
            <a:ln w="38100">
              <a:noFill/>
              <a:round/>
              <a:headEnd/>
              <a:tailEnd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kern="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îṡlïḍe">
              <a:extLst>
                <a:ext uri="{FF2B5EF4-FFF2-40B4-BE49-F238E27FC236}">
                  <a16:creationId xmlns:a16="http://schemas.microsoft.com/office/drawing/2014/main" id="{1D54A63F-C5B4-1CE8-AAB7-56146BEE03ED}"/>
                </a:ext>
              </a:extLst>
            </p:cNvPr>
            <p:cNvSpPr>
              <a:spLocks/>
            </p:cNvSpPr>
            <p:nvPr/>
          </p:nvSpPr>
          <p:spPr bwMode="gray">
            <a:xfrm rot="18000000" flipH="1">
              <a:off x="5756352" y="4555415"/>
              <a:ext cx="2159883" cy="674531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52BA9C"/>
            </a:solidFill>
            <a:ln w="38100">
              <a:noFill/>
              <a:round/>
              <a:headEnd/>
              <a:tailEnd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kern="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iṣḻïďé">
              <a:extLst>
                <a:ext uri="{FF2B5EF4-FFF2-40B4-BE49-F238E27FC236}">
                  <a16:creationId xmlns:a16="http://schemas.microsoft.com/office/drawing/2014/main" id="{6ACF0FD8-B120-EA92-66F5-957D37214FC3}"/>
                </a:ext>
              </a:extLst>
            </p:cNvPr>
            <p:cNvSpPr>
              <a:spLocks/>
            </p:cNvSpPr>
            <p:nvPr/>
          </p:nvSpPr>
          <p:spPr bwMode="gray">
            <a:xfrm rot="14400000" flipH="1">
              <a:off x="6044237" y="3416364"/>
              <a:ext cx="2159884" cy="674529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F498BD"/>
            </a:solidFill>
            <a:ln w="38100">
              <a:noFill/>
              <a:round/>
              <a:headEnd/>
              <a:tailEnd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kern="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ï$ļíďè">
              <a:extLst>
                <a:ext uri="{FF2B5EF4-FFF2-40B4-BE49-F238E27FC236}">
                  <a16:creationId xmlns:a16="http://schemas.microsoft.com/office/drawing/2014/main" id="{FAE6BE4E-657C-92C3-1F1C-886EF59E9D00}"/>
                </a:ext>
              </a:extLst>
            </p:cNvPr>
            <p:cNvSpPr>
              <a:spLocks/>
            </p:cNvSpPr>
            <p:nvPr/>
          </p:nvSpPr>
          <p:spPr bwMode="gray">
            <a:xfrm rot="10800000" flipH="1">
              <a:off x="5496269" y="2651434"/>
              <a:ext cx="2161276" cy="674531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52BA9C"/>
            </a:solidFill>
            <a:ln w="38100">
              <a:noFill/>
              <a:round/>
              <a:headEnd/>
              <a:tailEnd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kern="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ïṥlíḓé">
              <a:extLst>
                <a:ext uri="{FF2B5EF4-FFF2-40B4-BE49-F238E27FC236}">
                  <a16:creationId xmlns:a16="http://schemas.microsoft.com/office/drawing/2014/main" id="{7503413B-0BFD-7C35-608E-1B90D08C2CB0}"/>
                </a:ext>
              </a:extLst>
            </p:cNvPr>
            <p:cNvSpPr>
              <a:spLocks/>
            </p:cNvSpPr>
            <p:nvPr/>
          </p:nvSpPr>
          <p:spPr bwMode="gray">
            <a:xfrm rot="7200000" flipH="1">
              <a:off x="4401726" y="2910121"/>
              <a:ext cx="2159884" cy="674531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F498BD"/>
            </a:solidFill>
            <a:ln w="38100">
              <a:noFill/>
              <a:round/>
              <a:headEnd/>
              <a:tailEnd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kern="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îSḷíďe">
              <a:extLst>
                <a:ext uri="{FF2B5EF4-FFF2-40B4-BE49-F238E27FC236}">
                  <a16:creationId xmlns:a16="http://schemas.microsoft.com/office/drawing/2014/main" id="{46508F59-BBE8-7E4F-E730-BD43A9B44688}"/>
                </a:ext>
              </a:extLst>
            </p:cNvPr>
            <p:cNvSpPr>
              <a:spLocks/>
            </p:cNvSpPr>
            <p:nvPr/>
          </p:nvSpPr>
          <p:spPr bwMode="gray">
            <a:xfrm rot="3600000" flipH="1">
              <a:off x="4111056" y="3974068"/>
              <a:ext cx="2161274" cy="675920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52BA9C"/>
            </a:solidFill>
            <a:ln w="38100">
              <a:noFill/>
              <a:round/>
              <a:headEnd/>
              <a:tailEnd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kern="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ïsļïḓé">
            <a:extLst>
              <a:ext uri="{FF2B5EF4-FFF2-40B4-BE49-F238E27FC236}">
                <a16:creationId xmlns:a16="http://schemas.microsoft.com/office/drawing/2014/main" id="{8BF84BA5-6A16-C04B-F1B9-601CF1F7E168}"/>
              </a:ext>
            </a:extLst>
          </p:cNvPr>
          <p:cNvSpPr>
            <a:spLocks/>
          </p:cNvSpPr>
          <p:nvPr/>
        </p:nvSpPr>
        <p:spPr bwMode="gray">
          <a:xfrm flipH="1">
            <a:off x="4938709" y="2799961"/>
            <a:ext cx="1673999" cy="167400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 wrap="none" anchor="ctr" anchorCtr="1">
            <a:normAutofit/>
          </a:bodyPr>
          <a:lstStyle/>
          <a:p>
            <a:pPr algn="ctr">
              <a:lnSpc>
                <a:spcPct val="130000"/>
              </a:lnSpc>
            </a:pPr>
            <a:endParaRPr lang="zh-CN" altLang="en-US" sz="1600" b="1" dirty="0">
              <a:latin typeface="Arial" panose="020B0604020202020204" pitchFamily="34" charset="0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686794C-E1BF-A09F-640E-4F5F87CE0CFE}"/>
              </a:ext>
            </a:extLst>
          </p:cNvPr>
          <p:cNvGrpSpPr/>
          <p:nvPr/>
        </p:nvGrpSpPr>
        <p:grpSpPr>
          <a:xfrm>
            <a:off x="7113393" y="1770617"/>
            <a:ext cx="3014269" cy="791122"/>
            <a:chOff x="-94764" y="1931934"/>
            <a:chExt cx="3014269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AE3FD04-C217-16E8-1FA9-2B91DCB02DA0}"/>
                </a:ext>
              </a:extLst>
            </p:cNvPr>
            <p:cNvSpPr txBox="1"/>
            <p:nvPr/>
          </p:nvSpPr>
          <p:spPr>
            <a:xfrm>
              <a:off x="-94764" y="2190603"/>
              <a:ext cx="30142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92AED77-857B-3E0C-9EB1-64FB944CFB9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BED5E1D-BD97-58EE-1022-AE522A5E4BBE}"/>
              </a:ext>
            </a:extLst>
          </p:cNvPr>
          <p:cNvGrpSpPr/>
          <p:nvPr/>
        </p:nvGrpSpPr>
        <p:grpSpPr>
          <a:xfrm>
            <a:off x="7546918" y="3267381"/>
            <a:ext cx="3014269" cy="791122"/>
            <a:chOff x="-94764" y="1931934"/>
            <a:chExt cx="3014269" cy="7911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786E860-32E2-94EA-8A46-1F6B77B3F917}"/>
                </a:ext>
              </a:extLst>
            </p:cNvPr>
            <p:cNvSpPr txBox="1"/>
            <p:nvPr/>
          </p:nvSpPr>
          <p:spPr>
            <a:xfrm>
              <a:off x="-94764" y="2190603"/>
              <a:ext cx="30142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5834810-836D-4297-3DB6-471C4436159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45FE28B-0467-59A5-5BC0-F817D5A98DAE}"/>
              </a:ext>
            </a:extLst>
          </p:cNvPr>
          <p:cNvGrpSpPr/>
          <p:nvPr/>
        </p:nvGrpSpPr>
        <p:grpSpPr>
          <a:xfrm>
            <a:off x="6821370" y="4799592"/>
            <a:ext cx="3014269" cy="791122"/>
            <a:chOff x="-94764" y="1931934"/>
            <a:chExt cx="3014269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B9A9065-B8A2-1587-769F-F092B1668248}"/>
                </a:ext>
              </a:extLst>
            </p:cNvPr>
            <p:cNvSpPr txBox="1"/>
            <p:nvPr/>
          </p:nvSpPr>
          <p:spPr>
            <a:xfrm>
              <a:off x="-94764" y="2190603"/>
              <a:ext cx="30142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7BC8241-A6D1-2C8C-D1FB-3FFD15FA7E0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A9362AE-9638-5D98-64B1-3211CCD9B364}"/>
              </a:ext>
            </a:extLst>
          </p:cNvPr>
          <p:cNvGrpSpPr/>
          <p:nvPr/>
        </p:nvGrpSpPr>
        <p:grpSpPr>
          <a:xfrm>
            <a:off x="1467419" y="4742585"/>
            <a:ext cx="3019868" cy="791122"/>
            <a:chOff x="-94764" y="1931934"/>
            <a:chExt cx="3019868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47FCFB7-ADA7-1843-8A2A-60D3ADBC8CAF}"/>
                </a:ext>
              </a:extLst>
            </p:cNvPr>
            <p:cNvSpPr txBox="1"/>
            <p:nvPr/>
          </p:nvSpPr>
          <p:spPr>
            <a:xfrm>
              <a:off x="-94764" y="2190603"/>
              <a:ext cx="30142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EB60C8F-A364-3A3C-9183-78A7BA67E36D}"/>
                </a:ext>
              </a:extLst>
            </p:cNvPr>
            <p:cNvSpPr txBox="1"/>
            <p:nvPr/>
          </p:nvSpPr>
          <p:spPr>
            <a:xfrm>
              <a:off x="68953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8213177-4F6E-4C26-4916-501722DCEC07}"/>
              </a:ext>
            </a:extLst>
          </p:cNvPr>
          <p:cNvGrpSpPr/>
          <p:nvPr/>
        </p:nvGrpSpPr>
        <p:grpSpPr>
          <a:xfrm>
            <a:off x="960672" y="3241400"/>
            <a:ext cx="3019868" cy="791122"/>
            <a:chOff x="-94764" y="1931934"/>
            <a:chExt cx="3019868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0E9B6EA-F067-19CB-7662-1D6C3D8EB40C}"/>
                </a:ext>
              </a:extLst>
            </p:cNvPr>
            <p:cNvSpPr txBox="1"/>
            <p:nvPr/>
          </p:nvSpPr>
          <p:spPr>
            <a:xfrm>
              <a:off x="-94764" y="2190603"/>
              <a:ext cx="30142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D271620-4B42-311E-936D-D263667BF961}"/>
                </a:ext>
              </a:extLst>
            </p:cNvPr>
            <p:cNvSpPr txBox="1"/>
            <p:nvPr/>
          </p:nvSpPr>
          <p:spPr>
            <a:xfrm>
              <a:off x="68953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EA9D1CA-CACA-11BF-7A01-8B54B1DC57D0}"/>
              </a:ext>
            </a:extLst>
          </p:cNvPr>
          <p:cNvGrpSpPr/>
          <p:nvPr/>
        </p:nvGrpSpPr>
        <p:grpSpPr>
          <a:xfrm>
            <a:off x="2522439" y="1234374"/>
            <a:ext cx="3019868" cy="791122"/>
            <a:chOff x="-94764" y="1931934"/>
            <a:chExt cx="3019868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4DBDF72-6ACB-9EF4-42F4-1AF9A4445C4B}"/>
                </a:ext>
              </a:extLst>
            </p:cNvPr>
            <p:cNvSpPr txBox="1"/>
            <p:nvPr/>
          </p:nvSpPr>
          <p:spPr>
            <a:xfrm>
              <a:off x="-94764" y="2190603"/>
              <a:ext cx="30142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306DE79-EF0C-2545-F578-D84EC3B5E8DD}"/>
                </a:ext>
              </a:extLst>
            </p:cNvPr>
            <p:cNvSpPr txBox="1"/>
            <p:nvPr/>
          </p:nvSpPr>
          <p:spPr>
            <a:xfrm>
              <a:off x="68953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196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id="{2F02C725-C0AE-71FF-9261-F7D26C7F2D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9"/>
            <a:ext cx="12192000" cy="6857142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BEAEB11-0177-31F0-CADE-3523934AEFFF}"/>
              </a:ext>
            </a:extLst>
          </p:cNvPr>
          <p:cNvSpPr/>
          <p:nvPr/>
        </p:nvSpPr>
        <p:spPr>
          <a:xfrm>
            <a:off x="986164" y="403642"/>
            <a:ext cx="10219329" cy="3941133"/>
          </a:xfrm>
          <a:custGeom>
            <a:avLst/>
            <a:gdLst>
              <a:gd name="connsiteX0" fmla="*/ -157 w 10219329"/>
              <a:gd name="connsiteY0" fmla="*/ -21 h 3941133"/>
              <a:gd name="connsiteX1" fmla="*/ -157 w 10219329"/>
              <a:gd name="connsiteY1" fmla="*/ 3941113 h 3941133"/>
              <a:gd name="connsiteX2" fmla="*/ 10219173 w 10219329"/>
              <a:gd name="connsiteY2" fmla="*/ 3941113 h 3941133"/>
              <a:gd name="connsiteX3" fmla="*/ 10219173 w 10219329"/>
              <a:gd name="connsiteY3" fmla="*/ -21 h 3941133"/>
              <a:gd name="connsiteX4" fmla="*/ -157 w 10219329"/>
              <a:gd name="connsiteY4" fmla="*/ -21 h 3941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19329" h="3941133">
                <a:moveTo>
                  <a:pt x="-157" y="-21"/>
                </a:moveTo>
                <a:lnTo>
                  <a:pt x="-157" y="3941113"/>
                </a:lnTo>
                <a:lnTo>
                  <a:pt x="10219173" y="3941113"/>
                </a:lnTo>
                <a:lnTo>
                  <a:pt x="10219173" y="-21"/>
                </a:lnTo>
                <a:lnTo>
                  <a:pt x="-157" y="-21"/>
                </a:lnTo>
                <a:close/>
              </a:path>
            </a:pathLst>
          </a:custGeom>
          <a:solidFill>
            <a:srgbClr val="784421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B3979F5-D1E2-BFCF-8BD8-28AB0FEBE59B}"/>
              </a:ext>
            </a:extLst>
          </p:cNvPr>
          <p:cNvSpPr/>
          <p:nvPr/>
        </p:nvSpPr>
        <p:spPr>
          <a:xfrm>
            <a:off x="1210783" y="628250"/>
            <a:ext cx="9770318" cy="3492008"/>
          </a:xfrm>
          <a:custGeom>
            <a:avLst/>
            <a:gdLst>
              <a:gd name="connsiteX0" fmla="*/ -157 w 9770318"/>
              <a:gd name="connsiteY0" fmla="*/ 3491987 h 3492008"/>
              <a:gd name="connsiteX1" fmla="*/ 9770162 w 9770318"/>
              <a:gd name="connsiteY1" fmla="*/ 3491987 h 3492008"/>
              <a:gd name="connsiteX2" fmla="*/ 9770162 w 9770318"/>
              <a:gd name="connsiteY2" fmla="*/ -21 h 3492008"/>
              <a:gd name="connsiteX3" fmla="*/ -157 w 9770318"/>
              <a:gd name="connsiteY3" fmla="*/ -21 h 3492008"/>
              <a:gd name="connsiteX4" fmla="*/ -157 w 9770318"/>
              <a:gd name="connsiteY4" fmla="*/ 3491987 h 349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0318" h="3492008">
                <a:moveTo>
                  <a:pt x="-157" y="3491987"/>
                </a:moveTo>
                <a:lnTo>
                  <a:pt x="9770162" y="3491987"/>
                </a:lnTo>
                <a:lnTo>
                  <a:pt x="9770162" y="-21"/>
                </a:lnTo>
                <a:lnTo>
                  <a:pt x="-157" y="-21"/>
                </a:lnTo>
                <a:lnTo>
                  <a:pt x="-157" y="3491987"/>
                </a:lnTo>
                <a:close/>
              </a:path>
            </a:pathLst>
          </a:custGeom>
          <a:solidFill>
            <a:srgbClr val="124312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4" name="图形 18">
            <a:extLst>
              <a:ext uri="{FF2B5EF4-FFF2-40B4-BE49-F238E27FC236}">
                <a16:creationId xmlns:a16="http://schemas.microsoft.com/office/drawing/2014/main" id="{D36B5C3B-BA77-39E3-9632-1E4ACAA300F2}"/>
              </a:ext>
            </a:extLst>
          </p:cNvPr>
          <p:cNvGrpSpPr/>
          <p:nvPr/>
        </p:nvGrpSpPr>
        <p:grpSpPr>
          <a:xfrm>
            <a:off x="1178625" y="596163"/>
            <a:ext cx="9834638" cy="3556286"/>
            <a:chOff x="1178625" y="609917"/>
            <a:chExt cx="9834638" cy="3556286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6FA5CD7-61A8-0EA4-D355-E0787A71C6CD}"/>
                </a:ext>
              </a:extLst>
            </p:cNvPr>
            <p:cNvSpPr/>
            <p:nvPr/>
          </p:nvSpPr>
          <p:spPr>
            <a:xfrm>
              <a:off x="1178625" y="609917"/>
              <a:ext cx="32079" cy="3556125"/>
            </a:xfrm>
            <a:custGeom>
              <a:avLst/>
              <a:gdLst>
                <a:gd name="connsiteX0" fmla="*/ 31936 w 32079"/>
                <a:gd name="connsiteY0" fmla="*/ 31943 h 3556125"/>
                <a:gd name="connsiteX1" fmla="*/ -143 w 32079"/>
                <a:gd name="connsiteY1" fmla="*/ -136 h 3556125"/>
                <a:gd name="connsiteX2" fmla="*/ -143 w 32079"/>
                <a:gd name="connsiteY2" fmla="*/ 3555990 h 3556125"/>
                <a:gd name="connsiteX3" fmla="*/ 31936 w 32079"/>
                <a:gd name="connsiteY3" fmla="*/ 3523911 h 355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9" h="3556125">
                  <a:moveTo>
                    <a:pt x="31936" y="31943"/>
                  </a:moveTo>
                  <a:lnTo>
                    <a:pt x="-143" y="-136"/>
                  </a:lnTo>
                  <a:lnTo>
                    <a:pt x="-143" y="3555990"/>
                  </a:lnTo>
                  <a:lnTo>
                    <a:pt x="31936" y="3523911"/>
                  </a:lnTo>
                  <a:close/>
                </a:path>
              </a:pathLst>
            </a:custGeom>
            <a:solidFill>
              <a:srgbClr val="28170B"/>
            </a:solidFill>
            <a:ln w="16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F01FAA2-57B6-404A-08D0-04AA90B27884}"/>
                </a:ext>
              </a:extLst>
            </p:cNvPr>
            <p:cNvSpPr/>
            <p:nvPr/>
          </p:nvSpPr>
          <p:spPr>
            <a:xfrm>
              <a:off x="1178625" y="4134124"/>
              <a:ext cx="9834478" cy="32079"/>
            </a:xfrm>
            <a:custGeom>
              <a:avLst/>
              <a:gdLst>
                <a:gd name="connsiteX0" fmla="*/ -17 w 9834478"/>
                <a:gd name="connsiteY0" fmla="*/ 31988 h 32079"/>
                <a:gd name="connsiteX1" fmla="*/ 32062 w 9834478"/>
                <a:gd name="connsiteY1" fmla="*/ -91 h 32079"/>
                <a:gd name="connsiteX2" fmla="*/ 9802382 w 9834478"/>
                <a:gd name="connsiteY2" fmla="*/ -91 h 32079"/>
                <a:gd name="connsiteX3" fmla="*/ 9834461 w 9834478"/>
                <a:gd name="connsiteY3" fmla="*/ 31988 h 3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4478" h="32079">
                  <a:moveTo>
                    <a:pt x="-17" y="31988"/>
                  </a:moveTo>
                  <a:lnTo>
                    <a:pt x="32062" y="-91"/>
                  </a:lnTo>
                  <a:lnTo>
                    <a:pt x="9802382" y="-91"/>
                  </a:lnTo>
                  <a:lnTo>
                    <a:pt x="9834461" y="31988"/>
                  </a:lnTo>
                  <a:close/>
                </a:path>
              </a:pathLst>
            </a:custGeom>
            <a:solidFill>
              <a:srgbClr val="A05A2C"/>
            </a:solidFill>
            <a:ln w="16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039F33E-B5ED-3DCF-FA45-B206C2654804}"/>
                </a:ext>
              </a:extLst>
            </p:cNvPr>
            <p:cNvSpPr/>
            <p:nvPr/>
          </p:nvSpPr>
          <p:spPr>
            <a:xfrm>
              <a:off x="10981184" y="610077"/>
              <a:ext cx="32079" cy="3556125"/>
            </a:xfrm>
            <a:custGeom>
              <a:avLst/>
              <a:gdLst>
                <a:gd name="connsiteX0" fmla="*/ 32187 w 32079"/>
                <a:gd name="connsiteY0" fmla="*/ 3555990 h 3556125"/>
                <a:gd name="connsiteX1" fmla="*/ 108 w 32079"/>
                <a:gd name="connsiteY1" fmla="*/ 3523911 h 3556125"/>
                <a:gd name="connsiteX2" fmla="*/ 108 w 32079"/>
                <a:gd name="connsiteY2" fmla="*/ 31943 h 3556125"/>
                <a:gd name="connsiteX3" fmla="*/ 32187 w 32079"/>
                <a:gd name="connsiteY3" fmla="*/ -136 h 355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9" h="3556125">
                  <a:moveTo>
                    <a:pt x="32187" y="3555990"/>
                  </a:moveTo>
                  <a:lnTo>
                    <a:pt x="108" y="3523911"/>
                  </a:lnTo>
                  <a:lnTo>
                    <a:pt x="108" y="31943"/>
                  </a:lnTo>
                  <a:lnTo>
                    <a:pt x="32187" y="-136"/>
                  </a:lnTo>
                  <a:close/>
                </a:path>
              </a:pathLst>
            </a:custGeom>
            <a:solidFill>
              <a:srgbClr val="C87137"/>
            </a:solidFill>
            <a:ln w="16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1FAE329-85B3-EEB4-1040-5C36DF45EB34}"/>
                </a:ext>
              </a:extLst>
            </p:cNvPr>
            <p:cNvSpPr/>
            <p:nvPr/>
          </p:nvSpPr>
          <p:spPr>
            <a:xfrm>
              <a:off x="1178785" y="609917"/>
              <a:ext cx="9834478" cy="32079"/>
            </a:xfrm>
            <a:custGeom>
              <a:avLst/>
              <a:gdLst>
                <a:gd name="connsiteX0" fmla="*/ 9834461 w 9834478"/>
                <a:gd name="connsiteY0" fmla="*/ -181 h 32079"/>
                <a:gd name="connsiteX1" fmla="*/ 9802382 w 9834478"/>
                <a:gd name="connsiteY1" fmla="*/ 31898 h 32079"/>
                <a:gd name="connsiteX2" fmla="*/ 32062 w 9834478"/>
                <a:gd name="connsiteY2" fmla="*/ 31898 h 32079"/>
                <a:gd name="connsiteX3" fmla="*/ -17 w 9834478"/>
                <a:gd name="connsiteY3" fmla="*/ -181 h 3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4478" h="32079">
                  <a:moveTo>
                    <a:pt x="9834461" y="-181"/>
                  </a:moveTo>
                  <a:lnTo>
                    <a:pt x="9802382" y="31898"/>
                  </a:lnTo>
                  <a:lnTo>
                    <a:pt x="32062" y="31898"/>
                  </a:lnTo>
                  <a:lnTo>
                    <a:pt x="-17" y="-181"/>
                  </a:lnTo>
                  <a:close/>
                </a:path>
              </a:pathLst>
            </a:custGeom>
            <a:solidFill>
              <a:srgbClr val="502D16"/>
            </a:solidFill>
            <a:ln w="16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5EEDF8A-CCBB-D9FA-4803-3E5335D1FA3C}"/>
              </a:ext>
            </a:extLst>
          </p:cNvPr>
          <p:cNvSpPr/>
          <p:nvPr/>
        </p:nvSpPr>
        <p:spPr>
          <a:xfrm>
            <a:off x="9776570" y="4310531"/>
            <a:ext cx="1229214" cy="34272"/>
          </a:xfrm>
          <a:custGeom>
            <a:avLst/>
            <a:gdLst>
              <a:gd name="connsiteX0" fmla="*/ 15882 w 1229214"/>
              <a:gd name="connsiteY0" fmla="*/ -21 h 34272"/>
              <a:gd name="connsiteX1" fmla="*/ -157 w 1229214"/>
              <a:gd name="connsiteY1" fmla="*/ 16019 h 34272"/>
              <a:gd name="connsiteX2" fmla="*/ -157 w 1229214"/>
              <a:gd name="connsiteY2" fmla="*/ 18212 h 34272"/>
              <a:gd name="connsiteX3" fmla="*/ 15882 w 1229214"/>
              <a:gd name="connsiteY3" fmla="*/ 34251 h 34272"/>
              <a:gd name="connsiteX4" fmla="*/ 1213019 w 1229214"/>
              <a:gd name="connsiteY4" fmla="*/ 34251 h 34272"/>
              <a:gd name="connsiteX5" fmla="*/ 1229058 w 1229214"/>
              <a:gd name="connsiteY5" fmla="*/ 18212 h 34272"/>
              <a:gd name="connsiteX6" fmla="*/ 1229058 w 1229214"/>
              <a:gd name="connsiteY6" fmla="*/ 16019 h 34272"/>
              <a:gd name="connsiteX7" fmla="*/ 1213019 w 1229214"/>
              <a:gd name="connsiteY7" fmla="*/ -21 h 34272"/>
              <a:gd name="connsiteX8" fmla="*/ 15882 w 1229214"/>
              <a:gd name="connsiteY8" fmla="*/ -21 h 3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214" h="34272">
                <a:moveTo>
                  <a:pt x="15882" y="-21"/>
                </a:moveTo>
                <a:cubicBezTo>
                  <a:pt x="6997" y="-21"/>
                  <a:pt x="-157" y="7133"/>
                  <a:pt x="-157" y="16019"/>
                </a:cubicBezTo>
                <a:lnTo>
                  <a:pt x="-157" y="18212"/>
                </a:lnTo>
                <a:cubicBezTo>
                  <a:pt x="-157" y="27097"/>
                  <a:pt x="6996" y="34251"/>
                  <a:pt x="15882" y="34251"/>
                </a:cubicBezTo>
                <a:lnTo>
                  <a:pt x="1213019" y="34251"/>
                </a:lnTo>
                <a:cubicBezTo>
                  <a:pt x="1221905" y="34251"/>
                  <a:pt x="1229058" y="27097"/>
                  <a:pt x="1229058" y="18212"/>
                </a:cubicBezTo>
                <a:lnTo>
                  <a:pt x="1229058" y="16019"/>
                </a:lnTo>
                <a:cubicBezTo>
                  <a:pt x="1229058" y="7133"/>
                  <a:pt x="1221905" y="-21"/>
                  <a:pt x="1213019" y="-21"/>
                </a:cubicBezTo>
                <a:lnTo>
                  <a:pt x="15882" y="-21"/>
                </a:lnTo>
                <a:close/>
              </a:path>
            </a:pathLst>
          </a:custGeom>
          <a:solidFill>
            <a:srgbClr val="A57136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图形 18">
            <a:extLst>
              <a:ext uri="{FF2B5EF4-FFF2-40B4-BE49-F238E27FC236}">
                <a16:creationId xmlns:a16="http://schemas.microsoft.com/office/drawing/2014/main" id="{2D0EB8EB-41F3-CC75-D8F2-20EA9919CD08}"/>
              </a:ext>
            </a:extLst>
          </p:cNvPr>
          <p:cNvGrpSpPr/>
          <p:nvPr/>
        </p:nvGrpSpPr>
        <p:grpSpPr>
          <a:xfrm>
            <a:off x="10181315" y="4209649"/>
            <a:ext cx="475920" cy="99007"/>
            <a:chOff x="10181315" y="4223403"/>
            <a:chExt cx="475920" cy="99007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A4AE2B5-CCD4-FAB9-55F1-8C30CA4245E5}"/>
                </a:ext>
              </a:extLst>
            </p:cNvPr>
            <p:cNvSpPr/>
            <p:nvPr/>
          </p:nvSpPr>
          <p:spPr>
            <a:xfrm>
              <a:off x="10181315" y="4223403"/>
              <a:ext cx="475920" cy="83642"/>
            </a:xfrm>
            <a:custGeom>
              <a:avLst/>
              <a:gdLst>
                <a:gd name="connsiteX0" fmla="*/ 12868 w 475920"/>
                <a:gd name="connsiteY0" fmla="*/ -88 h 83642"/>
                <a:gd name="connsiteX1" fmla="*/ 88 w 475920"/>
                <a:gd name="connsiteY1" fmla="*/ 9788 h 83642"/>
                <a:gd name="connsiteX2" fmla="*/ 2259 w 475920"/>
                <a:gd name="connsiteY2" fmla="*/ 22018 h 83642"/>
                <a:gd name="connsiteX3" fmla="*/ 2107 w 475920"/>
                <a:gd name="connsiteY3" fmla="*/ 35598 h 83642"/>
                <a:gd name="connsiteX4" fmla="*/ 89 w 475920"/>
                <a:gd name="connsiteY4" fmla="*/ 83554 h 83642"/>
                <a:gd name="connsiteX5" fmla="*/ 475838 w 475920"/>
                <a:gd name="connsiteY5" fmla="*/ 83554 h 83642"/>
                <a:gd name="connsiteX6" fmla="*/ 472696 w 475920"/>
                <a:gd name="connsiteY6" fmla="*/ 35598 h 83642"/>
                <a:gd name="connsiteX7" fmla="*/ 472696 w 475920"/>
                <a:gd name="connsiteY7" fmla="*/ 22018 h 83642"/>
                <a:gd name="connsiteX8" fmla="*/ 475838 w 475920"/>
                <a:gd name="connsiteY8" fmla="*/ 9788 h 83642"/>
                <a:gd name="connsiteX9" fmla="*/ 463058 w 475920"/>
                <a:gd name="connsiteY9" fmla="*/ -88 h 8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920" h="83642">
                  <a:moveTo>
                    <a:pt x="12868" y="-88"/>
                  </a:moveTo>
                  <a:cubicBezTo>
                    <a:pt x="5787" y="-88"/>
                    <a:pt x="88" y="4316"/>
                    <a:pt x="88" y="9788"/>
                  </a:cubicBezTo>
                  <a:lnTo>
                    <a:pt x="2259" y="22018"/>
                  </a:lnTo>
                  <a:lnTo>
                    <a:pt x="2107" y="35598"/>
                  </a:lnTo>
                  <a:lnTo>
                    <a:pt x="89" y="83554"/>
                  </a:lnTo>
                  <a:lnTo>
                    <a:pt x="475838" y="83554"/>
                  </a:lnTo>
                  <a:lnTo>
                    <a:pt x="472696" y="35598"/>
                  </a:lnTo>
                  <a:lnTo>
                    <a:pt x="472696" y="22018"/>
                  </a:lnTo>
                  <a:lnTo>
                    <a:pt x="475838" y="9788"/>
                  </a:lnTo>
                  <a:cubicBezTo>
                    <a:pt x="477200" y="4488"/>
                    <a:pt x="470138" y="-88"/>
                    <a:pt x="463058" y="-88"/>
                  </a:cubicBezTo>
                  <a:close/>
                </a:path>
              </a:pathLst>
            </a:custGeom>
            <a:solidFill>
              <a:srgbClr val="BC813D"/>
            </a:solidFill>
            <a:ln w="22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5573AAC-1045-881B-62FA-856A99714A59}"/>
                </a:ext>
              </a:extLst>
            </p:cNvPr>
            <p:cNvSpPr/>
            <p:nvPr/>
          </p:nvSpPr>
          <p:spPr>
            <a:xfrm>
              <a:off x="10181315" y="4311106"/>
              <a:ext cx="475747" cy="11304"/>
            </a:xfrm>
            <a:custGeom>
              <a:avLst/>
              <a:gdLst>
                <a:gd name="connsiteX0" fmla="*/ 88 w 475747"/>
                <a:gd name="connsiteY0" fmla="*/ -86 h 11304"/>
                <a:gd name="connsiteX1" fmla="*/ 88 w 475747"/>
                <a:gd name="connsiteY1" fmla="*/ 1342 h 11304"/>
                <a:gd name="connsiteX2" fmla="*/ 12868 w 475747"/>
                <a:gd name="connsiteY2" fmla="*/ 11218 h 11304"/>
                <a:gd name="connsiteX3" fmla="*/ 463055 w 475747"/>
                <a:gd name="connsiteY3" fmla="*/ 11218 h 11304"/>
                <a:gd name="connsiteX4" fmla="*/ 475835 w 475747"/>
                <a:gd name="connsiteY4" fmla="*/ 1342 h 11304"/>
                <a:gd name="connsiteX5" fmla="*/ 475835 w 475747"/>
                <a:gd name="connsiteY5" fmla="*/ -86 h 11304"/>
                <a:gd name="connsiteX6" fmla="*/ 88 w 475747"/>
                <a:gd name="connsiteY6" fmla="*/ -86 h 1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5747" h="11304">
                  <a:moveTo>
                    <a:pt x="88" y="-86"/>
                  </a:moveTo>
                  <a:lnTo>
                    <a:pt x="88" y="1342"/>
                  </a:lnTo>
                  <a:cubicBezTo>
                    <a:pt x="88" y="6813"/>
                    <a:pt x="5787" y="11218"/>
                    <a:pt x="12868" y="11218"/>
                  </a:cubicBezTo>
                  <a:lnTo>
                    <a:pt x="463055" y="11218"/>
                  </a:lnTo>
                  <a:cubicBezTo>
                    <a:pt x="470135" y="11218"/>
                    <a:pt x="475835" y="6813"/>
                    <a:pt x="475835" y="1342"/>
                  </a:cubicBezTo>
                  <a:lnTo>
                    <a:pt x="475835" y="-86"/>
                  </a:lnTo>
                  <a:lnTo>
                    <a:pt x="88" y="-86"/>
                  </a:lnTo>
                  <a:close/>
                </a:path>
              </a:pathLst>
            </a:custGeom>
            <a:solidFill>
              <a:srgbClr val="293A1E"/>
            </a:solidFill>
            <a:ln w="22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3A02B75-DE3D-F1E8-C7CB-5504BBA4C5EE}"/>
                </a:ext>
              </a:extLst>
            </p:cNvPr>
            <p:cNvSpPr/>
            <p:nvPr/>
          </p:nvSpPr>
          <p:spPr>
            <a:xfrm>
              <a:off x="10181441" y="4245526"/>
              <a:ext cx="475748" cy="65664"/>
            </a:xfrm>
            <a:custGeom>
              <a:avLst/>
              <a:gdLst>
                <a:gd name="connsiteX0" fmla="*/ 2261 w 475748"/>
                <a:gd name="connsiteY0" fmla="*/ -88 h 65664"/>
                <a:gd name="connsiteX1" fmla="*/ 2261 w 475748"/>
                <a:gd name="connsiteY1" fmla="*/ 4542 h 65664"/>
                <a:gd name="connsiteX2" fmla="*/ 472693 w 475748"/>
                <a:gd name="connsiteY2" fmla="*/ 4542 h 65664"/>
                <a:gd name="connsiteX3" fmla="*/ 472693 w 475748"/>
                <a:gd name="connsiteY3" fmla="*/ -88 h 65664"/>
                <a:gd name="connsiteX4" fmla="*/ 2261 w 475748"/>
                <a:gd name="connsiteY4" fmla="*/ 8901 h 65664"/>
                <a:gd name="connsiteX5" fmla="*/ 2261 w 475748"/>
                <a:gd name="connsiteY5" fmla="*/ 13492 h 65664"/>
                <a:gd name="connsiteX6" fmla="*/ 472693 w 475748"/>
                <a:gd name="connsiteY6" fmla="*/ 13492 h 65664"/>
                <a:gd name="connsiteX7" fmla="*/ 472693 w 475748"/>
                <a:gd name="connsiteY7" fmla="*/ 8901 h 65664"/>
                <a:gd name="connsiteX8" fmla="*/ 88 w 475748"/>
                <a:gd name="connsiteY8" fmla="*/ 61448 h 65664"/>
                <a:gd name="connsiteX9" fmla="*/ 88 w 475748"/>
                <a:gd name="connsiteY9" fmla="*/ 65576 h 65664"/>
                <a:gd name="connsiteX10" fmla="*/ 475837 w 475748"/>
                <a:gd name="connsiteY10" fmla="*/ 65576 h 65664"/>
                <a:gd name="connsiteX11" fmla="*/ 475837 w 475748"/>
                <a:gd name="connsiteY11" fmla="*/ 61448 h 6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5748" h="65664">
                  <a:moveTo>
                    <a:pt x="2261" y="-88"/>
                  </a:moveTo>
                  <a:lnTo>
                    <a:pt x="2261" y="4542"/>
                  </a:lnTo>
                  <a:lnTo>
                    <a:pt x="472693" y="4542"/>
                  </a:lnTo>
                  <a:lnTo>
                    <a:pt x="472693" y="-88"/>
                  </a:lnTo>
                  <a:close/>
                  <a:moveTo>
                    <a:pt x="2261" y="8901"/>
                  </a:moveTo>
                  <a:lnTo>
                    <a:pt x="2261" y="13492"/>
                  </a:lnTo>
                  <a:lnTo>
                    <a:pt x="472693" y="13492"/>
                  </a:lnTo>
                  <a:lnTo>
                    <a:pt x="472693" y="8901"/>
                  </a:lnTo>
                  <a:close/>
                  <a:moveTo>
                    <a:pt x="88" y="61448"/>
                  </a:moveTo>
                  <a:lnTo>
                    <a:pt x="88" y="65576"/>
                  </a:lnTo>
                  <a:lnTo>
                    <a:pt x="475837" y="65576"/>
                  </a:lnTo>
                  <a:lnTo>
                    <a:pt x="475837" y="61448"/>
                  </a:lnTo>
                  <a:close/>
                </a:path>
              </a:pathLst>
            </a:custGeom>
            <a:solidFill>
              <a:srgbClr val="815829"/>
            </a:solidFill>
            <a:ln w="22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B851C44-BD65-FBF8-4A72-1AB1D544C667}"/>
                </a:ext>
              </a:extLst>
            </p:cNvPr>
            <p:cNvSpPr/>
            <p:nvPr/>
          </p:nvSpPr>
          <p:spPr>
            <a:xfrm>
              <a:off x="10181315" y="4312686"/>
              <a:ext cx="475758" cy="8449"/>
            </a:xfrm>
            <a:custGeom>
              <a:avLst/>
              <a:gdLst>
                <a:gd name="connsiteX0" fmla="*/ 88 w 475758"/>
                <a:gd name="connsiteY0" fmla="*/ -86 h 8449"/>
                <a:gd name="connsiteX1" fmla="*/ 6777 w 475758"/>
                <a:gd name="connsiteY1" fmla="*/ 8363 h 8449"/>
                <a:gd name="connsiteX2" fmla="*/ 469157 w 475758"/>
                <a:gd name="connsiteY2" fmla="*/ 8363 h 8449"/>
                <a:gd name="connsiteX3" fmla="*/ 475846 w 475758"/>
                <a:gd name="connsiteY3" fmla="*/ -86 h 8449"/>
                <a:gd name="connsiteX4" fmla="*/ 99 w 475758"/>
                <a:gd name="connsiteY4" fmla="*/ -86 h 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758" h="8449">
                  <a:moveTo>
                    <a:pt x="88" y="-86"/>
                  </a:moveTo>
                  <a:cubicBezTo>
                    <a:pt x="113" y="3612"/>
                    <a:pt x="2872" y="6695"/>
                    <a:pt x="6777" y="8363"/>
                  </a:cubicBezTo>
                  <a:lnTo>
                    <a:pt x="469157" y="8363"/>
                  </a:lnTo>
                  <a:cubicBezTo>
                    <a:pt x="473061" y="6694"/>
                    <a:pt x="475809" y="3612"/>
                    <a:pt x="475846" y="-86"/>
                  </a:cubicBezTo>
                  <a:lnTo>
                    <a:pt x="99" y="-86"/>
                  </a:lnTo>
                  <a:close/>
                </a:path>
              </a:pathLst>
            </a:custGeom>
            <a:solidFill>
              <a:srgbClr val="3A532A"/>
            </a:solidFill>
            <a:ln w="22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023110" y="2791644"/>
            <a:ext cx="8122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4D9685">
                      <a:alpha val="43137"/>
                    </a:srgbClr>
                  </a:outerShdw>
                </a:effectLst>
                <a:cs typeface="+mn-ea"/>
                <a:sym typeface="+mn-lt"/>
              </a:rPr>
              <a:t>欢迎各位参加</a:t>
            </a:r>
            <a:r>
              <a:rPr lang="en-US" altLang="zh-CN" spc="300" dirty="0">
                <a:solidFill>
                  <a:schemeClr val="bg1"/>
                </a:solidFill>
                <a:effectLst>
                  <a:outerShdw blurRad="38100" dist="38100" dir="2700000" algn="tl">
                    <a:srgbClr val="4D9685">
                      <a:alpha val="43137"/>
                    </a:srgbClr>
                  </a:outerShdw>
                </a:effectLst>
                <a:cs typeface="+mn-ea"/>
                <a:sym typeface="+mn-lt"/>
              </a:rPr>
              <a:t>20XX</a:t>
            </a:r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4D9685">
                      <a:alpha val="43137"/>
                    </a:srgbClr>
                  </a:outerShdw>
                </a:effectLst>
                <a:cs typeface="+mn-ea"/>
                <a:sym typeface="+mn-lt"/>
              </a:rPr>
              <a:t>年小学</a:t>
            </a:r>
            <a:r>
              <a:rPr lang="en-US" altLang="zh-CN" spc="300" dirty="0">
                <a:solidFill>
                  <a:schemeClr val="bg1"/>
                </a:solidFill>
                <a:effectLst>
                  <a:outerShdw blurRad="38100" dist="38100" dir="2700000" algn="tl">
                    <a:srgbClr val="4D9685">
                      <a:alpha val="43137"/>
                    </a:srgbClr>
                  </a:outerShdw>
                </a:effectLst>
                <a:cs typeface="+mn-ea"/>
                <a:sym typeface="+mn-lt"/>
              </a:rPr>
              <a:t>5</a:t>
            </a:r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4D9685">
                      <a:alpha val="43137"/>
                    </a:srgbClr>
                  </a:outerShdw>
                </a:effectLst>
                <a:cs typeface="+mn-ea"/>
                <a:sym typeface="+mn-lt"/>
              </a:rPr>
              <a:t>年级家长会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71930" y="939369"/>
            <a:ext cx="92252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n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tile tx="0" ty="0" sx="100000" sy="100000" flip="none" algn="tl"/>
                </a:blipFill>
                <a:effectLst/>
                <a:uFillTx/>
                <a:latin typeface="包图小白体" panose="02010601030101010101" pitchFamily="2" charset="-122"/>
                <a:ea typeface="包图小白体" panose="02010601030101010101" pitchFamily="2" charset="-122"/>
                <a:cs typeface="+mn-ea"/>
                <a:sym typeface="+mn-lt"/>
              </a:rPr>
              <a:t>感谢家长参会</a:t>
            </a:r>
          </a:p>
        </p:txBody>
      </p:sp>
      <p:grpSp>
        <p:nvGrpSpPr>
          <p:cNvPr id="693" name="图形 691">
            <a:extLst>
              <a:ext uri="{FF2B5EF4-FFF2-40B4-BE49-F238E27FC236}">
                <a16:creationId xmlns:a16="http://schemas.microsoft.com/office/drawing/2014/main" id="{32FA088E-E561-DBBE-1E57-BF0871CA2005}"/>
              </a:ext>
            </a:extLst>
          </p:cNvPr>
          <p:cNvGrpSpPr/>
          <p:nvPr/>
        </p:nvGrpSpPr>
        <p:grpSpPr>
          <a:xfrm>
            <a:off x="8519038" y="4711737"/>
            <a:ext cx="1039427" cy="1875612"/>
            <a:chOff x="5419698" y="3225551"/>
            <a:chExt cx="2591066" cy="5154959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C52498D1-131C-228C-9DEA-875FB4AE9ACE}"/>
                </a:ext>
              </a:extLst>
            </p:cNvPr>
            <p:cNvSpPr/>
            <p:nvPr/>
          </p:nvSpPr>
          <p:spPr>
            <a:xfrm>
              <a:off x="5419698" y="3873890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61EB3910-48EF-3721-9CAA-AA6AF04672D6}"/>
                </a:ext>
              </a:extLst>
            </p:cNvPr>
            <p:cNvSpPr/>
            <p:nvPr/>
          </p:nvSpPr>
          <p:spPr>
            <a:xfrm rot="-1080331">
              <a:off x="6017136" y="3805248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8618D99-8897-9AAC-AE84-3638BF9C4C10}"/>
                </a:ext>
              </a:extLst>
            </p:cNvPr>
            <p:cNvSpPr/>
            <p:nvPr/>
          </p:nvSpPr>
          <p:spPr>
            <a:xfrm>
              <a:off x="5456731" y="3987733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F4E059C0-37BC-0C35-86C7-B3BD9F60E025}"/>
                </a:ext>
              </a:extLst>
            </p:cNvPr>
            <p:cNvSpPr/>
            <p:nvPr/>
          </p:nvSpPr>
          <p:spPr>
            <a:xfrm rot="-1079571">
              <a:off x="5472181" y="4066618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877B4E06-AFFA-84EF-ED84-7AB2B5DED03D}"/>
                </a:ext>
              </a:extLst>
            </p:cNvPr>
            <p:cNvSpPr/>
            <p:nvPr/>
          </p:nvSpPr>
          <p:spPr>
            <a:xfrm>
              <a:off x="5447587" y="3959558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8C36D34E-8A58-8C9B-C30F-5A3E7560060C}"/>
                </a:ext>
              </a:extLst>
            </p:cNvPr>
            <p:cNvSpPr/>
            <p:nvPr/>
          </p:nvSpPr>
          <p:spPr>
            <a:xfrm>
              <a:off x="5419698" y="3873890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1A2BFF12-84C1-033B-EAD8-B393C81B34AA}"/>
                </a:ext>
              </a:extLst>
            </p:cNvPr>
            <p:cNvSpPr/>
            <p:nvPr/>
          </p:nvSpPr>
          <p:spPr>
            <a:xfrm rot="-846344">
              <a:off x="5933404" y="3427248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ED0EA169-75B5-B03E-BC61-CE10726AF7DB}"/>
                </a:ext>
              </a:extLst>
            </p:cNvPr>
            <p:cNvSpPr/>
            <p:nvPr/>
          </p:nvSpPr>
          <p:spPr>
            <a:xfrm>
              <a:off x="5606979" y="3457895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268AF157-2B7D-1422-A31E-23824A2148B7}"/>
                </a:ext>
              </a:extLst>
            </p:cNvPr>
            <p:cNvSpPr/>
            <p:nvPr/>
          </p:nvSpPr>
          <p:spPr>
            <a:xfrm>
              <a:off x="5557258" y="3574024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0347A7EA-304A-3A4B-9167-81DB55C925D3}"/>
                </a:ext>
              </a:extLst>
            </p:cNvPr>
            <p:cNvSpPr/>
            <p:nvPr/>
          </p:nvSpPr>
          <p:spPr>
            <a:xfrm rot="-845926">
              <a:off x="5570422" y="3647074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A0AD8F49-69CE-C63A-2127-F20E7EAA8874}"/>
                </a:ext>
              </a:extLst>
            </p:cNvPr>
            <p:cNvSpPr/>
            <p:nvPr/>
          </p:nvSpPr>
          <p:spPr>
            <a:xfrm>
              <a:off x="5549943" y="3545278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8F1BCDAA-CDEB-B5FB-C9BE-D0BFAF5C072F}"/>
                </a:ext>
              </a:extLst>
            </p:cNvPr>
            <p:cNvSpPr/>
            <p:nvPr/>
          </p:nvSpPr>
          <p:spPr>
            <a:xfrm>
              <a:off x="5527997" y="3457895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8047AAB1-340F-80B1-84DD-7487917A18A6}"/>
                </a:ext>
              </a:extLst>
            </p:cNvPr>
            <p:cNvSpPr/>
            <p:nvPr/>
          </p:nvSpPr>
          <p:spPr>
            <a:xfrm rot="-468991">
              <a:off x="6382106" y="3221152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50E1A48D-03C3-E4EF-9D93-CBD635A354B7}"/>
                </a:ext>
              </a:extLst>
            </p:cNvPr>
            <p:cNvSpPr/>
            <p:nvPr/>
          </p:nvSpPr>
          <p:spPr>
            <a:xfrm>
              <a:off x="6236429" y="3225581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899C6CA9-1E37-E580-DD5E-BCA6FFF99400}"/>
                </a:ext>
              </a:extLst>
            </p:cNvPr>
            <p:cNvSpPr/>
            <p:nvPr/>
          </p:nvSpPr>
          <p:spPr>
            <a:xfrm>
              <a:off x="6171506" y="3344167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8BF8F8B9-0F1D-C165-447E-464524FEA1AA}"/>
                </a:ext>
              </a:extLst>
            </p:cNvPr>
            <p:cNvSpPr/>
            <p:nvPr/>
          </p:nvSpPr>
          <p:spPr>
            <a:xfrm>
              <a:off x="6178993" y="3398859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8016B52D-1E33-0AC7-A9F4-605350C15D49}"/>
                </a:ext>
              </a:extLst>
            </p:cNvPr>
            <p:cNvSpPr/>
            <p:nvPr/>
          </p:nvSpPr>
          <p:spPr>
            <a:xfrm>
              <a:off x="6167449" y="3314792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4EC5FB71-2BF4-2509-F91A-62EA11B2E808}"/>
                </a:ext>
              </a:extLst>
            </p:cNvPr>
            <p:cNvSpPr/>
            <p:nvPr/>
          </p:nvSpPr>
          <p:spPr>
            <a:xfrm>
              <a:off x="6155219" y="3225581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1AAAEA5F-7B28-E43E-70F7-BA6A3DD1235D}"/>
                </a:ext>
              </a:extLst>
            </p:cNvPr>
            <p:cNvSpPr/>
            <p:nvPr/>
          </p:nvSpPr>
          <p:spPr>
            <a:xfrm>
              <a:off x="5807404" y="3902922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AB41CD53-423D-70DF-C02B-DA24EA329609}"/>
                </a:ext>
              </a:extLst>
            </p:cNvPr>
            <p:cNvSpPr/>
            <p:nvPr/>
          </p:nvSpPr>
          <p:spPr>
            <a:xfrm>
              <a:off x="5880156" y="3902922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80076A2D-6F22-4F5D-3F28-EEC27E00CB36}"/>
                </a:ext>
              </a:extLst>
            </p:cNvPr>
            <p:cNvSpPr/>
            <p:nvPr/>
          </p:nvSpPr>
          <p:spPr>
            <a:xfrm rot="179195">
              <a:off x="6981823" y="4336224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EAF3AB4C-21D7-1C85-EB1A-C43BF6202D8F}"/>
                </a:ext>
              </a:extLst>
            </p:cNvPr>
            <p:cNvSpPr/>
            <p:nvPr/>
          </p:nvSpPr>
          <p:spPr>
            <a:xfrm>
              <a:off x="6983322" y="4338691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7D5CE77F-28F0-7765-A63A-F32025D46257}"/>
                </a:ext>
              </a:extLst>
            </p:cNvPr>
            <p:cNvSpPr/>
            <p:nvPr/>
          </p:nvSpPr>
          <p:spPr>
            <a:xfrm rot="178852">
              <a:off x="7061630" y="4458057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B54A75E0-FA63-95C3-7244-95748504DA04}"/>
                </a:ext>
              </a:extLst>
            </p:cNvPr>
            <p:cNvSpPr/>
            <p:nvPr/>
          </p:nvSpPr>
          <p:spPr>
            <a:xfrm>
              <a:off x="7059275" y="4508769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A379BAC2-0204-DAD9-834D-6B9803058033}"/>
                </a:ext>
              </a:extLst>
            </p:cNvPr>
            <p:cNvSpPr/>
            <p:nvPr/>
          </p:nvSpPr>
          <p:spPr>
            <a:xfrm>
              <a:off x="7063732" y="4424016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E570E3DD-224B-BEBC-B0DF-192346695878}"/>
                </a:ext>
              </a:extLst>
            </p:cNvPr>
            <p:cNvSpPr/>
            <p:nvPr/>
          </p:nvSpPr>
          <p:spPr>
            <a:xfrm rot="179195">
              <a:off x="7066740" y="4338508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C8FEE9E6-A001-BA4F-5B52-15589F02A680}"/>
                </a:ext>
              </a:extLst>
            </p:cNvPr>
            <p:cNvSpPr/>
            <p:nvPr/>
          </p:nvSpPr>
          <p:spPr>
            <a:xfrm rot="94552">
              <a:off x="6767659" y="3435521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91B59BE4-2A92-7A8D-30A6-48F121C3DAD0}"/>
                </a:ext>
              </a:extLst>
            </p:cNvPr>
            <p:cNvSpPr/>
            <p:nvPr/>
          </p:nvSpPr>
          <p:spPr>
            <a:xfrm>
              <a:off x="6797413" y="3436235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BAC6A039-5D04-7693-A899-C32C6470CBC4}"/>
                </a:ext>
              </a:extLst>
            </p:cNvPr>
            <p:cNvSpPr/>
            <p:nvPr/>
          </p:nvSpPr>
          <p:spPr>
            <a:xfrm>
              <a:off x="6809129" y="3553850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C6FAB334-B34C-1222-6DDE-FBA787C07E67}"/>
                </a:ext>
              </a:extLst>
            </p:cNvPr>
            <p:cNvSpPr/>
            <p:nvPr/>
          </p:nvSpPr>
          <p:spPr>
            <a:xfrm rot="94208">
              <a:off x="6808576" y="3611046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A898083E-48E2-0F58-6180-C6BC5B08068B}"/>
                </a:ext>
              </a:extLst>
            </p:cNvPr>
            <p:cNvSpPr/>
            <p:nvPr/>
          </p:nvSpPr>
          <p:spPr>
            <a:xfrm>
              <a:off x="6810729" y="3524189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597F442D-1115-C9FE-800F-2F9DCB46348A}"/>
                </a:ext>
              </a:extLst>
            </p:cNvPr>
            <p:cNvSpPr/>
            <p:nvPr/>
          </p:nvSpPr>
          <p:spPr>
            <a:xfrm>
              <a:off x="6811243" y="3434121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3292F4AB-035B-F962-456B-A82565EB6CFD}"/>
                </a:ext>
              </a:extLst>
            </p:cNvPr>
            <p:cNvSpPr/>
            <p:nvPr/>
          </p:nvSpPr>
          <p:spPr>
            <a:xfrm>
              <a:off x="6797413" y="3998648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B45C6D22-1B38-33E6-6D0B-0D2A80CE2224}"/>
                </a:ext>
              </a:extLst>
            </p:cNvPr>
            <p:cNvSpPr/>
            <p:nvPr/>
          </p:nvSpPr>
          <p:spPr>
            <a:xfrm>
              <a:off x="6866450" y="4015736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570DE09A-AAAB-EEB7-D04E-2734C5CA67C7}"/>
                </a:ext>
              </a:extLst>
            </p:cNvPr>
            <p:cNvSpPr/>
            <p:nvPr/>
          </p:nvSpPr>
          <p:spPr>
            <a:xfrm>
              <a:off x="6995095" y="4166555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3F639A3E-7113-52BF-9691-D3D9B702890C}"/>
                </a:ext>
              </a:extLst>
            </p:cNvPr>
            <p:cNvSpPr/>
            <p:nvPr/>
          </p:nvSpPr>
          <p:spPr>
            <a:xfrm>
              <a:off x="7080134" y="4188787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F238D36E-CA63-88B9-F48D-12380900FE3B}"/>
                </a:ext>
              </a:extLst>
            </p:cNvPr>
            <p:cNvSpPr/>
            <p:nvPr/>
          </p:nvSpPr>
          <p:spPr>
            <a:xfrm rot="877195">
              <a:off x="7801301" y="4303759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A0AD5EE0-378C-FA1D-F3BF-46D94D124A9E}"/>
                </a:ext>
              </a:extLst>
            </p:cNvPr>
            <p:cNvSpPr/>
            <p:nvPr/>
          </p:nvSpPr>
          <p:spPr>
            <a:xfrm>
              <a:off x="7791938" y="4335776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BC427242-5838-9FBC-A9D6-4CE381A3C832}"/>
                </a:ext>
              </a:extLst>
            </p:cNvPr>
            <p:cNvSpPr/>
            <p:nvPr/>
          </p:nvSpPr>
          <p:spPr>
            <a:xfrm>
              <a:off x="7813254" y="4253709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164C7638-0CE2-B74B-6016-A35DCD37E085}"/>
                </a:ext>
              </a:extLst>
            </p:cNvPr>
            <p:cNvSpPr/>
            <p:nvPr/>
          </p:nvSpPr>
          <p:spPr>
            <a:xfrm>
              <a:off x="7817826" y="4166555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29D3E8AC-A3AF-7192-21A2-9A464CC3D726}"/>
                </a:ext>
              </a:extLst>
            </p:cNvPr>
            <p:cNvSpPr/>
            <p:nvPr/>
          </p:nvSpPr>
          <p:spPr>
            <a:xfrm>
              <a:off x="6546804" y="3456387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1A9508F2-96F8-B77F-E62E-38AE870FD7C3}"/>
                </a:ext>
              </a:extLst>
            </p:cNvPr>
            <p:cNvSpPr/>
            <p:nvPr/>
          </p:nvSpPr>
          <p:spPr>
            <a:xfrm>
              <a:off x="6419766" y="3833371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9735028E-302D-473F-D35B-0AA38E799527}"/>
                </a:ext>
              </a:extLst>
            </p:cNvPr>
            <p:cNvSpPr/>
            <p:nvPr/>
          </p:nvSpPr>
          <p:spPr>
            <a:xfrm>
              <a:off x="6506405" y="3837886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E2BB1F8E-959D-3C07-D251-7070EF839A6F}"/>
                </a:ext>
              </a:extLst>
            </p:cNvPr>
            <p:cNvSpPr/>
            <p:nvPr/>
          </p:nvSpPr>
          <p:spPr>
            <a:xfrm>
              <a:off x="6585787" y="3952986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33A406AE-0E98-575C-73FF-1D103AF7FCED}"/>
                </a:ext>
              </a:extLst>
            </p:cNvPr>
            <p:cNvSpPr/>
            <p:nvPr/>
          </p:nvSpPr>
          <p:spPr>
            <a:xfrm>
              <a:off x="6584529" y="4008021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0AE60F30-CE73-0F1C-09C3-E42964FB32AB}"/>
                </a:ext>
              </a:extLst>
            </p:cNvPr>
            <p:cNvSpPr/>
            <p:nvPr/>
          </p:nvSpPr>
          <p:spPr>
            <a:xfrm>
              <a:off x="6588930" y="3923325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E808E716-658E-37A8-A0D6-11916DAF0CC6}"/>
                </a:ext>
              </a:extLst>
            </p:cNvPr>
            <p:cNvSpPr/>
            <p:nvPr/>
          </p:nvSpPr>
          <p:spPr>
            <a:xfrm rot="179539">
              <a:off x="6592017" y="3837743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FE90677B-837E-C0C5-44D4-E46DEEDE715B}"/>
                </a:ext>
              </a:extLst>
            </p:cNvPr>
            <p:cNvSpPr/>
            <p:nvPr/>
          </p:nvSpPr>
          <p:spPr>
            <a:xfrm>
              <a:off x="5652242" y="5122961"/>
              <a:ext cx="2308860" cy="3257550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40467822-D907-A018-33E3-FC09C38BC03F}"/>
                </a:ext>
              </a:extLst>
            </p:cNvPr>
            <p:cNvSpPr/>
            <p:nvPr/>
          </p:nvSpPr>
          <p:spPr>
            <a:xfrm>
              <a:off x="5652242" y="580304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413C1632-76EB-81FB-94BD-9F5DF85118D6}"/>
                </a:ext>
              </a:extLst>
            </p:cNvPr>
            <p:cNvSpPr/>
            <p:nvPr/>
          </p:nvSpPr>
          <p:spPr>
            <a:xfrm>
              <a:off x="5652242" y="6380261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F30E067F-C6D1-C580-70AB-EAEB33F52320}"/>
                </a:ext>
              </a:extLst>
            </p:cNvPr>
            <p:cNvSpPr/>
            <p:nvPr/>
          </p:nvSpPr>
          <p:spPr>
            <a:xfrm>
              <a:off x="5652242" y="682031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BE5BFF3-B514-F5CD-04F7-87E0D560D9E2}"/>
                </a:ext>
              </a:extLst>
            </p:cNvPr>
            <p:cNvSpPr/>
            <p:nvPr/>
          </p:nvSpPr>
          <p:spPr>
            <a:xfrm>
              <a:off x="5652242" y="7260371"/>
              <a:ext cx="2308860" cy="342900"/>
            </a:xfrm>
            <a:custGeom>
              <a:avLst/>
              <a:gdLst>
                <a:gd name="connsiteX0" fmla="*/ 0 w 2308860"/>
                <a:gd name="connsiteY0" fmla="*/ 0 h 342900"/>
                <a:gd name="connsiteX1" fmla="*/ 2308860 w 2308860"/>
                <a:gd name="connsiteY1" fmla="*/ 0 h 342900"/>
                <a:gd name="connsiteX2" fmla="*/ 2308860 w 2308860"/>
                <a:gd name="connsiteY2" fmla="*/ 342900 h 342900"/>
                <a:gd name="connsiteX3" fmla="*/ 0 w 2308860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42900">
                  <a:moveTo>
                    <a:pt x="0" y="0"/>
                  </a:moveTo>
                  <a:lnTo>
                    <a:pt x="2308860" y="0"/>
                  </a:lnTo>
                  <a:lnTo>
                    <a:pt x="2308860" y="342900"/>
                  </a:lnTo>
                  <a:lnTo>
                    <a:pt x="0" y="34290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663" name="图片 662">
            <a:extLst>
              <a:ext uri="{FF2B5EF4-FFF2-40B4-BE49-F238E27FC236}">
                <a16:creationId xmlns:a16="http://schemas.microsoft.com/office/drawing/2014/main" id="{B296E528-8290-A668-2096-5B40F412B0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6564" y="4628600"/>
            <a:ext cx="2889382" cy="3215779"/>
          </a:xfrm>
          <a:prstGeom prst="rect">
            <a:avLst/>
          </a:prstGeom>
        </p:spPr>
      </p:pic>
      <p:pic>
        <p:nvPicPr>
          <p:cNvPr id="746" name="图片 745" descr="D:\51PPT模板网\51pptmoban.com\图片001.jpg">
            <a:extLst>
              <a:ext uri="{FF2B5EF4-FFF2-40B4-BE49-F238E27FC236}">
                <a16:creationId xmlns:a16="http://schemas.microsoft.com/office/drawing/2014/main" id="{C9901356-C558-324C-0F32-DF1F538437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74" y="2260292"/>
            <a:ext cx="1883907" cy="3328587"/>
          </a:xfrm>
          <a:prstGeom prst="rect">
            <a:avLst/>
          </a:prstGeom>
        </p:spPr>
      </p:pic>
      <p:pic>
        <p:nvPicPr>
          <p:cNvPr id="747" name="图片 746">
            <a:extLst>
              <a:ext uri="{FF2B5EF4-FFF2-40B4-BE49-F238E27FC236}">
                <a16:creationId xmlns:a16="http://schemas.microsoft.com/office/drawing/2014/main" id="{9BADEC1D-275B-A76A-4D30-23829BCBBB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6777" y="4105855"/>
            <a:ext cx="954915" cy="1485763"/>
          </a:xfrm>
          <a:prstGeom prst="rect">
            <a:avLst/>
          </a:prstGeom>
        </p:spPr>
      </p:pic>
      <p:sp>
        <p:nvSpPr>
          <p:cNvPr id="750" name="任意多边形: 形状 749">
            <a:extLst>
              <a:ext uri="{FF2B5EF4-FFF2-40B4-BE49-F238E27FC236}">
                <a16:creationId xmlns:a16="http://schemas.microsoft.com/office/drawing/2014/main" id="{204A3C3F-D691-B0C7-A8E0-11F204CA02A6}"/>
              </a:ext>
            </a:extLst>
          </p:cNvPr>
          <p:cNvSpPr/>
          <p:nvPr/>
        </p:nvSpPr>
        <p:spPr>
          <a:xfrm>
            <a:off x="5374131" y="3923162"/>
            <a:ext cx="1443500" cy="2904829"/>
          </a:xfrm>
          <a:custGeom>
            <a:avLst/>
            <a:gdLst>
              <a:gd name="connsiteX0" fmla="*/ 80039 w 1443500"/>
              <a:gd name="connsiteY0" fmla="*/ -21 h 2904829"/>
              <a:gd name="connsiteX1" fmla="*/ -157 w 1443500"/>
              <a:gd name="connsiteY1" fmla="*/ 80175 h 2904829"/>
              <a:gd name="connsiteX2" fmla="*/ -157 w 1443500"/>
              <a:gd name="connsiteY2" fmla="*/ 2904808 h 2904829"/>
              <a:gd name="connsiteX3" fmla="*/ 189114 w 1443500"/>
              <a:gd name="connsiteY3" fmla="*/ 2904808 h 2904829"/>
              <a:gd name="connsiteX4" fmla="*/ 189114 w 1443500"/>
              <a:gd name="connsiteY4" fmla="*/ 2416639 h 2904829"/>
              <a:gd name="connsiteX5" fmla="*/ 1254072 w 1443500"/>
              <a:gd name="connsiteY5" fmla="*/ 2416639 h 2904829"/>
              <a:gd name="connsiteX6" fmla="*/ 1254072 w 1443500"/>
              <a:gd name="connsiteY6" fmla="*/ 2904808 h 2904829"/>
              <a:gd name="connsiteX7" fmla="*/ 1443344 w 1443500"/>
              <a:gd name="connsiteY7" fmla="*/ 2904808 h 2904829"/>
              <a:gd name="connsiteX8" fmla="*/ 1443344 w 1443500"/>
              <a:gd name="connsiteY8" fmla="*/ 80175 h 2904829"/>
              <a:gd name="connsiteX9" fmla="*/ 1363147 w 1443500"/>
              <a:gd name="connsiteY9" fmla="*/ -21 h 2904829"/>
              <a:gd name="connsiteX10" fmla="*/ 189119 w 1443500"/>
              <a:gd name="connsiteY10" fmla="*/ 191298 h 2904829"/>
              <a:gd name="connsiteX11" fmla="*/ 378391 w 1443500"/>
              <a:gd name="connsiteY11" fmla="*/ 191298 h 2904829"/>
              <a:gd name="connsiteX12" fmla="*/ 378391 w 1443500"/>
              <a:gd name="connsiteY12" fmla="*/ 1135052 h 2904829"/>
              <a:gd name="connsiteX13" fmla="*/ 189119 w 1443500"/>
              <a:gd name="connsiteY13" fmla="*/ 1135052 h 2904829"/>
              <a:gd name="connsiteX14" fmla="*/ 481022 w 1443500"/>
              <a:gd name="connsiteY14" fmla="*/ 191298 h 2904829"/>
              <a:gd name="connsiteX15" fmla="*/ 670294 w 1443500"/>
              <a:gd name="connsiteY15" fmla="*/ 191298 h 2904829"/>
              <a:gd name="connsiteX16" fmla="*/ 670294 w 1443500"/>
              <a:gd name="connsiteY16" fmla="*/ 1135052 h 2904829"/>
              <a:gd name="connsiteX17" fmla="*/ 481022 w 1443500"/>
              <a:gd name="connsiteY17" fmla="*/ 1135052 h 2904829"/>
              <a:gd name="connsiteX18" fmla="*/ 772891 w 1443500"/>
              <a:gd name="connsiteY18" fmla="*/ 191298 h 2904829"/>
              <a:gd name="connsiteX19" fmla="*/ 962162 w 1443500"/>
              <a:gd name="connsiteY19" fmla="*/ 191298 h 2904829"/>
              <a:gd name="connsiteX20" fmla="*/ 962162 w 1443500"/>
              <a:gd name="connsiteY20" fmla="*/ 1135052 h 2904829"/>
              <a:gd name="connsiteX21" fmla="*/ 772891 w 1443500"/>
              <a:gd name="connsiteY21" fmla="*/ 1135052 h 2904829"/>
              <a:gd name="connsiteX22" fmla="*/ 1064794 w 1443500"/>
              <a:gd name="connsiteY22" fmla="*/ 191298 h 2904829"/>
              <a:gd name="connsiteX23" fmla="*/ 1254065 w 1443500"/>
              <a:gd name="connsiteY23" fmla="*/ 191298 h 2904829"/>
              <a:gd name="connsiteX24" fmla="*/ 1254065 w 1443500"/>
              <a:gd name="connsiteY24" fmla="*/ 1135052 h 2904829"/>
              <a:gd name="connsiteX25" fmla="*/ 1064794 w 1443500"/>
              <a:gd name="connsiteY25" fmla="*/ 1135052 h 2904829"/>
              <a:gd name="connsiteX26" fmla="*/ 189107 w 1443500"/>
              <a:gd name="connsiteY26" fmla="*/ 1732813 h 2904829"/>
              <a:gd name="connsiteX27" fmla="*/ 1254065 w 1443500"/>
              <a:gd name="connsiteY27" fmla="*/ 1732813 h 2904829"/>
              <a:gd name="connsiteX28" fmla="*/ 1254065 w 1443500"/>
              <a:gd name="connsiteY28" fmla="*/ 2305723 h 2904829"/>
              <a:gd name="connsiteX29" fmla="*/ 189107 w 1443500"/>
              <a:gd name="connsiteY29" fmla="*/ 2305723 h 290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43500" h="2904829">
                <a:moveTo>
                  <a:pt x="80039" y="-21"/>
                </a:moveTo>
                <a:cubicBezTo>
                  <a:pt x="35610" y="-21"/>
                  <a:pt x="-157" y="35746"/>
                  <a:pt x="-157" y="80175"/>
                </a:cubicBezTo>
                <a:lnTo>
                  <a:pt x="-157" y="2904808"/>
                </a:lnTo>
                <a:lnTo>
                  <a:pt x="189114" y="2904808"/>
                </a:lnTo>
                <a:lnTo>
                  <a:pt x="189114" y="2416639"/>
                </a:lnTo>
                <a:lnTo>
                  <a:pt x="1254072" y="2416639"/>
                </a:lnTo>
                <a:lnTo>
                  <a:pt x="1254072" y="2904808"/>
                </a:lnTo>
                <a:lnTo>
                  <a:pt x="1443344" y="2904808"/>
                </a:lnTo>
                <a:lnTo>
                  <a:pt x="1443344" y="80175"/>
                </a:lnTo>
                <a:cubicBezTo>
                  <a:pt x="1443344" y="35746"/>
                  <a:pt x="1407577" y="-21"/>
                  <a:pt x="1363147" y="-21"/>
                </a:cubicBezTo>
                <a:close/>
                <a:moveTo>
                  <a:pt x="189119" y="191298"/>
                </a:moveTo>
                <a:lnTo>
                  <a:pt x="378391" y="191298"/>
                </a:lnTo>
                <a:lnTo>
                  <a:pt x="378391" y="1135052"/>
                </a:lnTo>
                <a:lnTo>
                  <a:pt x="189119" y="1135052"/>
                </a:lnTo>
                <a:close/>
                <a:moveTo>
                  <a:pt x="481022" y="191298"/>
                </a:moveTo>
                <a:lnTo>
                  <a:pt x="670294" y="191298"/>
                </a:lnTo>
                <a:lnTo>
                  <a:pt x="670294" y="1135052"/>
                </a:lnTo>
                <a:lnTo>
                  <a:pt x="481022" y="1135052"/>
                </a:lnTo>
                <a:close/>
                <a:moveTo>
                  <a:pt x="772891" y="191298"/>
                </a:moveTo>
                <a:lnTo>
                  <a:pt x="962162" y="191298"/>
                </a:lnTo>
                <a:lnTo>
                  <a:pt x="962162" y="1135052"/>
                </a:lnTo>
                <a:lnTo>
                  <a:pt x="772891" y="1135052"/>
                </a:lnTo>
                <a:close/>
                <a:moveTo>
                  <a:pt x="1064794" y="191298"/>
                </a:moveTo>
                <a:lnTo>
                  <a:pt x="1254065" y="191298"/>
                </a:lnTo>
                <a:lnTo>
                  <a:pt x="1254065" y="1135052"/>
                </a:lnTo>
                <a:lnTo>
                  <a:pt x="1064794" y="1135052"/>
                </a:lnTo>
                <a:close/>
                <a:moveTo>
                  <a:pt x="189107" y="1732813"/>
                </a:moveTo>
                <a:lnTo>
                  <a:pt x="1254065" y="1732813"/>
                </a:lnTo>
                <a:lnTo>
                  <a:pt x="1254065" y="2305723"/>
                </a:lnTo>
                <a:lnTo>
                  <a:pt x="189107" y="2305723"/>
                </a:lnTo>
                <a:close/>
              </a:path>
            </a:pathLst>
          </a:custGeom>
          <a:solidFill>
            <a:srgbClr val="241C1C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1" name="任意多边形: 形状 750">
            <a:extLst>
              <a:ext uri="{FF2B5EF4-FFF2-40B4-BE49-F238E27FC236}">
                <a16:creationId xmlns:a16="http://schemas.microsoft.com/office/drawing/2014/main" id="{198403E8-11C2-4897-8ECD-55DAA430FA14}"/>
              </a:ext>
            </a:extLst>
          </p:cNvPr>
          <p:cNvSpPr/>
          <p:nvPr/>
        </p:nvSpPr>
        <p:spPr>
          <a:xfrm>
            <a:off x="4303025" y="4866336"/>
            <a:ext cx="3375557" cy="1991664"/>
          </a:xfrm>
          <a:custGeom>
            <a:avLst/>
            <a:gdLst>
              <a:gd name="connsiteX0" fmla="*/ -157 w 3375557"/>
              <a:gd name="connsiteY0" fmla="*/ -21 h 1991664"/>
              <a:gd name="connsiteX1" fmla="*/ -157 w 3375557"/>
              <a:gd name="connsiteY1" fmla="*/ 1991643 h 1991664"/>
              <a:gd name="connsiteX2" fmla="*/ 258912 w 3375557"/>
              <a:gd name="connsiteY2" fmla="*/ 1991643 h 1991664"/>
              <a:gd name="connsiteX3" fmla="*/ 258912 w 3375557"/>
              <a:gd name="connsiteY3" fmla="*/ 1265457 h 1991664"/>
              <a:gd name="connsiteX4" fmla="*/ 3116298 w 3375557"/>
              <a:gd name="connsiteY4" fmla="*/ 1265457 h 1991664"/>
              <a:gd name="connsiteX5" fmla="*/ 3116298 w 3375557"/>
              <a:gd name="connsiteY5" fmla="*/ 1991643 h 1991664"/>
              <a:gd name="connsiteX6" fmla="*/ 3375401 w 3375557"/>
              <a:gd name="connsiteY6" fmla="*/ 1991643 h 1991664"/>
              <a:gd name="connsiteX7" fmla="*/ 3375401 w 3375557"/>
              <a:gd name="connsiteY7" fmla="*/ -21 h 1991664"/>
              <a:gd name="connsiteX8" fmla="*/ -146 w 3375557"/>
              <a:gd name="connsiteY8" fmla="*/ -21 h 199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5557" h="1991664">
                <a:moveTo>
                  <a:pt x="-157" y="-21"/>
                </a:moveTo>
                <a:lnTo>
                  <a:pt x="-157" y="1991643"/>
                </a:lnTo>
                <a:lnTo>
                  <a:pt x="258912" y="1991643"/>
                </a:lnTo>
                <a:lnTo>
                  <a:pt x="258912" y="1265457"/>
                </a:lnTo>
                <a:lnTo>
                  <a:pt x="3116298" y="1265457"/>
                </a:lnTo>
                <a:lnTo>
                  <a:pt x="3116298" y="1991643"/>
                </a:lnTo>
                <a:lnTo>
                  <a:pt x="3375401" y="1991643"/>
                </a:lnTo>
                <a:lnTo>
                  <a:pt x="3375401" y="-21"/>
                </a:lnTo>
                <a:lnTo>
                  <a:pt x="-146" y="-21"/>
                </a:lnTo>
                <a:close/>
              </a:path>
            </a:pathLst>
          </a:custGeom>
          <a:solidFill>
            <a:srgbClr val="A57136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2" name="任意多边形: 形状 751">
            <a:extLst>
              <a:ext uri="{FF2B5EF4-FFF2-40B4-BE49-F238E27FC236}">
                <a16:creationId xmlns:a16="http://schemas.microsoft.com/office/drawing/2014/main" id="{57CB56D8-17FB-B13E-545F-D0338DAFBF0B}"/>
              </a:ext>
            </a:extLst>
          </p:cNvPr>
          <p:cNvSpPr/>
          <p:nvPr/>
        </p:nvSpPr>
        <p:spPr>
          <a:xfrm>
            <a:off x="3865387" y="4831307"/>
            <a:ext cx="4250822" cy="95955"/>
          </a:xfrm>
          <a:custGeom>
            <a:avLst/>
            <a:gdLst>
              <a:gd name="connsiteX0" fmla="*/ -157 w 4250822"/>
              <a:gd name="connsiteY0" fmla="*/ -21 h 95955"/>
              <a:gd name="connsiteX1" fmla="*/ 4250666 w 4250822"/>
              <a:gd name="connsiteY1" fmla="*/ -21 h 95955"/>
              <a:gd name="connsiteX2" fmla="*/ 4250666 w 4250822"/>
              <a:gd name="connsiteY2" fmla="*/ 95934 h 95955"/>
              <a:gd name="connsiteX3" fmla="*/ -157 w 4250822"/>
              <a:gd name="connsiteY3" fmla="*/ 95934 h 9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0822" h="95955">
                <a:moveTo>
                  <a:pt x="-157" y="-21"/>
                </a:moveTo>
                <a:lnTo>
                  <a:pt x="4250666" y="-21"/>
                </a:lnTo>
                <a:lnTo>
                  <a:pt x="4250666" y="95934"/>
                </a:lnTo>
                <a:lnTo>
                  <a:pt x="-157" y="95934"/>
                </a:lnTo>
                <a:close/>
              </a:path>
            </a:pathLst>
          </a:custGeom>
          <a:solidFill>
            <a:srgbClr val="704D25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3" name="任意多边形: 形状 752">
            <a:extLst>
              <a:ext uri="{FF2B5EF4-FFF2-40B4-BE49-F238E27FC236}">
                <a16:creationId xmlns:a16="http://schemas.microsoft.com/office/drawing/2014/main" id="{EC8D11A1-ACD4-0CE4-739E-FDEB783AAE6A}"/>
              </a:ext>
            </a:extLst>
          </p:cNvPr>
          <p:cNvSpPr/>
          <p:nvPr/>
        </p:nvSpPr>
        <p:spPr>
          <a:xfrm>
            <a:off x="4562105" y="5091866"/>
            <a:ext cx="2857386" cy="730257"/>
          </a:xfrm>
          <a:custGeom>
            <a:avLst/>
            <a:gdLst>
              <a:gd name="connsiteX0" fmla="*/ -157 w 2857386"/>
              <a:gd name="connsiteY0" fmla="*/ -21 h 730257"/>
              <a:gd name="connsiteX1" fmla="*/ -157 w 2857386"/>
              <a:gd name="connsiteY1" fmla="*/ 730237 h 730257"/>
              <a:gd name="connsiteX2" fmla="*/ 2857229 w 2857386"/>
              <a:gd name="connsiteY2" fmla="*/ 730237 h 730257"/>
              <a:gd name="connsiteX3" fmla="*/ 2857229 w 2857386"/>
              <a:gd name="connsiteY3" fmla="*/ -21 h 730257"/>
              <a:gd name="connsiteX4" fmla="*/ -157 w 2857386"/>
              <a:gd name="connsiteY4" fmla="*/ -21 h 73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386" h="730257">
                <a:moveTo>
                  <a:pt x="-157" y="-21"/>
                </a:moveTo>
                <a:lnTo>
                  <a:pt x="-157" y="730237"/>
                </a:lnTo>
                <a:lnTo>
                  <a:pt x="2857229" y="730237"/>
                </a:lnTo>
                <a:lnTo>
                  <a:pt x="2857229" y="-21"/>
                </a:lnTo>
                <a:lnTo>
                  <a:pt x="-157" y="-21"/>
                </a:lnTo>
                <a:close/>
              </a:path>
            </a:pathLst>
          </a:custGeom>
          <a:solidFill>
            <a:srgbClr val="956631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54" name="图形 18">
            <a:extLst>
              <a:ext uri="{FF2B5EF4-FFF2-40B4-BE49-F238E27FC236}">
                <a16:creationId xmlns:a16="http://schemas.microsoft.com/office/drawing/2014/main" id="{8213A77D-C2AE-1F11-063C-2CADE8156217}"/>
              </a:ext>
            </a:extLst>
          </p:cNvPr>
          <p:cNvGrpSpPr/>
          <p:nvPr/>
        </p:nvGrpSpPr>
        <p:grpSpPr>
          <a:xfrm>
            <a:off x="4253243" y="3742814"/>
            <a:ext cx="387600" cy="1088095"/>
            <a:chOff x="4253243" y="3756568"/>
            <a:chExt cx="387600" cy="1088095"/>
          </a:xfrm>
        </p:grpSpPr>
        <p:grpSp>
          <p:nvGrpSpPr>
            <p:cNvPr id="755" name="图形 18">
              <a:extLst>
                <a:ext uri="{FF2B5EF4-FFF2-40B4-BE49-F238E27FC236}">
                  <a16:creationId xmlns:a16="http://schemas.microsoft.com/office/drawing/2014/main" id="{DAFD4F45-AEF5-B790-422E-762D6EEFB6FA}"/>
                </a:ext>
              </a:extLst>
            </p:cNvPr>
            <p:cNvGrpSpPr/>
            <p:nvPr/>
          </p:nvGrpSpPr>
          <p:grpSpPr>
            <a:xfrm>
              <a:off x="4408387" y="4301242"/>
              <a:ext cx="156022" cy="488981"/>
              <a:chOff x="4408387" y="4301242"/>
              <a:chExt cx="156022" cy="488981"/>
            </a:xfrm>
          </p:grpSpPr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28168686-9634-6E6A-09A4-F57538856CEB}"/>
                  </a:ext>
                </a:extLst>
              </p:cNvPr>
              <p:cNvSpPr/>
              <p:nvPr/>
            </p:nvSpPr>
            <p:spPr>
              <a:xfrm rot="588735">
                <a:off x="4500146" y="4396071"/>
                <a:ext cx="15729" cy="395707"/>
              </a:xfrm>
              <a:custGeom>
                <a:avLst/>
                <a:gdLst>
                  <a:gd name="connsiteX0" fmla="*/ 15661 w 15729"/>
                  <a:gd name="connsiteY0" fmla="*/ -81 h 395707"/>
                  <a:gd name="connsiteX1" fmla="*/ -69 w 15729"/>
                  <a:gd name="connsiteY1" fmla="*/ -81 h 395707"/>
                  <a:gd name="connsiteX2" fmla="*/ -69 w 15729"/>
                  <a:gd name="connsiteY2" fmla="*/ 395626 h 395707"/>
                  <a:gd name="connsiteX3" fmla="*/ 290 w 15729"/>
                  <a:gd name="connsiteY3" fmla="*/ 395626 h 395707"/>
                  <a:gd name="connsiteX4" fmla="*/ 15660 w 15729"/>
                  <a:gd name="connsiteY4" fmla="*/ 380257 h 395707"/>
                  <a:gd name="connsiteX5" fmla="*/ 15660 w 15729"/>
                  <a:gd name="connsiteY5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61" y="-81"/>
                    </a:moveTo>
                    <a:lnTo>
                      <a:pt x="-69" y="-81"/>
                    </a:lnTo>
                    <a:lnTo>
                      <a:pt x="-69" y="395626"/>
                    </a:lnTo>
                    <a:lnTo>
                      <a:pt x="290" y="395626"/>
                    </a:lnTo>
                    <a:cubicBezTo>
                      <a:pt x="8805" y="395626"/>
                      <a:pt x="15660" y="388772"/>
                      <a:pt x="15660" y="380257"/>
                    </a:cubicBezTo>
                    <a:lnTo>
                      <a:pt x="15660" y="-81"/>
                    </a:lnTo>
                    <a:close/>
                  </a:path>
                </a:pathLst>
              </a:custGeom>
              <a:solidFill>
                <a:srgbClr val="CCFF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E0AC135A-84E4-8856-4D6F-D0FC776BE06B}"/>
                  </a:ext>
                </a:extLst>
              </p:cNvPr>
              <p:cNvSpPr/>
              <p:nvPr/>
            </p:nvSpPr>
            <p:spPr>
              <a:xfrm rot="588735">
                <a:off x="4536527" y="4367840"/>
                <a:ext cx="15729" cy="31458"/>
              </a:xfrm>
              <a:custGeom>
                <a:avLst/>
                <a:gdLst>
                  <a:gd name="connsiteX0" fmla="*/ 15664 w 15729"/>
                  <a:gd name="connsiteY0" fmla="*/ -93 h 31458"/>
                  <a:gd name="connsiteX1" fmla="*/ -66 w 15729"/>
                  <a:gd name="connsiteY1" fmla="*/ -93 h 31458"/>
                  <a:gd name="connsiteX2" fmla="*/ -66 w 15729"/>
                  <a:gd name="connsiteY2" fmla="*/ 31366 h 31458"/>
                  <a:gd name="connsiteX3" fmla="*/ 15664 w 15729"/>
                  <a:gd name="connsiteY3" fmla="*/ 31366 h 31458"/>
                  <a:gd name="connsiteX4" fmla="*/ 15664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4" y="-93"/>
                    </a:moveTo>
                    <a:lnTo>
                      <a:pt x="-66" y="-93"/>
                    </a:lnTo>
                    <a:lnTo>
                      <a:pt x="-66" y="31366"/>
                    </a:lnTo>
                    <a:lnTo>
                      <a:pt x="15664" y="31366"/>
                    </a:lnTo>
                    <a:lnTo>
                      <a:pt x="15664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71228E28-2EE9-7F1E-4003-5B80E9568FC7}"/>
                  </a:ext>
                </a:extLst>
              </p:cNvPr>
              <p:cNvSpPr/>
              <p:nvPr/>
            </p:nvSpPr>
            <p:spPr>
              <a:xfrm rot="588735">
                <a:off x="4543750" y="4312185"/>
                <a:ext cx="15729" cy="56255"/>
              </a:xfrm>
              <a:custGeom>
                <a:avLst/>
                <a:gdLst>
                  <a:gd name="connsiteX0" fmla="*/ -65 w 15729"/>
                  <a:gd name="connsiteY0" fmla="*/ -95 h 56255"/>
                  <a:gd name="connsiteX1" fmla="*/ -65 w 15729"/>
                  <a:gd name="connsiteY1" fmla="*/ 56160 h 56255"/>
                  <a:gd name="connsiteX2" fmla="*/ 15665 w 15729"/>
                  <a:gd name="connsiteY2" fmla="*/ 56160 h 56255"/>
                  <a:gd name="connsiteX3" fmla="*/ 15665 w 15729"/>
                  <a:gd name="connsiteY3" fmla="*/ 15275 h 56255"/>
                  <a:gd name="connsiteX4" fmla="*/ 295 w 15729"/>
                  <a:gd name="connsiteY4" fmla="*/ -95 h 56255"/>
                  <a:gd name="connsiteX5" fmla="*/ -64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65" y="-95"/>
                    </a:moveTo>
                    <a:lnTo>
                      <a:pt x="-65" y="56160"/>
                    </a:lnTo>
                    <a:lnTo>
                      <a:pt x="15665" y="56160"/>
                    </a:lnTo>
                    <a:lnTo>
                      <a:pt x="15665" y="15275"/>
                    </a:lnTo>
                    <a:cubicBezTo>
                      <a:pt x="15665" y="6760"/>
                      <a:pt x="8810" y="-95"/>
                      <a:pt x="295" y="-95"/>
                    </a:cubicBezTo>
                    <a:lnTo>
                      <a:pt x="-64" y="-95"/>
                    </a:lnTo>
                    <a:close/>
                  </a:path>
                </a:pathLst>
              </a:custGeom>
              <a:solidFill>
                <a:srgbClr val="4D4D4D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78E17EF3-C4FA-C1D2-29EB-A2397581F733}"/>
                  </a:ext>
                </a:extLst>
              </p:cNvPr>
              <p:cNvSpPr/>
              <p:nvPr/>
            </p:nvSpPr>
            <p:spPr>
              <a:xfrm rot="588735">
                <a:off x="4441990" y="4386012"/>
                <a:ext cx="15729" cy="395707"/>
              </a:xfrm>
              <a:custGeom>
                <a:avLst/>
                <a:gdLst>
                  <a:gd name="connsiteX0" fmla="*/ 15658 w 15729"/>
                  <a:gd name="connsiteY0" fmla="*/ -82 h 395707"/>
                  <a:gd name="connsiteX1" fmla="*/ -72 w 15729"/>
                  <a:gd name="connsiteY1" fmla="*/ -82 h 395707"/>
                  <a:gd name="connsiteX2" fmla="*/ -72 w 15729"/>
                  <a:gd name="connsiteY2" fmla="*/ 380256 h 395707"/>
                  <a:gd name="connsiteX3" fmla="*/ 15298 w 15729"/>
                  <a:gd name="connsiteY3" fmla="*/ 395625 h 395707"/>
                  <a:gd name="connsiteX4" fmla="*/ 15658 w 15729"/>
                  <a:gd name="connsiteY4" fmla="*/ 395625 h 395707"/>
                  <a:gd name="connsiteX5" fmla="*/ 15658 w 15729"/>
                  <a:gd name="connsiteY5" fmla="*/ -82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58" y="-82"/>
                    </a:moveTo>
                    <a:lnTo>
                      <a:pt x="-72" y="-82"/>
                    </a:lnTo>
                    <a:lnTo>
                      <a:pt x="-72" y="380256"/>
                    </a:lnTo>
                    <a:cubicBezTo>
                      <a:pt x="-72" y="388771"/>
                      <a:pt x="6784" y="395625"/>
                      <a:pt x="15298" y="395625"/>
                    </a:cubicBezTo>
                    <a:lnTo>
                      <a:pt x="15658" y="395625"/>
                    </a:lnTo>
                    <a:lnTo>
                      <a:pt x="15658" y="-82"/>
                    </a:lnTo>
                    <a:close/>
                  </a:path>
                </a:pathLst>
              </a:custGeom>
              <a:solidFill>
                <a:srgbClr val="668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245B5B1D-25E8-E0F3-060A-E8E3A0A35ABD}"/>
                  </a:ext>
                </a:extLst>
              </p:cNvPr>
              <p:cNvSpPr/>
              <p:nvPr/>
            </p:nvSpPr>
            <p:spPr>
              <a:xfrm rot="588735">
                <a:off x="4478371" y="4357782"/>
                <a:ext cx="15729" cy="31458"/>
              </a:xfrm>
              <a:custGeom>
                <a:avLst/>
                <a:gdLst>
                  <a:gd name="connsiteX0" fmla="*/ 15661 w 15729"/>
                  <a:gd name="connsiteY0" fmla="*/ -93 h 31458"/>
                  <a:gd name="connsiteX1" fmla="*/ -69 w 15729"/>
                  <a:gd name="connsiteY1" fmla="*/ -93 h 31458"/>
                  <a:gd name="connsiteX2" fmla="*/ -69 w 15729"/>
                  <a:gd name="connsiteY2" fmla="*/ 31365 h 31458"/>
                  <a:gd name="connsiteX3" fmla="*/ 15661 w 15729"/>
                  <a:gd name="connsiteY3" fmla="*/ 31365 h 31458"/>
                  <a:gd name="connsiteX4" fmla="*/ 15661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1" y="-93"/>
                    </a:moveTo>
                    <a:lnTo>
                      <a:pt x="-69" y="-93"/>
                    </a:lnTo>
                    <a:lnTo>
                      <a:pt x="-69" y="31365"/>
                    </a:lnTo>
                    <a:lnTo>
                      <a:pt x="15661" y="31365"/>
                    </a:lnTo>
                    <a:lnTo>
                      <a:pt x="15661" y="-93"/>
                    </a:lnTo>
                    <a:close/>
                  </a:path>
                </a:pathLst>
              </a:custGeom>
              <a:solidFill>
                <a:srgbClr val="916F6F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89FB099F-FB21-F467-7095-EEEBA133FACE}"/>
                  </a:ext>
                </a:extLst>
              </p:cNvPr>
              <p:cNvSpPr/>
              <p:nvPr/>
            </p:nvSpPr>
            <p:spPr>
              <a:xfrm rot="588735">
                <a:off x="4485896" y="4302180"/>
                <a:ext cx="15729" cy="56255"/>
              </a:xfrm>
              <a:custGeom>
                <a:avLst/>
                <a:gdLst>
                  <a:gd name="connsiteX0" fmla="*/ 15301 w 15729"/>
                  <a:gd name="connsiteY0" fmla="*/ -96 h 56255"/>
                  <a:gd name="connsiteX1" fmla="*/ -68 w 15729"/>
                  <a:gd name="connsiteY1" fmla="*/ 15274 h 56255"/>
                  <a:gd name="connsiteX2" fmla="*/ -68 w 15729"/>
                  <a:gd name="connsiteY2" fmla="*/ 56159 h 56255"/>
                  <a:gd name="connsiteX3" fmla="*/ 15662 w 15729"/>
                  <a:gd name="connsiteY3" fmla="*/ 56159 h 56255"/>
                  <a:gd name="connsiteX4" fmla="*/ 15662 w 15729"/>
                  <a:gd name="connsiteY4" fmla="*/ -96 h 56255"/>
                  <a:gd name="connsiteX5" fmla="*/ 15302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1" y="-96"/>
                    </a:moveTo>
                    <a:cubicBezTo>
                      <a:pt x="6787" y="-96"/>
                      <a:pt x="-68" y="6759"/>
                      <a:pt x="-68" y="15274"/>
                    </a:cubicBezTo>
                    <a:lnTo>
                      <a:pt x="-68" y="56159"/>
                    </a:lnTo>
                    <a:lnTo>
                      <a:pt x="15662" y="56159"/>
                    </a:lnTo>
                    <a:lnTo>
                      <a:pt x="15662" y="-96"/>
                    </a:lnTo>
                    <a:lnTo>
                      <a:pt x="15302" y="-96"/>
                    </a:lnTo>
                    <a:close/>
                  </a:path>
                </a:pathLst>
              </a:custGeom>
              <a:solidFill>
                <a:srgbClr val="000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245BB9C8-3723-2659-D703-22FDEB798A08}"/>
                  </a:ext>
                </a:extLst>
              </p:cNvPr>
              <p:cNvSpPr/>
              <p:nvPr/>
            </p:nvSpPr>
            <p:spPr>
              <a:xfrm rot="588735">
                <a:off x="4457101" y="4391004"/>
                <a:ext cx="43225" cy="395707"/>
              </a:xfrm>
              <a:custGeom>
                <a:avLst/>
                <a:gdLst>
                  <a:gd name="connsiteX0" fmla="*/ 43155 w 43225"/>
                  <a:gd name="connsiteY0" fmla="*/ -81 h 395707"/>
                  <a:gd name="connsiteX1" fmla="*/ -70 w 43225"/>
                  <a:gd name="connsiteY1" fmla="*/ -81 h 395707"/>
                  <a:gd name="connsiteX2" fmla="*/ -70 w 43225"/>
                  <a:gd name="connsiteY2" fmla="*/ 395626 h 395707"/>
                  <a:gd name="connsiteX3" fmla="*/ 43155 w 43225"/>
                  <a:gd name="connsiteY3" fmla="*/ 395626 h 395707"/>
                  <a:gd name="connsiteX4" fmla="*/ 43155 w 43225"/>
                  <a:gd name="connsiteY4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7">
                    <a:moveTo>
                      <a:pt x="43155" y="-81"/>
                    </a:moveTo>
                    <a:lnTo>
                      <a:pt x="-70" y="-81"/>
                    </a:lnTo>
                    <a:lnTo>
                      <a:pt x="-70" y="395626"/>
                    </a:lnTo>
                    <a:lnTo>
                      <a:pt x="43155" y="395626"/>
                    </a:lnTo>
                    <a:lnTo>
                      <a:pt x="43155" y="-81"/>
                    </a:lnTo>
                    <a:close/>
                  </a:path>
                </a:pathLst>
              </a:custGeom>
              <a:solidFill>
                <a:srgbClr val="AAD4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87FECD7A-DAA8-624E-135A-1855EBC647AB}"/>
                  </a:ext>
                </a:extLst>
              </p:cNvPr>
              <p:cNvSpPr/>
              <p:nvPr/>
            </p:nvSpPr>
            <p:spPr>
              <a:xfrm rot="588735">
                <a:off x="4493482" y="4362773"/>
                <a:ext cx="43225" cy="31458"/>
              </a:xfrm>
              <a:custGeom>
                <a:avLst/>
                <a:gdLst>
                  <a:gd name="connsiteX0" fmla="*/ 43158 w 43225"/>
                  <a:gd name="connsiteY0" fmla="*/ -93 h 31458"/>
                  <a:gd name="connsiteX1" fmla="*/ -67 w 43225"/>
                  <a:gd name="connsiteY1" fmla="*/ -93 h 31458"/>
                  <a:gd name="connsiteX2" fmla="*/ -67 w 43225"/>
                  <a:gd name="connsiteY2" fmla="*/ 31366 h 31458"/>
                  <a:gd name="connsiteX3" fmla="*/ 43158 w 43225"/>
                  <a:gd name="connsiteY3" fmla="*/ 31366 h 31458"/>
                  <a:gd name="connsiteX4" fmla="*/ 43158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58" y="-93"/>
                    </a:moveTo>
                    <a:lnTo>
                      <a:pt x="-67" y="-93"/>
                    </a:lnTo>
                    <a:lnTo>
                      <a:pt x="-67" y="31366"/>
                    </a:lnTo>
                    <a:lnTo>
                      <a:pt x="43158" y="31366"/>
                    </a:lnTo>
                    <a:lnTo>
                      <a:pt x="43158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5B026715-DE0D-3486-D9C6-37ECE0D2E525}"/>
                  </a:ext>
                </a:extLst>
              </p:cNvPr>
              <p:cNvSpPr/>
              <p:nvPr/>
            </p:nvSpPr>
            <p:spPr>
              <a:xfrm rot="588735">
                <a:off x="4501143" y="4307194"/>
                <a:ext cx="43225" cy="56255"/>
              </a:xfrm>
              <a:custGeom>
                <a:avLst/>
                <a:gdLst>
                  <a:gd name="connsiteX0" fmla="*/ -67 w 43225"/>
                  <a:gd name="connsiteY0" fmla="*/ -95 h 56255"/>
                  <a:gd name="connsiteX1" fmla="*/ -67 w 43225"/>
                  <a:gd name="connsiteY1" fmla="*/ 56160 h 56255"/>
                  <a:gd name="connsiteX2" fmla="*/ 43159 w 43225"/>
                  <a:gd name="connsiteY2" fmla="*/ 56160 h 56255"/>
                  <a:gd name="connsiteX3" fmla="*/ 43159 w 43225"/>
                  <a:gd name="connsiteY3" fmla="*/ -95 h 56255"/>
                  <a:gd name="connsiteX4" fmla="*/ -67 w 43225"/>
                  <a:gd name="connsiteY4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7" y="-95"/>
                    </a:moveTo>
                    <a:lnTo>
                      <a:pt x="-67" y="56160"/>
                    </a:lnTo>
                    <a:lnTo>
                      <a:pt x="43159" y="56160"/>
                    </a:lnTo>
                    <a:lnTo>
                      <a:pt x="43159" y="-95"/>
                    </a:lnTo>
                    <a:lnTo>
                      <a:pt x="-67" y="-95"/>
                    </a:lnTo>
                    <a:close/>
                  </a:path>
                </a:pathLst>
              </a:custGeom>
              <a:solidFill>
                <a:srgbClr val="1A1A1A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6" name="图形 18">
              <a:extLst>
                <a:ext uri="{FF2B5EF4-FFF2-40B4-BE49-F238E27FC236}">
                  <a16:creationId xmlns:a16="http://schemas.microsoft.com/office/drawing/2014/main" id="{30A76C60-F0CC-161A-4C57-42C54C9C4056}"/>
                </a:ext>
              </a:extLst>
            </p:cNvPr>
            <p:cNvGrpSpPr/>
            <p:nvPr/>
          </p:nvGrpSpPr>
          <p:grpSpPr>
            <a:xfrm>
              <a:off x="4253243" y="4096278"/>
              <a:ext cx="127275" cy="462919"/>
              <a:chOff x="4253243" y="4096278"/>
              <a:chExt cx="127275" cy="462919"/>
            </a:xfrm>
          </p:grpSpPr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F7CEA114-C837-1D96-4D2A-6EE8C6194CFC}"/>
                  </a:ext>
                </a:extLst>
              </p:cNvPr>
              <p:cNvSpPr/>
              <p:nvPr/>
            </p:nvSpPr>
            <p:spPr>
              <a:xfrm rot="-679803">
                <a:off x="4258565" y="4099318"/>
                <a:ext cx="36681" cy="57820"/>
              </a:xfrm>
              <a:custGeom>
                <a:avLst/>
                <a:gdLst>
                  <a:gd name="connsiteX0" fmla="*/ 2561 w 36681"/>
                  <a:gd name="connsiteY0" fmla="*/ -105 h 57820"/>
                  <a:gd name="connsiteX1" fmla="*/ -79 w 36681"/>
                  <a:gd name="connsiteY1" fmla="*/ 2597 h 57820"/>
                  <a:gd name="connsiteX2" fmla="*/ -79 w 36681"/>
                  <a:gd name="connsiteY2" fmla="*/ 55010 h 57820"/>
                  <a:gd name="connsiteX3" fmla="*/ 2561 w 36681"/>
                  <a:gd name="connsiteY3" fmla="*/ 57712 h 57820"/>
                  <a:gd name="connsiteX4" fmla="*/ 33961 w 36681"/>
                  <a:gd name="connsiteY4" fmla="*/ 57712 h 57820"/>
                  <a:gd name="connsiteX5" fmla="*/ 36602 w 36681"/>
                  <a:gd name="connsiteY5" fmla="*/ 55010 h 57820"/>
                  <a:gd name="connsiteX6" fmla="*/ 36602 w 36681"/>
                  <a:gd name="connsiteY6" fmla="*/ 2594 h 57820"/>
                  <a:gd name="connsiteX7" fmla="*/ 33961 w 36681"/>
                  <a:gd name="connsiteY7" fmla="*/ -109 h 57820"/>
                  <a:gd name="connsiteX8" fmla="*/ 2561 w 36681"/>
                  <a:gd name="connsiteY8" fmla="*/ -109 h 5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681" h="57820">
                    <a:moveTo>
                      <a:pt x="2561" y="-105"/>
                    </a:moveTo>
                    <a:cubicBezTo>
                      <a:pt x="1064" y="-105"/>
                      <a:pt x="-79" y="1099"/>
                      <a:pt x="-79" y="2597"/>
                    </a:cubicBezTo>
                    <a:lnTo>
                      <a:pt x="-79" y="55010"/>
                    </a:lnTo>
                    <a:cubicBezTo>
                      <a:pt x="-79" y="56508"/>
                      <a:pt x="1067" y="57712"/>
                      <a:pt x="2561" y="57712"/>
                    </a:cubicBezTo>
                    <a:lnTo>
                      <a:pt x="33961" y="57712"/>
                    </a:lnTo>
                    <a:cubicBezTo>
                      <a:pt x="35458" y="57712"/>
                      <a:pt x="36602" y="56508"/>
                      <a:pt x="36602" y="55010"/>
                    </a:cubicBezTo>
                    <a:lnTo>
                      <a:pt x="36602" y="2594"/>
                    </a:lnTo>
                    <a:cubicBezTo>
                      <a:pt x="36602" y="1097"/>
                      <a:pt x="35455" y="-109"/>
                      <a:pt x="33961" y="-109"/>
                    </a:cubicBezTo>
                    <a:lnTo>
                      <a:pt x="2561" y="-109"/>
                    </a:lnTo>
                    <a:close/>
                  </a:path>
                </a:pathLst>
              </a:custGeom>
              <a:gradFill>
                <a:gsLst>
                  <a:gs pos="0">
                    <a:srgbClr val="C83737"/>
                  </a:gs>
                  <a:gs pos="18303">
                    <a:srgbClr val="D35F5F"/>
                  </a:gs>
                  <a:gs pos="35655">
                    <a:srgbClr val="DE8787"/>
                  </a:gs>
                  <a:gs pos="64720">
                    <a:srgbClr val="E9AFAF"/>
                  </a:gs>
                  <a:gs pos="100000">
                    <a:srgbClr val="F4D7D7"/>
                  </a:gs>
                </a:gsLst>
                <a:lin ang="21542710" scaled="1"/>
              </a:gra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B2C3C434-622E-D6B3-D221-55557E9F62D8}"/>
                  </a:ext>
                </a:extLst>
              </p:cNvPr>
              <p:cNvSpPr/>
              <p:nvPr/>
            </p:nvSpPr>
            <p:spPr>
              <a:xfrm rot="-679803">
                <a:off x="4332991" y="4177660"/>
                <a:ext cx="6904" cy="371206"/>
              </a:xfrm>
              <a:custGeom>
                <a:avLst/>
                <a:gdLst>
                  <a:gd name="connsiteX0" fmla="*/ 6830 w 6904"/>
                  <a:gd name="connsiteY0" fmla="*/ -96 h 371206"/>
                  <a:gd name="connsiteX1" fmla="*/ -75 w 6904"/>
                  <a:gd name="connsiteY1" fmla="*/ -96 h 371206"/>
                  <a:gd name="connsiteX2" fmla="*/ -75 w 6904"/>
                  <a:gd name="connsiteY2" fmla="*/ 371111 h 371206"/>
                  <a:gd name="connsiteX3" fmla="*/ 6830 w 6904"/>
                  <a:gd name="connsiteY3" fmla="*/ 364447 h 371206"/>
                  <a:gd name="connsiteX4" fmla="*/ 6830 w 6904"/>
                  <a:gd name="connsiteY4" fmla="*/ -90 h 37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371206">
                    <a:moveTo>
                      <a:pt x="6830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231" y="368535"/>
                      <a:pt x="6830" y="368123"/>
                      <a:pt x="6830" y="364447"/>
                    </a:cubicBezTo>
                    <a:lnTo>
                      <a:pt x="6830" y="-90"/>
                    </a:lnTo>
                    <a:close/>
                  </a:path>
                </a:pathLst>
              </a:custGeom>
              <a:solidFill>
                <a:srgbClr val="FFDD55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5B39A6BF-860F-B100-6B56-A59043AEE56A}"/>
                  </a:ext>
                </a:extLst>
              </p:cNvPr>
              <p:cNvSpPr/>
              <p:nvPr/>
            </p:nvSpPr>
            <p:spPr>
              <a:xfrm rot="-679803">
                <a:off x="4293810" y="4153882"/>
                <a:ext cx="6904" cy="27677"/>
              </a:xfrm>
              <a:custGeom>
                <a:avLst/>
                <a:gdLst>
                  <a:gd name="connsiteX0" fmla="*/ 6826 w 6904"/>
                  <a:gd name="connsiteY0" fmla="*/ -107 h 27677"/>
                  <a:gd name="connsiteX1" fmla="*/ -78 w 6904"/>
                  <a:gd name="connsiteY1" fmla="*/ -107 h 27677"/>
                  <a:gd name="connsiteX2" fmla="*/ -78 w 6904"/>
                  <a:gd name="connsiteY2" fmla="*/ 27571 h 27677"/>
                  <a:gd name="connsiteX3" fmla="*/ 6826 w 6904"/>
                  <a:gd name="connsiteY3" fmla="*/ 27571 h 27677"/>
                  <a:gd name="connsiteX4" fmla="*/ 6826 w 6904"/>
                  <a:gd name="connsiteY4" fmla="*/ -107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27677">
                    <a:moveTo>
                      <a:pt x="6826" y="-107"/>
                    </a:moveTo>
                    <a:lnTo>
                      <a:pt x="-78" y="-107"/>
                    </a:lnTo>
                    <a:lnTo>
                      <a:pt x="-78" y="27571"/>
                    </a:lnTo>
                    <a:lnTo>
                      <a:pt x="6826" y="27571"/>
                    </a:lnTo>
                    <a:lnTo>
                      <a:pt x="6826" y="-107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978D2ECC-C281-803E-AD90-1CFEFED99022}"/>
                  </a:ext>
                </a:extLst>
              </p:cNvPr>
              <p:cNvSpPr/>
              <p:nvPr/>
            </p:nvSpPr>
            <p:spPr>
              <a:xfrm rot="-679803">
                <a:off x="4308818" y="4182491"/>
                <a:ext cx="6964" cy="371207"/>
              </a:xfrm>
              <a:custGeom>
                <a:avLst/>
                <a:gdLst>
                  <a:gd name="connsiteX0" fmla="*/ 6888 w 6964"/>
                  <a:gd name="connsiteY0" fmla="*/ -89 h 371207"/>
                  <a:gd name="connsiteX1" fmla="*/ -76 w 6964"/>
                  <a:gd name="connsiteY1" fmla="*/ -89 h 371207"/>
                  <a:gd name="connsiteX2" fmla="*/ -76 w 6964"/>
                  <a:gd name="connsiteY2" fmla="*/ 364448 h 371207"/>
                  <a:gd name="connsiteX3" fmla="*/ 6888 w 6964"/>
                  <a:gd name="connsiteY3" fmla="*/ 371112 h 371207"/>
                  <a:gd name="connsiteX4" fmla="*/ 6888 w 6964"/>
                  <a:gd name="connsiteY4" fmla="*/ -96 h 37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371207">
                    <a:moveTo>
                      <a:pt x="6888" y="-89"/>
                    </a:moveTo>
                    <a:lnTo>
                      <a:pt x="-76" y="-89"/>
                    </a:lnTo>
                    <a:lnTo>
                      <a:pt x="-76" y="364448"/>
                    </a:lnTo>
                    <a:cubicBezTo>
                      <a:pt x="-76" y="368141"/>
                      <a:pt x="4565" y="368531"/>
                      <a:pt x="6888" y="371112"/>
                    </a:cubicBezTo>
                    <a:lnTo>
                      <a:pt x="6888" y="-96"/>
                    </a:lnTo>
                    <a:close/>
                  </a:path>
                </a:pathLst>
              </a:custGeom>
              <a:solidFill>
                <a:srgbClr val="D4AA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EDA54CF7-2D87-0F31-6A49-8547CE908B0B}"/>
                  </a:ext>
                </a:extLst>
              </p:cNvPr>
              <p:cNvSpPr/>
              <p:nvPr/>
            </p:nvSpPr>
            <p:spPr>
              <a:xfrm rot="-679803">
                <a:off x="4269639" y="4158719"/>
                <a:ext cx="6964" cy="27677"/>
              </a:xfrm>
              <a:custGeom>
                <a:avLst/>
                <a:gdLst>
                  <a:gd name="connsiteX0" fmla="*/ 6885 w 6964"/>
                  <a:gd name="connsiteY0" fmla="*/ -106 h 27677"/>
                  <a:gd name="connsiteX1" fmla="*/ -79 w 6964"/>
                  <a:gd name="connsiteY1" fmla="*/ -106 h 27677"/>
                  <a:gd name="connsiteX2" fmla="*/ -79 w 6964"/>
                  <a:gd name="connsiteY2" fmla="*/ 27571 h 27677"/>
                  <a:gd name="connsiteX3" fmla="*/ 6885 w 6964"/>
                  <a:gd name="connsiteY3" fmla="*/ 27571 h 27677"/>
                  <a:gd name="connsiteX4" fmla="*/ 6885 w 6964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27677">
                    <a:moveTo>
                      <a:pt x="6885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6885" y="27571"/>
                    </a:lnTo>
                    <a:lnTo>
                      <a:pt x="6885" y="-106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A0CF841D-CFE6-BB20-CD94-B383ED94E9F1}"/>
                  </a:ext>
                </a:extLst>
              </p:cNvPr>
              <p:cNvSpPr/>
              <p:nvPr/>
            </p:nvSpPr>
            <p:spPr>
              <a:xfrm rot="-679803">
                <a:off x="4316574" y="4179960"/>
                <a:ext cx="17590" cy="379312"/>
              </a:xfrm>
              <a:custGeom>
                <a:avLst/>
                <a:gdLst>
                  <a:gd name="connsiteX0" fmla="*/ 17515 w 17590"/>
                  <a:gd name="connsiteY0" fmla="*/ -96 h 379312"/>
                  <a:gd name="connsiteX1" fmla="*/ -75 w 17590"/>
                  <a:gd name="connsiteY1" fmla="*/ -96 h 379312"/>
                  <a:gd name="connsiteX2" fmla="*/ -75 w 17590"/>
                  <a:gd name="connsiteY2" fmla="*/ 371111 h 379312"/>
                  <a:gd name="connsiteX3" fmla="*/ 8330 w 17590"/>
                  <a:gd name="connsiteY3" fmla="*/ 379217 h 379312"/>
                  <a:gd name="connsiteX4" fmla="*/ 9049 w 17590"/>
                  <a:gd name="connsiteY4" fmla="*/ 379217 h 379312"/>
                  <a:gd name="connsiteX5" fmla="*/ 17514 w 17590"/>
                  <a:gd name="connsiteY5" fmla="*/ 371111 h 379312"/>
                  <a:gd name="connsiteX6" fmla="*/ 17514 w 17590"/>
                  <a:gd name="connsiteY6" fmla="*/ -96 h 37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0" h="379312">
                    <a:moveTo>
                      <a:pt x="17515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740" y="374238"/>
                      <a:pt x="3665" y="379217"/>
                      <a:pt x="8330" y="379217"/>
                    </a:cubicBezTo>
                    <a:lnTo>
                      <a:pt x="9049" y="379217"/>
                    </a:lnTo>
                    <a:cubicBezTo>
                      <a:pt x="13731" y="379217"/>
                      <a:pt x="14700" y="374258"/>
                      <a:pt x="17514" y="371111"/>
                    </a:cubicBezTo>
                    <a:lnTo>
                      <a:pt x="17514" y="-96"/>
                    </a:lnTo>
                    <a:close/>
                  </a:path>
                </a:pathLst>
              </a:custGeom>
              <a:solidFill>
                <a:srgbClr val="FFCC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EA2E2340-C1EA-7936-6BA7-03CE2F8E24ED}"/>
                  </a:ext>
                </a:extLst>
              </p:cNvPr>
              <p:cNvSpPr/>
              <p:nvPr/>
            </p:nvSpPr>
            <p:spPr>
              <a:xfrm rot="-679803">
                <a:off x="4276598" y="4156260"/>
                <a:ext cx="17590" cy="27677"/>
              </a:xfrm>
              <a:custGeom>
                <a:avLst/>
                <a:gdLst>
                  <a:gd name="connsiteX0" fmla="*/ 17511 w 17590"/>
                  <a:gd name="connsiteY0" fmla="*/ -106 h 27677"/>
                  <a:gd name="connsiteX1" fmla="*/ -79 w 17590"/>
                  <a:gd name="connsiteY1" fmla="*/ -106 h 27677"/>
                  <a:gd name="connsiteX2" fmla="*/ -79 w 17590"/>
                  <a:gd name="connsiteY2" fmla="*/ 27571 h 27677"/>
                  <a:gd name="connsiteX3" fmla="*/ 17511 w 17590"/>
                  <a:gd name="connsiteY3" fmla="*/ 27571 h 27677"/>
                  <a:gd name="connsiteX4" fmla="*/ 17511 w 17590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27677">
                    <a:moveTo>
                      <a:pt x="17511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17511" y="27571"/>
                    </a:lnTo>
                    <a:lnTo>
                      <a:pt x="17511" y="-106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76D94C7E-72A0-621C-4210-E8F8076AE7B4}"/>
                  </a:ext>
                </a:extLst>
              </p:cNvPr>
              <p:cNvSpPr/>
              <p:nvPr/>
            </p:nvSpPr>
            <p:spPr>
              <a:xfrm rot="-679803">
                <a:off x="4308102" y="4236382"/>
                <a:ext cx="6904" cy="5332"/>
              </a:xfrm>
              <a:custGeom>
                <a:avLst/>
                <a:gdLst>
                  <a:gd name="connsiteX0" fmla="*/ 6828 w 6904"/>
                  <a:gd name="connsiteY0" fmla="*/ -103 h 5332"/>
                  <a:gd name="connsiteX1" fmla="*/ -77 w 6904"/>
                  <a:gd name="connsiteY1" fmla="*/ -103 h 5332"/>
                  <a:gd name="connsiteX2" fmla="*/ -77 w 6904"/>
                  <a:gd name="connsiteY2" fmla="*/ 5229 h 5332"/>
                  <a:gd name="connsiteX3" fmla="*/ 6828 w 6904"/>
                  <a:gd name="connsiteY3" fmla="*/ 5229 h 5332"/>
                  <a:gd name="connsiteX4" fmla="*/ 6828 w 6904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5332">
                    <a:moveTo>
                      <a:pt x="6828" y="-103"/>
                    </a:moveTo>
                    <a:lnTo>
                      <a:pt x="-77" y="-103"/>
                    </a:lnTo>
                    <a:lnTo>
                      <a:pt x="-77" y="5229"/>
                    </a:lnTo>
                    <a:lnTo>
                      <a:pt x="6828" y="5229"/>
                    </a:lnTo>
                    <a:lnTo>
                      <a:pt x="6828" y="-103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77529F69-D787-8C67-60E7-D2DCEF207ABF}"/>
                  </a:ext>
                </a:extLst>
              </p:cNvPr>
              <p:cNvSpPr/>
              <p:nvPr/>
            </p:nvSpPr>
            <p:spPr>
              <a:xfrm rot="-679803">
                <a:off x="4283931" y="4241219"/>
                <a:ext cx="6964" cy="5332"/>
              </a:xfrm>
              <a:custGeom>
                <a:avLst/>
                <a:gdLst>
                  <a:gd name="connsiteX0" fmla="*/ 6886 w 6964"/>
                  <a:gd name="connsiteY0" fmla="*/ -102 h 5332"/>
                  <a:gd name="connsiteX1" fmla="*/ -78 w 6964"/>
                  <a:gd name="connsiteY1" fmla="*/ -102 h 5332"/>
                  <a:gd name="connsiteX2" fmla="*/ -78 w 6964"/>
                  <a:gd name="connsiteY2" fmla="*/ 5230 h 5332"/>
                  <a:gd name="connsiteX3" fmla="*/ 6886 w 6964"/>
                  <a:gd name="connsiteY3" fmla="*/ 5230 h 5332"/>
                  <a:gd name="connsiteX4" fmla="*/ 6886 w 6964"/>
                  <a:gd name="connsiteY4" fmla="*/ -102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5332">
                    <a:moveTo>
                      <a:pt x="6886" y="-102"/>
                    </a:moveTo>
                    <a:lnTo>
                      <a:pt x="-78" y="-102"/>
                    </a:lnTo>
                    <a:lnTo>
                      <a:pt x="-78" y="5230"/>
                    </a:lnTo>
                    <a:lnTo>
                      <a:pt x="6886" y="5230"/>
                    </a:lnTo>
                    <a:lnTo>
                      <a:pt x="6886" y="-102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0BE7AA40-EBB0-9741-2090-325ADE7694EA}"/>
                  </a:ext>
                </a:extLst>
              </p:cNvPr>
              <p:cNvSpPr/>
              <p:nvPr/>
            </p:nvSpPr>
            <p:spPr>
              <a:xfrm rot="-679803">
                <a:off x="4290889" y="4238760"/>
                <a:ext cx="17590" cy="5332"/>
              </a:xfrm>
              <a:custGeom>
                <a:avLst/>
                <a:gdLst>
                  <a:gd name="connsiteX0" fmla="*/ 17513 w 17590"/>
                  <a:gd name="connsiteY0" fmla="*/ -103 h 5332"/>
                  <a:gd name="connsiteX1" fmla="*/ -77 w 17590"/>
                  <a:gd name="connsiteY1" fmla="*/ -103 h 5332"/>
                  <a:gd name="connsiteX2" fmla="*/ -77 w 17590"/>
                  <a:gd name="connsiteY2" fmla="*/ 5230 h 5332"/>
                  <a:gd name="connsiteX3" fmla="*/ 17513 w 17590"/>
                  <a:gd name="connsiteY3" fmla="*/ 5230 h 5332"/>
                  <a:gd name="connsiteX4" fmla="*/ 17513 w 17590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5332">
                    <a:moveTo>
                      <a:pt x="17513" y="-103"/>
                    </a:moveTo>
                    <a:lnTo>
                      <a:pt x="-77" y="-103"/>
                    </a:lnTo>
                    <a:lnTo>
                      <a:pt x="-77" y="5230"/>
                    </a:lnTo>
                    <a:lnTo>
                      <a:pt x="17513" y="5230"/>
                    </a:lnTo>
                    <a:lnTo>
                      <a:pt x="17513" y="-103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7" name="图形 18">
              <a:extLst>
                <a:ext uri="{FF2B5EF4-FFF2-40B4-BE49-F238E27FC236}">
                  <a16:creationId xmlns:a16="http://schemas.microsoft.com/office/drawing/2014/main" id="{65CF83FF-0B75-5144-4493-F1A3A35346D6}"/>
                </a:ext>
              </a:extLst>
            </p:cNvPr>
            <p:cNvGrpSpPr/>
            <p:nvPr/>
          </p:nvGrpSpPr>
          <p:grpSpPr>
            <a:xfrm>
              <a:off x="4443549" y="4296362"/>
              <a:ext cx="197294" cy="486194"/>
              <a:chOff x="4443549" y="4296362"/>
              <a:chExt cx="197294" cy="486194"/>
            </a:xfrm>
          </p:grpSpPr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09827E81-9F47-4D44-BAC8-C030D45FAAB6}"/>
                  </a:ext>
                </a:extLst>
              </p:cNvPr>
              <p:cNvSpPr/>
              <p:nvPr/>
            </p:nvSpPr>
            <p:spPr>
              <a:xfrm rot="899999">
                <a:off x="4551499" y="4391553"/>
                <a:ext cx="15729" cy="395709"/>
              </a:xfrm>
              <a:custGeom>
                <a:avLst/>
                <a:gdLst>
                  <a:gd name="connsiteX0" fmla="*/ 15666 w 15729"/>
                  <a:gd name="connsiteY0" fmla="*/ -81 h 395709"/>
                  <a:gd name="connsiteX1" fmla="*/ -64 w 15729"/>
                  <a:gd name="connsiteY1" fmla="*/ -81 h 395709"/>
                  <a:gd name="connsiteX2" fmla="*/ -64 w 15729"/>
                  <a:gd name="connsiteY2" fmla="*/ 395628 h 395709"/>
                  <a:gd name="connsiteX3" fmla="*/ 295 w 15729"/>
                  <a:gd name="connsiteY3" fmla="*/ 395628 h 395709"/>
                  <a:gd name="connsiteX4" fmla="*/ 15665 w 15729"/>
                  <a:gd name="connsiteY4" fmla="*/ 380258 h 395709"/>
                  <a:gd name="connsiteX5" fmla="*/ 15665 w 15729"/>
                  <a:gd name="connsiteY5" fmla="*/ -81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6" y="-81"/>
                    </a:moveTo>
                    <a:lnTo>
                      <a:pt x="-64" y="-81"/>
                    </a:lnTo>
                    <a:lnTo>
                      <a:pt x="-64" y="395628"/>
                    </a:lnTo>
                    <a:lnTo>
                      <a:pt x="295" y="395628"/>
                    </a:lnTo>
                    <a:cubicBezTo>
                      <a:pt x="8810" y="395628"/>
                      <a:pt x="15665" y="388773"/>
                      <a:pt x="15665" y="380258"/>
                    </a:cubicBezTo>
                    <a:lnTo>
                      <a:pt x="15665" y="-81"/>
                    </a:lnTo>
                    <a:close/>
                  </a:path>
                </a:pathLst>
              </a:custGeom>
              <a:solidFill>
                <a:srgbClr val="FF5555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A52D4142-97D8-D207-8EE9-79EB3BE5C617}"/>
                  </a:ext>
                </a:extLst>
              </p:cNvPr>
              <p:cNvSpPr/>
              <p:nvPr/>
            </p:nvSpPr>
            <p:spPr>
              <a:xfrm rot="899999">
                <a:off x="4606751" y="4367473"/>
                <a:ext cx="15729" cy="31458"/>
              </a:xfrm>
              <a:custGeom>
                <a:avLst/>
                <a:gdLst>
                  <a:gd name="connsiteX0" fmla="*/ 15670 w 15729"/>
                  <a:gd name="connsiteY0" fmla="*/ -93 h 31458"/>
                  <a:gd name="connsiteX1" fmla="*/ -59 w 15729"/>
                  <a:gd name="connsiteY1" fmla="*/ -93 h 31458"/>
                  <a:gd name="connsiteX2" fmla="*/ -59 w 15729"/>
                  <a:gd name="connsiteY2" fmla="*/ 31366 h 31458"/>
                  <a:gd name="connsiteX3" fmla="*/ 15670 w 15729"/>
                  <a:gd name="connsiteY3" fmla="*/ 31366 h 31458"/>
                  <a:gd name="connsiteX4" fmla="*/ 15670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70" y="-93"/>
                    </a:moveTo>
                    <a:lnTo>
                      <a:pt x="-59" y="-93"/>
                    </a:lnTo>
                    <a:lnTo>
                      <a:pt x="-59" y="31366"/>
                    </a:lnTo>
                    <a:lnTo>
                      <a:pt x="15670" y="31366"/>
                    </a:lnTo>
                    <a:lnTo>
                      <a:pt x="15670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9B2A047B-FDF2-B804-EAFB-675648838406}"/>
                  </a:ext>
                </a:extLst>
              </p:cNvPr>
              <p:cNvSpPr/>
              <p:nvPr/>
            </p:nvSpPr>
            <p:spPr>
              <a:xfrm rot="899999">
                <a:off x="4617855" y="4312649"/>
                <a:ext cx="15729" cy="56255"/>
              </a:xfrm>
              <a:custGeom>
                <a:avLst/>
                <a:gdLst>
                  <a:gd name="connsiteX0" fmla="*/ -58 w 15729"/>
                  <a:gd name="connsiteY0" fmla="*/ -95 h 56255"/>
                  <a:gd name="connsiteX1" fmla="*/ -58 w 15729"/>
                  <a:gd name="connsiteY1" fmla="*/ 56161 h 56255"/>
                  <a:gd name="connsiteX2" fmla="*/ 15671 w 15729"/>
                  <a:gd name="connsiteY2" fmla="*/ 56161 h 56255"/>
                  <a:gd name="connsiteX3" fmla="*/ 15671 w 15729"/>
                  <a:gd name="connsiteY3" fmla="*/ 15275 h 56255"/>
                  <a:gd name="connsiteX4" fmla="*/ 302 w 15729"/>
                  <a:gd name="connsiteY4" fmla="*/ -95 h 56255"/>
                  <a:gd name="connsiteX5" fmla="*/ -58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58" y="-95"/>
                    </a:moveTo>
                    <a:lnTo>
                      <a:pt x="-58" y="56161"/>
                    </a:lnTo>
                    <a:lnTo>
                      <a:pt x="15671" y="56161"/>
                    </a:lnTo>
                    <a:lnTo>
                      <a:pt x="15671" y="15275"/>
                    </a:lnTo>
                    <a:cubicBezTo>
                      <a:pt x="15671" y="6760"/>
                      <a:pt x="8817" y="-95"/>
                      <a:pt x="302" y="-95"/>
                    </a:cubicBezTo>
                    <a:lnTo>
                      <a:pt x="-58" y="-95"/>
                    </a:lnTo>
                    <a:close/>
                  </a:path>
                </a:pathLst>
              </a:custGeom>
              <a:solidFill>
                <a:srgbClr val="784421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73D380B9-4431-9C0C-077B-33C3B16BBBBE}"/>
                  </a:ext>
                </a:extLst>
              </p:cNvPr>
              <p:cNvSpPr/>
              <p:nvPr/>
            </p:nvSpPr>
            <p:spPr>
              <a:xfrm rot="899999">
                <a:off x="4494490" y="4376278"/>
                <a:ext cx="15729" cy="395709"/>
              </a:xfrm>
              <a:custGeom>
                <a:avLst/>
                <a:gdLst>
                  <a:gd name="connsiteX0" fmla="*/ 15663 w 15729"/>
                  <a:gd name="connsiteY0" fmla="*/ -83 h 395709"/>
                  <a:gd name="connsiteX1" fmla="*/ -67 w 15729"/>
                  <a:gd name="connsiteY1" fmla="*/ -83 h 395709"/>
                  <a:gd name="connsiteX2" fmla="*/ -67 w 15729"/>
                  <a:gd name="connsiteY2" fmla="*/ 380257 h 395709"/>
                  <a:gd name="connsiteX3" fmla="*/ 15302 w 15729"/>
                  <a:gd name="connsiteY3" fmla="*/ 395627 h 395709"/>
                  <a:gd name="connsiteX4" fmla="*/ 15663 w 15729"/>
                  <a:gd name="connsiteY4" fmla="*/ 395627 h 395709"/>
                  <a:gd name="connsiteX5" fmla="*/ 15663 w 15729"/>
                  <a:gd name="connsiteY5" fmla="*/ -83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3" y="-83"/>
                    </a:moveTo>
                    <a:lnTo>
                      <a:pt x="-67" y="-83"/>
                    </a:lnTo>
                    <a:lnTo>
                      <a:pt x="-67" y="380257"/>
                    </a:lnTo>
                    <a:cubicBezTo>
                      <a:pt x="-67" y="388772"/>
                      <a:pt x="6788" y="395627"/>
                      <a:pt x="15302" y="395627"/>
                    </a:cubicBezTo>
                    <a:lnTo>
                      <a:pt x="15663" y="395627"/>
                    </a:lnTo>
                    <a:lnTo>
                      <a:pt x="15663" y="-83"/>
                    </a:lnTo>
                    <a:close/>
                  </a:path>
                </a:pathLst>
              </a:custGeom>
              <a:solidFill>
                <a:srgbClr val="AA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28C63F87-618F-9D7E-D327-9E25C82AD1A9}"/>
                  </a:ext>
                </a:extLst>
              </p:cNvPr>
              <p:cNvSpPr/>
              <p:nvPr/>
            </p:nvSpPr>
            <p:spPr>
              <a:xfrm rot="899999">
                <a:off x="4549742" y="4352198"/>
                <a:ext cx="15729" cy="31458"/>
              </a:xfrm>
              <a:custGeom>
                <a:avLst/>
                <a:gdLst>
                  <a:gd name="connsiteX0" fmla="*/ 15667 w 15729"/>
                  <a:gd name="connsiteY0" fmla="*/ -94 h 31458"/>
                  <a:gd name="connsiteX1" fmla="*/ -63 w 15729"/>
                  <a:gd name="connsiteY1" fmla="*/ -94 h 31458"/>
                  <a:gd name="connsiteX2" fmla="*/ -63 w 15729"/>
                  <a:gd name="connsiteY2" fmla="*/ 31365 h 31458"/>
                  <a:gd name="connsiteX3" fmla="*/ 15667 w 15729"/>
                  <a:gd name="connsiteY3" fmla="*/ 31365 h 31458"/>
                  <a:gd name="connsiteX4" fmla="*/ 15667 w 15729"/>
                  <a:gd name="connsiteY4" fmla="*/ -94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7" y="-94"/>
                    </a:moveTo>
                    <a:lnTo>
                      <a:pt x="-63" y="-94"/>
                    </a:lnTo>
                    <a:lnTo>
                      <a:pt x="-63" y="31365"/>
                    </a:lnTo>
                    <a:lnTo>
                      <a:pt x="15667" y="31365"/>
                    </a:lnTo>
                    <a:lnTo>
                      <a:pt x="15667" y="-94"/>
                    </a:lnTo>
                    <a:close/>
                  </a:path>
                </a:pathLst>
              </a:custGeom>
              <a:solidFill>
                <a:srgbClr val="916F6F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72259029-5474-227D-7355-549375ED5E39}"/>
                  </a:ext>
                </a:extLst>
              </p:cNvPr>
              <p:cNvSpPr/>
              <p:nvPr/>
            </p:nvSpPr>
            <p:spPr>
              <a:xfrm rot="899999">
                <a:off x="4561143" y="4297453"/>
                <a:ext cx="15729" cy="56255"/>
              </a:xfrm>
              <a:custGeom>
                <a:avLst/>
                <a:gdLst>
                  <a:gd name="connsiteX0" fmla="*/ 15308 w 15729"/>
                  <a:gd name="connsiteY0" fmla="*/ -96 h 56255"/>
                  <a:gd name="connsiteX1" fmla="*/ -62 w 15729"/>
                  <a:gd name="connsiteY1" fmla="*/ 15273 h 56255"/>
                  <a:gd name="connsiteX2" fmla="*/ -62 w 15729"/>
                  <a:gd name="connsiteY2" fmla="*/ 56159 h 56255"/>
                  <a:gd name="connsiteX3" fmla="*/ 15668 w 15729"/>
                  <a:gd name="connsiteY3" fmla="*/ 56159 h 56255"/>
                  <a:gd name="connsiteX4" fmla="*/ 15668 w 15729"/>
                  <a:gd name="connsiteY4" fmla="*/ -96 h 56255"/>
                  <a:gd name="connsiteX5" fmla="*/ 15309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8" y="-96"/>
                    </a:moveTo>
                    <a:cubicBezTo>
                      <a:pt x="6794" y="-96"/>
                      <a:pt x="-62" y="6758"/>
                      <a:pt x="-62" y="15273"/>
                    </a:cubicBezTo>
                    <a:lnTo>
                      <a:pt x="-62" y="56159"/>
                    </a:lnTo>
                    <a:lnTo>
                      <a:pt x="15668" y="56159"/>
                    </a:lnTo>
                    <a:lnTo>
                      <a:pt x="15668" y="-96"/>
                    </a:lnTo>
                    <a:lnTo>
                      <a:pt x="15309" y="-96"/>
                    </a:lnTo>
                    <a:close/>
                  </a:path>
                </a:pathLst>
              </a:custGeom>
              <a:solidFill>
                <a:srgbClr val="28170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D0E74E27-B680-E86A-EE24-67511F11CFDD}"/>
                  </a:ext>
                </a:extLst>
              </p:cNvPr>
              <p:cNvSpPr/>
              <p:nvPr/>
            </p:nvSpPr>
            <p:spPr>
              <a:xfrm rot="899999">
                <a:off x="4509031" y="4383858"/>
                <a:ext cx="43225" cy="395709"/>
              </a:xfrm>
              <a:custGeom>
                <a:avLst/>
                <a:gdLst>
                  <a:gd name="connsiteX0" fmla="*/ 43160 w 43225"/>
                  <a:gd name="connsiteY0" fmla="*/ -82 h 395709"/>
                  <a:gd name="connsiteX1" fmla="*/ -66 w 43225"/>
                  <a:gd name="connsiteY1" fmla="*/ -82 h 395709"/>
                  <a:gd name="connsiteX2" fmla="*/ -66 w 43225"/>
                  <a:gd name="connsiteY2" fmla="*/ 395627 h 395709"/>
                  <a:gd name="connsiteX3" fmla="*/ 43160 w 43225"/>
                  <a:gd name="connsiteY3" fmla="*/ 395627 h 395709"/>
                  <a:gd name="connsiteX4" fmla="*/ 43160 w 43225"/>
                  <a:gd name="connsiteY4" fmla="*/ -82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9">
                    <a:moveTo>
                      <a:pt x="43160" y="-82"/>
                    </a:moveTo>
                    <a:lnTo>
                      <a:pt x="-66" y="-82"/>
                    </a:lnTo>
                    <a:lnTo>
                      <a:pt x="-66" y="395627"/>
                    </a:lnTo>
                    <a:lnTo>
                      <a:pt x="43160" y="395627"/>
                    </a:lnTo>
                    <a:lnTo>
                      <a:pt x="43160" y="-82"/>
                    </a:lnTo>
                    <a:close/>
                  </a:path>
                </a:pathLst>
              </a:custGeom>
              <a:solidFill>
                <a:srgbClr val="FF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1C2F9E95-A77C-A474-F763-052B5B26A3EF}"/>
                  </a:ext>
                </a:extLst>
              </p:cNvPr>
              <p:cNvSpPr/>
              <p:nvPr/>
            </p:nvSpPr>
            <p:spPr>
              <a:xfrm rot="899999">
                <a:off x="4564284" y="4359778"/>
                <a:ext cx="43225" cy="31458"/>
              </a:xfrm>
              <a:custGeom>
                <a:avLst/>
                <a:gdLst>
                  <a:gd name="connsiteX0" fmla="*/ 43164 w 43225"/>
                  <a:gd name="connsiteY0" fmla="*/ -93 h 31458"/>
                  <a:gd name="connsiteX1" fmla="*/ -61 w 43225"/>
                  <a:gd name="connsiteY1" fmla="*/ -93 h 31458"/>
                  <a:gd name="connsiteX2" fmla="*/ -61 w 43225"/>
                  <a:gd name="connsiteY2" fmla="*/ 31366 h 31458"/>
                  <a:gd name="connsiteX3" fmla="*/ 43164 w 43225"/>
                  <a:gd name="connsiteY3" fmla="*/ 31366 h 31458"/>
                  <a:gd name="connsiteX4" fmla="*/ 43164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64" y="-93"/>
                    </a:moveTo>
                    <a:lnTo>
                      <a:pt x="-61" y="-93"/>
                    </a:lnTo>
                    <a:lnTo>
                      <a:pt x="-61" y="31366"/>
                    </a:lnTo>
                    <a:lnTo>
                      <a:pt x="43164" y="31366"/>
                    </a:lnTo>
                    <a:lnTo>
                      <a:pt x="43164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11004541-87ED-5717-694E-D9C07C804345}"/>
                  </a:ext>
                </a:extLst>
              </p:cNvPr>
              <p:cNvSpPr/>
              <p:nvPr/>
            </p:nvSpPr>
            <p:spPr>
              <a:xfrm rot="899999">
                <a:off x="4575818" y="4305069"/>
                <a:ext cx="43225" cy="56255"/>
              </a:xfrm>
              <a:custGeom>
                <a:avLst/>
                <a:gdLst>
                  <a:gd name="connsiteX0" fmla="*/ -60 w 43225"/>
                  <a:gd name="connsiteY0" fmla="*/ -96 h 56255"/>
                  <a:gd name="connsiteX1" fmla="*/ -60 w 43225"/>
                  <a:gd name="connsiteY1" fmla="*/ 56160 h 56255"/>
                  <a:gd name="connsiteX2" fmla="*/ 43165 w 43225"/>
                  <a:gd name="connsiteY2" fmla="*/ 56160 h 56255"/>
                  <a:gd name="connsiteX3" fmla="*/ 43165 w 43225"/>
                  <a:gd name="connsiteY3" fmla="*/ -96 h 56255"/>
                  <a:gd name="connsiteX4" fmla="*/ -60 w 43225"/>
                  <a:gd name="connsiteY4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0" y="-96"/>
                    </a:moveTo>
                    <a:lnTo>
                      <a:pt x="-60" y="56160"/>
                    </a:lnTo>
                    <a:lnTo>
                      <a:pt x="43165" y="56160"/>
                    </a:lnTo>
                    <a:lnTo>
                      <a:pt x="43165" y="-96"/>
                    </a:lnTo>
                    <a:lnTo>
                      <a:pt x="-60" y="-96"/>
                    </a:lnTo>
                    <a:close/>
                  </a:path>
                </a:pathLst>
              </a:custGeom>
              <a:solidFill>
                <a:srgbClr val="502D16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8" name="图形 18">
              <a:extLst>
                <a:ext uri="{FF2B5EF4-FFF2-40B4-BE49-F238E27FC236}">
                  <a16:creationId xmlns:a16="http://schemas.microsoft.com/office/drawing/2014/main" id="{7FEB3B23-AE46-F665-D3C1-E37E3C7AE1AC}"/>
                </a:ext>
              </a:extLst>
            </p:cNvPr>
            <p:cNvGrpSpPr/>
            <p:nvPr/>
          </p:nvGrpSpPr>
          <p:grpSpPr>
            <a:xfrm>
              <a:off x="4299928" y="3756568"/>
              <a:ext cx="162052" cy="743087"/>
              <a:chOff x="4299928" y="3756568"/>
              <a:chExt cx="162052" cy="743087"/>
            </a:xfrm>
          </p:grpSpPr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91297D61-BA00-99AF-C90A-7CC0214F68B4}"/>
                  </a:ext>
                </a:extLst>
              </p:cNvPr>
              <p:cNvSpPr/>
              <p:nvPr/>
            </p:nvSpPr>
            <p:spPr>
              <a:xfrm rot="5146925">
                <a:off x="4012459" y="4073972"/>
                <a:ext cx="736979" cy="108128"/>
              </a:xfrm>
              <a:custGeom>
                <a:avLst/>
                <a:gdLst>
                  <a:gd name="connsiteX0" fmla="*/ 1303 w 736979"/>
                  <a:gd name="connsiteY0" fmla="*/ -119 h 108128"/>
                  <a:gd name="connsiteX1" fmla="*/ -77 w 736979"/>
                  <a:gd name="connsiteY1" fmla="*/ 2582 h 108128"/>
                  <a:gd name="connsiteX2" fmla="*/ -77 w 736979"/>
                  <a:gd name="connsiteY2" fmla="*/ 35243 h 108128"/>
                  <a:gd name="connsiteX3" fmla="*/ 736896 w 736979"/>
                  <a:gd name="connsiteY3" fmla="*/ 35243 h 108128"/>
                  <a:gd name="connsiteX4" fmla="*/ 736896 w 736979"/>
                  <a:gd name="connsiteY4" fmla="*/ 2582 h 108128"/>
                  <a:gd name="connsiteX5" fmla="*/ 735516 w 736979"/>
                  <a:gd name="connsiteY5" fmla="*/ -119 h 108128"/>
                  <a:gd name="connsiteX6" fmla="*/ 1309 w 736979"/>
                  <a:gd name="connsiteY6" fmla="*/ -119 h 108128"/>
                  <a:gd name="connsiteX7" fmla="*/ -77 w 736979"/>
                  <a:gd name="connsiteY7" fmla="*/ 72646 h 108128"/>
                  <a:gd name="connsiteX8" fmla="*/ -77 w 736979"/>
                  <a:gd name="connsiteY8" fmla="*/ 105307 h 108128"/>
                  <a:gd name="connsiteX9" fmla="*/ 1303 w 736979"/>
                  <a:gd name="connsiteY9" fmla="*/ 108010 h 108128"/>
                  <a:gd name="connsiteX10" fmla="*/ 735511 w 736979"/>
                  <a:gd name="connsiteY10" fmla="*/ 108010 h 108128"/>
                  <a:gd name="connsiteX11" fmla="*/ 736891 w 736979"/>
                  <a:gd name="connsiteY11" fmla="*/ 105307 h 108128"/>
                  <a:gd name="connsiteX12" fmla="*/ 736891 w 736979"/>
                  <a:gd name="connsiteY12" fmla="*/ 72646 h 108128"/>
                  <a:gd name="connsiteX13" fmla="*/ -83 w 736979"/>
                  <a:gd name="connsiteY13" fmla="*/ 72646 h 10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6979" h="108128">
                    <a:moveTo>
                      <a:pt x="1303" y="-119"/>
                    </a:moveTo>
                    <a:cubicBezTo>
                      <a:pt x="538" y="-119"/>
                      <a:pt x="-77" y="1085"/>
                      <a:pt x="-77" y="2582"/>
                    </a:cubicBezTo>
                    <a:lnTo>
                      <a:pt x="-77" y="35243"/>
                    </a:lnTo>
                    <a:lnTo>
                      <a:pt x="736896" y="35243"/>
                    </a:lnTo>
                    <a:lnTo>
                      <a:pt x="736896" y="2582"/>
                    </a:lnTo>
                    <a:cubicBezTo>
                      <a:pt x="736896" y="1085"/>
                      <a:pt x="736282" y="-119"/>
                      <a:pt x="735516" y="-119"/>
                    </a:cubicBezTo>
                    <a:lnTo>
                      <a:pt x="1309" y="-119"/>
                    </a:lnTo>
                    <a:close/>
                    <a:moveTo>
                      <a:pt x="-77" y="72646"/>
                    </a:moveTo>
                    <a:lnTo>
                      <a:pt x="-77" y="105307"/>
                    </a:lnTo>
                    <a:cubicBezTo>
                      <a:pt x="-77" y="106804"/>
                      <a:pt x="538" y="108010"/>
                      <a:pt x="1303" y="108010"/>
                    </a:cubicBezTo>
                    <a:lnTo>
                      <a:pt x="735511" y="108010"/>
                    </a:lnTo>
                    <a:cubicBezTo>
                      <a:pt x="736275" y="108010"/>
                      <a:pt x="736891" y="106804"/>
                      <a:pt x="736891" y="105307"/>
                    </a:cubicBezTo>
                    <a:lnTo>
                      <a:pt x="736891" y="72646"/>
                    </a:lnTo>
                    <a:lnTo>
                      <a:pt x="-83" y="72646"/>
                    </a:lnTo>
                    <a:close/>
                  </a:path>
                </a:pathLst>
              </a:custGeom>
              <a:solidFill>
                <a:srgbClr val="E3E2DB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69F10B9B-9FF6-784A-7DBD-0CCCE5CBC2D8}"/>
                  </a:ext>
                </a:extLst>
              </p:cNvPr>
              <p:cNvSpPr/>
              <p:nvPr/>
            </p:nvSpPr>
            <p:spPr>
              <a:xfrm rot="5146925">
                <a:off x="4014011" y="4075448"/>
                <a:ext cx="734094" cy="108129"/>
              </a:xfrm>
              <a:custGeom>
                <a:avLst/>
                <a:gdLst>
                  <a:gd name="connsiteX0" fmla="*/ -83 w 734094"/>
                  <a:gd name="connsiteY0" fmla="*/ -118 h 108129"/>
                  <a:gd name="connsiteX1" fmla="*/ -83 w 734094"/>
                  <a:gd name="connsiteY1" fmla="*/ 17533 h 108129"/>
                  <a:gd name="connsiteX2" fmla="*/ 1900 w 734094"/>
                  <a:gd name="connsiteY2" fmla="*/ 17533 h 108129"/>
                  <a:gd name="connsiteX3" fmla="*/ 1900 w 734094"/>
                  <a:gd name="connsiteY3" fmla="*/ -118 h 108129"/>
                  <a:gd name="connsiteX4" fmla="*/ -83 w 734094"/>
                  <a:gd name="connsiteY4" fmla="*/ -118 h 108129"/>
                  <a:gd name="connsiteX5" fmla="*/ 9463 w 734094"/>
                  <a:gd name="connsiteY5" fmla="*/ -118 h 108129"/>
                  <a:gd name="connsiteX6" fmla="*/ 9463 w 734094"/>
                  <a:gd name="connsiteY6" fmla="*/ 17533 h 108129"/>
                  <a:gd name="connsiteX7" fmla="*/ 11446 w 734094"/>
                  <a:gd name="connsiteY7" fmla="*/ 17533 h 108129"/>
                  <a:gd name="connsiteX8" fmla="*/ 11446 w 734094"/>
                  <a:gd name="connsiteY8" fmla="*/ -118 h 108129"/>
                  <a:gd name="connsiteX9" fmla="*/ 9463 w 734094"/>
                  <a:gd name="connsiteY9" fmla="*/ -118 h 108129"/>
                  <a:gd name="connsiteX10" fmla="*/ 18948 w 734094"/>
                  <a:gd name="connsiteY10" fmla="*/ -118 h 108129"/>
                  <a:gd name="connsiteX11" fmla="*/ 18948 w 734094"/>
                  <a:gd name="connsiteY11" fmla="*/ 17533 h 108129"/>
                  <a:gd name="connsiteX12" fmla="*/ 20929 w 734094"/>
                  <a:gd name="connsiteY12" fmla="*/ 17533 h 108129"/>
                  <a:gd name="connsiteX13" fmla="*/ 20929 w 734094"/>
                  <a:gd name="connsiteY13" fmla="*/ -118 h 108129"/>
                  <a:gd name="connsiteX14" fmla="*/ 18948 w 734094"/>
                  <a:gd name="connsiteY14" fmla="*/ -118 h 108129"/>
                  <a:gd name="connsiteX15" fmla="*/ 28494 w 734094"/>
                  <a:gd name="connsiteY15" fmla="*/ -118 h 108129"/>
                  <a:gd name="connsiteX16" fmla="*/ 28494 w 734094"/>
                  <a:gd name="connsiteY16" fmla="*/ 17533 h 108129"/>
                  <a:gd name="connsiteX17" fmla="*/ 30416 w 734094"/>
                  <a:gd name="connsiteY17" fmla="*/ 17533 h 108129"/>
                  <a:gd name="connsiteX18" fmla="*/ 30416 w 734094"/>
                  <a:gd name="connsiteY18" fmla="*/ -118 h 108129"/>
                  <a:gd name="connsiteX19" fmla="*/ 28494 w 734094"/>
                  <a:gd name="connsiteY19" fmla="*/ -118 h 108129"/>
                  <a:gd name="connsiteX20" fmla="*/ 37980 w 734094"/>
                  <a:gd name="connsiteY20" fmla="*/ -118 h 108129"/>
                  <a:gd name="connsiteX21" fmla="*/ 37980 w 734094"/>
                  <a:gd name="connsiteY21" fmla="*/ 17533 h 108129"/>
                  <a:gd name="connsiteX22" fmla="*/ 39960 w 734094"/>
                  <a:gd name="connsiteY22" fmla="*/ 17533 h 108129"/>
                  <a:gd name="connsiteX23" fmla="*/ 39960 w 734094"/>
                  <a:gd name="connsiteY23" fmla="*/ -118 h 108129"/>
                  <a:gd name="connsiteX24" fmla="*/ 37980 w 734094"/>
                  <a:gd name="connsiteY24" fmla="*/ -118 h 108129"/>
                  <a:gd name="connsiteX25" fmla="*/ 47466 w 734094"/>
                  <a:gd name="connsiteY25" fmla="*/ -118 h 108129"/>
                  <a:gd name="connsiteX26" fmla="*/ 47466 w 734094"/>
                  <a:gd name="connsiteY26" fmla="*/ 17533 h 108129"/>
                  <a:gd name="connsiteX27" fmla="*/ 49449 w 734094"/>
                  <a:gd name="connsiteY27" fmla="*/ 17533 h 108129"/>
                  <a:gd name="connsiteX28" fmla="*/ 49449 w 734094"/>
                  <a:gd name="connsiteY28" fmla="*/ -118 h 108129"/>
                  <a:gd name="connsiteX29" fmla="*/ 47466 w 734094"/>
                  <a:gd name="connsiteY29" fmla="*/ -118 h 108129"/>
                  <a:gd name="connsiteX30" fmla="*/ 57012 w 734094"/>
                  <a:gd name="connsiteY30" fmla="*/ -118 h 108129"/>
                  <a:gd name="connsiteX31" fmla="*/ 57012 w 734094"/>
                  <a:gd name="connsiteY31" fmla="*/ 17533 h 108129"/>
                  <a:gd name="connsiteX32" fmla="*/ 58934 w 734094"/>
                  <a:gd name="connsiteY32" fmla="*/ 17533 h 108129"/>
                  <a:gd name="connsiteX33" fmla="*/ 58934 w 734094"/>
                  <a:gd name="connsiteY33" fmla="*/ -118 h 108129"/>
                  <a:gd name="connsiteX34" fmla="*/ 57012 w 734094"/>
                  <a:gd name="connsiteY34" fmla="*/ -118 h 108129"/>
                  <a:gd name="connsiteX35" fmla="*/ 66498 w 734094"/>
                  <a:gd name="connsiteY35" fmla="*/ -118 h 108129"/>
                  <a:gd name="connsiteX36" fmla="*/ 66498 w 734094"/>
                  <a:gd name="connsiteY36" fmla="*/ 17533 h 108129"/>
                  <a:gd name="connsiteX37" fmla="*/ 68481 w 734094"/>
                  <a:gd name="connsiteY37" fmla="*/ 17533 h 108129"/>
                  <a:gd name="connsiteX38" fmla="*/ 68481 w 734094"/>
                  <a:gd name="connsiteY38" fmla="*/ -118 h 108129"/>
                  <a:gd name="connsiteX39" fmla="*/ 66498 w 734094"/>
                  <a:gd name="connsiteY39" fmla="*/ -118 h 108129"/>
                  <a:gd name="connsiteX40" fmla="*/ 75984 w 734094"/>
                  <a:gd name="connsiteY40" fmla="*/ -118 h 108129"/>
                  <a:gd name="connsiteX41" fmla="*/ 75984 w 734094"/>
                  <a:gd name="connsiteY41" fmla="*/ 17533 h 108129"/>
                  <a:gd name="connsiteX42" fmla="*/ 77967 w 734094"/>
                  <a:gd name="connsiteY42" fmla="*/ 17533 h 108129"/>
                  <a:gd name="connsiteX43" fmla="*/ 77967 w 734094"/>
                  <a:gd name="connsiteY43" fmla="*/ -118 h 108129"/>
                  <a:gd name="connsiteX44" fmla="*/ 75984 w 734094"/>
                  <a:gd name="connsiteY44" fmla="*/ -118 h 108129"/>
                  <a:gd name="connsiteX45" fmla="*/ 85530 w 734094"/>
                  <a:gd name="connsiteY45" fmla="*/ -118 h 108129"/>
                  <a:gd name="connsiteX46" fmla="*/ 85530 w 734094"/>
                  <a:gd name="connsiteY46" fmla="*/ 17533 h 108129"/>
                  <a:gd name="connsiteX47" fmla="*/ 87451 w 734094"/>
                  <a:gd name="connsiteY47" fmla="*/ 17533 h 108129"/>
                  <a:gd name="connsiteX48" fmla="*/ 87451 w 734094"/>
                  <a:gd name="connsiteY48" fmla="*/ -118 h 108129"/>
                  <a:gd name="connsiteX49" fmla="*/ 85530 w 734094"/>
                  <a:gd name="connsiteY49" fmla="*/ -118 h 108129"/>
                  <a:gd name="connsiteX50" fmla="*/ 95016 w 734094"/>
                  <a:gd name="connsiteY50" fmla="*/ -118 h 108129"/>
                  <a:gd name="connsiteX51" fmla="*/ 95016 w 734094"/>
                  <a:gd name="connsiteY51" fmla="*/ 17533 h 108129"/>
                  <a:gd name="connsiteX52" fmla="*/ 96999 w 734094"/>
                  <a:gd name="connsiteY52" fmla="*/ 17533 h 108129"/>
                  <a:gd name="connsiteX53" fmla="*/ 96999 w 734094"/>
                  <a:gd name="connsiteY53" fmla="*/ -118 h 108129"/>
                  <a:gd name="connsiteX54" fmla="*/ 95016 w 734094"/>
                  <a:gd name="connsiteY54" fmla="*/ -118 h 108129"/>
                  <a:gd name="connsiteX55" fmla="*/ 104502 w 734094"/>
                  <a:gd name="connsiteY55" fmla="*/ -118 h 108129"/>
                  <a:gd name="connsiteX56" fmla="*/ 104502 w 734094"/>
                  <a:gd name="connsiteY56" fmla="*/ 17533 h 108129"/>
                  <a:gd name="connsiteX57" fmla="*/ 106485 w 734094"/>
                  <a:gd name="connsiteY57" fmla="*/ 17533 h 108129"/>
                  <a:gd name="connsiteX58" fmla="*/ 106485 w 734094"/>
                  <a:gd name="connsiteY58" fmla="*/ -118 h 108129"/>
                  <a:gd name="connsiteX59" fmla="*/ 104502 w 734094"/>
                  <a:gd name="connsiteY59" fmla="*/ -118 h 108129"/>
                  <a:gd name="connsiteX60" fmla="*/ 114048 w 734094"/>
                  <a:gd name="connsiteY60" fmla="*/ -118 h 108129"/>
                  <a:gd name="connsiteX61" fmla="*/ 114048 w 734094"/>
                  <a:gd name="connsiteY61" fmla="*/ 17533 h 108129"/>
                  <a:gd name="connsiteX62" fmla="*/ 116028 w 734094"/>
                  <a:gd name="connsiteY62" fmla="*/ 17533 h 108129"/>
                  <a:gd name="connsiteX63" fmla="*/ 116028 w 734094"/>
                  <a:gd name="connsiteY63" fmla="*/ -118 h 108129"/>
                  <a:gd name="connsiteX64" fmla="*/ 114048 w 734094"/>
                  <a:gd name="connsiteY64" fmla="*/ -118 h 108129"/>
                  <a:gd name="connsiteX65" fmla="*/ 123534 w 734094"/>
                  <a:gd name="connsiteY65" fmla="*/ -118 h 108129"/>
                  <a:gd name="connsiteX66" fmla="*/ 123534 w 734094"/>
                  <a:gd name="connsiteY66" fmla="*/ 17533 h 108129"/>
                  <a:gd name="connsiteX67" fmla="*/ 125517 w 734094"/>
                  <a:gd name="connsiteY67" fmla="*/ 17533 h 108129"/>
                  <a:gd name="connsiteX68" fmla="*/ 125517 w 734094"/>
                  <a:gd name="connsiteY68" fmla="*/ -118 h 108129"/>
                  <a:gd name="connsiteX69" fmla="*/ 123534 w 734094"/>
                  <a:gd name="connsiteY69" fmla="*/ -118 h 108129"/>
                  <a:gd name="connsiteX70" fmla="*/ 133080 w 734094"/>
                  <a:gd name="connsiteY70" fmla="*/ -118 h 108129"/>
                  <a:gd name="connsiteX71" fmla="*/ 133080 w 734094"/>
                  <a:gd name="connsiteY71" fmla="*/ 17533 h 108129"/>
                  <a:gd name="connsiteX72" fmla="*/ 135001 w 734094"/>
                  <a:gd name="connsiteY72" fmla="*/ 17533 h 108129"/>
                  <a:gd name="connsiteX73" fmla="*/ 135001 w 734094"/>
                  <a:gd name="connsiteY73" fmla="*/ -118 h 108129"/>
                  <a:gd name="connsiteX74" fmla="*/ 133080 w 734094"/>
                  <a:gd name="connsiteY74" fmla="*/ -118 h 108129"/>
                  <a:gd name="connsiteX75" fmla="*/ 142566 w 734094"/>
                  <a:gd name="connsiteY75" fmla="*/ -118 h 108129"/>
                  <a:gd name="connsiteX76" fmla="*/ 142566 w 734094"/>
                  <a:gd name="connsiteY76" fmla="*/ 17533 h 108129"/>
                  <a:gd name="connsiteX77" fmla="*/ 144549 w 734094"/>
                  <a:gd name="connsiteY77" fmla="*/ 17533 h 108129"/>
                  <a:gd name="connsiteX78" fmla="*/ 144549 w 734094"/>
                  <a:gd name="connsiteY78" fmla="*/ -118 h 108129"/>
                  <a:gd name="connsiteX79" fmla="*/ 142566 w 734094"/>
                  <a:gd name="connsiteY79" fmla="*/ -118 h 108129"/>
                  <a:gd name="connsiteX80" fmla="*/ 152052 w 734094"/>
                  <a:gd name="connsiteY80" fmla="*/ -118 h 108129"/>
                  <a:gd name="connsiteX81" fmla="*/ 152052 w 734094"/>
                  <a:gd name="connsiteY81" fmla="*/ 17533 h 108129"/>
                  <a:gd name="connsiteX82" fmla="*/ 154032 w 734094"/>
                  <a:gd name="connsiteY82" fmla="*/ 17533 h 108129"/>
                  <a:gd name="connsiteX83" fmla="*/ 154032 w 734094"/>
                  <a:gd name="connsiteY83" fmla="*/ -118 h 108129"/>
                  <a:gd name="connsiteX84" fmla="*/ 152052 w 734094"/>
                  <a:gd name="connsiteY84" fmla="*/ -118 h 108129"/>
                  <a:gd name="connsiteX85" fmla="*/ 161598 w 734094"/>
                  <a:gd name="connsiteY85" fmla="*/ -118 h 108129"/>
                  <a:gd name="connsiteX86" fmla="*/ 161598 w 734094"/>
                  <a:gd name="connsiteY86" fmla="*/ 17533 h 108129"/>
                  <a:gd name="connsiteX87" fmla="*/ 163519 w 734094"/>
                  <a:gd name="connsiteY87" fmla="*/ 17533 h 108129"/>
                  <a:gd name="connsiteX88" fmla="*/ 163519 w 734094"/>
                  <a:gd name="connsiteY88" fmla="*/ -118 h 108129"/>
                  <a:gd name="connsiteX89" fmla="*/ 161598 w 734094"/>
                  <a:gd name="connsiteY89" fmla="*/ -118 h 108129"/>
                  <a:gd name="connsiteX90" fmla="*/ 171084 w 734094"/>
                  <a:gd name="connsiteY90" fmla="*/ -118 h 108129"/>
                  <a:gd name="connsiteX91" fmla="*/ 171084 w 734094"/>
                  <a:gd name="connsiteY91" fmla="*/ 17533 h 108129"/>
                  <a:gd name="connsiteX92" fmla="*/ 173067 w 734094"/>
                  <a:gd name="connsiteY92" fmla="*/ 17533 h 108129"/>
                  <a:gd name="connsiteX93" fmla="*/ 173067 w 734094"/>
                  <a:gd name="connsiteY93" fmla="*/ -118 h 108129"/>
                  <a:gd name="connsiteX94" fmla="*/ 171084 w 734094"/>
                  <a:gd name="connsiteY94" fmla="*/ -118 h 108129"/>
                  <a:gd name="connsiteX95" fmla="*/ 180570 w 734094"/>
                  <a:gd name="connsiteY95" fmla="*/ -118 h 108129"/>
                  <a:gd name="connsiteX96" fmla="*/ 180570 w 734094"/>
                  <a:gd name="connsiteY96" fmla="*/ 17533 h 108129"/>
                  <a:gd name="connsiteX97" fmla="*/ 182549 w 734094"/>
                  <a:gd name="connsiteY97" fmla="*/ 17533 h 108129"/>
                  <a:gd name="connsiteX98" fmla="*/ 182549 w 734094"/>
                  <a:gd name="connsiteY98" fmla="*/ -118 h 108129"/>
                  <a:gd name="connsiteX99" fmla="*/ 180570 w 734094"/>
                  <a:gd name="connsiteY99" fmla="*/ -118 h 108129"/>
                  <a:gd name="connsiteX100" fmla="*/ 190116 w 734094"/>
                  <a:gd name="connsiteY100" fmla="*/ -118 h 108129"/>
                  <a:gd name="connsiteX101" fmla="*/ 190116 w 734094"/>
                  <a:gd name="connsiteY101" fmla="*/ 17533 h 108129"/>
                  <a:gd name="connsiteX102" fmla="*/ 192037 w 734094"/>
                  <a:gd name="connsiteY102" fmla="*/ 17533 h 108129"/>
                  <a:gd name="connsiteX103" fmla="*/ 192037 w 734094"/>
                  <a:gd name="connsiteY103" fmla="*/ -118 h 108129"/>
                  <a:gd name="connsiteX104" fmla="*/ 190116 w 734094"/>
                  <a:gd name="connsiteY104" fmla="*/ -118 h 108129"/>
                  <a:gd name="connsiteX105" fmla="*/ 199602 w 734094"/>
                  <a:gd name="connsiteY105" fmla="*/ -118 h 108129"/>
                  <a:gd name="connsiteX106" fmla="*/ 199602 w 734094"/>
                  <a:gd name="connsiteY106" fmla="*/ 17533 h 108129"/>
                  <a:gd name="connsiteX107" fmla="*/ 201585 w 734094"/>
                  <a:gd name="connsiteY107" fmla="*/ 17533 h 108129"/>
                  <a:gd name="connsiteX108" fmla="*/ 201585 w 734094"/>
                  <a:gd name="connsiteY108" fmla="*/ -118 h 108129"/>
                  <a:gd name="connsiteX109" fmla="*/ 199602 w 734094"/>
                  <a:gd name="connsiteY109" fmla="*/ -118 h 108129"/>
                  <a:gd name="connsiteX110" fmla="*/ 209088 w 734094"/>
                  <a:gd name="connsiteY110" fmla="*/ -118 h 108129"/>
                  <a:gd name="connsiteX111" fmla="*/ 209088 w 734094"/>
                  <a:gd name="connsiteY111" fmla="*/ 17533 h 108129"/>
                  <a:gd name="connsiteX112" fmla="*/ 211071 w 734094"/>
                  <a:gd name="connsiteY112" fmla="*/ 17533 h 108129"/>
                  <a:gd name="connsiteX113" fmla="*/ 211071 w 734094"/>
                  <a:gd name="connsiteY113" fmla="*/ -118 h 108129"/>
                  <a:gd name="connsiteX114" fmla="*/ 209088 w 734094"/>
                  <a:gd name="connsiteY114" fmla="*/ -118 h 108129"/>
                  <a:gd name="connsiteX115" fmla="*/ 218634 w 734094"/>
                  <a:gd name="connsiteY115" fmla="*/ -118 h 108129"/>
                  <a:gd name="connsiteX116" fmla="*/ 218634 w 734094"/>
                  <a:gd name="connsiteY116" fmla="*/ 17533 h 108129"/>
                  <a:gd name="connsiteX117" fmla="*/ 220617 w 734094"/>
                  <a:gd name="connsiteY117" fmla="*/ 17533 h 108129"/>
                  <a:gd name="connsiteX118" fmla="*/ 220617 w 734094"/>
                  <a:gd name="connsiteY118" fmla="*/ -118 h 108129"/>
                  <a:gd name="connsiteX119" fmla="*/ 218634 w 734094"/>
                  <a:gd name="connsiteY119" fmla="*/ -118 h 108129"/>
                  <a:gd name="connsiteX120" fmla="*/ 228120 w 734094"/>
                  <a:gd name="connsiteY120" fmla="*/ -118 h 108129"/>
                  <a:gd name="connsiteX121" fmla="*/ 228120 w 734094"/>
                  <a:gd name="connsiteY121" fmla="*/ 17533 h 108129"/>
                  <a:gd name="connsiteX122" fmla="*/ 230103 w 734094"/>
                  <a:gd name="connsiteY122" fmla="*/ 17533 h 108129"/>
                  <a:gd name="connsiteX123" fmla="*/ 230103 w 734094"/>
                  <a:gd name="connsiteY123" fmla="*/ -118 h 108129"/>
                  <a:gd name="connsiteX124" fmla="*/ 228120 w 734094"/>
                  <a:gd name="connsiteY124" fmla="*/ -118 h 108129"/>
                  <a:gd name="connsiteX125" fmla="*/ 237666 w 734094"/>
                  <a:gd name="connsiteY125" fmla="*/ -118 h 108129"/>
                  <a:gd name="connsiteX126" fmla="*/ 237666 w 734094"/>
                  <a:gd name="connsiteY126" fmla="*/ 17533 h 108129"/>
                  <a:gd name="connsiteX127" fmla="*/ 239587 w 734094"/>
                  <a:gd name="connsiteY127" fmla="*/ 17533 h 108129"/>
                  <a:gd name="connsiteX128" fmla="*/ 239587 w 734094"/>
                  <a:gd name="connsiteY128" fmla="*/ -118 h 108129"/>
                  <a:gd name="connsiteX129" fmla="*/ 237666 w 734094"/>
                  <a:gd name="connsiteY129" fmla="*/ -118 h 108129"/>
                  <a:gd name="connsiteX130" fmla="*/ 247151 w 734094"/>
                  <a:gd name="connsiteY130" fmla="*/ -118 h 108129"/>
                  <a:gd name="connsiteX131" fmla="*/ 247151 w 734094"/>
                  <a:gd name="connsiteY131" fmla="*/ 17533 h 108129"/>
                  <a:gd name="connsiteX132" fmla="*/ 249132 w 734094"/>
                  <a:gd name="connsiteY132" fmla="*/ 17533 h 108129"/>
                  <a:gd name="connsiteX133" fmla="*/ 249132 w 734094"/>
                  <a:gd name="connsiteY133" fmla="*/ -118 h 108129"/>
                  <a:gd name="connsiteX134" fmla="*/ 247151 w 734094"/>
                  <a:gd name="connsiteY134" fmla="*/ -118 h 108129"/>
                  <a:gd name="connsiteX135" fmla="*/ 256637 w 734094"/>
                  <a:gd name="connsiteY135" fmla="*/ -118 h 108129"/>
                  <a:gd name="connsiteX136" fmla="*/ 256637 w 734094"/>
                  <a:gd name="connsiteY136" fmla="*/ 17533 h 108129"/>
                  <a:gd name="connsiteX137" fmla="*/ 258621 w 734094"/>
                  <a:gd name="connsiteY137" fmla="*/ 17533 h 108129"/>
                  <a:gd name="connsiteX138" fmla="*/ 258621 w 734094"/>
                  <a:gd name="connsiteY138" fmla="*/ -118 h 108129"/>
                  <a:gd name="connsiteX139" fmla="*/ 256637 w 734094"/>
                  <a:gd name="connsiteY139" fmla="*/ -118 h 108129"/>
                  <a:gd name="connsiteX140" fmla="*/ 266183 w 734094"/>
                  <a:gd name="connsiteY140" fmla="*/ -118 h 108129"/>
                  <a:gd name="connsiteX141" fmla="*/ 266183 w 734094"/>
                  <a:gd name="connsiteY141" fmla="*/ 17533 h 108129"/>
                  <a:gd name="connsiteX142" fmla="*/ 268105 w 734094"/>
                  <a:gd name="connsiteY142" fmla="*/ 17533 h 108129"/>
                  <a:gd name="connsiteX143" fmla="*/ 268105 w 734094"/>
                  <a:gd name="connsiteY143" fmla="*/ -118 h 108129"/>
                  <a:gd name="connsiteX144" fmla="*/ 266183 w 734094"/>
                  <a:gd name="connsiteY144" fmla="*/ -118 h 108129"/>
                  <a:gd name="connsiteX145" fmla="*/ 275669 w 734094"/>
                  <a:gd name="connsiteY145" fmla="*/ -118 h 108129"/>
                  <a:gd name="connsiteX146" fmla="*/ 275669 w 734094"/>
                  <a:gd name="connsiteY146" fmla="*/ 17533 h 108129"/>
                  <a:gd name="connsiteX147" fmla="*/ 277649 w 734094"/>
                  <a:gd name="connsiteY147" fmla="*/ 17533 h 108129"/>
                  <a:gd name="connsiteX148" fmla="*/ 277649 w 734094"/>
                  <a:gd name="connsiteY148" fmla="*/ -118 h 108129"/>
                  <a:gd name="connsiteX149" fmla="*/ 275669 w 734094"/>
                  <a:gd name="connsiteY149" fmla="*/ -118 h 108129"/>
                  <a:gd name="connsiteX150" fmla="*/ 285155 w 734094"/>
                  <a:gd name="connsiteY150" fmla="*/ -118 h 108129"/>
                  <a:gd name="connsiteX151" fmla="*/ 285155 w 734094"/>
                  <a:gd name="connsiteY151" fmla="*/ 17533 h 108129"/>
                  <a:gd name="connsiteX152" fmla="*/ 287138 w 734094"/>
                  <a:gd name="connsiteY152" fmla="*/ 17533 h 108129"/>
                  <a:gd name="connsiteX153" fmla="*/ 287138 w 734094"/>
                  <a:gd name="connsiteY153" fmla="*/ -118 h 108129"/>
                  <a:gd name="connsiteX154" fmla="*/ 285155 w 734094"/>
                  <a:gd name="connsiteY154" fmla="*/ -118 h 108129"/>
                  <a:gd name="connsiteX155" fmla="*/ 294701 w 734094"/>
                  <a:gd name="connsiteY155" fmla="*/ -118 h 108129"/>
                  <a:gd name="connsiteX156" fmla="*/ 294701 w 734094"/>
                  <a:gd name="connsiteY156" fmla="*/ 17533 h 108129"/>
                  <a:gd name="connsiteX157" fmla="*/ 296623 w 734094"/>
                  <a:gd name="connsiteY157" fmla="*/ 17533 h 108129"/>
                  <a:gd name="connsiteX158" fmla="*/ 296623 w 734094"/>
                  <a:gd name="connsiteY158" fmla="*/ -118 h 108129"/>
                  <a:gd name="connsiteX159" fmla="*/ 294701 w 734094"/>
                  <a:gd name="connsiteY159" fmla="*/ -118 h 108129"/>
                  <a:gd name="connsiteX160" fmla="*/ 304187 w 734094"/>
                  <a:gd name="connsiteY160" fmla="*/ -118 h 108129"/>
                  <a:gd name="connsiteX161" fmla="*/ 304187 w 734094"/>
                  <a:gd name="connsiteY161" fmla="*/ 17533 h 108129"/>
                  <a:gd name="connsiteX162" fmla="*/ 306170 w 734094"/>
                  <a:gd name="connsiteY162" fmla="*/ 17533 h 108129"/>
                  <a:gd name="connsiteX163" fmla="*/ 306170 w 734094"/>
                  <a:gd name="connsiteY163" fmla="*/ -118 h 108129"/>
                  <a:gd name="connsiteX164" fmla="*/ 304187 w 734094"/>
                  <a:gd name="connsiteY164" fmla="*/ -118 h 108129"/>
                  <a:gd name="connsiteX165" fmla="*/ 313673 w 734094"/>
                  <a:gd name="connsiteY165" fmla="*/ -118 h 108129"/>
                  <a:gd name="connsiteX166" fmla="*/ 313673 w 734094"/>
                  <a:gd name="connsiteY166" fmla="*/ 17533 h 108129"/>
                  <a:gd name="connsiteX167" fmla="*/ 315653 w 734094"/>
                  <a:gd name="connsiteY167" fmla="*/ 17533 h 108129"/>
                  <a:gd name="connsiteX168" fmla="*/ 315653 w 734094"/>
                  <a:gd name="connsiteY168" fmla="*/ -118 h 108129"/>
                  <a:gd name="connsiteX169" fmla="*/ 313673 w 734094"/>
                  <a:gd name="connsiteY169" fmla="*/ -118 h 108129"/>
                  <a:gd name="connsiteX170" fmla="*/ 323219 w 734094"/>
                  <a:gd name="connsiteY170" fmla="*/ -118 h 108129"/>
                  <a:gd name="connsiteX171" fmla="*/ 323219 w 734094"/>
                  <a:gd name="connsiteY171" fmla="*/ 17533 h 108129"/>
                  <a:gd name="connsiteX172" fmla="*/ 325140 w 734094"/>
                  <a:gd name="connsiteY172" fmla="*/ 17533 h 108129"/>
                  <a:gd name="connsiteX173" fmla="*/ 325140 w 734094"/>
                  <a:gd name="connsiteY173" fmla="*/ -118 h 108129"/>
                  <a:gd name="connsiteX174" fmla="*/ 323219 w 734094"/>
                  <a:gd name="connsiteY174" fmla="*/ -118 h 108129"/>
                  <a:gd name="connsiteX175" fmla="*/ 332705 w 734094"/>
                  <a:gd name="connsiteY175" fmla="*/ -118 h 108129"/>
                  <a:gd name="connsiteX176" fmla="*/ 332705 w 734094"/>
                  <a:gd name="connsiteY176" fmla="*/ 17533 h 108129"/>
                  <a:gd name="connsiteX177" fmla="*/ 334688 w 734094"/>
                  <a:gd name="connsiteY177" fmla="*/ 17533 h 108129"/>
                  <a:gd name="connsiteX178" fmla="*/ 334688 w 734094"/>
                  <a:gd name="connsiteY178" fmla="*/ -118 h 108129"/>
                  <a:gd name="connsiteX179" fmla="*/ 332705 w 734094"/>
                  <a:gd name="connsiteY179" fmla="*/ -118 h 108129"/>
                  <a:gd name="connsiteX180" fmla="*/ 342191 w 734094"/>
                  <a:gd name="connsiteY180" fmla="*/ -118 h 108129"/>
                  <a:gd name="connsiteX181" fmla="*/ 342191 w 734094"/>
                  <a:gd name="connsiteY181" fmla="*/ 17533 h 108129"/>
                  <a:gd name="connsiteX182" fmla="*/ 344174 w 734094"/>
                  <a:gd name="connsiteY182" fmla="*/ 17533 h 108129"/>
                  <a:gd name="connsiteX183" fmla="*/ 344174 w 734094"/>
                  <a:gd name="connsiteY183" fmla="*/ -118 h 108129"/>
                  <a:gd name="connsiteX184" fmla="*/ 342191 w 734094"/>
                  <a:gd name="connsiteY184" fmla="*/ -118 h 108129"/>
                  <a:gd name="connsiteX185" fmla="*/ 351737 w 734094"/>
                  <a:gd name="connsiteY185" fmla="*/ -118 h 108129"/>
                  <a:gd name="connsiteX186" fmla="*/ 351737 w 734094"/>
                  <a:gd name="connsiteY186" fmla="*/ 17533 h 108129"/>
                  <a:gd name="connsiteX187" fmla="*/ 353720 w 734094"/>
                  <a:gd name="connsiteY187" fmla="*/ 17533 h 108129"/>
                  <a:gd name="connsiteX188" fmla="*/ 353720 w 734094"/>
                  <a:gd name="connsiteY188" fmla="*/ -118 h 108129"/>
                  <a:gd name="connsiteX189" fmla="*/ 351737 w 734094"/>
                  <a:gd name="connsiteY189" fmla="*/ -118 h 108129"/>
                  <a:gd name="connsiteX190" fmla="*/ 361223 w 734094"/>
                  <a:gd name="connsiteY190" fmla="*/ -118 h 108129"/>
                  <a:gd name="connsiteX191" fmla="*/ 361223 w 734094"/>
                  <a:gd name="connsiteY191" fmla="*/ 17533 h 108129"/>
                  <a:gd name="connsiteX192" fmla="*/ 363206 w 734094"/>
                  <a:gd name="connsiteY192" fmla="*/ 17533 h 108129"/>
                  <a:gd name="connsiteX193" fmla="*/ 363206 w 734094"/>
                  <a:gd name="connsiteY193" fmla="*/ -118 h 108129"/>
                  <a:gd name="connsiteX194" fmla="*/ 361223 w 734094"/>
                  <a:gd name="connsiteY194" fmla="*/ -118 h 108129"/>
                  <a:gd name="connsiteX195" fmla="*/ 370769 w 734094"/>
                  <a:gd name="connsiteY195" fmla="*/ -118 h 108129"/>
                  <a:gd name="connsiteX196" fmla="*/ 370769 w 734094"/>
                  <a:gd name="connsiteY196" fmla="*/ 17533 h 108129"/>
                  <a:gd name="connsiteX197" fmla="*/ 372690 w 734094"/>
                  <a:gd name="connsiteY197" fmla="*/ 17533 h 108129"/>
                  <a:gd name="connsiteX198" fmla="*/ 372690 w 734094"/>
                  <a:gd name="connsiteY198" fmla="*/ -118 h 108129"/>
                  <a:gd name="connsiteX199" fmla="*/ 370769 w 734094"/>
                  <a:gd name="connsiteY199" fmla="*/ -118 h 108129"/>
                  <a:gd name="connsiteX200" fmla="*/ 380255 w 734094"/>
                  <a:gd name="connsiteY200" fmla="*/ -118 h 108129"/>
                  <a:gd name="connsiteX201" fmla="*/ 380255 w 734094"/>
                  <a:gd name="connsiteY201" fmla="*/ 17533 h 108129"/>
                  <a:gd name="connsiteX202" fmla="*/ 382238 w 734094"/>
                  <a:gd name="connsiteY202" fmla="*/ 17533 h 108129"/>
                  <a:gd name="connsiteX203" fmla="*/ 382238 w 734094"/>
                  <a:gd name="connsiteY203" fmla="*/ -118 h 108129"/>
                  <a:gd name="connsiteX204" fmla="*/ 380255 w 734094"/>
                  <a:gd name="connsiteY204" fmla="*/ -118 h 108129"/>
                  <a:gd name="connsiteX205" fmla="*/ 389741 w 734094"/>
                  <a:gd name="connsiteY205" fmla="*/ -118 h 108129"/>
                  <a:gd name="connsiteX206" fmla="*/ 389741 w 734094"/>
                  <a:gd name="connsiteY206" fmla="*/ 17533 h 108129"/>
                  <a:gd name="connsiteX207" fmla="*/ 391721 w 734094"/>
                  <a:gd name="connsiteY207" fmla="*/ 17533 h 108129"/>
                  <a:gd name="connsiteX208" fmla="*/ 391721 w 734094"/>
                  <a:gd name="connsiteY208" fmla="*/ -118 h 108129"/>
                  <a:gd name="connsiteX209" fmla="*/ 389741 w 734094"/>
                  <a:gd name="connsiteY209" fmla="*/ -118 h 108129"/>
                  <a:gd name="connsiteX210" fmla="*/ 399287 w 734094"/>
                  <a:gd name="connsiteY210" fmla="*/ -118 h 108129"/>
                  <a:gd name="connsiteX211" fmla="*/ 399287 w 734094"/>
                  <a:gd name="connsiteY211" fmla="*/ 17533 h 108129"/>
                  <a:gd name="connsiteX212" fmla="*/ 401208 w 734094"/>
                  <a:gd name="connsiteY212" fmla="*/ 17533 h 108129"/>
                  <a:gd name="connsiteX213" fmla="*/ 401208 w 734094"/>
                  <a:gd name="connsiteY213" fmla="*/ -118 h 108129"/>
                  <a:gd name="connsiteX214" fmla="*/ 399287 w 734094"/>
                  <a:gd name="connsiteY214" fmla="*/ -118 h 108129"/>
                  <a:gd name="connsiteX215" fmla="*/ 408773 w 734094"/>
                  <a:gd name="connsiteY215" fmla="*/ -118 h 108129"/>
                  <a:gd name="connsiteX216" fmla="*/ 408773 w 734094"/>
                  <a:gd name="connsiteY216" fmla="*/ 17533 h 108129"/>
                  <a:gd name="connsiteX217" fmla="*/ 410752 w 734094"/>
                  <a:gd name="connsiteY217" fmla="*/ 17533 h 108129"/>
                  <a:gd name="connsiteX218" fmla="*/ 410752 w 734094"/>
                  <a:gd name="connsiteY218" fmla="*/ -118 h 108129"/>
                  <a:gd name="connsiteX219" fmla="*/ 408773 w 734094"/>
                  <a:gd name="connsiteY219" fmla="*/ -118 h 108129"/>
                  <a:gd name="connsiteX220" fmla="*/ 418259 w 734094"/>
                  <a:gd name="connsiteY220" fmla="*/ -118 h 108129"/>
                  <a:gd name="connsiteX221" fmla="*/ 418259 w 734094"/>
                  <a:gd name="connsiteY221" fmla="*/ 17533 h 108129"/>
                  <a:gd name="connsiteX222" fmla="*/ 420242 w 734094"/>
                  <a:gd name="connsiteY222" fmla="*/ 17533 h 108129"/>
                  <a:gd name="connsiteX223" fmla="*/ 420242 w 734094"/>
                  <a:gd name="connsiteY223" fmla="*/ -118 h 108129"/>
                  <a:gd name="connsiteX224" fmla="*/ 418259 w 734094"/>
                  <a:gd name="connsiteY224" fmla="*/ -118 h 108129"/>
                  <a:gd name="connsiteX225" fmla="*/ 427805 w 734094"/>
                  <a:gd name="connsiteY225" fmla="*/ -118 h 108129"/>
                  <a:gd name="connsiteX226" fmla="*/ 427805 w 734094"/>
                  <a:gd name="connsiteY226" fmla="*/ 17533 h 108129"/>
                  <a:gd name="connsiteX227" fmla="*/ 429726 w 734094"/>
                  <a:gd name="connsiteY227" fmla="*/ 17533 h 108129"/>
                  <a:gd name="connsiteX228" fmla="*/ 429726 w 734094"/>
                  <a:gd name="connsiteY228" fmla="*/ -118 h 108129"/>
                  <a:gd name="connsiteX229" fmla="*/ 427805 w 734094"/>
                  <a:gd name="connsiteY229" fmla="*/ -118 h 108129"/>
                  <a:gd name="connsiteX230" fmla="*/ 437291 w 734094"/>
                  <a:gd name="connsiteY230" fmla="*/ -118 h 108129"/>
                  <a:gd name="connsiteX231" fmla="*/ 437291 w 734094"/>
                  <a:gd name="connsiteY231" fmla="*/ 17533 h 108129"/>
                  <a:gd name="connsiteX232" fmla="*/ 439274 w 734094"/>
                  <a:gd name="connsiteY232" fmla="*/ 17533 h 108129"/>
                  <a:gd name="connsiteX233" fmla="*/ 439274 w 734094"/>
                  <a:gd name="connsiteY233" fmla="*/ -118 h 108129"/>
                  <a:gd name="connsiteX234" fmla="*/ 437291 w 734094"/>
                  <a:gd name="connsiteY234" fmla="*/ -118 h 108129"/>
                  <a:gd name="connsiteX235" fmla="*/ 446777 w 734094"/>
                  <a:gd name="connsiteY235" fmla="*/ -118 h 108129"/>
                  <a:gd name="connsiteX236" fmla="*/ 446777 w 734094"/>
                  <a:gd name="connsiteY236" fmla="*/ 17533 h 108129"/>
                  <a:gd name="connsiteX237" fmla="*/ 448760 w 734094"/>
                  <a:gd name="connsiteY237" fmla="*/ 17533 h 108129"/>
                  <a:gd name="connsiteX238" fmla="*/ 448760 w 734094"/>
                  <a:gd name="connsiteY238" fmla="*/ -118 h 108129"/>
                  <a:gd name="connsiteX239" fmla="*/ 446777 w 734094"/>
                  <a:gd name="connsiteY239" fmla="*/ -118 h 108129"/>
                  <a:gd name="connsiteX240" fmla="*/ 456323 w 734094"/>
                  <a:gd name="connsiteY240" fmla="*/ -118 h 108129"/>
                  <a:gd name="connsiteX241" fmla="*/ 456323 w 734094"/>
                  <a:gd name="connsiteY241" fmla="*/ 17533 h 108129"/>
                  <a:gd name="connsiteX242" fmla="*/ 458306 w 734094"/>
                  <a:gd name="connsiteY242" fmla="*/ 17533 h 108129"/>
                  <a:gd name="connsiteX243" fmla="*/ 458306 w 734094"/>
                  <a:gd name="connsiteY243" fmla="*/ -118 h 108129"/>
                  <a:gd name="connsiteX244" fmla="*/ 456323 w 734094"/>
                  <a:gd name="connsiteY244" fmla="*/ -118 h 108129"/>
                  <a:gd name="connsiteX245" fmla="*/ 465809 w 734094"/>
                  <a:gd name="connsiteY245" fmla="*/ -118 h 108129"/>
                  <a:gd name="connsiteX246" fmla="*/ 465809 w 734094"/>
                  <a:gd name="connsiteY246" fmla="*/ 17533 h 108129"/>
                  <a:gd name="connsiteX247" fmla="*/ 467792 w 734094"/>
                  <a:gd name="connsiteY247" fmla="*/ 17533 h 108129"/>
                  <a:gd name="connsiteX248" fmla="*/ 467792 w 734094"/>
                  <a:gd name="connsiteY248" fmla="*/ -118 h 108129"/>
                  <a:gd name="connsiteX249" fmla="*/ 465809 w 734094"/>
                  <a:gd name="connsiteY249" fmla="*/ -118 h 108129"/>
                  <a:gd name="connsiteX250" fmla="*/ 475354 w 734094"/>
                  <a:gd name="connsiteY250" fmla="*/ -118 h 108129"/>
                  <a:gd name="connsiteX251" fmla="*/ 475354 w 734094"/>
                  <a:gd name="connsiteY251" fmla="*/ 17533 h 108129"/>
                  <a:gd name="connsiteX252" fmla="*/ 477276 w 734094"/>
                  <a:gd name="connsiteY252" fmla="*/ 17533 h 108129"/>
                  <a:gd name="connsiteX253" fmla="*/ 477276 w 734094"/>
                  <a:gd name="connsiteY253" fmla="*/ -118 h 108129"/>
                  <a:gd name="connsiteX254" fmla="*/ 475354 w 734094"/>
                  <a:gd name="connsiteY254" fmla="*/ -118 h 108129"/>
                  <a:gd name="connsiteX255" fmla="*/ 484840 w 734094"/>
                  <a:gd name="connsiteY255" fmla="*/ -118 h 108129"/>
                  <a:gd name="connsiteX256" fmla="*/ 484840 w 734094"/>
                  <a:gd name="connsiteY256" fmla="*/ 17533 h 108129"/>
                  <a:gd name="connsiteX257" fmla="*/ 486821 w 734094"/>
                  <a:gd name="connsiteY257" fmla="*/ 17533 h 108129"/>
                  <a:gd name="connsiteX258" fmla="*/ 486821 w 734094"/>
                  <a:gd name="connsiteY258" fmla="*/ -118 h 108129"/>
                  <a:gd name="connsiteX259" fmla="*/ 484840 w 734094"/>
                  <a:gd name="connsiteY259" fmla="*/ -118 h 108129"/>
                  <a:gd name="connsiteX260" fmla="*/ 494326 w 734094"/>
                  <a:gd name="connsiteY260" fmla="*/ -118 h 108129"/>
                  <a:gd name="connsiteX261" fmla="*/ 494326 w 734094"/>
                  <a:gd name="connsiteY261" fmla="*/ 17533 h 108129"/>
                  <a:gd name="connsiteX262" fmla="*/ 496310 w 734094"/>
                  <a:gd name="connsiteY262" fmla="*/ 17533 h 108129"/>
                  <a:gd name="connsiteX263" fmla="*/ 496310 w 734094"/>
                  <a:gd name="connsiteY263" fmla="*/ -118 h 108129"/>
                  <a:gd name="connsiteX264" fmla="*/ 494326 w 734094"/>
                  <a:gd name="connsiteY264" fmla="*/ -118 h 108129"/>
                  <a:gd name="connsiteX265" fmla="*/ 503872 w 734094"/>
                  <a:gd name="connsiteY265" fmla="*/ -118 h 108129"/>
                  <a:gd name="connsiteX266" fmla="*/ 503872 w 734094"/>
                  <a:gd name="connsiteY266" fmla="*/ 17533 h 108129"/>
                  <a:gd name="connsiteX267" fmla="*/ 505794 w 734094"/>
                  <a:gd name="connsiteY267" fmla="*/ 17533 h 108129"/>
                  <a:gd name="connsiteX268" fmla="*/ 505794 w 734094"/>
                  <a:gd name="connsiteY268" fmla="*/ -118 h 108129"/>
                  <a:gd name="connsiteX269" fmla="*/ 503872 w 734094"/>
                  <a:gd name="connsiteY269" fmla="*/ -118 h 108129"/>
                  <a:gd name="connsiteX270" fmla="*/ 513358 w 734094"/>
                  <a:gd name="connsiteY270" fmla="*/ -118 h 108129"/>
                  <a:gd name="connsiteX271" fmla="*/ 513358 w 734094"/>
                  <a:gd name="connsiteY271" fmla="*/ 17533 h 108129"/>
                  <a:gd name="connsiteX272" fmla="*/ 515341 w 734094"/>
                  <a:gd name="connsiteY272" fmla="*/ 17533 h 108129"/>
                  <a:gd name="connsiteX273" fmla="*/ 515341 w 734094"/>
                  <a:gd name="connsiteY273" fmla="*/ -118 h 108129"/>
                  <a:gd name="connsiteX274" fmla="*/ 513358 w 734094"/>
                  <a:gd name="connsiteY274" fmla="*/ -118 h 108129"/>
                  <a:gd name="connsiteX275" fmla="*/ 522844 w 734094"/>
                  <a:gd name="connsiteY275" fmla="*/ -118 h 108129"/>
                  <a:gd name="connsiteX276" fmla="*/ 522844 w 734094"/>
                  <a:gd name="connsiteY276" fmla="*/ 17533 h 108129"/>
                  <a:gd name="connsiteX277" fmla="*/ 524825 w 734094"/>
                  <a:gd name="connsiteY277" fmla="*/ 17533 h 108129"/>
                  <a:gd name="connsiteX278" fmla="*/ 524825 w 734094"/>
                  <a:gd name="connsiteY278" fmla="*/ -118 h 108129"/>
                  <a:gd name="connsiteX279" fmla="*/ 522844 w 734094"/>
                  <a:gd name="connsiteY279" fmla="*/ -118 h 108129"/>
                  <a:gd name="connsiteX280" fmla="*/ 532390 w 734094"/>
                  <a:gd name="connsiteY280" fmla="*/ -118 h 108129"/>
                  <a:gd name="connsiteX281" fmla="*/ 532390 w 734094"/>
                  <a:gd name="connsiteY281" fmla="*/ 17533 h 108129"/>
                  <a:gd name="connsiteX282" fmla="*/ 534311 w 734094"/>
                  <a:gd name="connsiteY282" fmla="*/ 17533 h 108129"/>
                  <a:gd name="connsiteX283" fmla="*/ 534311 w 734094"/>
                  <a:gd name="connsiteY283" fmla="*/ -118 h 108129"/>
                  <a:gd name="connsiteX284" fmla="*/ 532390 w 734094"/>
                  <a:gd name="connsiteY284" fmla="*/ -118 h 108129"/>
                  <a:gd name="connsiteX285" fmla="*/ 541876 w 734094"/>
                  <a:gd name="connsiteY285" fmla="*/ -118 h 108129"/>
                  <a:gd name="connsiteX286" fmla="*/ 541876 w 734094"/>
                  <a:gd name="connsiteY286" fmla="*/ 17533 h 108129"/>
                  <a:gd name="connsiteX287" fmla="*/ 543859 w 734094"/>
                  <a:gd name="connsiteY287" fmla="*/ 17533 h 108129"/>
                  <a:gd name="connsiteX288" fmla="*/ 543859 w 734094"/>
                  <a:gd name="connsiteY288" fmla="*/ -118 h 108129"/>
                  <a:gd name="connsiteX289" fmla="*/ 541876 w 734094"/>
                  <a:gd name="connsiteY289" fmla="*/ -118 h 108129"/>
                  <a:gd name="connsiteX290" fmla="*/ 551362 w 734094"/>
                  <a:gd name="connsiteY290" fmla="*/ -118 h 108129"/>
                  <a:gd name="connsiteX291" fmla="*/ 551362 w 734094"/>
                  <a:gd name="connsiteY291" fmla="*/ 17533 h 108129"/>
                  <a:gd name="connsiteX292" fmla="*/ 553342 w 734094"/>
                  <a:gd name="connsiteY292" fmla="*/ 17533 h 108129"/>
                  <a:gd name="connsiteX293" fmla="*/ 553342 w 734094"/>
                  <a:gd name="connsiteY293" fmla="*/ -118 h 108129"/>
                  <a:gd name="connsiteX294" fmla="*/ 551362 w 734094"/>
                  <a:gd name="connsiteY294" fmla="*/ -118 h 108129"/>
                  <a:gd name="connsiteX295" fmla="*/ 560908 w 734094"/>
                  <a:gd name="connsiteY295" fmla="*/ -118 h 108129"/>
                  <a:gd name="connsiteX296" fmla="*/ 560908 w 734094"/>
                  <a:gd name="connsiteY296" fmla="*/ 17533 h 108129"/>
                  <a:gd name="connsiteX297" fmla="*/ 562829 w 734094"/>
                  <a:gd name="connsiteY297" fmla="*/ 17533 h 108129"/>
                  <a:gd name="connsiteX298" fmla="*/ 562829 w 734094"/>
                  <a:gd name="connsiteY298" fmla="*/ -118 h 108129"/>
                  <a:gd name="connsiteX299" fmla="*/ 560908 w 734094"/>
                  <a:gd name="connsiteY299" fmla="*/ -118 h 108129"/>
                  <a:gd name="connsiteX300" fmla="*/ 570394 w 734094"/>
                  <a:gd name="connsiteY300" fmla="*/ -118 h 108129"/>
                  <a:gd name="connsiteX301" fmla="*/ 570394 w 734094"/>
                  <a:gd name="connsiteY301" fmla="*/ 17533 h 108129"/>
                  <a:gd name="connsiteX302" fmla="*/ 572377 w 734094"/>
                  <a:gd name="connsiteY302" fmla="*/ 17533 h 108129"/>
                  <a:gd name="connsiteX303" fmla="*/ 572377 w 734094"/>
                  <a:gd name="connsiteY303" fmla="*/ -118 h 108129"/>
                  <a:gd name="connsiteX304" fmla="*/ 570394 w 734094"/>
                  <a:gd name="connsiteY304" fmla="*/ -118 h 108129"/>
                  <a:gd name="connsiteX305" fmla="*/ 579880 w 734094"/>
                  <a:gd name="connsiteY305" fmla="*/ -118 h 108129"/>
                  <a:gd name="connsiteX306" fmla="*/ 579880 w 734094"/>
                  <a:gd name="connsiteY306" fmla="*/ 17533 h 108129"/>
                  <a:gd name="connsiteX307" fmla="*/ 581863 w 734094"/>
                  <a:gd name="connsiteY307" fmla="*/ 17533 h 108129"/>
                  <a:gd name="connsiteX308" fmla="*/ 581863 w 734094"/>
                  <a:gd name="connsiteY308" fmla="*/ -118 h 108129"/>
                  <a:gd name="connsiteX309" fmla="*/ 579880 w 734094"/>
                  <a:gd name="connsiteY309" fmla="*/ -118 h 108129"/>
                  <a:gd name="connsiteX310" fmla="*/ 589426 w 734094"/>
                  <a:gd name="connsiteY310" fmla="*/ -118 h 108129"/>
                  <a:gd name="connsiteX311" fmla="*/ 589426 w 734094"/>
                  <a:gd name="connsiteY311" fmla="*/ 17533 h 108129"/>
                  <a:gd name="connsiteX312" fmla="*/ 591409 w 734094"/>
                  <a:gd name="connsiteY312" fmla="*/ 17533 h 108129"/>
                  <a:gd name="connsiteX313" fmla="*/ 591409 w 734094"/>
                  <a:gd name="connsiteY313" fmla="*/ -118 h 108129"/>
                  <a:gd name="connsiteX314" fmla="*/ 589426 w 734094"/>
                  <a:gd name="connsiteY314" fmla="*/ -118 h 108129"/>
                  <a:gd name="connsiteX315" fmla="*/ 598912 w 734094"/>
                  <a:gd name="connsiteY315" fmla="*/ -118 h 108129"/>
                  <a:gd name="connsiteX316" fmla="*/ 598912 w 734094"/>
                  <a:gd name="connsiteY316" fmla="*/ 17533 h 108129"/>
                  <a:gd name="connsiteX317" fmla="*/ 600895 w 734094"/>
                  <a:gd name="connsiteY317" fmla="*/ 17533 h 108129"/>
                  <a:gd name="connsiteX318" fmla="*/ 600895 w 734094"/>
                  <a:gd name="connsiteY318" fmla="*/ -118 h 108129"/>
                  <a:gd name="connsiteX319" fmla="*/ 598912 w 734094"/>
                  <a:gd name="connsiteY319" fmla="*/ -118 h 108129"/>
                  <a:gd name="connsiteX320" fmla="*/ 608458 w 734094"/>
                  <a:gd name="connsiteY320" fmla="*/ -118 h 108129"/>
                  <a:gd name="connsiteX321" fmla="*/ 608458 w 734094"/>
                  <a:gd name="connsiteY321" fmla="*/ 17533 h 108129"/>
                  <a:gd name="connsiteX322" fmla="*/ 610379 w 734094"/>
                  <a:gd name="connsiteY322" fmla="*/ 17533 h 108129"/>
                  <a:gd name="connsiteX323" fmla="*/ 610379 w 734094"/>
                  <a:gd name="connsiteY323" fmla="*/ -118 h 108129"/>
                  <a:gd name="connsiteX324" fmla="*/ 608458 w 734094"/>
                  <a:gd name="connsiteY324" fmla="*/ -118 h 108129"/>
                  <a:gd name="connsiteX325" fmla="*/ 617944 w 734094"/>
                  <a:gd name="connsiteY325" fmla="*/ -118 h 108129"/>
                  <a:gd name="connsiteX326" fmla="*/ 617944 w 734094"/>
                  <a:gd name="connsiteY326" fmla="*/ 17533 h 108129"/>
                  <a:gd name="connsiteX327" fmla="*/ 619924 w 734094"/>
                  <a:gd name="connsiteY327" fmla="*/ 17533 h 108129"/>
                  <a:gd name="connsiteX328" fmla="*/ 619924 w 734094"/>
                  <a:gd name="connsiteY328" fmla="*/ -118 h 108129"/>
                  <a:gd name="connsiteX329" fmla="*/ 617944 w 734094"/>
                  <a:gd name="connsiteY329" fmla="*/ -118 h 108129"/>
                  <a:gd name="connsiteX330" fmla="*/ 627430 w 734094"/>
                  <a:gd name="connsiteY330" fmla="*/ -118 h 108129"/>
                  <a:gd name="connsiteX331" fmla="*/ 627430 w 734094"/>
                  <a:gd name="connsiteY331" fmla="*/ 17533 h 108129"/>
                  <a:gd name="connsiteX332" fmla="*/ 629413 w 734094"/>
                  <a:gd name="connsiteY332" fmla="*/ 17533 h 108129"/>
                  <a:gd name="connsiteX333" fmla="*/ 629413 w 734094"/>
                  <a:gd name="connsiteY333" fmla="*/ -118 h 108129"/>
                  <a:gd name="connsiteX334" fmla="*/ 627430 w 734094"/>
                  <a:gd name="connsiteY334" fmla="*/ -118 h 108129"/>
                  <a:gd name="connsiteX335" fmla="*/ 636976 w 734094"/>
                  <a:gd name="connsiteY335" fmla="*/ -118 h 108129"/>
                  <a:gd name="connsiteX336" fmla="*/ 636976 w 734094"/>
                  <a:gd name="connsiteY336" fmla="*/ 17533 h 108129"/>
                  <a:gd name="connsiteX337" fmla="*/ 638897 w 734094"/>
                  <a:gd name="connsiteY337" fmla="*/ 17533 h 108129"/>
                  <a:gd name="connsiteX338" fmla="*/ 638897 w 734094"/>
                  <a:gd name="connsiteY338" fmla="*/ -118 h 108129"/>
                  <a:gd name="connsiteX339" fmla="*/ 636976 w 734094"/>
                  <a:gd name="connsiteY339" fmla="*/ -118 h 108129"/>
                  <a:gd name="connsiteX340" fmla="*/ 646462 w 734094"/>
                  <a:gd name="connsiteY340" fmla="*/ -118 h 108129"/>
                  <a:gd name="connsiteX341" fmla="*/ 646462 w 734094"/>
                  <a:gd name="connsiteY341" fmla="*/ 17533 h 108129"/>
                  <a:gd name="connsiteX342" fmla="*/ 648441 w 734094"/>
                  <a:gd name="connsiteY342" fmla="*/ 17533 h 108129"/>
                  <a:gd name="connsiteX343" fmla="*/ 648441 w 734094"/>
                  <a:gd name="connsiteY343" fmla="*/ -118 h 108129"/>
                  <a:gd name="connsiteX344" fmla="*/ 646462 w 734094"/>
                  <a:gd name="connsiteY344" fmla="*/ -118 h 108129"/>
                  <a:gd name="connsiteX345" fmla="*/ 655948 w 734094"/>
                  <a:gd name="connsiteY345" fmla="*/ -118 h 108129"/>
                  <a:gd name="connsiteX346" fmla="*/ 655948 w 734094"/>
                  <a:gd name="connsiteY346" fmla="*/ 17533 h 108129"/>
                  <a:gd name="connsiteX347" fmla="*/ 657931 w 734094"/>
                  <a:gd name="connsiteY347" fmla="*/ 17533 h 108129"/>
                  <a:gd name="connsiteX348" fmla="*/ 657931 w 734094"/>
                  <a:gd name="connsiteY348" fmla="*/ -118 h 108129"/>
                  <a:gd name="connsiteX349" fmla="*/ 655948 w 734094"/>
                  <a:gd name="connsiteY349" fmla="*/ -118 h 108129"/>
                  <a:gd name="connsiteX350" fmla="*/ 665494 w 734094"/>
                  <a:gd name="connsiteY350" fmla="*/ -118 h 108129"/>
                  <a:gd name="connsiteX351" fmla="*/ 665494 w 734094"/>
                  <a:gd name="connsiteY351" fmla="*/ 17533 h 108129"/>
                  <a:gd name="connsiteX352" fmla="*/ 667415 w 734094"/>
                  <a:gd name="connsiteY352" fmla="*/ 17533 h 108129"/>
                  <a:gd name="connsiteX353" fmla="*/ 667415 w 734094"/>
                  <a:gd name="connsiteY353" fmla="*/ -118 h 108129"/>
                  <a:gd name="connsiteX354" fmla="*/ 665494 w 734094"/>
                  <a:gd name="connsiteY354" fmla="*/ -118 h 108129"/>
                  <a:gd name="connsiteX355" fmla="*/ 674980 w 734094"/>
                  <a:gd name="connsiteY355" fmla="*/ -118 h 108129"/>
                  <a:gd name="connsiteX356" fmla="*/ 674980 w 734094"/>
                  <a:gd name="connsiteY356" fmla="*/ 17533 h 108129"/>
                  <a:gd name="connsiteX357" fmla="*/ 676963 w 734094"/>
                  <a:gd name="connsiteY357" fmla="*/ 17533 h 108129"/>
                  <a:gd name="connsiteX358" fmla="*/ 676963 w 734094"/>
                  <a:gd name="connsiteY358" fmla="*/ -118 h 108129"/>
                  <a:gd name="connsiteX359" fmla="*/ 674980 w 734094"/>
                  <a:gd name="connsiteY359" fmla="*/ -118 h 108129"/>
                  <a:gd name="connsiteX360" fmla="*/ 684466 w 734094"/>
                  <a:gd name="connsiteY360" fmla="*/ -118 h 108129"/>
                  <a:gd name="connsiteX361" fmla="*/ 684466 w 734094"/>
                  <a:gd name="connsiteY361" fmla="*/ 17533 h 108129"/>
                  <a:gd name="connsiteX362" fmla="*/ 686445 w 734094"/>
                  <a:gd name="connsiteY362" fmla="*/ 17533 h 108129"/>
                  <a:gd name="connsiteX363" fmla="*/ 686445 w 734094"/>
                  <a:gd name="connsiteY363" fmla="*/ -118 h 108129"/>
                  <a:gd name="connsiteX364" fmla="*/ 684466 w 734094"/>
                  <a:gd name="connsiteY364" fmla="*/ -118 h 108129"/>
                  <a:gd name="connsiteX365" fmla="*/ 694012 w 734094"/>
                  <a:gd name="connsiteY365" fmla="*/ -118 h 108129"/>
                  <a:gd name="connsiteX366" fmla="*/ 694012 w 734094"/>
                  <a:gd name="connsiteY366" fmla="*/ 17533 h 108129"/>
                  <a:gd name="connsiteX367" fmla="*/ 695995 w 734094"/>
                  <a:gd name="connsiteY367" fmla="*/ 17533 h 108129"/>
                  <a:gd name="connsiteX368" fmla="*/ 695995 w 734094"/>
                  <a:gd name="connsiteY368" fmla="*/ -118 h 108129"/>
                  <a:gd name="connsiteX369" fmla="*/ 694012 w 734094"/>
                  <a:gd name="connsiteY369" fmla="*/ -118 h 108129"/>
                  <a:gd name="connsiteX370" fmla="*/ 703497 w 734094"/>
                  <a:gd name="connsiteY370" fmla="*/ -118 h 108129"/>
                  <a:gd name="connsiteX371" fmla="*/ 703497 w 734094"/>
                  <a:gd name="connsiteY371" fmla="*/ 17533 h 108129"/>
                  <a:gd name="connsiteX372" fmla="*/ 705481 w 734094"/>
                  <a:gd name="connsiteY372" fmla="*/ 17533 h 108129"/>
                  <a:gd name="connsiteX373" fmla="*/ 705481 w 734094"/>
                  <a:gd name="connsiteY373" fmla="*/ -118 h 108129"/>
                  <a:gd name="connsiteX374" fmla="*/ 703497 w 734094"/>
                  <a:gd name="connsiteY374" fmla="*/ -118 h 108129"/>
                  <a:gd name="connsiteX375" fmla="*/ 713043 w 734094"/>
                  <a:gd name="connsiteY375" fmla="*/ -118 h 108129"/>
                  <a:gd name="connsiteX376" fmla="*/ 713043 w 734094"/>
                  <a:gd name="connsiteY376" fmla="*/ 17533 h 108129"/>
                  <a:gd name="connsiteX377" fmla="*/ 714965 w 734094"/>
                  <a:gd name="connsiteY377" fmla="*/ 17533 h 108129"/>
                  <a:gd name="connsiteX378" fmla="*/ 714965 w 734094"/>
                  <a:gd name="connsiteY378" fmla="*/ -118 h 108129"/>
                  <a:gd name="connsiteX379" fmla="*/ 713043 w 734094"/>
                  <a:gd name="connsiteY379" fmla="*/ -118 h 108129"/>
                  <a:gd name="connsiteX380" fmla="*/ 722529 w 734094"/>
                  <a:gd name="connsiteY380" fmla="*/ -118 h 108129"/>
                  <a:gd name="connsiteX381" fmla="*/ 722529 w 734094"/>
                  <a:gd name="connsiteY381" fmla="*/ 17533 h 108129"/>
                  <a:gd name="connsiteX382" fmla="*/ 724513 w 734094"/>
                  <a:gd name="connsiteY382" fmla="*/ 17533 h 108129"/>
                  <a:gd name="connsiteX383" fmla="*/ 724513 w 734094"/>
                  <a:gd name="connsiteY383" fmla="*/ -118 h 108129"/>
                  <a:gd name="connsiteX384" fmla="*/ 722529 w 734094"/>
                  <a:gd name="connsiteY384" fmla="*/ -118 h 108129"/>
                  <a:gd name="connsiteX385" fmla="*/ 732015 w 734094"/>
                  <a:gd name="connsiteY385" fmla="*/ -118 h 108129"/>
                  <a:gd name="connsiteX386" fmla="*/ 732015 w 734094"/>
                  <a:gd name="connsiteY386" fmla="*/ 17533 h 108129"/>
                  <a:gd name="connsiteX387" fmla="*/ 733998 w 734094"/>
                  <a:gd name="connsiteY387" fmla="*/ 17533 h 108129"/>
                  <a:gd name="connsiteX388" fmla="*/ 733998 w 734094"/>
                  <a:gd name="connsiteY388" fmla="*/ 1203 h 108129"/>
                  <a:gd name="connsiteX389" fmla="*/ 732618 w 734094"/>
                  <a:gd name="connsiteY389" fmla="*/ -119 h 108129"/>
                  <a:gd name="connsiteX390" fmla="*/ 732018 w 734094"/>
                  <a:gd name="connsiteY390" fmla="*/ -119 h 108129"/>
                  <a:gd name="connsiteX391" fmla="*/ -71 w 734094"/>
                  <a:gd name="connsiteY391" fmla="*/ 90360 h 108129"/>
                  <a:gd name="connsiteX392" fmla="*/ -71 w 734094"/>
                  <a:gd name="connsiteY392" fmla="*/ 108011 h 108129"/>
                  <a:gd name="connsiteX393" fmla="*/ 1912 w 734094"/>
                  <a:gd name="connsiteY393" fmla="*/ 108011 h 108129"/>
                  <a:gd name="connsiteX394" fmla="*/ 1912 w 734094"/>
                  <a:gd name="connsiteY394" fmla="*/ 90360 h 108129"/>
                  <a:gd name="connsiteX395" fmla="*/ -71 w 734094"/>
                  <a:gd name="connsiteY395" fmla="*/ 90360 h 108129"/>
                  <a:gd name="connsiteX396" fmla="*/ 9475 w 734094"/>
                  <a:gd name="connsiteY396" fmla="*/ 90360 h 108129"/>
                  <a:gd name="connsiteX397" fmla="*/ 9475 w 734094"/>
                  <a:gd name="connsiteY397" fmla="*/ 108011 h 108129"/>
                  <a:gd name="connsiteX398" fmla="*/ 11458 w 734094"/>
                  <a:gd name="connsiteY398" fmla="*/ 108011 h 108129"/>
                  <a:gd name="connsiteX399" fmla="*/ 11458 w 734094"/>
                  <a:gd name="connsiteY399" fmla="*/ 90360 h 108129"/>
                  <a:gd name="connsiteX400" fmla="*/ 9475 w 734094"/>
                  <a:gd name="connsiteY400" fmla="*/ 90360 h 108129"/>
                  <a:gd name="connsiteX401" fmla="*/ 18961 w 734094"/>
                  <a:gd name="connsiteY401" fmla="*/ 90360 h 108129"/>
                  <a:gd name="connsiteX402" fmla="*/ 18961 w 734094"/>
                  <a:gd name="connsiteY402" fmla="*/ 108011 h 108129"/>
                  <a:gd name="connsiteX403" fmla="*/ 20941 w 734094"/>
                  <a:gd name="connsiteY403" fmla="*/ 108011 h 108129"/>
                  <a:gd name="connsiteX404" fmla="*/ 20941 w 734094"/>
                  <a:gd name="connsiteY404" fmla="*/ 90360 h 108129"/>
                  <a:gd name="connsiteX405" fmla="*/ 18961 w 734094"/>
                  <a:gd name="connsiteY405" fmla="*/ 90360 h 108129"/>
                  <a:gd name="connsiteX406" fmla="*/ 28507 w 734094"/>
                  <a:gd name="connsiteY406" fmla="*/ 90360 h 108129"/>
                  <a:gd name="connsiteX407" fmla="*/ 28507 w 734094"/>
                  <a:gd name="connsiteY407" fmla="*/ 108011 h 108129"/>
                  <a:gd name="connsiteX408" fmla="*/ 30428 w 734094"/>
                  <a:gd name="connsiteY408" fmla="*/ 108011 h 108129"/>
                  <a:gd name="connsiteX409" fmla="*/ 30428 w 734094"/>
                  <a:gd name="connsiteY409" fmla="*/ 90360 h 108129"/>
                  <a:gd name="connsiteX410" fmla="*/ 28507 w 734094"/>
                  <a:gd name="connsiteY410" fmla="*/ 90360 h 108129"/>
                  <a:gd name="connsiteX411" fmla="*/ 37993 w 734094"/>
                  <a:gd name="connsiteY411" fmla="*/ 90360 h 108129"/>
                  <a:gd name="connsiteX412" fmla="*/ 37993 w 734094"/>
                  <a:gd name="connsiteY412" fmla="*/ 108011 h 108129"/>
                  <a:gd name="connsiteX413" fmla="*/ 39973 w 734094"/>
                  <a:gd name="connsiteY413" fmla="*/ 108011 h 108129"/>
                  <a:gd name="connsiteX414" fmla="*/ 39973 w 734094"/>
                  <a:gd name="connsiteY414" fmla="*/ 90360 h 108129"/>
                  <a:gd name="connsiteX415" fmla="*/ 37993 w 734094"/>
                  <a:gd name="connsiteY415" fmla="*/ 90360 h 108129"/>
                  <a:gd name="connsiteX416" fmla="*/ 47479 w 734094"/>
                  <a:gd name="connsiteY416" fmla="*/ 90360 h 108129"/>
                  <a:gd name="connsiteX417" fmla="*/ 47479 w 734094"/>
                  <a:gd name="connsiteY417" fmla="*/ 108011 h 108129"/>
                  <a:gd name="connsiteX418" fmla="*/ 49462 w 734094"/>
                  <a:gd name="connsiteY418" fmla="*/ 108011 h 108129"/>
                  <a:gd name="connsiteX419" fmla="*/ 49462 w 734094"/>
                  <a:gd name="connsiteY419" fmla="*/ 90360 h 108129"/>
                  <a:gd name="connsiteX420" fmla="*/ 47479 w 734094"/>
                  <a:gd name="connsiteY420" fmla="*/ 90360 h 108129"/>
                  <a:gd name="connsiteX421" fmla="*/ 57025 w 734094"/>
                  <a:gd name="connsiteY421" fmla="*/ 90360 h 108129"/>
                  <a:gd name="connsiteX422" fmla="*/ 57025 w 734094"/>
                  <a:gd name="connsiteY422" fmla="*/ 108011 h 108129"/>
                  <a:gd name="connsiteX423" fmla="*/ 58946 w 734094"/>
                  <a:gd name="connsiteY423" fmla="*/ 108011 h 108129"/>
                  <a:gd name="connsiteX424" fmla="*/ 58946 w 734094"/>
                  <a:gd name="connsiteY424" fmla="*/ 90360 h 108129"/>
                  <a:gd name="connsiteX425" fmla="*/ 57025 w 734094"/>
                  <a:gd name="connsiteY425" fmla="*/ 90360 h 108129"/>
                  <a:gd name="connsiteX426" fmla="*/ 66510 w 734094"/>
                  <a:gd name="connsiteY426" fmla="*/ 90360 h 108129"/>
                  <a:gd name="connsiteX427" fmla="*/ 66510 w 734094"/>
                  <a:gd name="connsiteY427" fmla="*/ 108011 h 108129"/>
                  <a:gd name="connsiteX428" fmla="*/ 68494 w 734094"/>
                  <a:gd name="connsiteY428" fmla="*/ 108011 h 108129"/>
                  <a:gd name="connsiteX429" fmla="*/ 68494 w 734094"/>
                  <a:gd name="connsiteY429" fmla="*/ 90360 h 108129"/>
                  <a:gd name="connsiteX430" fmla="*/ 66510 w 734094"/>
                  <a:gd name="connsiteY430" fmla="*/ 90360 h 108129"/>
                  <a:gd name="connsiteX431" fmla="*/ 75996 w 734094"/>
                  <a:gd name="connsiteY431" fmla="*/ 90360 h 108129"/>
                  <a:gd name="connsiteX432" fmla="*/ 75996 w 734094"/>
                  <a:gd name="connsiteY432" fmla="*/ 108011 h 108129"/>
                  <a:gd name="connsiteX433" fmla="*/ 77980 w 734094"/>
                  <a:gd name="connsiteY433" fmla="*/ 108011 h 108129"/>
                  <a:gd name="connsiteX434" fmla="*/ 77980 w 734094"/>
                  <a:gd name="connsiteY434" fmla="*/ 90360 h 108129"/>
                  <a:gd name="connsiteX435" fmla="*/ 75996 w 734094"/>
                  <a:gd name="connsiteY435" fmla="*/ 90360 h 108129"/>
                  <a:gd name="connsiteX436" fmla="*/ 85542 w 734094"/>
                  <a:gd name="connsiteY436" fmla="*/ 90360 h 108129"/>
                  <a:gd name="connsiteX437" fmla="*/ 85542 w 734094"/>
                  <a:gd name="connsiteY437" fmla="*/ 108011 h 108129"/>
                  <a:gd name="connsiteX438" fmla="*/ 87464 w 734094"/>
                  <a:gd name="connsiteY438" fmla="*/ 108011 h 108129"/>
                  <a:gd name="connsiteX439" fmla="*/ 87464 w 734094"/>
                  <a:gd name="connsiteY439" fmla="*/ 90360 h 108129"/>
                  <a:gd name="connsiteX440" fmla="*/ 85542 w 734094"/>
                  <a:gd name="connsiteY440" fmla="*/ 90360 h 108129"/>
                  <a:gd name="connsiteX441" fmla="*/ 95028 w 734094"/>
                  <a:gd name="connsiteY441" fmla="*/ 90360 h 108129"/>
                  <a:gd name="connsiteX442" fmla="*/ 95028 w 734094"/>
                  <a:gd name="connsiteY442" fmla="*/ 108011 h 108129"/>
                  <a:gd name="connsiteX443" fmla="*/ 97011 w 734094"/>
                  <a:gd name="connsiteY443" fmla="*/ 108011 h 108129"/>
                  <a:gd name="connsiteX444" fmla="*/ 97011 w 734094"/>
                  <a:gd name="connsiteY444" fmla="*/ 90360 h 108129"/>
                  <a:gd name="connsiteX445" fmla="*/ 95028 w 734094"/>
                  <a:gd name="connsiteY445" fmla="*/ 90360 h 108129"/>
                  <a:gd name="connsiteX446" fmla="*/ 104514 w 734094"/>
                  <a:gd name="connsiteY446" fmla="*/ 90360 h 108129"/>
                  <a:gd name="connsiteX447" fmla="*/ 104514 w 734094"/>
                  <a:gd name="connsiteY447" fmla="*/ 108011 h 108129"/>
                  <a:gd name="connsiteX448" fmla="*/ 106497 w 734094"/>
                  <a:gd name="connsiteY448" fmla="*/ 108011 h 108129"/>
                  <a:gd name="connsiteX449" fmla="*/ 106497 w 734094"/>
                  <a:gd name="connsiteY449" fmla="*/ 90360 h 108129"/>
                  <a:gd name="connsiteX450" fmla="*/ 104514 w 734094"/>
                  <a:gd name="connsiteY450" fmla="*/ 90360 h 108129"/>
                  <a:gd name="connsiteX451" fmla="*/ 114060 w 734094"/>
                  <a:gd name="connsiteY451" fmla="*/ 90360 h 108129"/>
                  <a:gd name="connsiteX452" fmla="*/ 114060 w 734094"/>
                  <a:gd name="connsiteY452" fmla="*/ 108011 h 108129"/>
                  <a:gd name="connsiteX453" fmla="*/ 116041 w 734094"/>
                  <a:gd name="connsiteY453" fmla="*/ 108011 h 108129"/>
                  <a:gd name="connsiteX454" fmla="*/ 116041 w 734094"/>
                  <a:gd name="connsiteY454" fmla="*/ 90360 h 108129"/>
                  <a:gd name="connsiteX455" fmla="*/ 114060 w 734094"/>
                  <a:gd name="connsiteY455" fmla="*/ 90360 h 108129"/>
                  <a:gd name="connsiteX456" fmla="*/ 123546 w 734094"/>
                  <a:gd name="connsiteY456" fmla="*/ 90360 h 108129"/>
                  <a:gd name="connsiteX457" fmla="*/ 123546 w 734094"/>
                  <a:gd name="connsiteY457" fmla="*/ 108011 h 108129"/>
                  <a:gd name="connsiteX458" fmla="*/ 125529 w 734094"/>
                  <a:gd name="connsiteY458" fmla="*/ 108011 h 108129"/>
                  <a:gd name="connsiteX459" fmla="*/ 125529 w 734094"/>
                  <a:gd name="connsiteY459" fmla="*/ 90360 h 108129"/>
                  <a:gd name="connsiteX460" fmla="*/ 123546 w 734094"/>
                  <a:gd name="connsiteY460" fmla="*/ 90360 h 108129"/>
                  <a:gd name="connsiteX461" fmla="*/ 133092 w 734094"/>
                  <a:gd name="connsiteY461" fmla="*/ 90360 h 108129"/>
                  <a:gd name="connsiteX462" fmla="*/ 133092 w 734094"/>
                  <a:gd name="connsiteY462" fmla="*/ 108011 h 108129"/>
                  <a:gd name="connsiteX463" fmla="*/ 135013 w 734094"/>
                  <a:gd name="connsiteY463" fmla="*/ 108011 h 108129"/>
                  <a:gd name="connsiteX464" fmla="*/ 135013 w 734094"/>
                  <a:gd name="connsiteY464" fmla="*/ 90360 h 108129"/>
                  <a:gd name="connsiteX465" fmla="*/ 133092 w 734094"/>
                  <a:gd name="connsiteY465" fmla="*/ 90360 h 108129"/>
                  <a:gd name="connsiteX466" fmla="*/ 142578 w 734094"/>
                  <a:gd name="connsiteY466" fmla="*/ 90360 h 108129"/>
                  <a:gd name="connsiteX467" fmla="*/ 142578 w 734094"/>
                  <a:gd name="connsiteY467" fmla="*/ 108011 h 108129"/>
                  <a:gd name="connsiteX468" fmla="*/ 144561 w 734094"/>
                  <a:gd name="connsiteY468" fmla="*/ 108011 h 108129"/>
                  <a:gd name="connsiteX469" fmla="*/ 144561 w 734094"/>
                  <a:gd name="connsiteY469" fmla="*/ 90360 h 108129"/>
                  <a:gd name="connsiteX470" fmla="*/ 142578 w 734094"/>
                  <a:gd name="connsiteY470" fmla="*/ 90360 h 108129"/>
                  <a:gd name="connsiteX471" fmla="*/ 152064 w 734094"/>
                  <a:gd name="connsiteY471" fmla="*/ 90360 h 108129"/>
                  <a:gd name="connsiteX472" fmla="*/ 152064 w 734094"/>
                  <a:gd name="connsiteY472" fmla="*/ 108011 h 108129"/>
                  <a:gd name="connsiteX473" fmla="*/ 154044 w 734094"/>
                  <a:gd name="connsiteY473" fmla="*/ 108011 h 108129"/>
                  <a:gd name="connsiteX474" fmla="*/ 154044 w 734094"/>
                  <a:gd name="connsiteY474" fmla="*/ 90360 h 108129"/>
                  <a:gd name="connsiteX475" fmla="*/ 152064 w 734094"/>
                  <a:gd name="connsiteY475" fmla="*/ 90360 h 108129"/>
                  <a:gd name="connsiteX476" fmla="*/ 161610 w 734094"/>
                  <a:gd name="connsiteY476" fmla="*/ 90360 h 108129"/>
                  <a:gd name="connsiteX477" fmla="*/ 161610 w 734094"/>
                  <a:gd name="connsiteY477" fmla="*/ 108011 h 108129"/>
                  <a:gd name="connsiteX478" fmla="*/ 163531 w 734094"/>
                  <a:gd name="connsiteY478" fmla="*/ 108011 h 108129"/>
                  <a:gd name="connsiteX479" fmla="*/ 163531 w 734094"/>
                  <a:gd name="connsiteY479" fmla="*/ 90360 h 108129"/>
                  <a:gd name="connsiteX480" fmla="*/ 161610 w 734094"/>
                  <a:gd name="connsiteY480" fmla="*/ 90360 h 108129"/>
                  <a:gd name="connsiteX481" fmla="*/ 171096 w 734094"/>
                  <a:gd name="connsiteY481" fmla="*/ 90360 h 108129"/>
                  <a:gd name="connsiteX482" fmla="*/ 171096 w 734094"/>
                  <a:gd name="connsiteY482" fmla="*/ 108011 h 108129"/>
                  <a:gd name="connsiteX483" fmla="*/ 173079 w 734094"/>
                  <a:gd name="connsiteY483" fmla="*/ 108011 h 108129"/>
                  <a:gd name="connsiteX484" fmla="*/ 173079 w 734094"/>
                  <a:gd name="connsiteY484" fmla="*/ 90360 h 108129"/>
                  <a:gd name="connsiteX485" fmla="*/ 171096 w 734094"/>
                  <a:gd name="connsiteY485" fmla="*/ 90360 h 108129"/>
                  <a:gd name="connsiteX486" fmla="*/ 180582 w 734094"/>
                  <a:gd name="connsiteY486" fmla="*/ 90360 h 108129"/>
                  <a:gd name="connsiteX487" fmla="*/ 180582 w 734094"/>
                  <a:gd name="connsiteY487" fmla="*/ 108011 h 108129"/>
                  <a:gd name="connsiteX488" fmla="*/ 182562 w 734094"/>
                  <a:gd name="connsiteY488" fmla="*/ 108011 h 108129"/>
                  <a:gd name="connsiteX489" fmla="*/ 182562 w 734094"/>
                  <a:gd name="connsiteY489" fmla="*/ 90360 h 108129"/>
                  <a:gd name="connsiteX490" fmla="*/ 180582 w 734094"/>
                  <a:gd name="connsiteY490" fmla="*/ 90360 h 108129"/>
                  <a:gd name="connsiteX491" fmla="*/ 190128 w 734094"/>
                  <a:gd name="connsiteY491" fmla="*/ 90360 h 108129"/>
                  <a:gd name="connsiteX492" fmla="*/ 190128 w 734094"/>
                  <a:gd name="connsiteY492" fmla="*/ 108011 h 108129"/>
                  <a:gd name="connsiteX493" fmla="*/ 192049 w 734094"/>
                  <a:gd name="connsiteY493" fmla="*/ 108011 h 108129"/>
                  <a:gd name="connsiteX494" fmla="*/ 192049 w 734094"/>
                  <a:gd name="connsiteY494" fmla="*/ 90360 h 108129"/>
                  <a:gd name="connsiteX495" fmla="*/ 190128 w 734094"/>
                  <a:gd name="connsiteY495" fmla="*/ 90360 h 108129"/>
                  <a:gd name="connsiteX496" fmla="*/ 199614 w 734094"/>
                  <a:gd name="connsiteY496" fmla="*/ 90360 h 108129"/>
                  <a:gd name="connsiteX497" fmla="*/ 199614 w 734094"/>
                  <a:gd name="connsiteY497" fmla="*/ 108011 h 108129"/>
                  <a:gd name="connsiteX498" fmla="*/ 201597 w 734094"/>
                  <a:gd name="connsiteY498" fmla="*/ 108011 h 108129"/>
                  <a:gd name="connsiteX499" fmla="*/ 201597 w 734094"/>
                  <a:gd name="connsiteY499" fmla="*/ 90360 h 108129"/>
                  <a:gd name="connsiteX500" fmla="*/ 199614 w 734094"/>
                  <a:gd name="connsiteY500" fmla="*/ 90360 h 108129"/>
                  <a:gd name="connsiteX501" fmla="*/ 209100 w 734094"/>
                  <a:gd name="connsiteY501" fmla="*/ 90360 h 108129"/>
                  <a:gd name="connsiteX502" fmla="*/ 209100 w 734094"/>
                  <a:gd name="connsiteY502" fmla="*/ 108011 h 108129"/>
                  <a:gd name="connsiteX503" fmla="*/ 211083 w 734094"/>
                  <a:gd name="connsiteY503" fmla="*/ 108011 h 108129"/>
                  <a:gd name="connsiteX504" fmla="*/ 211083 w 734094"/>
                  <a:gd name="connsiteY504" fmla="*/ 90360 h 108129"/>
                  <a:gd name="connsiteX505" fmla="*/ 209100 w 734094"/>
                  <a:gd name="connsiteY505" fmla="*/ 90360 h 108129"/>
                  <a:gd name="connsiteX506" fmla="*/ 218646 w 734094"/>
                  <a:gd name="connsiteY506" fmla="*/ 90360 h 108129"/>
                  <a:gd name="connsiteX507" fmla="*/ 218646 w 734094"/>
                  <a:gd name="connsiteY507" fmla="*/ 108011 h 108129"/>
                  <a:gd name="connsiteX508" fmla="*/ 220629 w 734094"/>
                  <a:gd name="connsiteY508" fmla="*/ 108011 h 108129"/>
                  <a:gd name="connsiteX509" fmla="*/ 220629 w 734094"/>
                  <a:gd name="connsiteY509" fmla="*/ 90360 h 108129"/>
                  <a:gd name="connsiteX510" fmla="*/ 218646 w 734094"/>
                  <a:gd name="connsiteY510" fmla="*/ 90360 h 108129"/>
                  <a:gd name="connsiteX511" fmla="*/ 228132 w 734094"/>
                  <a:gd name="connsiteY511" fmla="*/ 90360 h 108129"/>
                  <a:gd name="connsiteX512" fmla="*/ 228132 w 734094"/>
                  <a:gd name="connsiteY512" fmla="*/ 108011 h 108129"/>
                  <a:gd name="connsiteX513" fmla="*/ 230115 w 734094"/>
                  <a:gd name="connsiteY513" fmla="*/ 108011 h 108129"/>
                  <a:gd name="connsiteX514" fmla="*/ 230115 w 734094"/>
                  <a:gd name="connsiteY514" fmla="*/ 90360 h 108129"/>
                  <a:gd name="connsiteX515" fmla="*/ 228132 w 734094"/>
                  <a:gd name="connsiteY515" fmla="*/ 90360 h 108129"/>
                  <a:gd name="connsiteX516" fmla="*/ 237678 w 734094"/>
                  <a:gd name="connsiteY516" fmla="*/ 90360 h 108129"/>
                  <a:gd name="connsiteX517" fmla="*/ 237678 w 734094"/>
                  <a:gd name="connsiteY517" fmla="*/ 108011 h 108129"/>
                  <a:gd name="connsiteX518" fmla="*/ 239599 w 734094"/>
                  <a:gd name="connsiteY518" fmla="*/ 108011 h 108129"/>
                  <a:gd name="connsiteX519" fmla="*/ 239599 w 734094"/>
                  <a:gd name="connsiteY519" fmla="*/ 90360 h 108129"/>
                  <a:gd name="connsiteX520" fmla="*/ 237678 w 734094"/>
                  <a:gd name="connsiteY520" fmla="*/ 90360 h 108129"/>
                  <a:gd name="connsiteX521" fmla="*/ 247164 w 734094"/>
                  <a:gd name="connsiteY521" fmla="*/ 90360 h 108129"/>
                  <a:gd name="connsiteX522" fmla="*/ 247164 w 734094"/>
                  <a:gd name="connsiteY522" fmla="*/ 108011 h 108129"/>
                  <a:gd name="connsiteX523" fmla="*/ 249144 w 734094"/>
                  <a:gd name="connsiteY523" fmla="*/ 108011 h 108129"/>
                  <a:gd name="connsiteX524" fmla="*/ 249144 w 734094"/>
                  <a:gd name="connsiteY524" fmla="*/ 90360 h 108129"/>
                  <a:gd name="connsiteX525" fmla="*/ 247164 w 734094"/>
                  <a:gd name="connsiteY525" fmla="*/ 90360 h 108129"/>
                  <a:gd name="connsiteX526" fmla="*/ 256650 w 734094"/>
                  <a:gd name="connsiteY526" fmla="*/ 90360 h 108129"/>
                  <a:gd name="connsiteX527" fmla="*/ 256650 w 734094"/>
                  <a:gd name="connsiteY527" fmla="*/ 108011 h 108129"/>
                  <a:gd name="connsiteX528" fmla="*/ 258633 w 734094"/>
                  <a:gd name="connsiteY528" fmla="*/ 108011 h 108129"/>
                  <a:gd name="connsiteX529" fmla="*/ 258633 w 734094"/>
                  <a:gd name="connsiteY529" fmla="*/ 90360 h 108129"/>
                  <a:gd name="connsiteX530" fmla="*/ 256650 w 734094"/>
                  <a:gd name="connsiteY530" fmla="*/ 90360 h 108129"/>
                  <a:gd name="connsiteX531" fmla="*/ 266196 w 734094"/>
                  <a:gd name="connsiteY531" fmla="*/ 90360 h 108129"/>
                  <a:gd name="connsiteX532" fmla="*/ 266196 w 734094"/>
                  <a:gd name="connsiteY532" fmla="*/ 108011 h 108129"/>
                  <a:gd name="connsiteX533" fmla="*/ 268117 w 734094"/>
                  <a:gd name="connsiteY533" fmla="*/ 108011 h 108129"/>
                  <a:gd name="connsiteX534" fmla="*/ 268117 w 734094"/>
                  <a:gd name="connsiteY534" fmla="*/ 90360 h 108129"/>
                  <a:gd name="connsiteX535" fmla="*/ 266196 w 734094"/>
                  <a:gd name="connsiteY535" fmla="*/ 90360 h 108129"/>
                  <a:gd name="connsiteX536" fmla="*/ 275682 w 734094"/>
                  <a:gd name="connsiteY536" fmla="*/ 90360 h 108129"/>
                  <a:gd name="connsiteX537" fmla="*/ 275682 w 734094"/>
                  <a:gd name="connsiteY537" fmla="*/ 108011 h 108129"/>
                  <a:gd name="connsiteX538" fmla="*/ 277662 w 734094"/>
                  <a:gd name="connsiteY538" fmla="*/ 108011 h 108129"/>
                  <a:gd name="connsiteX539" fmla="*/ 277662 w 734094"/>
                  <a:gd name="connsiteY539" fmla="*/ 90360 h 108129"/>
                  <a:gd name="connsiteX540" fmla="*/ 275682 w 734094"/>
                  <a:gd name="connsiteY540" fmla="*/ 90360 h 108129"/>
                  <a:gd name="connsiteX541" fmla="*/ 285168 w 734094"/>
                  <a:gd name="connsiteY541" fmla="*/ 90360 h 108129"/>
                  <a:gd name="connsiteX542" fmla="*/ 285168 w 734094"/>
                  <a:gd name="connsiteY542" fmla="*/ 108011 h 108129"/>
                  <a:gd name="connsiteX543" fmla="*/ 287151 w 734094"/>
                  <a:gd name="connsiteY543" fmla="*/ 108011 h 108129"/>
                  <a:gd name="connsiteX544" fmla="*/ 287151 w 734094"/>
                  <a:gd name="connsiteY544" fmla="*/ 90360 h 108129"/>
                  <a:gd name="connsiteX545" fmla="*/ 285168 w 734094"/>
                  <a:gd name="connsiteY545" fmla="*/ 90360 h 108129"/>
                  <a:gd name="connsiteX546" fmla="*/ 294713 w 734094"/>
                  <a:gd name="connsiteY546" fmla="*/ 90360 h 108129"/>
                  <a:gd name="connsiteX547" fmla="*/ 294713 w 734094"/>
                  <a:gd name="connsiteY547" fmla="*/ 108011 h 108129"/>
                  <a:gd name="connsiteX548" fmla="*/ 296635 w 734094"/>
                  <a:gd name="connsiteY548" fmla="*/ 108011 h 108129"/>
                  <a:gd name="connsiteX549" fmla="*/ 296635 w 734094"/>
                  <a:gd name="connsiteY549" fmla="*/ 90360 h 108129"/>
                  <a:gd name="connsiteX550" fmla="*/ 294713 w 734094"/>
                  <a:gd name="connsiteY550" fmla="*/ 90360 h 108129"/>
                  <a:gd name="connsiteX551" fmla="*/ 304199 w 734094"/>
                  <a:gd name="connsiteY551" fmla="*/ 90360 h 108129"/>
                  <a:gd name="connsiteX552" fmla="*/ 304199 w 734094"/>
                  <a:gd name="connsiteY552" fmla="*/ 108011 h 108129"/>
                  <a:gd name="connsiteX553" fmla="*/ 306183 w 734094"/>
                  <a:gd name="connsiteY553" fmla="*/ 108011 h 108129"/>
                  <a:gd name="connsiteX554" fmla="*/ 306183 w 734094"/>
                  <a:gd name="connsiteY554" fmla="*/ 90360 h 108129"/>
                  <a:gd name="connsiteX555" fmla="*/ 304199 w 734094"/>
                  <a:gd name="connsiteY555" fmla="*/ 90360 h 108129"/>
                  <a:gd name="connsiteX556" fmla="*/ 313685 w 734094"/>
                  <a:gd name="connsiteY556" fmla="*/ 90360 h 108129"/>
                  <a:gd name="connsiteX557" fmla="*/ 313685 w 734094"/>
                  <a:gd name="connsiteY557" fmla="*/ 108011 h 108129"/>
                  <a:gd name="connsiteX558" fmla="*/ 315666 w 734094"/>
                  <a:gd name="connsiteY558" fmla="*/ 108011 h 108129"/>
                  <a:gd name="connsiteX559" fmla="*/ 315666 w 734094"/>
                  <a:gd name="connsiteY559" fmla="*/ 90360 h 108129"/>
                  <a:gd name="connsiteX560" fmla="*/ 313685 w 734094"/>
                  <a:gd name="connsiteY560" fmla="*/ 90360 h 108129"/>
                  <a:gd name="connsiteX561" fmla="*/ 323231 w 734094"/>
                  <a:gd name="connsiteY561" fmla="*/ 90360 h 108129"/>
                  <a:gd name="connsiteX562" fmla="*/ 323231 w 734094"/>
                  <a:gd name="connsiteY562" fmla="*/ 108011 h 108129"/>
                  <a:gd name="connsiteX563" fmla="*/ 325153 w 734094"/>
                  <a:gd name="connsiteY563" fmla="*/ 108011 h 108129"/>
                  <a:gd name="connsiteX564" fmla="*/ 325153 w 734094"/>
                  <a:gd name="connsiteY564" fmla="*/ 90360 h 108129"/>
                  <a:gd name="connsiteX565" fmla="*/ 323231 w 734094"/>
                  <a:gd name="connsiteY565" fmla="*/ 90360 h 108129"/>
                  <a:gd name="connsiteX566" fmla="*/ 332717 w 734094"/>
                  <a:gd name="connsiteY566" fmla="*/ 90360 h 108129"/>
                  <a:gd name="connsiteX567" fmla="*/ 332717 w 734094"/>
                  <a:gd name="connsiteY567" fmla="*/ 108011 h 108129"/>
                  <a:gd name="connsiteX568" fmla="*/ 334700 w 734094"/>
                  <a:gd name="connsiteY568" fmla="*/ 108011 h 108129"/>
                  <a:gd name="connsiteX569" fmla="*/ 334700 w 734094"/>
                  <a:gd name="connsiteY569" fmla="*/ 90360 h 108129"/>
                  <a:gd name="connsiteX570" fmla="*/ 332717 w 734094"/>
                  <a:gd name="connsiteY570" fmla="*/ 90360 h 108129"/>
                  <a:gd name="connsiteX571" fmla="*/ 342203 w 734094"/>
                  <a:gd name="connsiteY571" fmla="*/ 90360 h 108129"/>
                  <a:gd name="connsiteX572" fmla="*/ 342203 w 734094"/>
                  <a:gd name="connsiteY572" fmla="*/ 108011 h 108129"/>
                  <a:gd name="connsiteX573" fmla="*/ 344186 w 734094"/>
                  <a:gd name="connsiteY573" fmla="*/ 108011 h 108129"/>
                  <a:gd name="connsiteX574" fmla="*/ 344186 w 734094"/>
                  <a:gd name="connsiteY574" fmla="*/ 90360 h 108129"/>
                  <a:gd name="connsiteX575" fmla="*/ 342203 w 734094"/>
                  <a:gd name="connsiteY575" fmla="*/ 90360 h 108129"/>
                  <a:gd name="connsiteX576" fmla="*/ 351749 w 734094"/>
                  <a:gd name="connsiteY576" fmla="*/ 90360 h 108129"/>
                  <a:gd name="connsiteX577" fmla="*/ 351749 w 734094"/>
                  <a:gd name="connsiteY577" fmla="*/ 108011 h 108129"/>
                  <a:gd name="connsiteX578" fmla="*/ 353732 w 734094"/>
                  <a:gd name="connsiteY578" fmla="*/ 108011 h 108129"/>
                  <a:gd name="connsiteX579" fmla="*/ 353732 w 734094"/>
                  <a:gd name="connsiteY579" fmla="*/ 90360 h 108129"/>
                  <a:gd name="connsiteX580" fmla="*/ 351749 w 734094"/>
                  <a:gd name="connsiteY580" fmla="*/ 90360 h 108129"/>
                  <a:gd name="connsiteX581" fmla="*/ 361235 w 734094"/>
                  <a:gd name="connsiteY581" fmla="*/ 90360 h 108129"/>
                  <a:gd name="connsiteX582" fmla="*/ 361235 w 734094"/>
                  <a:gd name="connsiteY582" fmla="*/ 108011 h 108129"/>
                  <a:gd name="connsiteX583" fmla="*/ 363218 w 734094"/>
                  <a:gd name="connsiteY583" fmla="*/ 108011 h 108129"/>
                  <a:gd name="connsiteX584" fmla="*/ 363218 w 734094"/>
                  <a:gd name="connsiteY584" fmla="*/ 90360 h 108129"/>
                  <a:gd name="connsiteX585" fmla="*/ 361235 w 734094"/>
                  <a:gd name="connsiteY585" fmla="*/ 90360 h 108129"/>
                  <a:gd name="connsiteX586" fmla="*/ 370781 w 734094"/>
                  <a:gd name="connsiteY586" fmla="*/ 90360 h 108129"/>
                  <a:gd name="connsiteX587" fmla="*/ 370781 w 734094"/>
                  <a:gd name="connsiteY587" fmla="*/ 108011 h 108129"/>
                  <a:gd name="connsiteX588" fmla="*/ 372702 w 734094"/>
                  <a:gd name="connsiteY588" fmla="*/ 108011 h 108129"/>
                  <a:gd name="connsiteX589" fmla="*/ 372702 w 734094"/>
                  <a:gd name="connsiteY589" fmla="*/ 90360 h 108129"/>
                  <a:gd name="connsiteX590" fmla="*/ 370781 w 734094"/>
                  <a:gd name="connsiteY590" fmla="*/ 90360 h 108129"/>
                  <a:gd name="connsiteX591" fmla="*/ 380267 w 734094"/>
                  <a:gd name="connsiteY591" fmla="*/ 90360 h 108129"/>
                  <a:gd name="connsiteX592" fmla="*/ 380267 w 734094"/>
                  <a:gd name="connsiteY592" fmla="*/ 108011 h 108129"/>
                  <a:gd name="connsiteX593" fmla="*/ 382250 w 734094"/>
                  <a:gd name="connsiteY593" fmla="*/ 108011 h 108129"/>
                  <a:gd name="connsiteX594" fmla="*/ 382250 w 734094"/>
                  <a:gd name="connsiteY594" fmla="*/ 90360 h 108129"/>
                  <a:gd name="connsiteX595" fmla="*/ 380267 w 734094"/>
                  <a:gd name="connsiteY595" fmla="*/ 90360 h 108129"/>
                  <a:gd name="connsiteX596" fmla="*/ 389753 w 734094"/>
                  <a:gd name="connsiteY596" fmla="*/ 90360 h 108129"/>
                  <a:gd name="connsiteX597" fmla="*/ 389753 w 734094"/>
                  <a:gd name="connsiteY597" fmla="*/ 108011 h 108129"/>
                  <a:gd name="connsiteX598" fmla="*/ 391733 w 734094"/>
                  <a:gd name="connsiteY598" fmla="*/ 108011 h 108129"/>
                  <a:gd name="connsiteX599" fmla="*/ 391733 w 734094"/>
                  <a:gd name="connsiteY599" fmla="*/ 90360 h 108129"/>
                  <a:gd name="connsiteX600" fmla="*/ 389753 w 734094"/>
                  <a:gd name="connsiteY600" fmla="*/ 90360 h 108129"/>
                  <a:gd name="connsiteX601" fmla="*/ 399299 w 734094"/>
                  <a:gd name="connsiteY601" fmla="*/ 90360 h 108129"/>
                  <a:gd name="connsiteX602" fmla="*/ 399299 w 734094"/>
                  <a:gd name="connsiteY602" fmla="*/ 108011 h 108129"/>
                  <a:gd name="connsiteX603" fmla="*/ 401220 w 734094"/>
                  <a:gd name="connsiteY603" fmla="*/ 108011 h 108129"/>
                  <a:gd name="connsiteX604" fmla="*/ 401220 w 734094"/>
                  <a:gd name="connsiteY604" fmla="*/ 90360 h 108129"/>
                  <a:gd name="connsiteX605" fmla="*/ 399299 w 734094"/>
                  <a:gd name="connsiteY605" fmla="*/ 90360 h 108129"/>
                  <a:gd name="connsiteX606" fmla="*/ 408785 w 734094"/>
                  <a:gd name="connsiteY606" fmla="*/ 90360 h 108129"/>
                  <a:gd name="connsiteX607" fmla="*/ 408785 w 734094"/>
                  <a:gd name="connsiteY607" fmla="*/ 108011 h 108129"/>
                  <a:gd name="connsiteX608" fmla="*/ 410765 w 734094"/>
                  <a:gd name="connsiteY608" fmla="*/ 108011 h 108129"/>
                  <a:gd name="connsiteX609" fmla="*/ 410765 w 734094"/>
                  <a:gd name="connsiteY609" fmla="*/ 90360 h 108129"/>
                  <a:gd name="connsiteX610" fmla="*/ 408785 w 734094"/>
                  <a:gd name="connsiteY610" fmla="*/ 90360 h 108129"/>
                  <a:gd name="connsiteX611" fmla="*/ 418271 w 734094"/>
                  <a:gd name="connsiteY611" fmla="*/ 90360 h 108129"/>
                  <a:gd name="connsiteX612" fmla="*/ 418271 w 734094"/>
                  <a:gd name="connsiteY612" fmla="*/ 108011 h 108129"/>
                  <a:gd name="connsiteX613" fmla="*/ 420254 w 734094"/>
                  <a:gd name="connsiteY613" fmla="*/ 108011 h 108129"/>
                  <a:gd name="connsiteX614" fmla="*/ 420254 w 734094"/>
                  <a:gd name="connsiteY614" fmla="*/ 90360 h 108129"/>
                  <a:gd name="connsiteX615" fmla="*/ 418271 w 734094"/>
                  <a:gd name="connsiteY615" fmla="*/ 90360 h 108129"/>
                  <a:gd name="connsiteX616" fmla="*/ 427817 w 734094"/>
                  <a:gd name="connsiteY616" fmla="*/ 90360 h 108129"/>
                  <a:gd name="connsiteX617" fmla="*/ 427817 w 734094"/>
                  <a:gd name="connsiteY617" fmla="*/ 108011 h 108129"/>
                  <a:gd name="connsiteX618" fmla="*/ 429738 w 734094"/>
                  <a:gd name="connsiteY618" fmla="*/ 108011 h 108129"/>
                  <a:gd name="connsiteX619" fmla="*/ 429738 w 734094"/>
                  <a:gd name="connsiteY619" fmla="*/ 90360 h 108129"/>
                  <a:gd name="connsiteX620" fmla="*/ 427817 w 734094"/>
                  <a:gd name="connsiteY620" fmla="*/ 90360 h 108129"/>
                  <a:gd name="connsiteX621" fmla="*/ 437303 w 734094"/>
                  <a:gd name="connsiteY621" fmla="*/ 90360 h 108129"/>
                  <a:gd name="connsiteX622" fmla="*/ 437303 w 734094"/>
                  <a:gd name="connsiteY622" fmla="*/ 108011 h 108129"/>
                  <a:gd name="connsiteX623" fmla="*/ 439286 w 734094"/>
                  <a:gd name="connsiteY623" fmla="*/ 108011 h 108129"/>
                  <a:gd name="connsiteX624" fmla="*/ 439286 w 734094"/>
                  <a:gd name="connsiteY624" fmla="*/ 90360 h 108129"/>
                  <a:gd name="connsiteX625" fmla="*/ 437303 w 734094"/>
                  <a:gd name="connsiteY625" fmla="*/ 90360 h 108129"/>
                  <a:gd name="connsiteX626" fmla="*/ 446789 w 734094"/>
                  <a:gd name="connsiteY626" fmla="*/ 90360 h 108129"/>
                  <a:gd name="connsiteX627" fmla="*/ 446789 w 734094"/>
                  <a:gd name="connsiteY627" fmla="*/ 108011 h 108129"/>
                  <a:gd name="connsiteX628" fmla="*/ 448772 w 734094"/>
                  <a:gd name="connsiteY628" fmla="*/ 108011 h 108129"/>
                  <a:gd name="connsiteX629" fmla="*/ 448772 w 734094"/>
                  <a:gd name="connsiteY629" fmla="*/ 90360 h 108129"/>
                  <a:gd name="connsiteX630" fmla="*/ 446789 w 734094"/>
                  <a:gd name="connsiteY630" fmla="*/ 90360 h 108129"/>
                  <a:gd name="connsiteX631" fmla="*/ 456335 w 734094"/>
                  <a:gd name="connsiteY631" fmla="*/ 90360 h 108129"/>
                  <a:gd name="connsiteX632" fmla="*/ 456335 w 734094"/>
                  <a:gd name="connsiteY632" fmla="*/ 108011 h 108129"/>
                  <a:gd name="connsiteX633" fmla="*/ 458318 w 734094"/>
                  <a:gd name="connsiteY633" fmla="*/ 108011 h 108129"/>
                  <a:gd name="connsiteX634" fmla="*/ 458318 w 734094"/>
                  <a:gd name="connsiteY634" fmla="*/ 90360 h 108129"/>
                  <a:gd name="connsiteX635" fmla="*/ 456335 w 734094"/>
                  <a:gd name="connsiteY635" fmla="*/ 90360 h 108129"/>
                  <a:gd name="connsiteX636" fmla="*/ 465821 w 734094"/>
                  <a:gd name="connsiteY636" fmla="*/ 90360 h 108129"/>
                  <a:gd name="connsiteX637" fmla="*/ 465821 w 734094"/>
                  <a:gd name="connsiteY637" fmla="*/ 108011 h 108129"/>
                  <a:gd name="connsiteX638" fmla="*/ 467804 w 734094"/>
                  <a:gd name="connsiteY638" fmla="*/ 108011 h 108129"/>
                  <a:gd name="connsiteX639" fmla="*/ 467804 w 734094"/>
                  <a:gd name="connsiteY639" fmla="*/ 90360 h 108129"/>
                  <a:gd name="connsiteX640" fmla="*/ 465821 w 734094"/>
                  <a:gd name="connsiteY640" fmla="*/ 90360 h 108129"/>
                  <a:gd name="connsiteX641" fmla="*/ 475367 w 734094"/>
                  <a:gd name="connsiteY641" fmla="*/ 90360 h 108129"/>
                  <a:gd name="connsiteX642" fmla="*/ 475367 w 734094"/>
                  <a:gd name="connsiteY642" fmla="*/ 108011 h 108129"/>
                  <a:gd name="connsiteX643" fmla="*/ 477288 w 734094"/>
                  <a:gd name="connsiteY643" fmla="*/ 108011 h 108129"/>
                  <a:gd name="connsiteX644" fmla="*/ 477288 w 734094"/>
                  <a:gd name="connsiteY644" fmla="*/ 90360 h 108129"/>
                  <a:gd name="connsiteX645" fmla="*/ 475367 w 734094"/>
                  <a:gd name="connsiteY645" fmla="*/ 90360 h 108129"/>
                  <a:gd name="connsiteX646" fmla="*/ 484853 w 734094"/>
                  <a:gd name="connsiteY646" fmla="*/ 90360 h 108129"/>
                  <a:gd name="connsiteX647" fmla="*/ 484853 w 734094"/>
                  <a:gd name="connsiteY647" fmla="*/ 108011 h 108129"/>
                  <a:gd name="connsiteX648" fmla="*/ 486833 w 734094"/>
                  <a:gd name="connsiteY648" fmla="*/ 108011 h 108129"/>
                  <a:gd name="connsiteX649" fmla="*/ 486833 w 734094"/>
                  <a:gd name="connsiteY649" fmla="*/ 90360 h 108129"/>
                  <a:gd name="connsiteX650" fmla="*/ 484853 w 734094"/>
                  <a:gd name="connsiteY650" fmla="*/ 90360 h 108129"/>
                  <a:gd name="connsiteX651" fmla="*/ 494339 w 734094"/>
                  <a:gd name="connsiteY651" fmla="*/ 90360 h 108129"/>
                  <a:gd name="connsiteX652" fmla="*/ 494339 w 734094"/>
                  <a:gd name="connsiteY652" fmla="*/ 108011 h 108129"/>
                  <a:gd name="connsiteX653" fmla="*/ 496322 w 734094"/>
                  <a:gd name="connsiteY653" fmla="*/ 108011 h 108129"/>
                  <a:gd name="connsiteX654" fmla="*/ 496322 w 734094"/>
                  <a:gd name="connsiteY654" fmla="*/ 90360 h 108129"/>
                  <a:gd name="connsiteX655" fmla="*/ 494339 w 734094"/>
                  <a:gd name="connsiteY655" fmla="*/ 90360 h 108129"/>
                  <a:gd name="connsiteX656" fmla="*/ 503885 w 734094"/>
                  <a:gd name="connsiteY656" fmla="*/ 90360 h 108129"/>
                  <a:gd name="connsiteX657" fmla="*/ 503885 w 734094"/>
                  <a:gd name="connsiteY657" fmla="*/ 108011 h 108129"/>
                  <a:gd name="connsiteX658" fmla="*/ 505806 w 734094"/>
                  <a:gd name="connsiteY658" fmla="*/ 108011 h 108129"/>
                  <a:gd name="connsiteX659" fmla="*/ 505806 w 734094"/>
                  <a:gd name="connsiteY659" fmla="*/ 90360 h 108129"/>
                  <a:gd name="connsiteX660" fmla="*/ 503885 w 734094"/>
                  <a:gd name="connsiteY660" fmla="*/ 90360 h 108129"/>
                  <a:gd name="connsiteX661" fmla="*/ 513371 w 734094"/>
                  <a:gd name="connsiteY661" fmla="*/ 90360 h 108129"/>
                  <a:gd name="connsiteX662" fmla="*/ 513371 w 734094"/>
                  <a:gd name="connsiteY662" fmla="*/ 108011 h 108129"/>
                  <a:gd name="connsiteX663" fmla="*/ 515354 w 734094"/>
                  <a:gd name="connsiteY663" fmla="*/ 108011 h 108129"/>
                  <a:gd name="connsiteX664" fmla="*/ 515354 w 734094"/>
                  <a:gd name="connsiteY664" fmla="*/ 90360 h 108129"/>
                  <a:gd name="connsiteX665" fmla="*/ 513371 w 734094"/>
                  <a:gd name="connsiteY665" fmla="*/ 90360 h 108129"/>
                  <a:gd name="connsiteX666" fmla="*/ 522856 w 734094"/>
                  <a:gd name="connsiteY666" fmla="*/ 90360 h 108129"/>
                  <a:gd name="connsiteX667" fmla="*/ 522856 w 734094"/>
                  <a:gd name="connsiteY667" fmla="*/ 108011 h 108129"/>
                  <a:gd name="connsiteX668" fmla="*/ 524837 w 734094"/>
                  <a:gd name="connsiteY668" fmla="*/ 108011 h 108129"/>
                  <a:gd name="connsiteX669" fmla="*/ 524837 w 734094"/>
                  <a:gd name="connsiteY669" fmla="*/ 90360 h 108129"/>
                  <a:gd name="connsiteX670" fmla="*/ 522856 w 734094"/>
                  <a:gd name="connsiteY670" fmla="*/ 90360 h 108129"/>
                  <a:gd name="connsiteX671" fmla="*/ 532402 w 734094"/>
                  <a:gd name="connsiteY671" fmla="*/ 90360 h 108129"/>
                  <a:gd name="connsiteX672" fmla="*/ 532402 w 734094"/>
                  <a:gd name="connsiteY672" fmla="*/ 108011 h 108129"/>
                  <a:gd name="connsiteX673" fmla="*/ 534324 w 734094"/>
                  <a:gd name="connsiteY673" fmla="*/ 108011 h 108129"/>
                  <a:gd name="connsiteX674" fmla="*/ 534324 w 734094"/>
                  <a:gd name="connsiteY674" fmla="*/ 90360 h 108129"/>
                  <a:gd name="connsiteX675" fmla="*/ 532402 w 734094"/>
                  <a:gd name="connsiteY675" fmla="*/ 90360 h 108129"/>
                  <a:gd name="connsiteX676" fmla="*/ 541888 w 734094"/>
                  <a:gd name="connsiteY676" fmla="*/ 90360 h 108129"/>
                  <a:gd name="connsiteX677" fmla="*/ 541888 w 734094"/>
                  <a:gd name="connsiteY677" fmla="*/ 108011 h 108129"/>
                  <a:gd name="connsiteX678" fmla="*/ 543872 w 734094"/>
                  <a:gd name="connsiteY678" fmla="*/ 108011 h 108129"/>
                  <a:gd name="connsiteX679" fmla="*/ 543872 w 734094"/>
                  <a:gd name="connsiteY679" fmla="*/ 90360 h 108129"/>
                  <a:gd name="connsiteX680" fmla="*/ 541888 w 734094"/>
                  <a:gd name="connsiteY680" fmla="*/ 90360 h 108129"/>
                  <a:gd name="connsiteX681" fmla="*/ 551374 w 734094"/>
                  <a:gd name="connsiteY681" fmla="*/ 90360 h 108129"/>
                  <a:gd name="connsiteX682" fmla="*/ 551374 w 734094"/>
                  <a:gd name="connsiteY682" fmla="*/ 108011 h 108129"/>
                  <a:gd name="connsiteX683" fmla="*/ 553355 w 734094"/>
                  <a:gd name="connsiteY683" fmla="*/ 108011 h 108129"/>
                  <a:gd name="connsiteX684" fmla="*/ 553355 w 734094"/>
                  <a:gd name="connsiteY684" fmla="*/ 90360 h 108129"/>
                  <a:gd name="connsiteX685" fmla="*/ 551374 w 734094"/>
                  <a:gd name="connsiteY685" fmla="*/ 90360 h 108129"/>
                  <a:gd name="connsiteX686" fmla="*/ 560920 w 734094"/>
                  <a:gd name="connsiteY686" fmla="*/ 90360 h 108129"/>
                  <a:gd name="connsiteX687" fmla="*/ 560920 w 734094"/>
                  <a:gd name="connsiteY687" fmla="*/ 108011 h 108129"/>
                  <a:gd name="connsiteX688" fmla="*/ 562842 w 734094"/>
                  <a:gd name="connsiteY688" fmla="*/ 108011 h 108129"/>
                  <a:gd name="connsiteX689" fmla="*/ 562842 w 734094"/>
                  <a:gd name="connsiteY689" fmla="*/ 90360 h 108129"/>
                  <a:gd name="connsiteX690" fmla="*/ 560920 w 734094"/>
                  <a:gd name="connsiteY690" fmla="*/ 90360 h 108129"/>
                  <a:gd name="connsiteX691" fmla="*/ 570406 w 734094"/>
                  <a:gd name="connsiteY691" fmla="*/ 90360 h 108129"/>
                  <a:gd name="connsiteX692" fmla="*/ 570406 w 734094"/>
                  <a:gd name="connsiteY692" fmla="*/ 108011 h 108129"/>
                  <a:gd name="connsiteX693" fmla="*/ 572389 w 734094"/>
                  <a:gd name="connsiteY693" fmla="*/ 108011 h 108129"/>
                  <a:gd name="connsiteX694" fmla="*/ 572389 w 734094"/>
                  <a:gd name="connsiteY694" fmla="*/ 90360 h 108129"/>
                  <a:gd name="connsiteX695" fmla="*/ 570406 w 734094"/>
                  <a:gd name="connsiteY695" fmla="*/ 90360 h 108129"/>
                  <a:gd name="connsiteX696" fmla="*/ 579892 w 734094"/>
                  <a:gd name="connsiteY696" fmla="*/ 90360 h 108129"/>
                  <a:gd name="connsiteX697" fmla="*/ 579892 w 734094"/>
                  <a:gd name="connsiteY697" fmla="*/ 108011 h 108129"/>
                  <a:gd name="connsiteX698" fmla="*/ 581875 w 734094"/>
                  <a:gd name="connsiteY698" fmla="*/ 108011 h 108129"/>
                  <a:gd name="connsiteX699" fmla="*/ 581875 w 734094"/>
                  <a:gd name="connsiteY699" fmla="*/ 90360 h 108129"/>
                  <a:gd name="connsiteX700" fmla="*/ 579892 w 734094"/>
                  <a:gd name="connsiteY700" fmla="*/ 90360 h 108129"/>
                  <a:gd name="connsiteX701" fmla="*/ 589438 w 734094"/>
                  <a:gd name="connsiteY701" fmla="*/ 90360 h 108129"/>
                  <a:gd name="connsiteX702" fmla="*/ 589438 w 734094"/>
                  <a:gd name="connsiteY702" fmla="*/ 108011 h 108129"/>
                  <a:gd name="connsiteX703" fmla="*/ 591421 w 734094"/>
                  <a:gd name="connsiteY703" fmla="*/ 108011 h 108129"/>
                  <a:gd name="connsiteX704" fmla="*/ 591421 w 734094"/>
                  <a:gd name="connsiteY704" fmla="*/ 90360 h 108129"/>
                  <a:gd name="connsiteX705" fmla="*/ 589438 w 734094"/>
                  <a:gd name="connsiteY705" fmla="*/ 90360 h 108129"/>
                  <a:gd name="connsiteX706" fmla="*/ 598924 w 734094"/>
                  <a:gd name="connsiteY706" fmla="*/ 90360 h 108129"/>
                  <a:gd name="connsiteX707" fmla="*/ 598924 w 734094"/>
                  <a:gd name="connsiteY707" fmla="*/ 108011 h 108129"/>
                  <a:gd name="connsiteX708" fmla="*/ 600907 w 734094"/>
                  <a:gd name="connsiteY708" fmla="*/ 108011 h 108129"/>
                  <a:gd name="connsiteX709" fmla="*/ 600907 w 734094"/>
                  <a:gd name="connsiteY709" fmla="*/ 90360 h 108129"/>
                  <a:gd name="connsiteX710" fmla="*/ 598924 w 734094"/>
                  <a:gd name="connsiteY710" fmla="*/ 90360 h 108129"/>
                  <a:gd name="connsiteX711" fmla="*/ 608470 w 734094"/>
                  <a:gd name="connsiteY711" fmla="*/ 90360 h 108129"/>
                  <a:gd name="connsiteX712" fmla="*/ 608470 w 734094"/>
                  <a:gd name="connsiteY712" fmla="*/ 108011 h 108129"/>
                  <a:gd name="connsiteX713" fmla="*/ 610391 w 734094"/>
                  <a:gd name="connsiteY713" fmla="*/ 108011 h 108129"/>
                  <a:gd name="connsiteX714" fmla="*/ 610391 w 734094"/>
                  <a:gd name="connsiteY714" fmla="*/ 90360 h 108129"/>
                  <a:gd name="connsiteX715" fmla="*/ 608470 w 734094"/>
                  <a:gd name="connsiteY715" fmla="*/ 90360 h 108129"/>
                  <a:gd name="connsiteX716" fmla="*/ 617956 w 734094"/>
                  <a:gd name="connsiteY716" fmla="*/ 90360 h 108129"/>
                  <a:gd name="connsiteX717" fmla="*/ 617956 w 734094"/>
                  <a:gd name="connsiteY717" fmla="*/ 108011 h 108129"/>
                  <a:gd name="connsiteX718" fmla="*/ 619936 w 734094"/>
                  <a:gd name="connsiteY718" fmla="*/ 108011 h 108129"/>
                  <a:gd name="connsiteX719" fmla="*/ 619936 w 734094"/>
                  <a:gd name="connsiteY719" fmla="*/ 90360 h 108129"/>
                  <a:gd name="connsiteX720" fmla="*/ 617956 w 734094"/>
                  <a:gd name="connsiteY720" fmla="*/ 90360 h 108129"/>
                  <a:gd name="connsiteX721" fmla="*/ 627442 w 734094"/>
                  <a:gd name="connsiteY721" fmla="*/ 90360 h 108129"/>
                  <a:gd name="connsiteX722" fmla="*/ 627442 w 734094"/>
                  <a:gd name="connsiteY722" fmla="*/ 108011 h 108129"/>
                  <a:gd name="connsiteX723" fmla="*/ 629425 w 734094"/>
                  <a:gd name="connsiteY723" fmla="*/ 108011 h 108129"/>
                  <a:gd name="connsiteX724" fmla="*/ 629425 w 734094"/>
                  <a:gd name="connsiteY724" fmla="*/ 90360 h 108129"/>
                  <a:gd name="connsiteX725" fmla="*/ 627442 w 734094"/>
                  <a:gd name="connsiteY725" fmla="*/ 90360 h 108129"/>
                  <a:gd name="connsiteX726" fmla="*/ 636988 w 734094"/>
                  <a:gd name="connsiteY726" fmla="*/ 90360 h 108129"/>
                  <a:gd name="connsiteX727" fmla="*/ 636988 w 734094"/>
                  <a:gd name="connsiteY727" fmla="*/ 108011 h 108129"/>
                  <a:gd name="connsiteX728" fmla="*/ 638909 w 734094"/>
                  <a:gd name="connsiteY728" fmla="*/ 108011 h 108129"/>
                  <a:gd name="connsiteX729" fmla="*/ 638909 w 734094"/>
                  <a:gd name="connsiteY729" fmla="*/ 90360 h 108129"/>
                  <a:gd name="connsiteX730" fmla="*/ 636988 w 734094"/>
                  <a:gd name="connsiteY730" fmla="*/ 90360 h 108129"/>
                  <a:gd name="connsiteX731" fmla="*/ 646474 w 734094"/>
                  <a:gd name="connsiteY731" fmla="*/ 90360 h 108129"/>
                  <a:gd name="connsiteX732" fmla="*/ 646474 w 734094"/>
                  <a:gd name="connsiteY732" fmla="*/ 108011 h 108129"/>
                  <a:gd name="connsiteX733" fmla="*/ 648454 w 734094"/>
                  <a:gd name="connsiteY733" fmla="*/ 108011 h 108129"/>
                  <a:gd name="connsiteX734" fmla="*/ 648454 w 734094"/>
                  <a:gd name="connsiteY734" fmla="*/ 90360 h 108129"/>
                  <a:gd name="connsiteX735" fmla="*/ 646474 w 734094"/>
                  <a:gd name="connsiteY735" fmla="*/ 90360 h 108129"/>
                  <a:gd name="connsiteX736" fmla="*/ 655960 w 734094"/>
                  <a:gd name="connsiteY736" fmla="*/ 90360 h 108129"/>
                  <a:gd name="connsiteX737" fmla="*/ 655960 w 734094"/>
                  <a:gd name="connsiteY737" fmla="*/ 108011 h 108129"/>
                  <a:gd name="connsiteX738" fmla="*/ 657943 w 734094"/>
                  <a:gd name="connsiteY738" fmla="*/ 108011 h 108129"/>
                  <a:gd name="connsiteX739" fmla="*/ 657943 w 734094"/>
                  <a:gd name="connsiteY739" fmla="*/ 90360 h 108129"/>
                  <a:gd name="connsiteX740" fmla="*/ 655960 w 734094"/>
                  <a:gd name="connsiteY740" fmla="*/ 90360 h 108129"/>
                  <a:gd name="connsiteX741" fmla="*/ 665506 w 734094"/>
                  <a:gd name="connsiteY741" fmla="*/ 90360 h 108129"/>
                  <a:gd name="connsiteX742" fmla="*/ 665506 w 734094"/>
                  <a:gd name="connsiteY742" fmla="*/ 108011 h 108129"/>
                  <a:gd name="connsiteX743" fmla="*/ 667427 w 734094"/>
                  <a:gd name="connsiteY743" fmla="*/ 108011 h 108129"/>
                  <a:gd name="connsiteX744" fmla="*/ 667427 w 734094"/>
                  <a:gd name="connsiteY744" fmla="*/ 90360 h 108129"/>
                  <a:gd name="connsiteX745" fmla="*/ 665506 w 734094"/>
                  <a:gd name="connsiteY745" fmla="*/ 90360 h 108129"/>
                  <a:gd name="connsiteX746" fmla="*/ 674992 w 734094"/>
                  <a:gd name="connsiteY746" fmla="*/ 90360 h 108129"/>
                  <a:gd name="connsiteX747" fmla="*/ 674992 w 734094"/>
                  <a:gd name="connsiteY747" fmla="*/ 108011 h 108129"/>
                  <a:gd name="connsiteX748" fmla="*/ 676975 w 734094"/>
                  <a:gd name="connsiteY748" fmla="*/ 108011 h 108129"/>
                  <a:gd name="connsiteX749" fmla="*/ 676975 w 734094"/>
                  <a:gd name="connsiteY749" fmla="*/ 90360 h 108129"/>
                  <a:gd name="connsiteX750" fmla="*/ 674992 w 734094"/>
                  <a:gd name="connsiteY750" fmla="*/ 90360 h 108129"/>
                  <a:gd name="connsiteX751" fmla="*/ 684478 w 734094"/>
                  <a:gd name="connsiteY751" fmla="*/ 90360 h 108129"/>
                  <a:gd name="connsiteX752" fmla="*/ 684478 w 734094"/>
                  <a:gd name="connsiteY752" fmla="*/ 108011 h 108129"/>
                  <a:gd name="connsiteX753" fmla="*/ 686458 w 734094"/>
                  <a:gd name="connsiteY753" fmla="*/ 108011 h 108129"/>
                  <a:gd name="connsiteX754" fmla="*/ 686458 w 734094"/>
                  <a:gd name="connsiteY754" fmla="*/ 90360 h 108129"/>
                  <a:gd name="connsiteX755" fmla="*/ 684478 w 734094"/>
                  <a:gd name="connsiteY755" fmla="*/ 90360 h 108129"/>
                  <a:gd name="connsiteX756" fmla="*/ 694024 w 734094"/>
                  <a:gd name="connsiteY756" fmla="*/ 90360 h 108129"/>
                  <a:gd name="connsiteX757" fmla="*/ 694024 w 734094"/>
                  <a:gd name="connsiteY757" fmla="*/ 108011 h 108129"/>
                  <a:gd name="connsiteX758" fmla="*/ 696007 w 734094"/>
                  <a:gd name="connsiteY758" fmla="*/ 108011 h 108129"/>
                  <a:gd name="connsiteX759" fmla="*/ 696007 w 734094"/>
                  <a:gd name="connsiteY759" fmla="*/ 90360 h 108129"/>
                  <a:gd name="connsiteX760" fmla="*/ 694024 w 734094"/>
                  <a:gd name="connsiteY760" fmla="*/ 90360 h 108129"/>
                  <a:gd name="connsiteX761" fmla="*/ 703510 w 734094"/>
                  <a:gd name="connsiteY761" fmla="*/ 90360 h 108129"/>
                  <a:gd name="connsiteX762" fmla="*/ 703510 w 734094"/>
                  <a:gd name="connsiteY762" fmla="*/ 108011 h 108129"/>
                  <a:gd name="connsiteX763" fmla="*/ 705493 w 734094"/>
                  <a:gd name="connsiteY763" fmla="*/ 108011 h 108129"/>
                  <a:gd name="connsiteX764" fmla="*/ 705493 w 734094"/>
                  <a:gd name="connsiteY764" fmla="*/ 90360 h 108129"/>
                  <a:gd name="connsiteX765" fmla="*/ 703510 w 734094"/>
                  <a:gd name="connsiteY765" fmla="*/ 90360 h 108129"/>
                  <a:gd name="connsiteX766" fmla="*/ 713056 w 734094"/>
                  <a:gd name="connsiteY766" fmla="*/ 90360 h 108129"/>
                  <a:gd name="connsiteX767" fmla="*/ 713056 w 734094"/>
                  <a:gd name="connsiteY767" fmla="*/ 108011 h 108129"/>
                  <a:gd name="connsiteX768" fmla="*/ 714977 w 734094"/>
                  <a:gd name="connsiteY768" fmla="*/ 108011 h 108129"/>
                  <a:gd name="connsiteX769" fmla="*/ 714977 w 734094"/>
                  <a:gd name="connsiteY769" fmla="*/ 90360 h 108129"/>
                  <a:gd name="connsiteX770" fmla="*/ 713056 w 734094"/>
                  <a:gd name="connsiteY770" fmla="*/ 90360 h 108129"/>
                  <a:gd name="connsiteX771" fmla="*/ 722542 w 734094"/>
                  <a:gd name="connsiteY771" fmla="*/ 90360 h 108129"/>
                  <a:gd name="connsiteX772" fmla="*/ 722542 w 734094"/>
                  <a:gd name="connsiteY772" fmla="*/ 108011 h 108129"/>
                  <a:gd name="connsiteX773" fmla="*/ 724525 w 734094"/>
                  <a:gd name="connsiteY773" fmla="*/ 108011 h 108129"/>
                  <a:gd name="connsiteX774" fmla="*/ 724525 w 734094"/>
                  <a:gd name="connsiteY774" fmla="*/ 90360 h 108129"/>
                  <a:gd name="connsiteX775" fmla="*/ 722542 w 734094"/>
                  <a:gd name="connsiteY775" fmla="*/ 90360 h 108129"/>
                  <a:gd name="connsiteX776" fmla="*/ 732028 w 734094"/>
                  <a:gd name="connsiteY776" fmla="*/ 90360 h 108129"/>
                  <a:gd name="connsiteX777" fmla="*/ 732028 w 734094"/>
                  <a:gd name="connsiteY777" fmla="*/ 108011 h 108129"/>
                  <a:gd name="connsiteX778" fmla="*/ 734011 w 734094"/>
                  <a:gd name="connsiteY778" fmla="*/ 108011 h 108129"/>
                  <a:gd name="connsiteX779" fmla="*/ 734011 w 734094"/>
                  <a:gd name="connsiteY779" fmla="*/ 91680 h 108129"/>
                  <a:gd name="connsiteX780" fmla="*/ 732630 w 734094"/>
                  <a:gd name="connsiteY780" fmla="*/ 90359 h 108129"/>
                  <a:gd name="connsiteX781" fmla="*/ 732030 w 734094"/>
                  <a:gd name="connsiteY781" fmla="*/ 90359 h 108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734094" h="108129">
                    <a:moveTo>
                      <a:pt x="-83" y="-118"/>
                    </a:moveTo>
                    <a:lnTo>
                      <a:pt x="-83" y="17533"/>
                    </a:lnTo>
                    <a:lnTo>
                      <a:pt x="1900" y="17533"/>
                    </a:lnTo>
                    <a:lnTo>
                      <a:pt x="1900" y="-118"/>
                    </a:lnTo>
                    <a:lnTo>
                      <a:pt x="-83" y="-118"/>
                    </a:lnTo>
                    <a:close/>
                    <a:moveTo>
                      <a:pt x="9463" y="-118"/>
                    </a:moveTo>
                    <a:lnTo>
                      <a:pt x="9463" y="17533"/>
                    </a:lnTo>
                    <a:lnTo>
                      <a:pt x="11446" y="17533"/>
                    </a:lnTo>
                    <a:lnTo>
                      <a:pt x="11446" y="-118"/>
                    </a:lnTo>
                    <a:lnTo>
                      <a:pt x="9463" y="-118"/>
                    </a:lnTo>
                    <a:close/>
                    <a:moveTo>
                      <a:pt x="18948" y="-118"/>
                    </a:moveTo>
                    <a:lnTo>
                      <a:pt x="18948" y="17533"/>
                    </a:lnTo>
                    <a:lnTo>
                      <a:pt x="20929" y="17533"/>
                    </a:lnTo>
                    <a:lnTo>
                      <a:pt x="20929" y="-118"/>
                    </a:lnTo>
                    <a:lnTo>
                      <a:pt x="18948" y="-118"/>
                    </a:lnTo>
                    <a:close/>
                    <a:moveTo>
                      <a:pt x="28494" y="-118"/>
                    </a:moveTo>
                    <a:lnTo>
                      <a:pt x="28494" y="17533"/>
                    </a:lnTo>
                    <a:lnTo>
                      <a:pt x="30416" y="17533"/>
                    </a:lnTo>
                    <a:lnTo>
                      <a:pt x="30416" y="-118"/>
                    </a:lnTo>
                    <a:lnTo>
                      <a:pt x="28494" y="-118"/>
                    </a:lnTo>
                    <a:close/>
                    <a:moveTo>
                      <a:pt x="37980" y="-118"/>
                    </a:moveTo>
                    <a:lnTo>
                      <a:pt x="37980" y="17533"/>
                    </a:lnTo>
                    <a:lnTo>
                      <a:pt x="39960" y="17533"/>
                    </a:lnTo>
                    <a:lnTo>
                      <a:pt x="39960" y="-118"/>
                    </a:lnTo>
                    <a:lnTo>
                      <a:pt x="37980" y="-118"/>
                    </a:lnTo>
                    <a:close/>
                    <a:moveTo>
                      <a:pt x="47466" y="-118"/>
                    </a:moveTo>
                    <a:lnTo>
                      <a:pt x="47466" y="17533"/>
                    </a:lnTo>
                    <a:lnTo>
                      <a:pt x="49449" y="17533"/>
                    </a:lnTo>
                    <a:lnTo>
                      <a:pt x="49449" y="-118"/>
                    </a:lnTo>
                    <a:lnTo>
                      <a:pt x="47466" y="-118"/>
                    </a:lnTo>
                    <a:close/>
                    <a:moveTo>
                      <a:pt x="57012" y="-118"/>
                    </a:moveTo>
                    <a:lnTo>
                      <a:pt x="57012" y="17533"/>
                    </a:lnTo>
                    <a:lnTo>
                      <a:pt x="58934" y="17533"/>
                    </a:lnTo>
                    <a:lnTo>
                      <a:pt x="58934" y="-118"/>
                    </a:lnTo>
                    <a:lnTo>
                      <a:pt x="57012" y="-118"/>
                    </a:lnTo>
                    <a:close/>
                    <a:moveTo>
                      <a:pt x="66498" y="-118"/>
                    </a:moveTo>
                    <a:lnTo>
                      <a:pt x="66498" y="17533"/>
                    </a:lnTo>
                    <a:lnTo>
                      <a:pt x="68481" y="17533"/>
                    </a:lnTo>
                    <a:lnTo>
                      <a:pt x="68481" y="-118"/>
                    </a:lnTo>
                    <a:lnTo>
                      <a:pt x="66498" y="-118"/>
                    </a:lnTo>
                    <a:close/>
                    <a:moveTo>
                      <a:pt x="75984" y="-118"/>
                    </a:moveTo>
                    <a:lnTo>
                      <a:pt x="75984" y="17533"/>
                    </a:lnTo>
                    <a:lnTo>
                      <a:pt x="77967" y="17533"/>
                    </a:lnTo>
                    <a:lnTo>
                      <a:pt x="77967" y="-118"/>
                    </a:lnTo>
                    <a:lnTo>
                      <a:pt x="75984" y="-118"/>
                    </a:lnTo>
                    <a:close/>
                    <a:moveTo>
                      <a:pt x="85530" y="-118"/>
                    </a:moveTo>
                    <a:lnTo>
                      <a:pt x="85530" y="17533"/>
                    </a:lnTo>
                    <a:lnTo>
                      <a:pt x="87451" y="17533"/>
                    </a:lnTo>
                    <a:lnTo>
                      <a:pt x="87451" y="-118"/>
                    </a:lnTo>
                    <a:lnTo>
                      <a:pt x="85530" y="-118"/>
                    </a:lnTo>
                    <a:close/>
                    <a:moveTo>
                      <a:pt x="95016" y="-118"/>
                    </a:moveTo>
                    <a:lnTo>
                      <a:pt x="95016" y="17533"/>
                    </a:lnTo>
                    <a:lnTo>
                      <a:pt x="96999" y="17533"/>
                    </a:lnTo>
                    <a:lnTo>
                      <a:pt x="96999" y="-118"/>
                    </a:lnTo>
                    <a:lnTo>
                      <a:pt x="95016" y="-118"/>
                    </a:lnTo>
                    <a:close/>
                    <a:moveTo>
                      <a:pt x="104502" y="-118"/>
                    </a:moveTo>
                    <a:lnTo>
                      <a:pt x="104502" y="17533"/>
                    </a:lnTo>
                    <a:lnTo>
                      <a:pt x="106485" y="17533"/>
                    </a:lnTo>
                    <a:lnTo>
                      <a:pt x="106485" y="-118"/>
                    </a:lnTo>
                    <a:lnTo>
                      <a:pt x="104502" y="-118"/>
                    </a:lnTo>
                    <a:close/>
                    <a:moveTo>
                      <a:pt x="114048" y="-118"/>
                    </a:moveTo>
                    <a:lnTo>
                      <a:pt x="114048" y="17533"/>
                    </a:lnTo>
                    <a:lnTo>
                      <a:pt x="116028" y="17533"/>
                    </a:lnTo>
                    <a:lnTo>
                      <a:pt x="116028" y="-118"/>
                    </a:lnTo>
                    <a:lnTo>
                      <a:pt x="114048" y="-118"/>
                    </a:lnTo>
                    <a:close/>
                    <a:moveTo>
                      <a:pt x="123534" y="-118"/>
                    </a:moveTo>
                    <a:lnTo>
                      <a:pt x="123534" y="17533"/>
                    </a:lnTo>
                    <a:lnTo>
                      <a:pt x="125517" y="17533"/>
                    </a:lnTo>
                    <a:lnTo>
                      <a:pt x="125517" y="-118"/>
                    </a:lnTo>
                    <a:lnTo>
                      <a:pt x="123534" y="-118"/>
                    </a:lnTo>
                    <a:close/>
                    <a:moveTo>
                      <a:pt x="133080" y="-118"/>
                    </a:moveTo>
                    <a:lnTo>
                      <a:pt x="133080" y="17533"/>
                    </a:lnTo>
                    <a:lnTo>
                      <a:pt x="135001" y="17533"/>
                    </a:lnTo>
                    <a:lnTo>
                      <a:pt x="135001" y="-118"/>
                    </a:lnTo>
                    <a:lnTo>
                      <a:pt x="133080" y="-118"/>
                    </a:lnTo>
                    <a:close/>
                    <a:moveTo>
                      <a:pt x="142566" y="-118"/>
                    </a:moveTo>
                    <a:lnTo>
                      <a:pt x="142566" y="17533"/>
                    </a:lnTo>
                    <a:lnTo>
                      <a:pt x="144549" y="17533"/>
                    </a:lnTo>
                    <a:lnTo>
                      <a:pt x="144549" y="-118"/>
                    </a:lnTo>
                    <a:lnTo>
                      <a:pt x="142566" y="-118"/>
                    </a:lnTo>
                    <a:close/>
                    <a:moveTo>
                      <a:pt x="152052" y="-118"/>
                    </a:moveTo>
                    <a:lnTo>
                      <a:pt x="152052" y="17533"/>
                    </a:lnTo>
                    <a:lnTo>
                      <a:pt x="154032" y="17533"/>
                    </a:lnTo>
                    <a:lnTo>
                      <a:pt x="154032" y="-118"/>
                    </a:lnTo>
                    <a:lnTo>
                      <a:pt x="152052" y="-118"/>
                    </a:lnTo>
                    <a:close/>
                    <a:moveTo>
                      <a:pt x="161598" y="-118"/>
                    </a:moveTo>
                    <a:lnTo>
                      <a:pt x="161598" y="17533"/>
                    </a:lnTo>
                    <a:lnTo>
                      <a:pt x="163519" y="17533"/>
                    </a:lnTo>
                    <a:lnTo>
                      <a:pt x="163519" y="-118"/>
                    </a:lnTo>
                    <a:lnTo>
                      <a:pt x="161598" y="-118"/>
                    </a:lnTo>
                    <a:close/>
                    <a:moveTo>
                      <a:pt x="171084" y="-118"/>
                    </a:moveTo>
                    <a:lnTo>
                      <a:pt x="171084" y="17533"/>
                    </a:lnTo>
                    <a:lnTo>
                      <a:pt x="173067" y="17533"/>
                    </a:lnTo>
                    <a:lnTo>
                      <a:pt x="173067" y="-118"/>
                    </a:lnTo>
                    <a:lnTo>
                      <a:pt x="171084" y="-118"/>
                    </a:lnTo>
                    <a:close/>
                    <a:moveTo>
                      <a:pt x="180570" y="-118"/>
                    </a:moveTo>
                    <a:lnTo>
                      <a:pt x="180570" y="17533"/>
                    </a:lnTo>
                    <a:lnTo>
                      <a:pt x="182549" y="17533"/>
                    </a:lnTo>
                    <a:lnTo>
                      <a:pt x="182549" y="-118"/>
                    </a:lnTo>
                    <a:lnTo>
                      <a:pt x="180570" y="-118"/>
                    </a:lnTo>
                    <a:close/>
                    <a:moveTo>
                      <a:pt x="190116" y="-118"/>
                    </a:moveTo>
                    <a:lnTo>
                      <a:pt x="190116" y="17533"/>
                    </a:lnTo>
                    <a:lnTo>
                      <a:pt x="192037" y="17533"/>
                    </a:lnTo>
                    <a:lnTo>
                      <a:pt x="192037" y="-118"/>
                    </a:lnTo>
                    <a:lnTo>
                      <a:pt x="190116" y="-118"/>
                    </a:lnTo>
                    <a:close/>
                    <a:moveTo>
                      <a:pt x="199602" y="-118"/>
                    </a:moveTo>
                    <a:lnTo>
                      <a:pt x="199602" y="17533"/>
                    </a:lnTo>
                    <a:lnTo>
                      <a:pt x="201585" y="17533"/>
                    </a:lnTo>
                    <a:lnTo>
                      <a:pt x="201585" y="-118"/>
                    </a:lnTo>
                    <a:lnTo>
                      <a:pt x="199602" y="-118"/>
                    </a:lnTo>
                    <a:close/>
                    <a:moveTo>
                      <a:pt x="209088" y="-118"/>
                    </a:moveTo>
                    <a:lnTo>
                      <a:pt x="209088" y="17533"/>
                    </a:lnTo>
                    <a:lnTo>
                      <a:pt x="211071" y="17533"/>
                    </a:lnTo>
                    <a:lnTo>
                      <a:pt x="211071" y="-118"/>
                    </a:lnTo>
                    <a:lnTo>
                      <a:pt x="209088" y="-118"/>
                    </a:lnTo>
                    <a:close/>
                    <a:moveTo>
                      <a:pt x="218634" y="-118"/>
                    </a:moveTo>
                    <a:lnTo>
                      <a:pt x="218634" y="17533"/>
                    </a:lnTo>
                    <a:lnTo>
                      <a:pt x="220617" y="17533"/>
                    </a:lnTo>
                    <a:lnTo>
                      <a:pt x="220617" y="-118"/>
                    </a:lnTo>
                    <a:lnTo>
                      <a:pt x="218634" y="-118"/>
                    </a:lnTo>
                    <a:close/>
                    <a:moveTo>
                      <a:pt x="228120" y="-118"/>
                    </a:moveTo>
                    <a:lnTo>
                      <a:pt x="228120" y="17533"/>
                    </a:lnTo>
                    <a:lnTo>
                      <a:pt x="230103" y="17533"/>
                    </a:lnTo>
                    <a:lnTo>
                      <a:pt x="230103" y="-118"/>
                    </a:lnTo>
                    <a:lnTo>
                      <a:pt x="228120" y="-118"/>
                    </a:lnTo>
                    <a:close/>
                    <a:moveTo>
                      <a:pt x="237666" y="-118"/>
                    </a:moveTo>
                    <a:lnTo>
                      <a:pt x="237666" y="17533"/>
                    </a:lnTo>
                    <a:lnTo>
                      <a:pt x="239587" y="17533"/>
                    </a:lnTo>
                    <a:lnTo>
                      <a:pt x="239587" y="-118"/>
                    </a:lnTo>
                    <a:lnTo>
                      <a:pt x="237666" y="-118"/>
                    </a:lnTo>
                    <a:close/>
                    <a:moveTo>
                      <a:pt x="247151" y="-118"/>
                    </a:moveTo>
                    <a:lnTo>
                      <a:pt x="247151" y="17533"/>
                    </a:lnTo>
                    <a:lnTo>
                      <a:pt x="249132" y="17533"/>
                    </a:lnTo>
                    <a:lnTo>
                      <a:pt x="249132" y="-118"/>
                    </a:lnTo>
                    <a:lnTo>
                      <a:pt x="247151" y="-118"/>
                    </a:lnTo>
                    <a:close/>
                    <a:moveTo>
                      <a:pt x="256637" y="-118"/>
                    </a:moveTo>
                    <a:lnTo>
                      <a:pt x="256637" y="17533"/>
                    </a:lnTo>
                    <a:lnTo>
                      <a:pt x="258621" y="17533"/>
                    </a:lnTo>
                    <a:lnTo>
                      <a:pt x="258621" y="-118"/>
                    </a:lnTo>
                    <a:lnTo>
                      <a:pt x="256637" y="-118"/>
                    </a:lnTo>
                    <a:close/>
                    <a:moveTo>
                      <a:pt x="266183" y="-118"/>
                    </a:moveTo>
                    <a:lnTo>
                      <a:pt x="266183" y="17533"/>
                    </a:lnTo>
                    <a:lnTo>
                      <a:pt x="268105" y="17533"/>
                    </a:lnTo>
                    <a:lnTo>
                      <a:pt x="268105" y="-118"/>
                    </a:lnTo>
                    <a:lnTo>
                      <a:pt x="266183" y="-118"/>
                    </a:lnTo>
                    <a:close/>
                    <a:moveTo>
                      <a:pt x="275669" y="-118"/>
                    </a:moveTo>
                    <a:lnTo>
                      <a:pt x="275669" y="17533"/>
                    </a:lnTo>
                    <a:lnTo>
                      <a:pt x="277649" y="17533"/>
                    </a:lnTo>
                    <a:lnTo>
                      <a:pt x="277649" y="-118"/>
                    </a:lnTo>
                    <a:lnTo>
                      <a:pt x="275669" y="-118"/>
                    </a:lnTo>
                    <a:close/>
                    <a:moveTo>
                      <a:pt x="285155" y="-118"/>
                    </a:moveTo>
                    <a:lnTo>
                      <a:pt x="285155" y="17533"/>
                    </a:lnTo>
                    <a:lnTo>
                      <a:pt x="287138" y="17533"/>
                    </a:lnTo>
                    <a:lnTo>
                      <a:pt x="287138" y="-118"/>
                    </a:lnTo>
                    <a:lnTo>
                      <a:pt x="285155" y="-118"/>
                    </a:lnTo>
                    <a:close/>
                    <a:moveTo>
                      <a:pt x="294701" y="-118"/>
                    </a:moveTo>
                    <a:lnTo>
                      <a:pt x="294701" y="17533"/>
                    </a:lnTo>
                    <a:lnTo>
                      <a:pt x="296623" y="17533"/>
                    </a:lnTo>
                    <a:lnTo>
                      <a:pt x="296623" y="-118"/>
                    </a:lnTo>
                    <a:lnTo>
                      <a:pt x="294701" y="-118"/>
                    </a:lnTo>
                    <a:close/>
                    <a:moveTo>
                      <a:pt x="304187" y="-118"/>
                    </a:moveTo>
                    <a:lnTo>
                      <a:pt x="304187" y="17533"/>
                    </a:lnTo>
                    <a:lnTo>
                      <a:pt x="306170" y="17533"/>
                    </a:lnTo>
                    <a:lnTo>
                      <a:pt x="306170" y="-118"/>
                    </a:lnTo>
                    <a:lnTo>
                      <a:pt x="304187" y="-118"/>
                    </a:lnTo>
                    <a:close/>
                    <a:moveTo>
                      <a:pt x="313673" y="-118"/>
                    </a:moveTo>
                    <a:lnTo>
                      <a:pt x="313673" y="17533"/>
                    </a:lnTo>
                    <a:lnTo>
                      <a:pt x="315653" y="17533"/>
                    </a:lnTo>
                    <a:lnTo>
                      <a:pt x="315653" y="-118"/>
                    </a:lnTo>
                    <a:lnTo>
                      <a:pt x="313673" y="-118"/>
                    </a:lnTo>
                    <a:close/>
                    <a:moveTo>
                      <a:pt x="323219" y="-118"/>
                    </a:moveTo>
                    <a:lnTo>
                      <a:pt x="323219" y="17533"/>
                    </a:lnTo>
                    <a:lnTo>
                      <a:pt x="325140" y="17533"/>
                    </a:lnTo>
                    <a:lnTo>
                      <a:pt x="325140" y="-118"/>
                    </a:lnTo>
                    <a:lnTo>
                      <a:pt x="323219" y="-118"/>
                    </a:lnTo>
                    <a:close/>
                    <a:moveTo>
                      <a:pt x="332705" y="-118"/>
                    </a:moveTo>
                    <a:lnTo>
                      <a:pt x="332705" y="17533"/>
                    </a:lnTo>
                    <a:lnTo>
                      <a:pt x="334688" y="17533"/>
                    </a:lnTo>
                    <a:lnTo>
                      <a:pt x="334688" y="-118"/>
                    </a:lnTo>
                    <a:lnTo>
                      <a:pt x="332705" y="-118"/>
                    </a:lnTo>
                    <a:close/>
                    <a:moveTo>
                      <a:pt x="342191" y="-118"/>
                    </a:moveTo>
                    <a:lnTo>
                      <a:pt x="342191" y="17533"/>
                    </a:lnTo>
                    <a:lnTo>
                      <a:pt x="344174" y="17533"/>
                    </a:lnTo>
                    <a:lnTo>
                      <a:pt x="344174" y="-118"/>
                    </a:lnTo>
                    <a:lnTo>
                      <a:pt x="342191" y="-118"/>
                    </a:lnTo>
                    <a:close/>
                    <a:moveTo>
                      <a:pt x="351737" y="-118"/>
                    </a:moveTo>
                    <a:lnTo>
                      <a:pt x="351737" y="17533"/>
                    </a:lnTo>
                    <a:lnTo>
                      <a:pt x="353720" y="17533"/>
                    </a:lnTo>
                    <a:lnTo>
                      <a:pt x="353720" y="-118"/>
                    </a:lnTo>
                    <a:lnTo>
                      <a:pt x="351737" y="-118"/>
                    </a:lnTo>
                    <a:close/>
                    <a:moveTo>
                      <a:pt x="361223" y="-118"/>
                    </a:moveTo>
                    <a:lnTo>
                      <a:pt x="361223" y="17533"/>
                    </a:lnTo>
                    <a:lnTo>
                      <a:pt x="363206" y="17533"/>
                    </a:lnTo>
                    <a:lnTo>
                      <a:pt x="363206" y="-118"/>
                    </a:lnTo>
                    <a:lnTo>
                      <a:pt x="361223" y="-118"/>
                    </a:lnTo>
                    <a:close/>
                    <a:moveTo>
                      <a:pt x="370769" y="-118"/>
                    </a:moveTo>
                    <a:lnTo>
                      <a:pt x="370769" y="17533"/>
                    </a:lnTo>
                    <a:lnTo>
                      <a:pt x="372690" y="17533"/>
                    </a:lnTo>
                    <a:lnTo>
                      <a:pt x="372690" y="-118"/>
                    </a:lnTo>
                    <a:lnTo>
                      <a:pt x="370769" y="-118"/>
                    </a:lnTo>
                    <a:close/>
                    <a:moveTo>
                      <a:pt x="380255" y="-118"/>
                    </a:moveTo>
                    <a:lnTo>
                      <a:pt x="380255" y="17533"/>
                    </a:lnTo>
                    <a:lnTo>
                      <a:pt x="382238" y="17533"/>
                    </a:lnTo>
                    <a:lnTo>
                      <a:pt x="382238" y="-118"/>
                    </a:lnTo>
                    <a:lnTo>
                      <a:pt x="380255" y="-118"/>
                    </a:lnTo>
                    <a:close/>
                    <a:moveTo>
                      <a:pt x="389741" y="-118"/>
                    </a:moveTo>
                    <a:lnTo>
                      <a:pt x="389741" y="17533"/>
                    </a:lnTo>
                    <a:lnTo>
                      <a:pt x="391721" y="17533"/>
                    </a:lnTo>
                    <a:lnTo>
                      <a:pt x="391721" y="-118"/>
                    </a:lnTo>
                    <a:lnTo>
                      <a:pt x="389741" y="-118"/>
                    </a:lnTo>
                    <a:close/>
                    <a:moveTo>
                      <a:pt x="399287" y="-118"/>
                    </a:moveTo>
                    <a:lnTo>
                      <a:pt x="399287" y="17533"/>
                    </a:lnTo>
                    <a:lnTo>
                      <a:pt x="401208" y="17533"/>
                    </a:lnTo>
                    <a:lnTo>
                      <a:pt x="401208" y="-118"/>
                    </a:lnTo>
                    <a:lnTo>
                      <a:pt x="399287" y="-118"/>
                    </a:lnTo>
                    <a:close/>
                    <a:moveTo>
                      <a:pt x="408773" y="-118"/>
                    </a:moveTo>
                    <a:lnTo>
                      <a:pt x="408773" y="17533"/>
                    </a:lnTo>
                    <a:lnTo>
                      <a:pt x="410752" y="17533"/>
                    </a:lnTo>
                    <a:lnTo>
                      <a:pt x="410752" y="-118"/>
                    </a:lnTo>
                    <a:lnTo>
                      <a:pt x="408773" y="-118"/>
                    </a:lnTo>
                    <a:close/>
                    <a:moveTo>
                      <a:pt x="418259" y="-118"/>
                    </a:moveTo>
                    <a:lnTo>
                      <a:pt x="418259" y="17533"/>
                    </a:lnTo>
                    <a:lnTo>
                      <a:pt x="420242" y="17533"/>
                    </a:lnTo>
                    <a:lnTo>
                      <a:pt x="420242" y="-118"/>
                    </a:lnTo>
                    <a:lnTo>
                      <a:pt x="418259" y="-118"/>
                    </a:lnTo>
                    <a:close/>
                    <a:moveTo>
                      <a:pt x="427805" y="-118"/>
                    </a:moveTo>
                    <a:lnTo>
                      <a:pt x="427805" y="17533"/>
                    </a:lnTo>
                    <a:lnTo>
                      <a:pt x="429726" y="17533"/>
                    </a:lnTo>
                    <a:lnTo>
                      <a:pt x="429726" y="-118"/>
                    </a:lnTo>
                    <a:lnTo>
                      <a:pt x="427805" y="-118"/>
                    </a:lnTo>
                    <a:close/>
                    <a:moveTo>
                      <a:pt x="437291" y="-118"/>
                    </a:moveTo>
                    <a:lnTo>
                      <a:pt x="437291" y="17533"/>
                    </a:lnTo>
                    <a:lnTo>
                      <a:pt x="439274" y="17533"/>
                    </a:lnTo>
                    <a:lnTo>
                      <a:pt x="439274" y="-118"/>
                    </a:lnTo>
                    <a:lnTo>
                      <a:pt x="437291" y="-118"/>
                    </a:lnTo>
                    <a:close/>
                    <a:moveTo>
                      <a:pt x="446777" y="-118"/>
                    </a:moveTo>
                    <a:lnTo>
                      <a:pt x="446777" y="17533"/>
                    </a:lnTo>
                    <a:lnTo>
                      <a:pt x="448760" y="17533"/>
                    </a:lnTo>
                    <a:lnTo>
                      <a:pt x="448760" y="-118"/>
                    </a:lnTo>
                    <a:lnTo>
                      <a:pt x="446777" y="-118"/>
                    </a:lnTo>
                    <a:close/>
                    <a:moveTo>
                      <a:pt x="456323" y="-118"/>
                    </a:moveTo>
                    <a:lnTo>
                      <a:pt x="456323" y="17533"/>
                    </a:lnTo>
                    <a:lnTo>
                      <a:pt x="458306" y="17533"/>
                    </a:lnTo>
                    <a:lnTo>
                      <a:pt x="458306" y="-118"/>
                    </a:lnTo>
                    <a:lnTo>
                      <a:pt x="456323" y="-118"/>
                    </a:lnTo>
                    <a:close/>
                    <a:moveTo>
                      <a:pt x="465809" y="-118"/>
                    </a:moveTo>
                    <a:lnTo>
                      <a:pt x="465809" y="17533"/>
                    </a:lnTo>
                    <a:lnTo>
                      <a:pt x="467792" y="17533"/>
                    </a:lnTo>
                    <a:lnTo>
                      <a:pt x="467792" y="-118"/>
                    </a:lnTo>
                    <a:lnTo>
                      <a:pt x="465809" y="-118"/>
                    </a:lnTo>
                    <a:close/>
                    <a:moveTo>
                      <a:pt x="475354" y="-118"/>
                    </a:moveTo>
                    <a:lnTo>
                      <a:pt x="475354" y="17533"/>
                    </a:lnTo>
                    <a:lnTo>
                      <a:pt x="477276" y="17533"/>
                    </a:lnTo>
                    <a:lnTo>
                      <a:pt x="477276" y="-118"/>
                    </a:lnTo>
                    <a:lnTo>
                      <a:pt x="475354" y="-118"/>
                    </a:lnTo>
                    <a:close/>
                    <a:moveTo>
                      <a:pt x="484840" y="-118"/>
                    </a:moveTo>
                    <a:lnTo>
                      <a:pt x="484840" y="17533"/>
                    </a:lnTo>
                    <a:lnTo>
                      <a:pt x="486821" y="17533"/>
                    </a:lnTo>
                    <a:lnTo>
                      <a:pt x="486821" y="-118"/>
                    </a:lnTo>
                    <a:lnTo>
                      <a:pt x="484840" y="-118"/>
                    </a:lnTo>
                    <a:close/>
                    <a:moveTo>
                      <a:pt x="494326" y="-118"/>
                    </a:moveTo>
                    <a:lnTo>
                      <a:pt x="494326" y="17533"/>
                    </a:lnTo>
                    <a:lnTo>
                      <a:pt x="496310" y="17533"/>
                    </a:lnTo>
                    <a:lnTo>
                      <a:pt x="496310" y="-118"/>
                    </a:lnTo>
                    <a:lnTo>
                      <a:pt x="494326" y="-118"/>
                    </a:lnTo>
                    <a:close/>
                    <a:moveTo>
                      <a:pt x="503872" y="-118"/>
                    </a:moveTo>
                    <a:lnTo>
                      <a:pt x="503872" y="17533"/>
                    </a:lnTo>
                    <a:lnTo>
                      <a:pt x="505794" y="17533"/>
                    </a:lnTo>
                    <a:lnTo>
                      <a:pt x="505794" y="-118"/>
                    </a:lnTo>
                    <a:lnTo>
                      <a:pt x="503872" y="-118"/>
                    </a:lnTo>
                    <a:close/>
                    <a:moveTo>
                      <a:pt x="513358" y="-118"/>
                    </a:moveTo>
                    <a:lnTo>
                      <a:pt x="513358" y="17533"/>
                    </a:lnTo>
                    <a:lnTo>
                      <a:pt x="515341" y="17533"/>
                    </a:lnTo>
                    <a:lnTo>
                      <a:pt x="515341" y="-118"/>
                    </a:lnTo>
                    <a:lnTo>
                      <a:pt x="513358" y="-118"/>
                    </a:lnTo>
                    <a:close/>
                    <a:moveTo>
                      <a:pt x="522844" y="-118"/>
                    </a:moveTo>
                    <a:lnTo>
                      <a:pt x="522844" y="17533"/>
                    </a:lnTo>
                    <a:lnTo>
                      <a:pt x="524825" y="17533"/>
                    </a:lnTo>
                    <a:lnTo>
                      <a:pt x="524825" y="-118"/>
                    </a:lnTo>
                    <a:lnTo>
                      <a:pt x="522844" y="-118"/>
                    </a:lnTo>
                    <a:close/>
                    <a:moveTo>
                      <a:pt x="532390" y="-118"/>
                    </a:moveTo>
                    <a:lnTo>
                      <a:pt x="532390" y="17533"/>
                    </a:lnTo>
                    <a:lnTo>
                      <a:pt x="534311" y="17533"/>
                    </a:lnTo>
                    <a:lnTo>
                      <a:pt x="534311" y="-118"/>
                    </a:lnTo>
                    <a:lnTo>
                      <a:pt x="532390" y="-118"/>
                    </a:lnTo>
                    <a:close/>
                    <a:moveTo>
                      <a:pt x="541876" y="-118"/>
                    </a:moveTo>
                    <a:lnTo>
                      <a:pt x="541876" y="17533"/>
                    </a:lnTo>
                    <a:lnTo>
                      <a:pt x="543859" y="17533"/>
                    </a:lnTo>
                    <a:lnTo>
                      <a:pt x="543859" y="-118"/>
                    </a:lnTo>
                    <a:lnTo>
                      <a:pt x="541876" y="-118"/>
                    </a:lnTo>
                    <a:close/>
                    <a:moveTo>
                      <a:pt x="551362" y="-118"/>
                    </a:moveTo>
                    <a:lnTo>
                      <a:pt x="551362" y="17533"/>
                    </a:lnTo>
                    <a:lnTo>
                      <a:pt x="553342" y="17533"/>
                    </a:lnTo>
                    <a:lnTo>
                      <a:pt x="553342" y="-118"/>
                    </a:lnTo>
                    <a:lnTo>
                      <a:pt x="551362" y="-118"/>
                    </a:lnTo>
                    <a:close/>
                    <a:moveTo>
                      <a:pt x="560908" y="-118"/>
                    </a:moveTo>
                    <a:lnTo>
                      <a:pt x="560908" y="17533"/>
                    </a:lnTo>
                    <a:lnTo>
                      <a:pt x="562829" y="17533"/>
                    </a:lnTo>
                    <a:lnTo>
                      <a:pt x="562829" y="-118"/>
                    </a:lnTo>
                    <a:lnTo>
                      <a:pt x="560908" y="-118"/>
                    </a:lnTo>
                    <a:close/>
                    <a:moveTo>
                      <a:pt x="570394" y="-118"/>
                    </a:moveTo>
                    <a:lnTo>
                      <a:pt x="570394" y="17533"/>
                    </a:lnTo>
                    <a:lnTo>
                      <a:pt x="572377" y="17533"/>
                    </a:lnTo>
                    <a:lnTo>
                      <a:pt x="572377" y="-118"/>
                    </a:lnTo>
                    <a:lnTo>
                      <a:pt x="570394" y="-118"/>
                    </a:lnTo>
                    <a:close/>
                    <a:moveTo>
                      <a:pt x="579880" y="-118"/>
                    </a:moveTo>
                    <a:lnTo>
                      <a:pt x="579880" y="17533"/>
                    </a:lnTo>
                    <a:lnTo>
                      <a:pt x="581863" y="17533"/>
                    </a:lnTo>
                    <a:lnTo>
                      <a:pt x="581863" y="-118"/>
                    </a:lnTo>
                    <a:lnTo>
                      <a:pt x="579880" y="-118"/>
                    </a:lnTo>
                    <a:close/>
                    <a:moveTo>
                      <a:pt x="589426" y="-118"/>
                    </a:moveTo>
                    <a:lnTo>
                      <a:pt x="589426" y="17533"/>
                    </a:lnTo>
                    <a:lnTo>
                      <a:pt x="591409" y="17533"/>
                    </a:lnTo>
                    <a:lnTo>
                      <a:pt x="591409" y="-118"/>
                    </a:lnTo>
                    <a:lnTo>
                      <a:pt x="589426" y="-118"/>
                    </a:lnTo>
                    <a:close/>
                    <a:moveTo>
                      <a:pt x="598912" y="-118"/>
                    </a:moveTo>
                    <a:lnTo>
                      <a:pt x="598912" y="17533"/>
                    </a:lnTo>
                    <a:lnTo>
                      <a:pt x="600895" y="17533"/>
                    </a:lnTo>
                    <a:lnTo>
                      <a:pt x="600895" y="-118"/>
                    </a:lnTo>
                    <a:lnTo>
                      <a:pt x="598912" y="-118"/>
                    </a:lnTo>
                    <a:close/>
                    <a:moveTo>
                      <a:pt x="608458" y="-118"/>
                    </a:moveTo>
                    <a:lnTo>
                      <a:pt x="608458" y="17533"/>
                    </a:lnTo>
                    <a:lnTo>
                      <a:pt x="610379" y="17533"/>
                    </a:lnTo>
                    <a:lnTo>
                      <a:pt x="610379" y="-118"/>
                    </a:lnTo>
                    <a:lnTo>
                      <a:pt x="608458" y="-118"/>
                    </a:lnTo>
                    <a:close/>
                    <a:moveTo>
                      <a:pt x="617944" y="-118"/>
                    </a:moveTo>
                    <a:lnTo>
                      <a:pt x="617944" y="17533"/>
                    </a:lnTo>
                    <a:lnTo>
                      <a:pt x="619924" y="17533"/>
                    </a:lnTo>
                    <a:lnTo>
                      <a:pt x="619924" y="-118"/>
                    </a:lnTo>
                    <a:lnTo>
                      <a:pt x="617944" y="-118"/>
                    </a:lnTo>
                    <a:close/>
                    <a:moveTo>
                      <a:pt x="627430" y="-118"/>
                    </a:moveTo>
                    <a:lnTo>
                      <a:pt x="627430" y="17533"/>
                    </a:lnTo>
                    <a:lnTo>
                      <a:pt x="629413" y="17533"/>
                    </a:lnTo>
                    <a:lnTo>
                      <a:pt x="629413" y="-118"/>
                    </a:lnTo>
                    <a:lnTo>
                      <a:pt x="627430" y="-118"/>
                    </a:lnTo>
                    <a:close/>
                    <a:moveTo>
                      <a:pt x="636976" y="-118"/>
                    </a:moveTo>
                    <a:lnTo>
                      <a:pt x="636976" y="17533"/>
                    </a:lnTo>
                    <a:lnTo>
                      <a:pt x="638897" y="17533"/>
                    </a:lnTo>
                    <a:lnTo>
                      <a:pt x="638897" y="-118"/>
                    </a:lnTo>
                    <a:lnTo>
                      <a:pt x="636976" y="-118"/>
                    </a:lnTo>
                    <a:close/>
                    <a:moveTo>
                      <a:pt x="646462" y="-118"/>
                    </a:moveTo>
                    <a:lnTo>
                      <a:pt x="646462" y="17533"/>
                    </a:lnTo>
                    <a:lnTo>
                      <a:pt x="648441" y="17533"/>
                    </a:lnTo>
                    <a:lnTo>
                      <a:pt x="648441" y="-118"/>
                    </a:lnTo>
                    <a:lnTo>
                      <a:pt x="646462" y="-118"/>
                    </a:lnTo>
                    <a:close/>
                    <a:moveTo>
                      <a:pt x="655948" y="-118"/>
                    </a:moveTo>
                    <a:lnTo>
                      <a:pt x="655948" y="17533"/>
                    </a:lnTo>
                    <a:lnTo>
                      <a:pt x="657931" y="17533"/>
                    </a:lnTo>
                    <a:lnTo>
                      <a:pt x="657931" y="-118"/>
                    </a:lnTo>
                    <a:lnTo>
                      <a:pt x="655948" y="-118"/>
                    </a:lnTo>
                    <a:close/>
                    <a:moveTo>
                      <a:pt x="665494" y="-118"/>
                    </a:moveTo>
                    <a:lnTo>
                      <a:pt x="665494" y="17533"/>
                    </a:lnTo>
                    <a:lnTo>
                      <a:pt x="667415" y="17533"/>
                    </a:lnTo>
                    <a:lnTo>
                      <a:pt x="667415" y="-118"/>
                    </a:lnTo>
                    <a:lnTo>
                      <a:pt x="665494" y="-118"/>
                    </a:lnTo>
                    <a:close/>
                    <a:moveTo>
                      <a:pt x="674980" y="-118"/>
                    </a:moveTo>
                    <a:lnTo>
                      <a:pt x="674980" y="17533"/>
                    </a:lnTo>
                    <a:lnTo>
                      <a:pt x="676963" y="17533"/>
                    </a:lnTo>
                    <a:lnTo>
                      <a:pt x="676963" y="-118"/>
                    </a:lnTo>
                    <a:lnTo>
                      <a:pt x="674980" y="-118"/>
                    </a:lnTo>
                    <a:close/>
                    <a:moveTo>
                      <a:pt x="684466" y="-118"/>
                    </a:moveTo>
                    <a:lnTo>
                      <a:pt x="684466" y="17533"/>
                    </a:lnTo>
                    <a:lnTo>
                      <a:pt x="686445" y="17533"/>
                    </a:lnTo>
                    <a:lnTo>
                      <a:pt x="686445" y="-118"/>
                    </a:lnTo>
                    <a:lnTo>
                      <a:pt x="684466" y="-118"/>
                    </a:lnTo>
                    <a:close/>
                    <a:moveTo>
                      <a:pt x="694012" y="-118"/>
                    </a:moveTo>
                    <a:lnTo>
                      <a:pt x="694012" y="17533"/>
                    </a:lnTo>
                    <a:lnTo>
                      <a:pt x="695995" y="17533"/>
                    </a:lnTo>
                    <a:lnTo>
                      <a:pt x="695995" y="-118"/>
                    </a:lnTo>
                    <a:lnTo>
                      <a:pt x="694012" y="-118"/>
                    </a:lnTo>
                    <a:close/>
                    <a:moveTo>
                      <a:pt x="703497" y="-118"/>
                    </a:moveTo>
                    <a:lnTo>
                      <a:pt x="703497" y="17533"/>
                    </a:lnTo>
                    <a:lnTo>
                      <a:pt x="705481" y="17533"/>
                    </a:lnTo>
                    <a:lnTo>
                      <a:pt x="705481" y="-118"/>
                    </a:lnTo>
                    <a:lnTo>
                      <a:pt x="703497" y="-118"/>
                    </a:lnTo>
                    <a:close/>
                    <a:moveTo>
                      <a:pt x="713043" y="-118"/>
                    </a:moveTo>
                    <a:lnTo>
                      <a:pt x="713043" y="17533"/>
                    </a:lnTo>
                    <a:lnTo>
                      <a:pt x="714965" y="17533"/>
                    </a:lnTo>
                    <a:lnTo>
                      <a:pt x="714965" y="-118"/>
                    </a:lnTo>
                    <a:lnTo>
                      <a:pt x="713043" y="-118"/>
                    </a:lnTo>
                    <a:close/>
                    <a:moveTo>
                      <a:pt x="722529" y="-118"/>
                    </a:moveTo>
                    <a:lnTo>
                      <a:pt x="722529" y="17533"/>
                    </a:lnTo>
                    <a:lnTo>
                      <a:pt x="724513" y="17533"/>
                    </a:lnTo>
                    <a:lnTo>
                      <a:pt x="724513" y="-118"/>
                    </a:lnTo>
                    <a:lnTo>
                      <a:pt x="722529" y="-118"/>
                    </a:lnTo>
                    <a:close/>
                    <a:moveTo>
                      <a:pt x="732015" y="-118"/>
                    </a:moveTo>
                    <a:lnTo>
                      <a:pt x="732015" y="17533"/>
                    </a:lnTo>
                    <a:lnTo>
                      <a:pt x="733998" y="17533"/>
                    </a:lnTo>
                    <a:lnTo>
                      <a:pt x="733998" y="1203"/>
                    </a:lnTo>
                    <a:cubicBezTo>
                      <a:pt x="733998" y="456"/>
                      <a:pt x="733383" y="-119"/>
                      <a:pt x="732618" y="-119"/>
                    </a:cubicBezTo>
                    <a:lnTo>
                      <a:pt x="732018" y="-119"/>
                    </a:lnTo>
                    <a:close/>
                    <a:moveTo>
                      <a:pt x="-71" y="90360"/>
                    </a:moveTo>
                    <a:lnTo>
                      <a:pt x="-71" y="108011"/>
                    </a:lnTo>
                    <a:lnTo>
                      <a:pt x="1912" y="108011"/>
                    </a:lnTo>
                    <a:lnTo>
                      <a:pt x="1912" y="90360"/>
                    </a:lnTo>
                    <a:lnTo>
                      <a:pt x="-71" y="90360"/>
                    </a:lnTo>
                    <a:close/>
                    <a:moveTo>
                      <a:pt x="9475" y="90360"/>
                    </a:moveTo>
                    <a:lnTo>
                      <a:pt x="9475" y="108011"/>
                    </a:lnTo>
                    <a:lnTo>
                      <a:pt x="11458" y="108011"/>
                    </a:lnTo>
                    <a:lnTo>
                      <a:pt x="11458" y="90360"/>
                    </a:lnTo>
                    <a:lnTo>
                      <a:pt x="9475" y="90360"/>
                    </a:lnTo>
                    <a:close/>
                    <a:moveTo>
                      <a:pt x="18961" y="90360"/>
                    </a:moveTo>
                    <a:lnTo>
                      <a:pt x="18961" y="108011"/>
                    </a:lnTo>
                    <a:lnTo>
                      <a:pt x="20941" y="108011"/>
                    </a:lnTo>
                    <a:lnTo>
                      <a:pt x="20941" y="90360"/>
                    </a:lnTo>
                    <a:lnTo>
                      <a:pt x="18961" y="90360"/>
                    </a:lnTo>
                    <a:close/>
                    <a:moveTo>
                      <a:pt x="28507" y="90360"/>
                    </a:moveTo>
                    <a:lnTo>
                      <a:pt x="28507" y="108011"/>
                    </a:lnTo>
                    <a:lnTo>
                      <a:pt x="30428" y="108011"/>
                    </a:lnTo>
                    <a:lnTo>
                      <a:pt x="30428" y="90360"/>
                    </a:lnTo>
                    <a:lnTo>
                      <a:pt x="28507" y="90360"/>
                    </a:lnTo>
                    <a:close/>
                    <a:moveTo>
                      <a:pt x="37993" y="90360"/>
                    </a:moveTo>
                    <a:lnTo>
                      <a:pt x="37993" y="108011"/>
                    </a:lnTo>
                    <a:lnTo>
                      <a:pt x="39973" y="108011"/>
                    </a:lnTo>
                    <a:lnTo>
                      <a:pt x="39973" y="90360"/>
                    </a:lnTo>
                    <a:lnTo>
                      <a:pt x="37993" y="90360"/>
                    </a:lnTo>
                    <a:close/>
                    <a:moveTo>
                      <a:pt x="47479" y="90360"/>
                    </a:moveTo>
                    <a:lnTo>
                      <a:pt x="47479" y="108011"/>
                    </a:lnTo>
                    <a:lnTo>
                      <a:pt x="49462" y="108011"/>
                    </a:lnTo>
                    <a:lnTo>
                      <a:pt x="49462" y="90360"/>
                    </a:lnTo>
                    <a:lnTo>
                      <a:pt x="47479" y="90360"/>
                    </a:lnTo>
                    <a:close/>
                    <a:moveTo>
                      <a:pt x="57025" y="90360"/>
                    </a:moveTo>
                    <a:lnTo>
                      <a:pt x="57025" y="108011"/>
                    </a:lnTo>
                    <a:lnTo>
                      <a:pt x="58946" y="108011"/>
                    </a:lnTo>
                    <a:lnTo>
                      <a:pt x="58946" y="90360"/>
                    </a:lnTo>
                    <a:lnTo>
                      <a:pt x="57025" y="90360"/>
                    </a:lnTo>
                    <a:close/>
                    <a:moveTo>
                      <a:pt x="66510" y="90360"/>
                    </a:moveTo>
                    <a:lnTo>
                      <a:pt x="66510" y="108011"/>
                    </a:lnTo>
                    <a:lnTo>
                      <a:pt x="68494" y="108011"/>
                    </a:lnTo>
                    <a:lnTo>
                      <a:pt x="68494" y="90360"/>
                    </a:lnTo>
                    <a:lnTo>
                      <a:pt x="66510" y="90360"/>
                    </a:lnTo>
                    <a:close/>
                    <a:moveTo>
                      <a:pt x="75996" y="90360"/>
                    </a:moveTo>
                    <a:lnTo>
                      <a:pt x="75996" y="108011"/>
                    </a:lnTo>
                    <a:lnTo>
                      <a:pt x="77980" y="108011"/>
                    </a:lnTo>
                    <a:lnTo>
                      <a:pt x="77980" y="90360"/>
                    </a:lnTo>
                    <a:lnTo>
                      <a:pt x="75996" y="90360"/>
                    </a:lnTo>
                    <a:close/>
                    <a:moveTo>
                      <a:pt x="85542" y="90360"/>
                    </a:moveTo>
                    <a:lnTo>
                      <a:pt x="85542" y="108011"/>
                    </a:lnTo>
                    <a:lnTo>
                      <a:pt x="87464" y="108011"/>
                    </a:lnTo>
                    <a:lnTo>
                      <a:pt x="87464" y="90360"/>
                    </a:lnTo>
                    <a:lnTo>
                      <a:pt x="85542" y="90360"/>
                    </a:lnTo>
                    <a:close/>
                    <a:moveTo>
                      <a:pt x="95028" y="90360"/>
                    </a:moveTo>
                    <a:lnTo>
                      <a:pt x="95028" y="108011"/>
                    </a:lnTo>
                    <a:lnTo>
                      <a:pt x="97011" y="108011"/>
                    </a:lnTo>
                    <a:lnTo>
                      <a:pt x="97011" y="90360"/>
                    </a:lnTo>
                    <a:lnTo>
                      <a:pt x="95028" y="90360"/>
                    </a:lnTo>
                    <a:close/>
                    <a:moveTo>
                      <a:pt x="104514" y="90360"/>
                    </a:moveTo>
                    <a:lnTo>
                      <a:pt x="104514" y="108011"/>
                    </a:lnTo>
                    <a:lnTo>
                      <a:pt x="106497" y="108011"/>
                    </a:lnTo>
                    <a:lnTo>
                      <a:pt x="106497" y="90360"/>
                    </a:lnTo>
                    <a:lnTo>
                      <a:pt x="104514" y="90360"/>
                    </a:lnTo>
                    <a:close/>
                    <a:moveTo>
                      <a:pt x="114060" y="90360"/>
                    </a:moveTo>
                    <a:lnTo>
                      <a:pt x="114060" y="108011"/>
                    </a:lnTo>
                    <a:lnTo>
                      <a:pt x="116041" y="108011"/>
                    </a:lnTo>
                    <a:lnTo>
                      <a:pt x="116041" y="90360"/>
                    </a:lnTo>
                    <a:lnTo>
                      <a:pt x="114060" y="90360"/>
                    </a:lnTo>
                    <a:close/>
                    <a:moveTo>
                      <a:pt x="123546" y="90360"/>
                    </a:moveTo>
                    <a:lnTo>
                      <a:pt x="123546" y="108011"/>
                    </a:lnTo>
                    <a:lnTo>
                      <a:pt x="125529" y="108011"/>
                    </a:lnTo>
                    <a:lnTo>
                      <a:pt x="125529" y="90360"/>
                    </a:lnTo>
                    <a:lnTo>
                      <a:pt x="123546" y="90360"/>
                    </a:lnTo>
                    <a:close/>
                    <a:moveTo>
                      <a:pt x="133092" y="90360"/>
                    </a:moveTo>
                    <a:lnTo>
                      <a:pt x="133092" y="108011"/>
                    </a:lnTo>
                    <a:lnTo>
                      <a:pt x="135013" y="108011"/>
                    </a:lnTo>
                    <a:lnTo>
                      <a:pt x="135013" y="90360"/>
                    </a:lnTo>
                    <a:lnTo>
                      <a:pt x="133092" y="90360"/>
                    </a:lnTo>
                    <a:close/>
                    <a:moveTo>
                      <a:pt x="142578" y="90360"/>
                    </a:moveTo>
                    <a:lnTo>
                      <a:pt x="142578" y="108011"/>
                    </a:lnTo>
                    <a:lnTo>
                      <a:pt x="144561" y="108011"/>
                    </a:lnTo>
                    <a:lnTo>
                      <a:pt x="144561" y="90360"/>
                    </a:lnTo>
                    <a:lnTo>
                      <a:pt x="142578" y="90360"/>
                    </a:lnTo>
                    <a:close/>
                    <a:moveTo>
                      <a:pt x="152064" y="90360"/>
                    </a:moveTo>
                    <a:lnTo>
                      <a:pt x="152064" y="108011"/>
                    </a:lnTo>
                    <a:lnTo>
                      <a:pt x="154044" y="108011"/>
                    </a:lnTo>
                    <a:lnTo>
                      <a:pt x="154044" y="90360"/>
                    </a:lnTo>
                    <a:lnTo>
                      <a:pt x="152064" y="90360"/>
                    </a:lnTo>
                    <a:close/>
                    <a:moveTo>
                      <a:pt x="161610" y="90360"/>
                    </a:moveTo>
                    <a:lnTo>
                      <a:pt x="161610" y="108011"/>
                    </a:lnTo>
                    <a:lnTo>
                      <a:pt x="163531" y="108011"/>
                    </a:lnTo>
                    <a:lnTo>
                      <a:pt x="163531" y="90360"/>
                    </a:lnTo>
                    <a:lnTo>
                      <a:pt x="161610" y="90360"/>
                    </a:lnTo>
                    <a:close/>
                    <a:moveTo>
                      <a:pt x="171096" y="90360"/>
                    </a:moveTo>
                    <a:lnTo>
                      <a:pt x="171096" y="108011"/>
                    </a:lnTo>
                    <a:lnTo>
                      <a:pt x="173079" y="108011"/>
                    </a:lnTo>
                    <a:lnTo>
                      <a:pt x="173079" y="90360"/>
                    </a:lnTo>
                    <a:lnTo>
                      <a:pt x="171096" y="90360"/>
                    </a:lnTo>
                    <a:close/>
                    <a:moveTo>
                      <a:pt x="180582" y="90360"/>
                    </a:moveTo>
                    <a:lnTo>
                      <a:pt x="180582" y="108011"/>
                    </a:lnTo>
                    <a:lnTo>
                      <a:pt x="182562" y="108011"/>
                    </a:lnTo>
                    <a:lnTo>
                      <a:pt x="182562" y="90360"/>
                    </a:lnTo>
                    <a:lnTo>
                      <a:pt x="180582" y="90360"/>
                    </a:lnTo>
                    <a:close/>
                    <a:moveTo>
                      <a:pt x="190128" y="90360"/>
                    </a:moveTo>
                    <a:lnTo>
                      <a:pt x="190128" y="108011"/>
                    </a:lnTo>
                    <a:lnTo>
                      <a:pt x="192049" y="108011"/>
                    </a:lnTo>
                    <a:lnTo>
                      <a:pt x="192049" y="90360"/>
                    </a:lnTo>
                    <a:lnTo>
                      <a:pt x="190128" y="90360"/>
                    </a:lnTo>
                    <a:close/>
                    <a:moveTo>
                      <a:pt x="199614" y="90360"/>
                    </a:moveTo>
                    <a:lnTo>
                      <a:pt x="199614" y="108011"/>
                    </a:lnTo>
                    <a:lnTo>
                      <a:pt x="201597" y="108011"/>
                    </a:lnTo>
                    <a:lnTo>
                      <a:pt x="201597" y="90360"/>
                    </a:lnTo>
                    <a:lnTo>
                      <a:pt x="199614" y="90360"/>
                    </a:lnTo>
                    <a:close/>
                    <a:moveTo>
                      <a:pt x="209100" y="90360"/>
                    </a:moveTo>
                    <a:lnTo>
                      <a:pt x="209100" y="108011"/>
                    </a:lnTo>
                    <a:lnTo>
                      <a:pt x="211083" y="108011"/>
                    </a:lnTo>
                    <a:lnTo>
                      <a:pt x="211083" y="90360"/>
                    </a:lnTo>
                    <a:lnTo>
                      <a:pt x="209100" y="90360"/>
                    </a:lnTo>
                    <a:close/>
                    <a:moveTo>
                      <a:pt x="218646" y="90360"/>
                    </a:moveTo>
                    <a:lnTo>
                      <a:pt x="218646" y="108011"/>
                    </a:lnTo>
                    <a:lnTo>
                      <a:pt x="220629" y="108011"/>
                    </a:lnTo>
                    <a:lnTo>
                      <a:pt x="220629" y="90360"/>
                    </a:lnTo>
                    <a:lnTo>
                      <a:pt x="218646" y="90360"/>
                    </a:lnTo>
                    <a:close/>
                    <a:moveTo>
                      <a:pt x="228132" y="90360"/>
                    </a:moveTo>
                    <a:lnTo>
                      <a:pt x="228132" y="108011"/>
                    </a:lnTo>
                    <a:lnTo>
                      <a:pt x="230115" y="108011"/>
                    </a:lnTo>
                    <a:lnTo>
                      <a:pt x="230115" y="90360"/>
                    </a:lnTo>
                    <a:lnTo>
                      <a:pt x="228132" y="90360"/>
                    </a:lnTo>
                    <a:close/>
                    <a:moveTo>
                      <a:pt x="237678" y="90360"/>
                    </a:moveTo>
                    <a:lnTo>
                      <a:pt x="237678" y="108011"/>
                    </a:lnTo>
                    <a:lnTo>
                      <a:pt x="239599" y="108011"/>
                    </a:lnTo>
                    <a:lnTo>
                      <a:pt x="239599" y="90360"/>
                    </a:lnTo>
                    <a:lnTo>
                      <a:pt x="237678" y="90360"/>
                    </a:lnTo>
                    <a:close/>
                    <a:moveTo>
                      <a:pt x="247164" y="90360"/>
                    </a:moveTo>
                    <a:lnTo>
                      <a:pt x="247164" y="108011"/>
                    </a:lnTo>
                    <a:lnTo>
                      <a:pt x="249144" y="108011"/>
                    </a:lnTo>
                    <a:lnTo>
                      <a:pt x="249144" y="90360"/>
                    </a:lnTo>
                    <a:lnTo>
                      <a:pt x="247164" y="90360"/>
                    </a:lnTo>
                    <a:close/>
                    <a:moveTo>
                      <a:pt x="256650" y="90360"/>
                    </a:moveTo>
                    <a:lnTo>
                      <a:pt x="256650" y="108011"/>
                    </a:lnTo>
                    <a:lnTo>
                      <a:pt x="258633" y="108011"/>
                    </a:lnTo>
                    <a:lnTo>
                      <a:pt x="258633" y="90360"/>
                    </a:lnTo>
                    <a:lnTo>
                      <a:pt x="256650" y="90360"/>
                    </a:lnTo>
                    <a:close/>
                    <a:moveTo>
                      <a:pt x="266196" y="90360"/>
                    </a:moveTo>
                    <a:lnTo>
                      <a:pt x="266196" y="108011"/>
                    </a:lnTo>
                    <a:lnTo>
                      <a:pt x="268117" y="108011"/>
                    </a:lnTo>
                    <a:lnTo>
                      <a:pt x="268117" y="90360"/>
                    </a:lnTo>
                    <a:lnTo>
                      <a:pt x="266196" y="90360"/>
                    </a:lnTo>
                    <a:close/>
                    <a:moveTo>
                      <a:pt x="275682" y="90360"/>
                    </a:moveTo>
                    <a:lnTo>
                      <a:pt x="275682" y="108011"/>
                    </a:lnTo>
                    <a:lnTo>
                      <a:pt x="277662" y="108011"/>
                    </a:lnTo>
                    <a:lnTo>
                      <a:pt x="277662" y="90360"/>
                    </a:lnTo>
                    <a:lnTo>
                      <a:pt x="275682" y="90360"/>
                    </a:lnTo>
                    <a:close/>
                    <a:moveTo>
                      <a:pt x="285168" y="90360"/>
                    </a:moveTo>
                    <a:lnTo>
                      <a:pt x="285168" y="108011"/>
                    </a:lnTo>
                    <a:lnTo>
                      <a:pt x="287151" y="108011"/>
                    </a:lnTo>
                    <a:lnTo>
                      <a:pt x="287151" y="90360"/>
                    </a:lnTo>
                    <a:lnTo>
                      <a:pt x="285168" y="90360"/>
                    </a:lnTo>
                    <a:close/>
                    <a:moveTo>
                      <a:pt x="294713" y="90360"/>
                    </a:moveTo>
                    <a:lnTo>
                      <a:pt x="294713" y="108011"/>
                    </a:lnTo>
                    <a:lnTo>
                      <a:pt x="296635" y="108011"/>
                    </a:lnTo>
                    <a:lnTo>
                      <a:pt x="296635" y="90360"/>
                    </a:lnTo>
                    <a:lnTo>
                      <a:pt x="294713" y="90360"/>
                    </a:lnTo>
                    <a:close/>
                    <a:moveTo>
                      <a:pt x="304199" y="90360"/>
                    </a:moveTo>
                    <a:lnTo>
                      <a:pt x="304199" y="108011"/>
                    </a:lnTo>
                    <a:lnTo>
                      <a:pt x="306183" y="108011"/>
                    </a:lnTo>
                    <a:lnTo>
                      <a:pt x="306183" y="90360"/>
                    </a:lnTo>
                    <a:lnTo>
                      <a:pt x="304199" y="90360"/>
                    </a:lnTo>
                    <a:close/>
                    <a:moveTo>
                      <a:pt x="313685" y="90360"/>
                    </a:moveTo>
                    <a:lnTo>
                      <a:pt x="313685" y="108011"/>
                    </a:lnTo>
                    <a:lnTo>
                      <a:pt x="315666" y="108011"/>
                    </a:lnTo>
                    <a:lnTo>
                      <a:pt x="315666" y="90360"/>
                    </a:lnTo>
                    <a:lnTo>
                      <a:pt x="313685" y="90360"/>
                    </a:lnTo>
                    <a:close/>
                    <a:moveTo>
                      <a:pt x="323231" y="90360"/>
                    </a:moveTo>
                    <a:lnTo>
                      <a:pt x="323231" y="108011"/>
                    </a:lnTo>
                    <a:lnTo>
                      <a:pt x="325153" y="108011"/>
                    </a:lnTo>
                    <a:lnTo>
                      <a:pt x="325153" y="90360"/>
                    </a:lnTo>
                    <a:lnTo>
                      <a:pt x="323231" y="90360"/>
                    </a:lnTo>
                    <a:close/>
                    <a:moveTo>
                      <a:pt x="332717" y="90360"/>
                    </a:moveTo>
                    <a:lnTo>
                      <a:pt x="332717" y="108011"/>
                    </a:lnTo>
                    <a:lnTo>
                      <a:pt x="334700" y="108011"/>
                    </a:lnTo>
                    <a:lnTo>
                      <a:pt x="334700" y="90360"/>
                    </a:lnTo>
                    <a:lnTo>
                      <a:pt x="332717" y="90360"/>
                    </a:lnTo>
                    <a:close/>
                    <a:moveTo>
                      <a:pt x="342203" y="90360"/>
                    </a:moveTo>
                    <a:lnTo>
                      <a:pt x="342203" y="108011"/>
                    </a:lnTo>
                    <a:lnTo>
                      <a:pt x="344186" y="108011"/>
                    </a:lnTo>
                    <a:lnTo>
                      <a:pt x="344186" y="90360"/>
                    </a:lnTo>
                    <a:lnTo>
                      <a:pt x="342203" y="90360"/>
                    </a:lnTo>
                    <a:close/>
                    <a:moveTo>
                      <a:pt x="351749" y="90360"/>
                    </a:moveTo>
                    <a:lnTo>
                      <a:pt x="351749" y="108011"/>
                    </a:lnTo>
                    <a:lnTo>
                      <a:pt x="353732" y="108011"/>
                    </a:lnTo>
                    <a:lnTo>
                      <a:pt x="353732" y="90360"/>
                    </a:lnTo>
                    <a:lnTo>
                      <a:pt x="351749" y="90360"/>
                    </a:lnTo>
                    <a:close/>
                    <a:moveTo>
                      <a:pt x="361235" y="90360"/>
                    </a:moveTo>
                    <a:lnTo>
                      <a:pt x="361235" y="108011"/>
                    </a:lnTo>
                    <a:lnTo>
                      <a:pt x="363218" y="108011"/>
                    </a:lnTo>
                    <a:lnTo>
                      <a:pt x="363218" y="90360"/>
                    </a:lnTo>
                    <a:lnTo>
                      <a:pt x="361235" y="90360"/>
                    </a:lnTo>
                    <a:close/>
                    <a:moveTo>
                      <a:pt x="370781" y="90360"/>
                    </a:moveTo>
                    <a:lnTo>
                      <a:pt x="370781" y="108011"/>
                    </a:lnTo>
                    <a:lnTo>
                      <a:pt x="372702" y="108011"/>
                    </a:lnTo>
                    <a:lnTo>
                      <a:pt x="372702" y="90360"/>
                    </a:lnTo>
                    <a:lnTo>
                      <a:pt x="370781" y="90360"/>
                    </a:lnTo>
                    <a:close/>
                    <a:moveTo>
                      <a:pt x="380267" y="90360"/>
                    </a:moveTo>
                    <a:lnTo>
                      <a:pt x="380267" y="108011"/>
                    </a:lnTo>
                    <a:lnTo>
                      <a:pt x="382250" y="108011"/>
                    </a:lnTo>
                    <a:lnTo>
                      <a:pt x="382250" y="90360"/>
                    </a:lnTo>
                    <a:lnTo>
                      <a:pt x="380267" y="90360"/>
                    </a:lnTo>
                    <a:close/>
                    <a:moveTo>
                      <a:pt x="389753" y="90360"/>
                    </a:moveTo>
                    <a:lnTo>
                      <a:pt x="389753" y="108011"/>
                    </a:lnTo>
                    <a:lnTo>
                      <a:pt x="391733" y="108011"/>
                    </a:lnTo>
                    <a:lnTo>
                      <a:pt x="391733" y="90360"/>
                    </a:lnTo>
                    <a:lnTo>
                      <a:pt x="389753" y="90360"/>
                    </a:lnTo>
                    <a:close/>
                    <a:moveTo>
                      <a:pt x="399299" y="90360"/>
                    </a:moveTo>
                    <a:lnTo>
                      <a:pt x="399299" y="108011"/>
                    </a:lnTo>
                    <a:lnTo>
                      <a:pt x="401220" y="108011"/>
                    </a:lnTo>
                    <a:lnTo>
                      <a:pt x="401220" y="90360"/>
                    </a:lnTo>
                    <a:lnTo>
                      <a:pt x="399299" y="90360"/>
                    </a:lnTo>
                    <a:close/>
                    <a:moveTo>
                      <a:pt x="408785" y="90360"/>
                    </a:moveTo>
                    <a:lnTo>
                      <a:pt x="408785" y="108011"/>
                    </a:lnTo>
                    <a:lnTo>
                      <a:pt x="410765" y="108011"/>
                    </a:lnTo>
                    <a:lnTo>
                      <a:pt x="410765" y="90360"/>
                    </a:lnTo>
                    <a:lnTo>
                      <a:pt x="408785" y="90360"/>
                    </a:lnTo>
                    <a:close/>
                    <a:moveTo>
                      <a:pt x="418271" y="90360"/>
                    </a:moveTo>
                    <a:lnTo>
                      <a:pt x="418271" y="108011"/>
                    </a:lnTo>
                    <a:lnTo>
                      <a:pt x="420254" y="108011"/>
                    </a:lnTo>
                    <a:lnTo>
                      <a:pt x="420254" y="90360"/>
                    </a:lnTo>
                    <a:lnTo>
                      <a:pt x="418271" y="90360"/>
                    </a:lnTo>
                    <a:close/>
                    <a:moveTo>
                      <a:pt x="427817" y="90360"/>
                    </a:moveTo>
                    <a:lnTo>
                      <a:pt x="427817" y="108011"/>
                    </a:lnTo>
                    <a:lnTo>
                      <a:pt x="429738" y="108011"/>
                    </a:lnTo>
                    <a:lnTo>
                      <a:pt x="429738" y="90360"/>
                    </a:lnTo>
                    <a:lnTo>
                      <a:pt x="427817" y="90360"/>
                    </a:lnTo>
                    <a:close/>
                    <a:moveTo>
                      <a:pt x="437303" y="90360"/>
                    </a:moveTo>
                    <a:lnTo>
                      <a:pt x="437303" y="108011"/>
                    </a:lnTo>
                    <a:lnTo>
                      <a:pt x="439286" y="108011"/>
                    </a:lnTo>
                    <a:lnTo>
                      <a:pt x="439286" y="90360"/>
                    </a:lnTo>
                    <a:lnTo>
                      <a:pt x="437303" y="90360"/>
                    </a:lnTo>
                    <a:close/>
                    <a:moveTo>
                      <a:pt x="446789" y="90360"/>
                    </a:moveTo>
                    <a:lnTo>
                      <a:pt x="446789" y="108011"/>
                    </a:lnTo>
                    <a:lnTo>
                      <a:pt x="448772" y="108011"/>
                    </a:lnTo>
                    <a:lnTo>
                      <a:pt x="448772" y="90360"/>
                    </a:lnTo>
                    <a:lnTo>
                      <a:pt x="446789" y="90360"/>
                    </a:lnTo>
                    <a:close/>
                    <a:moveTo>
                      <a:pt x="456335" y="90360"/>
                    </a:moveTo>
                    <a:lnTo>
                      <a:pt x="456335" y="108011"/>
                    </a:lnTo>
                    <a:lnTo>
                      <a:pt x="458318" y="108011"/>
                    </a:lnTo>
                    <a:lnTo>
                      <a:pt x="458318" y="90360"/>
                    </a:lnTo>
                    <a:lnTo>
                      <a:pt x="456335" y="90360"/>
                    </a:lnTo>
                    <a:close/>
                    <a:moveTo>
                      <a:pt x="465821" y="90360"/>
                    </a:moveTo>
                    <a:lnTo>
                      <a:pt x="465821" y="108011"/>
                    </a:lnTo>
                    <a:lnTo>
                      <a:pt x="467804" y="108011"/>
                    </a:lnTo>
                    <a:lnTo>
                      <a:pt x="467804" y="90360"/>
                    </a:lnTo>
                    <a:lnTo>
                      <a:pt x="465821" y="90360"/>
                    </a:lnTo>
                    <a:close/>
                    <a:moveTo>
                      <a:pt x="475367" y="90360"/>
                    </a:moveTo>
                    <a:lnTo>
                      <a:pt x="475367" y="108011"/>
                    </a:lnTo>
                    <a:lnTo>
                      <a:pt x="477288" y="108011"/>
                    </a:lnTo>
                    <a:lnTo>
                      <a:pt x="477288" y="90360"/>
                    </a:lnTo>
                    <a:lnTo>
                      <a:pt x="475367" y="90360"/>
                    </a:lnTo>
                    <a:close/>
                    <a:moveTo>
                      <a:pt x="484853" y="90360"/>
                    </a:moveTo>
                    <a:lnTo>
                      <a:pt x="484853" y="108011"/>
                    </a:lnTo>
                    <a:lnTo>
                      <a:pt x="486833" y="108011"/>
                    </a:lnTo>
                    <a:lnTo>
                      <a:pt x="486833" y="90360"/>
                    </a:lnTo>
                    <a:lnTo>
                      <a:pt x="484853" y="90360"/>
                    </a:lnTo>
                    <a:close/>
                    <a:moveTo>
                      <a:pt x="494339" y="90360"/>
                    </a:moveTo>
                    <a:lnTo>
                      <a:pt x="494339" y="108011"/>
                    </a:lnTo>
                    <a:lnTo>
                      <a:pt x="496322" y="108011"/>
                    </a:lnTo>
                    <a:lnTo>
                      <a:pt x="496322" y="90360"/>
                    </a:lnTo>
                    <a:lnTo>
                      <a:pt x="494339" y="90360"/>
                    </a:lnTo>
                    <a:close/>
                    <a:moveTo>
                      <a:pt x="503885" y="90360"/>
                    </a:moveTo>
                    <a:lnTo>
                      <a:pt x="503885" y="108011"/>
                    </a:lnTo>
                    <a:lnTo>
                      <a:pt x="505806" y="108011"/>
                    </a:lnTo>
                    <a:lnTo>
                      <a:pt x="505806" y="90360"/>
                    </a:lnTo>
                    <a:lnTo>
                      <a:pt x="503885" y="90360"/>
                    </a:lnTo>
                    <a:close/>
                    <a:moveTo>
                      <a:pt x="513371" y="90360"/>
                    </a:moveTo>
                    <a:lnTo>
                      <a:pt x="513371" y="108011"/>
                    </a:lnTo>
                    <a:lnTo>
                      <a:pt x="515354" y="108011"/>
                    </a:lnTo>
                    <a:lnTo>
                      <a:pt x="515354" y="90360"/>
                    </a:lnTo>
                    <a:lnTo>
                      <a:pt x="513371" y="90360"/>
                    </a:lnTo>
                    <a:close/>
                    <a:moveTo>
                      <a:pt x="522856" y="90360"/>
                    </a:moveTo>
                    <a:lnTo>
                      <a:pt x="522856" y="108011"/>
                    </a:lnTo>
                    <a:lnTo>
                      <a:pt x="524837" y="108011"/>
                    </a:lnTo>
                    <a:lnTo>
                      <a:pt x="524837" y="90360"/>
                    </a:lnTo>
                    <a:lnTo>
                      <a:pt x="522856" y="90360"/>
                    </a:lnTo>
                    <a:close/>
                    <a:moveTo>
                      <a:pt x="532402" y="90360"/>
                    </a:moveTo>
                    <a:lnTo>
                      <a:pt x="532402" y="108011"/>
                    </a:lnTo>
                    <a:lnTo>
                      <a:pt x="534324" y="108011"/>
                    </a:lnTo>
                    <a:lnTo>
                      <a:pt x="534324" y="90360"/>
                    </a:lnTo>
                    <a:lnTo>
                      <a:pt x="532402" y="90360"/>
                    </a:lnTo>
                    <a:close/>
                    <a:moveTo>
                      <a:pt x="541888" y="90360"/>
                    </a:moveTo>
                    <a:lnTo>
                      <a:pt x="541888" y="108011"/>
                    </a:lnTo>
                    <a:lnTo>
                      <a:pt x="543872" y="108011"/>
                    </a:lnTo>
                    <a:lnTo>
                      <a:pt x="543872" y="90360"/>
                    </a:lnTo>
                    <a:lnTo>
                      <a:pt x="541888" y="90360"/>
                    </a:lnTo>
                    <a:close/>
                    <a:moveTo>
                      <a:pt x="551374" y="90360"/>
                    </a:moveTo>
                    <a:lnTo>
                      <a:pt x="551374" y="108011"/>
                    </a:lnTo>
                    <a:lnTo>
                      <a:pt x="553355" y="108011"/>
                    </a:lnTo>
                    <a:lnTo>
                      <a:pt x="553355" y="90360"/>
                    </a:lnTo>
                    <a:lnTo>
                      <a:pt x="551374" y="90360"/>
                    </a:lnTo>
                    <a:close/>
                    <a:moveTo>
                      <a:pt x="560920" y="90360"/>
                    </a:moveTo>
                    <a:lnTo>
                      <a:pt x="560920" y="108011"/>
                    </a:lnTo>
                    <a:lnTo>
                      <a:pt x="562842" y="108011"/>
                    </a:lnTo>
                    <a:lnTo>
                      <a:pt x="562842" y="90360"/>
                    </a:lnTo>
                    <a:lnTo>
                      <a:pt x="560920" y="90360"/>
                    </a:lnTo>
                    <a:close/>
                    <a:moveTo>
                      <a:pt x="570406" y="90360"/>
                    </a:moveTo>
                    <a:lnTo>
                      <a:pt x="570406" y="108011"/>
                    </a:lnTo>
                    <a:lnTo>
                      <a:pt x="572389" y="108011"/>
                    </a:lnTo>
                    <a:lnTo>
                      <a:pt x="572389" y="90360"/>
                    </a:lnTo>
                    <a:lnTo>
                      <a:pt x="570406" y="90360"/>
                    </a:lnTo>
                    <a:close/>
                    <a:moveTo>
                      <a:pt x="579892" y="90360"/>
                    </a:moveTo>
                    <a:lnTo>
                      <a:pt x="579892" y="108011"/>
                    </a:lnTo>
                    <a:lnTo>
                      <a:pt x="581875" y="108011"/>
                    </a:lnTo>
                    <a:lnTo>
                      <a:pt x="581875" y="90360"/>
                    </a:lnTo>
                    <a:lnTo>
                      <a:pt x="579892" y="90360"/>
                    </a:lnTo>
                    <a:close/>
                    <a:moveTo>
                      <a:pt x="589438" y="90360"/>
                    </a:moveTo>
                    <a:lnTo>
                      <a:pt x="589438" y="108011"/>
                    </a:lnTo>
                    <a:lnTo>
                      <a:pt x="591421" y="108011"/>
                    </a:lnTo>
                    <a:lnTo>
                      <a:pt x="591421" y="90360"/>
                    </a:lnTo>
                    <a:lnTo>
                      <a:pt x="589438" y="90360"/>
                    </a:lnTo>
                    <a:close/>
                    <a:moveTo>
                      <a:pt x="598924" y="90360"/>
                    </a:moveTo>
                    <a:lnTo>
                      <a:pt x="598924" y="108011"/>
                    </a:lnTo>
                    <a:lnTo>
                      <a:pt x="600907" y="108011"/>
                    </a:lnTo>
                    <a:lnTo>
                      <a:pt x="600907" y="90360"/>
                    </a:lnTo>
                    <a:lnTo>
                      <a:pt x="598924" y="90360"/>
                    </a:lnTo>
                    <a:close/>
                    <a:moveTo>
                      <a:pt x="608470" y="90360"/>
                    </a:moveTo>
                    <a:lnTo>
                      <a:pt x="608470" y="108011"/>
                    </a:lnTo>
                    <a:lnTo>
                      <a:pt x="610391" y="108011"/>
                    </a:lnTo>
                    <a:lnTo>
                      <a:pt x="610391" y="90360"/>
                    </a:lnTo>
                    <a:lnTo>
                      <a:pt x="608470" y="90360"/>
                    </a:lnTo>
                    <a:close/>
                    <a:moveTo>
                      <a:pt x="617956" y="90360"/>
                    </a:moveTo>
                    <a:lnTo>
                      <a:pt x="617956" y="108011"/>
                    </a:lnTo>
                    <a:lnTo>
                      <a:pt x="619936" y="108011"/>
                    </a:lnTo>
                    <a:lnTo>
                      <a:pt x="619936" y="90360"/>
                    </a:lnTo>
                    <a:lnTo>
                      <a:pt x="617956" y="90360"/>
                    </a:lnTo>
                    <a:close/>
                    <a:moveTo>
                      <a:pt x="627442" y="90360"/>
                    </a:moveTo>
                    <a:lnTo>
                      <a:pt x="627442" y="108011"/>
                    </a:lnTo>
                    <a:lnTo>
                      <a:pt x="629425" y="108011"/>
                    </a:lnTo>
                    <a:lnTo>
                      <a:pt x="629425" y="90360"/>
                    </a:lnTo>
                    <a:lnTo>
                      <a:pt x="627442" y="90360"/>
                    </a:lnTo>
                    <a:close/>
                    <a:moveTo>
                      <a:pt x="636988" y="90360"/>
                    </a:moveTo>
                    <a:lnTo>
                      <a:pt x="636988" y="108011"/>
                    </a:lnTo>
                    <a:lnTo>
                      <a:pt x="638909" y="108011"/>
                    </a:lnTo>
                    <a:lnTo>
                      <a:pt x="638909" y="90360"/>
                    </a:lnTo>
                    <a:lnTo>
                      <a:pt x="636988" y="90360"/>
                    </a:lnTo>
                    <a:close/>
                    <a:moveTo>
                      <a:pt x="646474" y="90360"/>
                    </a:moveTo>
                    <a:lnTo>
                      <a:pt x="646474" y="108011"/>
                    </a:lnTo>
                    <a:lnTo>
                      <a:pt x="648454" y="108011"/>
                    </a:lnTo>
                    <a:lnTo>
                      <a:pt x="648454" y="90360"/>
                    </a:lnTo>
                    <a:lnTo>
                      <a:pt x="646474" y="90360"/>
                    </a:lnTo>
                    <a:close/>
                    <a:moveTo>
                      <a:pt x="655960" y="90360"/>
                    </a:moveTo>
                    <a:lnTo>
                      <a:pt x="655960" y="108011"/>
                    </a:lnTo>
                    <a:lnTo>
                      <a:pt x="657943" y="108011"/>
                    </a:lnTo>
                    <a:lnTo>
                      <a:pt x="657943" y="90360"/>
                    </a:lnTo>
                    <a:lnTo>
                      <a:pt x="655960" y="90360"/>
                    </a:lnTo>
                    <a:close/>
                    <a:moveTo>
                      <a:pt x="665506" y="90360"/>
                    </a:moveTo>
                    <a:lnTo>
                      <a:pt x="665506" y="108011"/>
                    </a:lnTo>
                    <a:lnTo>
                      <a:pt x="667427" y="108011"/>
                    </a:lnTo>
                    <a:lnTo>
                      <a:pt x="667427" y="90360"/>
                    </a:lnTo>
                    <a:lnTo>
                      <a:pt x="665506" y="90360"/>
                    </a:lnTo>
                    <a:close/>
                    <a:moveTo>
                      <a:pt x="674992" y="90360"/>
                    </a:moveTo>
                    <a:lnTo>
                      <a:pt x="674992" y="108011"/>
                    </a:lnTo>
                    <a:lnTo>
                      <a:pt x="676975" y="108011"/>
                    </a:lnTo>
                    <a:lnTo>
                      <a:pt x="676975" y="90360"/>
                    </a:lnTo>
                    <a:lnTo>
                      <a:pt x="674992" y="90360"/>
                    </a:lnTo>
                    <a:close/>
                    <a:moveTo>
                      <a:pt x="684478" y="90360"/>
                    </a:moveTo>
                    <a:lnTo>
                      <a:pt x="684478" y="108011"/>
                    </a:lnTo>
                    <a:lnTo>
                      <a:pt x="686458" y="108011"/>
                    </a:lnTo>
                    <a:lnTo>
                      <a:pt x="686458" y="90360"/>
                    </a:lnTo>
                    <a:lnTo>
                      <a:pt x="684478" y="90360"/>
                    </a:lnTo>
                    <a:close/>
                    <a:moveTo>
                      <a:pt x="694024" y="90360"/>
                    </a:moveTo>
                    <a:lnTo>
                      <a:pt x="694024" y="108011"/>
                    </a:lnTo>
                    <a:lnTo>
                      <a:pt x="696007" y="108011"/>
                    </a:lnTo>
                    <a:lnTo>
                      <a:pt x="696007" y="90360"/>
                    </a:lnTo>
                    <a:lnTo>
                      <a:pt x="694024" y="90360"/>
                    </a:lnTo>
                    <a:close/>
                    <a:moveTo>
                      <a:pt x="703510" y="90360"/>
                    </a:moveTo>
                    <a:lnTo>
                      <a:pt x="703510" y="108011"/>
                    </a:lnTo>
                    <a:lnTo>
                      <a:pt x="705493" y="108011"/>
                    </a:lnTo>
                    <a:lnTo>
                      <a:pt x="705493" y="90360"/>
                    </a:lnTo>
                    <a:lnTo>
                      <a:pt x="703510" y="90360"/>
                    </a:lnTo>
                    <a:close/>
                    <a:moveTo>
                      <a:pt x="713056" y="90360"/>
                    </a:moveTo>
                    <a:lnTo>
                      <a:pt x="713056" y="108011"/>
                    </a:lnTo>
                    <a:lnTo>
                      <a:pt x="714977" y="108011"/>
                    </a:lnTo>
                    <a:lnTo>
                      <a:pt x="714977" y="90360"/>
                    </a:lnTo>
                    <a:lnTo>
                      <a:pt x="713056" y="90360"/>
                    </a:lnTo>
                    <a:close/>
                    <a:moveTo>
                      <a:pt x="722542" y="90360"/>
                    </a:moveTo>
                    <a:lnTo>
                      <a:pt x="722542" y="108011"/>
                    </a:lnTo>
                    <a:lnTo>
                      <a:pt x="724525" y="108011"/>
                    </a:lnTo>
                    <a:lnTo>
                      <a:pt x="724525" y="90360"/>
                    </a:lnTo>
                    <a:lnTo>
                      <a:pt x="722542" y="90360"/>
                    </a:lnTo>
                    <a:close/>
                    <a:moveTo>
                      <a:pt x="732028" y="90360"/>
                    </a:moveTo>
                    <a:lnTo>
                      <a:pt x="732028" y="108011"/>
                    </a:lnTo>
                    <a:lnTo>
                      <a:pt x="734011" y="108011"/>
                    </a:lnTo>
                    <a:lnTo>
                      <a:pt x="734011" y="91680"/>
                    </a:lnTo>
                    <a:cubicBezTo>
                      <a:pt x="734011" y="90934"/>
                      <a:pt x="733395" y="90359"/>
                      <a:pt x="732630" y="90359"/>
                    </a:cubicBezTo>
                    <a:lnTo>
                      <a:pt x="732030" y="90359"/>
                    </a:lnTo>
                    <a:close/>
                  </a:path>
                </a:pathLst>
              </a:custGeom>
              <a:solidFill>
                <a:srgbClr val="C8C4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6B00532F-DF6A-A826-A254-8800AA3E18AC}"/>
                  </a:ext>
                </a:extLst>
              </p:cNvPr>
              <p:cNvSpPr/>
              <p:nvPr/>
            </p:nvSpPr>
            <p:spPr>
              <a:xfrm rot="5146925">
                <a:off x="4012485" y="4109487"/>
                <a:ext cx="736973" cy="37403"/>
              </a:xfrm>
              <a:custGeom>
                <a:avLst/>
                <a:gdLst>
                  <a:gd name="connsiteX0" fmla="*/ -83 w 736973"/>
                  <a:gd name="connsiteY0" fmla="*/ -119 h 37403"/>
                  <a:gd name="connsiteX1" fmla="*/ -83 w 736973"/>
                  <a:gd name="connsiteY1" fmla="*/ 37284 h 37403"/>
                  <a:gd name="connsiteX2" fmla="*/ 736891 w 736973"/>
                  <a:gd name="connsiteY2" fmla="*/ 37284 h 37403"/>
                  <a:gd name="connsiteX3" fmla="*/ 736891 w 736973"/>
                  <a:gd name="connsiteY3" fmla="*/ -119 h 37403"/>
                  <a:gd name="connsiteX4" fmla="*/ -83 w 736973"/>
                  <a:gd name="connsiteY4" fmla="*/ -119 h 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973" h="37403">
                    <a:moveTo>
                      <a:pt x="-83" y="-119"/>
                    </a:moveTo>
                    <a:lnTo>
                      <a:pt x="-83" y="37284"/>
                    </a:lnTo>
                    <a:lnTo>
                      <a:pt x="736891" y="37284"/>
                    </a:lnTo>
                    <a:lnTo>
                      <a:pt x="736891" y="-119"/>
                    </a:lnTo>
                    <a:lnTo>
                      <a:pt x="-83" y="-119"/>
                    </a:lnTo>
                    <a:close/>
                  </a:path>
                </a:pathLst>
              </a:custGeom>
              <a:solidFill>
                <a:srgbClr val="C8C4B7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06F0E310-466B-6F0B-B792-718C7932839D}"/>
                </a:ext>
              </a:extLst>
            </p:cNvPr>
            <p:cNvSpPr/>
            <p:nvPr/>
          </p:nvSpPr>
          <p:spPr>
            <a:xfrm>
              <a:off x="4298345" y="4432023"/>
              <a:ext cx="52533" cy="412641"/>
            </a:xfrm>
            <a:custGeom>
              <a:avLst/>
              <a:gdLst>
                <a:gd name="connsiteX0" fmla="*/ 15309 w 52533"/>
                <a:gd name="connsiteY0" fmla="*/ -84 h 412641"/>
                <a:gd name="connsiteX1" fmla="*/ -61 w 52533"/>
                <a:gd name="connsiteY1" fmla="*/ 15285 h 412641"/>
                <a:gd name="connsiteX2" fmla="*/ -61 w 52533"/>
                <a:gd name="connsiteY2" fmla="*/ 19968 h 412641"/>
                <a:gd name="connsiteX3" fmla="*/ 52473 w 52533"/>
                <a:gd name="connsiteY3" fmla="*/ 19968 h 412641"/>
                <a:gd name="connsiteX4" fmla="*/ 52473 w 52533"/>
                <a:gd name="connsiteY4" fmla="*/ -84 h 412641"/>
                <a:gd name="connsiteX5" fmla="*/ 15309 w 52533"/>
                <a:gd name="connsiteY5" fmla="*/ -84 h 412641"/>
                <a:gd name="connsiteX6" fmla="*/ -61 w 52533"/>
                <a:gd name="connsiteY6" fmla="*/ 51428 h 412641"/>
                <a:gd name="connsiteX7" fmla="*/ -61 w 52533"/>
                <a:gd name="connsiteY7" fmla="*/ 82887 h 412641"/>
                <a:gd name="connsiteX8" fmla="*/ 52473 w 52533"/>
                <a:gd name="connsiteY8" fmla="*/ 82887 h 412641"/>
                <a:gd name="connsiteX9" fmla="*/ 52473 w 52533"/>
                <a:gd name="connsiteY9" fmla="*/ 51428 h 412641"/>
                <a:gd name="connsiteX10" fmla="*/ -61 w 52533"/>
                <a:gd name="connsiteY10" fmla="*/ 51428 h 412641"/>
                <a:gd name="connsiteX11" fmla="*/ -61 w 52533"/>
                <a:gd name="connsiteY11" fmla="*/ 251895 h 412641"/>
                <a:gd name="connsiteX12" fmla="*/ -61 w 52533"/>
                <a:gd name="connsiteY12" fmla="*/ 364466 h 412641"/>
                <a:gd name="connsiteX13" fmla="*/ 52473 w 52533"/>
                <a:gd name="connsiteY13" fmla="*/ 364466 h 412641"/>
                <a:gd name="connsiteX14" fmla="*/ 52473 w 52533"/>
                <a:gd name="connsiteY14" fmla="*/ 251895 h 412641"/>
                <a:gd name="connsiteX15" fmla="*/ -61 w 52533"/>
                <a:gd name="connsiteY15" fmla="*/ 251895 h 412641"/>
                <a:gd name="connsiteX16" fmla="*/ -61 w 52533"/>
                <a:gd name="connsiteY16" fmla="*/ 384099 h 412641"/>
                <a:gd name="connsiteX17" fmla="*/ -61 w 52533"/>
                <a:gd name="connsiteY17" fmla="*/ 397187 h 412641"/>
                <a:gd name="connsiteX18" fmla="*/ 15309 w 52533"/>
                <a:gd name="connsiteY18" fmla="*/ 412557 h 412641"/>
                <a:gd name="connsiteX19" fmla="*/ 52473 w 52533"/>
                <a:gd name="connsiteY19" fmla="*/ 412557 h 412641"/>
                <a:gd name="connsiteX20" fmla="*/ 52473 w 52533"/>
                <a:gd name="connsiteY20" fmla="*/ 384099 h 412641"/>
                <a:gd name="connsiteX21" fmla="*/ -61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15309" y="-84"/>
                  </a:moveTo>
                  <a:cubicBezTo>
                    <a:pt x="6794" y="-84"/>
                    <a:pt x="-61" y="6770"/>
                    <a:pt x="-61" y="15285"/>
                  </a:cubicBezTo>
                  <a:lnTo>
                    <a:pt x="-61" y="19968"/>
                  </a:lnTo>
                  <a:lnTo>
                    <a:pt x="52473" y="19968"/>
                  </a:lnTo>
                  <a:lnTo>
                    <a:pt x="52473" y="-84"/>
                  </a:lnTo>
                  <a:lnTo>
                    <a:pt x="15309" y="-84"/>
                  </a:lnTo>
                  <a:close/>
                  <a:moveTo>
                    <a:pt x="-61" y="51428"/>
                  </a:moveTo>
                  <a:lnTo>
                    <a:pt x="-61" y="82887"/>
                  </a:lnTo>
                  <a:lnTo>
                    <a:pt x="52473" y="82887"/>
                  </a:lnTo>
                  <a:lnTo>
                    <a:pt x="52473" y="51428"/>
                  </a:lnTo>
                  <a:lnTo>
                    <a:pt x="-61" y="51428"/>
                  </a:lnTo>
                  <a:close/>
                  <a:moveTo>
                    <a:pt x="-61" y="251895"/>
                  </a:moveTo>
                  <a:lnTo>
                    <a:pt x="-61" y="364466"/>
                  </a:lnTo>
                  <a:lnTo>
                    <a:pt x="52473" y="364466"/>
                  </a:lnTo>
                  <a:lnTo>
                    <a:pt x="52473" y="251895"/>
                  </a:lnTo>
                  <a:lnTo>
                    <a:pt x="-61" y="251895"/>
                  </a:lnTo>
                  <a:close/>
                  <a:moveTo>
                    <a:pt x="-61" y="384099"/>
                  </a:moveTo>
                  <a:lnTo>
                    <a:pt x="-61" y="397187"/>
                  </a:lnTo>
                  <a:cubicBezTo>
                    <a:pt x="-61" y="405701"/>
                    <a:pt x="6794" y="412557"/>
                    <a:pt x="15309" y="412557"/>
                  </a:cubicBezTo>
                  <a:lnTo>
                    <a:pt x="52473" y="412557"/>
                  </a:lnTo>
                  <a:lnTo>
                    <a:pt x="52473" y="384099"/>
                  </a:lnTo>
                  <a:lnTo>
                    <a:pt x="-61" y="384099"/>
                  </a:lnTo>
                  <a:close/>
                </a:path>
              </a:pathLst>
            </a:custGeom>
            <a:solidFill>
              <a:srgbClr val="D455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D13076CA-CBBA-2874-8CB5-4FEAFDF8CB71}"/>
                </a:ext>
              </a:extLst>
            </p:cNvPr>
            <p:cNvSpPr/>
            <p:nvPr/>
          </p:nvSpPr>
          <p:spPr>
            <a:xfrm>
              <a:off x="4350909" y="4432023"/>
              <a:ext cx="224062" cy="412641"/>
            </a:xfrm>
            <a:custGeom>
              <a:avLst/>
              <a:gdLst>
                <a:gd name="connsiteX0" fmla="*/ -53 w 224062"/>
                <a:gd name="connsiteY0" fmla="*/ -84 h 412641"/>
                <a:gd name="connsiteX1" fmla="*/ -53 w 224062"/>
                <a:gd name="connsiteY1" fmla="*/ 19968 h 412641"/>
                <a:gd name="connsiteX2" fmla="*/ 224010 w 224062"/>
                <a:gd name="connsiteY2" fmla="*/ 19968 h 412641"/>
                <a:gd name="connsiteX3" fmla="*/ 224010 w 224062"/>
                <a:gd name="connsiteY3" fmla="*/ -84 h 412641"/>
                <a:gd name="connsiteX4" fmla="*/ -53 w 224062"/>
                <a:gd name="connsiteY4" fmla="*/ -84 h 412641"/>
                <a:gd name="connsiteX5" fmla="*/ -53 w 224062"/>
                <a:gd name="connsiteY5" fmla="*/ 51428 h 412641"/>
                <a:gd name="connsiteX6" fmla="*/ -53 w 224062"/>
                <a:gd name="connsiteY6" fmla="*/ 82887 h 412641"/>
                <a:gd name="connsiteX7" fmla="*/ 224010 w 224062"/>
                <a:gd name="connsiteY7" fmla="*/ 82887 h 412641"/>
                <a:gd name="connsiteX8" fmla="*/ 224010 w 224062"/>
                <a:gd name="connsiteY8" fmla="*/ 51428 h 412641"/>
                <a:gd name="connsiteX9" fmla="*/ -53 w 224062"/>
                <a:gd name="connsiteY9" fmla="*/ 51428 h 412641"/>
                <a:gd name="connsiteX10" fmla="*/ -53 w 224062"/>
                <a:gd name="connsiteY10" fmla="*/ 251895 h 412641"/>
                <a:gd name="connsiteX11" fmla="*/ -53 w 224062"/>
                <a:gd name="connsiteY11" fmla="*/ 364466 h 412641"/>
                <a:gd name="connsiteX12" fmla="*/ 224010 w 224062"/>
                <a:gd name="connsiteY12" fmla="*/ 364466 h 412641"/>
                <a:gd name="connsiteX13" fmla="*/ 224010 w 224062"/>
                <a:gd name="connsiteY13" fmla="*/ 251895 h 412641"/>
                <a:gd name="connsiteX14" fmla="*/ -53 w 224062"/>
                <a:gd name="connsiteY14" fmla="*/ 251895 h 412641"/>
                <a:gd name="connsiteX15" fmla="*/ -53 w 224062"/>
                <a:gd name="connsiteY15" fmla="*/ 384099 h 412641"/>
                <a:gd name="connsiteX16" fmla="*/ -53 w 224062"/>
                <a:gd name="connsiteY16" fmla="*/ 412557 h 412641"/>
                <a:gd name="connsiteX17" fmla="*/ 224010 w 224062"/>
                <a:gd name="connsiteY17" fmla="*/ 412557 h 412641"/>
                <a:gd name="connsiteX18" fmla="*/ 224010 w 224062"/>
                <a:gd name="connsiteY18" fmla="*/ 384099 h 412641"/>
                <a:gd name="connsiteX19" fmla="*/ -53 w 224062"/>
                <a:gd name="connsiteY19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24062" h="412641">
                  <a:moveTo>
                    <a:pt x="-53" y="-84"/>
                  </a:moveTo>
                  <a:lnTo>
                    <a:pt x="-53" y="19968"/>
                  </a:lnTo>
                  <a:lnTo>
                    <a:pt x="224010" y="19968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51428"/>
                  </a:moveTo>
                  <a:lnTo>
                    <a:pt x="-53" y="82887"/>
                  </a:lnTo>
                  <a:lnTo>
                    <a:pt x="224010" y="82887"/>
                  </a:lnTo>
                  <a:lnTo>
                    <a:pt x="224010" y="51428"/>
                  </a:lnTo>
                  <a:lnTo>
                    <a:pt x="-53" y="51428"/>
                  </a:lnTo>
                  <a:close/>
                  <a:moveTo>
                    <a:pt x="-53" y="251895"/>
                  </a:moveTo>
                  <a:lnTo>
                    <a:pt x="-53" y="364466"/>
                  </a:lnTo>
                  <a:lnTo>
                    <a:pt x="224010" y="364466"/>
                  </a:lnTo>
                  <a:lnTo>
                    <a:pt x="224010" y="251895"/>
                  </a:lnTo>
                  <a:lnTo>
                    <a:pt x="-53" y="251895"/>
                  </a:lnTo>
                  <a:close/>
                  <a:moveTo>
                    <a:pt x="-53" y="384099"/>
                  </a:moveTo>
                  <a:lnTo>
                    <a:pt x="-53" y="412557"/>
                  </a:lnTo>
                  <a:lnTo>
                    <a:pt x="224010" y="412557"/>
                  </a:lnTo>
                  <a:lnTo>
                    <a:pt x="224010" y="384099"/>
                  </a:lnTo>
                  <a:lnTo>
                    <a:pt x="-53" y="384099"/>
                  </a:lnTo>
                  <a:close/>
                </a:path>
              </a:pathLst>
            </a:custGeom>
            <a:solidFill>
              <a:srgbClr val="FF66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CF453E62-89F8-DCE3-1655-A1E87FAA18B5}"/>
                </a:ext>
              </a:extLst>
            </p:cNvPr>
            <p:cNvSpPr/>
            <p:nvPr/>
          </p:nvSpPr>
          <p:spPr>
            <a:xfrm>
              <a:off x="4574999" y="4432023"/>
              <a:ext cx="52533" cy="412641"/>
            </a:xfrm>
            <a:custGeom>
              <a:avLst/>
              <a:gdLst>
                <a:gd name="connsiteX0" fmla="*/ -45 w 52533"/>
                <a:gd name="connsiteY0" fmla="*/ -84 h 412641"/>
                <a:gd name="connsiteX1" fmla="*/ -45 w 52533"/>
                <a:gd name="connsiteY1" fmla="*/ 19968 h 412641"/>
                <a:gd name="connsiteX2" fmla="*/ 52489 w 52533"/>
                <a:gd name="connsiteY2" fmla="*/ 19968 h 412641"/>
                <a:gd name="connsiteX3" fmla="*/ 52489 w 52533"/>
                <a:gd name="connsiteY3" fmla="*/ 15285 h 412641"/>
                <a:gd name="connsiteX4" fmla="*/ 37119 w 52533"/>
                <a:gd name="connsiteY4" fmla="*/ -84 h 412641"/>
                <a:gd name="connsiteX5" fmla="*/ -45 w 52533"/>
                <a:gd name="connsiteY5" fmla="*/ -84 h 412641"/>
                <a:gd name="connsiteX6" fmla="*/ -45 w 52533"/>
                <a:gd name="connsiteY6" fmla="*/ 51428 h 412641"/>
                <a:gd name="connsiteX7" fmla="*/ -45 w 52533"/>
                <a:gd name="connsiteY7" fmla="*/ 82887 h 412641"/>
                <a:gd name="connsiteX8" fmla="*/ 52489 w 52533"/>
                <a:gd name="connsiteY8" fmla="*/ 82887 h 412641"/>
                <a:gd name="connsiteX9" fmla="*/ 52489 w 52533"/>
                <a:gd name="connsiteY9" fmla="*/ 51428 h 412641"/>
                <a:gd name="connsiteX10" fmla="*/ -45 w 52533"/>
                <a:gd name="connsiteY10" fmla="*/ 51428 h 412641"/>
                <a:gd name="connsiteX11" fmla="*/ -45 w 52533"/>
                <a:gd name="connsiteY11" fmla="*/ 251895 h 412641"/>
                <a:gd name="connsiteX12" fmla="*/ -45 w 52533"/>
                <a:gd name="connsiteY12" fmla="*/ 364466 h 412641"/>
                <a:gd name="connsiteX13" fmla="*/ 52489 w 52533"/>
                <a:gd name="connsiteY13" fmla="*/ 364466 h 412641"/>
                <a:gd name="connsiteX14" fmla="*/ 52489 w 52533"/>
                <a:gd name="connsiteY14" fmla="*/ 251895 h 412641"/>
                <a:gd name="connsiteX15" fmla="*/ -45 w 52533"/>
                <a:gd name="connsiteY15" fmla="*/ 251895 h 412641"/>
                <a:gd name="connsiteX16" fmla="*/ -45 w 52533"/>
                <a:gd name="connsiteY16" fmla="*/ 384099 h 412641"/>
                <a:gd name="connsiteX17" fmla="*/ -45 w 52533"/>
                <a:gd name="connsiteY17" fmla="*/ 412557 h 412641"/>
                <a:gd name="connsiteX18" fmla="*/ 37119 w 52533"/>
                <a:gd name="connsiteY18" fmla="*/ 412557 h 412641"/>
                <a:gd name="connsiteX19" fmla="*/ 52489 w 52533"/>
                <a:gd name="connsiteY19" fmla="*/ 397187 h 412641"/>
                <a:gd name="connsiteX20" fmla="*/ 52489 w 52533"/>
                <a:gd name="connsiteY20" fmla="*/ 384099 h 412641"/>
                <a:gd name="connsiteX21" fmla="*/ -45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-45" y="-84"/>
                  </a:moveTo>
                  <a:lnTo>
                    <a:pt x="-45" y="19968"/>
                  </a:lnTo>
                  <a:lnTo>
                    <a:pt x="52489" y="19968"/>
                  </a:lnTo>
                  <a:lnTo>
                    <a:pt x="52489" y="15285"/>
                  </a:lnTo>
                  <a:cubicBezTo>
                    <a:pt x="52488" y="6770"/>
                    <a:pt x="45633" y="-84"/>
                    <a:pt x="37119" y="-84"/>
                  </a:cubicBezTo>
                  <a:lnTo>
                    <a:pt x="-45" y="-84"/>
                  </a:lnTo>
                  <a:close/>
                  <a:moveTo>
                    <a:pt x="-45" y="51428"/>
                  </a:moveTo>
                  <a:lnTo>
                    <a:pt x="-45" y="82887"/>
                  </a:lnTo>
                  <a:lnTo>
                    <a:pt x="52489" y="82887"/>
                  </a:lnTo>
                  <a:lnTo>
                    <a:pt x="52489" y="51428"/>
                  </a:lnTo>
                  <a:lnTo>
                    <a:pt x="-45" y="51428"/>
                  </a:lnTo>
                  <a:close/>
                  <a:moveTo>
                    <a:pt x="-45" y="251895"/>
                  </a:moveTo>
                  <a:lnTo>
                    <a:pt x="-45" y="364466"/>
                  </a:lnTo>
                  <a:lnTo>
                    <a:pt x="52489" y="364466"/>
                  </a:lnTo>
                  <a:lnTo>
                    <a:pt x="52489" y="251895"/>
                  </a:lnTo>
                  <a:lnTo>
                    <a:pt x="-45" y="251895"/>
                  </a:lnTo>
                  <a:close/>
                  <a:moveTo>
                    <a:pt x="-45" y="384099"/>
                  </a:moveTo>
                  <a:lnTo>
                    <a:pt x="-45" y="412557"/>
                  </a:lnTo>
                  <a:lnTo>
                    <a:pt x="37119" y="412557"/>
                  </a:lnTo>
                  <a:cubicBezTo>
                    <a:pt x="45633" y="412557"/>
                    <a:pt x="52488" y="405701"/>
                    <a:pt x="52489" y="397187"/>
                  </a:cubicBezTo>
                  <a:lnTo>
                    <a:pt x="52489" y="384099"/>
                  </a:lnTo>
                  <a:lnTo>
                    <a:pt x="-45" y="384099"/>
                  </a:lnTo>
                  <a:close/>
                </a:path>
              </a:pathLst>
            </a:custGeom>
            <a:solidFill>
              <a:srgbClr val="FF7F2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C085D12E-8D2A-1E98-14C0-D4E1EA089AA1}"/>
                </a:ext>
              </a:extLst>
            </p:cNvPr>
            <p:cNvSpPr/>
            <p:nvPr/>
          </p:nvSpPr>
          <p:spPr>
            <a:xfrm>
              <a:off x="4298345" y="4452311"/>
              <a:ext cx="52533" cy="364130"/>
            </a:xfrm>
            <a:custGeom>
              <a:avLst/>
              <a:gdLst>
                <a:gd name="connsiteX0" fmla="*/ -61 w 52533"/>
                <a:gd name="connsiteY0" fmla="*/ -84 h 364130"/>
                <a:gd name="connsiteX1" fmla="*/ -61 w 52533"/>
                <a:gd name="connsiteY1" fmla="*/ 31374 h 364130"/>
                <a:gd name="connsiteX2" fmla="*/ 52473 w 52533"/>
                <a:gd name="connsiteY2" fmla="*/ 31374 h 364130"/>
                <a:gd name="connsiteX3" fmla="*/ 52473 w 52533"/>
                <a:gd name="connsiteY3" fmla="*/ -84 h 364130"/>
                <a:gd name="connsiteX4" fmla="*/ -61 w 52533"/>
                <a:gd name="connsiteY4" fmla="*/ -84 h 364130"/>
                <a:gd name="connsiteX5" fmla="*/ -61 w 52533"/>
                <a:gd name="connsiteY5" fmla="*/ 62836 h 364130"/>
                <a:gd name="connsiteX6" fmla="*/ -61 w 52533"/>
                <a:gd name="connsiteY6" fmla="*/ 231840 h 364130"/>
                <a:gd name="connsiteX7" fmla="*/ 52473 w 52533"/>
                <a:gd name="connsiteY7" fmla="*/ 231840 h 364130"/>
                <a:gd name="connsiteX8" fmla="*/ 52473 w 52533"/>
                <a:gd name="connsiteY8" fmla="*/ 62836 h 364130"/>
                <a:gd name="connsiteX9" fmla="*/ -61 w 52533"/>
                <a:gd name="connsiteY9" fmla="*/ 62836 h 364130"/>
                <a:gd name="connsiteX10" fmla="*/ -61 w 52533"/>
                <a:gd name="connsiteY10" fmla="*/ 344414 h 364130"/>
                <a:gd name="connsiteX11" fmla="*/ -61 w 52533"/>
                <a:gd name="connsiteY11" fmla="*/ 364046 h 364130"/>
                <a:gd name="connsiteX12" fmla="*/ 52473 w 52533"/>
                <a:gd name="connsiteY12" fmla="*/ 364046 h 364130"/>
                <a:gd name="connsiteX13" fmla="*/ 52473 w 52533"/>
                <a:gd name="connsiteY13" fmla="*/ 344414 h 364130"/>
                <a:gd name="connsiteX14" fmla="*/ -61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61" y="-84"/>
                  </a:moveTo>
                  <a:lnTo>
                    <a:pt x="-61" y="31374"/>
                  </a:lnTo>
                  <a:lnTo>
                    <a:pt x="52473" y="31374"/>
                  </a:lnTo>
                  <a:lnTo>
                    <a:pt x="52473" y="-84"/>
                  </a:lnTo>
                  <a:lnTo>
                    <a:pt x="-61" y="-84"/>
                  </a:lnTo>
                  <a:close/>
                  <a:moveTo>
                    <a:pt x="-61" y="62836"/>
                  </a:moveTo>
                  <a:lnTo>
                    <a:pt x="-61" y="231840"/>
                  </a:lnTo>
                  <a:lnTo>
                    <a:pt x="52473" y="231840"/>
                  </a:lnTo>
                  <a:lnTo>
                    <a:pt x="52473" y="62836"/>
                  </a:lnTo>
                  <a:lnTo>
                    <a:pt x="-61" y="62836"/>
                  </a:lnTo>
                  <a:close/>
                  <a:moveTo>
                    <a:pt x="-61" y="344414"/>
                  </a:moveTo>
                  <a:lnTo>
                    <a:pt x="-61" y="364046"/>
                  </a:lnTo>
                  <a:lnTo>
                    <a:pt x="52473" y="364046"/>
                  </a:lnTo>
                  <a:lnTo>
                    <a:pt x="52473" y="344414"/>
                  </a:lnTo>
                  <a:lnTo>
                    <a:pt x="-61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03C7B6E9-B10D-898A-8867-62529D783FB7}"/>
                </a:ext>
              </a:extLst>
            </p:cNvPr>
            <p:cNvSpPr/>
            <p:nvPr/>
          </p:nvSpPr>
          <p:spPr>
            <a:xfrm>
              <a:off x="4350909" y="4452311"/>
              <a:ext cx="224062" cy="364130"/>
            </a:xfrm>
            <a:custGeom>
              <a:avLst/>
              <a:gdLst>
                <a:gd name="connsiteX0" fmla="*/ -53 w 224062"/>
                <a:gd name="connsiteY0" fmla="*/ -84 h 364130"/>
                <a:gd name="connsiteX1" fmla="*/ -53 w 224062"/>
                <a:gd name="connsiteY1" fmla="*/ 31374 h 364130"/>
                <a:gd name="connsiteX2" fmla="*/ 224010 w 224062"/>
                <a:gd name="connsiteY2" fmla="*/ 31374 h 364130"/>
                <a:gd name="connsiteX3" fmla="*/ 224010 w 224062"/>
                <a:gd name="connsiteY3" fmla="*/ -84 h 364130"/>
                <a:gd name="connsiteX4" fmla="*/ -53 w 224062"/>
                <a:gd name="connsiteY4" fmla="*/ -84 h 364130"/>
                <a:gd name="connsiteX5" fmla="*/ -53 w 224062"/>
                <a:gd name="connsiteY5" fmla="*/ 62836 h 364130"/>
                <a:gd name="connsiteX6" fmla="*/ -53 w 224062"/>
                <a:gd name="connsiteY6" fmla="*/ 231840 h 364130"/>
                <a:gd name="connsiteX7" fmla="*/ 224010 w 224062"/>
                <a:gd name="connsiteY7" fmla="*/ 231840 h 364130"/>
                <a:gd name="connsiteX8" fmla="*/ 224010 w 224062"/>
                <a:gd name="connsiteY8" fmla="*/ 62836 h 364130"/>
                <a:gd name="connsiteX9" fmla="*/ -53 w 224062"/>
                <a:gd name="connsiteY9" fmla="*/ 62836 h 364130"/>
                <a:gd name="connsiteX10" fmla="*/ -53 w 224062"/>
                <a:gd name="connsiteY10" fmla="*/ 344414 h 364130"/>
                <a:gd name="connsiteX11" fmla="*/ -53 w 224062"/>
                <a:gd name="connsiteY11" fmla="*/ 364046 h 364130"/>
                <a:gd name="connsiteX12" fmla="*/ 224010 w 224062"/>
                <a:gd name="connsiteY12" fmla="*/ 364046 h 364130"/>
                <a:gd name="connsiteX13" fmla="*/ 224010 w 224062"/>
                <a:gd name="connsiteY13" fmla="*/ 344414 h 364130"/>
                <a:gd name="connsiteX14" fmla="*/ -53 w 224062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062" h="364130">
                  <a:moveTo>
                    <a:pt x="-53" y="-84"/>
                  </a:moveTo>
                  <a:lnTo>
                    <a:pt x="-53" y="31374"/>
                  </a:lnTo>
                  <a:lnTo>
                    <a:pt x="224010" y="31374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62836"/>
                  </a:moveTo>
                  <a:lnTo>
                    <a:pt x="-53" y="231840"/>
                  </a:lnTo>
                  <a:lnTo>
                    <a:pt x="224010" y="231840"/>
                  </a:lnTo>
                  <a:lnTo>
                    <a:pt x="224010" y="62836"/>
                  </a:lnTo>
                  <a:lnTo>
                    <a:pt x="-53" y="62836"/>
                  </a:lnTo>
                  <a:close/>
                  <a:moveTo>
                    <a:pt x="-53" y="344414"/>
                  </a:moveTo>
                  <a:lnTo>
                    <a:pt x="-53" y="364046"/>
                  </a:lnTo>
                  <a:lnTo>
                    <a:pt x="224010" y="364046"/>
                  </a:lnTo>
                  <a:lnTo>
                    <a:pt x="224010" y="344414"/>
                  </a:lnTo>
                  <a:lnTo>
                    <a:pt x="-53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4AD9CA96-7F2C-EAC9-D6A5-79690A4F5B5B}"/>
                </a:ext>
              </a:extLst>
            </p:cNvPr>
            <p:cNvSpPr/>
            <p:nvPr/>
          </p:nvSpPr>
          <p:spPr>
            <a:xfrm>
              <a:off x="4574999" y="4452311"/>
              <a:ext cx="52533" cy="364130"/>
            </a:xfrm>
            <a:custGeom>
              <a:avLst/>
              <a:gdLst>
                <a:gd name="connsiteX0" fmla="*/ -45 w 52533"/>
                <a:gd name="connsiteY0" fmla="*/ -84 h 364130"/>
                <a:gd name="connsiteX1" fmla="*/ -45 w 52533"/>
                <a:gd name="connsiteY1" fmla="*/ 31374 h 364130"/>
                <a:gd name="connsiteX2" fmla="*/ 52489 w 52533"/>
                <a:gd name="connsiteY2" fmla="*/ 31374 h 364130"/>
                <a:gd name="connsiteX3" fmla="*/ 52489 w 52533"/>
                <a:gd name="connsiteY3" fmla="*/ -84 h 364130"/>
                <a:gd name="connsiteX4" fmla="*/ -45 w 52533"/>
                <a:gd name="connsiteY4" fmla="*/ -84 h 364130"/>
                <a:gd name="connsiteX5" fmla="*/ -45 w 52533"/>
                <a:gd name="connsiteY5" fmla="*/ 62836 h 364130"/>
                <a:gd name="connsiteX6" fmla="*/ -45 w 52533"/>
                <a:gd name="connsiteY6" fmla="*/ 231840 h 364130"/>
                <a:gd name="connsiteX7" fmla="*/ 52489 w 52533"/>
                <a:gd name="connsiteY7" fmla="*/ 231840 h 364130"/>
                <a:gd name="connsiteX8" fmla="*/ 52489 w 52533"/>
                <a:gd name="connsiteY8" fmla="*/ 62836 h 364130"/>
                <a:gd name="connsiteX9" fmla="*/ -45 w 52533"/>
                <a:gd name="connsiteY9" fmla="*/ 62836 h 364130"/>
                <a:gd name="connsiteX10" fmla="*/ -45 w 52533"/>
                <a:gd name="connsiteY10" fmla="*/ 344414 h 364130"/>
                <a:gd name="connsiteX11" fmla="*/ -45 w 52533"/>
                <a:gd name="connsiteY11" fmla="*/ 364046 h 364130"/>
                <a:gd name="connsiteX12" fmla="*/ 52489 w 52533"/>
                <a:gd name="connsiteY12" fmla="*/ 364046 h 364130"/>
                <a:gd name="connsiteX13" fmla="*/ 52489 w 52533"/>
                <a:gd name="connsiteY13" fmla="*/ 344414 h 364130"/>
                <a:gd name="connsiteX14" fmla="*/ -45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45" y="-84"/>
                  </a:moveTo>
                  <a:lnTo>
                    <a:pt x="-45" y="31374"/>
                  </a:lnTo>
                  <a:lnTo>
                    <a:pt x="52489" y="31374"/>
                  </a:lnTo>
                  <a:lnTo>
                    <a:pt x="52489" y="-84"/>
                  </a:lnTo>
                  <a:lnTo>
                    <a:pt x="-45" y="-84"/>
                  </a:lnTo>
                  <a:close/>
                  <a:moveTo>
                    <a:pt x="-45" y="62836"/>
                  </a:moveTo>
                  <a:lnTo>
                    <a:pt x="-45" y="231840"/>
                  </a:lnTo>
                  <a:lnTo>
                    <a:pt x="52489" y="231840"/>
                  </a:lnTo>
                  <a:lnTo>
                    <a:pt x="52489" y="62836"/>
                  </a:lnTo>
                  <a:lnTo>
                    <a:pt x="-45" y="62836"/>
                  </a:lnTo>
                  <a:close/>
                  <a:moveTo>
                    <a:pt x="-45" y="344414"/>
                  </a:moveTo>
                  <a:lnTo>
                    <a:pt x="-45" y="364046"/>
                  </a:lnTo>
                  <a:lnTo>
                    <a:pt x="52489" y="364046"/>
                  </a:lnTo>
                  <a:lnTo>
                    <a:pt x="52489" y="344414"/>
                  </a:lnTo>
                  <a:lnTo>
                    <a:pt x="-45" y="344414"/>
                  </a:lnTo>
                  <a:close/>
                </a:path>
              </a:pathLst>
            </a:custGeom>
            <a:solidFill>
              <a:srgbClr val="FFCCA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6" name="文本框 795">
            <a:extLst>
              <a:ext uri="{FF2B5EF4-FFF2-40B4-BE49-F238E27FC236}">
                <a16:creationId xmlns:a16="http://schemas.microsoft.com/office/drawing/2014/main" id="{822AC1B0-471C-FE19-29DB-66CD10A27FD7}"/>
              </a:ext>
            </a:extLst>
          </p:cNvPr>
          <p:cNvSpPr txBox="1"/>
          <p:nvPr/>
        </p:nvSpPr>
        <p:spPr>
          <a:xfrm>
            <a:off x="4976457" y="5234756"/>
            <a:ext cx="2028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五年级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班</a:t>
            </a:r>
          </a:p>
        </p:txBody>
      </p:sp>
    </p:spTree>
    <p:extLst>
      <p:ext uri="{BB962C8B-B14F-4D97-AF65-F5344CB8AC3E}">
        <p14:creationId xmlns:p14="http://schemas.microsoft.com/office/powerpoint/2010/main" val="334739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id="{2F02C725-C0AE-71FF-9261-F7D26C7F2D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9"/>
            <a:ext cx="12192000" cy="6857142"/>
          </a:xfrm>
          <a:prstGeom prst="rect">
            <a:avLst/>
          </a:prstGeom>
        </p:spPr>
      </p:pic>
      <p:grpSp>
        <p:nvGrpSpPr>
          <p:cNvPr id="4" name="组合 3" descr="D:\51PPT模板网\51pptmoban.com\图片001.jpg">
            <a:extLst>
              <a:ext uri="{FF2B5EF4-FFF2-40B4-BE49-F238E27FC236}">
                <a16:creationId xmlns:a16="http://schemas.microsoft.com/office/drawing/2014/main" id="{731405E2-6117-B1BC-687A-D16D028D6E75}"/>
              </a:ext>
            </a:extLst>
          </p:cNvPr>
          <p:cNvGrpSpPr/>
          <p:nvPr/>
        </p:nvGrpSpPr>
        <p:grpSpPr>
          <a:xfrm>
            <a:off x="986164" y="403642"/>
            <a:ext cx="10219329" cy="3941161"/>
            <a:chOff x="986164" y="403642"/>
            <a:chExt cx="10219329" cy="394116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BEAEB11-0177-31F0-CADE-3523934AEFFF}"/>
                </a:ext>
              </a:extLst>
            </p:cNvPr>
            <p:cNvSpPr/>
            <p:nvPr/>
          </p:nvSpPr>
          <p:spPr>
            <a:xfrm>
              <a:off x="986164" y="403642"/>
              <a:ext cx="10219329" cy="3941133"/>
            </a:xfrm>
            <a:custGeom>
              <a:avLst/>
              <a:gdLst>
                <a:gd name="connsiteX0" fmla="*/ -157 w 10219329"/>
                <a:gd name="connsiteY0" fmla="*/ -21 h 3941133"/>
                <a:gd name="connsiteX1" fmla="*/ -157 w 10219329"/>
                <a:gd name="connsiteY1" fmla="*/ 3941113 h 3941133"/>
                <a:gd name="connsiteX2" fmla="*/ 10219173 w 10219329"/>
                <a:gd name="connsiteY2" fmla="*/ 3941113 h 3941133"/>
                <a:gd name="connsiteX3" fmla="*/ 10219173 w 10219329"/>
                <a:gd name="connsiteY3" fmla="*/ -21 h 3941133"/>
                <a:gd name="connsiteX4" fmla="*/ -157 w 10219329"/>
                <a:gd name="connsiteY4" fmla="*/ -21 h 394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9329" h="3941133">
                  <a:moveTo>
                    <a:pt x="-157" y="-21"/>
                  </a:moveTo>
                  <a:lnTo>
                    <a:pt x="-157" y="3941113"/>
                  </a:lnTo>
                  <a:lnTo>
                    <a:pt x="10219173" y="3941113"/>
                  </a:lnTo>
                  <a:lnTo>
                    <a:pt x="10219173" y="-21"/>
                  </a:lnTo>
                  <a:lnTo>
                    <a:pt x="-157" y="-21"/>
                  </a:lnTo>
                  <a:close/>
                </a:path>
              </a:pathLst>
            </a:custGeom>
            <a:solidFill>
              <a:srgbClr val="784421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B3979F5-D1E2-BFCF-8BD8-28AB0FEBE59B}"/>
                </a:ext>
              </a:extLst>
            </p:cNvPr>
            <p:cNvSpPr/>
            <p:nvPr/>
          </p:nvSpPr>
          <p:spPr>
            <a:xfrm>
              <a:off x="1210783" y="628250"/>
              <a:ext cx="9770318" cy="3492008"/>
            </a:xfrm>
            <a:custGeom>
              <a:avLst/>
              <a:gdLst>
                <a:gd name="connsiteX0" fmla="*/ -157 w 9770318"/>
                <a:gd name="connsiteY0" fmla="*/ 3491987 h 3492008"/>
                <a:gd name="connsiteX1" fmla="*/ 9770162 w 9770318"/>
                <a:gd name="connsiteY1" fmla="*/ 3491987 h 3492008"/>
                <a:gd name="connsiteX2" fmla="*/ 9770162 w 9770318"/>
                <a:gd name="connsiteY2" fmla="*/ -21 h 3492008"/>
                <a:gd name="connsiteX3" fmla="*/ -157 w 9770318"/>
                <a:gd name="connsiteY3" fmla="*/ -21 h 3492008"/>
                <a:gd name="connsiteX4" fmla="*/ -157 w 9770318"/>
                <a:gd name="connsiteY4" fmla="*/ 3491987 h 349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70318" h="3492008">
                  <a:moveTo>
                    <a:pt x="-157" y="3491987"/>
                  </a:moveTo>
                  <a:lnTo>
                    <a:pt x="9770162" y="3491987"/>
                  </a:lnTo>
                  <a:lnTo>
                    <a:pt x="9770162" y="-21"/>
                  </a:lnTo>
                  <a:lnTo>
                    <a:pt x="-157" y="-21"/>
                  </a:lnTo>
                  <a:lnTo>
                    <a:pt x="-157" y="3491987"/>
                  </a:lnTo>
                  <a:close/>
                </a:path>
              </a:pathLst>
            </a:custGeom>
            <a:solidFill>
              <a:srgbClr val="124312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24" name="图形 18">
              <a:extLst>
                <a:ext uri="{FF2B5EF4-FFF2-40B4-BE49-F238E27FC236}">
                  <a16:creationId xmlns:a16="http://schemas.microsoft.com/office/drawing/2014/main" id="{D36B5C3B-BA77-39E3-9632-1E4ACAA300F2}"/>
                </a:ext>
              </a:extLst>
            </p:cNvPr>
            <p:cNvGrpSpPr/>
            <p:nvPr/>
          </p:nvGrpSpPr>
          <p:grpSpPr>
            <a:xfrm>
              <a:off x="1178625" y="596163"/>
              <a:ext cx="9834638" cy="3556286"/>
              <a:chOff x="1178625" y="609917"/>
              <a:chExt cx="9834638" cy="3556286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6FA5CD7-61A8-0EA4-D355-E0787A71C6CD}"/>
                  </a:ext>
                </a:extLst>
              </p:cNvPr>
              <p:cNvSpPr/>
              <p:nvPr/>
            </p:nvSpPr>
            <p:spPr>
              <a:xfrm>
                <a:off x="1178625" y="609917"/>
                <a:ext cx="32079" cy="3556125"/>
              </a:xfrm>
              <a:custGeom>
                <a:avLst/>
                <a:gdLst>
                  <a:gd name="connsiteX0" fmla="*/ 31936 w 32079"/>
                  <a:gd name="connsiteY0" fmla="*/ 31943 h 3556125"/>
                  <a:gd name="connsiteX1" fmla="*/ -143 w 32079"/>
                  <a:gd name="connsiteY1" fmla="*/ -136 h 3556125"/>
                  <a:gd name="connsiteX2" fmla="*/ -143 w 32079"/>
                  <a:gd name="connsiteY2" fmla="*/ 3555990 h 3556125"/>
                  <a:gd name="connsiteX3" fmla="*/ 31936 w 32079"/>
                  <a:gd name="connsiteY3" fmla="*/ 3523911 h 355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9" h="3556125">
                    <a:moveTo>
                      <a:pt x="31936" y="31943"/>
                    </a:moveTo>
                    <a:lnTo>
                      <a:pt x="-143" y="-136"/>
                    </a:lnTo>
                    <a:lnTo>
                      <a:pt x="-143" y="3555990"/>
                    </a:lnTo>
                    <a:lnTo>
                      <a:pt x="31936" y="3523911"/>
                    </a:lnTo>
                    <a:close/>
                  </a:path>
                </a:pathLst>
              </a:custGeom>
              <a:solidFill>
                <a:srgbClr val="28170B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F01FAA2-57B6-404A-08D0-04AA90B27884}"/>
                  </a:ext>
                </a:extLst>
              </p:cNvPr>
              <p:cNvSpPr/>
              <p:nvPr/>
            </p:nvSpPr>
            <p:spPr>
              <a:xfrm>
                <a:off x="1178625" y="4134124"/>
                <a:ext cx="9834478" cy="32079"/>
              </a:xfrm>
              <a:custGeom>
                <a:avLst/>
                <a:gdLst>
                  <a:gd name="connsiteX0" fmla="*/ -17 w 9834478"/>
                  <a:gd name="connsiteY0" fmla="*/ 31988 h 32079"/>
                  <a:gd name="connsiteX1" fmla="*/ 32062 w 9834478"/>
                  <a:gd name="connsiteY1" fmla="*/ -91 h 32079"/>
                  <a:gd name="connsiteX2" fmla="*/ 9802382 w 9834478"/>
                  <a:gd name="connsiteY2" fmla="*/ -91 h 32079"/>
                  <a:gd name="connsiteX3" fmla="*/ 9834461 w 9834478"/>
                  <a:gd name="connsiteY3" fmla="*/ 31988 h 3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34478" h="32079">
                    <a:moveTo>
                      <a:pt x="-17" y="31988"/>
                    </a:moveTo>
                    <a:lnTo>
                      <a:pt x="32062" y="-91"/>
                    </a:lnTo>
                    <a:lnTo>
                      <a:pt x="9802382" y="-91"/>
                    </a:lnTo>
                    <a:lnTo>
                      <a:pt x="9834461" y="31988"/>
                    </a:lnTo>
                    <a:close/>
                  </a:path>
                </a:pathLst>
              </a:custGeom>
              <a:solidFill>
                <a:srgbClr val="A05A2C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039F33E-B5ED-3DCF-FA45-B206C2654804}"/>
                  </a:ext>
                </a:extLst>
              </p:cNvPr>
              <p:cNvSpPr/>
              <p:nvPr/>
            </p:nvSpPr>
            <p:spPr>
              <a:xfrm>
                <a:off x="10981184" y="610077"/>
                <a:ext cx="32079" cy="3556125"/>
              </a:xfrm>
              <a:custGeom>
                <a:avLst/>
                <a:gdLst>
                  <a:gd name="connsiteX0" fmla="*/ 32187 w 32079"/>
                  <a:gd name="connsiteY0" fmla="*/ 3555990 h 3556125"/>
                  <a:gd name="connsiteX1" fmla="*/ 108 w 32079"/>
                  <a:gd name="connsiteY1" fmla="*/ 3523911 h 3556125"/>
                  <a:gd name="connsiteX2" fmla="*/ 108 w 32079"/>
                  <a:gd name="connsiteY2" fmla="*/ 31943 h 3556125"/>
                  <a:gd name="connsiteX3" fmla="*/ 32187 w 32079"/>
                  <a:gd name="connsiteY3" fmla="*/ -136 h 355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9" h="3556125">
                    <a:moveTo>
                      <a:pt x="32187" y="3555990"/>
                    </a:moveTo>
                    <a:lnTo>
                      <a:pt x="108" y="3523911"/>
                    </a:lnTo>
                    <a:lnTo>
                      <a:pt x="108" y="31943"/>
                    </a:lnTo>
                    <a:lnTo>
                      <a:pt x="32187" y="-136"/>
                    </a:lnTo>
                    <a:close/>
                  </a:path>
                </a:pathLst>
              </a:custGeom>
              <a:solidFill>
                <a:srgbClr val="C87137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1FAE329-85B3-EEB4-1040-5C36DF45EB34}"/>
                  </a:ext>
                </a:extLst>
              </p:cNvPr>
              <p:cNvSpPr/>
              <p:nvPr/>
            </p:nvSpPr>
            <p:spPr>
              <a:xfrm>
                <a:off x="1178785" y="609917"/>
                <a:ext cx="9834478" cy="32079"/>
              </a:xfrm>
              <a:custGeom>
                <a:avLst/>
                <a:gdLst>
                  <a:gd name="connsiteX0" fmla="*/ 9834461 w 9834478"/>
                  <a:gd name="connsiteY0" fmla="*/ -181 h 32079"/>
                  <a:gd name="connsiteX1" fmla="*/ 9802382 w 9834478"/>
                  <a:gd name="connsiteY1" fmla="*/ 31898 h 32079"/>
                  <a:gd name="connsiteX2" fmla="*/ 32062 w 9834478"/>
                  <a:gd name="connsiteY2" fmla="*/ 31898 h 32079"/>
                  <a:gd name="connsiteX3" fmla="*/ -17 w 9834478"/>
                  <a:gd name="connsiteY3" fmla="*/ -181 h 3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34478" h="32079">
                    <a:moveTo>
                      <a:pt x="9834461" y="-181"/>
                    </a:moveTo>
                    <a:lnTo>
                      <a:pt x="9802382" y="31898"/>
                    </a:lnTo>
                    <a:lnTo>
                      <a:pt x="32062" y="31898"/>
                    </a:lnTo>
                    <a:lnTo>
                      <a:pt x="-17" y="-181"/>
                    </a:lnTo>
                    <a:close/>
                  </a:path>
                </a:pathLst>
              </a:custGeom>
              <a:solidFill>
                <a:srgbClr val="502D16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5EEDF8A-CCBB-D9FA-4803-3E5335D1FA3C}"/>
                </a:ext>
              </a:extLst>
            </p:cNvPr>
            <p:cNvSpPr/>
            <p:nvPr/>
          </p:nvSpPr>
          <p:spPr>
            <a:xfrm>
              <a:off x="9776570" y="4310531"/>
              <a:ext cx="1229214" cy="34272"/>
            </a:xfrm>
            <a:custGeom>
              <a:avLst/>
              <a:gdLst>
                <a:gd name="connsiteX0" fmla="*/ 15882 w 1229214"/>
                <a:gd name="connsiteY0" fmla="*/ -21 h 34272"/>
                <a:gd name="connsiteX1" fmla="*/ -157 w 1229214"/>
                <a:gd name="connsiteY1" fmla="*/ 16019 h 34272"/>
                <a:gd name="connsiteX2" fmla="*/ -157 w 1229214"/>
                <a:gd name="connsiteY2" fmla="*/ 18212 h 34272"/>
                <a:gd name="connsiteX3" fmla="*/ 15882 w 1229214"/>
                <a:gd name="connsiteY3" fmla="*/ 34251 h 34272"/>
                <a:gd name="connsiteX4" fmla="*/ 1213019 w 1229214"/>
                <a:gd name="connsiteY4" fmla="*/ 34251 h 34272"/>
                <a:gd name="connsiteX5" fmla="*/ 1229058 w 1229214"/>
                <a:gd name="connsiteY5" fmla="*/ 18212 h 34272"/>
                <a:gd name="connsiteX6" fmla="*/ 1229058 w 1229214"/>
                <a:gd name="connsiteY6" fmla="*/ 16019 h 34272"/>
                <a:gd name="connsiteX7" fmla="*/ 1213019 w 1229214"/>
                <a:gd name="connsiteY7" fmla="*/ -21 h 34272"/>
                <a:gd name="connsiteX8" fmla="*/ 15882 w 1229214"/>
                <a:gd name="connsiteY8" fmla="*/ -21 h 3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9214" h="34272">
                  <a:moveTo>
                    <a:pt x="15882" y="-21"/>
                  </a:moveTo>
                  <a:cubicBezTo>
                    <a:pt x="6997" y="-21"/>
                    <a:pt x="-157" y="7133"/>
                    <a:pt x="-157" y="16019"/>
                  </a:cubicBezTo>
                  <a:lnTo>
                    <a:pt x="-157" y="18212"/>
                  </a:lnTo>
                  <a:cubicBezTo>
                    <a:pt x="-157" y="27097"/>
                    <a:pt x="6996" y="34251"/>
                    <a:pt x="15882" y="34251"/>
                  </a:cubicBezTo>
                  <a:lnTo>
                    <a:pt x="1213019" y="34251"/>
                  </a:lnTo>
                  <a:cubicBezTo>
                    <a:pt x="1221905" y="34251"/>
                    <a:pt x="1229058" y="27097"/>
                    <a:pt x="1229058" y="18212"/>
                  </a:cubicBezTo>
                  <a:lnTo>
                    <a:pt x="1229058" y="16019"/>
                  </a:lnTo>
                  <a:cubicBezTo>
                    <a:pt x="1229058" y="7133"/>
                    <a:pt x="1221905" y="-21"/>
                    <a:pt x="1213019" y="-21"/>
                  </a:cubicBezTo>
                  <a:lnTo>
                    <a:pt x="15882" y="-21"/>
                  </a:lnTo>
                  <a:close/>
                </a:path>
              </a:pathLst>
            </a:custGeom>
            <a:solidFill>
              <a:srgbClr val="A57136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18">
              <a:extLst>
                <a:ext uri="{FF2B5EF4-FFF2-40B4-BE49-F238E27FC236}">
                  <a16:creationId xmlns:a16="http://schemas.microsoft.com/office/drawing/2014/main" id="{2D0EB8EB-41F3-CC75-D8F2-20EA9919CD08}"/>
                </a:ext>
              </a:extLst>
            </p:cNvPr>
            <p:cNvGrpSpPr/>
            <p:nvPr/>
          </p:nvGrpSpPr>
          <p:grpSpPr>
            <a:xfrm>
              <a:off x="10181315" y="4209649"/>
              <a:ext cx="475920" cy="99007"/>
              <a:chOff x="10181315" y="4223403"/>
              <a:chExt cx="475920" cy="99007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A4AE2B5-CCD4-FAB9-55F1-8C30CA4245E5}"/>
                  </a:ext>
                </a:extLst>
              </p:cNvPr>
              <p:cNvSpPr/>
              <p:nvPr/>
            </p:nvSpPr>
            <p:spPr>
              <a:xfrm>
                <a:off x="10181315" y="4223403"/>
                <a:ext cx="475920" cy="83642"/>
              </a:xfrm>
              <a:custGeom>
                <a:avLst/>
                <a:gdLst>
                  <a:gd name="connsiteX0" fmla="*/ 12868 w 475920"/>
                  <a:gd name="connsiteY0" fmla="*/ -88 h 83642"/>
                  <a:gd name="connsiteX1" fmla="*/ 88 w 475920"/>
                  <a:gd name="connsiteY1" fmla="*/ 9788 h 83642"/>
                  <a:gd name="connsiteX2" fmla="*/ 2259 w 475920"/>
                  <a:gd name="connsiteY2" fmla="*/ 22018 h 83642"/>
                  <a:gd name="connsiteX3" fmla="*/ 2107 w 475920"/>
                  <a:gd name="connsiteY3" fmla="*/ 35598 h 83642"/>
                  <a:gd name="connsiteX4" fmla="*/ 89 w 475920"/>
                  <a:gd name="connsiteY4" fmla="*/ 83554 h 83642"/>
                  <a:gd name="connsiteX5" fmla="*/ 475838 w 475920"/>
                  <a:gd name="connsiteY5" fmla="*/ 83554 h 83642"/>
                  <a:gd name="connsiteX6" fmla="*/ 472696 w 475920"/>
                  <a:gd name="connsiteY6" fmla="*/ 35598 h 83642"/>
                  <a:gd name="connsiteX7" fmla="*/ 472696 w 475920"/>
                  <a:gd name="connsiteY7" fmla="*/ 22018 h 83642"/>
                  <a:gd name="connsiteX8" fmla="*/ 475838 w 475920"/>
                  <a:gd name="connsiteY8" fmla="*/ 9788 h 83642"/>
                  <a:gd name="connsiteX9" fmla="*/ 463058 w 475920"/>
                  <a:gd name="connsiteY9" fmla="*/ -88 h 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920" h="83642">
                    <a:moveTo>
                      <a:pt x="12868" y="-88"/>
                    </a:moveTo>
                    <a:cubicBezTo>
                      <a:pt x="5787" y="-88"/>
                      <a:pt x="88" y="4316"/>
                      <a:pt x="88" y="9788"/>
                    </a:cubicBezTo>
                    <a:lnTo>
                      <a:pt x="2259" y="22018"/>
                    </a:lnTo>
                    <a:lnTo>
                      <a:pt x="2107" y="35598"/>
                    </a:lnTo>
                    <a:lnTo>
                      <a:pt x="89" y="83554"/>
                    </a:lnTo>
                    <a:lnTo>
                      <a:pt x="475838" y="83554"/>
                    </a:lnTo>
                    <a:lnTo>
                      <a:pt x="472696" y="35598"/>
                    </a:lnTo>
                    <a:lnTo>
                      <a:pt x="472696" y="22018"/>
                    </a:lnTo>
                    <a:lnTo>
                      <a:pt x="475838" y="9788"/>
                    </a:lnTo>
                    <a:cubicBezTo>
                      <a:pt x="477200" y="4488"/>
                      <a:pt x="470138" y="-88"/>
                      <a:pt x="463058" y="-88"/>
                    </a:cubicBezTo>
                    <a:close/>
                  </a:path>
                </a:pathLst>
              </a:custGeom>
              <a:solidFill>
                <a:srgbClr val="BC813D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5573AAC-1045-881B-62FA-856A99714A59}"/>
                  </a:ext>
                </a:extLst>
              </p:cNvPr>
              <p:cNvSpPr/>
              <p:nvPr/>
            </p:nvSpPr>
            <p:spPr>
              <a:xfrm>
                <a:off x="10181315" y="4311106"/>
                <a:ext cx="475747" cy="11304"/>
              </a:xfrm>
              <a:custGeom>
                <a:avLst/>
                <a:gdLst>
                  <a:gd name="connsiteX0" fmla="*/ 88 w 475747"/>
                  <a:gd name="connsiteY0" fmla="*/ -86 h 11304"/>
                  <a:gd name="connsiteX1" fmla="*/ 88 w 475747"/>
                  <a:gd name="connsiteY1" fmla="*/ 1342 h 11304"/>
                  <a:gd name="connsiteX2" fmla="*/ 12868 w 475747"/>
                  <a:gd name="connsiteY2" fmla="*/ 11218 h 11304"/>
                  <a:gd name="connsiteX3" fmla="*/ 463055 w 475747"/>
                  <a:gd name="connsiteY3" fmla="*/ 11218 h 11304"/>
                  <a:gd name="connsiteX4" fmla="*/ 475835 w 475747"/>
                  <a:gd name="connsiteY4" fmla="*/ 1342 h 11304"/>
                  <a:gd name="connsiteX5" fmla="*/ 475835 w 475747"/>
                  <a:gd name="connsiteY5" fmla="*/ -86 h 11304"/>
                  <a:gd name="connsiteX6" fmla="*/ 88 w 475747"/>
                  <a:gd name="connsiteY6" fmla="*/ -86 h 11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747" h="11304">
                    <a:moveTo>
                      <a:pt x="88" y="-86"/>
                    </a:moveTo>
                    <a:lnTo>
                      <a:pt x="88" y="1342"/>
                    </a:lnTo>
                    <a:cubicBezTo>
                      <a:pt x="88" y="6813"/>
                      <a:pt x="5787" y="11218"/>
                      <a:pt x="12868" y="11218"/>
                    </a:cubicBezTo>
                    <a:lnTo>
                      <a:pt x="463055" y="11218"/>
                    </a:lnTo>
                    <a:cubicBezTo>
                      <a:pt x="470135" y="11218"/>
                      <a:pt x="475835" y="6813"/>
                      <a:pt x="475835" y="1342"/>
                    </a:cubicBezTo>
                    <a:lnTo>
                      <a:pt x="475835" y="-86"/>
                    </a:lnTo>
                    <a:lnTo>
                      <a:pt x="88" y="-86"/>
                    </a:lnTo>
                    <a:close/>
                  </a:path>
                </a:pathLst>
              </a:custGeom>
              <a:solidFill>
                <a:srgbClr val="293A1E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3A02B75-DE3D-F1E8-C7CB-5504BBA4C5EE}"/>
                  </a:ext>
                </a:extLst>
              </p:cNvPr>
              <p:cNvSpPr/>
              <p:nvPr/>
            </p:nvSpPr>
            <p:spPr>
              <a:xfrm>
                <a:off x="10181441" y="4245526"/>
                <a:ext cx="475748" cy="65664"/>
              </a:xfrm>
              <a:custGeom>
                <a:avLst/>
                <a:gdLst>
                  <a:gd name="connsiteX0" fmla="*/ 2261 w 475748"/>
                  <a:gd name="connsiteY0" fmla="*/ -88 h 65664"/>
                  <a:gd name="connsiteX1" fmla="*/ 2261 w 475748"/>
                  <a:gd name="connsiteY1" fmla="*/ 4542 h 65664"/>
                  <a:gd name="connsiteX2" fmla="*/ 472693 w 475748"/>
                  <a:gd name="connsiteY2" fmla="*/ 4542 h 65664"/>
                  <a:gd name="connsiteX3" fmla="*/ 472693 w 475748"/>
                  <a:gd name="connsiteY3" fmla="*/ -88 h 65664"/>
                  <a:gd name="connsiteX4" fmla="*/ 2261 w 475748"/>
                  <a:gd name="connsiteY4" fmla="*/ 8901 h 65664"/>
                  <a:gd name="connsiteX5" fmla="*/ 2261 w 475748"/>
                  <a:gd name="connsiteY5" fmla="*/ 13492 h 65664"/>
                  <a:gd name="connsiteX6" fmla="*/ 472693 w 475748"/>
                  <a:gd name="connsiteY6" fmla="*/ 13492 h 65664"/>
                  <a:gd name="connsiteX7" fmla="*/ 472693 w 475748"/>
                  <a:gd name="connsiteY7" fmla="*/ 8901 h 65664"/>
                  <a:gd name="connsiteX8" fmla="*/ 88 w 475748"/>
                  <a:gd name="connsiteY8" fmla="*/ 61448 h 65664"/>
                  <a:gd name="connsiteX9" fmla="*/ 88 w 475748"/>
                  <a:gd name="connsiteY9" fmla="*/ 65576 h 65664"/>
                  <a:gd name="connsiteX10" fmla="*/ 475837 w 475748"/>
                  <a:gd name="connsiteY10" fmla="*/ 65576 h 65664"/>
                  <a:gd name="connsiteX11" fmla="*/ 475837 w 475748"/>
                  <a:gd name="connsiteY11" fmla="*/ 61448 h 65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5748" h="65664">
                    <a:moveTo>
                      <a:pt x="2261" y="-88"/>
                    </a:moveTo>
                    <a:lnTo>
                      <a:pt x="2261" y="4542"/>
                    </a:lnTo>
                    <a:lnTo>
                      <a:pt x="472693" y="4542"/>
                    </a:lnTo>
                    <a:lnTo>
                      <a:pt x="472693" y="-88"/>
                    </a:lnTo>
                    <a:close/>
                    <a:moveTo>
                      <a:pt x="2261" y="8901"/>
                    </a:moveTo>
                    <a:lnTo>
                      <a:pt x="2261" y="13492"/>
                    </a:lnTo>
                    <a:lnTo>
                      <a:pt x="472693" y="13492"/>
                    </a:lnTo>
                    <a:lnTo>
                      <a:pt x="472693" y="8901"/>
                    </a:lnTo>
                    <a:close/>
                    <a:moveTo>
                      <a:pt x="88" y="61448"/>
                    </a:moveTo>
                    <a:lnTo>
                      <a:pt x="88" y="65576"/>
                    </a:lnTo>
                    <a:lnTo>
                      <a:pt x="475837" y="65576"/>
                    </a:lnTo>
                    <a:lnTo>
                      <a:pt x="475837" y="61448"/>
                    </a:lnTo>
                    <a:close/>
                  </a:path>
                </a:pathLst>
              </a:custGeom>
              <a:solidFill>
                <a:srgbClr val="815829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AB851C44-BD65-FBF8-4A72-1AB1D544C667}"/>
                  </a:ext>
                </a:extLst>
              </p:cNvPr>
              <p:cNvSpPr/>
              <p:nvPr/>
            </p:nvSpPr>
            <p:spPr>
              <a:xfrm>
                <a:off x="10181315" y="4312686"/>
                <a:ext cx="475758" cy="8449"/>
              </a:xfrm>
              <a:custGeom>
                <a:avLst/>
                <a:gdLst>
                  <a:gd name="connsiteX0" fmla="*/ 88 w 475758"/>
                  <a:gd name="connsiteY0" fmla="*/ -86 h 8449"/>
                  <a:gd name="connsiteX1" fmla="*/ 6777 w 475758"/>
                  <a:gd name="connsiteY1" fmla="*/ 8363 h 8449"/>
                  <a:gd name="connsiteX2" fmla="*/ 469157 w 475758"/>
                  <a:gd name="connsiteY2" fmla="*/ 8363 h 8449"/>
                  <a:gd name="connsiteX3" fmla="*/ 475846 w 475758"/>
                  <a:gd name="connsiteY3" fmla="*/ -86 h 8449"/>
                  <a:gd name="connsiteX4" fmla="*/ 99 w 475758"/>
                  <a:gd name="connsiteY4" fmla="*/ -86 h 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758" h="8449">
                    <a:moveTo>
                      <a:pt x="88" y="-86"/>
                    </a:moveTo>
                    <a:cubicBezTo>
                      <a:pt x="113" y="3612"/>
                      <a:pt x="2872" y="6695"/>
                      <a:pt x="6777" y="8363"/>
                    </a:cubicBezTo>
                    <a:lnTo>
                      <a:pt x="469157" y="8363"/>
                    </a:lnTo>
                    <a:cubicBezTo>
                      <a:pt x="473061" y="6694"/>
                      <a:pt x="475809" y="3612"/>
                      <a:pt x="475846" y="-86"/>
                    </a:cubicBezTo>
                    <a:lnTo>
                      <a:pt x="99" y="-86"/>
                    </a:lnTo>
                    <a:close/>
                  </a:path>
                </a:pathLst>
              </a:custGeom>
              <a:solidFill>
                <a:srgbClr val="3A532A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4999083" y="715302"/>
            <a:ext cx="2170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n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tile tx="0" ty="0" sx="100000" sy="100000" flip="none" algn="tl"/>
                </a:blipFill>
                <a:effectLst/>
                <a:uFillTx/>
                <a:latin typeface="包图小白体" panose="02010601030101010101" pitchFamily="2" charset="-122"/>
                <a:ea typeface="包图小白体" panose="02010601030101010101" pitchFamily="2" charset="-122"/>
                <a:cs typeface="+mn-ea"/>
                <a:sym typeface="+mn-lt"/>
              </a:rPr>
              <a:t>01</a:t>
            </a:r>
            <a:endParaRPr lang="zh-CN" altLang="en-US" sz="7200" dirty="0">
              <a:ln>
                <a:solidFill>
                  <a:schemeClr val="bg1"/>
                </a:solidFill>
              </a:ln>
              <a:blipFill dpi="0" rotWithShape="1"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tile tx="0" ty="0" sx="100000" sy="100000" flip="none" algn="tl"/>
              </a:blipFill>
              <a:effectLst/>
              <a:uFillTx/>
              <a:latin typeface="包图小白体" panose="02010601030101010101" pitchFamily="2" charset="-122"/>
              <a:ea typeface="包图小白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693" name="图形 691">
            <a:extLst>
              <a:ext uri="{FF2B5EF4-FFF2-40B4-BE49-F238E27FC236}">
                <a16:creationId xmlns:a16="http://schemas.microsoft.com/office/drawing/2014/main" id="{32FA088E-E561-DBBE-1E57-BF0871CA2005}"/>
              </a:ext>
            </a:extLst>
          </p:cNvPr>
          <p:cNvGrpSpPr/>
          <p:nvPr/>
        </p:nvGrpSpPr>
        <p:grpSpPr>
          <a:xfrm>
            <a:off x="8519038" y="4711737"/>
            <a:ext cx="1039427" cy="1875612"/>
            <a:chOff x="5419698" y="3225551"/>
            <a:chExt cx="2591066" cy="5154959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C52498D1-131C-228C-9DEA-875FB4AE9ACE}"/>
                </a:ext>
              </a:extLst>
            </p:cNvPr>
            <p:cNvSpPr/>
            <p:nvPr/>
          </p:nvSpPr>
          <p:spPr>
            <a:xfrm>
              <a:off x="5419698" y="3873890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61EB3910-48EF-3721-9CAA-AA6AF04672D6}"/>
                </a:ext>
              </a:extLst>
            </p:cNvPr>
            <p:cNvSpPr/>
            <p:nvPr/>
          </p:nvSpPr>
          <p:spPr>
            <a:xfrm rot="-1080331">
              <a:off x="6017136" y="3805248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8618D99-8897-9AAC-AE84-3638BF9C4C10}"/>
                </a:ext>
              </a:extLst>
            </p:cNvPr>
            <p:cNvSpPr/>
            <p:nvPr/>
          </p:nvSpPr>
          <p:spPr>
            <a:xfrm>
              <a:off x="5456731" y="3987733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F4E059C0-37BC-0C35-86C7-B3BD9F60E025}"/>
                </a:ext>
              </a:extLst>
            </p:cNvPr>
            <p:cNvSpPr/>
            <p:nvPr/>
          </p:nvSpPr>
          <p:spPr>
            <a:xfrm rot="-1079571">
              <a:off x="5472181" y="4066618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877B4E06-AFFA-84EF-ED84-7AB2B5DED03D}"/>
                </a:ext>
              </a:extLst>
            </p:cNvPr>
            <p:cNvSpPr/>
            <p:nvPr/>
          </p:nvSpPr>
          <p:spPr>
            <a:xfrm>
              <a:off x="5447587" y="3959558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8C36D34E-8A58-8C9B-C30F-5A3E7560060C}"/>
                </a:ext>
              </a:extLst>
            </p:cNvPr>
            <p:cNvSpPr/>
            <p:nvPr/>
          </p:nvSpPr>
          <p:spPr>
            <a:xfrm>
              <a:off x="5419698" y="3873890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1A2BFF12-84C1-033B-EAD8-B393C81B34AA}"/>
                </a:ext>
              </a:extLst>
            </p:cNvPr>
            <p:cNvSpPr/>
            <p:nvPr/>
          </p:nvSpPr>
          <p:spPr>
            <a:xfrm rot="-846344">
              <a:off x="5933404" y="3427248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ED0EA169-75B5-B03E-BC61-CE10726AF7DB}"/>
                </a:ext>
              </a:extLst>
            </p:cNvPr>
            <p:cNvSpPr/>
            <p:nvPr/>
          </p:nvSpPr>
          <p:spPr>
            <a:xfrm>
              <a:off x="5606979" y="3457895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268AF157-2B7D-1422-A31E-23824A2148B7}"/>
                </a:ext>
              </a:extLst>
            </p:cNvPr>
            <p:cNvSpPr/>
            <p:nvPr/>
          </p:nvSpPr>
          <p:spPr>
            <a:xfrm>
              <a:off x="5557258" y="3574024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0347A7EA-304A-3A4B-9167-81DB55C925D3}"/>
                </a:ext>
              </a:extLst>
            </p:cNvPr>
            <p:cNvSpPr/>
            <p:nvPr/>
          </p:nvSpPr>
          <p:spPr>
            <a:xfrm rot="-845926">
              <a:off x="5570422" y="3647074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A0AD8F49-69CE-C63A-2127-F20E7EAA8874}"/>
                </a:ext>
              </a:extLst>
            </p:cNvPr>
            <p:cNvSpPr/>
            <p:nvPr/>
          </p:nvSpPr>
          <p:spPr>
            <a:xfrm>
              <a:off x="5549943" y="3545278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8F1BCDAA-CDEB-B5FB-C9BE-D0BFAF5C072F}"/>
                </a:ext>
              </a:extLst>
            </p:cNvPr>
            <p:cNvSpPr/>
            <p:nvPr/>
          </p:nvSpPr>
          <p:spPr>
            <a:xfrm>
              <a:off x="5527997" y="3457895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8047AAB1-340F-80B1-84DD-7487917A18A6}"/>
                </a:ext>
              </a:extLst>
            </p:cNvPr>
            <p:cNvSpPr/>
            <p:nvPr/>
          </p:nvSpPr>
          <p:spPr>
            <a:xfrm rot="-468991">
              <a:off x="6382106" y="3221152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50E1A48D-03C3-E4EF-9D93-CBD635A354B7}"/>
                </a:ext>
              </a:extLst>
            </p:cNvPr>
            <p:cNvSpPr/>
            <p:nvPr/>
          </p:nvSpPr>
          <p:spPr>
            <a:xfrm>
              <a:off x="6236429" y="3225581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899C6CA9-1E37-E580-DD5E-BCA6FFF99400}"/>
                </a:ext>
              </a:extLst>
            </p:cNvPr>
            <p:cNvSpPr/>
            <p:nvPr/>
          </p:nvSpPr>
          <p:spPr>
            <a:xfrm>
              <a:off x="6171506" y="3344167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8BF8F8B9-0F1D-C165-447E-464524FEA1AA}"/>
                </a:ext>
              </a:extLst>
            </p:cNvPr>
            <p:cNvSpPr/>
            <p:nvPr/>
          </p:nvSpPr>
          <p:spPr>
            <a:xfrm>
              <a:off x="6178993" y="3398859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8016B52D-1E33-0AC7-A9F4-605350C15D49}"/>
                </a:ext>
              </a:extLst>
            </p:cNvPr>
            <p:cNvSpPr/>
            <p:nvPr/>
          </p:nvSpPr>
          <p:spPr>
            <a:xfrm>
              <a:off x="6167449" y="3314792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4EC5FB71-2BF4-2509-F91A-62EA11B2E808}"/>
                </a:ext>
              </a:extLst>
            </p:cNvPr>
            <p:cNvSpPr/>
            <p:nvPr/>
          </p:nvSpPr>
          <p:spPr>
            <a:xfrm>
              <a:off x="6155219" y="3225581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1AAAEA5F-7B28-E43E-70F7-BA6A3DD1235D}"/>
                </a:ext>
              </a:extLst>
            </p:cNvPr>
            <p:cNvSpPr/>
            <p:nvPr/>
          </p:nvSpPr>
          <p:spPr>
            <a:xfrm>
              <a:off x="5807404" y="3902922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AB41CD53-423D-70DF-C02B-DA24EA329609}"/>
                </a:ext>
              </a:extLst>
            </p:cNvPr>
            <p:cNvSpPr/>
            <p:nvPr/>
          </p:nvSpPr>
          <p:spPr>
            <a:xfrm>
              <a:off x="5880156" y="3902922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80076A2D-6F22-4F5D-3F28-EEC27E00CB36}"/>
                </a:ext>
              </a:extLst>
            </p:cNvPr>
            <p:cNvSpPr/>
            <p:nvPr/>
          </p:nvSpPr>
          <p:spPr>
            <a:xfrm rot="179195">
              <a:off x="6981823" y="4336224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EAF3AB4C-21D7-1C85-EB1A-C43BF6202D8F}"/>
                </a:ext>
              </a:extLst>
            </p:cNvPr>
            <p:cNvSpPr/>
            <p:nvPr/>
          </p:nvSpPr>
          <p:spPr>
            <a:xfrm>
              <a:off x="6983322" y="4338691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7D5CE77F-28F0-7765-A63A-F32025D46257}"/>
                </a:ext>
              </a:extLst>
            </p:cNvPr>
            <p:cNvSpPr/>
            <p:nvPr/>
          </p:nvSpPr>
          <p:spPr>
            <a:xfrm rot="178852">
              <a:off x="7061630" y="4458057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B54A75E0-FA63-95C3-7244-95748504DA04}"/>
                </a:ext>
              </a:extLst>
            </p:cNvPr>
            <p:cNvSpPr/>
            <p:nvPr/>
          </p:nvSpPr>
          <p:spPr>
            <a:xfrm>
              <a:off x="7059275" y="4508769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A379BAC2-0204-DAD9-834D-6B9803058033}"/>
                </a:ext>
              </a:extLst>
            </p:cNvPr>
            <p:cNvSpPr/>
            <p:nvPr/>
          </p:nvSpPr>
          <p:spPr>
            <a:xfrm>
              <a:off x="7063732" y="4424016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E570E3DD-224B-BEBC-B0DF-192346695878}"/>
                </a:ext>
              </a:extLst>
            </p:cNvPr>
            <p:cNvSpPr/>
            <p:nvPr/>
          </p:nvSpPr>
          <p:spPr>
            <a:xfrm rot="179195">
              <a:off x="7066740" y="4338508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C8FEE9E6-A001-BA4F-5B52-15589F02A680}"/>
                </a:ext>
              </a:extLst>
            </p:cNvPr>
            <p:cNvSpPr/>
            <p:nvPr/>
          </p:nvSpPr>
          <p:spPr>
            <a:xfrm rot="94552">
              <a:off x="6767659" y="3435521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91B59BE4-2A92-7A8D-30A6-48F121C3DAD0}"/>
                </a:ext>
              </a:extLst>
            </p:cNvPr>
            <p:cNvSpPr/>
            <p:nvPr/>
          </p:nvSpPr>
          <p:spPr>
            <a:xfrm>
              <a:off x="6797413" y="3436235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BAC6A039-5D04-7693-A899-C32C6470CBC4}"/>
                </a:ext>
              </a:extLst>
            </p:cNvPr>
            <p:cNvSpPr/>
            <p:nvPr/>
          </p:nvSpPr>
          <p:spPr>
            <a:xfrm>
              <a:off x="6809129" y="3553850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C6FAB334-B34C-1222-6DDE-FBA787C07E67}"/>
                </a:ext>
              </a:extLst>
            </p:cNvPr>
            <p:cNvSpPr/>
            <p:nvPr/>
          </p:nvSpPr>
          <p:spPr>
            <a:xfrm rot="94208">
              <a:off x="6808576" y="3611046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A898083E-48E2-0F58-6180-C6BC5B08068B}"/>
                </a:ext>
              </a:extLst>
            </p:cNvPr>
            <p:cNvSpPr/>
            <p:nvPr/>
          </p:nvSpPr>
          <p:spPr>
            <a:xfrm>
              <a:off x="6810729" y="3524189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597F442D-1115-C9FE-800F-2F9DCB46348A}"/>
                </a:ext>
              </a:extLst>
            </p:cNvPr>
            <p:cNvSpPr/>
            <p:nvPr/>
          </p:nvSpPr>
          <p:spPr>
            <a:xfrm>
              <a:off x="6811243" y="3434121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3292F4AB-035B-F962-456B-A82565EB6CFD}"/>
                </a:ext>
              </a:extLst>
            </p:cNvPr>
            <p:cNvSpPr/>
            <p:nvPr/>
          </p:nvSpPr>
          <p:spPr>
            <a:xfrm>
              <a:off x="6797413" y="3998648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B45C6D22-1B38-33E6-6D0B-0D2A80CE2224}"/>
                </a:ext>
              </a:extLst>
            </p:cNvPr>
            <p:cNvSpPr/>
            <p:nvPr/>
          </p:nvSpPr>
          <p:spPr>
            <a:xfrm>
              <a:off x="6866450" y="4015736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570DE09A-AAAB-EEB7-D04E-2734C5CA67C7}"/>
                </a:ext>
              </a:extLst>
            </p:cNvPr>
            <p:cNvSpPr/>
            <p:nvPr/>
          </p:nvSpPr>
          <p:spPr>
            <a:xfrm>
              <a:off x="6995095" y="4166555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3F639A3E-7113-52BF-9691-D3D9B702890C}"/>
                </a:ext>
              </a:extLst>
            </p:cNvPr>
            <p:cNvSpPr/>
            <p:nvPr/>
          </p:nvSpPr>
          <p:spPr>
            <a:xfrm>
              <a:off x="7080134" y="4188787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F238D36E-CA63-88B9-F48D-12380900FE3B}"/>
                </a:ext>
              </a:extLst>
            </p:cNvPr>
            <p:cNvSpPr/>
            <p:nvPr/>
          </p:nvSpPr>
          <p:spPr>
            <a:xfrm rot="877195">
              <a:off x="7801301" y="4303759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A0AD5EE0-378C-FA1D-F3BF-46D94D124A9E}"/>
                </a:ext>
              </a:extLst>
            </p:cNvPr>
            <p:cNvSpPr/>
            <p:nvPr/>
          </p:nvSpPr>
          <p:spPr>
            <a:xfrm>
              <a:off x="7791938" y="4335776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BC427242-5838-9FBC-A9D6-4CE381A3C832}"/>
                </a:ext>
              </a:extLst>
            </p:cNvPr>
            <p:cNvSpPr/>
            <p:nvPr/>
          </p:nvSpPr>
          <p:spPr>
            <a:xfrm>
              <a:off x="7813254" y="4253709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164C7638-0CE2-B74B-6016-A35DCD37E085}"/>
                </a:ext>
              </a:extLst>
            </p:cNvPr>
            <p:cNvSpPr/>
            <p:nvPr/>
          </p:nvSpPr>
          <p:spPr>
            <a:xfrm>
              <a:off x="7817826" y="4166555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29D3E8AC-A3AF-7192-21A2-9A464CC3D726}"/>
                </a:ext>
              </a:extLst>
            </p:cNvPr>
            <p:cNvSpPr/>
            <p:nvPr/>
          </p:nvSpPr>
          <p:spPr>
            <a:xfrm>
              <a:off x="6546804" y="3456387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1A9508F2-96F8-B77F-E62E-38AE870FD7C3}"/>
                </a:ext>
              </a:extLst>
            </p:cNvPr>
            <p:cNvSpPr/>
            <p:nvPr/>
          </p:nvSpPr>
          <p:spPr>
            <a:xfrm>
              <a:off x="6419766" y="3833371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9735028E-302D-473F-D35B-0AA38E799527}"/>
                </a:ext>
              </a:extLst>
            </p:cNvPr>
            <p:cNvSpPr/>
            <p:nvPr/>
          </p:nvSpPr>
          <p:spPr>
            <a:xfrm>
              <a:off x="6506405" y="3837886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E2BB1F8E-959D-3C07-D251-7070EF839A6F}"/>
                </a:ext>
              </a:extLst>
            </p:cNvPr>
            <p:cNvSpPr/>
            <p:nvPr/>
          </p:nvSpPr>
          <p:spPr>
            <a:xfrm>
              <a:off x="6585787" y="3952986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33A406AE-0E98-575C-73FF-1D103AF7FCED}"/>
                </a:ext>
              </a:extLst>
            </p:cNvPr>
            <p:cNvSpPr/>
            <p:nvPr/>
          </p:nvSpPr>
          <p:spPr>
            <a:xfrm>
              <a:off x="6584529" y="4008021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0AE60F30-CE73-0F1C-09C3-E42964FB32AB}"/>
                </a:ext>
              </a:extLst>
            </p:cNvPr>
            <p:cNvSpPr/>
            <p:nvPr/>
          </p:nvSpPr>
          <p:spPr>
            <a:xfrm>
              <a:off x="6588930" y="3923325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E808E716-658E-37A8-A0D6-11916DAF0CC6}"/>
                </a:ext>
              </a:extLst>
            </p:cNvPr>
            <p:cNvSpPr/>
            <p:nvPr/>
          </p:nvSpPr>
          <p:spPr>
            <a:xfrm rot="179539">
              <a:off x="6592017" y="3837743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FE90677B-837E-C0C5-44D4-E46DEEDE715B}"/>
                </a:ext>
              </a:extLst>
            </p:cNvPr>
            <p:cNvSpPr/>
            <p:nvPr/>
          </p:nvSpPr>
          <p:spPr>
            <a:xfrm>
              <a:off x="5652242" y="5122961"/>
              <a:ext cx="2308860" cy="3257550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40467822-D907-A018-33E3-FC09C38BC03F}"/>
                </a:ext>
              </a:extLst>
            </p:cNvPr>
            <p:cNvSpPr/>
            <p:nvPr/>
          </p:nvSpPr>
          <p:spPr>
            <a:xfrm>
              <a:off x="5652242" y="580304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413C1632-76EB-81FB-94BD-9F5DF85118D6}"/>
                </a:ext>
              </a:extLst>
            </p:cNvPr>
            <p:cNvSpPr/>
            <p:nvPr/>
          </p:nvSpPr>
          <p:spPr>
            <a:xfrm>
              <a:off x="5652242" y="6380261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F30E067F-C6D1-C580-70AB-EAEB33F52320}"/>
                </a:ext>
              </a:extLst>
            </p:cNvPr>
            <p:cNvSpPr/>
            <p:nvPr/>
          </p:nvSpPr>
          <p:spPr>
            <a:xfrm>
              <a:off x="5652242" y="682031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BE5BFF3-B514-F5CD-04F7-87E0D560D9E2}"/>
                </a:ext>
              </a:extLst>
            </p:cNvPr>
            <p:cNvSpPr/>
            <p:nvPr/>
          </p:nvSpPr>
          <p:spPr>
            <a:xfrm>
              <a:off x="5652242" y="7260371"/>
              <a:ext cx="2308860" cy="342900"/>
            </a:xfrm>
            <a:custGeom>
              <a:avLst/>
              <a:gdLst>
                <a:gd name="connsiteX0" fmla="*/ 0 w 2308860"/>
                <a:gd name="connsiteY0" fmla="*/ 0 h 342900"/>
                <a:gd name="connsiteX1" fmla="*/ 2308860 w 2308860"/>
                <a:gd name="connsiteY1" fmla="*/ 0 h 342900"/>
                <a:gd name="connsiteX2" fmla="*/ 2308860 w 2308860"/>
                <a:gd name="connsiteY2" fmla="*/ 342900 h 342900"/>
                <a:gd name="connsiteX3" fmla="*/ 0 w 2308860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42900">
                  <a:moveTo>
                    <a:pt x="0" y="0"/>
                  </a:moveTo>
                  <a:lnTo>
                    <a:pt x="2308860" y="0"/>
                  </a:lnTo>
                  <a:lnTo>
                    <a:pt x="2308860" y="342900"/>
                  </a:lnTo>
                  <a:lnTo>
                    <a:pt x="0" y="34290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663" name="图片 662">
            <a:extLst>
              <a:ext uri="{FF2B5EF4-FFF2-40B4-BE49-F238E27FC236}">
                <a16:creationId xmlns:a16="http://schemas.microsoft.com/office/drawing/2014/main" id="{B296E528-8290-A668-2096-5B40F412B0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6564" y="4628600"/>
            <a:ext cx="2889382" cy="3215779"/>
          </a:xfrm>
          <a:prstGeom prst="rect">
            <a:avLst/>
          </a:prstGeom>
        </p:spPr>
      </p:pic>
      <p:pic>
        <p:nvPicPr>
          <p:cNvPr id="746" name="图片 745">
            <a:extLst>
              <a:ext uri="{FF2B5EF4-FFF2-40B4-BE49-F238E27FC236}">
                <a16:creationId xmlns:a16="http://schemas.microsoft.com/office/drawing/2014/main" id="{C9901356-C558-324C-0F32-DF1F538437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74" y="2260292"/>
            <a:ext cx="1883907" cy="3328587"/>
          </a:xfrm>
          <a:prstGeom prst="rect">
            <a:avLst/>
          </a:prstGeom>
        </p:spPr>
      </p:pic>
      <p:pic>
        <p:nvPicPr>
          <p:cNvPr id="747" name="图片 746">
            <a:extLst>
              <a:ext uri="{FF2B5EF4-FFF2-40B4-BE49-F238E27FC236}">
                <a16:creationId xmlns:a16="http://schemas.microsoft.com/office/drawing/2014/main" id="{9BADEC1D-275B-A76A-4D30-23829BCBBB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6777" y="4105855"/>
            <a:ext cx="954915" cy="1485763"/>
          </a:xfrm>
          <a:prstGeom prst="rect">
            <a:avLst/>
          </a:prstGeom>
        </p:spPr>
      </p:pic>
      <p:sp>
        <p:nvSpPr>
          <p:cNvPr id="750" name="任意多边形: 形状 749">
            <a:extLst>
              <a:ext uri="{FF2B5EF4-FFF2-40B4-BE49-F238E27FC236}">
                <a16:creationId xmlns:a16="http://schemas.microsoft.com/office/drawing/2014/main" id="{204A3C3F-D691-B0C7-A8E0-11F204CA02A6}"/>
              </a:ext>
            </a:extLst>
          </p:cNvPr>
          <p:cNvSpPr/>
          <p:nvPr/>
        </p:nvSpPr>
        <p:spPr>
          <a:xfrm>
            <a:off x="5374131" y="3923162"/>
            <a:ext cx="1443500" cy="2904829"/>
          </a:xfrm>
          <a:custGeom>
            <a:avLst/>
            <a:gdLst>
              <a:gd name="connsiteX0" fmla="*/ 80039 w 1443500"/>
              <a:gd name="connsiteY0" fmla="*/ -21 h 2904829"/>
              <a:gd name="connsiteX1" fmla="*/ -157 w 1443500"/>
              <a:gd name="connsiteY1" fmla="*/ 80175 h 2904829"/>
              <a:gd name="connsiteX2" fmla="*/ -157 w 1443500"/>
              <a:gd name="connsiteY2" fmla="*/ 2904808 h 2904829"/>
              <a:gd name="connsiteX3" fmla="*/ 189114 w 1443500"/>
              <a:gd name="connsiteY3" fmla="*/ 2904808 h 2904829"/>
              <a:gd name="connsiteX4" fmla="*/ 189114 w 1443500"/>
              <a:gd name="connsiteY4" fmla="*/ 2416639 h 2904829"/>
              <a:gd name="connsiteX5" fmla="*/ 1254072 w 1443500"/>
              <a:gd name="connsiteY5" fmla="*/ 2416639 h 2904829"/>
              <a:gd name="connsiteX6" fmla="*/ 1254072 w 1443500"/>
              <a:gd name="connsiteY6" fmla="*/ 2904808 h 2904829"/>
              <a:gd name="connsiteX7" fmla="*/ 1443344 w 1443500"/>
              <a:gd name="connsiteY7" fmla="*/ 2904808 h 2904829"/>
              <a:gd name="connsiteX8" fmla="*/ 1443344 w 1443500"/>
              <a:gd name="connsiteY8" fmla="*/ 80175 h 2904829"/>
              <a:gd name="connsiteX9" fmla="*/ 1363147 w 1443500"/>
              <a:gd name="connsiteY9" fmla="*/ -21 h 2904829"/>
              <a:gd name="connsiteX10" fmla="*/ 189119 w 1443500"/>
              <a:gd name="connsiteY10" fmla="*/ 191298 h 2904829"/>
              <a:gd name="connsiteX11" fmla="*/ 378391 w 1443500"/>
              <a:gd name="connsiteY11" fmla="*/ 191298 h 2904829"/>
              <a:gd name="connsiteX12" fmla="*/ 378391 w 1443500"/>
              <a:gd name="connsiteY12" fmla="*/ 1135052 h 2904829"/>
              <a:gd name="connsiteX13" fmla="*/ 189119 w 1443500"/>
              <a:gd name="connsiteY13" fmla="*/ 1135052 h 2904829"/>
              <a:gd name="connsiteX14" fmla="*/ 481022 w 1443500"/>
              <a:gd name="connsiteY14" fmla="*/ 191298 h 2904829"/>
              <a:gd name="connsiteX15" fmla="*/ 670294 w 1443500"/>
              <a:gd name="connsiteY15" fmla="*/ 191298 h 2904829"/>
              <a:gd name="connsiteX16" fmla="*/ 670294 w 1443500"/>
              <a:gd name="connsiteY16" fmla="*/ 1135052 h 2904829"/>
              <a:gd name="connsiteX17" fmla="*/ 481022 w 1443500"/>
              <a:gd name="connsiteY17" fmla="*/ 1135052 h 2904829"/>
              <a:gd name="connsiteX18" fmla="*/ 772891 w 1443500"/>
              <a:gd name="connsiteY18" fmla="*/ 191298 h 2904829"/>
              <a:gd name="connsiteX19" fmla="*/ 962162 w 1443500"/>
              <a:gd name="connsiteY19" fmla="*/ 191298 h 2904829"/>
              <a:gd name="connsiteX20" fmla="*/ 962162 w 1443500"/>
              <a:gd name="connsiteY20" fmla="*/ 1135052 h 2904829"/>
              <a:gd name="connsiteX21" fmla="*/ 772891 w 1443500"/>
              <a:gd name="connsiteY21" fmla="*/ 1135052 h 2904829"/>
              <a:gd name="connsiteX22" fmla="*/ 1064794 w 1443500"/>
              <a:gd name="connsiteY22" fmla="*/ 191298 h 2904829"/>
              <a:gd name="connsiteX23" fmla="*/ 1254065 w 1443500"/>
              <a:gd name="connsiteY23" fmla="*/ 191298 h 2904829"/>
              <a:gd name="connsiteX24" fmla="*/ 1254065 w 1443500"/>
              <a:gd name="connsiteY24" fmla="*/ 1135052 h 2904829"/>
              <a:gd name="connsiteX25" fmla="*/ 1064794 w 1443500"/>
              <a:gd name="connsiteY25" fmla="*/ 1135052 h 2904829"/>
              <a:gd name="connsiteX26" fmla="*/ 189107 w 1443500"/>
              <a:gd name="connsiteY26" fmla="*/ 1732813 h 2904829"/>
              <a:gd name="connsiteX27" fmla="*/ 1254065 w 1443500"/>
              <a:gd name="connsiteY27" fmla="*/ 1732813 h 2904829"/>
              <a:gd name="connsiteX28" fmla="*/ 1254065 w 1443500"/>
              <a:gd name="connsiteY28" fmla="*/ 2305723 h 2904829"/>
              <a:gd name="connsiteX29" fmla="*/ 189107 w 1443500"/>
              <a:gd name="connsiteY29" fmla="*/ 2305723 h 290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43500" h="2904829">
                <a:moveTo>
                  <a:pt x="80039" y="-21"/>
                </a:moveTo>
                <a:cubicBezTo>
                  <a:pt x="35610" y="-21"/>
                  <a:pt x="-157" y="35746"/>
                  <a:pt x="-157" y="80175"/>
                </a:cubicBezTo>
                <a:lnTo>
                  <a:pt x="-157" y="2904808"/>
                </a:lnTo>
                <a:lnTo>
                  <a:pt x="189114" y="2904808"/>
                </a:lnTo>
                <a:lnTo>
                  <a:pt x="189114" y="2416639"/>
                </a:lnTo>
                <a:lnTo>
                  <a:pt x="1254072" y="2416639"/>
                </a:lnTo>
                <a:lnTo>
                  <a:pt x="1254072" y="2904808"/>
                </a:lnTo>
                <a:lnTo>
                  <a:pt x="1443344" y="2904808"/>
                </a:lnTo>
                <a:lnTo>
                  <a:pt x="1443344" y="80175"/>
                </a:lnTo>
                <a:cubicBezTo>
                  <a:pt x="1443344" y="35746"/>
                  <a:pt x="1407577" y="-21"/>
                  <a:pt x="1363147" y="-21"/>
                </a:cubicBezTo>
                <a:close/>
                <a:moveTo>
                  <a:pt x="189119" y="191298"/>
                </a:moveTo>
                <a:lnTo>
                  <a:pt x="378391" y="191298"/>
                </a:lnTo>
                <a:lnTo>
                  <a:pt x="378391" y="1135052"/>
                </a:lnTo>
                <a:lnTo>
                  <a:pt x="189119" y="1135052"/>
                </a:lnTo>
                <a:close/>
                <a:moveTo>
                  <a:pt x="481022" y="191298"/>
                </a:moveTo>
                <a:lnTo>
                  <a:pt x="670294" y="191298"/>
                </a:lnTo>
                <a:lnTo>
                  <a:pt x="670294" y="1135052"/>
                </a:lnTo>
                <a:lnTo>
                  <a:pt x="481022" y="1135052"/>
                </a:lnTo>
                <a:close/>
                <a:moveTo>
                  <a:pt x="772891" y="191298"/>
                </a:moveTo>
                <a:lnTo>
                  <a:pt x="962162" y="191298"/>
                </a:lnTo>
                <a:lnTo>
                  <a:pt x="962162" y="1135052"/>
                </a:lnTo>
                <a:lnTo>
                  <a:pt x="772891" y="1135052"/>
                </a:lnTo>
                <a:close/>
                <a:moveTo>
                  <a:pt x="1064794" y="191298"/>
                </a:moveTo>
                <a:lnTo>
                  <a:pt x="1254065" y="191298"/>
                </a:lnTo>
                <a:lnTo>
                  <a:pt x="1254065" y="1135052"/>
                </a:lnTo>
                <a:lnTo>
                  <a:pt x="1064794" y="1135052"/>
                </a:lnTo>
                <a:close/>
                <a:moveTo>
                  <a:pt x="189107" y="1732813"/>
                </a:moveTo>
                <a:lnTo>
                  <a:pt x="1254065" y="1732813"/>
                </a:lnTo>
                <a:lnTo>
                  <a:pt x="1254065" y="2305723"/>
                </a:lnTo>
                <a:lnTo>
                  <a:pt x="189107" y="2305723"/>
                </a:lnTo>
                <a:close/>
              </a:path>
            </a:pathLst>
          </a:custGeom>
          <a:solidFill>
            <a:srgbClr val="241C1C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1" name="任意多边形: 形状 750">
            <a:extLst>
              <a:ext uri="{FF2B5EF4-FFF2-40B4-BE49-F238E27FC236}">
                <a16:creationId xmlns:a16="http://schemas.microsoft.com/office/drawing/2014/main" id="{198403E8-11C2-4897-8ECD-55DAA430FA14}"/>
              </a:ext>
            </a:extLst>
          </p:cNvPr>
          <p:cNvSpPr/>
          <p:nvPr/>
        </p:nvSpPr>
        <p:spPr>
          <a:xfrm>
            <a:off x="4303025" y="4866336"/>
            <a:ext cx="3375557" cy="1991664"/>
          </a:xfrm>
          <a:custGeom>
            <a:avLst/>
            <a:gdLst>
              <a:gd name="connsiteX0" fmla="*/ -157 w 3375557"/>
              <a:gd name="connsiteY0" fmla="*/ -21 h 1991664"/>
              <a:gd name="connsiteX1" fmla="*/ -157 w 3375557"/>
              <a:gd name="connsiteY1" fmla="*/ 1991643 h 1991664"/>
              <a:gd name="connsiteX2" fmla="*/ 258912 w 3375557"/>
              <a:gd name="connsiteY2" fmla="*/ 1991643 h 1991664"/>
              <a:gd name="connsiteX3" fmla="*/ 258912 w 3375557"/>
              <a:gd name="connsiteY3" fmla="*/ 1265457 h 1991664"/>
              <a:gd name="connsiteX4" fmla="*/ 3116298 w 3375557"/>
              <a:gd name="connsiteY4" fmla="*/ 1265457 h 1991664"/>
              <a:gd name="connsiteX5" fmla="*/ 3116298 w 3375557"/>
              <a:gd name="connsiteY5" fmla="*/ 1991643 h 1991664"/>
              <a:gd name="connsiteX6" fmla="*/ 3375401 w 3375557"/>
              <a:gd name="connsiteY6" fmla="*/ 1991643 h 1991664"/>
              <a:gd name="connsiteX7" fmla="*/ 3375401 w 3375557"/>
              <a:gd name="connsiteY7" fmla="*/ -21 h 1991664"/>
              <a:gd name="connsiteX8" fmla="*/ -146 w 3375557"/>
              <a:gd name="connsiteY8" fmla="*/ -21 h 199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5557" h="1991664">
                <a:moveTo>
                  <a:pt x="-157" y="-21"/>
                </a:moveTo>
                <a:lnTo>
                  <a:pt x="-157" y="1991643"/>
                </a:lnTo>
                <a:lnTo>
                  <a:pt x="258912" y="1991643"/>
                </a:lnTo>
                <a:lnTo>
                  <a:pt x="258912" y="1265457"/>
                </a:lnTo>
                <a:lnTo>
                  <a:pt x="3116298" y="1265457"/>
                </a:lnTo>
                <a:lnTo>
                  <a:pt x="3116298" y="1991643"/>
                </a:lnTo>
                <a:lnTo>
                  <a:pt x="3375401" y="1991643"/>
                </a:lnTo>
                <a:lnTo>
                  <a:pt x="3375401" y="-21"/>
                </a:lnTo>
                <a:lnTo>
                  <a:pt x="-146" y="-21"/>
                </a:lnTo>
                <a:close/>
              </a:path>
            </a:pathLst>
          </a:custGeom>
          <a:solidFill>
            <a:srgbClr val="A57136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2" name="任意多边形: 形状 751">
            <a:extLst>
              <a:ext uri="{FF2B5EF4-FFF2-40B4-BE49-F238E27FC236}">
                <a16:creationId xmlns:a16="http://schemas.microsoft.com/office/drawing/2014/main" id="{57CB56D8-17FB-B13E-545F-D0338DAFBF0B}"/>
              </a:ext>
            </a:extLst>
          </p:cNvPr>
          <p:cNvSpPr/>
          <p:nvPr/>
        </p:nvSpPr>
        <p:spPr>
          <a:xfrm>
            <a:off x="3865387" y="4831307"/>
            <a:ext cx="4250822" cy="95955"/>
          </a:xfrm>
          <a:custGeom>
            <a:avLst/>
            <a:gdLst>
              <a:gd name="connsiteX0" fmla="*/ -157 w 4250822"/>
              <a:gd name="connsiteY0" fmla="*/ -21 h 95955"/>
              <a:gd name="connsiteX1" fmla="*/ 4250666 w 4250822"/>
              <a:gd name="connsiteY1" fmla="*/ -21 h 95955"/>
              <a:gd name="connsiteX2" fmla="*/ 4250666 w 4250822"/>
              <a:gd name="connsiteY2" fmla="*/ 95934 h 95955"/>
              <a:gd name="connsiteX3" fmla="*/ -157 w 4250822"/>
              <a:gd name="connsiteY3" fmla="*/ 95934 h 9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0822" h="95955">
                <a:moveTo>
                  <a:pt x="-157" y="-21"/>
                </a:moveTo>
                <a:lnTo>
                  <a:pt x="4250666" y="-21"/>
                </a:lnTo>
                <a:lnTo>
                  <a:pt x="4250666" y="95934"/>
                </a:lnTo>
                <a:lnTo>
                  <a:pt x="-157" y="95934"/>
                </a:lnTo>
                <a:close/>
              </a:path>
            </a:pathLst>
          </a:custGeom>
          <a:solidFill>
            <a:srgbClr val="704D25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3" name="任意多边形: 形状 752">
            <a:extLst>
              <a:ext uri="{FF2B5EF4-FFF2-40B4-BE49-F238E27FC236}">
                <a16:creationId xmlns:a16="http://schemas.microsoft.com/office/drawing/2014/main" id="{EC8D11A1-ACD4-0CE4-739E-FDEB783AAE6A}"/>
              </a:ext>
            </a:extLst>
          </p:cNvPr>
          <p:cNvSpPr/>
          <p:nvPr/>
        </p:nvSpPr>
        <p:spPr>
          <a:xfrm>
            <a:off x="4562105" y="5091866"/>
            <a:ext cx="2857386" cy="730257"/>
          </a:xfrm>
          <a:custGeom>
            <a:avLst/>
            <a:gdLst>
              <a:gd name="connsiteX0" fmla="*/ -157 w 2857386"/>
              <a:gd name="connsiteY0" fmla="*/ -21 h 730257"/>
              <a:gd name="connsiteX1" fmla="*/ -157 w 2857386"/>
              <a:gd name="connsiteY1" fmla="*/ 730237 h 730257"/>
              <a:gd name="connsiteX2" fmla="*/ 2857229 w 2857386"/>
              <a:gd name="connsiteY2" fmla="*/ 730237 h 730257"/>
              <a:gd name="connsiteX3" fmla="*/ 2857229 w 2857386"/>
              <a:gd name="connsiteY3" fmla="*/ -21 h 730257"/>
              <a:gd name="connsiteX4" fmla="*/ -157 w 2857386"/>
              <a:gd name="connsiteY4" fmla="*/ -21 h 73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386" h="730257">
                <a:moveTo>
                  <a:pt x="-157" y="-21"/>
                </a:moveTo>
                <a:lnTo>
                  <a:pt x="-157" y="730237"/>
                </a:lnTo>
                <a:lnTo>
                  <a:pt x="2857229" y="730237"/>
                </a:lnTo>
                <a:lnTo>
                  <a:pt x="2857229" y="-21"/>
                </a:lnTo>
                <a:lnTo>
                  <a:pt x="-157" y="-21"/>
                </a:lnTo>
                <a:close/>
              </a:path>
            </a:pathLst>
          </a:custGeom>
          <a:solidFill>
            <a:srgbClr val="956631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54" name="图形 18">
            <a:extLst>
              <a:ext uri="{FF2B5EF4-FFF2-40B4-BE49-F238E27FC236}">
                <a16:creationId xmlns:a16="http://schemas.microsoft.com/office/drawing/2014/main" id="{8213A77D-C2AE-1F11-063C-2CADE8156217}"/>
              </a:ext>
            </a:extLst>
          </p:cNvPr>
          <p:cNvGrpSpPr/>
          <p:nvPr/>
        </p:nvGrpSpPr>
        <p:grpSpPr>
          <a:xfrm>
            <a:off x="4253243" y="3742814"/>
            <a:ext cx="387600" cy="1088095"/>
            <a:chOff x="4253243" y="3756568"/>
            <a:chExt cx="387600" cy="1088095"/>
          </a:xfrm>
        </p:grpSpPr>
        <p:grpSp>
          <p:nvGrpSpPr>
            <p:cNvPr id="755" name="图形 18">
              <a:extLst>
                <a:ext uri="{FF2B5EF4-FFF2-40B4-BE49-F238E27FC236}">
                  <a16:creationId xmlns:a16="http://schemas.microsoft.com/office/drawing/2014/main" id="{DAFD4F45-AEF5-B790-422E-762D6EEFB6FA}"/>
                </a:ext>
              </a:extLst>
            </p:cNvPr>
            <p:cNvGrpSpPr/>
            <p:nvPr/>
          </p:nvGrpSpPr>
          <p:grpSpPr>
            <a:xfrm>
              <a:off x="4408387" y="4301242"/>
              <a:ext cx="156022" cy="488981"/>
              <a:chOff x="4408387" y="4301242"/>
              <a:chExt cx="156022" cy="488981"/>
            </a:xfrm>
          </p:grpSpPr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28168686-9634-6E6A-09A4-F57538856CEB}"/>
                  </a:ext>
                </a:extLst>
              </p:cNvPr>
              <p:cNvSpPr/>
              <p:nvPr/>
            </p:nvSpPr>
            <p:spPr>
              <a:xfrm rot="588735">
                <a:off x="4500146" y="4396071"/>
                <a:ext cx="15729" cy="395707"/>
              </a:xfrm>
              <a:custGeom>
                <a:avLst/>
                <a:gdLst>
                  <a:gd name="connsiteX0" fmla="*/ 15661 w 15729"/>
                  <a:gd name="connsiteY0" fmla="*/ -81 h 395707"/>
                  <a:gd name="connsiteX1" fmla="*/ -69 w 15729"/>
                  <a:gd name="connsiteY1" fmla="*/ -81 h 395707"/>
                  <a:gd name="connsiteX2" fmla="*/ -69 w 15729"/>
                  <a:gd name="connsiteY2" fmla="*/ 395626 h 395707"/>
                  <a:gd name="connsiteX3" fmla="*/ 290 w 15729"/>
                  <a:gd name="connsiteY3" fmla="*/ 395626 h 395707"/>
                  <a:gd name="connsiteX4" fmla="*/ 15660 w 15729"/>
                  <a:gd name="connsiteY4" fmla="*/ 380257 h 395707"/>
                  <a:gd name="connsiteX5" fmla="*/ 15660 w 15729"/>
                  <a:gd name="connsiteY5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61" y="-81"/>
                    </a:moveTo>
                    <a:lnTo>
                      <a:pt x="-69" y="-81"/>
                    </a:lnTo>
                    <a:lnTo>
                      <a:pt x="-69" y="395626"/>
                    </a:lnTo>
                    <a:lnTo>
                      <a:pt x="290" y="395626"/>
                    </a:lnTo>
                    <a:cubicBezTo>
                      <a:pt x="8805" y="395626"/>
                      <a:pt x="15660" y="388772"/>
                      <a:pt x="15660" y="380257"/>
                    </a:cubicBezTo>
                    <a:lnTo>
                      <a:pt x="15660" y="-81"/>
                    </a:lnTo>
                    <a:close/>
                  </a:path>
                </a:pathLst>
              </a:custGeom>
              <a:solidFill>
                <a:srgbClr val="CCFF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E0AC135A-84E4-8856-4D6F-D0FC776BE06B}"/>
                  </a:ext>
                </a:extLst>
              </p:cNvPr>
              <p:cNvSpPr/>
              <p:nvPr/>
            </p:nvSpPr>
            <p:spPr>
              <a:xfrm rot="588735">
                <a:off x="4536527" y="4367840"/>
                <a:ext cx="15729" cy="31458"/>
              </a:xfrm>
              <a:custGeom>
                <a:avLst/>
                <a:gdLst>
                  <a:gd name="connsiteX0" fmla="*/ 15664 w 15729"/>
                  <a:gd name="connsiteY0" fmla="*/ -93 h 31458"/>
                  <a:gd name="connsiteX1" fmla="*/ -66 w 15729"/>
                  <a:gd name="connsiteY1" fmla="*/ -93 h 31458"/>
                  <a:gd name="connsiteX2" fmla="*/ -66 w 15729"/>
                  <a:gd name="connsiteY2" fmla="*/ 31366 h 31458"/>
                  <a:gd name="connsiteX3" fmla="*/ 15664 w 15729"/>
                  <a:gd name="connsiteY3" fmla="*/ 31366 h 31458"/>
                  <a:gd name="connsiteX4" fmla="*/ 15664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4" y="-93"/>
                    </a:moveTo>
                    <a:lnTo>
                      <a:pt x="-66" y="-93"/>
                    </a:lnTo>
                    <a:lnTo>
                      <a:pt x="-66" y="31366"/>
                    </a:lnTo>
                    <a:lnTo>
                      <a:pt x="15664" y="31366"/>
                    </a:lnTo>
                    <a:lnTo>
                      <a:pt x="15664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71228E28-2EE9-7F1E-4003-5B80E9568FC7}"/>
                  </a:ext>
                </a:extLst>
              </p:cNvPr>
              <p:cNvSpPr/>
              <p:nvPr/>
            </p:nvSpPr>
            <p:spPr>
              <a:xfrm rot="588735">
                <a:off x="4543750" y="4312185"/>
                <a:ext cx="15729" cy="56255"/>
              </a:xfrm>
              <a:custGeom>
                <a:avLst/>
                <a:gdLst>
                  <a:gd name="connsiteX0" fmla="*/ -65 w 15729"/>
                  <a:gd name="connsiteY0" fmla="*/ -95 h 56255"/>
                  <a:gd name="connsiteX1" fmla="*/ -65 w 15729"/>
                  <a:gd name="connsiteY1" fmla="*/ 56160 h 56255"/>
                  <a:gd name="connsiteX2" fmla="*/ 15665 w 15729"/>
                  <a:gd name="connsiteY2" fmla="*/ 56160 h 56255"/>
                  <a:gd name="connsiteX3" fmla="*/ 15665 w 15729"/>
                  <a:gd name="connsiteY3" fmla="*/ 15275 h 56255"/>
                  <a:gd name="connsiteX4" fmla="*/ 295 w 15729"/>
                  <a:gd name="connsiteY4" fmla="*/ -95 h 56255"/>
                  <a:gd name="connsiteX5" fmla="*/ -64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65" y="-95"/>
                    </a:moveTo>
                    <a:lnTo>
                      <a:pt x="-65" y="56160"/>
                    </a:lnTo>
                    <a:lnTo>
                      <a:pt x="15665" y="56160"/>
                    </a:lnTo>
                    <a:lnTo>
                      <a:pt x="15665" y="15275"/>
                    </a:lnTo>
                    <a:cubicBezTo>
                      <a:pt x="15665" y="6760"/>
                      <a:pt x="8810" y="-95"/>
                      <a:pt x="295" y="-95"/>
                    </a:cubicBezTo>
                    <a:lnTo>
                      <a:pt x="-64" y="-95"/>
                    </a:lnTo>
                    <a:close/>
                  </a:path>
                </a:pathLst>
              </a:custGeom>
              <a:solidFill>
                <a:srgbClr val="4D4D4D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78E17EF3-C4FA-C1D2-29EB-A2397581F733}"/>
                  </a:ext>
                </a:extLst>
              </p:cNvPr>
              <p:cNvSpPr/>
              <p:nvPr/>
            </p:nvSpPr>
            <p:spPr>
              <a:xfrm rot="588735">
                <a:off x="4441990" y="4386012"/>
                <a:ext cx="15729" cy="395707"/>
              </a:xfrm>
              <a:custGeom>
                <a:avLst/>
                <a:gdLst>
                  <a:gd name="connsiteX0" fmla="*/ 15658 w 15729"/>
                  <a:gd name="connsiteY0" fmla="*/ -82 h 395707"/>
                  <a:gd name="connsiteX1" fmla="*/ -72 w 15729"/>
                  <a:gd name="connsiteY1" fmla="*/ -82 h 395707"/>
                  <a:gd name="connsiteX2" fmla="*/ -72 w 15729"/>
                  <a:gd name="connsiteY2" fmla="*/ 380256 h 395707"/>
                  <a:gd name="connsiteX3" fmla="*/ 15298 w 15729"/>
                  <a:gd name="connsiteY3" fmla="*/ 395625 h 395707"/>
                  <a:gd name="connsiteX4" fmla="*/ 15658 w 15729"/>
                  <a:gd name="connsiteY4" fmla="*/ 395625 h 395707"/>
                  <a:gd name="connsiteX5" fmla="*/ 15658 w 15729"/>
                  <a:gd name="connsiteY5" fmla="*/ -82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58" y="-82"/>
                    </a:moveTo>
                    <a:lnTo>
                      <a:pt x="-72" y="-82"/>
                    </a:lnTo>
                    <a:lnTo>
                      <a:pt x="-72" y="380256"/>
                    </a:lnTo>
                    <a:cubicBezTo>
                      <a:pt x="-72" y="388771"/>
                      <a:pt x="6784" y="395625"/>
                      <a:pt x="15298" y="395625"/>
                    </a:cubicBezTo>
                    <a:lnTo>
                      <a:pt x="15658" y="395625"/>
                    </a:lnTo>
                    <a:lnTo>
                      <a:pt x="15658" y="-82"/>
                    </a:lnTo>
                    <a:close/>
                  </a:path>
                </a:pathLst>
              </a:custGeom>
              <a:solidFill>
                <a:srgbClr val="668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245B5B1D-25E8-E0F3-060A-E8E3A0A35ABD}"/>
                  </a:ext>
                </a:extLst>
              </p:cNvPr>
              <p:cNvSpPr/>
              <p:nvPr/>
            </p:nvSpPr>
            <p:spPr>
              <a:xfrm rot="588735">
                <a:off x="4478371" y="4357782"/>
                <a:ext cx="15729" cy="31458"/>
              </a:xfrm>
              <a:custGeom>
                <a:avLst/>
                <a:gdLst>
                  <a:gd name="connsiteX0" fmla="*/ 15661 w 15729"/>
                  <a:gd name="connsiteY0" fmla="*/ -93 h 31458"/>
                  <a:gd name="connsiteX1" fmla="*/ -69 w 15729"/>
                  <a:gd name="connsiteY1" fmla="*/ -93 h 31458"/>
                  <a:gd name="connsiteX2" fmla="*/ -69 w 15729"/>
                  <a:gd name="connsiteY2" fmla="*/ 31365 h 31458"/>
                  <a:gd name="connsiteX3" fmla="*/ 15661 w 15729"/>
                  <a:gd name="connsiteY3" fmla="*/ 31365 h 31458"/>
                  <a:gd name="connsiteX4" fmla="*/ 15661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1" y="-93"/>
                    </a:moveTo>
                    <a:lnTo>
                      <a:pt x="-69" y="-93"/>
                    </a:lnTo>
                    <a:lnTo>
                      <a:pt x="-69" y="31365"/>
                    </a:lnTo>
                    <a:lnTo>
                      <a:pt x="15661" y="31365"/>
                    </a:lnTo>
                    <a:lnTo>
                      <a:pt x="15661" y="-93"/>
                    </a:lnTo>
                    <a:close/>
                  </a:path>
                </a:pathLst>
              </a:custGeom>
              <a:solidFill>
                <a:srgbClr val="916F6F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89FB099F-FB21-F467-7095-EEEBA133FACE}"/>
                  </a:ext>
                </a:extLst>
              </p:cNvPr>
              <p:cNvSpPr/>
              <p:nvPr/>
            </p:nvSpPr>
            <p:spPr>
              <a:xfrm rot="588735">
                <a:off x="4485896" y="4302180"/>
                <a:ext cx="15729" cy="56255"/>
              </a:xfrm>
              <a:custGeom>
                <a:avLst/>
                <a:gdLst>
                  <a:gd name="connsiteX0" fmla="*/ 15301 w 15729"/>
                  <a:gd name="connsiteY0" fmla="*/ -96 h 56255"/>
                  <a:gd name="connsiteX1" fmla="*/ -68 w 15729"/>
                  <a:gd name="connsiteY1" fmla="*/ 15274 h 56255"/>
                  <a:gd name="connsiteX2" fmla="*/ -68 w 15729"/>
                  <a:gd name="connsiteY2" fmla="*/ 56159 h 56255"/>
                  <a:gd name="connsiteX3" fmla="*/ 15662 w 15729"/>
                  <a:gd name="connsiteY3" fmla="*/ 56159 h 56255"/>
                  <a:gd name="connsiteX4" fmla="*/ 15662 w 15729"/>
                  <a:gd name="connsiteY4" fmla="*/ -96 h 56255"/>
                  <a:gd name="connsiteX5" fmla="*/ 15302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1" y="-96"/>
                    </a:moveTo>
                    <a:cubicBezTo>
                      <a:pt x="6787" y="-96"/>
                      <a:pt x="-68" y="6759"/>
                      <a:pt x="-68" y="15274"/>
                    </a:cubicBezTo>
                    <a:lnTo>
                      <a:pt x="-68" y="56159"/>
                    </a:lnTo>
                    <a:lnTo>
                      <a:pt x="15662" y="56159"/>
                    </a:lnTo>
                    <a:lnTo>
                      <a:pt x="15662" y="-96"/>
                    </a:lnTo>
                    <a:lnTo>
                      <a:pt x="15302" y="-96"/>
                    </a:lnTo>
                    <a:close/>
                  </a:path>
                </a:pathLst>
              </a:custGeom>
              <a:solidFill>
                <a:srgbClr val="000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245BB9C8-3723-2659-D703-22FDEB798A08}"/>
                  </a:ext>
                </a:extLst>
              </p:cNvPr>
              <p:cNvSpPr/>
              <p:nvPr/>
            </p:nvSpPr>
            <p:spPr>
              <a:xfrm rot="588735">
                <a:off x="4457101" y="4391004"/>
                <a:ext cx="43225" cy="395707"/>
              </a:xfrm>
              <a:custGeom>
                <a:avLst/>
                <a:gdLst>
                  <a:gd name="connsiteX0" fmla="*/ 43155 w 43225"/>
                  <a:gd name="connsiteY0" fmla="*/ -81 h 395707"/>
                  <a:gd name="connsiteX1" fmla="*/ -70 w 43225"/>
                  <a:gd name="connsiteY1" fmla="*/ -81 h 395707"/>
                  <a:gd name="connsiteX2" fmla="*/ -70 w 43225"/>
                  <a:gd name="connsiteY2" fmla="*/ 395626 h 395707"/>
                  <a:gd name="connsiteX3" fmla="*/ 43155 w 43225"/>
                  <a:gd name="connsiteY3" fmla="*/ 395626 h 395707"/>
                  <a:gd name="connsiteX4" fmla="*/ 43155 w 43225"/>
                  <a:gd name="connsiteY4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7">
                    <a:moveTo>
                      <a:pt x="43155" y="-81"/>
                    </a:moveTo>
                    <a:lnTo>
                      <a:pt x="-70" y="-81"/>
                    </a:lnTo>
                    <a:lnTo>
                      <a:pt x="-70" y="395626"/>
                    </a:lnTo>
                    <a:lnTo>
                      <a:pt x="43155" y="395626"/>
                    </a:lnTo>
                    <a:lnTo>
                      <a:pt x="43155" y="-81"/>
                    </a:lnTo>
                    <a:close/>
                  </a:path>
                </a:pathLst>
              </a:custGeom>
              <a:solidFill>
                <a:srgbClr val="AAD4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87FECD7A-DAA8-624E-135A-1855EBC647AB}"/>
                  </a:ext>
                </a:extLst>
              </p:cNvPr>
              <p:cNvSpPr/>
              <p:nvPr/>
            </p:nvSpPr>
            <p:spPr>
              <a:xfrm rot="588735">
                <a:off x="4493482" y="4362773"/>
                <a:ext cx="43225" cy="31458"/>
              </a:xfrm>
              <a:custGeom>
                <a:avLst/>
                <a:gdLst>
                  <a:gd name="connsiteX0" fmla="*/ 43158 w 43225"/>
                  <a:gd name="connsiteY0" fmla="*/ -93 h 31458"/>
                  <a:gd name="connsiteX1" fmla="*/ -67 w 43225"/>
                  <a:gd name="connsiteY1" fmla="*/ -93 h 31458"/>
                  <a:gd name="connsiteX2" fmla="*/ -67 w 43225"/>
                  <a:gd name="connsiteY2" fmla="*/ 31366 h 31458"/>
                  <a:gd name="connsiteX3" fmla="*/ 43158 w 43225"/>
                  <a:gd name="connsiteY3" fmla="*/ 31366 h 31458"/>
                  <a:gd name="connsiteX4" fmla="*/ 43158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58" y="-93"/>
                    </a:moveTo>
                    <a:lnTo>
                      <a:pt x="-67" y="-93"/>
                    </a:lnTo>
                    <a:lnTo>
                      <a:pt x="-67" y="31366"/>
                    </a:lnTo>
                    <a:lnTo>
                      <a:pt x="43158" y="31366"/>
                    </a:lnTo>
                    <a:lnTo>
                      <a:pt x="43158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5B026715-DE0D-3486-D9C6-37ECE0D2E525}"/>
                  </a:ext>
                </a:extLst>
              </p:cNvPr>
              <p:cNvSpPr/>
              <p:nvPr/>
            </p:nvSpPr>
            <p:spPr>
              <a:xfrm rot="588735">
                <a:off x="4501143" y="4307194"/>
                <a:ext cx="43225" cy="56255"/>
              </a:xfrm>
              <a:custGeom>
                <a:avLst/>
                <a:gdLst>
                  <a:gd name="connsiteX0" fmla="*/ -67 w 43225"/>
                  <a:gd name="connsiteY0" fmla="*/ -95 h 56255"/>
                  <a:gd name="connsiteX1" fmla="*/ -67 w 43225"/>
                  <a:gd name="connsiteY1" fmla="*/ 56160 h 56255"/>
                  <a:gd name="connsiteX2" fmla="*/ 43159 w 43225"/>
                  <a:gd name="connsiteY2" fmla="*/ 56160 h 56255"/>
                  <a:gd name="connsiteX3" fmla="*/ 43159 w 43225"/>
                  <a:gd name="connsiteY3" fmla="*/ -95 h 56255"/>
                  <a:gd name="connsiteX4" fmla="*/ -67 w 43225"/>
                  <a:gd name="connsiteY4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7" y="-95"/>
                    </a:moveTo>
                    <a:lnTo>
                      <a:pt x="-67" y="56160"/>
                    </a:lnTo>
                    <a:lnTo>
                      <a:pt x="43159" y="56160"/>
                    </a:lnTo>
                    <a:lnTo>
                      <a:pt x="43159" y="-95"/>
                    </a:lnTo>
                    <a:lnTo>
                      <a:pt x="-67" y="-95"/>
                    </a:lnTo>
                    <a:close/>
                  </a:path>
                </a:pathLst>
              </a:custGeom>
              <a:solidFill>
                <a:srgbClr val="1A1A1A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6" name="图形 18">
              <a:extLst>
                <a:ext uri="{FF2B5EF4-FFF2-40B4-BE49-F238E27FC236}">
                  <a16:creationId xmlns:a16="http://schemas.microsoft.com/office/drawing/2014/main" id="{30A76C60-F0CC-161A-4C57-42C54C9C4056}"/>
                </a:ext>
              </a:extLst>
            </p:cNvPr>
            <p:cNvGrpSpPr/>
            <p:nvPr/>
          </p:nvGrpSpPr>
          <p:grpSpPr>
            <a:xfrm>
              <a:off x="4253243" y="4096278"/>
              <a:ext cx="127275" cy="462919"/>
              <a:chOff x="4253243" y="4096278"/>
              <a:chExt cx="127275" cy="462919"/>
            </a:xfrm>
          </p:grpSpPr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F7CEA114-C837-1D96-4D2A-6EE8C6194CFC}"/>
                  </a:ext>
                </a:extLst>
              </p:cNvPr>
              <p:cNvSpPr/>
              <p:nvPr/>
            </p:nvSpPr>
            <p:spPr>
              <a:xfrm rot="-679803">
                <a:off x="4258565" y="4099318"/>
                <a:ext cx="36681" cy="57820"/>
              </a:xfrm>
              <a:custGeom>
                <a:avLst/>
                <a:gdLst>
                  <a:gd name="connsiteX0" fmla="*/ 2561 w 36681"/>
                  <a:gd name="connsiteY0" fmla="*/ -105 h 57820"/>
                  <a:gd name="connsiteX1" fmla="*/ -79 w 36681"/>
                  <a:gd name="connsiteY1" fmla="*/ 2597 h 57820"/>
                  <a:gd name="connsiteX2" fmla="*/ -79 w 36681"/>
                  <a:gd name="connsiteY2" fmla="*/ 55010 h 57820"/>
                  <a:gd name="connsiteX3" fmla="*/ 2561 w 36681"/>
                  <a:gd name="connsiteY3" fmla="*/ 57712 h 57820"/>
                  <a:gd name="connsiteX4" fmla="*/ 33961 w 36681"/>
                  <a:gd name="connsiteY4" fmla="*/ 57712 h 57820"/>
                  <a:gd name="connsiteX5" fmla="*/ 36602 w 36681"/>
                  <a:gd name="connsiteY5" fmla="*/ 55010 h 57820"/>
                  <a:gd name="connsiteX6" fmla="*/ 36602 w 36681"/>
                  <a:gd name="connsiteY6" fmla="*/ 2594 h 57820"/>
                  <a:gd name="connsiteX7" fmla="*/ 33961 w 36681"/>
                  <a:gd name="connsiteY7" fmla="*/ -109 h 57820"/>
                  <a:gd name="connsiteX8" fmla="*/ 2561 w 36681"/>
                  <a:gd name="connsiteY8" fmla="*/ -109 h 5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681" h="57820">
                    <a:moveTo>
                      <a:pt x="2561" y="-105"/>
                    </a:moveTo>
                    <a:cubicBezTo>
                      <a:pt x="1064" y="-105"/>
                      <a:pt x="-79" y="1099"/>
                      <a:pt x="-79" y="2597"/>
                    </a:cubicBezTo>
                    <a:lnTo>
                      <a:pt x="-79" y="55010"/>
                    </a:lnTo>
                    <a:cubicBezTo>
                      <a:pt x="-79" y="56508"/>
                      <a:pt x="1067" y="57712"/>
                      <a:pt x="2561" y="57712"/>
                    </a:cubicBezTo>
                    <a:lnTo>
                      <a:pt x="33961" y="57712"/>
                    </a:lnTo>
                    <a:cubicBezTo>
                      <a:pt x="35458" y="57712"/>
                      <a:pt x="36602" y="56508"/>
                      <a:pt x="36602" y="55010"/>
                    </a:cubicBezTo>
                    <a:lnTo>
                      <a:pt x="36602" y="2594"/>
                    </a:lnTo>
                    <a:cubicBezTo>
                      <a:pt x="36602" y="1097"/>
                      <a:pt x="35455" y="-109"/>
                      <a:pt x="33961" y="-109"/>
                    </a:cubicBezTo>
                    <a:lnTo>
                      <a:pt x="2561" y="-109"/>
                    </a:lnTo>
                    <a:close/>
                  </a:path>
                </a:pathLst>
              </a:custGeom>
              <a:gradFill>
                <a:gsLst>
                  <a:gs pos="0">
                    <a:srgbClr val="C83737"/>
                  </a:gs>
                  <a:gs pos="18303">
                    <a:srgbClr val="D35F5F"/>
                  </a:gs>
                  <a:gs pos="35655">
                    <a:srgbClr val="DE8787"/>
                  </a:gs>
                  <a:gs pos="64720">
                    <a:srgbClr val="E9AFAF"/>
                  </a:gs>
                  <a:gs pos="100000">
                    <a:srgbClr val="F4D7D7"/>
                  </a:gs>
                </a:gsLst>
                <a:lin ang="21542710" scaled="1"/>
              </a:gra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B2C3C434-622E-D6B3-D221-55557E9F62D8}"/>
                  </a:ext>
                </a:extLst>
              </p:cNvPr>
              <p:cNvSpPr/>
              <p:nvPr/>
            </p:nvSpPr>
            <p:spPr>
              <a:xfrm rot="-679803">
                <a:off x="4332991" y="4177660"/>
                <a:ext cx="6904" cy="371206"/>
              </a:xfrm>
              <a:custGeom>
                <a:avLst/>
                <a:gdLst>
                  <a:gd name="connsiteX0" fmla="*/ 6830 w 6904"/>
                  <a:gd name="connsiteY0" fmla="*/ -96 h 371206"/>
                  <a:gd name="connsiteX1" fmla="*/ -75 w 6904"/>
                  <a:gd name="connsiteY1" fmla="*/ -96 h 371206"/>
                  <a:gd name="connsiteX2" fmla="*/ -75 w 6904"/>
                  <a:gd name="connsiteY2" fmla="*/ 371111 h 371206"/>
                  <a:gd name="connsiteX3" fmla="*/ 6830 w 6904"/>
                  <a:gd name="connsiteY3" fmla="*/ 364447 h 371206"/>
                  <a:gd name="connsiteX4" fmla="*/ 6830 w 6904"/>
                  <a:gd name="connsiteY4" fmla="*/ -90 h 37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371206">
                    <a:moveTo>
                      <a:pt x="6830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231" y="368535"/>
                      <a:pt x="6830" y="368123"/>
                      <a:pt x="6830" y="364447"/>
                    </a:cubicBezTo>
                    <a:lnTo>
                      <a:pt x="6830" y="-90"/>
                    </a:lnTo>
                    <a:close/>
                  </a:path>
                </a:pathLst>
              </a:custGeom>
              <a:solidFill>
                <a:srgbClr val="FFDD55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5B39A6BF-860F-B100-6B56-A59043AEE56A}"/>
                  </a:ext>
                </a:extLst>
              </p:cNvPr>
              <p:cNvSpPr/>
              <p:nvPr/>
            </p:nvSpPr>
            <p:spPr>
              <a:xfrm rot="-679803">
                <a:off x="4293810" y="4153882"/>
                <a:ext cx="6904" cy="27677"/>
              </a:xfrm>
              <a:custGeom>
                <a:avLst/>
                <a:gdLst>
                  <a:gd name="connsiteX0" fmla="*/ 6826 w 6904"/>
                  <a:gd name="connsiteY0" fmla="*/ -107 h 27677"/>
                  <a:gd name="connsiteX1" fmla="*/ -78 w 6904"/>
                  <a:gd name="connsiteY1" fmla="*/ -107 h 27677"/>
                  <a:gd name="connsiteX2" fmla="*/ -78 w 6904"/>
                  <a:gd name="connsiteY2" fmla="*/ 27571 h 27677"/>
                  <a:gd name="connsiteX3" fmla="*/ 6826 w 6904"/>
                  <a:gd name="connsiteY3" fmla="*/ 27571 h 27677"/>
                  <a:gd name="connsiteX4" fmla="*/ 6826 w 6904"/>
                  <a:gd name="connsiteY4" fmla="*/ -107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27677">
                    <a:moveTo>
                      <a:pt x="6826" y="-107"/>
                    </a:moveTo>
                    <a:lnTo>
                      <a:pt x="-78" y="-107"/>
                    </a:lnTo>
                    <a:lnTo>
                      <a:pt x="-78" y="27571"/>
                    </a:lnTo>
                    <a:lnTo>
                      <a:pt x="6826" y="27571"/>
                    </a:lnTo>
                    <a:lnTo>
                      <a:pt x="6826" y="-107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978D2ECC-C281-803E-AD90-1CFEFED99022}"/>
                  </a:ext>
                </a:extLst>
              </p:cNvPr>
              <p:cNvSpPr/>
              <p:nvPr/>
            </p:nvSpPr>
            <p:spPr>
              <a:xfrm rot="-679803">
                <a:off x="4308818" y="4182491"/>
                <a:ext cx="6964" cy="371207"/>
              </a:xfrm>
              <a:custGeom>
                <a:avLst/>
                <a:gdLst>
                  <a:gd name="connsiteX0" fmla="*/ 6888 w 6964"/>
                  <a:gd name="connsiteY0" fmla="*/ -89 h 371207"/>
                  <a:gd name="connsiteX1" fmla="*/ -76 w 6964"/>
                  <a:gd name="connsiteY1" fmla="*/ -89 h 371207"/>
                  <a:gd name="connsiteX2" fmla="*/ -76 w 6964"/>
                  <a:gd name="connsiteY2" fmla="*/ 364448 h 371207"/>
                  <a:gd name="connsiteX3" fmla="*/ 6888 w 6964"/>
                  <a:gd name="connsiteY3" fmla="*/ 371112 h 371207"/>
                  <a:gd name="connsiteX4" fmla="*/ 6888 w 6964"/>
                  <a:gd name="connsiteY4" fmla="*/ -96 h 37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371207">
                    <a:moveTo>
                      <a:pt x="6888" y="-89"/>
                    </a:moveTo>
                    <a:lnTo>
                      <a:pt x="-76" y="-89"/>
                    </a:lnTo>
                    <a:lnTo>
                      <a:pt x="-76" y="364448"/>
                    </a:lnTo>
                    <a:cubicBezTo>
                      <a:pt x="-76" y="368141"/>
                      <a:pt x="4565" y="368531"/>
                      <a:pt x="6888" y="371112"/>
                    </a:cubicBezTo>
                    <a:lnTo>
                      <a:pt x="6888" y="-96"/>
                    </a:lnTo>
                    <a:close/>
                  </a:path>
                </a:pathLst>
              </a:custGeom>
              <a:solidFill>
                <a:srgbClr val="D4AA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EDA54CF7-2D87-0F31-6A49-8547CE908B0B}"/>
                  </a:ext>
                </a:extLst>
              </p:cNvPr>
              <p:cNvSpPr/>
              <p:nvPr/>
            </p:nvSpPr>
            <p:spPr>
              <a:xfrm rot="-679803">
                <a:off x="4269639" y="4158719"/>
                <a:ext cx="6964" cy="27677"/>
              </a:xfrm>
              <a:custGeom>
                <a:avLst/>
                <a:gdLst>
                  <a:gd name="connsiteX0" fmla="*/ 6885 w 6964"/>
                  <a:gd name="connsiteY0" fmla="*/ -106 h 27677"/>
                  <a:gd name="connsiteX1" fmla="*/ -79 w 6964"/>
                  <a:gd name="connsiteY1" fmla="*/ -106 h 27677"/>
                  <a:gd name="connsiteX2" fmla="*/ -79 w 6964"/>
                  <a:gd name="connsiteY2" fmla="*/ 27571 h 27677"/>
                  <a:gd name="connsiteX3" fmla="*/ 6885 w 6964"/>
                  <a:gd name="connsiteY3" fmla="*/ 27571 h 27677"/>
                  <a:gd name="connsiteX4" fmla="*/ 6885 w 6964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27677">
                    <a:moveTo>
                      <a:pt x="6885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6885" y="27571"/>
                    </a:lnTo>
                    <a:lnTo>
                      <a:pt x="6885" y="-106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A0CF841D-CFE6-BB20-CD94-B383ED94E9F1}"/>
                  </a:ext>
                </a:extLst>
              </p:cNvPr>
              <p:cNvSpPr/>
              <p:nvPr/>
            </p:nvSpPr>
            <p:spPr>
              <a:xfrm rot="-679803">
                <a:off x="4316574" y="4179960"/>
                <a:ext cx="17590" cy="379312"/>
              </a:xfrm>
              <a:custGeom>
                <a:avLst/>
                <a:gdLst>
                  <a:gd name="connsiteX0" fmla="*/ 17515 w 17590"/>
                  <a:gd name="connsiteY0" fmla="*/ -96 h 379312"/>
                  <a:gd name="connsiteX1" fmla="*/ -75 w 17590"/>
                  <a:gd name="connsiteY1" fmla="*/ -96 h 379312"/>
                  <a:gd name="connsiteX2" fmla="*/ -75 w 17590"/>
                  <a:gd name="connsiteY2" fmla="*/ 371111 h 379312"/>
                  <a:gd name="connsiteX3" fmla="*/ 8330 w 17590"/>
                  <a:gd name="connsiteY3" fmla="*/ 379217 h 379312"/>
                  <a:gd name="connsiteX4" fmla="*/ 9049 w 17590"/>
                  <a:gd name="connsiteY4" fmla="*/ 379217 h 379312"/>
                  <a:gd name="connsiteX5" fmla="*/ 17514 w 17590"/>
                  <a:gd name="connsiteY5" fmla="*/ 371111 h 379312"/>
                  <a:gd name="connsiteX6" fmla="*/ 17514 w 17590"/>
                  <a:gd name="connsiteY6" fmla="*/ -96 h 37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0" h="379312">
                    <a:moveTo>
                      <a:pt x="17515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740" y="374238"/>
                      <a:pt x="3665" y="379217"/>
                      <a:pt x="8330" y="379217"/>
                    </a:cubicBezTo>
                    <a:lnTo>
                      <a:pt x="9049" y="379217"/>
                    </a:lnTo>
                    <a:cubicBezTo>
                      <a:pt x="13731" y="379217"/>
                      <a:pt x="14700" y="374258"/>
                      <a:pt x="17514" y="371111"/>
                    </a:cubicBezTo>
                    <a:lnTo>
                      <a:pt x="17514" y="-96"/>
                    </a:lnTo>
                    <a:close/>
                  </a:path>
                </a:pathLst>
              </a:custGeom>
              <a:solidFill>
                <a:srgbClr val="FFCC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EA2E2340-C1EA-7936-6BA7-03CE2F8E24ED}"/>
                  </a:ext>
                </a:extLst>
              </p:cNvPr>
              <p:cNvSpPr/>
              <p:nvPr/>
            </p:nvSpPr>
            <p:spPr>
              <a:xfrm rot="-679803">
                <a:off x="4276598" y="4156260"/>
                <a:ext cx="17590" cy="27677"/>
              </a:xfrm>
              <a:custGeom>
                <a:avLst/>
                <a:gdLst>
                  <a:gd name="connsiteX0" fmla="*/ 17511 w 17590"/>
                  <a:gd name="connsiteY0" fmla="*/ -106 h 27677"/>
                  <a:gd name="connsiteX1" fmla="*/ -79 w 17590"/>
                  <a:gd name="connsiteY1" fmla="*/ -106 h 27677"/>
                  <a:gd name="connsiteX2" fmla="*/ -79 w 17590"/>
                  <a:gd name="connsiteY2" fmla="*/ 27571 h 27677"/>
                  <a:gd name="connsiteX3" fmla="*/ 17511 w 17590"/>
                  <a:gd name="connsiteY3" fmla="*/ 27571 h 27677"/>
                  <a:gd name="connsiteX4" fmla="*/ 17511 w 17590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27677">
                    <a:moveTo>
                      <a:pt x="17511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17511" y="27571"/>
                    </a:lnTo>
                    <a:lnTo>
                      <a:pt x="17511" y="-106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76D94C7E-72A0-621C-4210-E8F8076AE7B4}"/>
                  </a:ext>
                </a:extLst>
              </p:cNvPr>
              <p:cNvSpPr/>
              <p:nvPr/>
            </p:nvSpPr>
            <p:spPr>
              <a:xfrm rot="-679803">
                <a:off x="4308102" y="4236382"/>
                <a:ext cx="6904" cy="5332"/>
              </a:xfrm>
              <a:custGeom>
                <a:avLst/>
                <a:gdLst>
                  <a:gd name="connsiteX0" fmla="*/ 6828 w 6904"/>
                  <a:gd name="connsiteY0" fmla="*/ -103 h 5332"/>
                  <a:gd name="connsiteX1" fmla="*/ -77 w 6904"/>
                  <a:gd name="connsiteY1" fmla="*/ -103 h 5332"/>
                  <a:gd name="connsiteX2" fmla="*/ -77 w 6904"/>
                  <a:gd name="connsiteY2" fmla="*/ 5229 h 5332"/>
                  <a:gd name="connsiteX3" fmla="*/ 6828 w 6904"/>
                  <a:gd name="connsiteY3" fmla="*/ 5229 h 5332"/>
                  <a:gd name="connsiteX4" fmla="*/ 6828 w 6904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5332">
                    <a:moveTo>
                      <a:pt x="6828" y="-103"/>
                    </a:moveTo>
                    <a:lnTo>
                      <a:pt x="-77" y="-103"/>
                    </a:lnTo>
                    <a:lnTo>
                      <a:pt x="-77" y="5229"/>
                    </a:lnTo>
                    <a:lnTo>
                      <a:pt x="6828" y="5229"/>
                    </a:lnTo>
                    <a:lnTo>
                      <a:pt x="6828" y="-103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77529F69-D787-8C67-60E7-D2DCEF207ABF}"/>
                  </a:ext>
                </a:extLst>
              </p:cNvPr>
              <p:cNvSpPr/>
              <p:nvPr/>
            </p:nvSpPr>
            <p:spPr>
              <a:xfrm rot="-679803">
                <a:off x="4283931" y="4241219"/>
                <a:ext cx="6964" cy="5332"/>
              </a:xfrm>
              <a:custGeom>
                <a:avLst/>
                <a:gdLst>
                  <a:gd name="connsiteX0" fmla="*/ 6886 w 6964"/>
                  <a:gd name="connsiteY0" fmla="*/ -102 h 5332"/>
                  <a:gd name="connsiteX1" fmla="*/ -78 w 6964"/>
                  <a:gd name="connsiteY1" fmla="*/ -102 h 5332"/>
                  <a:gd name="connsiteX2" fmla="*/ -78 w 6964"/>
                  <a:gd name="connsiteY2" fmla="*/ 5230 h 5332"/>
                  <a:gd name="connsiteX3" fmla="*/ 6886 w 6964"/>
                  <a:gd name="connsiteY3" fmla="*/ 5230 h 5332"/>
                  <a:gd name="connsiteX4" fmla="*/ 6886 w 6964"/>
                  <a:gd name="connsiteY4" fmla="*/ -102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5332">
                    <a:moveTo>
                      <a:pt x="6886" y="-102"/>
                    </a:moveTo>
                    <a:lnTo>
                      <a:pt x="-78" y="-102"/>
                    </a:lnTo>
                    <a:lnTo>
                      <a:pt x="-78" y="5230"/>
                    </a:lnTo>
                    <a:lnTo>
                      <a:pt x="6886" y="5230"/>
                    </a:lnTo>
                    <a:lnTo>
                      <a:pt x="6886" y="-102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0BE7AA40-EBB0-9741-2090-325ADE7694EA}"/>
                  </a:ext>
                </a:extLst>
              </p:cNvPr>
              <p:cNvSpPr/>
              <p:nvPr/>
            </p:nvSpPr>
            <p:spPr>
              <a:xfrm rot="-679803">
                <a:off x="4290889" y="4238760"/>
                <a:ext cx="17590" cy="5332"/>
              </a:xfrm>
              <a:custGeom>
                <a:avLst/>
                <a:gdLst>
                  <a:gd name="connsiteX0" fmla="*/ 17513 w 17590"/>
                  <a:gd name="connsiteY0" fmla="*/ -103 h 5332"/>
                  <a:gd name="connsiteX1" fmla="*/ -77 w 17590"/>
                  <a:gd name="connsiteY1" fmla="*/ -103 h 5332"/>
                  <a:gd name="connsiteX2" fmla="*/ -77 w 17590"/>
                  <a:gd name="connsiteY2" fmla="*/ 5230 h 5332"/>
                  <a:gd name="connsiteX3" fmla="*/ 17513 w 17590"/>
                  <a:gd name="connsiteY3" fmla="*/ 5230 h 5332"/>
                  <a:gd name="connsiteX4" fmla="*/ 17513 w 17590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5332">
                    <a:moveTo>
                      <a:pt x="17513" y="-103"/>
                    </a:moveTo>
                    <a:lnTo>
                      <a:pt x="-77" y="-103"/>
                    </a:lnTo>
                    <a:lnTo>
                      <a:pt x="-77" y="5230"/>
                    </a:lnTo>
                    <a:lnTo>
                      <a:pt x="17513" y="5230"/>
                    </a:lnTo>
                    <a:lnTo>
                      <a:pt x="17513" y="-103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7" name="图形 18">
              <a:extLst>
                <a:ext uri="{FF2B5EF4-FFF2-40B4-BE49-F238E27FC236}">
                  <a16:creationId xmlns:a16="http://schemas.microsoft.com/office/drawing/2014/main" id="{65CF83FF-0B75-5144-4493-F1A3A35346D6}"/>
                </a:ext>
              </a:extLst>
            </p:cNvPr>
            <p:cNvGrpSpPr/>
            <p:nvPr/>
          </p:nvGrpSpPr>
          <p:grpSpPr>
            <a:xfrm>
              <a:off x="4443549" y="4296362"/>
              <a:ext cx="197294" cy="486194"/>
              <a:chOff x="4443549" y="4296362"/>
              <a:chExt cx="197294" cy="486194"/>
            </a:xfrm>
          </p:grpSpPr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09827E81-9F47-4D44-BAC8-C030D45FAAB6}"/>
                  </a:ext>
                </a:extLst>
              </p:cNvPr>
              <p:cNvSpPr/>
              <p:nvPr/>
            </p:nvSpPr>
            <p:spPr>
              <a:xfrm rot="899999">
                <a:off x="4551499" y="4391553"/>
                <a:ext cx="15729" cy="395709"/>
              </a:xfrm>
              <a:custGeom>
                <a:avLst/>
                <a:gdLst>
                  <a:gd name="connsiteX0" fmla="*/ 15666 w 15729"/>
                  <a:gd name="connsiteY0" fmla="*/ -81 h 395709"/>
                  <a:gd name="connsiteX1" fmla="*/ -64 w 15729"/>
                  <a:gd name="connsiteY1" fmla="*/ -81 h 395709"/>
                  <a:gd name="connsiteX2" fmla="*/ -64 w 15729"/>
                  <a:gd name="connsiteY2" fmla="*/ 395628 h 395709"/>
                  <a:gd name="connsiteX3" fmla="*/ 295 w 15729"/>
                  <a:gd name="connsiteY3" fmla="*/ 395628 h 395709"/>
                  <a:gd name="connsiteX4" fmla="*/ 15665 w 15729"/>
                  <a:gd name="connsiteY4" fmla="*/ 380258 h 395709"/>
                  <a:gd name="connsiteX5" fmla="*/ 15665 w 15729"/>
                  <a:gd name="connsiteY5" fmla="*/ -81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6" y="-81"/>
                    </a:moveTo>
                    <a:lnTo>
                      <a:pt x="-64" y="-81"/>
                    </a:lnTo>
                    <a:lnTo>
                      <a:pt x="-64" y="395628"/>
                    </a:lnTo>
                    <a:lnTo>
                      <a:pt x="295" y="395628"/>
                    </a:lnTo>
                    <a:cubicBezTo>
                      <a:pt x="8810" y="395628"/>
                      <a:pt x="15665" y="388773"/>
                      <a:pt x="15665" y="380258"/>
                    </a:cubicBezTo>
                    <a:lnTo>
                      <a:pt x="15665" y="-81"/>
                    </a:lnTo>
                    <a:close/>
                  </a:path>
                </a:pathLst>
              </a:custGeom>
              <a:solidFill>
                <a:srgbClr val="FF5555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A52D4142-97D8-D207-8EE9-79EB3BE5C617}"/>
                  </a:ext>
                </a:extLst>
              </p:cNvPr>
              <p:cNvSpPr/>
              <p:nvPr/>
            </p:nvSpPr>
            <p:spPr>
              <a:xfrm rot="899999">
                <a:off x="4606751" y="4367473"/>
                <a:ext cx="15729" cy="31458"/>
              </a:xfrm>
              <a:custGeom>
                <a:avLst/>
                <a:gdLst>
                  <a:gd name="connsiteX0" fmla="*/ 15670 w 15729"/>
                  <a:gd name="connsiteY0" fmla="*/ -93 h 31458"/>
                  <a:gd name="connsiteX1" fmla="*/ -59 w 15729"/>
                  <a:gd name="connsiteY1" fmla="*/ -93 h 31458"/>
                  <a:gd name="connsiteX2" fmla="*/ -59 w 15729"/>
                  <a:gd name="connsiteY2" fmla="*/ 31366 h 31458"/>
                  <a:gd name="connsiteX3" fmla="*/ 15670 w 15729"/>
                  <a:gd name="connsiteY3" fmla="*/ 31366 h 31458"/>
                  <a:gd name="connsiteX4" fmla="*/ 15670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70" y="-93"/>
                    </a:moveTo>
                    <a:lnTo>
                      <a:pt x="-59" y="-93"/>
                    </a:lnTo>
                    <a:lnTo>
                      <a:pt x="-59" y="31366"/>
                    </a:lnTo>
                    <a:lnTo>
                      <a:pt x="15670" y="31366"/>
                    </a:lnTo>
                    <a:lnTo>
                      <a:pt x="15670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9B2A047B-FDF2-B804-EAFB-675648838406}"/>
                  </a:ext>
                </a:extLst>
              </p:cNvPr>
              <p:cNvSpPr/>
              <p:nvPr/>
            </p:nvSpPr>
            <p:spPr>
              <a:xfrm rot="899999">
                <a:off x="4617855" y="4312649"/>
                <a:ext cx="15729" cy="56255"/>
              </a:xfrm>
              <a:custGeom>
                <a:avLst/>
                <a:gdLst>
                  <a:gd name="connsiteX0" fmla="*/ -58 w 15729"/>
                  <a:gd name="connsiteY0" fmla="*/ -95 h 56255"/>
                  <a:gd name="connsiteX1" fmla="*/ -58 w 15729"/>
                  <a:gd name="connsiteY1" fmla="*/ 56161 h 56255"/>
                  <a:gd name="connsiteX2" fmla="*/ 15671 w 15729"/>
                  <a:gd name="connsiteY2" fmla="*/ 56161 h 56255"/>
                  <a:gd name="connsiteX3" fmla="*/ 15671 w 15729"/>
                  <a:gd name="connsiteY3" fmla="*/ 15275 h 56255"/>
                  <a:gd name="connsiteX4" fmla="*/ 302 w 15729"/>
                  <a:gd name="connsiteY4" fmla="*/ -95 h 56255"/>
                  <a:gd name="connsiteX5" fmla="*/ -58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58" y="-95"/>
                    </a:moveTo>
                    <a:lnTo>
                      <a:pt x="-58" y="56161"/>
                    </a:lnTo>
                    <a:lnTo>
                      <a:pt x="15671" y="56161"/>
                    </a:lnTo>
                    <a:lnTo>
                      <a:pt x="15671" y="15275"/>
                    </a:lnTo>
                    <a:cubicBezTo>
                      <a:pt x="15671" y="6760"/>
                      <a:pt x="8817" y="-95"/>
                      <a:pt x="302" y="-95"/>
                    </a:cubicBezTo>
                    <a:lnTo>
                      <a:pt x="-58" y="-95"/>
                    </a:lnTo>
                    <a:close/>
                  </a:path>
                </a:pathLst>
              </a:custGeom>
              <a:solidFill>
                <a:srgbClr val="784421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73D380B9-4431-9C0C-077B-33C3B16BBBBE}"/>
                  </a:ext>
                </a:extLst>
              </p:cNvPr>
              <p:cNvSpPr/>
              <p:nvPr/>
            </p:nvSpPr>
            <p:spPr>
              <a:xfrm rot="899999">
                <a:off x="4494490" y="4376278"/>
                <a:ext cx="15729" cy="395709"/>
              </a:xfrm>
              <a:custGeom>
                <a:avLst/>
                <a:gdLst>
                  <a:gd name="connsiteX0" fmla="*/ 15663 w 15729"/>
                  <a:gd name="connsiteY0" fmla="*/ -83 h 395709"/>
                  <a:gd name="connsiteX1" fmla="*/ -67 w 15729"/>
                  <a:gd name="connsiteY1" fmla="*/ -83 h 395709"/>
                  <a:gd name="connsiteX2" fmla="*/ -67 w 15729"/>
                  <a:gd name="connsiteY2" fmla="*/ 380257 h 395709"/>
                  <a:gd name="connsiteX3" fmla="*/ 15302 w 15729"/>
                  <a:gd name="connsiteY3" fmla="*/ 395627 h 395709"/>
                  <a:gd name="connsiteX4" fmla="*/ 15663 w 15729"/>
                  <a:gd name="connsiteY4" fmla="*/ 395627 h 395709"/>
                  <a:gd name="connsiteX5" fmla="*/ 15663 w 15729"/>
                  <a:gd name="connsiteY5" fmla="*/ -83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3" y="-83"/>
                    </a:moveTo>
                    <a:lnTo>
                      <a:pt x="-67" y="-83"/>
                    </a:lnTo>
                    <a:lnTo>
                      <a:pt x="-67" y="380257"/>
                    </a:lnTo>
                    <a:cubicBezTo>
                      <a:pt x="-67" y="388772"/>
                      <a:pt x="6788" y="395627"/>
                      <a:pt x="15302" y="395627"/>
                    </a:cubicBezTo>
                    <a:lnTo>
                      <a:pt x="15663" y="395627"/>
                    </a:lnTo>
                    <a:lnTo>
                      <a:pt x="15663" y="-83"/>
                    </a:lnTo>
                    <a:close/>
                  </a:path>
                </a:pathLst>
              </a:custGeom>
              <a:solidFill>
                <a:srgbClr val="AA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28C63F87-618F-9D7E-D327-9E25C82AD1A9}"/>
                  </a:ext>
                </a:extLst>
              </p:cNvPr>
              <p:cNvSpPr/>
              <p:nvPr/>
            </p:nvSpPr>
            <p:spPr>
              <a:xfrm rot="899999">
                <a:off x="4549742" y="4352198"/>
                <a:ext cx="15729" cy="31458"/>
              </a:xfrm>
              <a:custGeom>
                <a:avLst/>
                <a:gdLst>
                  <a:gd name="connsiteX0" fmla="*/ 15667 w 15729"/>
                  <a:gd name="connsiteY0" fmla="*/ -94 h 31458"/>
                  <a:gd name="connsiteX1" fmla="*/ -63 w 15729"/>
                  <a:gd name="connsiteY1" fmla="*/ -94 h 31458"/>
                  <a:gd name="connsiteX2" fmla="*/ -63 w 15729"/>
                  <a:gd name="connsiteY2" fmla="*/ 31365 h 31458"/>
                  <a:gd name="connsiteX3" fmla="*/ 15667 w 15729"/>
                  <a:gd name="connsiteY3" fmla="*/ 31365 h 31458"/>
                  <a:gd name="connsiteX4" fmla="*/ 15667 w 15729"/>
                  <a:gd name="connsiteY4" fmla="*/ -94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7" y="-94"/>
                    </a:moveTo>
                    <a:lnTo>
                      <a:pt x="-63" y="-94"/>
                    </a:lnTo>
                    <a:lnTo>
                      <a:pt x="-63" y="31365"/>
                    </a:lnTo>
                    <a:lnTo>
                      <a:pt x="15667" y="31365"/>
                    </a:lnTo>
                    <a:lnTo>
                      <a:pt x="15667" y="-94"/>
                    </a:lnTo>
                    <a:close/>
                  </a:path>
                </a:pathLst>
              </a:custGeom>
              <a:solidFill>
                <a:srgbClr val="916F6F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72259029-5474-227D-7355-549375ED5E39}"/>
                  </a:ext>
                </a:extLst>
              </p:cNvPr>
              <p:cNvSpPr/>
              <p:nvPr/>
            </p:nvSpPr>
            <p:spPr>
              <a:xfrm rot="899999">
                <a:off x="4561143" y="4297453"/>
                <a:ext cx="15729" cy="56255"/>
              </a:xfrm>
              <a:custGeom>
                <a:avLst/>
                <a:gdLst>
                  <a:gd name="connsiteX0" fmla="*/ 15308 w 15729"/>
                  <a:gd name="connsiteY0" fmla="*/ -96 h 56255"/>
                  <a:gd name="connsiteX1" fmla="*/ -62 w 15729"/>
                  <a:gd name="connsiteY1" fmla="*/ 15273 h 56255"/>
                  <a:gd name="connsiteX2" fmla="*/ -62 w 15729"/>
                  <a:gd name="connsiteY2" fmla="*/ 56159 h 56255"/>
                  <a:gd name="connsiteX3" fmla="*/ 15668 w 15729"/>
                  <a:gd name="connsiteY3" fmla="*/ 56159 h 56255"/>
                  <a:gd name="connsiteX4" fmla="*/ 15668 w 15729"/>
                  <a:gd name="connsiteY4" fmla="*/ -96 h 56255"/>
                  <a:gd name="connsiteX5" fmla="*/ 15309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8" y="-96"/>
                    </a:moveTo>
                    <a:cubicBezTo>
                      <a:pt x="6794" y="-96"/>
                      <a:pt x="-62" y="6758"/>
                      <a:pt x="-62" y="15273"/>
                    </a:cubicBezTo>
                    <a:lnTo>
                      <a:pt x="-62" y="56159"/>
                    </a:lnTo>
                    <a:lnTo>
                      <a:pt x="15668" y="56159"/>
                    </a:lnTo>
                    <a:lnTo>
                      <a:pt x="15668" y="-96"/>
                    </a:lnTo>
                    <a:lnTo>
                      <a:pt x="15309" y="-96"/>
                    </a:lnTo>
                    <a:close/>
                  </a:path>
                </a:pathLst>
              </a:custGeom>
              <a:solidFill>
                <a:srgbClr val="28170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D0E74E27-B680-E86A-EE24-67511F11CFDD}"/>
                  </a:ext>
                </a:extLst>
              </p:cNvPr>
              <p:cNvSpPr/>
              <p:nvPr/>
            </p:nvSpPr>
            <p:spPr>
              <a:xfrm rot="899999">
                <a:off x="4509031" y="4383858"/>
                <a:ext cx="43225" cy="395709"/>
              </a:xfrm>
              <a:custGeom>
                <a:avLst/>
                <a:gdLst>
                  <a:gd name="connsiteX0" fmla="*/ 43160 w 43225"/>
                  <a:gd name="connsiteY0" fmla="*/ -82 h 395709"/>
                  <a:gd name="connsiteX1" fmla="*/ -66 w 43225"/>
                  <a:gd name="connsiteY1" fmla="*/ -82 h 395709"/>
                  <a:gd name="connsiteX2" fmla="*/ -66 w 43225"/>
                  <a:gd name="connsiteY2" fmla="*/ 395627 h 395709"/>
                  <a:gd name="connsiteX3" fmla="*/ 43160 w 43225"/>
                  <a:gd name="connsiteY3" fmla="*/ 395627 h 395709"/>
                  <a:gd name="connsiteX4" fmla="*/ 43160 w 43225"/>
                  <a:gd name="connsiteY4" fmla="*/ -82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9">
                    <a:moveTo>
                      <a:pt x="43160" y="-82"/>
                    </a:moveTo>
                    <a:lnTo>
                      <a:pt x="-66" y="-82"/>
                    </a:lnTo>
                    <a:lnTo>
                      <a:pt x="-66" y="395627"/>
                    </a:lnTo>
                    <a:lnTo>
                      <a:pt x="43160" y="395627"/>
                    </a:lnTo>
                    <a:lnTo>
                      <a:pt x="43160" y="-82"/>
                    </a:lnTo>
                    <a:close/>
                  </a:path>
                </a:pathLst>
              </a:custGeom>
              <a:solidFill>
                <a:srgbClr val="FF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1C2F9E95-A77C-A474-F763-052B5B26A3EF}"/>
                  </a:ext>
                </a:extLst>
              </p:cNvPr>
              <p:cNvSpPr/>
              <p:nvPr/>
            </p:nvSpPr>
            <p:spPr>
              <a:xfrm rot="899999">
                <a:off x="4564284" y="4359778"/>
                <a:ext cx="43225" cy="31458"/>
              </a:xfrm>
              <a:custGeom>
                <a:avLst/>
                <a:gdLst>
                  <a:gd name="connsiteX0" fmla="*/ 43164 w 43225"/>
                  <a:gd name="connsiteY0" fmla="*/ -93 h 31458"/>
                  <a:gd name="connsiteX1" fmla="*/ -61 w 43225"/>
                  <a:gd name="connsiteY1" fmla="*/ -93 h 31458"/>
                  <a:gd name="connsiteX2" fmla="*/ -61 w 43225"/>
                  <a:gd name="connsiteY2" fmla="*/ 31366 h 31458"/>
                  <a:gd name="connsiteX3" fmla="*/ 43164 w 43225"/>
                  <a:gd name="connsiteY3" fmla="*/ 31366 h 31458"/>
                  <a:gd name="connsiteX4" fmla="*/ 43164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64" y="-93"/>
                    </a:moveTo>
                    <a:lnTo>
                      <a:pt x="-61" y="-93"/>
                    </a:lnTo>
                    <a:lnTo>
                      <a:pt x="-61" y="31366"/>
                    </a:lnTo>
                    <a:lnTo>
                      <a:pt x="43164" y="31366"/>
                    </a:lnTo>
                    <a:lnTo>
                      <a:pt x="43164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11004541-87ED-5717-694E-D9C07C804345}"/>
                  </a:ext>
                </a:extLst>
              </p:cNvPr>
              <p:cNvSpPr/>
              <p:nvPr/>
            </p:nvSpPr>
            <p:spPr>
              <a:xfrm rot="899999">
                <a:off x="4575818" y="4305069"/>
                <a:ext cx="43225" cy="56255"/>
              </a:xfrm>
              <a:custGeom>
                <a:avLst/>
                <a:gdLst>
                  <a:gd name="connsiteX0" fmla="*/ -60 w 43225"/>
                  <a:gd name="connsiteY0" fmla="*/ -96 h 56255"/>
                  <a:gd name="connsiteX1" fmla="*/ -60 w 43225"/>
                  <a:gd name="connsiteY1" fmla="*/ 56160 h 56255"/>
                  <a:gd name="connsiteX2" fmla="*/ 43165 w 43225"/>
                  <a:gd name="connsiteY2" fmla="*/ 56160 h 56255"/>
                  <a:gd name="connsiteX3" fmla="*/ 43165 w 43225"/>
                  <a:gd name="connsiteY3" fmla="*/ -96 h 56255"/>
                  <a:gd name="connsiteX4" fmla="*/ -60 w 43225"/>
                  <a:gd name="connsiteY4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0" y="-96"/>
                    </a:moveTo>
                    <a:lnTo>
                      <a:pt x="-60" y="56160"/>
                    </a:lnTo>
                    <a:lnTo>
                      <a:pt x="43165" y="56160"/>
                    </a:lnTo>
                    <a:lnTo>
                      <a:pt x="43165" y="-96"/>
                    </a:lnTo>
                    <a:lnTo>
                      <a:pt x="-60" y="-96"/>
                    </a:lnTo>
                    <a:close/>
                  </a:path>
                </a:pathLst>
              </a:custGeom>
              <a:solidFill>
                <a:srgbClr val="502D16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8" name="图形 18">
              <a:extLst>
                <a:ext uri="{FF2B5EF4-FFF2-40B4-BE49-F238E27FC236}">
                  <a16:creationId xmlns:a16="http://schemas.microsoft.com/office/drawing/2014/main" id="{7FEB3B23-AE46-F665-D3C1-E37E3C7AE1AC}"/>
                </a:ext>
              </a:extLst>
            </p:cNvPr>
            <p:cNvGrpSpPr/>
            <p:nvPr/>
          </p:nvGrpSpPr>
          <p:grpSpPr>
            <a:xfrm>
              <a:off x="4299928" y="3756568"/>
              <a:ext cx="162052" cy="743087"/>
              <a:chOff x="4299928" y="3756568"/>
              <a:chExt cx="162052" cy="743087"/>
            </a:xfrm>
          </p:grpSpPr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91297D61-BA00-99AF-C90A-7CC0214F68B4}"/>
                  </a:ext>
                </a:extLst>
              </p:cNvPr>
              <p:cNvSpPr/>
              <p:nvPr/>
            </p:nvSpPr>
            <p:spPr>
              <a:xfrm rot="5146925">
                <a:off x="4012459" y="4073972"/>
                <a:ext cx="736979" cy="108128"/>
              </a:xfrm>
              <a:custGeom>
                <a:avLst/>
                <a:gdLst>
                  <a:gd name="connsiteX0" fmla="*/ 1303 w 736979"/>
                  <a:gd name="connsiteY0" fmla="*/ -119 h 108128"/>
                  <a:gd name="connsiteX1" fmla="*/ -77 w 736979"/>
                  <a:gd name="connsiteY1" fmla="*/ 2582 h 108128"/>
                  <a:gd name="connsiteX2" fmla="*/ -77 w 736979"/>
                  <a:gd name="connsiteY2" fmla="*/ 35243 h 108128"/>
                  <a:gd name="connsiteX3" fmla="*/ 736896 w 736979"/>
                  <a:gd name="connsiteY3" fmla="*/ 35243 h 108128"/>
                  <a:gd name="connsiteX4" fmla="*/ 736896 w 736979"/>
                  <a:gd name="connsiteY4" fmla="*/ 2582 h 108128"/>
                  <a:gd name="connsiteX5" fmla="*/ 735516 w 736979"/>
                  <a:gd name="connsiteY5" fmla="*/ -119 h 108128"/>
                  <a:gd name="connsiteX6" fmla="*/ 1309 w 736979"/>
                  <a:gd name="connsiteY6" fmla="*/ -119 h 108128"/>
                  <a:gd name="connsiteX7" fmla="*/ -77 w 736979"/>
                  <a:gd name="connsiteY7" fmla="*/ 72646 h 108128"/>
                  <a:gd name="connsiteX8" fmla="*/ -77 w 736979"/>
                  <a:gd name="connsiteY8" fmla="*/ 105307 h 108128"/>
                  <a:gd name="connsiteX9" fmla="*/ 1303 w 736979"/>
                  <a:gd name="connsiteY9" fmla="*/ 108010 h 108128"/>
                  <a:gd name="connsiteX10" fmla="*/ 735511 w 736979"/>
                  <a:gd name="connsiteY10" fmla="*/ 108010 h 108128"/>
                  <a:gd name="connsiteX11" fmla="*/ 736891 w 736979"/>
                  <a:gd name="connsiteY11" fmla="*/ 105307 h 108128"/>
                  <a:gd name="connsiteX12" fmla="*/ 736891 w 736979"/>
                  <a:gd name="connsiteY12" fmla="*/ 72646 h 108128"/>
                  <a:gd name="connsiteX13" fmla="*/ -83 w 736979"/>
                  <a:gd name="connsiteY13" fmla="*/ 72646 h 10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6979" h="108128">
                    <a:moveTo>
                      <a:pt x="1303" y="-119"/>
                    </a:moveTo>
                    <a:cubicBezTo>
                      <a:pt x="538" y="-119"/>
                      <a:pt x="-77" y="1085"/>
                      <a:pt x="-77" y="2582"/>
                    </a:cubicBezTo>
                    <a:lnTo>
                      <a:pt x="-77" y="35243"/>
                    </a:lnTo>
                    <a:lnTo>
                      <a:pt x="736896" y="35243"/>
                    </a:lnTo>
                    <a:lnTo>
                      <a:pt x="736896" y="2582"/>
                    </a:lnTo>
                    <a:cubicBezTo>
                      <a:pt x="736896" y="1085"/>
                      <a:pt x="736282" y="-119"/>
                      <a:pt x="735516" y="-119"/>
                    </a:cubicBezTo>
                    <a:lnTo>
                      <a:pt x="1309" y="-119"/>
                    </a:lnTo>
                    <a:close/>
                    <a:moveTo>
                      <a:pt x="-77" y="72646"/>
                    </a:moveTo>
                    <a:lnTo>
                      <a:pt x="-77" y="105307"/>
                    </a:lnTo>
                    <a:cubicBezTo>
                      <a:pt x="-77" y="106804"/>
                      <a:pt x="538" y="108010"/>
                      <a:pt x="1303" y="108010"/>
                    </a:cubicBezTo>
                    <a:lnTo>
                      <a:pt x="735511" y="108010"/>
                    </a:lnTo>
                    <a:cubicBezTo>
                      <a:pt x="736275" y="108010"/>
                      <a:pt x="736891" y="106804"/>
                      <a:pt x="736891" y="105307"/>
                    </a:cubicBezTo>
                    <a:lnTo>
                      <a:pt x="736891" y="72646"/>
                    </a:lnTo>
                    <a:lnTo>
                      <a:pt x="-83" y="72646"/>
                    </a:lnTo>
                    <a:close/>
                  </a:path>
                </a:pathLst>
              </a:custGeom>
              <a:solidFill>
                <a:srgbClr val="E3E2DB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69F10B9B-9FF6-784A-7DBD-0CCCE5CBC2D8}"/>
                  </a:ext>
                </a:extLst>
              </p:cNvPr>
              <p:cNvSpPr/>
              <p:nvPr/>
            </p:nvSpPr>
            <p:spPr>
              <a:xfrm rot="5146925">
                <a:off x="4014011" y="4075448"/>
                <a:ext cx="734094" cy="108129"/>
              </a:xfrm>
              <a:custGeom>
                <a:avLst/>
                <a:gdLst>
                  <a:gd name="connsiteX0" fmla="*/ -83 w 734094"/>
                  <a:gd name="connsiteY0" fmla="*/ -118 h 108129"/>
                  <a:gd name="connsiteX1" fmla="*/ -83 w 734094"/>
                  <a:gd name="connsiteY1" fmla="*/ 17533 h 108129"/>
                  <a:gd name="connsiteX2" fmla="*/ 1900 w 734094"/>
                  <a:gd name="connsiteY2" fmla="*/ 17533 h 108129"/>
                  <a:gd name="connsiteX3" fmla="*/ 1900 w 734094"/>
                  <a:gd name="connsiteY3" fmla="*/ -118 h 108129"/>
                  <a:gd name="connsiteX4" fmla="*/ -83 w 734094"/>
                  <a:gd name="connsiteY4" fmla="*/ -118 h 108129"/>
                  <a:gd name="connsiteX5" fmla="*/ 9463 w 734094"/>
                  <a:gd name="connsiteY5" fmla="*/ -118 h 108129"/>
                  <a:gd name="connsiteX6" fmla="*/ 9463 w 734094"/>
                  <a:gd name="connsiteY6" fmla="*/ 17533 h 108129"/>
                  <a:gd name="connsiteX7" fmla="*/ 11446 w 734094"/>
                  <a:gd name="connsiteY7" fmla="*/ 17533 h 108129"/>
                  <a:gd name="connsiteX8" fmla="*/ 11446 w 734094"/>
                  <a:gd name="connsiteY8" fmla="*/ -118 h 108129"/>
                  <a:gd name="connsiteX9" fmla="*/ 9463 w 734094"/>
                  <a:gd name="connsiteY9" fmla="*/ -118 h 108129"/>
                  <a:gd name="connsiteX10" fmla="*/ 18948 w 734094"/>
                  <a:gd name="connsiteY10" fmla="*/ -118 h 108129"/>
                  <a:gd name="connsiteX11" fmla="*/ 18948 w 734094"/>
                  <a:gd name="connsiteY11" fmla="*/ 17533 h 108129"/>
                  <a:gd name="connsiteX12" fmla="*/ 20929 w 734094"/>
                  <a:gd name="connsiteY12" fmla="*/ 17533 h 108129"/>
                  <a:gd name="connsiteX13" fmla="*/ 20929 w 734094"/>
                  <a:gd name="connsiteY13" fmla="*/ -118 h 108129"/>
                  <a:gd name="connsiteX14" fmla="*/ 18948 w 734094"/>
                  <a:gd name="connsiteY14" fmla="*/ -118 h 108129"/>
                  <a:gd name="connsiteX15" fmla="*/ 28494 w 734094"/>
                  <a:gd name="connsiteY15" fmla="*/ -118 h 108129"/>
                  <a:gd name="connsiteX16" fmla="*/ 28494 w 734094"/>
                  <a:gd name="connsiteY16" fmla="*/ 17533 h 108129"/>
                  <a:gd name="connsiteX17" fmla="*/ 30416 w 734094"/>
                  <a:gd name="connsiteY17" fmla="*/ 17533 h 108129"/>
                  <a:gd name="connsiteX18" fmla="*/ 30416 w 734094"/>
                  <a:gd name="connsiteY18" fmla="*/ -118 h 108129"/>
                  <a:gd name="connsiteX19" fmla="*/ 28494 w 734094"/>
                  <a:gd name="connsiteY19" fmla="*/ -118 h 108129"/>
                  <a:gd name="connsiteX20" fmla="*/ 37980 w 734094"/>
                  <a:gd name="connsiteY20" fmla="*/ -118 h 108129"/>
                  <a:gd name="connsiteX21" fmla="*/ 37980 w 734094"/>
                  <a:gd name="connsiteY21" fmla="*/ 17533 h 108129"/>
                  <a:gd name="connsiteX22" fmla="*/ 39960 w 734094"/>
                  <a:gd name="connsiteY22" fmla="*/ 17533 h 108129"/>
                  <a:gd name="connsiteX23" fmla="*/ 39960 w 734094"/>
                  <a:gd name="connsiteY23" fmla="*/ -118 h 108129"/>
                  <a:gd name="connsiteX24" fmla="*/ 37980 w 734094"/>
                  <a:gd name="connsiteY24" fmla="*/ -118 h 108129"/>
                  <a:gd name="connsiteX25" fmla="*/ 47466 w 734094"/>
                  <a:gd name="connsiteY25" fmla="*/ -118 h 108129"/>
                  <a:gd name="connsiteX26" fmla="*/ 47466 w 734094"/>
                  <a:gd name="connsiteY26" fmla="*/ 17533 h 108129"/>
                  <a:gd name="connsiteX27" fmla="*/ 49449 w 734094"/>
                  <a:gd name="connsiteY27" fmla="*/ 17533 h 108129"/>
                  <a:gd name="connsiteX28" fmla="*/ 49449 w 734094"/>
                  <a:gd name="connsiteY28" fmla="*/ -118 h 108129"/>
                  <a:gd name="connsiteX29" fmla="*/ 47466 w 734094"/>
                  <a:gd name="connsiteY29" fmla="*/ -118 h 108129"/>
                  <a:gd name="connsiteX30" fmla="*/ 57012 w 734094"/>
                  <a:gd name="connsiteY30" fmla="*/ -118 h 108129"/>
                  <a:gd name="connsiteX31" fmla="*/ 57012 w 734094"/>
                  <a:gd name="connsiteY31" fmla="*/ 17533 h 108129"/>
                  <a:gd name="connsiteX32" fmla="*/ 58934 w 734094"/>
                  <a:gd name="connsiteY32" fmla="*/ 17533 h 108129"/>
                  <a:gd name="connsiteX33" fmla="*/ 58934 w 734094"/>
                  <a:gd name="connsiteY33" fmla="*/ -118 h 108129"/>
                  <a:gd name="connsiteX34" fmla="*/ 57012 w 734094"/>
                  <a:gd name="connsiteY34" fmla="*/ -118 h 108129"/>
                  <a:gd name="connsiteX35" fmla="*/ 66498 w 734094"/>
                  <a:gd name="connsiteY35" fmla="*/ -118 h 108129"/>
                  <a:gd name="connsiteX36" fmla="*/ 66498 w 734094"/>
                  <a:gd name="connsiteY36" fmla="*/ 17533 h 108129"/>
                  <a:gd name="connsiteX37" fmla="*/ 68481 w 734094"/>
                  <a:gd name="connsiteY37" fmla="*/ 17533 h 108129"/>
                  <a:gd name="connsiteX38" fmla="*/ 68481 w 734094"/>
                  <a:gd name="connsiteY38" fmla="*/ -118 h 108129"/>
                  <a:gd name="connsiteX39" fmla="*/ 66498 w 734094"/>
                  <a:gd name="connsiteY39" fmla="*/ -118 h 108129"/>
                  <a:gd name="connsiteX40" fmla="*/ 75984 w 734094"/>
                  <a:gd name="connsiteY40" fmla="*/ -118 h 108129"/>
                  <a:gd name="connsiteX41" fmla="*/ 75984 w 734094"/>
                  <a:gd name="connsiteY41" fmla="*/ 17533 h 108129"/>
                  <a:gd name="connsiteX42" fmla="*/ 77967 w 734094"/>
                  <a:gd name="connsiteY42" fmla="*/ 17533 h 108129"/>
                  <a:gd name="connsiteX43" fmla="*/ 77967 w 734094"/>
                  <a:gd name="connsiteY43" fmla="*/ -118 h 108129"/>
                  <a:gd name="connsiteX44" fmla="*/ 75984 w 734094"/>
                  <a:gd name="connsiteY44" fmla="*/ -118 h 108129"/>
                  <a:gd name="connsiteX45" fmla="*/ 85530 w 734094"/>
                  <a:gd name="connsiteY45" fmla="*/ -118 h 108129"/>
                  <a:gd name="connsiteX46" fmla="*/ 85530 w 734094"/>
                  <a:gd name="connsiteY46" fmla="*/ 17533 h 108129"/>
                  <a:gd name="connsiteX47" fmla="*/ 87451 w 734094"/>
                  <a:gd name="connsiteY47" fmla="*/ 17533 h 108129"/>
                  <a:gd name="connsiteX48" fmla="*/ 87451 w 734094"/>
                  <a:gd name="connsiteY48" fmla="*/ -118 h 108129"/>
                  <a:gd name="connsiteX49" fmla="*/ 85530 w 734094"/>
                  <a:gd name="connsiteY49" fmla="*/ -118 h 108129"/>
                  <a:gd name="connsiteX50" fmla="*/ 95016 w 734094"/>
                  <a:gd name="connsiteY50" fmla="*/ -118 h 108129"/>
                  <a:gd name="connsiteX51" fmla="*/ 95016 w 734094"/>
                  <a:gd name="connsiteY51" fmla="*/ 17533 h 108129"/>
                  <a:gd name="connsiteX52" fmla="*/ 96999 w 734094"/>
                  <a:gd name="connsiteY52" fmla="*/ 17533 h 108129"/>
                  <a:gd name="connsiteX53" fmla="*/ 96999 w 734094"/>
                  <a:gd name="connsiteY53" fmla="*/ -118 h 108129"/>
                  <a:gd name="connsiteX54" fmla="*/ 95016 w 734094"/>
                  <a:gd name="connsiteY54" fmla="*/ -118 h 108129"/>
                  <a:gd name="connsiteX55" fmla="*/ 104502 w 734094"/>
                  <a:gd name="connsiteY55" fmla="*/ -118 h 108129"/>
                  <a:gd name="connsiteX56" fmla="*/ 104502 w 734094"/>
                  <a:gd name="connsiteY56" fmla="*/ 17533 h 108129"/>
                  <a:gd name="connsiteX57" fmla="*/ 106485 w 734094"/>
                  <a:gd name="connsiteY57" fmla="*/ 17533 h 108129"/>
                  <a:gd name="connsiteX58" fmla="*/ 106485 w 734094"/>
                  <a:gd name="connsiteY58" fmla="*/ -118 h 108129"/>
                  <a:gd name="connsiteX59" fmla="*/ 104502 w 734094"/>
                  <a:gd name="connsiteY59" fmla="*/ -118 h 108129"/>
                  <a:gd name="connsiteX60" fmla="*/ 114048 w 734094"/>
                  <a:gd name="connsiteY60" fmla="*/ -118 h 108129"/>
                  <a:gd name="connsiteX61" fmla="*/ 114048 w 734094"/>
                  <a:gd name="connsiteY61" fmla="*/ 17533 h 108129"/>
                  <a:gd name="connsiteX62" fmla="*/ 116028 w 734094"/>
                  <a:gd name="connsiteY62" fmla="*/ 17533 h 108129"/>
                  <a:gd name="connsiteX63" fmla="*/ 116028 w 734094"/>
                  <a:gd name="connsiteY63" fmla="*/ -118 h 108129"/>
                  <a:gd name="connsiteX64" fmla="*/ 114048 w 734094"/>
                  <a:gd name="connsiteY64" fmla="*/ -118 h 108129"/>
                  <a:gd name="connsiteX65" fmla="*/ 123534 w 734094"/>
                  <a:gd name="connsiteY65" fmla="*/ -118 h 108129"/>
                  <a:gd name="connsiteX66" fmla="*/ 123534 w 734094"/>
                  <a:gd name="connsiteY66" fmla="*/ 17533 h 108129"/>
                  <a:gd name="connsiteX67" fmla="*/ 125517 w 734094"/>
                  <a:gd name="connsiteY67" fmla="*/ 17533 h 108129"/>
                  <a:gd name="connsiteX68" fmla="*/ 125517 w 734094"/>
                  <a:gd name="connsiteY68" fmla="*/ -118 h 108129"/>
                  <a:gd name="connsiteX69" fmla="*/ 123534 w 734094"/>
                  <a:gd name="connsiteY69" fmla="*/ -118 h 108129"/>
                  <a:gd name="connsiteX70" fmla="*/ 133080 w 734094"/>
                  <a:gd name="connsiteY70" fmla="*/ -118 h 108129"/>
                  <a:gd name="connsiteX71" fmla="*/ 133080 w 734094"/>
                  <a:gd name="connsiteY71" fmla="*/ 17533 h 108129"/>
                  <a:gd name="connsiteX72" fmla="*/ 135001 w 734094"/>
                  <a:gd name="connsiteY72" fmla="*/ 17533 h 108129"/>
                  <a:gd name="connsiteX73" fmla="*/ 135001 w 734094"/>
                  <a:gd name="connsiteY73" fmla="*/ -118 h 108129"/>
                  <a:gd name="connsiteX74" fmla="*/ 133080 w 734094"/>
                  <a:gd name="connsiteY74" fmla="*/ -118 h 108129"/>
                  <a:gd name="connsiteX75" fmla="*/ 142566 w 734094"/>
                  <a:gd name="connsiteY75" fmla="*/ -118 h 108129"/>
                  <a:gd name="connsiteX76" fmla="*/ 142566 w 734094"/>
                  <a:gd name="connsiteY76" fmla="*/ 17533 h 108129"/>
                  <a:gd name="connsiteX77" fmla="*/ 144549 w 734094"/>
                  <a:gd name="connsiteY77" fmla="*/ 17533 h 108129"/>
                  <a:gd name="connsiteX78" fmla="*/ 144549 w 734094"/>
                  <a:gd name="connsiteY78" fmla="*/ -118 h 108129"/>
                  <a:gd name="connsiteX79" fmla="*/ 142566 w 734094"/>
                  <a:gd name="connsiteY79" fmla="*/ -118 h 108129"/>
                  <a:gd name="connsiteX80" fmla="*/ 152052 w 734094"/>
                  <a:gd name="connsiteY80" fmla="*/ -118 h 108129"/>
                  <a:gd name="connsiteX81" fmla="*/ 152052 w 734094"/>
                  <a:gd name="connsiteY81" fmla="*/ 17533 h 108129"/>
                  <a:gd name="connsiteX82" fmla="*/ 154032 w 734094"/>
                  <a:gd name="connsiteY82" fmla="*/ 17533 h 108129"/>
                  <a:gd name="connsiteX83" fmla="*/ 154032 w 734094"/>
                  <a:gd name="connsiteY83" fmla="*/ -118 h 108129"/>
                  <a:gd name="connsiteX84" fmla="*/ 152052 w 734094"/>
                  <a:gd name="connsiteY84" fmla="*/ -118 h 108129"/>
                  <a:gd name="connsiteX85" fmla="*/ 161598 w 734094"/>
                  <a:gd name="connsiteY85" fmla="*/ -118 h 108129"/>
                  <a:gd name="connsiteX86" fmla="*/ 161598 w 734094"/>
                  <a:gd name="connsiteY86" fmla="*/ 17533 h 108129"/>
                  <a:gd name="connsiteX87" fmla="*/ 163519 w 734094"/>
                  <a:gd name="connsiteY87" fmla="*/ 17533 h 108129"/>
                  <a:gd name="connsiteX88" fmla="*/ 163519 w 734094"/>
                  <a:gd name="connsiteY88" fmla="*/ -118 h 108129"/>
                  <a:gd name="connsiteX89" fmla="*/ 161598 w 734094"/>
                  <a:gd name="connsiteY89" fmla="*/ -118 h 108129"/>
                  <a:gd name="connsiteX90" fmla="*/ 171084 w 734094"/>
                  <a:gd name="connsiteY90" fmla="*/ -118 h 108129"/>
                  <a:gd name="connsiteX91" fmla="*/ 171084 w 734094"/>
                  <a:gd name="connsiteY91" fmla="*/ 17533 h 108129"/>
                  <a:gd name="connsiteX92" fmla="*/ 173067 w 734094"/>
                  <a:gd name="connsiteY92" fmla="*/ 17533 h 108129"/>
                  <a:gd name="connsiteX93" fmla="*/ 173067 w 734094"/>
                  <a:gd name="connsiteY93" fmla="*/ -118 h 108129"/>
                  <a:gd name="connsiteX94" fmla="*/ 171084 w 734094"/>
                  <a:gd name="connsiteY94" fmla="*/ -118 h 108129"/>
                  <a:gd name="connsiteX95" fmla="*/ 180570 w 734094"/>
                  <a:gd name="connsiteY95" fmla="*/ -118 h 108129"/>
                  <a:gd name="connsiteX96" fmla="*/ 180570 w 734094"/>
                  <a:gd name="connsiteY96" fmla="*/ 17533 h 108129"/>
                  <a:gd name="connsiteX97" fmla="*/ 182549 w 734094"/>
                  <a:gd name="connsiteY97" fmla="*/ 17533 h 108129"/>
                  <a:gd name="connsiteX98" fmla="*/ 182549 w 734094"/>
                  <a:gd name="connsiteY98" fmla="*/ -118 h 108129"/>
                  <a:gd name="connsiteX99" fmla="*/ 180570 w 734094"/>
                  <a:gd name="connsiteY99" fmla="*/ -118 h 108129"/>
                  <a:gd name="connsiteX100" fmla="*/ 190116 w 734094"/>
                  <a:gd name="connsiteY100" fmla="*/ -118 h 108129"/>
                  <a:gd name="connsiteX101" fmla="*/ 190116 w 734094"/>
                  <a:gd name="connsiteY101" fmla="*/ 17533 h 108129"/>
                  <a:gd name="connsiteX102" fmla="*/ 192037 w 734094"/>
                  <a:gd name="connsiteY102" fmla="*/ 17533 h 108129"/>
                  <a:gd name="connsiteX103" fmla="*/ 192037 w 734094"/>
                  <a:gd name="connsiteY103" fmla="*/ -118 h 108129"/>
                  <a:gd name="connsiteX104" fmla="*/ 190116 w 734094"/>
                  <a:gd name="connsiteY104" fmla="*/ -118 h 108129"/>
                  <a:gd name="connsiteX105" fmla="*/ 199602 w 734094"/>
                  <a:gd name="connsiteY105" fmla="*/ -118 h 108129"/>
                  <a:gd name="connsiteX106" fmla="*/ 199602 w 734094"/>
                  <a:gd name="connsiteY106" fmla="*/ 17533 h 108129"/>
                  <a:gd name="connsiteX107" fmla="*/ 201585 w 734094"/>
                  <a:gd name="connsiteY107" fmla="*/ 17533 h 108129"/>
                  <a:gd name="connsiteX108" fmla="*/ 201585 w 734094"/>
                  <a:gd name="connsiteY108" fmla="*/ -118 h 108129"/>
                  <a:gd name="connsiteX109" fmla="*/ 199602 w 734094"/>
                  <a:gd name="connsiteY109" fmla="*/ -118 h 108129"/>
                  <a:gd name="connsiteX110" fmla="*/ 209088 w 734094"/>
                  <a:gd name="connsiteY110" fmla="*/ -118 h 108129"/>
                  <a:gd name="connsiteX111" fmla="*/ 209088 w 734094"/>
                  <a:gd name="connsiteY111" fmla="*/ 17533 h 108129"/>
                  <a:gd name="connsiteX112" fmla="*/ 211071 w 734094"/>
                  <a:gd name="connsiteY112" fmla="*/ 17533 h 108129"/>
                  <a:gd name="connsiteX113" fmla="*/ 211071 w 734094"/>
                  <a:gd name="connsiteY113" fmla="*/ -118 h 108129"/>
                  <a:gd name="connsiteX114" fmla="*/ 209088 w 734094"/>
                  <a:gd name="connsiteY114" fmla="*/ -118 h 108129"/>
                  <a:gd name="connsiteX115" fmla="*/ 218634 w 734094"/>
                  <a:gd name="connsiteY115" fmla="*/ -118 h 108129"/>
                  <a:gd name="connsiteX116" fmla="*/ 218634 w 734094"/>
                  <a:gd name="connsiteY116" fmla="*/ 17533 h 108129"/>
                  <a:gd name="connsiteX117" fmla="*/ 220617 w 734094"/>
                  <a:gd name="connsiteY117" fmla="*/ 17533 h 108129"/>
                  <a:gd name="connsiteX118" fmla="*/ 220617 w 734094"/>
                  <a:gd name="connsiteY118" fmla="*/ -118 h 108129"/>
                  <a:gd name="connsiteX119" fmla="*/ 218634 w 734094"/>
                  <a:gd name="connsiteY119" fmla="*/ -118 h 108129"/>
                  <a:gd name="connsiteX120" fmla="*/ 228120 w 734094"/>
                  <a:gd name="connsiteY120" fmla="*/ -118 h 108129"/>
                  <a:gd name="connsiteX121" fmla="*/ 228120 w 734094"/>
                  <a:gd name="connsiteY121" fmla="*/ 17533 h 108129"/>
                  <a:gd name="connsiteX122" fmla="*/ 230103 w 734094"/>
                  <a:gd name="connsiteY122" fmla="*/ 17533 h 108129"/>
                  <a:gd name="connsiteX123" fmla="*/ 230103 w 734094"/>
                  <a:gd name="connsiteY123" fmla="*/ -118 h 108129"/>
                  <a:gd name="connsiteX124" fmla="*/ 228120 w 734094"/>
                  <a:gd name="connsiteY124" fmla="*/ -118 h 108129"/>
                  <a:gd name="connsiteX125" fmla="*/ 237666 w 734094"/>
                  <a:gd name="connsiteY125" fmla="*/ -118 h 108129"/>
                  <a:gd name="connsiteX126" fmla="*/ 237666 w 734094"/>
                  <a:gd name="connsiteY126" fmla="*/ 17533 h 108129"/>
                  <a:gd name="connsiteX127" fmla="*/ 239587 w 734094"/>
                  <a:gd name="connsiteY127" fmla="*/ 17533 h 108129"/>
                  <a:gd name="connsiteX128" fmla="*/ 239587 w 734094"/>
                  <a:gd name="connsiteY128" fmla="*/ -118 h 108129"/>
                  <a:gd name="connsiteX129" fmla="*/ 237666 w 734094"/>
                  <a:gd name="connsiteY129" fmla="*/ -118 h 108129"/>
                  <a:gd name="connsiteX130" fmla="*/ 247151 w 734094"/>
                  <a:gd name="connsiteY130" fmla="*/ -118 h 108129"/>
                  <a:gd name="connsiteX131" fmla="*/ 247151 w 734094"/>
                  <a:gd name="connsiteY131" fmla="*/ 17533 h 108129"/>
                  <a:gd name="connsiteX132" fmla="*/ 249132 w 734094"/>
                  <a:gd name="connsiteY132" fmla="*/ 17533 h 108129"/>
                  <a:gd name="connsiteX133" fmla="*/ 249132 w 734094"/>
                  <a:gd name="connsiteY133" fmla="*/ -118 h 108129"/>
                  <a:gd name="connsiteX134" fmla="*/ 247151 w 734094"/>
                  <a:gd name="connsiteY134" fmla="*/ -118 h 108129"/>
                  <a:gd name="connsiteX135" fmla="*/ 256637 w 734094"/>
                  <a:gd name="connsiteY135" fmla="*/ -118 h 108129"/>
                  <a:gd name="connsiteX136" fmla="*/ 256637 w 734094"/>
                  <a:gd name="connsiteY136" fmla="*/ 17533 h 108129"/>
                  <a:gd name="connsiteX137" fmla="*/ 258621 w 734094"/>
                  <a:gd name="connsiteY137" fmla="*/ 17533 h 108129"/>
                  <a:gd name="connsiteX138" fmla="*/ 258621 w 734094"/>
                  <a:gd name="connsiteY138" fmla="*/ -118 h 108129"/>
                  <a:gd name="connsiteX139" fmla="*/ 256637 w 734094"/>
                  <a:gd name="connsiteY139" fmla="*/ -118 h 108129"/>
                  <a:gd name="connsiteX140" fmla="*/ 266183 w 734094"/>
                  <a:gd name="connsiteY140" fmla="*/ -118 h 108129"/>
                  <a:gd name="connsiteX141" fmla="*/ 266183 w 734094"/>
                  <a:gd name="connsiteY141" fmla="*/ 17533 h 108129"/>
                  <a:gd name="connsiteX142" fmla="*/ 268105 w 734094"/>
                  <a:gd name="connsiteY142" fmla="*/ 17533 h 108129"/>
                  <a:gd name="connsiteX143" fmla="*/ 268105 w 734094"/>
                  <a:gd name="connsiteY143" fmla="*/ -118 h 108129"/>
                  <a:gd name="connsiteX144" fmla="*/ 266183 w 734094"/>
                  <a:gd name="connsiteY144" fmla="*/ -118 h 108129"/>
                  <a:gd name="connsiteX145" fmla="*/ 275669 w 734094"/>
                  <a:gd name="connsiteY145" fmla="*/ -118 h 108129"/>
                  <a:gd name="connsiteX146" fmla="*/ 275669 w 734094"/>
                  <a:gd name="connsiteY146" fmla="*/ 17533 h 108129"/>
                  <a:gd name="connsiteX147" fmla="*/ 277649 w 734094"/>
                  <a:gd name="connsiteY147" fmla="*/ 17533 h 108129"/>
                  <a:gd name="connsiteX148" fmla="*/ 277649 w 734094"/>
                  <a:gd name="connsiteY148" fmla="*/ -118 h 108129"/>
                  <a:gd name="connsiteX149" fmla="*/ 275669 w 734094"/>
                  <a:gd name="connsiteY149" fmla="*/ -118 h 108129"/>
                  <a:gd name="connsiteX150" fmla="*/ 285155 w 734094"/>
                  <a:gd name="connsiteY150" fmla="*/ -118 h 108129"/>
                  <a:gd name="connsiteX151" fmla="*/ 285155 w 734094"/>
                  <a:gd name="connsiteY151" fmla="*/ 17533 h 108129"/>
                  <a:gd name="connsiteX152" fmla="*/ 287138 w 734094"/>
                  <a:gd name="connsiteY152" fmla="*/ 17533 h 108129"/>
                  <a:gd name="connsiteX153" fmla="*/ 287138 w 734094"/>
                  <a:gd name="connsiteY153" fmla="*/ -118 h 108129"/>
                  <a:gd name="connsiteX154" fmla="*/ 285155 w 734094"/>
                  <a:gd name="connsiteY154" fmla="*/ -118 h 108129"/>
                  <a:gd name="connsiteX155" fmla="*/ 294701 w 734094"/>
                  <a:gd name="connsiteY155" fmla="*/ -118 h 108129"/>
                  <a:gd name="connsiteX156" fmla="*/ 294701 w 734094"/>
                  <a:gd name="connsiteY156" fmla="*/ 17533 h 108129"/>
                  <a:gd name="connsiteX157" fmla="*/ 296623 w 734094"/>
                  <a:gd name="connsiteY157" fmla="*/ 17533 h 108129"/>
                  <a:gd name="connsiteX158" fmla="*/ 296623 w 734094"/>
                  <a:gd name="connsiteY158" fmla="*/ -118 h 108129"/>
                  <a:gd name="connsiteX159" fmla="*/ 294701 w 734094"/>
                  <a:gd name="connsiteY159" fmla="*/ -118 h 108129"/>
                  <a:gd name="connsiteX160" fmla="*/ 304187 w 734094"/>
                  <a:gd name="connsiteY160" fmla="*/ -118 h 108129"/>
                  <a:gd name="connsiteX161" fmla="*/ 304187 w 734094"/>
                  <a:gd name="connsiteY161" fmla="*/ 17533 h 108129"/>
                  <a:gd name="connsiteX162" fmla="*/ 306170 w 734094"/>
                  <a:gd name="connsiteY162" fmla="*/ 17533 h 108129"/>
                  <a:gd name="connsiteX163" fmla="*/ 306170 w 734094"/>
                  <a:gd name="connsiteY163" fmla="*/ -118 h 108129"/>
                  <a:gd name="connsiteX164" fmla="*/ 304187 w 734094"/>
                  <a:gd name="connsiteY164" fmla="*/ -118 h 108129"/>
                  <a:gd name="connsiteX165" fmla="*/ 313673 w 734094"/>
                  <a:gd name="connsiteY165" fmla="*/ -118 h 108129"/>
                  <a:gd name="connsiteX166" fmla="*/ 313673 w 734094"/>
                  <a:gd name="connsiteY166" fmla="*/ 17533 h 108129"/>
                  <a:gd name="connsiteX167" fmla="*/ 315653 w 734094"/>
                  <a:gd name="connsiteY167" fmla="*/ 17533 h 108129"/>
                  <a:gd name="connsiteX168" fmla="*/ 315653 w 734094"/>
                  <a:gd name="connsiteY168" fmla="*/ -118 h 108129"/>
                  <a:gd name="connsiteX169" fmla="*/ 313673 w 734094"/>
                  <a:gd name="connsiteY169" fmla="*/ -118 h 108129"/>
                  <a:gd name="connsiteX170" fmla="*/ 323219 w 734094"/>
                  <a:gd name="connsiteY170" fmla="*/ -118 h 108129"/>
                  <a:gd name="connsiteX171" fmla="*/ 323219 w 734094"/>
                  <a:gd name="connsiteY171" fmla="*/ 17533 h 108129"/>
                  <a:gd name="connsiteX172" fmla="*/ 325140 w 734094"/>
                  <a:gd name="connsiteY172" fmla="*/ 17533 h 108129"/>
                  <a:gd name="connsiteX173" fmla="*/ 325140 w 734094"/>
                  <a:gd name="connsiteY173" fmla="*/ -118 h 108129"/>
                  <a:gd name="connsiteX174" fmla="*/ 323219 w 734094"/>
                  <a:gd name="connsiteY174" fmla="*/ -118 h 108129"/>
                  <a:gd name="connsiteX175" fmla="*/ 332705 w 734094"/>
                  <a:gd name="connsiteY175" fmla="*/ -118 h 108129"/>
                  <a:gd name="connsiteX176" fmla="*/ 332705 w 734094"/>
                  <a:gd name="connsiteY176" fmla="*/ 17533 h 108129"/>
                  <a:gd name="connsiteX177" fmla="*/ 334688 w 734094"/>
                  <a:gd name="connsiteY177" fmla="*/ 17533 h 108129"/>
                  <a:gd name="connsiteX178" fmla="*/ 334688 w 734094"/>
                  <a:gd name="connsiteY178" fmla="*/ -118 h 108129"/>
                  <a:gd name="connsiteX179" fmla="*/ 332705 w 734094"/>
                  <a:gd name="connsiteY179" fmla="*/ -118 h 108129"/>
                  <a:gd name="connsiteX180" fmla="*/ 342191 w 734094"/>
                  <a:gd name="connsiteY180" fmla="*/ -118 h 108129"/>
                  <a:gd name="connsiteX181" fmla="*/ 342191 w 734094"/>
                  <a:gd name="connsiteY181" fmla="*/ 17533 h 108129"/>
                  <a:gd name="connsiteX182" fmla="*/ 344174 w 734094"/>
                  <a:gd name="connsiteY182" fmla="*/ 17533 h 108129"/>
                  <a:gd name="connsiteX183" fmla="*/ 344174 w 734094"/>
                  <a:gd name="connsiteY183" fmla="*/ -118 h 108129"/>
                  <a:gd name="connsiteX184" fmla="*/ 342191 w 734094"/>
                  <a:gd name="connsiteY184" fmla="*/ -118 h 108129"/>
                  <a:gd name="connsiteX185" fmla="*/ 351737 w 734094"/>
                  <a:gd name="connsiteY185" fmla="*/ -118 h 108129"/>
                  <a:gd name="connsiteX186" fmla="*/ 351737 w 734094"/>
                  <a:gd name="connsiteY186" fmla="*/ 17533 h 108129"/>
                  <a:gd name="connsiteX187" fmla="*/ 353720 w 734094"/>
                  <a:gd name="connsiteY187" fmla="*/ 17533 h 108129"/>
                  <a:gd name="connsiteX188" fmla="*/ 353720 w 734094"/>
                  <a:gd name="connsiteY188" fmla="*/ -118 h 108129"/>
                  <a:gd name="connsiteX189" fmla="*/ 351737 w 734094"/>
                  <a:gd name="connsiteY189" fmla="*/ -118 h 108129"/>
                  <a:gd name="connsiteX190" fmla="*/ 361223 w 734094"/>
                  <a:gd name="connsiteY190" fmla="*/ -118 h 108129"/>
                  <a:gd name="connsiteX191" fmla="*/ 361223 w 734094"/>
                  <a:gd name="connsiteY191" fmla="*/ 17533 h 108129"/>
                  <a:gd name="connsiteX192" fmla="*/ 363206 w 734094"/>
                  <a:gd name="connsiteY192" fmla="*/ 17533 h 108129"/>
                  <a:gd name="connsiteX193" fmla="*/ 363206 w 734094"/>
                  <a:gd name="connsiteY193" fmla="*/ -118 h 108129"/>
                  <a:gd name="connsiteX194" fmla="*/ 361223 w 734094"/>
                  <a:gd name="connsiteY194" fmla="*/ -118 h 108129"/>
                  <a:gd name="connsiteX195" fmla="*/ 370769 w 734094"/>
                  <a:gd name="connsiteY195" fmla="*/ -118 h 108129"/>
                  <a:gd name="connsiteX196" fmla="*/ 370769 w 734094"/>
                  <a:gd name="connsiteY196" fmla="*/ 17533 h 108129"/>
                  <a:gd name="connsiteX197" fmla="*/ 372690 w 734094"/>
                  <a:gd name="connsiteY197" fmla="*/ 17533 h 108129"/>
                  <a:gd name="connsiteX198" fmla="*/ 372690 w 734094"/>
                  <a:gd name="connsiteY198" fmla="*/ -118 h 108129"/>
                  <a:gd name="connsiteX199" fmla="*/ 370769 w 734094"/>
                  <a:gd name="connsiteY199" fmla="*/ -118 h 108129"/>
                  <a:gd name="connsiteX200" fmla="*/ 380255 w 734094"/>
                  <a:gd name="connsiteY200" fmla="*/ -118 h 108129"/>
                  <a:gd name="connsiteX201" fmla="*/ 380255 w 734094"/>
                  <a:gd name="connsiteY201" fmla="*/ 17533 h 108129"/>
                  <a:gd name="connsiteX202" fmla="*/ 382238 w 734094"/>
                  <a:gd name="connsiteY202" fmla="*/ 17533 h 108129"/>
                  <a:gd name="connsiteX203" fmla="*/ 382238 w 734094"/>
                  <a:gd name="connsiteY203" fmla="*/ -118 h 108129"/>
                  <a:gd name="connsiteX204" fmla="*/ 380255 w 734094"/>
                  <a:gd name="connsiteY204" fmla="*/ -118 h 108129"/>
                  <a:gd name="connsiteX205" fmla="*/ 389741 w 734094"/>
                  <a:gd name="connsiteY205" fmla="*/ -118 h 108129"/>
                  <a:gd name="connsiteX206" fmla="*/ 389741 w 734094"/>
                  <a:gd name="connsiteY206" fmla="*/ 17533 h 108129"/>
                  <a:gd name="connsiteX207" fmla="*/ 391721 w 734094"/>
                  <a:gd name="connsiteY207" fmla="*/ 17533 h 108129"/>
                  <a:gd name="connsiteX208" fmla="*/ 391721 w 734094"/>
                  <a:gd name="connsiteY208" fmla="*/ -118 h 108129"/>
                  <a:gd name="connsiteX209" fmla="*/ 389741 w 734094"/>
                  <a:gd name="connsiteY209" fmla="*/ -118 h 108129"/>
                  <a:gd name="connsiteX210" fmla="*/ 399287 w 734094"/>
                  <a:gd name="connsiteY210" fmla="*/ -118 h 108129"/>
                  <a:gd name="connsiteX211" fmla="*/ 399287 w 734094"/>
                  <a:gd name="connsiteY211" fmla="*/ 17533 h 108129"/>
                  <a:gd name="connsiteX212" fmla="*/ 401208 w 734094"/>
                  <a:gd name="connsiteY212" fmla="*/ 17533 h 108129"/>
                  <a:gd name="connsiteX213" fmla="*/ 401208 w 734094"/>
                  <a:gd name="connsiteY213" fmla="*/ -118 h 108129"/>
                  <a:gd name="connsiteX214" fmla="*/ 399287 w 734094"/>
                  <a:gd name="connsiteY214" fmla="*/ -118 h 108129"/>
                  <a:gd name="connsiteX215" fmla="*/ 408773 w 734094"/>
                  <a:gd name="connsiteY215" fmla="*/ -118 h 108129"/>
                  <a:gd name="connsiteX216" fmla="*/ 408773 w 734094"/>
                  <a:gd name="connsiteY216" fmla="*/ 17533 h 108129"/>
                  <a:gd name="connsiteX217" fmla="*/ 410752 w 734094"/>
                  <a:gd name="connsiteY217" fmla="*/ 17533 h 108129"/>
                  <a:gd name="connsiteX218" fmla="*/ 410752 w 734094"/>
                  <a:gd name="connsiteY218" fmla="*/ -118 h 108129"/>
                  <a:gd name="connsiteX219" fmla="*/ 408773 w 734094"/>
                  <a:gd name="connsiteY219" fmla="*/ -118 h 108129"/>
                  <a:gd name="connsiteX220" fmla="*/ 418259 w 734094"/>
                  <a:gd name="connsiteY220" fmla="*/ -118 h 108129"/>
                  <a:gd name="connsiteX221" fmla="*/ 418259 w 734094"/>
                  <a:gd name="connsiteY221" fmla="*/ 17533 h 108129"/>
                  <a:gd name="connsiteX222" fmla="*/ 420242 w 734094"/>
                  <a:gd name="connsiteY222" fmla="*/ 17533 h 108129"/>
                  <a:gd name="connsiteX223" fmla="*/ 420242 w 734094"/>
                  <a:gd name="connsiteY223" fmla="*/ -118 h 108129"/>
                  <a:gd name="connsiteX224" fmla="*/ 418259 w 734094"/>
                  <a:gd name="connsiteY224" fmla="*/ -118 h 108129"/>
                  <a:gd name="connsiteX225" fmla="*/ 427805 w 734094"/>
                  <a:gd name="connsiteY225" fmla="*/ -118 h 108129"/>
                  <a:gd name="connsiteX226" fmla="*/ 427805 w 734094"/>
                  <a:gd name="connsiteY226" fmla="*/ 17533 h 108129"/>
                  <a:gd name="connsiteX227" fmla="*/ 429726 w 734094"/>
                  <a:gd name="connsiteY227" fmla="*/ 17533 h 108129"/>
                  <a:gd name="connsiteX228" fmla="*/ 429726 w 734094"/>
                  <a:gd name="connsiteY228" fmla="*/ -118 h 108129"/>
                  <a:gd name="connsiteX229" fmla="*/ 427805 w 734094"/>
                  <a:gd name="connsiteY229" fmla="*/ -118 h 108129"/>
                  <a:gd name="connsiteX230" fmla="*/ 437291 w 734094"/>
                  <a:gd name="connsiteY230" fmla="*/ -118 h 108129"/>
                  <a:gd name="connsiteX231" fmla="*/ 437291 w 734094"/>
                  <a:gd name="connsiteY231" fmla="*/ 17533 h 108129"/>
                  <a:gd name="connsiteX232" fmla="*/ 439274 w 734094"/>
                  <a:gd name="connsiteY232" fmla="*/ 17533 h 108129"/>
                  <a:gd name="connsiteX233" fmla="*/ 439274 w 734094"/>
                  <a:gd name="connsiteY233" fmla="*/ -118 h 108129"/>
                  <a:gd name="connsiteX234" fmla="*/ 437291 w 734094"/>
                  <a:gd name="connsiteY234" fmla="*/ -118 h 108129"/>
                  <a:gd name="connsiteX235" fmla="*/ 446777 w 734094"/>
                  <a:gd name="connsiteY235" fmla="*/ -118 h 108129"/>
                  <a:gd name="connsiteX236" fmla="*/ 446777 w 734094"/>
                  <a:gd name="connsiteY236" fmla="*/ 17533 h 108129"/>
                  <a:gd name="connsiteX237" fmla="*/ 448760 w 734094"/>
                  <a:gd name="connsiteY237" fmla="*/ 17533 h 108129"/>
                  <a:gd name="connsiteX238" fmla="*/ 448760 w 734094"/>
                  <a:gd name="connsiteY238" fmla="*/ -118 h 108129"/>
                  <a:gd name="connsiteX239" fmla="*/ 446777 w 734094"/>
                  <a:gd name="connsiteY239" fmla="*/ -118 h 108129"/>
                  <a:gd name="connsiteX240" fmla="*/ 456323 w 734094"/>
                  <a:gd name="connsiteY240" fmla="*/ -118 h 108129"/>
                  <a:gd name="connsiteX241" fmla="*/ 456323 w 734094"/>
                  <a:gd name="connsiteY241" fmla="*/ 17533 h 108129"/>
                  <a:gd name="connsiteX242" fmla="*/ 458306 w 734094"/>
                  <a:gd name="connsiteY242" fmla="*/ 17533 h 108129"/>
                  <a:gd name="connsiteX243" fmla="*/ 458306 w 734094"/>
                  <a:gd name="connsiteY243" fmla="*/ -118 h 108129"/>
                  <a:gd name="connsiteX244" fmla="*/ 456323 w 734094"/>
                  <a:gd name="connsiteY244" fmla="*/ -118 h 108129"/>
                  <a:gd name="connsiteX245" fmla="*/ 465809 w 734094"/>
                  <a:gd name="connsiteY245" fmla="*/ -118 h 108129"/>
                  <a:gd name="connsiteX246" fmla="*/ 465809 w 734094"/>
                  <a:gd name="connsiteY246" fmla="*/ 17533 h 108129"/>
                  <a:gd name="connsiteX247" fmla="*/ 467792 w 734094"/>
                  <a:gd name="connsiteY247" fmla="*/ 17533 h 108129"/>
                  <a:gd name="connsiteX248" fmla="*/ 467792 w 734094"/>
                  <a:gd name="connsiteY248" fmla="*/ -118 h 108129"/>
                  <a:gd name="connsiteX249" fmla="*/ 465809 w 734094"/>
                  <a:gd name="connsiteY249" fmla="*/ -118 h 108129"/>
                  <a:gd name="connsiteX250" fmla="*/ 475354 w 734094"/>
                  <a:gd name="connsiteY250" fmla="*/ -118 h 108129"/>
                  <a:gd name="connsiteX251" fmla="*/ 475354 w 734094"/>
                  <a:gd name="connsiteY251" fmla="*/ 17533 h 108129"/>
                  <a:gd name="connsiteX252" fmla="*/ 477276 w 734094"/>
                  <a:gd name="connsiteY252" fmla="*/ 17533 h 108129"/>
                  <a:gd name="connsiteX253" fmla="*/ 477276 w 734094"/>
                  <a:gd name="connsiteY253" fmla="*/ -118 h 108129"/>
                  <a:gd name="connsiteX254" fmla="*/ 475354 w 734094"/>
                  <a:gd name="connsiteY254" fmla="*/ -118 h 108129"/>
                  <a:gd name="connsiteX255" fmla="*/ 484840 w 734094"/>
                  <a:gd name="connsiteY255" fmla="*/ -118 h 108129"/>
                  <a:gd name="connsiteX256" fmla="*/ 484840 w 734094"/>
                  <a:gd name="connsiteY256" fmla="*/ 17533 h 108129"/>
                  <a:gd name="connsiteX257" fmla="*/ 486821 w 734094"/>
                  <a:gd name="connsiteY257" fmla="*/ 17533 h 108129"/>
                  <a:gd name="connsiteX258" fmla="*/ 486821 w 734094"/>
                  <a:gd name="connsiteY258" fmla="*/ -118 h 108129"/>
                  <a:gd name="connsiteX259" fmla="*/ 484840 w 734094"/>
                  <a:gd name="connsiteY259" fmla="*/ -118 h 108129"/>
                  <a:gd name="connsiteX260" fmla="*/ 494326 w 734094"/>
                  <a:gd name="connsiteY260" fmla="*/ -118 h 108129"/>
                  <a:gd name="connsiteX261" fmla="*/ 494326 w 734094"/>
                  <a:gd name="connsiteY261" fmla="*/ 17533 h 108129"/>
                  <a:gd name="connsiteX262" fmla="*/ 496310 w 734094"/>
                  <a:gd name="connsiteY262" fmla="*/ 17533 h 108129"/>
                  <a:gd name="connsiteX263" fmla="*/ 496310 w 734094"/>
                  <a:gd name="connsiteY263" fmla="*/ -118 h 108129"/>
                  <a:gd name="connsiteX264" fmla="*/ 494326 w 734094"/>
                  <a:gd name="connsiteY264" fmla="*/ -118 h 108129"/>
                  <a:gd name="connsiteX265" fmla="*/ 503872 w 734094"/>
                  <a:gd name="connsiteY265" fmla="*/ -118 h 108129"/>
                  <a:gd name="connsiteX266" fmla="*/ 503872 w 734094"/>
                  <a:gd name="connsiteY266" fmla="*/ 17533 h 108129"/>
                  <a:gd name="connsiteX267" fmla="*/ 505794 w 734094"/>
                  <a:gd name="connsiteY267" fmla="*/ 17533 h 108129"/>
                  <a:gd name="connsiteX268" fmla="*/ 505794 w 734094"/>
                  <a:gd name="connsiteY268" fmla="*/ -118 h 108129"/>
                  <a:gd name="connsiteX269" fmla="*/ 503872 w 734094"/>
                  <a:gd name="connsiteY269" fmla="*/ -118 h 108129"/>
                  <a:gd name="connsiteX270" fmla="*/ 513358 w 734094"/>
                  <a:gd name="connsiteY270" fmla="*/ -118 h 108129"/>
                  <a:gd name="connsiteX271" fmla="*/ 513358 w 734094"/>
                  <a:gd name="connsiteY271" fmla="*/ 17533 h 108129"/>
                  <a:gd name="connsiteX272" fmla="*/ 515341 w 734094"/>
                  <a:gd name="connsiteY272" fmla="*/ 17533 h 108129"/>
                  <a:gd name="connsiteX273" fmla="*/ 515341 w 734094"/>
                  <a:gd name="connsiteY273" fmla="*/ -118 h 108129"/>
                  <a:gd name="connsiteX274" fmla="*/ 513358 w 734094"/>
                  <a:gd name="connsiteY274" fmla="*/ -118 h 108129"/>
                  <a:gd name="connsiteX275" fmla="*/ 522844 w 734094"/>
                  <a:gd name="connsiteY275" fmla="*/ -118 h 108129"/>
                  <a:gd name="connsiteX276" fmla="*/ 522844 w 734094"/>
                  <a:gd name="connsiteY276" fmla="*/ 17533 h 108129"/>
                  <a:gd name="connsiteX277" fmla="*/ 524825 w 734094"/>
                  <a:gd name="connsiteY277" fmla="*/ 17533 h 108129"/>
                  <a:gd name="connsiteX278" fmla="*/ 524825 w 734094"/>
                  <a:gd name="connsiteY278" fmla="*/ -118 h 108129"/>
                  <a:gd name="connsiteX279" fmla="*/ 522844 w 734094"/>
                  <a:gd name="connsiteY279" fmla="*/ -118 h 108129"/>
                  <a:gd name="connsiteX280" fmla="*/ 532390 w 734094"/>
                  <a:gd name="connsiteY280" fmla="*/ -118 h 108129"/>
                  <a:gd name="connsiteX281" fmla="*/ 532390 w 734094"/>
                  <a:gd name="connsiteY281" fmla="*/ 17533 h 108129"/>
                  <a:gd name="connsiteX282" fmla="*/ 534311 w 734094"/>
                  <a:gd name="connsiteY282" fmla="*/ 17533 h 108129"/>
                  <a:gd name="connsiteX283" fmla="*/ 534311 w 734094"/>
                  <a:gd name="connsiteY283" fmla="*/ -118 h 108129"/>
                  <a:gd name="connsiteX284" fmla="*/ 532390 w 734094"/>
                  <a:gd name="connsiteY284" fmla="*/ -118 h 108129"/>
                  <a:gd name="connsiteX285" fmla="*/ 541876 w 734094"/>
                  <a:gd name="connsiteY285" fmla="*/ -118 h 108129"/>
                  <a:gd name="connsiteX286" fmla="*/ 541876 w 734094"/>
                  <a:gd name="connsiteY286" fmla="*/ 17533 h 108129"/>
                  <a:gd name="connsiteX287" fmla="*/ 543859 w 734094"/>
                  <a:gd name="connsiteY287" fmla="*/ 17533 h 108129"/>
                  <a:gd name="connsiteX288" fmla="*/ 543859 w 734094"/>
                  <a:gd name="connsiteY288" fmla="*/ -118 h 108129"/>
                  <a:gd name="connsiteX289" fmla="*/ 541876 w 734094"/>
                  <a:gd name="connsiteY289" fmla="*/ -118 h 108129"/>
                  <a:gd name="connsiteX290" fmla="*/ 551362 w 734094"/>
                  <a:gd name="connsiteY290" fmla="*/ -118 h 108129"/>
                  <a:gd name="connsiteX291" fmla="*/ 551362 w 734094"/>
                  <a:gd name="connsiteY291" fmla="*/ 17533 h 108129"/>
                  <a:gd name="connsiteX292" fmla="*/ 553342 w 734094"/>
                  <a:gd name="connsiteY292" fmla="*/ 17533 h 108129"/>
                  <a:gd name="connsiteX293" fmla="*/ 553342 w 734094"/>
                  <a:gd name="connsiteY293" fmla="*/ -118 h 108129"/>
                  <a:gd name="connsiteX294" fmla="*/ 551362 w 734094"/>
                  <a:gd name="connsiteY294" fmla="*/ -118 h 108129"/>
                  <a:gd name="connsiteX295" fmla="*/ 560908 w 734094"/>
                  <a:gd name="connsiteY295" fmla="*/ -118 h 108129"/>
                  <a:gd name="connsiteX296" fmla="*/ 560908 w 734094"/>
                  <a:gd name="connsiteY296" fmla="*/ 17533 h 108129"/>
                  <a:gd name="connsiteX297" fmla="*/ 562829 w 734094"/>
                  <a:gd name="connsiteY297" fmla="*/ 17533 h 108129"/>
                  <a:gd name="connsiteX298" fmla="*/ 562829 w 734094"/>
                  <a:gd name="connsiteY298" fmla="*/ -118 h 108129"/>
                  <a:gd name="connsiteX299" fmla="*/ 560908 w 734094"/>
                  <a:gd name="connsiteY299" fmla="*/ -118 h 108129"/>
                  <a:gd name="connsiteX300" fmla="*/ 570394 w 734094"/>
                  <a:gd name="connsiteY300" fmla="*/ -118 h 108129"/>
                  <a:gd name="connsiteX301" fmla="*/ 570394 w 734094"/>
                  <a:gd name="connsiteY301" fmla="*/ 17533 h 108129"/>
                  <a:gd name="connsiteX302" fmla="*/ 572377 w 734094"/>
                  <a:gd name="connsiteY302" fmla="*/ 17533 h 108129"/>
                  <a:gd name="connsiteX303" fmla="*/ 572377 w 734094"/>
                  <a:gd name="connsiteY303" fmla="*/ -118 h 108129"/>
                  <a:gd name="connsiteX304" fmla="*/ 570394 w 734094"/>
                  <a:gd name="connsiteY304" fmla="*/ -118 h 108129"/>
                  <a:gd name="connsiteX305" fmla="*/ 579880 w 734094"/>
                  <a:gd name="connsiteY305" fmla="*/ -118 h 108129"/>
                  <a:gd name="connsiteX306" fmla="*/ 579880 w 734094"/>
                  <a:gd name="connsiteY306" fmla="*/ 17533 h 108129"/>
                  <a:gd name="connsiteX307" fmla="*/ 581863 w 734094"/>
                  <a:gd name="connsiteY307" fmla="*/ 17533 h 108129"/>
                  <a:gd name="connsiteX308" fmla="*/ 581863 w 734094"/>
                  <a:gd name="connsiteY308" fmla="*/ -118 h 108129"/>
                  <a:gd name="connsiteX309" fmla="*/ 579880 w 734094"/>
                  <a:gd name="connsiteY309" fmla="*/ -118 h 108129"/>
                  <a:gd name="connsiteX310" fmla="*/ 589426 w 734094"/>
                  <a:gd name="connsiteY310" fmla="*/ -118 h 108129"/>
                  <a:gd name="connsiteX311" fmla="*/ 589426 w 734094"/>
                  <a:gd name="connsiteY311" fmla="*/ 17533 h 108129"/>
                  <a:gd name="connsiteX312" fmla="*/ 591409 w 734094"/>
                  <a:gd name="connsiteY312" fmla="*/ 17533 h 108129"/>
                  <a:gd name="connsiteX313" fmla="*/ 591409 w 734094"/>
                  <a:gd name="connsiteY313" fmla="*/ -118 h 108129"/>
                  <a:gd name="connsiteX314" fmla="*/ 589426 w 734094"/>
                  <a:gd name="connsiteY314" fmla="*/ -118 h 108129"/>
                  <a:gd name="connsiteX315" fmla="*/ 598912 w 734094"/>
                  <a:gd name="connsiteY315" fmla="*/ -118 h 108129"/>
                  <a:gd name="connsiteX316" fmla="*/ 598912 w 734094"/>
                  <a:gd name="connsiteY316" fmla="*/ 17533 h 108129"/>
                  <a:gd name="connsiteX317" fmla="*/ 600895 w 734094"/>
                  <a:gd name="connsiteY317" fmla="*/ 17533 h 108129"/>
                  <a:gd name="connsiteX318" fmla="*/ 600895 w 734094"/>
                  <a:gd name="connsiteY318" fmla="*/ -118 h 108129"/>
                  <a:gd name="connsiteX319" fmla="*/ 598912 w 734094"/>
                  <a:gd name="connsiteY319" fmla="*/ -118 h 108129"/>
                  <a:gd name="connsiteX320" fmla="*/ 608458 w 734094"/>
                  <a:gd name="connsiteY320" fmla="*/ -118 h 108129"/>
                  <a:gd name="connsiteX321" fmla="*/ 608458 w 734094"/>
                  <a:gd name="connsiteY321" fmla="*/ 17533 h 108129"/>
                  <a:gd name="connsiteX322" fmla="*/ 610379 w 734094"/>
                  <a:gd name="connsiteY322" fmla="*/ 17533 h 108129"/>
                  <a:gd name="connsiteX323" fmla="*/ 610379 w 734094"/>
                  <a:gd name="connsiteY323" fmla="*/ -118 h 108129"/>
                  <a:gd name="connsiteX324" fmla="*/ 608458 w 734094"/>
                  <a:gd name="connsiteY324" fmla="*/ -118 h 108129"/>
                  <a:gd name="connsiteX325" fmla="*/ 617944 w 734094"/>
                  <a:gd name="connsiteY325" fmla="*/ -118 h 108129"/>
                  <a:gd name="connsiteX326" fmla="*/ 617944 w 734094"/>
                  <a:gd name="connsiteY326" fmla="*/ 17533 h 108129"/>
                  <a:gd name="connsiteX327" fmla="*/ 619924 w 734094"/>
                  <a:gd name="connsiteY327" fmla="*/ 17533 h 108129"/>
                  <a:gd name="connsiteX328" fmla="*/ 619924 w 734094"/>
                  <a:gd name="connsiteY328" fmla="*/ -118 h 108129"/>
                  <a:gd name="connsiteX329" fmla="*/ 617944 w 734094"/>
                  <a:gd name="connsiteY329" fmla="*/ -118 h 108129"/>
                  <a:gd name="connsiteX330" fmla="*/ 627430 w 734094"/>
                  <a:gd name="connsiteY330" fmla="*/ -118 h 108129"/>
                  <a:gd name="connsiteX331" fmla="*/ 627430 w 734094"/>
                  <a:gd name="connsiteY331" fmla="*/ 17533 h 108129"/>
                  <a:gd name="connsiteX332" fmla="*/ 629413 w 734094"/>
                  <a:gd name="connsiteY332" fmla="*/ 17533 h 108129"/>
                  <a:gd name="connsiteX333" fmla="*/ 629413 w 734094"/>
                  <a:gd name="connsiteY333" fmla="*/ -118 h 108129"/>
                  <a:gd name="connsiteX334" fmla="*/ 627430 w 734094"/>
                  <a:gd name="connsiteY334" fmla="*/ -118 h 108129"/>
                  <a:gd name="connsiteX335" fmla="*/ 636976 w 734094"/>
                  <a:gd name="connsiteY335" fmla="*/ -118 h 108129"/>
                  <a:gd name="connsiteX336" fmla="*/ 636976 w 734094"/>
                  <a:gd name="connsiteY336" fmla="*/ 17533 h 108129"/>
                  <a:gd name="connsiteX337" fmla="*/ 638897 w 734094"/>
                  <a:gd name="connsiteY337" fmla="*/ 17533 h 108129"/>
                  <a:gd name="connsiteX338" fmla="*/ 638897 w 734094"/>
                  <a:gd name="connsiteY338" fmla="*/ -118 h 108129"/>
                  <a:gd name="connsiteX339" fmla="*/ 636976 w 734094"/>
                  <a:gd name="connsiteY339" fmla="*/ -118 h 108129"/>
                  <a:gd name="connsiteX340" fmla="*/ 646462 w 734094"/>
                  <a:gd name="connsiteY340" fmla="*/ -118 h 108129"/>
                  <a:gd name="connsiteX341" fmla="*/ 646462 w 734094"/>
                  <a:gd name="connsiteY341" fmla="*/ 17533 h 108129"/>
                  <a:gd name="connsiteX342" fmla="*/ 648441 w 734094"/>
                  <a:gd name="connsiteY342" fmla="*/ 17533 h 108129"/>
                  <a:gd name="connsiteX343" fmla="*/ 648441 w 734094"/>
                  <a:gd name="connsiteY343" fmla="*/ -118 h 108129"/>
                  <a:gd name="connsiteX344" fmla="*/ 646462 w 734094"/>
                  <a:gd name="connsiteY344" fmla="*/ -118 h 108129"/>
                  <a:gd name="connsiteX345" fmla="*/ 655948 w 734094"/>
                  <a:gd name="connsiteY345" fmla="*/ -118 h 108129"/>
                  <a:gd name="connsiteX346" fmla="*/ 655948 w 734094"/>
                  <a:gd name="connsiteY346" fmla="*/ 17533 h 108129"/>
                  <a:gd name="connsiteX347" fmla="*/ 657931 w 734094"/>
                  <a:gd name="connsiteY347" fmla="*/ 17533 h 108129"/>
                  <a:gd name="connsiteX348" fmla="*/ 657931 w 734094"/>
                  <a:gd name="connsiteY348" fmla="*/ -118 h 108129"/>
                  <a:gd name="connsiteX349" fmla="*/ 655948 w 734094"/>
                  <a:gd name="connsiteY349" fmla="*/ -118 h 108129"/>
                  <a:gd name="connsiteX350" fmla="*/ 665494 w 734094"/>
                  <a:gd name="connsiteY350" fmla="*/ -118 h 108129"/>
                  <a:gd name="connsiteX351" fmla="*/ 665494 w 734094"/>
                  <a:gd name="connsiteY351" fmla="*/ 17533 h 108129"/>
                  <a:gd name="connsiteX352" fmla="*/ 667415 w 734094"/>
                  <a:gd name="connsiteY352" fmla="*/ 17533 h 108129"/>
                  <a:gd name="connsiteX353" fmla="*/ 667415 w 734094"/>
                  <a:gd name="connsiteY353" fmla="*/ -118 h 108129"/>
                  <a:gd name="connsiteX354" fmla="*/ 665494 w 734094"/>
                  <a:gd name="connsiteY354" fmla="*/ -118 h 108129"/>
                  <a:gd name="connsiteX355" fmla="*/ 674980 w 734094"/>
                  <a:gd name="connsiteY355" fmla="*/ -118 h 108129"/>
                  <a:gd name="connsiteX356" fmla="*/ 674980 w 734094"/>
                  <a:gd name="connsiteY356" fmla="*/ 17533 h 108129"/>
                  <a:gd name="connsiteX357" fmla="*/ 676963 w 734094"/>
                  <a:gd name="connsiteY357" fmla="*/ 17533 h 108129"/>
                  <a:gd name="connsiteX358" fmla="*/ 676963 w 734094"/>
                  <a:gd name="connsiteY358" fmla="*/ -118 h 108129"/>
                  <a:gd name="connsiteX359" fmla="*/ 674980 w 734094"/>
                  <a:gd name="connsiteY359" fmla="*/ -118 h 108129"/>
                  <a:gd name="connsiteX360" fmla="*/ 684466 w 734094"/>
                  <a:gd name="connsiteY360" fmla="*/ -118 h 108129"/>
                  <a:gd name="connsiteX361" fmla="*/ 684466 w 734094"/>
                  <a:gd name="connsiteY361" fmla="*/ 17533 h 108129"/>
                  <a:gd name="connsiteX362" fmla="*/ 686445 w 734094"/>
                  <a:gd name="connsiteY362" fmla="*/ 17533 h 108129"/>
                  <a:gd name="connsiteX363" fmla="*/ 686445 w 734094"/>
                  <a:gd name="connsiteY363" fmla="*/ -118 h 108129"/>
                  <a:gd name="connsiteX364" fmla="*/ 684466 w 734094"/>
                  <a:gd name="connsiteY364" fmla="*/ -118 h 108129"/>
                  <a:gd name="connsiteX365" fmla="*/ 694012 w 734094"/>
                  <a:gd name="connsiteY365" fmla="*/ -118 h 108129"/>
                  <a:gd name="connsiteX366" fmla="*/ 694012 w 734094"/>
                  <a:gd name="connsiteY366" fmla="*/ 17533 h 108129"/>
                  <a:gd name="connsiteX367" fmla="*/ 695995 w 734094"/>
                  <a:gd name="connsiteY367" fmla="*/ 17533 h 108129"/>
                  <a:gd name="connsiteX368" fmla="*/ 695995 w 734094"/>
                  <a:gd name="connsiteY368" fmla="*/ -118 h 108129"/>
                  <a:gd name="connsiteX369" fmla="*/ 694012 w 734094"/>
                  <a:gd name="connsiteY369" fmla="*/ -118 h 108129"/>
                  <a:gd name="connsiteX370" fmla="*/ 703497 w 734094"/>
                  <a:gd name="connsiteY370" fmla="*/ -118 h 108129"/>
                  <a:gd name="connsiteX371" fmla="*/ 703497 w 734094"/>
                  <a:gd name="connsiteY371" fmla="*/ 17533 h 108129"/>
                  <a:gd name="connsiteX372" fmla="*/ 705481 w 734094"/>
                  <a:gd name="connsiteY372" fmla="*/ 17533 h 108129"/>
                  <a:gd name="connsiteX373" fmla="*/ 705481 w 734094"/>
                  <a:gd name="connsiteY373" fmla="*/ -118 h 108129"/>
                  <a:gd name="connsiteX374" fmla="*/ 703497 w 734094"/>
                  <a:gd name="connsiteY374" fmla="*/ -118 h 108129"/>
                  <a:gd name="connsiteX375" fmla="*/ 713043 w 734094"/>
                  <a:gd name="connsiteY375" fmla="*/ -118 h 108129"/>
                  <a:gd name="connsiteX376" fmla="*/ 713043 w 734094"/>
                  <a:gd name="connsiteY376" fmla="*/ 17533 h 108129"/>
                  <a:gd name="connsiteX377" fmla="*/ 714965 w 734094"/>
                  <a:gd name="connsiteY377" fmla="*/ 17533 h 108129"/>
                  <a:gd name="connsiteX378" fmla="*/ 714965 w 734094"/>
                  <a:gd name="connsiteY378" fmla="*/ -118 h 108129"/>
                  <a:gd name="connsiteX379" fmla="*/ 713043 w 734094"/>
                  <a:gd name="connsiteY379" fmla="*/ -118 h 108129"/>
                  <a:gd name="connsiteX380" fmla="*/ 722529 w 734094"/>
                  <a:gd name="connsiteY380" fmla="*/ -118 h 108129"/>
                  <a:gd name="connsiteX381" fmla="*/ 722529 w 734094"/>
                  <a:gd name="connsiteY381" fmla="*/ 17533 h 108129"/>
                  <a:gd name="connsiteX382" fmla="*/ 724513 w 734094"/>
                  <a:gd name="connsiteY382" fmla="*/ 17533 h 108129"/>
                  <a:gd name="connsiteX383" fmla="*/ 724513 w 734094"/>
                  <a:gd name="connsiteY383" fmla="*/ -118 h 108129"/>
                  <a:gd name="connsiteX384" fmla="*/ 722529 w 734094"/>
                  <a:gd name="connsiteY384" fmla="*/ -118 h 108129"/>
                  <a:gd name="connsiteX385" fmla="*/ 732015 w 734094"/>
                  <a:gd name="connsiteY385" fmla="*/ -118 h 108129"/>
                  <a:gd name="connsiteX386" fmla="*/ 732015 w 734094"/>
                  <a:gd name="connsiteY386" fmla="*/ 17533 h 108129"/>
                  <a:gd name="connsiteX387" fmla="*/ 733998 w 734094"/>
                  <a:gd name="connsiteY387" fmla="*/ 17533 h 108129"/>
                  <a:gd name="connsiteX388" fmla="*/ 733998 w 734094"/>
                  <a:gd name="connsiteY388" fmla="*/ 1203 h 108129"/>
                  <a:gd name="connsiteX389" fmla="*/ 732618 w 734094"/>
                  <a:gd name="connsiteY389" fmla="*/ -119 h 108129"/>
                  <a:gd name="connsiteX390" fmla="*/ 732018 w 734094"/>
                  <a:gd name="connsiteY390" fmla="*/ -119 h 108129"/>
                  <a:gd name="connsiteX391" fmla="*/ -71 w 734094"/>
                  <a:gd name="connsiteY391" fmla="*/ 90360 h 108129"/>
                  <a:gd name="connsiteX392" fmla="*/ -71 w 734094"/>
                  <a:gd name="connsiteY392" fmla="*/ 108011 h 108129"/>
                  <a:gd name="connsiteX393" fmla="*/ 1912 w 734094"/>
                  <a:gd name="connsiteY393" fmla="*/ 108011 h 108129"/>
                  <a:gd name="connsiteX394" fmla="*/ 1912 w 734094"/>
                  <a:gd name="connsiteY394" fmla="*/ 90360 h 108129"/>
                  <a:gd name="connsiteX395" fmla="*/ -71 w 734094"/>
                  <a:gd name="connsiteY395" fmla="*/ 90360 h 108129"/>
                  <a:gd name="connsiteX396" fmla="*/ 9475 w 734094"/>
                  <a:gd name="connsiteY396" fmla="*/ 90360 h 108129"/>
                  <a:gd name="connsiteX397" fmla="*/ 9475 w 734094"/>
                  <a:gd name="connsiteY397" fmla="*/ 108011 h 108129"/>
                  <a:gd name="connsiteX398" fmla="*/ 11458 w 734094"/>
                  <a:gd name="connsiteY398" fmla="*/ 108011 h 108129"/>
                  <a:gd name="connsiteX399" fmla="*/ 11458 w 734094"/>
                  <a:gd name="connsiteY399" fmla="*/ 90360 h 108129"/>
                  <a:gd name="connsiteX400" fmla="*/ 9475 w 734094"/>
                  <a:gd name="connsiteY400" fmla="*/ 90360 h 108129"/>
                  <a:gd name="connsiteX401" fmla="*/ 18961 w 734094"/>
                  <a:gd name="connsiteY401" fmla="*/ 90360 h 108129"/>
                  <a:gd name="connsiteX402" fmla="*/ 18961 w 734094"/>
                  <a:gd name="connsiteY402" fmla="*/ 108011 h 108129"/>
                  <a:gd name="connsiteX403" fmla="*/ 20941 w 734094"/>
                  <a:gd name="connsiteY403" fmla="*/ 108011 h 108129"/>
                  <a:gd name="connsiteX404" fmla="*/ 20941 w 734094"/>
                  <a:gd name="connsiteY404" fmla="*/ 90360 h 108129"/>
                  <a:gd name="connsiteX405" fmla="*/ 18961 w 734094"/>
                  <a:gd name="connsiteY405" fmla="*/ 90360 h 108129"/>
                  <a:gd name="connsiteX406" fmla="*/ 28507 w 734094"/>
                  <a:gd name="connsiteY406" fmla="*/ 90360 h 108129"/>
                  <a:gd name="connsiteX407" fmla="*/ 28507 w 734094"/>
                  <a:gd name="connsiteY407" fmla="*/ 108011 h 108129"/>
                  <a:gd name="connsiteX408" fmla="*/ 30428 w 734094"/>
                  <a:gd name="connsiteY408" fmla="*/ 108011 h 108129"/>
                  <a:gd name="connsiteX409" fmla="*/ 30428 w 734094"/>
                  <a:gd name="connsiteY409" fmla="*/ 90360 h 108129"/>
                  <a:gd name="connsiteX410" fmla="*/ 28507 w 734094"/>
                  <a:gd name="connsiteY410" fmla="*/ 90360 h 108129"/>
                  <a:gd name="connsiteX411" fmla="*/ 37993 w 734094"/>
                  <a:gd name="connsiteY411" fmla="*/ 90360 h 108129"/>
                  <a:gd name="connsiteX412" fmla="*/ 37993 w 734094"/>
                  <a:gd name="connsiteY412" fmla="*/ 108011 h 108129"/>
                  <a:gd name="connsiteX413" fmla="*/ 39973 w 734094"/>
                  <a:gd name="connsiteY413" fmla="*/ 108011 h 108129"/>
                  <a:gd name="connsiteX414" fmla="*/ 39973 w 734094"/>
                  <a:gd name="connsiteY414" fmla="*/ 90360 h 108129"/>
                  <a:gd name="connsiteX415" fmla="*/ 37993 w 734094"/>
                  <a:gd name="connsiteY415" fmla="*/ 90360 h 108129"/>
                  <a:gd name="connsiteX416" fmla="*/ 47479 w 734094"/>
                  <a:gd name="connsiteY416" fmla="*/ 90360 h 108129"/>
                  <a:gd name="connsiteX417" fmla="*/ 47479 w 734094"/>
                  <a:gd name="connsiteY417" fmla="*/ 108011 h 108129"/>
                  <a:gd name="connsiteX418" fmla="*/ 49462 w 734094"/>
                  <a:gd name="connsiteY418" fmla="*/ 108011 h 108129"/>
                  <a:gd name="connsiteX419" fmla="*/ 49462 w 734094"/>
                  <a:gd name="connsiteY419" fmla="*/ 90360 h 108129"/>
                  <a:gd name="connsiteX420" fmla="*/ 47479 w 734094"/>
                  <a:gd name="connsiteY420" fmla="*/ 90360 h 108129"/>
                  <a:gd name="connsiteX421" fmla="*/ 57025 w 734094"/>
                  <a:gd name="connsiteY421" fmla="*/ 90360 h 108129"/>
                  <a:gd name="connsiteX422" fmla="*/ 57025 w 734094"/>
                  <a:gd name="connsiteY422" fmla="*/ 108011 h 108129"/>
                  <a:gd name="connsiteX423" fmla="*/ 58946 w 734094"/>
                  <a:gd name="connsiteY423" fmla="*/ 108011 h 108129"/>
                  <a:gd name="connsiteX424" fmla="*/ 58946 w 734094"/>
                  <a:gd name="connsiteY424" fmla="*/ 90360 h 108129"/>
                  <a:gd name="connsiteX425" fmla="*/ 57025 w 734094"/>
                  <a:gd name="connsiteY425" fmla="*/ 90360 h 108129"/>
                  <a:gd name="connsiteX426" fmla="*/ 66510 w 734094"/>
                  <a:gd name="connsiteY426" fmla="*/ 90360 h 108129"/>
                  <a:gd name="connsiteX427" fmla="*/ 66510 w 734094"/>
                  <a:gd name="connsiteY427" fmla="*/ 108011 h 108129"/>
                  <a:gd name="connsiteX428" fmla="*/ 68494 w 734094"/>
                  <a:gd name="connsiteY428" fmla="*/ 108011 h 108129"/>
                  <a:gd name="connsiteX429" fmla="*/ 68494 w 734094"/>
                  <a:gd name="connsiteY429" fmla="*/ 90360 h 108129"/>
                  <a:gd name="connsiteX430" fmla="*/ 66510 w 734094"/>
                  <a:gd name="connsiteY430" fmla="*/ 90360 h 108129"/>
                  <a:gd name="connsiteX431" fmla="*/ 75996 w 734094"/>
                  <a:gd name="connsiteY431" fmla="*/ 90360 h 108129"/>
                  <a:gd name="connsiteX432" fmla="*/ 75996 w 734094"/>
                  <a:gd name="connsiteY432" fmla="*/ 108011 h 108129"/>
                  <a:gd name="connsiteX433" fmla="*/ 77980 w 734094"/>
                  <a:gd name="connsiteY433" fmla="*/ 108011 h 108129"/>
                  <a:gd name="connsiteX434" fmla="*/ 77980 w 734094"/>
                  <a:gd name="connsiteY434" fmla="*/ 90360 h 108129"/>
                  <a:gd name="connsiteX435" fmla="*/ 75996 w 734094"/>
                  <a:gd name="connsiteY435" fmla="*/ 90360 h 108129"/>
                  <a:gd name="connsiteX436" fmla="*/ 85542 w 734094"/>
                  <a:gd name="connsiteY436" fmla="*/ 90360 h 108129"/>
                  <a:gd name="connsiteX437" fmla="*/ 85542 w 734094"/>
                  <a:gd name="connsiteY437" fmla="*/ 108011 h 108129"/>
                  <a:gd name="connsiteX438" fmla="*/ 87464 w 734094"/>
                  <a:gd name="connsiteY438" fmla="*/ 108011 h 108129"/>
                  <a:gd name="connsiteX439" fmla="*/ 87464 w 734094"/>
                  <a:gd name="connsiteY439" fmla="*/ 90360 h 108129"/>
                  <a:gd name="connsiteX440" fmla="*/ 85542 w 734094"/>
                  <a:gd name="connsiteY440" fmla="*/ 90360 h 108129"/>
                  <a:gd name="connsiteX441" fmla="*/ 95028 w 734094"/>
                  <a:gd name="connsiteY441" fmla="*/ 90360 h 108129"/>
                  <a:gd name="connsiteX442" fmla="*/ 95028 w 734094"/>
                  <a:gd name="connsiteY442" fmla="*/ 108011 h 108129"/>
                  <a:gd name="connsiteX443" fmla="*/ 97011 w 734094"/>
                  <a:gd name="connsiteY443" fmla="*/ 108011 h 108129"/>
                  <a:gd name="connsiteX444" fmla="*/ 97011 w 734094"/>
                  <a:gd name="connsiteY444" fmla="*/ 90360 h 108129"/>
                  <a:gd name="connsiteX445" fmla="*/ 95028 w 734094"/>
                  <a:gd name="connsiteY445" fmla="*/ 90360 h 108129"/>
                  <a:gd name="connsiteX446" fmla="*/ 104514 w 734094"/>
                  <a:gd name="connsiteY446" fmla="*/ 90360 h 108129"/>
                  <a:gd name="connsiteX447" fmla="*/ 104514 w 734094"/>
                  <a:gd name="connsiteY447" fmla="*/ 108011 h 108129"/>
                  <a:gd name="connsiteX448" fmla="*/ 106497 w 734094"/>
                  <a:gd name="connsiteY448" fmla="*/ 108011 h 108129"/>
                  <a:gd name="connsiteX449" fmla="*/ 106497 w 734094"/>
                  <a:gd name="connsiteY449" fmla="*/ 90360 h 108129"/>
                  <a:gd name="connsiteX450" fmla="*/ 104514 w 734094"/>
                  <a:gd name="connsiteY450" fmla="*/ 90360 h 108129"/>
                  <a:gd name="connsiteX451" fmla="*/ 114060 w 734094"/>
                  <a:gd name="connsiteY451" fmla="*/ 90360 h 108129"/>
                  <a:gd name="connsiteX452" fmla="*/ 114060 w 734094"/>
                  <a:gd name="connsiteY452" fmla="*/ 108011 h 108129"/>
                  <a:gd name="connsiteX453" fmla="*/ 116041 w 734094"/>
                  <a:gd name="connsiteY453" fmla="*/ 108011 h 108129"/>
                  <a:gd name="connsiteX454" fmla="*/ 116041 w 734094"/>
                  <a:gd name="connsiteY454" fmla="*/ 90360 h 108129"/>
                  <a:gd name="connsiteX455" fmla="*/ 114060 w 734094"/>
                  <a:gd name="connsiteY455" fmla="*/ 90360 h 108129"/>
                  <a:gd name="connsiteX456" fmla="*/ 123546 w 734094"/>
                  <a:gd name="connsiteY456" fmla="*/ 90360 h 108129"/>
                  <a:gd name="connsiteX457" fmla="*/ 123546 w 734094"/>
                  <a:gd name="connsiteY457" fmla="*/ 108011 h 108129"/>
                  <a:gd name="connsiteX458" fmla="*/ 125529 w 734094"/>
                  <a:gd name="connsiteY458" fmla="*/ 108011 h 108129"/>
                  <a:gd name="connsiteX459" fmla="*/ 125529 w 734094"/>
                  <a:gd name="connsiteY459" fmla="*/ 90360 h 108129"/>
                  <a:gd name="connsiteX460" fmla="*/ 123546 w 734094"/>
                  <a:gd name="connsiteY460" fmla="*/ 90360 h 108129"/>
                  <a:gd name="connsiteX461" fmla="*/ 133092 w 734094"/>
                  <a:gd name="connsiteY461" fmla="*/ 90360 h 108129"/>
                  <a:gd name="connsiteX462" fmla="*/ 133092 w 734094"/>
                  <a:gd name="connsiteY462" fmla="*/ 108011 h 108129"/>
                  <a:gd name="connsiteX463" fmla="*/ 135013 w 734094"/>
                  <a:gd name="connsiteY463" fmla="*/ 108011 h 108129"/>
                  <a:gd name="connsiteX464" fmla="*/ 135013 w 734094"/>
                  <a:gd name="connsiteY464" fmla="*/ 90360 h 108129"/>
                  <a:gd name="connsiteX465" fmla="*/ 133092 w 734094"/>
                  <a:gd name="connsiteY465" fmla="*/ 90360 h 108129"/>
                  <a:gd name="connsiteX466" fmla="*/ 142578 w 734094"/>
                  <a:gd name="connsiteY466" fmla="*/ 90360 h 108129"/>
                  <a:gd name="connsiteX467" fmla="*/ 142578 w 734094"/>
                  <a:gd name="connsiteY467" fmla="*/ 108011 h 108129"/>
                  <a:gd name="connsiteX468" fmla="*/ 144561 w 734094"/>
                  <a:gd name="connsiteY468" fmla="*/ 108011 h 108129"/>
                  <a:gd name="connsiteX469" fmla="*/ 144561 w 734094"/>
                  <a:gd name="connsiteY469" fmla="*/ 90360 h 108129"/>
                  <a:gd name="connsiteX470" fmla="*/ 142578 w 734094"/>
                  <a:gd name="connsiteY470" fmla="*/ 90360 h 108129"/>
                  <a:gd name="connsiteX471" fmla="*/ 152064 w 734094"/>
                  <a:gd name="connsiteY471" fmla="*/ 90360 h 108129"/>
                  <a:gd name="connsiteX472" fmla="*/ 152064 w 734094"/>
                  <a:gd name="connsiteY472" fmla="*/ 108011 h 108129"/>
                  <a:gd name="connsiteX473" fmla="*/ 154044 w 734094"/>
                  <a:gd name="connsiteY473" fmla="*/ 108011 h 108129"/>
                  <a:gd name="connsiteX474" fmla="*/ 154044 w 734094"/>
                  <a:gd name="connsiteY474" fmla="*/ 90360 h 108129"/>
                  <a:gd name="connsiteX475" fmla="*/ 152064 w 734094"/>
                  <a:gd name="connsiteY475" fmla="*/ 90360 h 108129"/>
                  <a:gd name="connsiteX476" fmla="*/ 161610 w 734094"/>
                  <a:gd name="connsiteY476" fmla="*/ 90360 h 108129"/>
                  <a:gd name="connsiteX477" fmla="*/ 161610 w 734094"/>
                  <a:gd name="connsiteY477" fmla="*/ 108011 h 108129"/>
                  <a:gd name="connsiteX478" fmla="*/ 163531 w 734094"/>
                  <a:gd name="connsiteY478" fmla="*/ 108011 h 108129"/>
                  <a:gd name="connsiteX479" fmla="*/ 163531 w 734094"/>
                  <a:gd name="connsiteY479" fmla="*/ 90360 h 108129"/>
                  <a:gd name="connsiteX480" fmla="*/ 161610 w 734094"/>
                  <a:gd name="connsiteY480" fmla="*/ 90360 h 108129"/>
                  <a:gd name="connsiteX481" fmla="*/ 171096 w 734094"/>
                  <a:gd name="connsiteY481" fmla="*/ 90360 h 108129"/>
                  <a:gd name="connsiteX482" fmla="*/ 171096 w 734094"/>
                  <a:gd name="connsiteY482" fmla="*/ 108011 h 108129"/>
                  <a:gd name="connsiteX483" fmla="*/ 173079 w 734094"/>
                  <a:gd name="connsiteY483" fmla="*/ 108011 h 108129"/>
                  <a:gd name="connsiteX484" fmla="*/ 173079 w 734094"/>
                  <a:gd name="connsiteY484" fmla="*/ 90360 h 108129"/>
                  <a:gd name="connsiteX485" fmla="*/ 171096 w 734094"/>
                  <a:gd name="connsiteY485" fmla="*/ 90360 h 108129"/>
                  <a:gd name="connsiteX486" fmla="*/ 180582 w 734094"/>
                  <a:gd name="connsiteY486" fmla="*/ 90360 h 108129"/>
                  <a:gd name="connsiteX487" fmla="*/ 180582 w 734094"/>
                  <a:gd name="connsiteY487" fmla="*/ 108011 h 108129"/>
                  <a:gd name="connsiteX488" fmla="*/ 182562 w 734094"/>
                  <a:gd name="connsiteY488" fmla="*/ 108011 h 108129"/>
                  <a:gd name="connsiteX489" fmla="*/ 182562 w 734094"/>
                  <a:gd name="connsiteY489" fmla="*/ 90360 h 108129"/>
                  <a:gd name="connsiteX490" fmla="*/ 180582 w 734094"/>
                  <a:gd name="connsiteY490" fmla="*/ 90360 h 108129"/>
                  <a:gd name="connsiteX491" fmla="*/ 190128 w 734094"/>
                  <a:gd name="connsiteY491" fmla="*/ 90360 h 108129"/>
                  <a:gd name="connsiteX492" fmla="*/ 190128 w 734094"/>
                  <a:gd name="connsiteY492" fmla="*/ 108011 h 108129"/>
                  <a:gd name="connsiteX493" fmla="*/ 192049 w 734094"/>
                  <a:gd name="connsiteY493" fmla="*/ 108011 h 108129"/>
                  <a:gd name="connsiteX494" fmla="*/ 192049 w 734094"/>
                  <a:gd name="connsiteY494" fmla="*/ 90360 h 108129"/>
                  <a:gd name="connsiteX495" fmla="*/ 190128 w 734094"/>
                  <a:gd name="connsiteY495" fmla="*/ 90360 h 108129"/>
                  <a:gd name="connsiteX496" fmla="*/ 199614 w 734094"/>
                  <a:gd name="connsiteY496" fmla="*/ 90360 h 108129"/>
                  <a:gd name="connsiteX497" fmla="*/ 199614 w 734094"/>
                  <a:gd name="connsiteY497" fmla="*/ 108011 h 108129"/>
                  <a:gd name="connsiteX498" fmla="*/ 201597 w 734094"/>
                  <a:gd name="connsiteY498" fmla="*/ 108011 h 108129"/>
                  <a:gd name="connsiteX499" fmla="*/ 201597 w 734094"/>
                  <a:gd name="connsiteY499" fmla="*/ 90360 h 108129"/>
                  <a:gd name="connsiteX500" fmla="*/ 199614 w 734094"/>
                  <a:gd name="connsiteY500" fmla="*/ 90360 h 108129"/>
                  <a:gd name="connsiteX501" fmla="*/ 209100 w 734094"/>
                  <a:gd name="connsiteY501" fmla="*/ 90360 h 108129"/>
                  <a:gd name="connsiteX502" fmla="*/ 209100 w 734094"/>
                  <a:gd name="connsiteY502" fmla="*/ 108011 h 108129"/>
                  <a:gd name="connsiteX503" fmla="*/ 211083 w 734094"/>
                  <a:gd name="connsiteY503" fmla="*/ 108011 h 108129"/>
                  <a:gd name="connsiteX504" fmla="*/ 211083 w 734094"/>
                  <a:gd name="connsiteY504" fmla="*/ 90360 h 108129"/>
                  <a:gd name="connsiteX505" fmla="*/ 209100 w 734094"/>
                  <a:gd name="connsiteY505" fmla="*/ 90360 h 108129"/>
                  <a:gd name="connsiteX506" fmla="*/ 218646 w 734094"/>
                  <a:gd name="connsiteY506" fmla="*/ 90360 h 108129"/>
                  <a:gd name="connsiteX507" fmla="*/ 218646 w 734094"/>
                  <a:gd name="connsiteY507" fmla="*/ 108011 h 108129"/>
                  <a:gd name="connsiteX508" fmla="*/ 220629 w 734094"/>
                  <a:gd name="connsiteY508" fmla="*/ 108011 h 108129"/>
                  <a:gd name="connsiteX509" fmla="*/ 220629 w 734094"/>
                  <a:gd name="connsiteY509" fmla="*/ 90360 h 108129"/>
                  <a:gd name="connsiteX510" fmla="*/ 218646 w 734094"/>
                  <a:gd name="connsiteY510" fmla="*/ 90360 h 108129"/>
                  <a:gd name="connsiteX511" fmla="*/ 228132 w 734094"/>
                  <a:gd name="connsiteY511" fmla="*/ 90360 h 108129"/>
                  <a:gd name="connsiteX512" fmla="*/ 228132 w 734094"/>
                  <a:gd name="connsiteY512" fmla="*/ 108011 h 108129"/>
                  <a:gd name="connsiteX513" fmla="*/ 230115 w 734094"/>
                  <a:gd name="connsiteY513" fmla="*/ 108011 h 108129"/>
                  <a:gd name="connsiteX514" fmla="*/ 230115 w 734094"/>
                  <a:gd name="connsiteY514" fmla="*/ 90360 h 108129"/>
                  <a:gd name="connsiteX515" fmla="*/ 228132 w 734094"/>
                  <a:gd name="connsiteY515" fmla="*/ 90360 h 108129"/>
                  <a:gd name="connsiteX516" fmla="*/ 237678 w 734094"/>
                  <a:gd name="connsiteY516" fmla="*/ 90360 h 108129"/>
                  <a:gd name="connsiteX517" fmla="*/ 237678 w 734094"/>
                  <a:gd name="connsiteY517" fmla="*/ 108011 h 108129"/>
                  <a:gd name="connsiteX518" fmla="*/ 239599 w 734094"/>
                  <a:gd name="connsiteY518" fmla="*/ 108011 h 108129"/>
                  <a:gd name="connsiteX519" fmla="*/ 239599 w 734094"/>
                  <a:gd name="connsiteY519" fmla="*/ 90360 h 108129"/>
                  <a:gd name="connsiteX520" fmla="*/ 237678 w 734094"/>
                  <a:gd name="connsiteY520" fmla="*/ 90360 h 108129"/>
                  <a:gd name="connsiteX521" fmla="*/ 247164 w 734094"/>
                  <a:gd name="connsiteY521" fmla="*/ 90360 h 108129"/>
                  <a:gd name="connsiteX522" fmla="*/ 247164 w 734094"/>
                  <a:gd name="connsiteY522" fmla="*/ 108011 h 108129"/>
                  <a:gd name="connsiteX523" fmla="*/ 249144 w 734094"/>
                  <a:gd name="connsiteY523" fmla="*/ 108011 h 108129"/>
                  <a:gd name="connsiteX524" fmla="*/ 249144 w 734094"/>
                  <a:gd name="connsiteY524" fmla="*/ 90360 h 108129"/>
                  <a:gd name="connsiteX525" fmla="*/ 247164 w 734094"/>
                  <a:gd name="connsiteY525" fmla="*/ 90360 h 108129"/>
                  <a:gd name="connsiteX526" fmla="*/ 256650 w 734094"/>
                  <a:gd name="connsiteY526" fmla="*/ 90360 h 108129"/>
                  <a:gd name="connsiteX527" fmla="*/ 256650 w 734094"/>
                  <a:gd name="connsiteY527" fmla="*/ 108011 h 108129"/>
                  <a:gd name="connsiteX528" fmla="*/ 258633 w 734094"/>
                  <a:gd name="connsiteY528" fmla="*/ 108011 h 108129"/>
                  <a:gd name="connsiteX529" fmla="*/ 258633 w 734094"/>
                  <a:gd name="connsiteY529" fmla="*/ 90360 h 108129"/>
                  <a:gd name="connsiteX530" fmla="*/ 256650 w 734094"/>
                  <a:gd name="connsiteY530" fmla="*/ 90360 h 108129"/>
                  <a:gd name="connsiteX531" fmla="*/ 266196 w 734094"/>
                  <a:gd name="connsiteY531" fmla="*/ 90360 h 108129"/>
                  <a:gd name="connsiteX532" fmla="*/ 266196 w 734094"/>
                  <a:gd name="connsiteY532" fmla="*/ 108011 h 108129"/>
                  <a:gd name="connsiteX533" fmla="*/ 268117 w 734094"/>
                  <a:gd name="connsiteY533" fmla="*/ 108011 h 108129"/>
                  <a:gd name="connsiteX534" fmla="*/ 268117 w 734094"/>
                  <a:gd name="connsiteY534" fmla="*/ 90360 h 108129"/>
                  <a:gd name="connsiteX535" fmla="*/ 266196 w 734094"/>
                  <a:gd name="connsiteY535" fmla="*/ 90360 h 108129"/>
                  <a:gd name="connsiteX536" fmla="*/ 275682 w 734094"/>
                  <a:gd name="connsiteY536" fmla="*/ 90360 h 108129"/>
                  <a:gd name="connsiteX537" fmla="*/ 275682 w 734094"/>
                  <a:gd name="connsiteY537" fmla="*/ 108011 h 108129"/>
                  <a:gd name="connsiteX538" fmla="*/ 277662 w 734094"/>
                  <a:gd name="connsiteY538" fmla="*/ 108011 h 108129"/>
                  <a:gd name="connsiteX539" fmla="*/ 277662 w 734094"/>
                  <a:gd name="connsiteY539" fmla="*/ 90360 h 108129"/>
                  <a:gd name="connsiteX540" fmla="*/ 275682 w 734094"/>
                  <a:gd name="connsiteY540" fmla="*/ 90360 h 108129"/>
                  <a:gd name="connsiteX541" fmla="*/ 285168 w 734094"/>
                  <a:gd name="connsiteY541" fmla="*/ 90360 h 108129"/>
                  <a:gd name="connsiteX542" fmla="*/ 285168 w 734094"/>
                  <a:gd name="connsiteY542" fmla="*/ 108011 h 108129"/>
                  <a:gd name="connsiteX543" fmla="*/ 287151 w 734094"/>
                  <a:gd name="connsiteY543" fmla="*/ 108011 h 108129"/>
                  <a:gd name="connsiteX544" fmla="*/ 287151 w 734094"/>
                  <a:gd name="connsiteY544" fmla="*/ 90360 h 108129"/>
                  <a:gd name="connsiteX545" fmla="*/ 285168 w 734094"/>
                  <a:gd name="connsiteY545" fmla="*/ 90360 h 108129"/>
                  <a:gd name="connsiteX546" fmla="*/ 294713 w 734094"/>
                  <a:gd name="connsiteY546" fmla="*/ 90360 h 108129"/>
                  <a:gd name="connsiteX547" fmla="*/ 294713 w 734094"/>
                  <a:gd name="connsiteY547" fmla="*/ 108011 h 108129"/>
                  <a:gd name="connsiteX548" fmla="*/ 296635 w 734094"/>
                  <a:gd name="connsiteY548" fmla="*/ 108011 h 108129"/>
                  <a:gd name="connsiteX549" fmla="*/ 296635 w 734094"/>
                  <a:gd name="connsiteY549" fmla="*/ 90360 h 108129"/>
                  <a:gd name="connsiteX550" fmla="*/ 294713 w 734094"/>
                  <a:gd name="connsiteY550" fmla="*/ 90360 h 108129"/>
                  <a:gd name="connsiteX551" fmla="*/ 304199 w 734094"/>
                  <a:gd name="connsiteY551" fmla="*/ 90360 h 108129"/>
                  <a:gd name="connsiteX552" fmla="*/ 304199 w 734094"/>
                  <a:gd name="connsiteY552" fmla="*/ 108011 h 108129"/>
                  <a:gd name="connsiteX553" fmla="*/ 306183 w 734094"/>
                  <a:gd name="connsiteY553" fmla="*/ 108011 h 108129"/>
                  <a:gd name="connsiteX554" fmla="*/ 306183 w 734094"/>
                  <a:gd name="connsiteY554" fmla="*/ 90360 h 108129"/>
                  <a:gd name="connsiteX555" fmla="*/ 304199 w 734094"/>
                  <a:gd name="connsiteY555" fmla="*/ 90360 h 108129"/>
                  <a:gd name="connsiteX556" fmla="*/ 313685 w 734094"/>
                  <a:gd name="connsiteY556" fmla="*/ 90360 h 108129"/>
                  <a:gd name="connsiteX557" fmla="*/ 313685 w 734094"/>
                  <a:gd name="connsiteY557" fmla="*/ 108011 h 108129"/>
                  <a:gd name="connsiteX558" fmla="*/ 315666 w 734094"/>
                  <a:gd name="connsiteY558" fmla="*/ 108011 h 108129"/>
                  <a:gd name="connsiteX559" fmla="*/ 315666 w 734094"/>
                  <a:gd name="connsiteY559" fmla="*/ 90360 h 108129"/>
                  <a:gd name="connsiteX560" fmla="*/ 313685 w 734094"/>
                  <a:gd name="connsiteY560" fmla="*/ 90360 h 108129"/>
                  <a:gd name="connsiteX561" fmla="*/ 323231 w 734094"/>
                  <a:gd name="connsiteY561" fmla="*/ 90360 h 108129"/>
                  <a:gd name="connsiteX562" fmla="*/ 323231 w 734094"/>
                  <a:gd name="connsiteY562" fmla="*/ 108011 h 108129"/>
                  <a:gd name="connsiteX563" fmla="*/ 325153 w 734094"/>
                  <a:gd name="connsiteY563" fmla="*/ 108011 h 108129"/>
                  <a:gd name="connsiteX564" fmla="*/ 325153 w 734094"/>
                  <a:gd name="connsiteY564" fmla="*/ 90360 h 108129"/>
                  <a:gd name="connsiteX565" fmla="*/ 323231 w 734094"/>
                  <a:gd name="connsiteY565" fmla="*/ 90360 h 108129"/>
                  <a:gd name="connsiteX566" fmla="*/ 332717 w 734094"/>
                  <a:gd name="connsiteY566" fmla="*/ 90360 h 108129"/>
                  <a:gd name="connsiteX567" fmla="*/ 332717 w 734094"/>
                  <a:gd name="connsiteY567" fmla="*/ 108011 h 108129"/>
                  <a:gd name="connsiteX568" fmla="*/ 334700 w 734094"/>
                  <a:gd name="connsiteY568" fmla="*/ 108011 h 108129"/>
                  <a:gd name="connsiteX569" fmla="*/ 334700 w 734094"/>
                  <a:gd name="connsiteY569" fmla="*/ 90360 h 108129"/>
                  <a:gd name="connsiteX570" fmla="*/ 332717 w 734094"/>
                  <a:gd name="connsiteY570" fmla="*/ 90360 h 108129"/>
                  <a:gd name="connsiteX571" fmla="*/ 342203 w 734094"/>
                  <a:gd name="connsiteY571" fmla="*/ 90360 h 108129"/>
                  <a:gd name="connsiteX572" fmla="*/ 342203 w 734094"/>
                  <a:gd name="connsiteY572" fmla="*/ 108011 h 108129"/>
                  <a:gd name="connsiteX573" fmla="*/ 344186 w 734094"/>
                  <a:gd name="connsiteY573" fmla="*/ 108011 h 108129"/>
                  <a:gd name="connsiteX574" fmla="*/ 344186 w 734094"/>
                  <a:gd name="connsiteY574" fmla="*/ 90360 h 108129"/>
                  <a:gd name="connsiteX575" fmla="*/ 342203 w 734094"/>
                  <a:gd name="connsiteY575" fmla="*/ 90360 h 108129"/>
                  <a:gd name="connsiteX576" fmla="*/ 351749 w 734094"/>
                  <a:gd name="connsiteY576" fmla="*/ 90360 h 108129"/>
                  <a:gd name="connsiteX577" fmla="*/ 351749 w 734094"/>
                  <a:gd name="connsiteY577" fmla="*/ 108011 h 108129"/>
                  <a:gd name="connsiteX578" fmla="*/ 353732 w 734094"/>
                  <a:gd name="connsiteY578" fmla="*/ 108011 h 108129"/>
                  <a:gd name="connsiteX579" fmla="*/ 353732 w 734094"/>
                  <a:gd name="connsiteY579" fmla="*/ 90360 h 108129"/>
                  <a:gd name="connsiteX580" fmla="*/ 351749 w 734094"/>
                  <a:gd name="connsiteY580" fmla="*/ 90360 h 108129"/>
                  <a:gd name="connsiteX581" fmla="*/ 361235 w 734094"/>
                  <a:gd name="connsiteY581" fmla="*/ 90360 h 108129"/>
                  <a:gd name="connsiteX582" fmla="*/ 361235 w 734094"/>
                  <a:gd name="connsiteY582" fmla="*/ 108011 h 108129"/>
                  <a:gd name="connsiteX583" fmla="*/ 363218 w 734094"/>
                  <a:gd name="connsiteY583" fmla="*/ 108011 h 108129"/>
                  <a:gd name="connsiteX584" fmla="*/ 363218 w 734094"/>
                  <a:gd name="connsiteY584" fmla="*/ 90360 h 108129"/>
                  <a:gd name="connsiteX585" fmla="*/ 361235 w 734094"/>
                  <a:gd name="connsiteY585" fmla="*/ 90360 h 108129"/>
                  <a:gd name="connsiteX586" fmla="*/ 370781 w 734094"/>
                  <a:gd name="connsiteY586" fmla="*/ 90360 h 108129"/>
                  <a:gd name="connsiteX587" fmla="*/ 370781 w 734094"/>
                  <a:gd name="connsiteY587" fmla="*/ 108011 h 108129"/>
                  <a:gd name="connsiteX588" fmla="*/ 372702 w 734094"/>
                  <a:gd name="connsiteY588" fmla="*/ 108011 h 108129"/>
                  <a:gd name="connsiteX589" fmla="*/ 372702 w 734094"/>
                  <a:gd name="connsiteY589" fmla="*/ 90360 h 108129"/>
                  <a:gd name="connsiteX590" fmla="*/ 370781 w 734094"/>
                  <a:gd name="connsiteY590" fmla="*/ 90360 h 108129"/>
                  <a:gd name="connsiteX591" fmla="*/ 380267 w 734094"/>
                  <a:gd name="connsiteY591" fmla="*/ 90360 h 108129"/>
                  <a:gd name="connsiteX592" fmla="*/ 380267 w 734094"/>
                  <a:gd name="connsiteY592" fmla="*/ 108011 h 108129"/>
                  <a:gd name="connsiteX593" fmla="*/ 382250 w 734094"/>
                  <a:gd name="connsiteY593" fmla="*/ 108011 h 108129"/>
                  <a:gd name="connsiteX594" fmla="*/ 382250 w 734094"/>
                  <a:gd name="connsiteY594" fmla="*/ 90360 h 108129"/>
                  <a:gd name="connsiteX595" fmla="*/ 380267 w 734094"/>
                  <a:gd name="connsiteY595" fmla="*/ 90360 h 108129"/>
                  <a:gd name="connsiteX596" fmla="*/ 389753 w 734094"/>
                  <a:gd name="connsiteY596" fmla="*/ 90360 h 108129"/>
                  <a:gd name="connsiteX597" fmla="*/ 389753 w 734094"/>
                  <a:gd name="connsiteY597" fmla="*/ 108011 h 108129"/>
                  <a:gd name="connsiteX598" fmla="*/ 391733 w 734094"/>
                  <a:gd name="connsiteY598" fmla="*/ 108011 h 108129"/>
                  <a:gd name="connsiteX599" fmla="*/ 391733 w 734094"/>
                  <a:gd name="connsiteY599" fmla="*/ 90360 h 108129"/>
                  <a:gd name="connsiteX600" fmla="*/ 389753 w 734094"/>
                  <a:gd name="connsiteY600" fmla="*/ 90360 h 108129"/>
                  <a:gd name="connsiteX601" fmla="*/ 399299 w 734094"/>
                  <a:gd name="connsiteY601" fmla="*/ 90360 h 108129"/>
                  <a:gd name="connsiteX602" fmla="*/ 399299 w 734094"/>
                  <a:gd name="connsiteY602" fmla="*/ 108011 h 108129"/>
                  <a:gd name="connsiteX603" fmla="*/ 401220 w 734094"/>
                  <a:gd name="connsiteY603" fmla="*/ 108011 h 108129"/>
                  <a:gd name="connsiteX604" fmla="*/ 401220 w 734094"/>
                  <a:gd name="connsiteY604" fmla="*/ 90360 h 108129"/>
                  <a:gd name="connsiteX605" fmla="*/ 399299 w 734094"/>
                  <a:gd name="connsiteY605" fmla="*/ 90360 h 108129"/>
                  <a:gd name="connsiteX606" fmla="*/ 408785 w 734094"/>
                  <a:gd name="connsiteY606" fmla="*/ 90360 h 108129"/>
                  <a:gd name="connsiteX607" fmla="*/ 408785 w 734094"/>
                  <a:gd name="connsiteY607" fmla="*/ 108011 h 108129"/>
                  <a:gd name="connsiteX608" fmla="*/ 410765 w 734094"/>
                  <a:gd name="connsiteY608" fmla="*/ 108011 h 108129"/>
                  <a:gd name="connsiteX609" fmla="*/ 410765 w 734094"/>
                  <a:gd name="connsiteY609" fmla="*/ 90360 h 108129"/>
                  <a:gd name="connsiteX610" fmla="*/ 408785 w 734094"/>
                  <a:gd name="connsiteY610" fmla="*/ 90360 h 108129"/>
                  <a:gd name="connsiteX611" fmla="*/ 418271 w 734094"/>
                  <a:gd name="connsiteY611" fmla="*/ 90360 h 108129"/>
                  <a:gd name="connsiteX612" fmla="*/ 418271 w 734094"/>
                  <a:gd name="connsiteY612" fmla="*/ 108011 h 108129"/>
                  <a:gd name="connsiteX613" fmla="*/ 420254 w 734094"/>
                  <a:gd name="connsiteY613" fmla="*/ 108011 h 108129"/>
                  <a:gd name="connsiteX614" fmla="*/ 420254 w 734094"/>
                  <a:gd name="connsiteY614" fmla="*/ 90360 h 108129"/>
                  <a:gd name="connsiteX615" fmla="*/ 418271 w 734094"/>
                  <a:gd name="connsiteY615" fmla="*/ 90360 h 108129"/>
                  <a:gd name="connsiteX616" fmla="*/ 427817 w 734094"/>
                  <a:gd name="connsiteY616" fmla="*/ 90360 h 108129"/>
                  <a:gd name="connsiteX617" fmla="*/ 427817 w 734094"/>
                  <a:gd name="connsiteY617" fmla="*/ 108011 h 108129"/>
                  <a:gd name="connsiteX618" fmla="*/ 429738 w 734094"/>
                  <a:gd name="connsiteY618" fmla="*/ 108011 h 108129"/>
                  <a:gd name="connsiteX619" fmla="*/ 429738 w 734094"/>
                  <a:gd name="connsiteY619" fmla="*/ 90360 h 108129"/>
                  <a:gd name="connsiteX620" fmla="*/ 427817 w 734094"/>
                  <a:gd name="connsiteY620" fmla="*/ 90360 h 108129"/>
                  <a:gd name="connsiteX621" fmla="*/ 437303 w 734094"/>
                  <a:gd name="connsiteY621" fmla="*/ 90360 h 108129"/>
                  <a:gd name="connsiteX622" fmla="*/ 437303 w 734094"/>
                  <a:gd name="connsiteY622" fmla="*/ 108011 h 108129"/>
                  <a:gd name="connsiteX623" fmla="*/ 439286 w 734094"/>
                  <a:gd name="connsiteY623" fmla="*/ 108011 h 108129"/>
                  <a:gd name="connsiteX624" fmla="*/ 439286 w 734094"/>
                  <a:gd name="connsiteY624" fmla="*/ 90360 h 108129"/>
                  <a:gd name="connsiteX625" fmla="*/ 437303 w 734094"/>
                  <a:gd name="connsiteY625" fmla="*/ 90360 h 108129"/>
                  <a:gd name="connsiteX626" fmla="*/ 446789 w 734094"/>
                  <a:gd name="connsiteY626" fmla="*/ 90360 h 108129"/>
                  <a:gd name="connsiteX627" fmla="*/ 446789 w 734094"/>
                  <a:gd name="connsiteY627" fmla="*/ 108011 h 108129"/>
                  <a:gd name="connsiteX628" fmla="*/ 448772 w 734094"/>
                  <a:gd name="connsiteY628" fmla="*/ 108011 h 108129"/>
                  <a:gd name="connsiteX629" fmla="*/ 448772 w 734094"/>
                  <a:gd name="connsiteY629" fmla="*/ 90360 h 108129"/>
                  <a:gd name="connsiteX630" fmla="*/ 446789 w 734094"/>
                  <a:gd name="connsiteY630" fmla="*/ 90360 h 108129"/>
                  <a:gd name="connsiteX631" fmla="*/ 456335 w 734094"/>
                  <a:gd name="connsiteY631" fmla="*/ 90360 h 108129"/>
                  <a:gd name="connsiteX632" fmla="*/ 456335 w 734094"/>
                  <a:gd name="connsiteY632" fmla="*/ 108011 h 108129"/>
                  <a:gd name="connsiteX633" fmla="*/ 458318 w 734094"/>
                  <a:gd name="connsiteY633" fmla="*/ 108011 h 108129"/>
                  <a:gd name="connsiteX634" fmla="*/ 458318 w 734094"/>
                  <a:gd name="connsiteY634" fmla="*/ 90360 h 108129"/>
                  <a:gd name="connsiteX635" fmla="*/ 456335 w 734094"/>
                  <a:gd name="connsiteY635" fmla="*/ 90360 h 108129"/>
                  <a:gd name="connsiteX636" fmla="*/ 465821 w 734094"/>
                  <a:gd name="connsiteY636" fmla="*/ 90360 h 108129"/>
                  <a:gd name="connsiteX637" fmla="*/ 465821 w 734094"/>
                  <a:gd name="connsiteY637" fmla="*/ 108011 h 108129"/>
                  <a:gd name="connsiteX638" fmla="*/ 467804 w 734094"/>
                  <a:gd name="connsiteY638" fmla="*/ 108011 h 108129"/>
                  <a:gd name="connsiteX639" fmla="*/ 467804 w 734094"/>
                  <a:gd name="connsiteY639" fmla="*/ 90360 h 108129"/>
                  <a:gd name="connsiteX640" fmla="*/ 465821 w 734094"/>
                  <a:gd name="connsiteY640" fmla="*/ 90360 h 108129"/>
                  <a:gd name="connsiteX641" fmla="*/ 475367 w 734094"/>
                  <a:gd name="connsiteY641" fmla="*/ 90360 h 108129"/>
                  <a:gd name="connsiteX642" fmla="*/ 475367 w 734094"/>
                  <a:gd name="connsiteY642" fmla="*/ 108011 h 108129"/>
                  <a:gd name="connsiteX643" fmla="*/ 477288 w 734094"/>
                  <a:gd name="connsiteY643" fmla="*/ 108011 h 108129"/>
                  <a:gd name="connsiteX644" fmla="*/ 477288 w 734094"/>
                  <a:gd name="connsiteY644" fmla="*/ 90360 h 108129"/>
                  <a:gd name="connsiteX645" fmla="*/ 475367 w 734094"/>
                  <a:gd name="connsiteY645" fmla="*/ 90360 h 108129"/>
                  <a:gd name="connsiteX646" fmla="*/ 484853 w 734094"/>
                  <a:gd name="connsiteY646" fmla="*/ 90360 h 108129"/>
                  <a:gd name="connsiteX647" fmla="*/ 484853 w 734094"/>
                  <a:gd name="connsiteY647" fmla="*/ 108011 h 108129"/>
                  <a:gd name="connsiteX648" fmla="*/ 486833 w 734094"/>
                  <a:gd name="connsiteY648" fmla="*/ 108011 h 108129"/>
                  <a:gd name="connsiteX649" fmla="*/ 486833 w 734094"/>
                  <a:gd name="connsiteY649" fmla="*/ 90360 h 108129"/>
                  <a:gd name="connsiteX650" fmla="*/ 484853 w 734094"/>
                  <a:gd name="connsiteY650" fmla="*/ 90360 h 108129"/>
                  <a:gd name="connsiteX651" fmla="*/ 494339 w 734094"/>
                  <a:gd name="connsiteY651" fmla="*/ 90360 h 108129"/>
                  <a:gd name="connsiteX652" fmla="*/ 494339 w 734094"/>
                  <a:gd name="connsiteY652" fmla="*/ 108011 h 108129"/>
                  <a:gd name="connsiteX653" fmla="*/ 496322 w 734094"/>
                  <a:gd name="connsiteY653" fmla="*/ 108011 h 108129"/>
                  <a:gd name="connsiteX654" fmla="*/ 496322 w 734094"/>
                  <a:gd name="connsiteY654" fmla="*/ 90360 h 108129"/>
                  <a:gd name="connsiteX655" fmla="*/ 494339 w 734094"/>
                  <a:gd name="connsiteY655" fmla="*/ 90360 h 108129"/>
                  <a:gd name="connsiteX656" fmla="*/ 503885 w 734094"/>
                  <a:gd name="connsiteY656" fmla="*/ 90360 h 108129"/>
                  <a:gd name="connsiteX657" fmla="*/ 503885 w 734094"/>
                  <a:gd name="connsiteY657" fmla="*/ 108011 h 108129"/>
                  <a:gd name="connsiteX658" fmla="*/ 505806 w 734094"/>
                  <a:gd name="connsiteY658" fmla="*/ 108011 h 108129"/>
                  <a:gd name="connsiteX659" fmla="*/ 505806 w 734094"/>
                  <a:gd name="connsiteY659" fmla="*/ 90360 h 108129"/>
                  <a:gd name="connsiteX660" fmla="*/ 503885 w 734094"/>
                  <a:gd name="connsiteY660" fmla="*/ 90360 h 108129"/>
                  <a:gd name="connsiteX661" fmla="*/ 513371 w 734094"/>
                  <a:gd name="connsiteY661" fmla="*/ 90360 h 108129"/>
                  <a:gd name="connsiteX662" fmla="*/ 513371 w 734094"/>
                  <a:gd name="connsiteY662" fmla="*/ 108011 h 108129"/>
                  <a:gd name="connsiteX663" fmla="*/ 515354 w 734094"/>
                  <a:gd name="connsiteY663" fmla="*/ 108011 h 108129"/>
                  <a:gd name="connsiteX664" fmla="*/ 515354 w 734094"/>
                  <a:gd name="connsiteY664" fmla="*/ 90360 h 108129"/>
                  <a:gd name="connsiteX665" fmla="*/ 513371 w 734094"/>
                  <a:gd name="connsiteY665" fmla="*/ 90360 h 108129"/>
                  <a:gd name="connsiteX666" fmla="*/ 522856 w 734094"/>
                  <a:gd name="connsiteY666" fmla="*/ 90360 h 108129"/>
                  <a:gd name="connsiteX667" fmla="*/ 522856 w 734094"/>
                  <a:gd name="connsiteY667" fmla="*/ 108011 h 108129"/>
                  <a:gd name="connsiteX668" fmla="*/ 524837 w 734094"/>
                  <a:gd name="connsiteY668" fmla="*/ 108011 h 108129"/>
                  <a:gd name="connsiteX669" fmla="*/ 524837 w 734094"/>
                  <a:gd name="connsiteY669" fmla="*/ 90360 h 108129"/>
                  <a:gd name="connsiteX670" fmla="*/ 522856 w 734094"/>
                  <a:gd name="connsiteY670" fmla="*/ 90360 h 108129"/>
                  <a:gd name="connsiteX671" fmla="*/ 532402 w 734094"/>
                  <a:gd name="connsiteY671" fmla="*/ 90360 h 108129"/>
                  <a:gd name="connsiteX672" fmla="*/ 532402 w 734094"/>
                  <a:gd name="connsiteY672" fmla="*/ 108011 h 108129"/>
                  <a:gd name="connsiteX673" fmla="*/ 534324 w 734094"/>
                  <a:gd name="connsiteY673" fmla="*/ 108011 h 108129"/>
                  <a:gd name="connsiteX674" fmla="*/ 534324 w 734094"/>
                  <a:gd name="connsiteY674" fmla="*/ 90360 h 108129"/>
                  <a:gd name="connsiteX675" fmla="*/ 532402 w 734094"/>
                  <a:gd name="connsiteY675" fmla="*/ 90360 h 108129"/>
                  <a:gd name="connsiteX676" fmla="*/ 541888 w 734094"/>
                  <a:gd name="connsiteY676" fmla="*/ 90360 h 108129"/>
                  <a:gd name="connsiteX677" fmla="*/ 541888 w 734094"/>
                  <a:gd name="connsiteY677" fmla="*/ 108011 h 108129"/>
                  <a:gd name="connsiteX678" fmla="*/ 543872 w 734094"/>
                  <a:gd name="connsiteY678" fmla="*/ 108011 h 108129"/>
                  <a:gd name="connsiteX679" fmla="*/ 543872 w 734094"/>
                  <a:gd name="connsiteY679" fmla="*/ 90360 h 108129"/>
                  <a:gd name="connsiteX680" fmla="*/ 541888 w 734094"/>
                  <a:gd name="connsiteY680" fmla="*/ 90360 h 108129"/>
                  <a:gd name="connsiteX681" fmla="*/ 551374 w 734094"/>
                  <a:gd name="connsiteY681" fmla="*/ 90360 h 108129"/>
                  <a:gd name="connsiteX682" fmla="*/ 551374 w 734094"/>
                  <a:gd name="connsiteY682" fmla="*/ 108011 h 108129"/>
                  <a:gd name="connsiteX683" fmla="*/ 553355 w 734094"/>
                  <a:gd name="connsiteY683" fmla="*/ 108011 h 108129"/>
                  <a:gd name="connsiteX684" fmla="*/ 553355 w 734094"/>
                  <a:gd name="connsiteY684" fmla="*/ 90360 h 108129"/>
                  <a:gd name="connsiteX685" fmla="*/ 551374 w 734094"/>
                  <a:gd name="connsiteY685" fmla="*/ 90360 h 108129"/>
                  <a:gd name="connsiteX686" fmla="*/ 560920 w 734094"/>
                  <a:gd name="connsiteY686" fmla="*/ 90360 h 108129"/>
                  <a:gd name="connsiteX687" fmla="*/ 560920 w 734094"/>
                  <a:gd name="connsiteY687" fmla="*/ 108011 h 108129"/>
                  <a:gd name="connsiteX688" fmla="*/ 562842 w 734094"/>
                  <a:gd name="connsiteY688" fmla="*/ 108011 h 108129"/>
                  <a:gd name="connsiteX689" fmla="*/ 562842 w 734094"/>
                  <a:gd name="connsiteY689" fmla="*/ 90360 h 108129"/>
                  <a:gd name="connsiteX690" fmla="*/ 560920 w 734094"/>
                  <a:gd name="connsiteY690" fmla="*/ 90360 h 108129"/>
                  <a:gd name="connsiteX691" fmla="*/ 570406 w 734094"/>
                  <a:gd name="connsiteY691" fmla="*/ 90360 h 108129"/>
                  <a:gd name="connsiteX692" fmla="*/ 570406 w 734094"/>
                  <a:gd name="connsiteY692" fmla="*/ 108011 h 108129"/>
                  <a:gd name="connsiteX693" fmla="*/ 572389 w 734094"/>
                  <a:gd name="connsiteY693" fmla="*/ 108011 h 108129"/>
                  <a:gd name="connsiteX694" fmla="*/ 572389 w 734094"/>
                  <a:gd name="connsiteY694" fmla="*/ 90360 h 108129"/>
                  <a:gd name="connsiteX695" fmla="*/ 570406 w 734094"/>
                  <a:gd name="connsiteY695" fmla="*/ 90360 h 108129"/>
                  <a:gd name="connsiteX696" fmla="*/ 579892 w 734094"/>
                  <a:gd name="connsiteY696" fmla="*/ 90360 h 108129"/>
                  <a:gd name="connsiteX697" fmla="*/ 579892 w 734094"/>
                  <a:gd name="connsiteY697" fmla="*/ 108011 h 108129"/>
                  <a:gd name="connsiteX698" fmla="*/ 581875 w 734094"/>
                  <a:gd name="connsiteY698" fmla="*/ 108011 h 108129"/>
                  <a:gd name="connsiteX699" fmla="*/ 581875 w 734094"/>
                  <a:gd name="connsiteY699" fmla="*/ 90360 h 108129"/>
                  <a:gd name="connsiteX700" fmla="*/ 579892 w 734094"/>
                  <a:gd name="connsiteY700" fmla="*/ 90360 h 108129"/>
                  <a:gd name="connsiteX701" fmla="*/ 589438 w 734094"/>
                  <a:gd name="connsiteY701" fmla="*/ 90360 h 108129"/>
                  <a:gd name="connsiteX702" fmla="*/ 589438 w 734094"/>
                  <a:gd name="connsiteY702" fmla="*/ 108011 h 108129"/>
                  <a:gd name="connsiteX703" fmla="*/ 591421 w 734094"/>
                  <a:gd name="connsiteY703" fmla="*/ 108011 h 108129"/>
                  <a:gd name="connsiteX704" fmla="*/ 591421 w 734094"/>
                  <a:gd name="connsiteY704" fmla="*/ 90360 h 108129"/>
                  <a:gd name="connsiteX705" fmla="*/ 589438 w 734094"/>
                  <a:gd name="connsiteY705" fmla="*/ 90360 h 108129"/>
                  <a:gd name="connsiteX706" fmla="*/ 598924 w 734094"/>
                  <a:gd name="connsiteY706" fmla="*/ 90360 h 108129"/>
                  <a:gd name="connsiteX707" fmla="*/ 598924 w 734094"/>
                  <a:gd name="connsiteY707" fmla="*/ 108011 h 108129"/>
                  <a:gd name="connsiteX708" fmla="*/ 600907 w 734094"/>
                  <a:gd name="connsiteY708" fmla="*/ 108011 h 108129"/>
                  <a:gd name="connsiteX709" fmla="*/ 600907 w 734094"/>
                  <a:gd name="connsiteY709" fmla="*/ 90360 h 108129"/>
                  <a:gd name="connsiteX710" fmla="*/ 598924 w 734094"/>
                  <a:gd name="connsiteY710" fmla="*/ 90360 h 108129"/>
                  <a:gd name="connsiteX711" fmla="*/ 608470 w 734094"/>
                  <a:gd name="connsiteY711" fmla="*/ 90360 h 108129"/>
                  <a:gd name="connsiteX712" fmla="*/ 608470 w 734094"/>
                  <a:gd name="connsiteY712" fmla="*/ 108011 h 108129"/>
                  <a:gd name="connsiteX713" fmla="*/ 610391 w 734094"/>
                  <a:gd name="connsiteY713" fmla="*/ 108011 h 108129"/>
                  <a:gd name="connsiteX714" fmla="*/ 610391 w 734094"/>
                  <a:gd name="connsiteY714" fmla="*/ 90360 h 108129"/>
                  <a:gd name="connsiteX715" fmla="*/ 608470 w 734094"/>
                  <a:gd name="connsiteY715" fmla="*/ 90360 h 108129"/>
                  <a:gd name="connsiteX716" fmla="*/ 617956 w 734094"/>
                  <a:gd name="connsiteY716" fmla="*/ 90360 h 108129"/>
                  <a:gd name="connsiteX717" fmla="*/ 617956 w 734094"/>
                  <a:gd name="connsiteY717" fmla="*/ 108011 h 108129"/>
                  <a:gd name="connsiteX718" fmla="*/ 619936 w 734094"/>
                  <a:gd name="connsiteY718" fmla="*/ 108011 h 108129"/>
                  <a:gd name="connsiteX719" fmla="*/ 619936 w 734094"/>
                  <a:gd name="connsiteY719" fmla="*/ 90360 h 108129"/>
                  <a:gd name="connsiteX720" fmla="*/ 617956 w 734094"/>
                  <a:gd name="connsiteY720" fmla="*/ 90360 h 108129"/>
                  <a:gd name="connsiteX721" fmla="*/ 627442 w 734094"/>
                  <a:gd name="connsiteY721" fmla="*/ 90360 h 108129"/>
                  <a:gd name="connsiteX722" fmla="*/ 627442 w 734094"/>
                  <a:gd name="connsiteY722" fmla="*/ 108011 h 108129"/>
                  <a:gd name="connsiteX723" fmla="*/ 629425 w 734094"/>
                  <a:gd name="connsiteY723" fmla="*/ 108011 h 108129"/>
                  <a:gd name="connsiteX724" fmla="*/ 629425 w 734094"/>
                  <a:gd name="connsiteY724" fmla="*/ 90360 h 108129"/>
                  <a:gd name="connsiteX725" fmla="*/ 627442 w 734094"/>
                  <a:gd name="connsiteY725" fmla="*/ 90360 h 108129"/>
                  <a:gd name="connsiteX726" fmla="*/ 636988 w 734094"/>
                  <a:gd name="connsiteY726" fmla="*/ 90360 h 108129"/>
                  <a:gd name="connsiteX727" fmla="*/ 636988 w 734094"/>
                  <a:gd name="connsiteY727" fmla="*/ 108011 h 108129"/>
                  <a:gd name="connsiteX728" fmla="*/ 638909 w 734094"/>
                  <a:gd name="connsiteY728" fmla="*/ 108011 h 108129"/>
                  <a:gd name="connsiteX729" fmla="*/ 638909 w 734094"/>
                  <a:gd name="connsiteY729" fmla="*/ 90360 h 108129"/>
                  <a:gd name="connsiteX730" fmla="*/ 636988 w 734094"/>
                  <a:gd name="connsiteY730" fmla="*/ 90360 h 108129"/>
                  <a:gd name="connsiteX731" fmla="*/ 646474 w 734094"/>
                  <a:gd name="connsiteY731" fmla="*/ 90360 h 108129"/>
                  <a:gd name="connsiteX732" fmla="*/ 646474 w 734094"/>
                  <a:gd name="connsiteY732" fmla="*/ 108011 h 108129"/>
                  <a:gd name="connsiteX733" fmla="*/ 648454 w 734094"/>
                  <a:gd name="connsiteY733" fmla="*/ 108011 h 108129"/>
                  <a:gd name="connsiteX734" fmla="*/ 648454 w 734094"/>
                  <a:gd name="connsiteY734" fmla="*/ 90360 h 108129"/>
                  <a:gd name="connsiteX735" fmla="*/ 646474 w 734094"/>
                  <a:gd name="connsiteY735" fmla="*/ 90360 h 108129"/>
                  <a:gd name="connsiteX736" fmla="*/ 655960 w 734094"/>
                  <a:gd name="connsiteY736" fmla="*/ 90360 h 108129"/>
                  <a:gd name="connsiteX737" fmla="*/ 655960 w 734094"/>
                  <a:gd name="connsiteY737" fmla="*/ 108011 h 108129"/>
                  <a:gd name="connsiteX738" fmla="*/ 657943 w 734094"/>
                  <a:gd name="connsiteY738" fmla="*/ 108011 h 108129"/>
                  <a:gd name="connsiteX739" fmla="*/ 657943 w 734094"/>
                  <a:gd name="connsiteY739" fmla="*/ 90360 h 108129"/>
                  <a:gd name="connsiteX740" fmla="*/ 655960 w 734094"/>
                  <a:gd name="connsiteY740" fmla="*/ 90360 h 108129"/>
                  <a:gd name="connsiteX741" fmla="*/ 665506 w 734094"/>
                  <a:gd name="connsiteY741" fmla="*/ 90360 h 108129"/>
                  <a:gd name="connsiteX742" fmla="*/ 665506 w 734094"/>
                  <a:gd name="connsiteY742" fmla="*/ 108011 h 108129"/>
                  <a:gd name="connsiteX743" fmla="*/ 667427 w 734094"/>
                  <a:gd name="connsiteY743" fmla="*/ 108011 h 108129"/>
                  <a:gd name="connsiteX744" fmla="*/ 667427 w 734094"/>
                  <a:gd name="connsiteY744" fmla="*/ 90360 h 108129"/>
                  <a:gd name="connsiteX745" fmla="*/ 665506 w 734094"/>
                  <a:gd name="connsiteY745" fmla="*/ 90360 h 108129"/>
                  <a:gd name="connsiteX746" fmla="*/ 674992 w 734094"/>
                  <a:gd name="connsiteY746" fmla="*/ 90360 h 108129"/>
                  <a:gd name="connsiteX747" fmla="*/ 674992 w 734094"/>
                  <a:gd name="connsiteY747" fmla="*/ 108011 h 108129"/>
                  <a:gd name="connsiteX748" fmla="*/ 676975 w 734094"/>
                  <a:gd name="connsiteY748" fmla="*/ 108011 h 108129"/>
                  <a:gd name="connsiteX749" fmla="*/ 676975 w 734094"/>
                  <a:gd name="connsiteY749" fmla="*/ 90360 h 108129"/>
                  <a:gd name="connsiteX750" fmla="*/ 674992 w 734094"/>
                  <a:gd name="connsiteY750" fmla="*/ 90360 h 108129"/>
                  <a:gd name="connsiteX751" fmla="*/ 684478 w 734094"/>
                  <a:gd name="connsiteY751" fmla="*/ 90360 h 108129"/>
                  <a:gd name="connsiteX752" fmla="*/ 684478 w 734094"/>
                  <a:gd name="connsiteY752" fmla="*/ 108011 h 108129"/>
                  <a:gd name="connsiteX753" fmla="*/ 686458 w 734094"/>
                  <a:gd name="connsiteY753" fmla="*/ 108011 h 108129"/>
                  <a:gd name="connsiteX754" fmla="*/ 686458 w 734094"/>
                  <a:gd name="connsiteY754" fmla="*/ 90360 h 108129"/>
                  <a:gd name="connsiteX755" fmla="*/ 684478 w 734094"/>
                  <a:gd name="connsiteY755" fmla="*/ 90360 h 108129"/>
                  <a:gd name="connsiteX756" fmla="*/ 694024 w 734094"/>
                  <a:gd name="connsiteY756" fmla="*/ 90360 h 108129"/>
                  <a:gd name="connsiteX757" fmla="*/ 694024 w 734094"/>
                  <a:gd name="connsiteY757" fmla="*/ 108011 h 108129"/>
                  <a:gd name="connsiteX758" fmla="*/ 696007 w 734094"/>
                  <a:gd name="connsiteY758" fmla="*/ 108011 h 108129"/>
                  <a:gd name="connsiteX759" fmla="*/ 696007 w 734094"/>
                  <a:gd name="connsiteY759" fmla="*/ 90360 h 108129"/>
                  <a:gd name="connsiteX760" fmla="*/ 694024 w 734094"/>
                  <a:gd name="connsiteY760" fmla="*/ 90360 h 108129"/>
                  <a:gd name="connsiteX761" fmla="*/ 703510 w 734094"/>
                  <a:gd name="connsiteY761" fmla="*/ 90360 h 108129"/>
                  <a:gd name="connsiteX762" fmla="*/ 703510 w 734094"/>
                  <a:gd name="connsiteY762" fmla="*/ 108011 h 108129"/>
                  <a:gd name="connsiteX763" fmla="*/ 705493 w 734094"/>
                  <a:gd name="connsiteY763" fmla="*/ 108011 h 108129"/>
                  <a:gd name="connsiteX764" fmla="*/ 705493 w 734094"/>
                  <a:gd name="connsiteY764" fmla="*/ 90360 h 108129"/>
                  <a:gd name="connsiteX765" fmla="*/ 703510 w 734094"/>
                  <a:gd name="connsiteY765" fmla="*/ 90360 h 108129"/>
                  <a:gd name="connsiteX766" fmla="*/ 713056 w 734094"/>
                  <a:gd name="connsiteY766" fmla="*/ 90360 h 108129"/>
                  <a:gd name="connsiteX767" fmla="*/ 713056 w 734094"/>
                  <a:gd name="connsiteY767" fmla="*/ 108011 h 108129"/>
                  <a:gd name="connsiteX768" fmla="*/ 714977 w 734094"/>
                  <a:gd name="connsiteY768" fmla="*/ 108011 h 108129"/>
                  <a:gd name="connsiteX769" fmla="*/ 714977 w 734094"/>
                  <a:gd name="connsiteY769" fmla="*/ 90360 h 108129"/>
                  <a:gd name="connsiteX770" fmla="*/ 713056 w 734094"/>
                  <a:gd name="connsiteY770" fmla="*/ 90360 h 108129"/>
                  <a:gd name="connsiteX771" fmla="*/ 722542 w 734094"/>
                  <a:gd name="connsiteY771" fmla="*/ 90360 h 108129"/>
                  <a:gd name="connsiteX772" fmla="*/ 722542 w 734094"/>
                  <a:gd name="connsiteY772" fmla="*/ 108011 h 108129"/>
                  <a:gd name="connsiteX773" fmla="*/ 724525 w 734094"/>
                  <a:gd name="connsiteY773" fmla="*/ 108011 h 108129"/>
                  <a:gd name="connsiteX774" fmla="*/ 724525 w 734094"/>
                  <a:gd name="connsiteY774" fmla="*/ 90360 h 108129"/>
                  <a:gd name="connsiteX775" fmla="*/ 722542 w 734094"/>
                  <a:gd name="connsiteY775" fmla="*/ 90360 h 108129"/>
                  <a:gd name="connsiteX776" fmla="*/ 732028 w 734094"/>
                  <a:gd name="connsiteY776" fmla="*/ 90360 h 108129"/>
                  <a:gd name="connsiteX777" fmla="*/ 732028 w 734094"/>
                  <a:gd name="connsiteY777" fmla="*/ 108011 h 108129"/>
                  <a:gd name="connsiteX778" fmla="*/ 734011 w 734094"/>
                  <a:gd name="connsiteY778" fmla="*/ 108011 h 108129"/>
                  <a:gd name="connsiteX779" fmla="*/ 734011 w 734094"/>
                  <a:gd name="connsiteY779" fmla="*/ 91680 h 108129"/>
                  <a:gd name="connsiteX780" fmla="*/ 732630 w 734094"/>
                  <a:gd name="connsiteY780" fmla="*/ 90359 h 108129"/>
                  <a:gd name="connsiteX781" fmla="*/ 732030 w 734094"/>
                  <a:gd name="connsiteY781" fmla="*/ 90359 h 108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734094" h="108129">
                    <a:moveTo>
                      <a:pt x="-83" y="-118"/>
                    </a:moveTo>
                    <a:lnTo>
                      <a:pt x="-83" y="17533"/>
                    </a:lnTo>
                    <a:lnTo>
                      <a:pt x="1900" y="17533"/>
                    </a:lnTo>
                    <a:lnTo>
                      <a:pt x="1900" y="-118"/>
                    </a:lnTo>
                    <a:lnTo>
                      <a:pt x="-83" y="-118"/>
                    </a:lnTo>
                    <a:close/>
                    <a:moveTo>
                      <a:pt x="9463" y="-118"/>
                    </a:moveTo>
                    <a:lnTo>
                      <a:pt x="9463" y="17533"/>
                    </a:lnTo>
                    <a:lnTo>
                      <a:pt x="11446" y="17533"/>
                    </a:lnTo>
                    <a:lnTo>
                      <a:pt x="11446" y="-118"/>
                    </a:lnTo>
                    <a:lnTo>
                      <a:pt x="9463" y="-118"/>
                    </a:lnTo>
                    <a:close/>
                    <a:moveTo>
                      <a:pt x="18948" y="-118"/>
                    </a:moveTo>
                    <a:lnTo>
                      <a:pt x="18948" y="17533"/>
                    </a:lnTo>
                    <a:lnTo>
                      <a:pt x="20929" y="17533"/>
                    </a:lnTo>
                    <a:lnTo>
                      <a:pt x="20929" y="-118"/>
                    </a:lnTo>
                    <a:lnTo>
                      <a:pt x="18948" y="-118"/>
                    </a:lnTo>
                    <a:close/>
                    <a:moveTo>
                      <a:pt x="28494" y="-118"/>
                    </a:moveTo>
                    <a:lnTo>
                      <a:pt x="28494" y="17533"/>
                    </a:lnTo>
                    <a:lnTo>
                      <a:pt x="30416" y="17533"/>
                    </a:lnTo>
                    <a:lnTo>
                      <a:pt x="30416" y="-118"/>
                    </a:lnTo>
                    <a:lnTo>
                      <a:pt x="28494" y="-118"/>
                    </a:lnTo>
                    <a:close/>
                    <a:moveTo>
                      <a:pt x="37980" y="-118"/>
                    </a:moveTo>
                    <a:lnTo>
                      <a:pt x="37980" y="17533"/>
                    </a:lnTo>
                    <a:lnTo>
                      <a:pt x="39960" y="17533"/>
                    </a:lnTo>
                    <a:lnTo>
                      <a:pt x="39960" y="-118"/>
                    </a:lnTo>
                    <a:lnTo>
                      <a:pt x="37980" y="-118"/>
                    </a:lnTo>
                    <a:close/>
                    <a:moveTo>
                      <a:pt x="47466" y="-118"/>
                    </a:moveTo>
                    <a:lnTo>
                      <a:pt x="47466" y="17533"/>
                    </a:lnTo>
                    <a:lnTo>
                      <a:pt x="49449" y="17533"/>
                    </a:lnTo>
                    <a:lnTo>
                      <a:pt x="49449" y="-118"/>
                    </a:lnTo>
                    <a:lnTo>
                      <a:pt x="47466" y="-118"/>
                    </a:lnTo>
                    <a:close/>
                    <a:moveTo>
                      <a:pt x="57012" y="-118"/>
                    </a:moveTo>
                    <a:lnTo>
                      <a:pt x="57012" y="17533"/>
                    </a:lnTo>
                    <a:lnTo>
                      <a:pt x="58934" y="17533"/>
                    </a:lnTo>
                    <a:lnTo>
                      <a:pt x="58934" y="-118"/>
                    </a:lnTo>
                    <a:lnTo>
                      <a:pt x="57012" y="-118"/>
                    </a:lnTo>
                    <a:close/>
                    <a:moveTo>
                      <a:pt x="66498" y="-118"/>
                    </a:moveTo>
                    <a:lnTo>
                      <a:pt x="66498" y="17533"/>
                    </a:lnTo>
                    <a:lnTo>
                      <a:pt x="68481" y="17533"/>
                    </a:lnTo>
                    <a:lnTo>
                      <a:pt x="68481" y="-118"/>
                    </a:lnTo>
                    <a:lnTo>
                      <a:pt x="66498" y="-118"/>
                    </a:lnTo>
                    <a:close/>
                    <a:moveTo>
                      <a:pt x="75984" y="-118"/>
                    </a:moveTo>
                    <a:lnTo>
                      <a:pt x="75984" y="17533"/>
                    </a:lnTo>
                    <a:lnTo>
                      <a:pt x="77967" y="17533"/>
                    </a:lnTo>
                    <a:lnTo>
                      <a:pt x="77967" y="-118"/>
                    </a:lnTo>
                    <a:lnTo>
                      <a:pt x="75984" y="-118"/>
                    </a:lnTo>
                    <a:close/>
                    <a:moveTo>
                      <a:pt x="85530" y="-118"/>
                    </a:moveTo>
                    <a:lnTo>
                      <a:pt x="85530" y="17533"/>
                    </a:lnTo>
                    <a:lnTo>
                      <a:pt x="87451" y="17533"/>
                    </a:lnTo>
                    <a:lnTo>
                      <a:pt x="87451" y="-118"/>
                    </a:lnTo>
                    <a:lnTo>
                      <a:pt x="85530" y="-118"/>
                    </a:lnTo>
                    <a:close/>
                    <a:moveTo>
                      <a:pt x="95016" y="-118"/>
                    </a:moveTo>
                    <a:lnTo>
                      <a:pt x="95016" y="17533"/>
                    </a:lnTo>
                    <a:lnTo>
                      <a:pt x="96999" y="17533"/>
                    </a:lnTo>
                    <a:lnTo>
                      <a:pt x="96999" y="-118"/>
                    </a:lnTo>
                    <a:lnTo>
                      <a:pt x="95016" y="-118"/>
                    </a:lnTo>
                    <a:close/>
                    <a:moveTo>
                      <a:pt x="104502" y="-118"/>
                    </a:moveTo>
                    <a:lnTo>
                      <a:pt x="104502" y="17533"/>
                    </a:lnTo>
                    <a:lnTo>
                      <a:pt x="106485" y="17533"/>
                    </a:lnTo>
                    <a:lnTo>
                      <a:pt x="106485" y="-118"/>
                    </a:lnTo>
                    <a:lnTo>
                      <a:pt x="104502" y="-118"/>
                    </a:lnTo>
                    <a:close/>
                    <a:moveTo>
                      <a:pt x="114048" y="-118"/>
                    </a:moveTo>
                    <a:lnTo>
                      <a:pt x="114048" y="17533"/>
                    </a:lnTo>
                    <a:lnTo>
                      <a:pt x="116028" y="17533"/>
                    </a:lnTo>
                    <a:lnTo>
                      <a:pt x="116028" y="-118"/>
                    </a:lnTo>
                    <a:lnTo>
                      <a:pt x="114048" y="-118"/>
                    </a:lnTo>
                    <a:close/>
                    <a:moveTo>
                      <a:pt x="123534" y="-118"/>
                    </a:moveTo>
                    <a:lnTo>
                      <a:pt x="123534" y="17533"/>
                    </a:lnTo>
                    <a:lnTo>
                      <a:pt x="125517" y="17533"/>
                    </a:lnTo>
                    <a:lnTo>
                      <a:pt x="125517" y="-118"/>
                    </a:lnTo>
                    <a:lnTo>
                      <a:pt x="123534" y="-118"/>
                    </a:lnTo>
                    <a:close/>
                    <a:moveTo>
                      <a:pt x="133080" y="-118"/>
                    </a:moveTo>
                    <a:lnTo>
                      <a:pt x="133080" y="17533"/>
                    </a:lnTo>
                    <a:lnTo>
                      <a:pt x="135001" y="17533"/>
                    </a:lnTo>
                    <a:lnTo>
                      <a:pt x="135001" y="-118"/>
                    </a:lnTo>
                    <a:lnTo>
                      <a:pt x="133080" y="-118"/>
                    </a:lnTo>
                    <a:close/>
                    <a:moveTo>
                      <a:pt x="142566" y="-118"/>
                    </a:moveTo>
                    <a:lnTo>
                      <a:pt x="142566" y="17533"/>
                    </a:lnTo>
                    <a:lnTo>
                      <a:pt x="144549" y="17533"/>
                    </a:lnTo>
                    <a:lnTo>
                      <a:pt x="144549" y="-118"/>
                    </a:lnTo>
                    <a:lnTo>
                      <a:pt x="142566" y="-118"/>
                    </a:lnTo>
                    <a:close/>
                    <a:moveTo>
                      <a:pt x="152052" y="-118"/>
                    </a:moveTo>
                    <a:lnTo>
                      <a:pt x="152052" y="17533"/>
                    </a:lnTo>
                    <a:lnTo>
                      <a:pt x="154032" y="17533"/>
                    </a:lnTo>
                    <a:lnTo>
                      <a:pt x="154032" y="-118"/>
                    </a:lnTo>
                    <a:lnTo>
                      <a:pt x="152052" y="-118"/>
                    </a:lnTo>
                    <a:close/>
                    <a:moveTo>
                      <a:pt x="161598" y="-118"/>
                    </a:moveTo>
                    <a:lnTo>
                      <a:pt x="161598" y="17533"/>
                    </a:lnTo>
                    <a:lnTo>
                      <a:pt x="163519" y="17533"/>
                    </a:lnTo>
                    <a:lnTo>
                      <a:pt x="163519" y="-118"/>
                    </a:lnTo>
                    <a:lnTo>
                      <a:pt x="161598" y="-118"/>
                    </a:lnTo>
                    <a:close/>
                    <a:moveTo>
                      <a:pt x="171084" y="-118"/>
                    </a:moveTo>
                    <a:lnTo>
                      <a:pt x="171084" y="17533"/>
                    </a:lnTo>
                    <a:lnTo>
                      <a:pt x="173067" y="17533"/>
                    </a:lnTo>
                    <a:lnTo>
                      <a:pt x="173067" y="-118"/>
                    </a:lnTo>
                    <a:lnTo>
                      <a:pt x="171084" y="-118"/>
                    </a:lnTo>
                    <a:close/>
                    <a:moveTo>
                      <a:pt x="180570" y="-118"/>
                    </a:moveTo>
                    <a:lnTo>
                      <a:pt x="180570" y="17533"/>
                    </a:lnTo>
                    <a:lnTo>
                      <a:pt x="182549" y="17533"/>
                    </a:lnTo>
                    <a:lnTo>
                      <a:pt x="182549" y="-118"/>
                    </a:lnTo>
                    <a:lnTo>
                      <a:pt x="180570" y="-118"/>
                    </a:lnTo>
                    <a:close/>
                    <a:moveTo>
                      <a:pt x="190116" y="-118"/>
                    </a:moveTo>
                    <a:lnTo>
                      <a:pt x="190116" y="17533"/>
                    </a:lnTo>
                    <a:lnTo>
                      <a:pt x="192037" y="17533"/>
                    </a:lnTo>
                    <a:lnTo>
                      <a:pt x="192037" y="-118"/>
                    </a:lnTo>
                    <a:lnTo>
                      <a:pt x="190116" y="-118"/>
                    </a:lnTo>
                    <a:close/>
                    <a:moveTo>
                      <a:pt x="199602" y="-118"/>
                    </a:moveTo>
                    <a:lnTo>
                      <a:pt x="199602" y="17533"/>
                    </a:lnTo>
                    <a:lnTo>
                      <a:pt x="201585" y="17533"/>
                    </a:lnTo>
                    <a:lnTo>
                      <a:pt x="201585" y="-118"/>
                    </a:lnTo>
                    <a:lnTo>
                      <a:pt x="199602" y="-118"/>
                    </a:lnTo>
                    <a:close/>
                    <a:moveTo>
                      <a:pt x="209088" y="-118"/>
                    </a:moveTo>
                    <a:lnTo>
                      <a:pt x="209088" y="17533"/>
                    </a:lnTo>
                    <a:lnTo>
                      <a:pt x="211071" y="17533"/>
                    </a:lnTo>
                    <a:lnTo>
                      <a:pt x="211071" y="-118"/>
                    </a:lnTo>
                    <a:lnTo>
                      <a:pt x="209088" y="-118"/>
                    </a:lnTo>
                    <a:close/>
                    <a:moveTo>
                      <a:pt x="218634" y="-118"/>
                    </a:moveTo>
                    <a:lnTo>
                      <a:pt x="218634" y="17533"/>
                    </a:lnTo>
                    <a:lnTo>
                      <a:pt x="220617" y="17533"/>
                    </a:lnTo>
                    <a:lnTo>
                      <a:pt x="220617" y="-118"/>
                    </a:lnTo>
                    <a:lnTo>
                      <a:pt x="218634" y="-118"/>
                    </a:lnTo>
                    <a:close/>
                    <a:moveTo>
                      <a:pt x="228120" y="-118"/>
                    </a:moveTo>
                    <a:lnTo>
                      <a:pt x="228120" y="17533"/>
                    </a:lnTo>
                    <a:lnTo>
                      <a:pt x="230103" y="17533"/>
                    </a:lnTo>
                    <a:lnTo>
                      <a:pt x="230103" y="-118"/>
                    </a:lnTo>
                    <a:lnTo>
                      <a:pt x="228120" y="-118"/>
                    </a:lnTo>
                    <a:close/>
                    <a:moveTo>
                      <a:pt x="237666" y="-118"/>
                    </a:moveTo>
                    <a:lnTo>
                      <a:pt x="237666" y="17533"/>
                    </a:lnTo>
                    <a:lnTo>
                      <a:pt x="239587" y="17533"/>
                    </a:lnTo>
                    <a:lnTo>
                      <a:pt x="239587" y="-118"/>
                    </a:lnTo>
                    <a:lnTo>
                      <a:pt x="237666" y="-118"/>
                    </a:lnTo>
                    <a:close/>
                    <a:moveTo>
                      <a:pt x="247151" y="-118"/>
                    </a:moveTo>
                    <a:lnTo>
                      <a:pt x="247151" y="17533"/>
                    </a:lnTo>
                    <a:lnTo>
                      <a:pt x="249132" y="17533"/>
                    </a:lnTo>
                    <a:lnTo>
                      <a:pt x="249132" y="-118"/>
                    </a:lnTo>
                    <a:lnTo>
                      <a:pt x="247151" y="-118"/>
                    </a:lnTo>
                    <a:close/>
                    <a:moveTo>
                      <a:pt x="256637" y="-118"/>
                    </a:moveTo>
                    <a:lnTo>
                      <a:pt x="256637" y="17533"/>
                    </a:lnTo>
                    <a:lnTo>
                      <a:pt x="258621" y="17533"/>
                    </a:lnTo>
                    <a:lnTo>
                      <a:pt x="258621" y="-118"/>
                    </a:lnTo>
                    <a:lnTo>
                      <a:pt x="256637" y="-118"/>
                    </a:lnTo>
                    <a:close/>
                    <a:moveTo>
                      <a:pt x="266183" y="-118"/>
                    </a:moveTo>
                    <a:lnTo>
                      <a:pt x="266183" y="17533"/>
                    </a:lnTo>
                    <a:lnTo>
                      <a:pt x="268105" y="17533"/>
                    </a:lnTo>
                    <a:lnTo>
                      <a:pt x="268105" y="-118"/>
                    </a:lnTo>
                    <a:lnTo>
                      <a:pt x="266183" y="-118"/>
                    </a:lnTo>
                    <a:close/>
                    <a:moveTo>
                      <a:pt x="275669" y="-118"/>
                    </a:moveTo>
                    <a:lnTo>
                      <a:pt x="275669" y="17533"/>
                    </a:lnTo>
                    <a:lnTo>
                      <a:pt x="277649" y="17533"/>
                    </a:lnTo>
                    <a:lnTo>
                      <a:pt x="277649" y="-118"/>
                    </a:lnTo>
                    <a:lnTo>
                      <a:pt x="275669" y="-118"/>
                    </a:lnTo>
                    <a:close/>
                    <a:moveTo>
                      <a:pt x="285155" y="-118"/>
                    </a:moveTo>
                    <a:lnTo>
                      <a:pt x="285155" y="17533"/>
                    </a:lnTo>
                    <a:lnTo>
                      <a:pt x="287138" y="17533"/>
                    </a:lnTo>
                    <a:lnTo>
                      <a:pt x="287138" y="-118"/>
                    </a:lnTo>
                    <a:lnTo>
                      <a:pt x="285155" y="-118"/>
                    </a:lnTo>
                    <a:close/>
                    <a:moveTo>
                      <a:pt x="294701" y="-118"/>
                    </a:moveTo>
                    <a:lnTo>
                      <a:pt x="294701" y="17533"/>
                    </a:lnTo>
                    <a:lnTo>
                      <a:pt x="296623" y="17533"/>
                    </a:lnTo>
                    <a:lnTo>
                      <a:pt x="296623" y="-118"/>
                    </a:lnTo>
                    <a:lnTo>
                      <a:pt x="294701" y="-118"/>
                    </a:lnTo>
                    <a:close/>
                    <a:moveTo>
                      <a:pt x="304187" y="-118"/>
                    </a:moveTo>
                    <a:lnTo>
                      <a:pt x="304187" y="17533"/>
                    </a:lnTo>
                    <a:lnTo>
                      <a:pt x="306170" y="17533"/>
                    </a:lnTo>
                    <a:lnTo>
                      <a:pt x="306170" y="-118"/>
                    </a:lnTo>
                    <a:lnTo>
                      <a:pt x="304187" y="-118"/>
                    </a:lnTo>
                    <a:close/>
                    <a:moveTo>
                      <a:pt x="313673" y="-118"/>
                    </a:moveTo>
                    <a:lnTo>
                      <a:pt x="313673" y="17533"/>
                    </a:lnTo>
                    <a:lnTo>
                      <a:pt x="315653" y="17533"/>
                    </a:lnTo>
                    <a:lnTo>
                      <a:pt x="315653" y="-118"/>
                    </a:lnTo>
                    <a:lnTo>
                      <a:pt x="313673" y="-118"/>
                    </a:lnTo>
                    <a:close/>
                    <a:moveTo>
                      <a:pt x="323219" y="-118"/>
                    </a:moveTo>
                    <a:lnTo>
                      <a:pt x="323219" y="17533"/>
                    </a:lnTo>
                    <a:lnTo>
                      <a:pt x="325140" y="17533"/>
                    </a:lnTo>
                    <a:lnTo>
                      <a:pt x="325140" y="-118"/>
                    </a:lnTo>
                    <a:lnTo>
                      <a:pt x="323219" y="-118"/>
                    </a:lnTo>
                    <a:close/>
                    <a:moveTo>
                      <a:pt x="332705" y="-118"/>
                    </a:moveTo>
                    <a:lnTo>
                      <a:pt x="332705" y="17533"/>
                    </a:lnTo>
                    <a:lnTo>
                      <a:pt x="334688" y="17533"/>
                    </a:lnTo>
                    <a:lnTo>
                      <a:pt x="334688" y="-118"/>
                    </a:lnTo>
                    <a:lnTo>
                      <a:pt x="332705" y="-118"/>
                    </a:lnTo>
                    <a:close/>
                    <a:moveTo>
                      <a:pt x="342191" y="-118"/>
                    </a:moveTo>
                    <a:lnTo>
                      <a:pt x="342191" y="17533"/>
                    </a:lnTo>
                    <a:lnTo>
                      <a:pt x="344174" y="17533"/>
                    </a:lnTo>
                    <a:lnTo>
                      <a:pt x="344174" y="-118"/>
                    </a:lnTo>
                    <a:lnTo>
                      <a:pt x="342191" y="-118"/>
                    </a:lnTo>
                    <a:close/>
                    <a:moveTo>
                      <a:pt x="351737" y="-118"/>
                    </a:moveTo>
                    <a:lnTo>
                      <a:pt x="351737" y="17533"/>
                    </a:lnTo>
                    <a:lnTo>
                      <a:pt x="353720" y="17533"/>
                    </a:lnTo>
                    <a:lnTo>
                      <a:pt x="353720" y="-118"/>
                    </a:lnTo>
                    <a:lnTo>
                      <a:pt x="351737" y="-118"/>
                    </a:lnTo>
                    <a:close/>
                    <a:moveTo>
                      <a:pt x="361223" y="-118"/>
                    </a:moveTo>
                    <a:lnTo>
                      <a:pt x="361223" y="17533"/>
                    </a:lnTo>
                    <a:lnTo>
                      <a:pt x="363206" y="17533"/>
                    </a:lnTo>
                    <a:lnTo>
                      <a:pt x="363206" y="-118"/>
                    </a:lnTo>
                    <a:lnTo>
                      <a:pt x="361223" y="-118"/>
                    </a:lnTo>
                    <a:close/>
                    <a:moveTo>
                      <a:pt x="370769" y="-118"/>
                    </a:moveTo>
                    <a:lnTo>
                      <a:pt x="370769" y="17533"/>
                    </a:lnTo>
                    <a:lnTo>
                      <a:pt x="372690" y="17533"/>
                    </a:lnTo>
                    <a:lnTo>
                      <a:pt x="372690" y="-118"/>
                    </a:lnTo>
                    <a:lnTo>
                      <a:pt x="370769" y="-118"/>
                    </a:lnTo>
                    <a:close/>
                    <a:moveTo>
                      <a:pt x="380255" y="-118"/>
                    </a:moveTo>
                    <a:lnTo>
                      <a:pt x="380255" y="17533"/>
                    </a:lnTo>
                    <a:lnTo>
                      <a:pt x="382238" y="17533"/>
                    </a:lnTo>
                    <a:lnTo>
                      <a:pt x="382238" y="-118"/>
                    </a:lnTo>
                    <a:lnTo>
                      <a:pt x="380255" y="-118"/>
                    </a:lnTo>
                    <a:close/>
                    <a:moveTo>
                      <a:pt x="389741" y="-118"/>
                    </a:moveTo>
                    <a:lnTo>
                      <a:pt x="389741" y="17533"/>
                    </a:lnTo>
                    <a:lnTo>
                      <a:pt x="391721" y="17533"/>
                    </a:lnTo>
                    <a:lnTo>
                      <a:pt x="391721" y="-118"/>
                    </a:lnTo>
                    <a:lnTo>
                      <a:pt x="389741" y="-118"/>
                    </a:lnTo>
                    <a:close/>
                    <a:moveTo>
                      <a:pt x="399287" y="-118"/>
                    </a:moveTo>
                    <a:lnTo>
                      <a:pt x="399287" y="17533"/>
                    </a:lnTo>
                    <a:lnTo>
                      <a:pt x="401208" y="17533"/>
                    </a:lnTo>
                    <a:lnTo>
                      <a:pt x="401208" y="-118"/>
                    </a:lnTo>
                    <a:lnTo>
                      <a:pt x="399287" y="-118"/>
                    </a:lnTo>
                    <a:close/>
                    <a:moveTo>
                      <a:pt x="408773" y="-118"/>
                    </a:moveTo>
                    <a:lnTo>
                      <a:pt x="408773" y="17533"/>
                    </a:lnTo>
                    <a:lnTo>
                      <a:pt x="410752" y="17533"/>
                    </a:lnTo>
                    <a:lnTo>
                      <a:pt x="410752" y="-118"/>
                    </a:lnTo>
                    <a:lnTo>
                      <a:pt x="408773" y="-118"/>
                    </a:lnTo>
                    <a:close/>
                    <a:moveTo>
                      <a:pt x="418259" y="-118"/>
                    </a:moveTo>
                    <a:lnTo>
                      <a:pt x="418259" y="17533"/>
                    </a:lnTo>
                    <a:lnTo>
                      <a:pt x="420242" y="17533"/>
                    </a:lnTo>
                    <a:lnTo>
                      <a:pt x="420242" y="-118"/>
                    </a:lnTo>
                    <a:lnTo>
                      <a:pt x="418259" y="-118"/>
                    </a:lnTo>
                    <a:close/>
                    <a:moveTo>
                      <a:pt x="427805" y="-118"/>
                    </a:moveTo>
                    <a:lnTo>
                      <a:pt x="427805" y="17533"/>
                    </a:lnTo>
                    <a:lnTo>
                      <a:pt x="429726" y="17533"/>
                    </a:lnTo>
                    <a:lnTo>
                      <a:pt x="429726" y="-118"/>
                    </a:lnTo>
                    <a:lnTo>
                      <a:pt x="427805" y="-118"/>
                    </a:lnTo>
                    <a:close/>
                    <a:moveTo>
                      <a:pt x="437291" y="-118"/>
                    </a:moveTo>
                    <a:lnTo>
                      <a:pt x="437291" y="17533"/>
                    </a:lnTo>
                    <a:lnTo>
                      <a:pt x="439274" y="17533"/>
                    </a:lnTo>
                    <a:lnTo>
                      <a:pt x="439274" y="-118"/>
                    </a:lnTo>
                    <a:lnTo>
                      <a:pt x="437291" y="-118"/>
                    </a:lnTo>
                    <a:close/>
                    <a:moveTo>
                      <a:pt x="446777" y="-118"/>
                    </a:moveTo>
                    <a:lnTo>
                      <a:pt x="446777" y="17533"/>
                    </a:lnTo>
                    <a:lnTo>
                      <a:pt x="448760" y="17533"/>
                    </a:lnTo>
                    <a:lnTo>
                      <a:pt x="448760" y="-118"/>
                    </a:lnTo>
                    <a:lnTo>
                      <a:pt x="446777" y="-118"/>
                    </a:lnTo>
                    <a:close/>
                    <a:moveTo>
                      <a:pt x="456323" y="-118"/>
                    </a:moveTo>
                    <a:lnTo>
                      <a:pt x="456323" y="17533"/>
                    </a:lnTo>
                    <a:lnTo>
                      <a:pt x="458306" y="17533"/>
                    </a:lnTo>
                    <a:lnTo>
                      <a:pt x="458306" y="-118"/>
                    </a:lnTo>
                    <a:lnTo>
                      <a:pt x="456323" y="-118"/>
                    </a:lnTo>
                    <a:close/>
                    <a:moveTo>
                      <a:pt x="465809" y="-118"/>
                    </a:moveTo>
                    <a:lnTo>
                      <a:pt x="465809" y="17533"/>
                    </a:lnTo>
                    <a:lnTo>
                      <a:pt x="467792" y="17533"/>
                    </a:lnTo>
                    <a:lnTo>
                      <a:pt x="467792" y="-118"/>
                    </a:lnTo>
                    <a:lnTo>
                      <a:pt x="465809" y="-118"/>
                    </a:lnTo>
                    <a:close/>
                    <a:moveTo>
                      <a:pt x="475354" y="-118"/>
                    </a:moveTo>
                    <a:lnTo>
                      <a:pt x="475354" y="17533"/>
                    </a:lnTo>
                    <a:lnTo>
                      <a:pt x="477276" y="17533"/>
                    </a:lnTo>
                    <a:lnTo>
                      <a:pt x="477276" y="-118"/>
                    </a:lnTo>
                    <a:lnTo>
                      <a:pt x="475354" y="-118"/>
                    </a:lnTo>
                    <a:close/>
                    <a:moveTo>
                      <a:pt x="484840" y="-118"/>
                    </a:moveTo>
                    <a:lnTo>
                      <a:pt x="484840" y="17533"/>
                    </a:lnTo>
                    <a:lnTo>
                      <a:pt x="486821" y="17533"/>
                    </a:lnTo>
                    <a:lnTo>
                      <a:pt x="486821" y="-118"/>
                    </a:lnTo>
                    <a:lnTo>
                      <a:pt x="484840" y="-118"/>
                    </a:lnTo>
                    <a:close/>
                    <a:moveTo>
                      <a:pt x="494326" y="-118"/>
                    </a:moveTo>
                    <a:lnTo>
                      <a:pt x="494326" y="17533"/>
                    </a:lnTo>
                    <a:lnTo>
                      <a:pt x="496310" y="17533"/>
                    </a:lnTo>
                    <a:lnTo>
                      <a:pt x="496310" y="-118"/>
                    </a:lnTo>
                    <a:lnTo>
                      <a:pt x="494326" y="-118"/>
                    </a:lnTo>
                    <a:close/>
                    <a:moveTo>
                      <a:pt x="503872" y="-118"/>
                    </a:moveTo>
                    <a:lnTo>
                      <a:pt x="503872" y="17533"/>
                    </a:lnTo>
                    <a:lnTo>
                      <a:pt x="505794" y="17533"/>
                    </a:lnTo>
                    <a:lnTo>
                      <a:pt x="505794" y="-118"/>
                    </a:lnTo>
                    <a:lnTo>
                      <a:pt x="503872" y="-118"/>
                    </a:lnTo>
                    <a:close/>
                    <a:moveTo>
                      <a:pt x="513358" y="-118"/>
                    </a:moveTo>
                    <a:lnTo>
                      <a:pt x="513358" y="17533"/>
                    </a:lnTo>
                    <a:lnTo>
                      <a:pt x="515341" y="17533"/>
                    </a:lnTo>
                    <a:lnTo>
                      <a:pt x="515341" y="-118"/>
                    </a:lnTo>
                    <a:lnTo>
                      <a:pt x="513358" y="-118"/>
                    </a:lnTo>
                    <a:close/>
                    <a:moveTo>
                      <a:pt x="522844" y="-118"/>
                    </a:moveTo>
                    <a:lnTo>
                      <a:pt x="522844" y="17533"/>
                    </a:lnTo>
                    <a:lnTo>
                      <a:pt x="524825" y="17533"/>
                    </a:lnTo>
                    <a:lnTo>
                      <a:pt x="524825" y="-118"/>
                    </a:lnTo>
                    <a:lnTo>
                      <a:pt x="522844" y="-118"/>
                    </a:lnTo>
                    <a:close/>
                    <a:moveTo>
                      <a:pt x="532390" y="-118"/>
                    </a:moveTo>
                    <a:lnTo>
                      <a:pt x="532390" y="17533"/>
                    </a:lnTo>
                    <a:lnTo>
                      <a:pt x="534311" y="17533"/>
                    </a:lnTo>
                    <a:lnTo>
                      <a:pt x="534311" y="-118"/>
                    </a:lnTo>
                    <a:lnTo>
                      <a:pt x="532390" y="-118"/>
                    </a:lnTo>
                    <a:close/>
                    <a:moveTo>
                      <a:pt x="541876" y="-118"/>
                    </a:moveTo>
                    <a:lnTo>
                      <a:pt x="541876" y="17533"/>
                    </a:lnTo>
                    <a:lnTo>
                      <a:pt x="543859" y="17533"/>
                    </a:lnTo>
                    <a:lnTo>
                      <a:pt x="543859" y="-118"/>
                    </a:lnTo>
                    <a:lnTo>
                      <a:pt x="541876" y="-118"/>
                    </a:lnTo>
                    <a:close/>
                    <a:moveTo>
                      <a:pt x="551362" y="-118"/>
                    </a:moveTo>
                    <a:lnTo>
                      <a:pt x="551362" y="17533"/>
                    </a:lnTo>
                    <a:lnTo>
                      <a:pt x="553342" y="17533"/>
                    </a:lnTo>
                    <a:lnTo>
                      <a:pt x="553342" y="-118"/>
                    </a:lnTo>
                    <a:lnTo>
                      <a:pt x="551362" y="-118"/>
                    </a:lnTo>
                    <a:close/>
                    <a:moveTo>
                      <a:pt x="560908" y="-118"/>
                    </a:moveTo>
                    <a:lnTo>
                      <a:pt x="560908" y="17533"/>
                    </a:lnTo>
                    <a:lnTo>
                      <a:pt x="562829" y="17533"/>
                    </a:lnTo>
                    <a:lnTo>
                      <a:pt x="562829" y="-118"/>
                    </a:lnTo>
                    <a:lnTo>
                      <a:pt x="560908" y="-118"/>
                    </a:lnTo>
                    <a:close/>
                    <a:moveTo>
                      <a:pt x="570394" y="-118"/>
                    </a:moveTo>
                    <a:lnTo>
                      <a:pt x="570394" y="17533"/>
                    </a:lnTo>
                    <a:lnTo>
                      <a:pt x="572377" y="17533"/>
                    </a:lnTo>
                    <a:lnTo>
                      <a:pt x="572377" y="-118"/>
                    </a:lnTo>
                    <a:lnTo>
                      <a:pt x="570394" y="-118"/>
                    </a:lnTo>
                    <a:close/>
                    <a:moveTo>
                      <a:pt x="579880" y="-118"/>
                    </a:moveTo>
                    <a:lnTo>
                      <a:pt x="579880" y="17533"/>
                    </a:lnTo>
                    <a:lnTo>
                      <a:pt x="581863" y="17533"/>
                    </a:lnTo>
                    <a:lnTo>
                      <a:pt x="581863" y="-118"/>
                    </a:lnTo>
                    <a:lnTo>
                      <a:pt x="579880" y="-118"/>
                    </a:lnTo>
                    <a:close/>
                    <a:moveTo>
                      <a:pt x="589426" y="-118"/>
                    </a:moveTo>
                    <a:lnTo>
                      <a:pt x="589426" y="17533"/>
                    </a:lnTo>
                    <a:lnTo>
                      <a:pt x="591409" y="17533"/>
                    </a:lnTo>
                    <a:lnTo>
                      <a:pt x="591409" y="-118"/>
                    </a:lnTo>
                    <a:lnTo>
                      <a:pt x="589426" y="-118"/>
                    </a:lnTo>
                    <a:close/>
                    <a:moveTo>
                      <a:pt x="598912" y="-118"/>
                    </a:moveTo>
                    <a:lnTo>
                      <a:pt x="598912" y="17533"/>
                    </a:lnTo>
                    <a:lnTo>
                      <a:pt x="600895" y="17533"/>
                    </a:lnTo>
                    <a:lnTo>
                      <a:pt x="600895" y="-118"/>
                    </a:lnTo>
                    <a:lnTo>
                      <a:pt x="598912" y="-118"/>
                    </a:lnTo>
                    <a:close/>
                    <a:moveTo>
                      <a:pt x="608458" y="-118"/>
                    </a:moveTo>
                    <a:lnTo>
                      <a:pt x="608458" y="17533"/>
                    </a:lnTo>
                    <a:lnTo>
                      <a:pt x="610379" y="17533"/>
                    </a:lnTo>
                    <a:lnTo>
                      <a:pt x="610379" y="-118"/>
                    </a:lnTo>
                    <a:lnTo>
                      <a:pt x="608458" y="-118"/>
                    </a:lnTo>
                    <a:close/>
                    <a:moveTo>
                      <a:pt x="617944" y="-118"/>
                    </a:moveTo>
                    <a:lnTo>
                      <a:pt x="617944" y="17533"/>
                    </a:lnTo>
                    <a:lnTo>
                      <a:pt x="619924" y="17533"/>
                    </a:lnTo>
                    <a:lnTo>
                      <a:pt x="619924" y="-118"/>
                    </a:lnTo>
                    <a:lnTo>
                      <a:pt x="617944" y="-118"/>
                    </a:lnTo>
                    <a:close/>
                    <a:moveTo>
                      <a:pt x="627430" y="-118"/>
                    </a:moveTo>
                    <a:lnTo>
                      <a:pt x="627430" y="17533"/>
                    </a:lnTo>
                    <a:lnTo>
                      <a:pt x="629413" y="17533"/>
                    </a:lnTo>
                    <a:lnTo>
                      <a:pt x="629413" y="-118"/>
                    </a:lnTo>
                    <a:lnTo>
                      <a:pt x="627430" y="-118"/>
                    </a:lnTo>
                    <a:close/>
                    <a:moveTo>
                      <a:pt x="636976" y="-118"/>
                    </a:moveTo>
                    <a:lnTo>
                      <a:pt x="636976" y="17533"/>
                    </a:lnTo>
                    <a:lnTo>
                      <a:pt x="638897" y="17533"/>
                    </a:lnTo>
                    <a:lnTo>
                      <a:pt x="638897" y="-118"/>
                    </a:lnTo>
                    <a:lnTo>
                      <a:pt x="636976" y="-118"/>
                    </a:lnTo>
                    <a:close/>
                    <a:moveTo>
                      <a:pt x="646462" y="-118"/>
                    </a:moveTo>
                    <a:lnTo>
                      <a:pt x="646462" y="17533"/>
                    </a:lnTo>
                    <a:lnTo>
                      <a:pt x="648441" y="17533"/>
                    </a:lnTo>
                    <a:lnTo>
                      <a:pt x="648441" y="-118"/>
                    </a:lnTo>
                    <a:lnTo>
                      <a:pt x="646462" y="-118"/>
                    </a:lnTo>
                    <a:close/>
                    <a:moveTo>
                      <a:pt x="655948" y="-118"/>
                    </a:moveTo>
                    <a:lnTo>
                      <a:pt x="655948" y="17533"/>
                    </a:lnTo>
                    <a:lnTo>
                      <a:pt x="657931" y="17533"/>
                    </a:lnTo>
                    <a:lnTo>
                      <a:pt x="657931" y="-118"/>
                    </a:lnTo>
                    <a:lnTo>
                      <a:pt x="655948" y="-118"/>
                    </a:lnTo>
                    <a:close/>
                    <a:moveTo>
                      <a:pt x="665494" y="-118"/>
                    </a:moveTo>
                    <a:lnTo>
                      <a:pt x="665494" y="17533"/>
                    </a:lnTo>
                    <a:lnTo>
                      <a:pt x="667415" y="17533"/>
                    </a:lnTo>
                    <a:lnTo>
                      <a:pt x="667415" y="-118"/>
                    </a:lnTo>
                    <a:lnTo>
                      <a:pt x="665494" y="-118"/>
                    </a:lnTo>
                    <a:close/>
                    <a:moveTo>
                      <a:pt x="674980" y="-118"/>
                    </a:moveTo>
                    <a:lnTo>
                      <a:pt x="674980" y="17533"/>
                    </a:lnTo>
                    <a:lnTo>
                      <a:pt x="676963" y="17533"/>
                    </a:lnTo>
                    <a:lnTo>
                      <a:pt x="676963" y="-118"/>
                    </a:lnTo>
                    <a:lnTo>
                      <a:pt x="674980" y="-118"/>
                    </a:lnTo>
                    <a:close/>
                    <a:moveTo>
                      <a:pt x="684466" y="-118"/>
                    </a:moveTo>
                    <a:lnTo>
                      <a:pt x="684466" y="17533"/>
                    </a:lnTo>
                    <a:lnTo>
                      <a:pt x="686445" y="17533"/>
                    </a:lnTo>
                    <a:lnTo>
                      <a:pt x="686445" y="-118"/>
                    </a:lnTo>
                    <a:lnTo>
                      <a:pt x="684466" y="-118"/>
                    </a:lnTo>
                    <a:close/>
                    <a:moveTo>
                      <a:pt x="694012" y="-118"/>
                    </a:moveTo>
                    <a:lnTo>
                      <a:pt x="694012" y="17533"/>
                    </a:lnTo>
                    <a:lnTo>
                      <a:pt x="695995" y="17533"/>
                    </a:lnTo>
                    <a:lnTo>
                      <a:pt x="695995" y="-118"/>
                    </a:lnTo>
                    <a:lnTo>
                      <a:pt x="694012" y="-118"/>
                    </a:lnTo>
                    <a:close/>
                    <a:moveTo>
                      <a:pt x="703497" y="-118"/>
                    </a:moveTo>
                    <a:lnTo>
                      <a:pt x="703497" y="17533"/>
                    </a:lnTo>
                    <a:lnTo>
                      <a:pt x="705481" y="17533"/>
                    </a:lnTo>
                    <a:lnTo>
                      <a:pt x="705481" y="-118"/>
                    </a:lnTo>
                    <a:lnTo>
                      <a:pt x="703497" y="-118"/>
                    </a:lnTo>
                    <a:close/>
                    <a:moveTo>
                      <a:pt x="713043" y="-118"/>
                    </a:moveTo>
                    <a:lnTo>
                      <a:pt x="713043" y="17533"/>
                    </a:lnTo>
                    <a:lnTo>
                      <a:pt x="714965" y="17533"/>
                    </a:lnTo>
                    <a:lnTo>
                      <a:pt x="714965" y="-118"/>
                    </a:lnTo>
                    <a:lnTo>
                      <a:pt x="713043" y="-118"/>
                    </a:lnTo>
                    <a:close/>
                    <a:moveTo>
                      <a:pt x="722529" y="-118"/>
                    </a:moveTo>
                    <a:lnTo>
                      <a:pt x="722529" y="17533"/>
                    </a:lnTo>
                    <a:lnTo>
                      <a:pt x="724513" y="17533"/>
                    </a:lnTo>
                    <a:lnTo>
                      <a:pt x="724513" y="-118"/>
                    </a:lnTo>
                    <a:lnTo>
                      <a:pt x="722529" y="-118"/>
                    </a:lnTo>
                    <a:close/>
                    <a:moveTo>
                      <a:pt x="732015" y="-118"/>
                    </a:moveTo>
                    <a:lnTo>
                      <a:pt x="732015" y="17533"/>
                    </a:lnTo>
                    <a:lnTo>
                      <a:pt x="733998" y="17533"/>
                    </a:lnTo>
                    <a:lnTo>
                      <a:pt x="733998" y="1203"/>
                    </a:lnTo>
                    <a:cubicBezTo>
                      <a:pt x="733998" y="456"/>
                      <a:pt x="733383" y="-119"/>
                      <a:pt x="732618" y="-119"/>
                    </a:cubicBezTo>
                    <a:lnTo>
                      <a:pt x="732018" y="-119"/>
                    </a:lnTo>
                    <a:close/>
                    <a:moveTo>
                      <a:pt x="-71" y="90360"/>
                    </a:moveTo>
                    <a:lnTo>
                      <a:pt x="-71" y="108011"/>
                    </a:lnTo>
                    <a:lnTo>
                      <a:pt x="1912" y="108011"/>
                    </a:lnTo>
                    <a:lnTo>
                      <a:pt x="1912" y="90360"/>
                    </a:lnTo>
                    <a:lnTo>
                      <a:pt x="-71" y="90360"/>
                    </a:lnTo>
                    <a:close/>
                    <a:moveTo>
                      <a:pt x="9475" y="90360"/>
                    </a:moveTo>
                    <a:lnTo>
                      <a:pt x="9475" y="108011"/>
                    </a:lnTo>
                    <a:lnTo>
                      <a:pt x="11458" y="108011"/>
                    </a:lnTo>
                    <a:lnTo>
                      <a:pt x="11458" y="90360"/>
                    </a:lnTo>
                    <a:lnTo>
                      <a:pt x="9475" y="90360"/>
                    </a:lnTo>
                    <a:close/>
                    <a:moveTo>
                      <a:pt x="18961" y="90360"/>
                    </a:moveTo>
                    <a:lnTo>
                      <a:pt x="18961" y="108011"/>
                    </a:lnTo>
                    <a:lnTo>
                      <a:pt x="20941" y="108011"/>
                    </a:lnTo>
                    <a:lnTo>
                      <a:pt x="20941" y="90360"/>
                    </a:lnTo>
                    <a:lnTo>
                      <a:pt x="18961" y="90360"/>
                    </a:lnTo>
                    <a:close/>
                    <a:moveTo>
                      <a:pt x="28507" y="90360"/>
                    </a:moveTo>
                    <a:lnTo>
                      <a:pt x="28507" y="108011"/>
                    </a:lnTo>
                    <a:lnTo>
                      <a:pt x="30428" y="108011"/>
                    </a:lnTo>
                    <a:lnTo>
                      <a:pt x="30428" y="90360"/>
                    </a:lnTo>
                    <a:lnTo>
                      <a:pt x="28507" y="90360"/>
                    </a:lnTo>
                    <a:close/>
                    <a:moveTo>
                      <a:pt x="37993" y="90360"/>
                    </a:moveTo>
                    <a:lnTo>
                      <a:pt x="37993" y="108011"/>
                    </a:lnTo>
                    <a:lnTo>
                      <a:pt x="39973" y="108011"/>
                    </a:lnTo>
                    <a:lnTo>
                      <a:pt x="39973" y="90360"/>
                    </a:lnTo>
                    <a:lnTo>
                      <a:pt x="37993" y="90360"/>
                    </a:lnTo>
                    <a:close/>
                    <a:moveTo>
                      <a:pt x="47479" y="90360"/>
                    </a:moveTo>
                    <a:lnTo>
                      <a:pt x="47479" y="108011"/>
                    </a:lnTo>
                    <a:lnTo>
                      <a:pt x="49462" y="108011"/>
                    </a:lnTo>
                    <a:lnTo>
                      <a:pt x="49462" y="90360"/>
                    </a:lnTo>
                    <a:lnTo>
                      <a:pt x="47479" y="90360"/>
                    </a:lnTo>
                    <a:close/>
                    <a:moveTo>
                      <a:pt x="57025" y="90360"/>
                    </a:moveTo>
                    <a:lnTo>
                      <a:pt x="57025" y="108011"/>
                    </a:lnTo>
                    <a:lnTo>
                      <a:pt x="58946" y="108011"/>
                    </a:lnTo>
                    <a:lnTo>
                      <a:pt x="58946" y="90360"/>
                    </a:lnTo>
                    <a:lnTo>
                      <a:pt x="57025" y="90360"/>
                    </a:lnTo>
                    <a:close/>
                    <a:moveTo>
                      <a:pt x="66510" y="90360"/>
                    </a:moveTo>
                    <a:lnTo>
                      <a:pt x="66510" y="108011"/>
                    </a:lnTo>
                    <a:lnTo>
                      <a:pt x="68494" y="108011"/>
                    </a:lnTo>
                    <a:lnTo>
                      <a:pt x="68494" y="90360"/>
                    </a:lnTo>
                    <a:lnTo>
                      <a:pt x="66510" y="90360"/>
                    </a:lnTo>
                    <a:close/>
                    <a:moveTo>
                      <a:pt x="75996" y="90360"/>
                    </a:moveTo>
                    <a:lnTo>
                      <a:pt x="75996" y="108011"/>
                    </a:lnTo>
                    <a:lnTo>
                      <a:pt x="77980" y="108011"/>
                    </a:lnTo>
                    <a:lnTo>
                      <a:pt x="77980" y="90360"/>
                    </a:lnTo>
                    <a:lnTo>
                      <a:pt x="75996" y="90360"/>
                    </a:lnTo>
                    <a:close/>
                    <a:moveTo>
                      <a:pt x="85542" y="90360"/>
                    </a:moveTo>
                    <a:lnTo>
                      <a:pt x="85542" y="108011"/>
                    </a:lnTo>
                    <a:lnTo>
                      <a:pt x="87464" y="108011"/>
                    </a:lnTo>
                    <a:lnTo>
                      <a:pt x="87464" y="90360"/>
                    </a:lnTo>
                    <a:lnTo>
                      <a:pt x="85542" y="90360"/>
                    </a:lnTo>
                    <a:close/>
                    <a:moveTo>
                      <a:pt x="95028" y="90360"/>
                    </a:moveTo>
                    <a:lnTo>
                      <a:pt x="95028" y="108011"/>
                    </a:lnTo>
                    <a:lnTo>
                      <a:pt x="97011" y="108011"/>
                    </a:lnTo>
                    <a:lnTo>
                      <a:pt x="97011" y="90360"/>
                    </a:lnTo>
                    <a:lnTo>
                      <a:pt x="95028" y="90360"/>
                    </a:lnTo>
                    <a:close/>
                    <a:moveTo>
                      <a:pt x="104514" y="90360"/>
                    </a:moveTo>
                    <a:lnTo>
                      <a:pt x="104514" y="108011"/>
                    </a:lnTo>
                    <a:lnTo>
                      <a:pt x="106497" y="108011"/>
                    </a:lnTo>
                    <a:lnTo>
                      <a:pt x="106497" y="90360"/>
                    </a:lnTo>
                    <a:lnTo>
                      <a:pt x="104514" y="90360"/>
                    </a:lnTo>
                    <a:close/>
                    <a:moveTo>
                      <a:pt x="114060" y="90360"/>
                    </a:moveTo>
                    <a:lnTo>
                      <a:pt x="114060" y="108011"/>
                    </a:lnTo>
                    <a:lnTo>
                      <a:pt x="116041" y="108011"/>
                    </a:lnTo>
                    <a:lnTo>
                      <a:pt x="116041" y="90360"/>
                    </a:lnTo>
                    <a:lnTo>
                      <a:pt x="114060" y="90360"/>
                    </a:lnTo>
                    <a:close/>
                    <a:moveTo>
                      <a:pt x="123546" y="90360"/>
                    </a:moveTo>
                    <a:lnTo>
                      <a:pt x="123546" y="108011"/>
                    </a:lnTo>
                    <a:lnTo>
                      <a:pt x="125529" y="108011"/>
                    </a:lnTo>
                    <a:lnTo>
                      <a:pt x="125529" y="90360"/>
                    </a:lnTo>
                    <a:lnTo>
                      <a:pt x="123546" y="90360"/>
                    </a:lnTo>
                    <a:close/>
                    <a:moveTo>
                      <a:pt x="133092" y="90360"/>
                    </a:moveTo>
                    <a:lnTo>
                      <a:pt x="133092" y="108011"/>
                    </a:lnTo>
                    <a:lnTo>
                      <a:pt x="135013" y="108011"/>
                    </a:lnTo>
                    <a:lnTo>
                      <a:pt x="135013" y="90360"/>
                    </a:lnTo>
                    <a:lnTo>
                      <a:pt x="133092" y="90360"/>
                    </a:lnTo>
                    <a:close/>
                    <a:moveTo>
                      <a:pt x="142578" y="90360"/>
                    </a:moveTo>
                    <a:lnTo>
                      <a:pt x="142578" y="108011"/>
                    </a:lnTo>
                    <a:lnTo>
                      <a:pt x="144561" y="108011"/>
                    </a:lnTo>
                    <a:lnTo>
                      <a:pt x="144561" y="90360"/>
                    </a:lnTo>
                    <a:lnTo>
                      <a:pt x="142578" y="90360"/>
                    </a:lnTo>
                    <a:close/>
                    <a:moveTo>
                      <a:pt x="152064" y="90360"/>
                    </a:moveTo>
                    <a:lnTo>
                      <a:pt x="152064" y="108011"/>
                    </a:lnTo>
                    <a:lnTo>
                      <a:pt x="154044" y="108011"/>
                    </a:lnTo>
                    <a:lnTo>
                      <a:pt x="154044" y="90360"/>
                    </a:lnTo>
                    <a:lnTo>
                      <a:pt x="152064" y="90360"/>
                    </a:lnTo>
                    <a:close/>
                    <a:moveTo>
                      <a:pt x="161610" y="90360"/>
                    </a:moveTo>
                    <a:lnTo>
                      <a:pt x="161610" y="108011"/>
                    </a:lnTo>
                    <a:lnTo>
                      <a:pt x="163531" y="108011"/>
                    </a:lnTo>
                    <a:lnTo>
                      <a:pt x="163531" y="90360"/>
                    </a:lnTo>
                    <a:lnTo>
                      <a:pt x="161610" y="90360"/>
                    </a:lnTo>
                    <a:close/>
                    <a:moveTo>
                      <a:pt x="171096" y="90360"/>
                    </a:moveTo>
                    <a:lnTo>
                      <a:pt x="171096" y="108011"/>
                    </a:lnTo>
                    <a:lnTo>
                      <a:pt x="173079" y="108011"/>
                    </a:lnTo>
                    <a:lnTo>
                      <a:pt x="173079" y="90360"/>
                    </a:lnTo>
                    <a:lnTo>
                      <a:pt x="171096" y="90360"/>
                    </a:lnTo>
                    <a:close/>
                    <a:moveTo>
                      <a:pt x="180582" y="90360"/>
                    </a:moveTo>
                    <a:lnTo>
                      <a:pt x="180582" y="108011"/>
                    </a:lnTo>
                    <a:lnTo>
                      <a:pt x="182562" y="108011"/>
                    </a:lnTo>
                    <a:lnTo>
                      <a:pt x="182562" y="90360"/>
                    </a:lnTo>
                    <a:lnTo>
                      <a:pt x="180582" y="90360"/>
                    </a:lnTo>
                    <a:close/>
                    <a:moveTo>
                      <a:pt x="190128" y="90360"/>
                    </a:moveTo>
                    <a:lnTo>
                      <a:pt x="190128" y="108011"/>
                    </a:lnTo>
                    <a:lnTo>
                      <a:pt x="192049" y="108011"/>
                    </a:lnTo>
                    <a:lnTo>
                      <a:pt x="192049" y="90360"/>
                    </a:lnTo>
                    <a:lnTo>
                      <a:pt x="190128" y="90360"/>
                    </a:lnTo>
                    <a:close/>
                    <a:moveTo>
                      <a:pt x="199614" y="90360"/>
                    </a:moveTo>
                    <a:lnTo>
                      <a:pt x="199614" y="108011"/>
                    </a:lnTo>
                    <a:lnTo>
                      <a:pt x="201597" y="108011"/>
                    </a:lnTo>
                    <a:lnTo>
                      <a:pt x="201597" y="90360"/>
                    </a:lnTo>
                    <a:lnTo>
                      <a:pt x="199614" y="90360"/>
                    </a:lnTo>
                    <a:close/>
                    <a:moveTo>
                      <a:pt x="209100" y="90360"/>
                    </a:moveTo>
                    <a:lnTo>
                      <a:pt x="209100" y="108011"/>
                    </a:lnTo>
                    <a:lnTo>
                      <a:pt x="211083" y="108011"/>
                    </a:lnTo>
                    <a:lnTo>
                      <a:pt x="211083" y="90360"/>
                    </a:lnTo>
                    <a:lnTo>
                      <a:pt x="209100" y="90360"/>
                    </a:lnTo>
                    <a:close/>
                    <a:moveTo>
                      <a:pt x="218646" y="90360"/>
                    </a:moveTo>
                    <a:lnTo>
                      <a:pt x="218646" y="108011"/>
                    </a:lnTo>
                    <a:lnTo>
                      <a:pt x="220629" y="108011"/>
                    </a:lnTo>
                    <a:lnTo>
                      <a:pt x="220629" y="90360"/>
                    </a:lnTo>
                    <a:lnTo>
                      <a:pt x="218646" y="90360"/>
                    </a:lnTo>
                    <a:close/>
                    <a:moveTo>
                      <a:pt x="228132" y="90360"/>
                    </a:moveTo>
                    <a:lnTo>
                      <a:pt x="228132" y="108011"/>
                    </a:lnTo>
                    <a:lnTo>
                      <a:pt x="230115" y="108011"/>
                    </a:lnTo>
                    <a:lnTo>
                      <a:pt x="230115" y="90360"/>
                    </a:lnTo>
                    <a:lnTo>
                      <a:pt x="228132" y="90360"/>
                    </a:lnTo>
                    <a:close/>
                    <a:moveTo>
                      <a:pt x="237678" y="90360"/>
                    </a:moveTo>
                    <a:lnTo>
                      <a:pt x="237678" y="108011"/>
                    </a:lnTo>
                    <a:lnTo>
                      <a:pt x="239599" y="108011"/>
                    </a:lnTo>
                    <a:lnTo>
                      <a:pt x="239599" y="90360"/>
                    </a:lnTo>
                    <a:lnTo>
                      <a:pt x="237678" y="90360"/>
                    </a:lnTo>
                    <a:close/>
                    <a:moveTo>
                      <a:pt x="247164" y="90360"/>
                    </a:moveTo>
                    <a:lnTo>
                      <a:pt x="247164" y="108011"/>
                    </a:lnTo>
                    <a:lnTo>
                      <a:pt x="249144" y="108011"/>
                    </a:lnTo>
                    <a:lnTo>
                      <a:pt x="249144" y="90360"/>
                    </a:lnTo>
                    <a:lnTo>
                      <a:pt x="247164" y="90360"/>
                    </a:lnTo>
                    <a:close/>
                    <a:moveTo>
                      <a:pt x="256650" y="90360"/>
                    </a:moveTo>
                    <a:lnTo>
                      <a:pt x="256650" y="108011"/>
                    </a:lnTo>
                    <a:lnTo>
                      <a:pt x="258633" y="108011"/>
                    </a:lnTo>
                    <a:lnTo>
                      <a:pt x="258633" y="90360"/>
                    </a:lnTo>
                    <a:lnTo>
                      <a:pt x="256650" y="90360"/>
                    </a:lnTo>
                    <a:close/>
                    <a:moveTo>
                      <a:pt x="266196" y="90360"/>
                    </a:moveTo>
                    <a:lnTo>
                      <a:pt x="266196" y="108011"/>
                    </a:lnTo>
                    <a:lnTo>
                      <a:pt x="268117" y="108011"/>
                    </a:lnTo>
                    <a:lnTo>
                      <a:pt x="268117" y="90360"/>
                    </a:lnTo>
                    <a:lnTo>
                      <a:pt x="266196" y="90360"/>
                    </a:lnTo>
                    <a:close/>
                    <a:moveTo>
                      <a:pt x="275682" y="90360"/>
                    </a:moveTo>
                    <a:lnTo>
                      <a:pt x="275682" y="108011"/>
                    </a:lnTo>
                    <a:lnTo>
                      <a:pt x="277662" y="108011"/>
                    </a:lnTo>
                    <a:lnTo>
                      <a:pt x="277662" y="90360"/>
                    </a:lnTo>
                    <a:lnTo>
                      <a:pt x="275682" y="90360"/>
                    </a:lnTo>
                    <a:close/>
                    <a:moveTo>
                      <a:pt x="285168" y="90360"/>
                    </a:moveTo>
                    <a:lnTo>
                      <a:pt x="285168" y="108011"/>
                    </a:lnTo>
                    <a:lnTo>
                      <a:pt x="287151" y="108011"/>
                    </a:lnTo>
                    <a:lnTo>
                      <a:pt x="287151" y="90360"/>
                    </a:lnTo>
                    <a:lnTo>
                      <a:pt x="285168" y="90360"/>
                    </a:lnTo>
                    <a:close/>
                    <a:moveTo>
                      <a:pt x="294713" y="90360"/>
                    </a:moveTo>
                    <a:lnTo>
                      <a:pt x="294713" y="108011"/>
                    </a:lnTo>
                    <a:lnTo>
                      <a:pt x="296635" y="108011"/>
                    </a:lnTo>
                    <a:lnTo>
                      <a:pt x="296635" y="90360"/>
                    </a:lnTo>
                    <a:lnTo>
                      <a:pt x="294713" y="90360"/>
                    </a:lnTo>
                    <a:close/>
                    <a:moveTo>
                      <a:pt x="304199" y="90360"/>
                    </a:moveTo>
                    <a:lnTo>
                      <a:pt x="304199" y="108011"/>
                    </a:lnTo>
                    <a:lnTo>
                      <a:pt x="306183" y="108011"/>
                    </a:lnTo>
                    <a:lnTo>
                      <a:pt x="306183" y="90360"/>
                    </a:lnTo>
                    <a:lnTo>
                      <a:pt x="304199" y="90360"/>
                    </a:lnTo>
                    <a:close/>
                    <a:moveTo>
                      <a:pt x="313685" y="90360"/>
                    </a:moveTo>
                    <a:lnTo>
                      <a:pt x="313685" y="108011"/>
                    </a:lnTo>
                    <a:lnTo>
                      <a:pt x="315666" y="108011"/>
                    </a:lnTo>
                    <a:lnTo>
                      <a:pt x="315666" y="90360"/>
                    </a:lnTo>
                    <a:lnTo>
                      <a:pt x="313685" y="90360"/>
                    </a:lnTo>
                    <a:close/>
                    <a:moveTo>
                      <a:pt x="323231" y="90360"/>
                    </a:moveTo>
                    <a:lnTo>
                      <a:pt x="323231" y="108011"/>
                    </a:lnTo>
                    <a:lnTo>
                      <a:pt x="325153" y="108011"/>
                    </a:lnTo>
                    <a:lnTo>
                      <a:pt x="325153" y="90360"/>
                    </a:lnTo>
                    <a:lnTo>
                      <a:pt x="323231" y="90360"/>
                    </a:lnTo>
                    <a:close/>
                    <a:moveTo>
                      <a:pt x="332717" y="90360"/>
                    </a:moveTo>
                    <a:lnTo>
                      <a:pt x="332717" y="108011"/>
                    </a:lnTo>
                    <a:lnTo>
                      <a:pt x="334700" y="108011"/>
                    </a:lnTo>
                    <a:lnTo>
                      <a:pt x="334700" y="90360"/>
                    </a:lnTo>
                    <a:lnTo>
                      <a:pt x="332717" y="90360"/>
                    </a:lnTo>
                    <a:close/>
                    <a:moveTo>
                      <a:pt x="342203" y="90360"/>
                    </a:moveTo>
                    <a:lnTo>
                      <a:pt x="342203" y="108011"/>
                    </a:lnTo>
                    <a:lnTo>
                      <a:pt x="344186" y="108011"/>
                    </a:lnTo>
                    <a:lnTo>
                      <a:pt x="344186" y="90360"/>
                    </a:lnTo>
                    <a:lnTo>
                      <a:pt x="342203" y="90360"/>
                    </a:lnTo>
                    <a:close/>
                    <a:moveTo>
                      <a:pt x="351749" y="90360"/>
                    </a:moveTo>
                    <a:lnTo>
                      <a:pt x="351749" y="108011"/>
                    </a:lnTo>
                    <a:lnTo>
                      <a:pt x="353732" y="108011"/>
                    </a:lnTo>
                    <a:lnTo>
                      <a:pt x="353732" y="90360"/>
                    </a:lnTo>
                    <a:lnTo>
                      <a:pt x="351749" y="90360"/>
                    </a:lnTo>
                    <a:close/>
                    <a:moveTo>
                      <a:pt x="361235" y="90360"/>
                    </a:moveTo>
                    <a:lnTo>
                      <a:pt x="361235" y="108011"/>
                    </a:lnTo>
                    <a:lnTo>
                      <a:pt x="363218" y="108011"/>
                    </a:lnTo>
                    <a:lnTo>
                      <a:pt x="363218" y="90360"/>
                    </a:lnTo>
                    <a:lnTo>
                      <a:pt x="361235" y="90360"/>
                    </a:lnTo>
                    <a:close/>
                    <a:moveTo>
                      <a:pt x="370781" y="90360"/>
                    </a:moveTo>
                    <a:lnTo>
                      <a:pt x="370781" y="108011"/>
                    </a:lnTo>
                    <a:lnTo>
                      <a:pt x="372702" y="108011"/>
                    </a:lnTo>
                    <a:lnTo>
                      <a:pt x="372702" y="90360"/>
                    </a:lnTo>
                    <a:lnTo>
                      <a:pt x="370781" y="90360"/>
                    </a:lnTo>
                    <a:close/>
                    <a:moveTo>
                      <a:pt x="380267" y="90360"/>
                    </a:moveTo>
                    <a:lnTo>
                      <a:pt x="380267" y="108011"/>
                    </a:lnTo>
                    <a:lnTo>
                      <a:pt x="382250" y="108011"/>
                    </a:lnTo>
                    <a:lnTo>
                      <a:pt x="382250" y="90360"/>
                    </a:lnTo>
                    <a:lnTo>
                      <a:pt x="380267" y="90360"/>
                    </a:lnTo>
                    <a:close/>
                    <a:moveTo>
                      <a:pt x="389753" y="90360"/>
                    </a:moveTo>
                    <a:lnTo>
                      <a:pt x="389753" y="108011"/>
                    </a:lnTo>
                    <a:lnTo>
                      <a:pt x="391733" y="108011"/>
                    </a:lnTo>
                    <a:lnTo>
                      <a:pt x="391733" y="90360"/>
                    </a:lnTo>
                    <a:lnTo>
                      <a:pt x="389753" y="90360"/>
                    </a:lnTo>
                    <a:close/>
                    <a:moveTo>
                      <a:pt x="399299" y="90360"/>
                    </a:moveTo>
                    <a:lnTo>
                      <a:pt x="399299" y="108011"/>
                    </a:lnTo>
                    <a:lnTo>
                      <a:pt x="401220" y="108011"/>
                    </a:lnTo>
                    <a:lnTo>
                      <a:pt x="401220" y="90360"/>
                    </a:lnTo>
                    <a:lnTo>
                      <a:pt x="399299" y="90360"/>
                    </a:lnTo>
                    <a:close/>
                    <a:moveTo>
                      <a:pt x="408785" y="90360"/>
                    </a:moveTo>
                    <a:lnTo>
                      <a:pt x="408785" y="108011"/>
                    </a:lnTo>
                    <a:lnTo>
                      <a:pt x="410765" y="108011"/>
                    </a:lnTo>
                    <a:lnTo>
                      <a:pt x="410765" y="90360"/>
                    </a:lnTo>
                    <a:lnTo>
                      <a:pt x="408785" y="90360"/>
                    </a:lnTo>
                    <a:close/>
                    <a:moveTo>
                      <a:pt x="418271" y="90360"/>
                    </a:moveTo>
                    <a:lnTo>
                      <a:pt x="418271" y="108011"/>
                    </a:lnTo>
                    <a:lnTo>
                      <a:pt x="420254" y="108011"/>
                    </a:lnTo>
                    <a:lnTo>
                      <a:pt x="420254" y="90360"/>
                    </a:lnTo>
                    <a:lnTo>
                      <a:pt x="418271" y="90360"/>
                    </a:lnTo>
                    <a:close/>
                    <a:moveTo>
                      <a:pt x="427817" y="90360"/>
                    </a:moveTo>
                    <a:lnTo>
                      <a:pt x="427817" y="108011"/>
                    </a:lnTo>
                    <a:lnTo>
                      <a:pt x="429738" y="108011"/>
                    </a:lnTo>
                    <a:lnTo>
                      <a:pt x="429738" y="90360"/>
                    </a:lnTo>
                    <a:lnTo>
                      <a:pt x="427817" y="90360"/>
                    </a:lnTo>
                    <a:close/>
                    <a:moveTo>
                      <a:pt x="437303" y="90360"/>
                    </a:moveTo>
                    <a:lnTo>
                      <a:pt x="437303" y="108011"/>
                    </a:lnTo>
                    <a:lnTo>
                      <a:pt x="439286" y="108011"/>
                    </a:lnTo>
                    <a:lnTo>
                      <a:pt x="439286" y="90360"/>
                    </a:lnTo>
                    <a:lnTo>
                      <a:pt x="437303" y="90360"/>
                    </a:lnTo>
                    <a:close/>
                    <a:moveTo>
                      <a:pt x="446789" y="90360"/>
                    </a:moveTo>
                    <a:lnTo>
                      <a:pt x="446789" y="108011"/>
                    </a:lnTo>
                    <a:lnTo>
                      <a:pt x="448772" y="108011"/>
                    </a:lnTo>
                    <a:lnTo>
                      <a:pt x="448772" y="90360"/>
                    </a:lnTo>
                    <a:lnTo>
                      <a:pt x="446789" y="90360"/>
                    </a:lnTo>
                    <a:close/>
                    <a:moveTo>
                      <a:pt x="456335" y="90360"/>
                    </a:moveTo>
                    <a:lnTo>
                      <a:pt x="456335" y="108011"/>
                    </a:lnTo>
                    <a:lnTo>
                      <a:pt x="458318" y="108011"/>
                    </a:lnTo>
                    <a:lnTo>
                      <a:pt x="458318" y="90360"/>
                    </a:lnTo>
                    <a:lnTo>
                      <a:pt x="456335" y="90360"/>
                    </a:lnTo>
                    <a:close/>
                    <a:moveTo>
                      <a:pt x="465821" y="90360"/>
                    </a:moveTo>
                    <a:lnTo>
                      <a:pt x="465821" y="108011"/>
                    </a:lnTo>
                    <a:lnTo>
                      <a:pt x="467804" y="108011"/>
                    </a:lnTo>
                    <a:lnTo>
                      <a:pt x="467804" y="90360"/>
                    </a:lnTo>
                    <a:lnTo>
                      <a:pt x="465821" y="90360"/>
                    </a:lnTo>
                    <a:close/>
                    <a:moveTo>
                      <a:pt x="475367" y="90360"/>
                    </a:moveTo>
                    <a:lnTo>
                      <a:pt x="475367" y="108011"/>
                    </a:lnTo>
                    <a:lnTo>
                      <a:pt x="477288" y="108011"/>
                    </a:lnTo>
                    <a:lnTo>
                      <a:pt x="477288" y="90360"/>
                    </a:lnTo>
                    <a:lnTo>
                      <a:pt x="475367" y="90360"/>
                    </a:lnTo>
                    <a:close/>
                    <a:moveTo>
                      <a:pt x="484853" y="90360"/>
                    </a:moveTo>
                    <a:lnTo>
                      <a:pt x="484853" y="108011"/>
                    </a:lnTo>
                    <a:lnTo>
                      <a:pt x="486833" y="108011"/>
                    </a:lnTo>
                    <a:lnTo>
                      <a:pt x="486833" y="90360"/>
                    </a:lnTo>
                    <a:lnTo>
                      <a:pt x="484853" y="90360"/>
                    </a:lnTo>
                    <a:close/>
                    <a:moveTo>
                      <a:pt x="494339" y="90360"/>
                    </a:moveTo>
                    <a:lnTo>
                      <a:pt x="494339" y="108011"/>
                    </a:lnTo>
                    <a:lnTo>
                      <a:pt x="496322" y="108011"/>
                    </a:lnTo>
                    <a:lnTo>
                      <a:pt x="496322" y="90360"/>
                    </a:lnTo>
                    <a:lnTo>
                      <a:pt x="494339" y="90360"/>
                    </a:lnTo>
                    <a:close/>
                    <a:moveTo>
                      <a:pt x="503885" y="90360"/>
                    </a:moveTo>
                    <a:lnTo>
                      <a:pt x="503885" y="108011"/>
                    </a:lnTo>
                    <a:lnTo>
                      <a:pt x="505806" y="108011"/>
                    </a:lnTo>
                    <a:lnTo>
                      <a:pt x="505806" y="90360"/>
                    </a:lnTo>
                    <a:lnTo>
                      <a:pt x="503885" y="90360"/>
                    </a:lnTo>
                    <a:close/>
                    <a:moveTo>
                      <a:pt x="513371" y="90360"/>
                    </a:moveTo>
                    <a:lnTo>
                      <a:pt x="513371" y="108011"/>
                    </a:lnTo>
                    <a:lnTo>
                      <a:pt x="515354" y="108011"/>
                    </a:lnTo>
                    <a:lnTo>
                      <a:pt x="515354" y="90360"/>
                    </a:lnTo>
                    <a:lnTo>
                      <a:pt x="513371" y="90360"/>
                    </a:lnTo>
                    <a:close/>
                    <a:moveTo>
                      <a:pt x="522856" y="90360"/>
                    </a:moveTo>
                    <a:lnTo>
                      <a:pt x="522856" y="108011"/>
                    </a:lnTo>
                    <a:lnTo>
                      <a:pt x="524837" y="108011"/>
                    </a:lnTo>
                    <a:lnTo>
                      <a:pt x="524837" y="90360"/>
                    </a:lnTo>
                    <a:lnTo>
                      <a:pt x="522856" y="90360"/>
                    </a:lnTo>
                    <a:close/>
                    <a:moveTo>
                      <a:pt x="532402" y="90360"/>
                    </a:moveTo>
                    <a:lnTo>
                      <a:pt x="532402" y="108011"/>
                    </a:lnTo>
                    <a:lnTo>
                      <a:pt x="534324" y="108011"/>
                    </a:lnTo>
                    <a:lnTo>
                      <a:pt x="534324" y="90360"/>
                    </a:lnTo>
                    <a:lnTo>
                      <a:pt x="532402" y="90360"/>
                    </a:lnTo>
                    <a:close/>
                    <a:moveTo>
                      <a:pt x="541888" y="90360"/>
                    </a:moveTo>
                    <a:lnTo>
                      <a:pt x="541888" y="108011"/>
                    </a:lnTo>
                    <a:lnTo>
                      <a:pt x="543872" y="108011"/>
                    </a:lnTo>
                    <a:lnTo>
                      <a:pt x="543872" y="90360"/>
                    </a:lnTo>
                    <a:lnTo>
                      <a:pt x="541888" y="90360"/>
                    </a:lnTo>
                    <a:close/>
                    <a:moveTo>
                      <a:pt x="551374" y="90360"/>
                    </a:moveTo>
                    <a:lnTo>
                      <a:pt x="551374" y="108011"/>
                    </a:lnTo>
                    <a:lnTo>
                      <a:pt x="553355" y="108011"/>
                    </a:lnTo>
                    <a:lnTo>
                      <a:pt x="553355" y="90360"/>
                    </a:lnTo>
                    <a:lnTo>
                      <a:pt x="551374" y="90360"/>
                    </a:lnTo>
                    <a:close/>
                    <a:moveTo>
                      <a:pt x="560920" y="90360"/>
                    </a:moveTo>
                    <a:lnTo>
                      <a:pt x="560920" y="108011"/>
                    </a:lnTo>
                    <a:lnTo>
                      <a:pt x="562842" y="108011"/>
                    </a:lnTo>
                    <a:lnTo>
                      <a:pt x="562842" y="90360"/>
                    </a:lnTo>
                    <a:lnTo>
                      <a:pt x="560920" y="90360"/>
                    </a:lnTo>
                    <a:close/>
                    <a:moveTo>
                      <a:pt x="570406" y="90360"/>
                    </a:moveTo>
                    <a:lnTo>
                      <a:pt x="570406" y="108011"/>
                    </a:lnTo>
                    <a:lnTo>
                      <a:pt x="572389" y="108011"/>
                    </a:lnTo>
                    <a:lnTo>
                      <a:pt x="572389" y="90360"/>
                    </a:lnTo>
                    <a:lnTo>
                      <a:pt x="570406" y="90360"/>
                    </a:lnTo>
                    <a:close/>
                    <a:moveTo>
                      <a:pt x="579892" y="90360"/>
                    </a:moveTo>
                    <a:lnTo>
                      <a:pt x="579892" y="108011"/>
                    </a:lnTo>
                    <a:lnTo>
                      <a:pt x="581875" y="108011"/>
                    </a:lnTo>
                    <a:lnTo>
                      <a:pt x="581875" y="90360"/>
                    </a:lnTo>
                    <a:lnTo>
                      <a:pt x="579892" y="90360"/>
                    </a:lnTo>
                    <a:close/>
                    <a:moveTo>
                      <a:pt x="589438" y="90360"/>
                    </a:moveTo>
                    <a:lnTo>
                      <a:pt x="589438" y="108011"/>
                    </a:lnTo>
                    <a:lnTo>
                      <a:pt x="591421" y="108011"/>
                    </a:lnTo>
                    <a:lnTo>
                      <a:pt x="591421" y="90360"/>
                    </a:lnTo>
                    <a:lnTo>
                      <a:pt x="589438" y="90360"/>
                    </a:lnTo>
                    <a:close/>
                    <a:moveTo>
                      <a:pt x="598924" y="90360"/>
                    </a:moveTo>
                    <a:lnTo>
                      <a:pt x="598924" y="108011"/>
                    </a:lnTo>
                    <a:lnTo>
                      <a:pt x="600907" y="108011"/>
                    </a:lnTo>
                    <a:lnTo>
                      <a:pt x="600907" y="90360"/>
                    </a:lnTo>
                    <a:lnTo>
                      <a:pt x="598924" y="90360"/>
                    </a:lnTo>
                    <a:close/>
                    <a:moveTo>
                      <a:pt x="608470" y="90360"/>
                    </a:moveTo>
                    <a:lnTo>
                      <a:pt x="608470" y="108011"/>
                    </a:lnTo>
                    <a:lnTo>
                      <a:pt x="610391" y="108011"/>
                    </a:lnTo>
                    <a:lnTo>
                      <a:pt x="610391" y="90360"/>
                    </a:lnTo>
                    <a:lnTo>
                      <a:pt x="608470" y="90360"/>
                    </a:lnTo>
                    <a:close/>
                    <a:moveTo>
                      <a:pt x="617956" y="90360"/>
                    </a:moveTo>
                    <a:lnTo>
                      <a:pt x="617956" y="108011"/>
                    </a:lnTo>
                    <a:lnTo>
                      <a:pt x="619936" y="108011"/>
                    </a:lnTo>
                    <a:lnTo>
                      <a:pt x="619936" y="90360"/>
                    </a:lnTo>
                    <a:lnTo>
                      <a:pt x="617956" y="90360"/>
                    </a:lnTo>
                    <a:close/>
                    <a:moveTo>
                      <a:pt x="627442" y="90360"/>
                    </a:moveTo>
                    <a:lnTo>
                      <a:pt x="627442" y="108011"/>
                    </a:lnTo>
                    <a:lnTo>
                      <a:pt x="629425" y="108011"/>
                    </a:lnTo>
                    <a:lnTo>
                      <a:pt x="629425" y="90360"/>
                    </a:lnTo>
                    <a:lnTo>
                      <a:pt x="627442" y="90360"/>
                    </a:lnTo>
                    <a:close/>
                    <a:moveTo>
                      <a:pt x="636988" y="90360"/>
                    </a:moveTo>
                    <a:lnTo>
                      <a:pt x="636988" y="108011"/>
                    </a:lnTo>
                    <a:lnTo>
                      <a:pt x="638909" y="108011"/>
                    </a:lnTo>
                    <a:lnTo>
                      <a:pt x="638909" y="90360"/>
                    </a:lnTo>
                    <a:lnTo>
                      <a:pt x="636988" y="90360"/>
                    </a:lnTo>
                    <a:close/>
                    <a:moveTo>
                      <a:pt x="646474" y="90360"/>
                    </a:moveTo>
                    <a:lnTo>
                      <a:pt x="646474" y="108011"/>
                    </a:lnTo>
                    <a:lnTo>
                      <a:pt x="648454" y="108011"/>
                    </a:lnTo>
                    <a:lnTo>
                      <a:pt x="648454" y="90360"/>
                    </a:lnTo>
                    <a:lnTo>
                      <a:pt x="646474" y="90360"/>
                    </a:lnTo>
                    <a:close/>
                    <a:moveTo>
                      <a:pt x="655960" y="90360"/>
                    </a:moveTo>
                    <a:lnTo>
                      <a:pt x="655960" y="108011"/>
                    </a:lnTo>
                    <a:lnTo>
                      <a:pt x="657943" y="108011"/>
                    </a:lnTo>
                    <a:lnTo>
                      <a:pt x="657943" y="90360"/>
                    </a:lnTo>
                    <a:lnTo>
                      <a:pt x="655960" y="90360"/>
                    </a:lnTo>
                    <a:close/>
                    <a:moveTo>
                      <a:pt x="665506" y="90360"/>
                    </a:moveTo>
                    <a:lnTo>
                      <a:pt x="665506" y="108011"/>
                    </a:lnTo>
                    <a:lnTo>
                      <a:pt x="667427" y="108011"/>
                    </a:lnTo>
                    <a:lnTo>
                      <a:pt x="667427" y="90360"/>
                    </a:lnTo>
                    <a:lnTo>
                      <a:pt x="665506" y="90360"/>
                    </a:lnTo>
                    <a:close/>
                    <a:moveTo>
                      <a:pt x="674992" y="90360"/>
                    </a:moveTo>
                    <a:lnTo>
                      <a:pt x="674992" y="108011"/>
                    </a:lnTo>
                    <a:lnTo>
                      <a:pt x="676975" y="108011"/>
                    </a:lnTo>
                    <a:lnTo>
                      <a:pt x="676975" y="90360"/>
                    </a:lnTo>
                    <a:lnTo>
                      <a:pt x="674992" y="90360"/>
                    </a:lnTo>
                    <a:close/>
                    <a:moveTo>
                      <a:pt x="684478" y="90360"/>
                    </a:moveTo>
                    <a:lnTo>
                      <a:pt x="684478" y="108011"/>
                    </a:lnTo>
                    <a:lnTo>
                      <a:pt x="686458" y="108011"/>
                    </a:lnTo>
                    <a:lnTo>
                      <a:pt x="686458" y="90360"/>
                    </a:lnTo>
                    <a:lnTo>
                      <a:pt x="684478" y="90360"/>
                    </a:lnTo>
                    <a:close/>
                    <a:moveTo>
                      <a:pt x="694024" y="90360"/>
                    </a:moveTo>
                    <a:lnTo>
                      <a:pt x="694024" y="108011"/>
                    </a:lnTo>
                    <a:lnTo>
                      <a:pt x="696007" y="108011"/>
                    </a:lnTo>
                    <a:lnTo>
                      <a:pt x="696007" y="90360"/>
                    </a:lnTo>
                    <a:lnTo>
                      <a:pt x="694024" y="90360"/>
                    </a:lnTo>
                    <a:close/>
                    <a:moveTo>
                      <a:pt x="703510" y="90360"/>
                    </a:moveTo>
                    <a:lnTo>
                      <a:pt x="703510" y="108011"/>
                    </a:lnTo>
                    <a:lnTo>
                      <a:pt x="705493" y="108011"/>
                    </a:lnTo>
                    <a:lnTo>
                      <a:pt x="705493" y="90360"/>
                    </a:lnTo>
                    <a:lnTo>
                      <a:pt x="703510" y="90360"/>
                    </a:lnTo>
                    <a:close/>
                    <a:moveTo>
                      <a:pt x="713056" y="90360"/>
                    </a:moveTo>
                    <a:lnTo>
                      <a:pt x="713056" y="108011"/>
                    </a:lnTo>
                    <a:lnTo>
                      <a:pt x="714977" y="108011"/>
                    </a:lnTo>
                    <a:lnTo>
                      <a:pt x="714977" y="90360"/>
                    </a:lnTo>
                    <a:lnTo>
                      <a:pt x="713056" y="90360"/>
                    </a:lnTo>
                    <a:close/>
                    <a:moveTo>
                      <a:pt x="722542" y="90360"/>
                    </a:moveTo>
                    <a:lnTo>
                      <a:pt x="722542" y="108011"/>
                    </a:lnTo>
                    <a:lnTo>
                      <a:pt x="724525" y="108011"/>
                    </a:lnTo>
                    <a:lnTo>
                      <a:pt x="724525" y="90360"/>
                    </a:lnTo>
                    <a:lnTo>
                      <a:pt x="722542" y="90360"/>
                    </a:lnTo>
                    <a:close/>
                    <a:moveTo>
                      <a:pt x="732028" y="90360"/>
                    </a:moveTo>
                    <a:lnTo>
                      <a:pt x="732028" y="108011"/>
                    </a:lnTo>
                    <a:lnTo>
                      <a:pt x="734011" y="108011"/>
                    </a:lnTo>
                    <a:lnTo>
                      <a:pt x="734011" y="91680"/>
                    </a:lnTo>
                    <a:cubicBezTo>
                      <a:pt x="734011" y="90934"/>
                      <a:pt x="733395" y="90359"/>
                      <a:pt x="732630" y="90359"/>
                    </a:cubicBezTo>
                    <a:lnTo>
                      <a:pt x="732030" y="90359"/>
                    </a:lnTo>
                    <a:close/>
                  </a:path>
                </a:pathLst>
              </a:custGeom>
              <a:solidFill>
                <a:srgbClr val="C8C4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6B00532F-DF6A-A826-A254-8800AA3E18AC}"/>
                  </a:ext>
                </a:extLst>
              </p:cNvPr>
              <p:cNvSpPr/>
              <p:nvPr/>
            </p:nvSpPr>
            <p:spPr>
              <a:xfrm rot="5146925">
                <a:off x="4012485" y="4109487"/>
                <a:ext cx="736973" cy="37403"/>
              </a:xfrm>
              <a:custGeom>
                <a:avLst/>
                <a:gdLst>
                  <a:gd name="connsiteX0" fmla="*/ -83 w 736973"/>
                  <a:gd name="connsiteY0" fmla="*/ -119 h 37403"/>
                  <a:gd name="connsiteX1" fmla="*/ -83 w 736973"/>
                  <a:gd name="connsiteY1" fmla="*/ 37284 h 37403"/>
                  <a:gd name="connsiteX2" fmla="*/ 736891 w 736973"/>
                  <a:gd name="connsiteY2" fmla="*/ 37284 h 37403"/>
                  <a:gd name="connsiteX3" fmla="*/ 736891 w 736973"/>
                  <a:gd name="connsiteY3" fmla="*/ -119 h 37403"/>
                  <a:gd name="connsiteX4" fmla="*/ -83 w 736973"/>
                  <a:gd name="connsiteY4" fmla="*/ -119 h 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973" h="37403">
                    <a:moveTo>
                      <a:pt x="-83" y="-119"/>
                    </a:moveTo>
                    <a:lnTo>
                      <a:pt x="-83" y="37284"/>
                    </a:lnTo>
                    <a:lnTo>
                      <a:pt x="736891" y="37284"/>
                    </a:lnTo>
                    <a:lnTo>
                      <a:pt x="736891" y="-119"/>
                    </a:lnTo>
                    <a:lnTo>
                      <a:pt x="-83" y="-119"/>
                    </a:lnTo>
                    <a:close/>
                  </a:path>
                </a:pathLst>
              </a:custGeom>
              <a:solidFill>
                <a:srgbClr val="C8C4B7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06F0E310-466B-6F0B-B792-718C7932839D}"/>
                </a:ext>
              </a:extLst>
            </p:cNvPr>
            <p:cNvSpPr/>
            <p:nvPr/>
          </p:nvSpPr>
          <p:spPr>
            <a:xfrm>
              <a:off x="4298345" y="4432023"/>
              <a:ext cx="52533" cy="412641"/>
            </a:xfrm>
            <a:custGeom>
              <a:avLst/>
              <a:gdLst>
                <a:gd name="connsiteX0" fmla="*/ 15309 w 52533"/>
                <a:gd name="connsiteY0" fmla="*/ -84 h 412641"/>
                <a:gd name="connsiteX1" fmla="*/ -61 w 52533"/>
                <a:gd name="connsiteY1" fmla="*/ 15285 h 412641"/>
                <a:gd name="connsiteX2" fmla="*/ -61 w 52533"/>
                <a:gd name="connsiteY2" fmla="*/ 19968 h 412641"/>
                <a:gd name="connsiteX3" fmla="*/ 52473 w 52533"/>
                <a:gd name="connsiteY3" fmla="*/ 19968 h 412641"/>
                <a:gd name="connsiteX4" fmla="*/ 52473 w 52533"/>
                <a:gd name="connsiteY4" fmla="*/ -84 h 412641"/>
                <a:gd name="connsiteX5" fmla="*/ 15309 w 52533"/>
                <a:gd name="connsiteY5" fmla="*/ -84 h 412641"/>
                <a:gd name="connsiteX6" fmla="*/ -61 w 52533"/>
                <a:gd name="connsiteY6" fmla="*/ 51428 h 412641"/>
                <a:gd name="connsiteX7" fmla="*/ -61 w 52533"/>
                <a:gd name="connsiteY7" fmla="*/ 82887 h 412641"/>
                <a:gd name="connsiteX8" fmla="*/ 52473 w 52533"/>
                <a:gd name="connsiteY8" fmla="*/ 82887 h 412641"/>
                <a:gd name="connsiteX9" fmla="*/ 52473 w 52533"/>
                <a:gd name="connsiteY9" fmla="*/ 51428 h 412641"/>
                <a:gd name="connsiteX10" fmla="*/ -61 w 52533"/>
                <a:gd name="connsiteY10" fmla="*/ 51428 h 412641"/>
                <a:gd name="connsiteX11" fmla="*/ -61 w 52533"/>
                <a:gd name="connsiteY11" fmla="*/ 251895 h 412641"/>
                <a:gd name="connsiteX12" fmla="*/ -61 w 52533"/>
                <a:gd name="connsiteY12" fmla="*/ 364466 h 412641"/>
                <a:gd name="connsiteX13" fmla="*/ 52473 w 52533"/>
                <a:gd name="connsiteY13" fmla="*/ 364466 h 412641"/>
                <a:gd name="connsiteX14" fmla="*/ 52473 w 52533"/>
                <a:gd name="connsiteY14" fmla="*/ 251895 h 412641"/>
                <a:gd name="connsiteX15" fmla="*/ -61 w 52533"/>
                <a:gd name="connsiteY15" fmla="*/ 251895 h 412641"/>
                <a:gd name="connsiteX16" fmla="*/ -61 w 52533"/>
                <a:gd name="connsiteY16" fmla="*/ 384099 h 412641"/>
                <a:gd name="connsiteX17" fmla="*/ -61 w 52533"/>
                <a:gd name="connsiteY17" fmla="*/ 397187 h 412641"/>
                <a:gd name="connsiteX18" fmla="*/ 15309 w 52533"/>
                <a:gd name="connsiteY18" fmla="*/ 412557 h 412641"/>
                <a:gd name="connsiteX19" fmla="*/ 52473 w 52533"/>
                <a:gd name="connsiteY19" fmla="*/ 412557 h 412641"/>
                <a:gd name="connsiteX20" fmla="*/ 52473 w 52533"/>
                <a:gd name="connsiteY20" fmla="*/ 384099 h 412641"/>
                <a:gd name="connsiteX21" fmla="*/ -61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15309" y="-84"/>
                  </a:moveTo>
                  <a:cubicBezTo>
                    <a:pt x="6794" y="-84"/>
                    <a:pt x="-61" y="6770"/>
                    <a:pt x="-61" y="15285"/>
                  </a:cubicBezTo>
                  <a:lnTo>
                    <a:pt x="-61" y="19968"/>
                  </a:lnTo>
                  <a:lnTo>
                    <a:pt x="52473" y="19968"/>
                  </a:lnTo>
                  <a:lnTo>
                    <a:pt x="52473" y="-84"/>
                  </a:lnTo>
                  <a:lnTo>
                    <a:pt x="15309" y="-84"/>
                  </a:lnTo>
                  <a:close/>
                  <a:moveTo>
                    <a:pt x="-61" y="51428"/>
                  </a:moveTo>
                  <a:lnTo>
                    <a:pt x="-61" y="82887"/>
                  </a:lnTo>
                  <a:lnTo>
                    <a:pt x="52473" y="82887"/>
                  </a:lnTo>
                  <a:lnTo>
                    <a:pt x="52473" y="51428"/>
                  </a:lnTo>
                  <a:lnTo>
                    <a:pt x="-61" y="51428"/>
                  </a:lnTo>
                  <a:close/>
                  <a:moveTo>
                    <a:pt x="-61" y="251895"/>
                  </a:moveTo>
                  <a:lnTo>
                    <a:pt x="-61" y="364466"/>
                  </a:lnTo>
                  <a:lnTo>
                    <a:pt x="52473" y="364466"/>
                  </a:lnTo>
                  <a:lnTo>
                    <a:pt x="52473" y="251895"/>
                  </a:lnTo>
                  <a:lnTo>
                    <a:pt x="-61" y="251895"/>
                  </a:lnTo>
                  <a:close/>
                  <a:moveTo>
                    <a:pt x="-61" y="384099"/>
                  </a:moveTo>
                  <a:lnTo>
                    <a:pt x="-61" y="397187"/>
                  </a:lnTo>
                  <a:cubicBezTo>
                    <a:pt x="-61" y="405701"/>
                    <a:pt x="6794" y="412557"/>
                    <a:pt x="15309" y="412557"/>
                  </a:cubicBezTo>
                  <a:lnTo>
                    <a:pt x="52473" y="412557"/>
                  </a:lnTo>
                  <a:lnTo>
                    <a:pt x="52473" y="384099"/>
                  </a:lnTo>
                  <a:lnTo>
                    <a:pt x="-61" y="384099"/>
                  </a:lnTo>
                  <a:close/>
                </a:path>
              </a:pathLst>
            </a:custGeom>
            <a:solidFill>
              <a:srgbClr val="D455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D13076CA-CBBA-2874-8CB5-4FEAFDF8CB71}"/>
                </a:ext>
              </a:extLst>
            </p:cNvPr>
            <p:cNvSpPr/>
            <p:nvPr/>
          </p:nvSpPr>
          <p:spPr>
            <a:xfrm>
              <a:off x="4350909" y="4432023"/>
              <a:ext cx="224062" cy="412641"/>
            </a:xfrm>
            <a:custGeom>
              <a:avLst/>
              <a:gdLst>
                <a:gd name="connsiteX0" fmla="*/ -53 w 224062"/>
                <a:gd name="connsiteY0" fmla="*/ -84 h 412641"/>
                <a:gd name="connsiteX1" fmla="*/ -53 w 224062"/>
                <a:gd name="connsiteY1" fmla="*/ 19968 h 412641"/>
                <a:gd name="connsiteX2" fmla="*/ 224010 w 224062"/>
                <a:gd name="connsiteY2" fmla="*/ 19968 h 412641"/>
                <a:gd name="connsiteX3" fmla="*/ 224010 w 224062"/>
                <a:gd name="connsiteY3" fmla="*/ -84 h 412641"/>
                <a:gd name="connsiteX4" fmla="*/ -53 w 224062"/>
                <a:gd name="connsiteY4" fmla="*/ -84 h 412641"/>
                <a:gd name="connsiteX5" fmla="*/ -53 w 224062"/>
                <a:gd name="connsiteY5" fmla="*/ 51428 h 412641"/>
                <a:gd name="connsiteX6" fmla="*/ -53 w 224062"/>
                <a:gd name="connsiteY6" fmla="*/ 82887 h 412641"/>
                <a:gd name="connsiteX7" fmla="*/ 224010 w 224062"/>
                <a:gd name="connsiteY7" fmla="*/ 82887 h 412641"/>
                <a:gd name="connsiteX8" fmla="*/ 224010 w 224062"/>
                <a:gd name="connsiteY8" fmla="*/ 51428 h 412641"/>
                <a:gd name="connsiteX9" fmla="*/ -53 w 224062"/>
                <a:gd name="connsiteY9" fmla="*/ 51428 h 412641"/>
                <a:gd name="connsiteX10" fmla="*/ -53 w 224062"/>
                <a:gd name="connsiteY10" fmla="*/ 251895 h 412641"/>
                <a:gd name="connsiteX11" fmla="*/ -53 w 224062"/>
                <a:gd name="connsiteY11" fmla="*/ 364466 h 412641"/>
                <a:gd name="connsiteX12" fmla="*/ 224010 w 224062"/>
                <a:gd name="connsiteY12" fmla="*/ 364466 h 412641"/>
                <a:gd name="connsiteX13" fmla="*/ 224010 w 224062"/>
                <a:gd name="connsiteY13" fmla="*/ 251895 h 412641"/>
                <a:gd name="connsiteX14" fmla="*/ -53 w 224062"/>
                <a:gd name="connsiteY14" fmla="*/ 251895 h 412641"/>
                <a:gd name="connsiteX15" fmla="*/ -53 w 224062"/>
                <a:gd name="connsiteY15" fmla="*/ 384099 h 412641"/>
                <a:gd name="connsiteX16" fmla="*/ -53 w 224062"/>
                <a:gd name="connsiteY16" fmla="*/ 412557 h 412641"/>
                <a:gd name="connsiteX17" fmla="*/ 224010 w 224062"/>
                <a:gd name="connsiteY17" fmla="*/ 412557 h 412641"/>
                <a:gd name="connsiteX18" fmla="*/ 224010 w 224062"/>
                <a:gd name="connsiteY18" fmla="*/ 384099 h 412641"/>
                <a:gd name="connsiteX19" fmla="*/ -53 w 224062"/>
                <a:gd name="connsiteY19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24062" h="412641">
                  <a:moveTo>
                    <a:pt x="-53" y="-84"/>
                  </a:moveTo>
                  <a:lnTo>
                    <a:pt x="-53" y="19968"/>
                  </a:lnTo>
                  <a:lnTo>
                    <a:pt x="224010" y="19968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51428"/>
                  </a:moveTo>
                  <a:lnTo>
                    <a:pt x="-53" y="82887"/>
                  </a:lnTo>
                  <a:lnTo>
                    <a:pt x="224010" y="82887"/>
                  </a:lnTo>
                  <a:lnTo>
                    <a:pt x="224010" y="51428"/>
                  </a:lnTo>
                  <a:lnTo>
                    <a:pt x="-53" y="51428"/>
                  </a:lnTo>
                  <a:close/>
                  <a:moveTo>
                    <a:pt x="-53" y="251895"/>
                  </a:moveTo>
                  <a:lnTo>
                    <a:pt x="-53" y="364466"/>
                  </a:lnTo>
                  <a:lnTo>
                    <a:pt x="224010" y="364466"/>
                  </a:lnTo>
                  <a:lnTo>
                    <a:pt x="224010" y="251895"/>
                  </a:lnTo>
                  <a:lnTo>
                    <a:pt x="-53" y="251895"/>
                  </a:lnTo>
                  <a:close/>
                  <a:moveTo>
                    <a:pt x="-53" y="384099"/>
                  </a:moveTo>
                  <a:lnTo>
                    <a:pt x="-53" y="412557"/>
                  </a:lnTo>
                  <a:lnTo>
                    <a:pt x="224010" y="412557"/>
                  </a:lnTo>
                  <a:lnTo>
                    <a:pt x="224010" y="384099"/>
                  </a:lnTo>
                  <a:lnTo>
                    <a:pt x="-53" y="384099"/>
                  </a:lnTo>
                  <a:close/>
                </a:path>
              </a:pathLst>
            </a:custGeom>
            <a:solidFill>
              <a:srgbClr val="FF66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CF453E62-89F8-DCE3-1655-A1E87FAA18B5}"/>
                </a:ext>
              </a:extLst>
            </p:cNvPr>
            <p:cNvSpPr/>
            <p:nvPr/>
          </p:nvSpPr>
          <p:spPr>
            <a:xfrm>
              <a:off x="4574999" y="4432023"/>
              <a:ext cx="52533" cy="412641"/>
            </a:xfrm>
            <a:custGeom>
              <a:avLst/>
              <a:gdLst>
                <a:gd name="connsiteX0" fmla="*/ -45 w 52533"/>
                <a:gd name="connsiteY0" fmla="*/ -84 h 412641"/>
                <a:gd name="connsiteX1" fmla="*/ -45 w 52533"/>
                <a:gd name="connsiteY1" fmla="*/ 19968 h 412641"/>
                <a:gd name="connsiteX2" fmla="*/ 52489 w 52533"/>
                <a:gd name="connsiteY2" fmla="*/ 19968 h 412641"/>
                <a:gd name="connsiteX3" fmla="*/ 52489 w 52533"/>
                <a:gd name="connsiteY3" fmla="*/ 15285 h 412641"/>
                <a:gd name="connsiteX4" fmla="*/ 37119 w 52533"/>
                <a:gd name="connsiteY4" fmla="*/ -84 h 412641"/>
                <a:gd name="connsiteX5" fmla="*/ -45 w 52533"/>
                <a:gd name="connsiteY5" fmla="*/ -84 h 412641"/>
                <a:gd name="connsiteX6" fmla="*/ -45 w 52533"/>
                <a:gd name="connsiteY6" fmla="*/ 51428 h 412641"/>
                <a:gd name="connsiteX7" fmla="*/ -45 w 52533"/>
                <a:gd name="connsiteY7" fmla="*/ 82887 h 412641"/>
                <a:gd name="connsiteX8" fmla="*/ 52489 w 52533"/>
                <a:gd name="connsiteY8" fmla="*/ 82887 h 412641"/>
                <a:gd name="connsiteX9" fmla="*/ 52489 w 52533"/>
                <a:gd name="connsiteY9" fmla="*/ 51428 h 412641"/>
                <a:gd name="connsiteX10" fmla="*/ -45 w 52533"/>
                <a:gd name="connsiteY10" fmla="*/ 51428 h 412641"/>
                <a:gd name="connsiteX11" fmla="*/ -45 w 52533"/>
                <a:gd name="connsiteY11" fmla="*/ 251895 h 412641"/>
                <a:gd name="connsiteX12" fmla="*/ -45 w 52533"/>
                <a:gd name="connsiteY12" fmla="*/ 364466 h 412641"/>
                <a:gd name="connsiteX13" fmla="*/ 52489 w 52533"/>
                <a:gd name="connsiteY13" fmla="*/ 364466 h 412641"/>
                <a:gd name="connsiteX14" fmla="*/ 52489 w 52533"/>
                <a:gd name="connsiteY14" fmla="*/ 251895 h 412641"/>
                <a:gd name="connsiteX15" fmla="*/ -45 w 52533"/>
                <a:gd name="connsiteY15" fmla="*/ 251895 h 412641"/>
                <a:gd name="connsiteX16" fmla="*/ -45 w 52533"/>
                <a:gd name="connsiteY16" fmla="*/ 384099 h 412641"/>
                <a:gd name="connsiteX17" fmla="*/ -45 w 52533"/>
                <a:gd name="connsiteY17" fmla="*/ 412557 h 412641"/>
                <a:gd name="connsiteX18" fmla="*/ 37119 w 52533"/>
                <a:gd name="connsiteY18" fmla="*/ 412557 h 412641"/>
                <a:gd name="connsiteX19" fmla="*/ 52489 w 52533"/>
                <a:gd name="connsiteY19" fmla="*/ 397187 h 412641"/>
                <a:gd name="connsiteX20" fmla="*/ 52489 w 52533"/>
                <a:gd name="connsiteY20" fmla="*/ 384099 h 412641"/>
                <a:gd name="connsiteX21" fmla="*/ -45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-45" y="-84"/>
                  </a:moveTo>
                  <a:lnTo>
                    <a:pt x="-45" y="19968"/>
                  </a:lnTo>
                  <a:lnTo>
                    <a:pt x="52489" y="19968"/>
                  </a:lnTo>
                  <a:lnTo>
                    <a:pt x="52489" y="15285"/>
                  </a:lnTo>
                  <a:cubicBezTo>
                    <a:pt x="52488" y="6770"/>
                    <a:pt x="45633" y="-84"/>
                    <a:pt x="37119" y="-84"/>
                  </a:cubicBezTo>
                  <a:lnTo>
                    <a:pt x="-45" y="-84"/>
                  </a:lnTo>
                  <a:close/>
                  <a:moveTo>
                    <a:pt x="-45" y="51428"/>
                  </a:moveTo>
                  <a:lnTo>
                    <a:pt x="-45" y="82887"/>
                  </a:lnTo>
                  <a:lnTo>
                    <a:pt x="52489" y="82887"/>
                  </a:lnTo>
                  <a:lnTo>
                    <a:pt x="52489" y="51428"/>
                  </a:lnTo>
                  <a:lnTo>
                    <a:pt x="-45" y="51428"/>
                  </a:lnTo>
                  <a:close/>
                  <a:moveTo>
                    <a:pt x="-45" y="251895"/>
                  </a:moveTo>
                  <a:lnTo>
                    <a:pt x="-45" y="364466"/>
                  </a:lnTo>
                  <a:lnTo>
                    <a:pt x="52489" y="364466"/>
                  </a:lnTo>
                  <a:lnTo>
                    <a:pt x="52489" y="251895"/>
                  </a:lnTo>
                  <a:lnTo>
                    <a:pt x="-45" y="251895"/>
                  </a:lnTo>
                  <a:close/>
                  <a:moveTo>
                    <a:pt x="-45" y="384099"/>
                  </a:moveTo>
                  <a:lnTo>
                    <a:pt x="-45" y="412557"/>
                  </a:lnTo>
                  <a:lnTo>
                    <a:pt x="37119" y="412557"/>
                  </a:lnTo>
                  <a:cubicBezTo>
                    <a:pt x="45633" y="412557"/>
                    <a:pt x="52488" y="405701"/>
                    <a:pt x="52489" y="397187"/>
                  </a:cubicBezTo>
                  <a:lnTo>
                    <a:pt x="52489" y="384099"/>
                  </a:lnTo>
                  <a:lnTo>
                    <a:pt x="-45" y="384099"/>
                  </a:lnTo>
                  <a:close/>
                </a:path>
              </a:pathLst>
            </a:custGeom>
            <a:solidFill>
              <a:srgbClr val="FF7F2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C085D12E-8D2A-1E98-14C0-D4E1EA089AA1}"/>
                </a:ext>
              </a:extLst>
            </p:cNvPr>
            <p:cNvSpPr/>
            <p:nvPr/>
          </p:nvSpPr>
          <p:spPr>
            <a:xfrm>
              <a:off x="4298345" y="4452311"/>
              <a:ext cx="52533" cy="364130"/>
            </a:xfrm>
            <a:custGeom>
              <a:avLst/>
              <a:gdLst>
                <a:gd name="connsiteX0" fmla="*/ -61 w 52533"/>
                <a:gd name="connsiteY0" fmla="*/ -84 h 364130"/>
                <a:gd name="connsiteX1" fmla="*/ -61 w 52533"/>
                <a:gd name="connsiteY1" fmla="*/ 31374 h 364130"/>
                <a:gd name="connsiteX2" fmla="*/ 52473 w 52533"/>
                <a:gd name="connsiteY2" fmla="*/ 31374 h 364130"/>
                <a:gd name="connsiteX3" fmla="*/ 52473 w 52533"/>
                <a:gd name="connsiteY3" fmla="*/ -84 h 364130"/>
                <a:gd name="connsiteX4" fmla="*/ -61 w 52533"/>
                <a:gd name="connsiteY4" fmla="*/ -84 h 364130"/>
                <a:gd name="connsiteX5" fmla="*/ -61 w 52533"/>
                <a:gd name="connsiteY5" fmla="*/ 62836 h 364130"/>
                <a:gd name="connsiteX6" fmla="*/ -61 w 52533"/>
                <a:gd name="connsiteY6" fmla="*/ 231840 h 364130"/>
                <a:gd name="connsiteX7" fmla="*/ 52473 w 52533"/>
                <a:gd name="connsiteY7" fmla="*/ 231840 h 364130"/>
                <a:gd name="connsiteX8" fmla="*/ 52473 w 52533"/>
                <a:gd name="connsiteY8" fmla="*/ 62836 h 364130"/>
                <a:gd name="connsiteX9" fmla="*/ -61 w 52533"/>
                <a:gd name="connsiteY9" fmla="*/ 62836 h 364130"/>
                <a:gd name="connsiteX10" fmla="*/ -61 w 52533"/>
                <a:gd name="connsiteY10" fmla="*/ 344414 h 364130"/>
                <a:gd name="connsiteX11" fmla="*/ -61 w 52533"/>
                <a:gd name="connsiteY11" fmla="*/ 364046 h 364130"/>
                <a:gd name="connsiteX12" fmla="*/ 52473 w 52533"/>
                <a:gd name="connsiteY12" fmla="*/ 364046 h 364130"/>
                <a:gd name="connsiteX13" fmla="*/ 52473 w 52533"/>
                <a:gd name="connsiteY13" fmla="*/ 344414 h 364130"/>
                <a:gd name="connsiteX14" fmla="*/ -61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61" y="-84"/>
                  </a:moveTo>
                  <a:lnTo>
                    <a:pt x="-61" y="31374"/>
                  </a:lnTo>
                  <a:lnTo>
                    <a:pt x="52473" y="31374"/>
                  </a:lnTo>
                  <a:lnTo>
                    <a:pt x="52473" y="-84"/>
                  </a:lnTo>
                  <a:lnTo>
                    <a:pt x="-61" y="-84"/>
                  </a:lnTo>
                  <a:close/>
                  <a:moveTo>
                    <a:pt x="-61" y="62836"/>
                  </a:moveTo>
                  <a:lnTo>
                    <a:pt x="-61" y="231840"/>
                  </a:lnTo>
                  <a:lnTo>
                    <a:pt x="52473" y="231840"/>
                  </a:lnTo>
                  <a:lnTo>
                    <a:pt x="52473" y="62836"/>
                  </a:lnTo>
                  <a:lnTo>
                    <a:pt x="-61" y="62836"/>
                  </a:lnTo>
                  <a:close/>
                  <a:moveTo>
                    <a:pt x="-61" y="344414"/>
                  </a:moveTo>
                  <a:lnTo>
                    <a:pt x="-61" y="364046"/>
                  </a:lnTo>
                  <a:lnTo>
                    <a:pt x="52473" y="364046"/>
                  </a:lnTo>
                  <a:lnTo>
                    <a:pt x="52473" y="344414"/>
                  </a:lnTo>
                  <a:lnTo>
                    <a:pt x="-61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03C7B6E9-B10D-898A-8867-62529D783FB7}"/>
                </a:ext>
              </a:extLst>
            </p:cNvPr>
            <p:cNvSpPr/>
            <p:nvPr/>
          </p:nvSpPr>
          <p:spPr>
            <a:xfrm>
              <a:off x="4350909" y="4452311"/>
              <a:ext cx="224062" cy="364130"/>
            </a:xfrm>
            <a:custGeom>
              <a:avLst/>
              <a:gdLst>
                <a:gd name="connsiteX0" fmla="*/ -53 w 224062"/>
                <a:gd name="connsiteY0" fmla="*/ -84 h 364130"/>
                <a:gd name="connsiteX1" fmla="*/ -53 w 224062"/>
                <a:gd name="connsiteY1" fmla="*/ 31374 h 364130"/>
                <a:gd name="connsiteX2" fmla="*/ 224010 w 224062"/>
                <a:gd name="connsiteY2" fmla="*/ 31374 h 364130"/>
                <a:gd name="connsiteX3" fmla="*/ 224010 w 224062"/>
                <a:gd name="connsiteY3" fmla="*/ -84 h 364130"/>
                <a:gd name="connsiteX4" fmla="*/ -53 w 224062"/>
                <a:gd name="connsiteY4" fmla="*/ -84 h 364130"/>
                <a:gd name="connsiteX5" fmla="*/ -53 w 224062"/>
                <a:gd name="connsiteY5" fmla="*/ 62836 h 364130"/>
                <a:gd name="connsiteX6" fmla="*/ -53 w 224062"/>
                <a:gd name="connsiteY6" fmla="*/ 231840 h 364130"/>
                <a:gd name="connsiteX7" fmla="*/ 224010 w 224062"/>
                <a:gd name="connsiteY7" fmla="*/ 231840 h 364130"/>
                <a:gd name="connsiteX8" fmla="*/ 224010 w 224062"/>
                <a:gd name="connsiteY8" fmla="*/ 62836 h 364130"/>
                <a:gd name="connsiteX9" fmla="*/ -53 w 224062"/>
                <a:gd name="connsiteY9" fmla="*/ 62836 h 364130"/>
                <a:gd name="connsiteX10" fmla="*/ -53 w 224062"/>
                <a:gd name="connsiteY10" fmla="*/ 344414 h 364130"/>
                <a:gd name="connsiteX11" fmla="*/ -53 w 224062"/>
                <a:gd name="connsiteY11" fmla="*/ 364046 h 364130"/>
                <a:gd name="connsiteX12" fmla="*/ 224010 w 224062"/>
                <a:gd name="connsiteY12" fmla="*/ 364046 h 364130"/>
                <a:gd name="connsiteX13" fmla="*/ 224010 w 224062"/>
                <a:gd name="connsiteY13" fmla="*/ 344414 h 364130"/>
                <a:gd name="connsiteX14" fmla="*/ -53 w 224062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062" h="364130">
                  <a:moveTo>
                    <a:pt x="-53" y="-84"/>
                  </a:moveTo>
                  <a:lnTo>
                    <a:pt x="-53" y="31374"/>
                  </a:lnTo>
                  <a:lnTo>
                    <a:pt x="224010" y="31374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62836"/>
                  </a:moveTo>
                  <a:lnTo>
                    <a:pt x="-53" y="231840"/>
                  </a:lnTo>
                  <a:lnTo>
                    <a:pt x="224010" y="231840"/>
                  </a:lnTo>
                  <a:lnTo>
                    <a:pt x="224010" y="62836"/>
                  </a:lnTo>
                  <a:lnTo>
                    <a:pt x="-53" y="62836"/>
                  </a:lnTo>
                  <a:close/>
                  <a:moveTo>
                    <a:pt x="-53" y="344414"/>
                  </a:moveTo>
                  <a:lnTo>
                    <a:pt x="-53" y="364046"/>
                  </a:lnTo>
                  <a:lnTo>
                    <a:pt x="224010" y="364046"/>
                  </a:lnTo>
                  <a:lnTo>
                    <a:pt x="224010" y="344414"/>
                  </a:lnTo>
                  <a:lnTo>
                    <a:pt x="-53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4AD9CA96-7F2C-EAC9-D6A5-79690A4F5B5B}"/>
                </a:ext>
              </a:extLst>
            </p:cNvPr>
            <p:cNvSpPr/>
            <p:nvPr/>
          </p:nvSpPr>
          <p:spPr>
            <a:xfrm>
              <a:off x="4574999" y="4452311"/>
              <a:ext cx="52533" cy="364130"/>
            </a:xfrm>
            <a:custGeom>
              <a:avLst/>
              <a:gdLst>
                <a:gd name="connsiteX0" fmla="*/ -45 w 52533"/>
                <a:gd name="connsiteY0" fmla="*/ -84 h 364130"/>
                <a:gd name="connsiteX1" fmla="*/ -45 w 52533"/>
                <a:gd name="connsiteY1" fmla="*/ 31374 h 364130"/>
                <a:gd name="connsiteX2" fmla="*/ 52489 w 52533"/>
                <a:gd name="connsiteY2" fmla="*/ 31374 h 364130"/>
                <a:gd name="connsiteX3" fmla="*/ 52489 w 52533"/>
                <a:gd name="connsiteY3" fmla="*/ -84 h 364130"/>
                <a:gd name="connsiteX4" fmla="*/ -45 w 52533"/>
                <a:gd name="connsiteY4" fmla="*/ -84 h 364130"/>
                <a:gd name="connsiteX5" fmla="*/ -45 w 52533"/>
                <a:gd name="connsiteY5" fmla="*/ 62836 h 364130"/>
                <a:gd name="connsiteX6" fmla="*/ -45 w 52533"/>
                <a:gd name="connsiteY6" fmla="*/ 231840 h 364130"/>
                <a:gd name="connsiteX7" fmla="*/ 52489 w 52533"/>
                <a:gd name="connsiteY7" fmla="*/ 231840 h 364130"/>
                <a:gd name="connsiteX8" fmla="*/ 52489 w 52533"/>
                <a:gd name="connsiteY8" fmla="*/ 62836 h 364130"/>
                <a:gd name="connsiteX9" fmla="*/ -45 w 52533"/>
                <a:gd name="connsiteY9" fmla="*/ 62836 h 364130"/>
                <a:gd name="connsiteX10" fmla="*/ -45 w 52533"/>
                <a:gd name="connsiteY10" fmla="*/ 344414 h 364130"/>
                <a:gd name="connsiteX11" fmla="*/ -45 w 52533"/>
                <a:gd name="connsiteY11" fmla="*/ 364046 h 364130"/>
                <a:gd name="connsiteX12" fmla="*/ 52489 w 52533"/>
                <a:gd name="connsiteY12" fmla="*/ 364046 h 364130"/>
                <a:gd name="connsiteX13" fmla="*/ 52489 w 52533"/>
                <a:gd name="connsiteY13" fmla="*/ 344414 h 364130"/>
                <a:gd name="connsiteX14" fmla="*/ -45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45" y="-84"/>
                  </a:moveTo>
                  <a:lnTo>
                    <a:pt x="-45" y="31374"/>
                  </a:lnTo>
                  <a:lnTo>
                    <a:pt x="52489" y="31374"/>
                  </a:lnTo>
                  <a:lnTo>
                    <a:pt x="52489" y="-84"/>
                  </a:lnTo>
                  <a:lnTo>
                    <a:pt x="-45" y="-84"/>
                  </a:lnTo>
                  <a:close/>
                  <a:moveTo>
                    <a:pt x="-45" y="62836"/>
                  </a:moveTo>
                  <a:lnTo>
                    <a:pt x="-45" y="231840"/>
                  </a:lnTo>
                  <a:lnTo>
                    <a:pt x="52489" y="231840"/>
                  </a:lnTo>
                  <a:lnTo>
                    <a:pt x="52489" y="62836"/>
                  </a:lnTo>
                  <a:lnTo>
                    <a:pt x="-45" y="62836"/>
                  </a:lnTo>
                  <a:close/>
                  <a:moveTo>
                    <a:pt x="-45" y="344414"/>
                  </a:moveTo>
                  <a:lnTo>
                    <a:pt x="-45" y="364046"/>
                  </a:lnTo>
                  <a:lnTo>
                    <a:pt x="52489" y="364046"/>
                  </a:lnTo>
                  <a:lnTo>
                    <a:pt x="52489" y="344414"/>
                  </a:lnTo>
                  <a:lnTo>
                    <a:pt x="-45" y="344414"/>
                  </a:lnTo>
                  <a:close/>
                </a:path>
              </a:pathLst>
            </a:custGeom>
            <a:solidFill>
              <a:srgbClr val="FFCCA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6" name="文本框 795">
            <a:extLst>
              <a:ext uri="{FF2B5EF4-FFF2-40B4-BE49-F238E27FC236}">
                <a16:creationId xmlns:a16="http://schemas.microsoft.com/office/drawing/2014/main" id="{822AC1B0-471C-FE19-29DB-66CD10A27FD7}"/>
              </a:ext>
            </a:extLst>
          </p:cNvPr>
          <p:cNvSpPr txBox="1"/>
          <p:nvPr/>
        </p:nvSpPr>
        <p:spPr>
          <a:xfrm>
            <a:off x="4976457" y="5234756"/>
            <a:ext cx="2028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五年级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班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68F9E94-EDCA-EBA0-04CC-56F65BA53531}"/>
              </a:ext>
            </a:extLst>
          </p:cNvPr>
          <p:cNvGrpSpPr/>
          <p:nvPr/>
        </p:nvGrpSpPr>
        <p:grpSpPr>
          <a:xfrm>
            <a:off x="5010525" y="2053507"/>
            <a:ext cx="2269674" cy="379848"/>
            <a:chOff x="2196868" y="1973146"/>
            <a:chExt cx="2269674" cy="37984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7BE6E03-E9FD-CDFA-8AB8-367FC4D886F2}"/>
                </a:ext>
              </a:extLst>
            </p:cNvPr>
            <p:cNvSpPr txBox="1"/>
            <p:nvPr/>
          </p:nvSpPr>
          <p:spPr>
            <a:xfrm>
              <a:off x="2673437" y="1983662"/>
              <a:ext cx="179310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班级情况介绍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84CE096-AC91-6359-FC3A-9114BE4D5E7F}"/>
                </a:ext>
              </a:extLst>
            </p:cNvPr>
            <p:cNvGrpSpPr/>
            <p:nvPr/>
          </p:nvGrpSpPr>
          <p:grpSpPr>
            <a:xfrm>
              <a:off x="2196868" y="1973146"/>
              <a:ext cx="427284" cy="355472"/>
              <a:chOff x="2163763" y="4130675"/>
              <a:chExt cx="755651" cy="628651"/>
            </a:xfrm>
            <a:solidFill>
              <a:schemeClr val="bg1"/>
            </a:solidFill>
          </p:grpSpPr>
          <p:sp>
            <p:nvSpPr>
              <p:cNvPr id="9" name="Freeform 608">
                <a:extLst>
                  <a:ext uri="{FF2B5EF4-FFF2-40B4-BE49-F238E27FC236}">
                    <a16:creationId xmlns:a16="http://schemas.microsoft.com/office/drawing/2014/main" id="{FC184D8F-9393-E5E7-252C-C342E600E973}"/>
                  </a:ext>
                </a:extLst>
              </p:cNvPr>
              <p:cNvSpPr/>
              <p:nvPr/>
            </p:nvSpPr>
            <p:spPr bwMode="auto">
              <a:xfrm>
                <a:off x="2178051" y="4143375"/>
                <a:ext cx="104775" cy="100013"/>
              </a:xfrm>
              <a:custGeom>
                <a:avLst/>
                <a:gdLst/>
                <a:ahLst/>
                <a:cxnLst>
                  <a:cxn ang="0">
                    <a:pos x="192" y="1"/>
                  </a:cxn>
                  <a:cxn ang="0">
                    <a:pos x="192" y="1"/>
                  </a:cxn>
                  <a:cxn ang="0">
                    <a:pos x="180" y="11"/>
                  </a:cxn>
                  <a:cxn ang="0">
                    <a:pos x="167" y="21"/>
                  </a:cxn>
                  <a:cxn ang="0">
                    <a:pos x="144" y="43"/>
                  </a:cxn>
                  <a:cxn ang="0">
                    <a:pos x="123" y="66"/>
                  </a:cxn>
                  <a:cxn ang="0">
                    <a:pos x="110" y="77"/>
                  </a:cxn>
                  <a:cxn ang="0">
                    <a:pos x="99" y="87"/>
                  </a:cxn>
                  <a:cxn ang="0">
                    <a:pos x="99" y="87"/>
                  </a:cxn>
                  <a:cxn ang="0">
                    <a:pos x="73" y="110"/>
                  </a:cxn>
                  <a:cxn ang="0">
                    <a:pos x="48" y="133"/>
                  </a:cxn>
                  <a:cxn ang="0">
                    <a:pos x="1" y="181"/>
                  </a:cxn>
                  <a:cxn ang="0">
                    <a:pos x="1" y="181"/>
                  </a:cxn>
                  <a:cxn ang="0">
                    <a:pos x="0" y="184"/>
                  </a:cxn>
                  <a:cxn ang="0">
                    <a:pos x="0" y="187"/>
                  </a:cxn>
                  <a:cxn ang="0">
                    <a:pos x="2" y="189"/>
                  </a:cxn>
                  <a:cxn ang="0">
                    <a:pos x="5" y="190"/>
                  </a:cxn>
                  <a:cxn ang="0">
                    <a:pos x="9" y="190"/>
                  </a:cxn>
                  <a:cxn ang="0">
                    <a:pos x="9" y="190"/>
                  </a:cxn>
                  <a:cxn ang="0">
                    <a:pos x="12" y="189"/>
                  </a:cxn>
                  <a:cxn ang="0">
                    <a:pos x="13" y="188"/>
                  </a:cxn>
                  <a:cxn ang="0">
                    <a:pos x="14" y="185"/>
                  </a:cxn>
                  <a:cxn ang="0">
                    <a:pos x="13" y="183"/>
                  </a:cxn>
                  <a:cxn ang="0">
                    <a:pos x="13" y="183"/>
                  </a:cxn>
                  <a:cxn ang="0">
                    <a:pos x="56" y="141"/>
                  </a:cxn>
                  <a:cxn ang="0">
                    <a:pos x="99" y="100"/>
                  </a:cxn>
                  <a:cxn ang="0">
                    <a:pos x="99" y="100"/>
                  </a:cxn>
                  <a:cxn ang="0">
                    <a:pos x="123" y="77"/>
                  </a:cxn>
                  <a:cxn ang="0">
                    <a:pos x="147" y="53"/>
                  </a:cxn>
                  <a:cxn ang="0">
                    <a:pos x="171" y="30"/>
                  </a:cxn>
                  <a:cxn ang="0">
                    <a:pos x="184" y="19"/>
                  </a:cxn>
                  <a:cxn ang="0">
                    <a:pos x="197" y="9"/>
                  </a:cxn>
                  <a:cxn ang="0">
                    <a:pos x="197" y="9"/>
                  </a:cxn>
                  <a:cxn ang="0">
                    <a:pos x="198" y="7"/>
                  </a:cxn>
                  <a:cxn ang="0">
                    <a:pos x="199" y="6"/>
                  </a:cxn>
                  <a:cxn ang="0">
                    <a:pos x="198" y="2"/>
                  </a:cxn>
                  <a:cxn ang="0">
                    <a:pos x="197" y="1"/>
                  </a:cxn>
                  <a:cxn ang="0">
                    <a:pos x="195" y="0"/>
                  </a:cxn>
                  <a:cxn ang="0">
                    <a:pos x="194" y="0"/>
                  </a:cxn>
                  <a:cxn ang="0">
                    <a:pos x="192" y="1"/>
                  </a:cxn>
                  <a:cxn ang="0">
                    <a:pos x="192" y="1"/>
                  </a:cxn>
                </a:cxnLst>
                <a:rect l="0" t="0" r="r" b="b"/>
                <a:pathLst>
                  <a:path w="199" h="190">
                    <a:moveTo>
                      <a:pt x="192" y="1"/>
                    </a:moveTo>
                    <a:lnTo>
                      <a:pt x="192" y="1"/>
                    </a:lnTo>
                    <a:lnTo>
                      <a:pt x="180" y="11"/>
                    </a:lnTo>
                    <a:lnTo>
                      <a:pt x="167" y="21"/>
                    </a:lnTo>
                    <a:lnTo>
                      <a:pt x="144" y="43"/>
                    </a:lnTo>
                    <a:lnTo>
                      <a:pt x="123" y="66"/>
                    </a:lnTo>
                    <a:lnTo>
                      <a:pt x="110" y="77"/>
                    </a:lnTo>
                    <a:lnTo>
                      <a:pt x="99" y="87"/>
                    </a:lnTo>
                    <a:lnTo>
                      <a:pt x="99" y="87"/>
                    </a:lnTo>
                    <a:lnTo>
                      <a:pt x="73" y="110"/>
                    </a:lnTo>
                    <a:lnTo>
                      <a:pt x="48" y="133"/>
                    </a:lnTo>
                    <a:lnTo>
                      <a:pt x="1" y="181"/>
                    </a:lnTo>
                    <a:lnTo>
                      <a:pt x="1" y="181"/>
                    </a:lnTo>
                    <a:lnTo>
                      <a:pt x="0" y="184"/>
                    </a:lnTo>
                    <a:lnTo>
                      <a:pt x="0" y="187"/>
                    </a:lnTo>
                    <a:lnTo>
                      <a:pt x="2" y="189"/>
                    </a:lnTo>
                    <a:lnTo>
                      <a:pt x="5" y="190"/>
                    </a:lnTo>
                    <a:lnTo>
                      <a:pt x="9" y="190"/>
                    </a:lnTo>
                    <a:lnTo>
                      <a:pt x="9" y="190"/>
                    </a:lnTo>
                    <a:lnTo>
                      <a:pt x="12" y="189"/>
                    </a:lnTo>
                    <a:lnTo>
                      <a:pt x="13" y="188"/>
                    </a:lnTo>
                    <a:lnTo>
                      <a:pt x="14" y="185"/>
                    </a:lnTo>
                    <a:lnTo>
                      <a:pt x="13" y="183"/>
                    </a:lnTo>
                    <a:lnTo>
                      <a:pt x="13" y="183"/>
                    </a:lnTo>
                    <a:lnTo>
                      <a:pt x="56" y="141"/>
                    </a:lnTo>
                    <a:lnTo>
                      <a:pt x="99" y="100"/>
                    </a:lnTo>
                    <a:lnTo>
                      <a:pt x="99" y="100"/>
                    </a:lnTo>
                    <a:lnTo>
                      <a:pt x="123" y="77"/>
                    </a:lnTo>
                    <a:lnTo>
                      <a:pt x="147" y="53"/>
                    </a:lnTo>
                    <a:lnTo>
                      <a:pt x="171" y="30"/>
                    </a:lnTo>
                    <a:lnTo>
                      <a:pt x="184" y="19"/>
                    </a:lnTo>
                    <a:lnTo>
                      <a:pt x="197" y="9"/>
                    </a:lnTo>
                    <a:lnTo>
                      <a:pt x="197" y="9"/>
                    </a:lnTo>
                    <a:lnTo>
                      <a:pt x="198" y="7"/>
                    </a:lnTo>
                    <a:lnTo>
                      <a:pt x="199" y="6"/>
                    </a:lnTo>
                    <a:lnTo>
                      <a:pt x="198" y="2"/>
                    </a:lnTo>
                    <a:lnTo>
                      <a:pt x="197" y="1"/>
                    </a:lnTo>
                    <a:lnTo>
                      <a:pt x="195" y="0"/>
                    </a:lnTo>
                    <a:lnTo>
                      <a:pt x="194" y="0"/>
                    </a:lnTo>
                    <a:lnTo>
                      <a:pt x="192" y="1"/>
                    </a:lnTo>
                    <a:lnTo>
                      <a:pt x="19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" name="Freeform 609">
                <a:extLst>
                  <a:ext uri="{FF2B5EF4-FFF2-40B4-BE49-F238E27FC236}">
                    <a16:creationId xmlns:a16="http://schemas.microsoft.com/office/drawing/2014/main" id="{E3825E4F-8CBA-2E2A-90BD-692EA2DFB67F}"/>
                  </a:ext>
                </a:extLst>
              </p:cNvPr>
              <p:cNvSpPr/>
              <p:nvPr/>
            </p:nvSpPr>
            <p:spPr bwMode="auto">
              <a:xfrm>
                <a:off x="2170113" y="4137025"/>
                <a:ext cx="147638" cy="149225"/>
              </a:xfrm>
              <a:custGeom>
                <a:avLst/>
                <a:gdLst/>
                <a:ahLst/>
                <a:cxnLst>
                  <a:cxn ang="0">
                    <a:pos x="272" y="1"/>
                  </a:cxn>
                  <a:cxn ang="0">
                    <a:pos x="272" y="1"/>
                  </a:cxn>
                  <a:cxn ang="0">
                    <a:pos x="257" y="19"/>
                  </a:cxn>
                  <a:cxn ang="0">
                    <a:pos x="242" y="38"/>
                  </a:cxn>
                  <a:cxn ang="0">
                    <a:pos x="228" y="56"/>
                  </a:cxn>
                  <a:cxn ang="0">
                    <a:pos x="212" y="74"/>
                  </a:cxn>
                  <a:cxn ang="0">
                    <a:pos x="212" y="74"/>
                  </a:cxn>
                  <a:cxn ang="0">
                    <a:pos x="196" y="90"/>
                  </a:cxn>
                  <a:cxn ang="0">
                    <a:pos x="179" y="106"/>
                  </a:cxn>
                  <a:cxn ang="0">
                    <a:pos x="145" y="139"/>
                  </a:cxn>
                  <a:cxn ang="0">
                    <a:pos x="145" y="139"/>
                  </a:cxn>
                  <a:cxn ang="0">
                    <a:pos x="77" y="203"/>
                  </a:cxn>
                  <a:cxn ang="0">
                    <a:pos x="8" y="267"/>
                  </a:cxn>
                  <a:cxn ang="0">
                    <a:pos x="8" y="267"/>
                  </a:cxn>
                  <a:cxn ang="0">
                    <a:pos x="7" y="268"/>
                  </a:cxn>
                  <a:cxn ang="0">
                    <a:pos x="7" y="268"/>
                  </a:cxn>
                  <a:cxn ang="0">
                    <a:pos x="2" y="272"/>
                  </a:cxn>
                  <a:cxn ang="0">
                    <a:pos x="2" y="272"/>
                  </a:cxn>
                  <a:cxn ang="0">
                    <a:pos x="1" y="273"/>
                  </a:cxn>
                  <a:cxn ang="0">
                    <a:pos x="0" y="275"/>
                  </a:cxn>
                  <a:cxn ang="0">
                    <a:pos x="1" y="277"/>
                  </a:cxn>
                  <a:cxn ang="0">
                    <a:pos x="3" y="279"/>
                  </a:cxn>
                  <a:cxn ang="0">
                    <a:pos x="7" y="280"/>
                  </a:cxn>
                  <a:cxn ang="0">
                    <a:pos x="7" y="280"/>
                  </a:cxn>
                  <a:cxn ang="0">
                    <a:pos x="10" y="279"/>
                  </a:cxn>
                  <a:cxn ang="0">
                    <a:pos x="12" y="278"/>
                  </a:cxn>
                  <a:cxn ang="0">
                    <a:pos x="14" y="274"/>
                  </a:cxn>
                  <a:cxn ang="0">
                    <a:pos x="14" y="274"/>
                  </a:cxn>
                  <a:cxn ang="0">
                    <a:pos x="84" y="210"/>
                  </a:cxn>
                  <a:cxn ang="0">
                    <a:pos x="118" y="178"/>
                  </a:cxn>
                  <a:cxn ang="0">
                    <a:pos x="152" y="145"/>
                  </a:cxn>
                  <a:cxn ang="0">
                    <a:pos x="152" y="145"/>
                  </a:cxn>
                  <a:cxn ang="0">
                    <a:pos x="185" y="113"/>
                  </a:cxn>
                  <a:cxn ang="0">
                    <a:pos x="218" y="80"/>
                  </a:cxn>
                  <a:cxn ang="0">
                    <a:pos x="218" y="80"/>
                  </a:cxn>
                  <a:cxn ang="0">
                    <a:pos x="234" y="62"/>
                  </a:cxn>
                  <a:cxn ang="0">
                    <a:pos x="249" y="45"/>
                  </a:cxn>
                  <a:cxn ang="0">
                    <a:pos x="264" y="26"/>
                  </a:cxn>
                  <a:cxn ang="0">
                    <a:pos x="279" y="9"/>
                  </a:cxn>
                  <a:cxn ang="0">
                    <a:pos x="279" y="9"/>
                  </a:cxn>
                  <a:cxn ang="0">
                    <a:pos x="280" y="7"/>
                  </a:cxn>
                  <a:cxn ang="0">
                    <a:pos x="280" y="5"/>
                  </a:cxn>
                  <a:cxn ang="0">
                    <a:pos x="280" y="3"/>
                  </a:cxn>
                  <a:cxn ang="0">
                    <a:pos x="279" y="1"/>
                  </a:cxn>
                  <a:cxn ang="0">
                    <a:pos x="277" y="0"/>
                  </a:cxn>
                  <a:cxn ang="0">
                    <a:pos x="276" y="0"/>
                  </a:cxn>
                  <a:cxn ang="0">
                    <a:pos x="274" y="0"/>
                  </a:cxn>
                  <a:cxn ang="0">
                    <a:pos x="272" y="1"/>
                  </a:cxn>
                  <a:cxn ang="0">
                    <a:pos x="272" y="1"/>
                  </a:cxn>
                </a:cxnLst>
                <a:rect l="0" t="0" r="r" b="b"/>
                <a:pathLst>
                  <a:path w="280" h="280">
                    <a:moveTo>
                      <a:pt x="272" y="1"/>
                    </a:moveTo>
                    <a:lnTo>
                      <a:pt x="272" y="1"/>
                    </a:lnTo>
                    <a:lnTo>
                      <a:pt x="257" y="19"/>
                    </a:lnTo>
                    <a:lnTo>
                      <a:pt x="242" y="38"/>
                    </a:lnTo>
                    <a:lnTo>
                      <a:pt x="228" y="56"/>
                    </a:lnTo>
                    <a:lnTo>
                      <a:pt x="212" y="74"/>
                    </a:lnTo>
                    <a:lnTo>
                      <a:pt x="212" y="74"/>
                    </a:lnTo>
                    <a:lnTo>
                      <a:pt x="196" y="90"/>
                    </a:lnTo>
                    <a:lnTo>
                      <a:pt x="179" y="106"/>
                    </a:lnTo>
                    <a:lnTo>
                      <a:pt x="145" y="139"/>
                    </a:lnTo>
                    <a:lnTo>
                      <a:pt x="145" y="139"/>
                    </a:lnTo>
                    <a:lnTo>
                      <a:pt x="77" y="203"/>
                    </a:lnTo>
                    <a:lnTo>
                      <a:pt x="8" y="267"/>
                    </a:lnTo>
                    <a:lnTo>
                      <a:pt x="8" y="267"/>
                    </a:lnTo>
                    <a:lnTo>
                      <a:pt x="7" y="268"/>
                    </a:lnTo>
                    <a:lnTo>
                      <a:pt x="7" y="268"/>
                    </a:lnTo>
                    <a:lnTo>
                      <a:pt x="2" y="272"/>
                    </a:lnTo>
                    <a:lnTo>
                      <a:pt x="2" y="272"/>
                    </a:lnTo>
                    <a:lnTo>
                      <a:pt x="1" y="273"/>
                    </a:lnTo>
                    <a:lnTo>
                      <a:pt x="0" y="275"/>
                    </a:lnTo>
                    <a:lnTo>
                      <a:pt x="1" y="277"/>
                    </a:lnTo>
                    <a:lnTo>
                      <a:pt x="3" y="279"/>
                    </a:lnTo>
                    <a:lnTo>
                      <a:pt x="7" y="280"/>
                    </a:lnTo>
                    <a:lnTo>
                      <a:pt x="7" y="280"/>
                    </a:lnTo>
                    <a:lnTo>
                      <a:pt x="10" y="279"/>
                    </a:lnTo>
                    <a:lnTo>
                      <a:pt x="12" y="278"/>
                    </a:lnTo>
                    <a:lnTo>
                      <a:pt x="14" y="274"/>
                    </a:lnTo>
                    <a:lnTo>
                      <a:pt x="14" y="274"/>
                    </a:lnTo>
                    <a:lnTo>
                      <a:pt x="84" y="210"/>
                    </a:lnTo>
                    <a:lnTo>
                      <a:pt x="118" y="178"/>
                    </a:lnTo>
                    <a:lnTo>
                      <a:pt x="152" y="145"/>
                    </a:lnTo>
                    <a:lnTo>
                      <a:pt x="152" y="145"/>
                    </a:lnTo>
                    <a:lnTo>
                      <a:pt x="185" y="113"/>
                    </a:lnTo>
                    <a:lnTo>
                      <a:pt x="218" y="80"/>
                    </a:lnTo>
                    <a:lnTo>
                      <a:pt x="218" y="80"/>
                    </a:lnTo>
                    <a:lnTo>
                      <a:pt x="234" y="62"/>
                    </a:lnTo>
                    <a:lnTo>
                      <a:pt x="249" y="45"/>
                    </a:lnTo>
                    <a:lnTo>
                      <a:pt x="264" y="26"/>
                    </a:lnTo>
                    <a:lnTo>
                      <a:pt x="279" y="9"/>
                    </a:lnTo>
                    <a:lnTo>
                      <a:pt x="279" y="9"/>
                    </a:lnTo>
                    <a:lnTo>
                      <a:pt x="280" y="7"/>
                    </a:lnTo>
                    <a:lnTo>
                      <a:pt x="280" y="5"/>
                    </a:lnTo>
                    <a:lnTo>
                      <a:pt x="280" y="3"/>
                    </a:lnTo>
                    <a:lnTo>
                      <a:pt x="279" y="1"/>
                    </a:lnTo>
                    <a:lnTo>
                      <a:pt x="277" y="0"/>
                    </a:lnTo>
                    <a:lnTo>
                      <a:pt x="276" y="0"/>
                    </a:lnTo>
                    <a:lnTo>
                      <a:pt x="274" y="0"/>
                    </a:lnTo>
                    <a:lnTo>
                      <a:pt x="272" y="1"/>
                    </a:lnTo>
                    <a:lnTo>
                      <a:pt x="27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" name="Freeform 610">
                <a:extLst>
                  <a:ext uri="{FF2B5EF4-FFF2-40B4-BE49-F238E27FC236}">
                    <a16:creationId xmlns:a16="http://schemas.microsoft.com/office/drawing/2014/main" id="{8CE94ACA-2672-466D-1E90-047180243DD3}"/>
                  </a:ext>
                </a:extLst>
              </p:cNvPr>
              <p:cNvSpPr/>
              <p:nvPr/>
            </p:nvSpPr>
            <p:spPr bwMode="auto">
              <a:xfrm>
                <a:off x="2198688" y="4140200"/>
                <a:ext cx="157163" cy="176213"/>
              </a:xfrm>
              <a:custGeom>
                <a:avLst/>
                <a:gdLst/>
                <a:ahLst/>
                <a:cxnLst>
                  <a:cxn ang="0">
                    <a:pos x="290" y="1"/>
                  </a:cxn>
                  <a:cxn ang="0">
                    <a:pos x="290" y="1"/>
                  </a:cxn>
                  <a:cxn ang="0">
                    <a:pos x="199" y="101"/>
                  </a:cxn>
                  <a:cxn ang="0">
                    <a:pos x="154" y="149"/>
                  </a:cxn>
                  <a:cxn ang="0">
                    <a:pos x="107" y="199"/>
                  </a:cxn>
                  <a:cxn ang="0">
                    <a:pos x="107" y="199"/>
                  </a:cxn>
                  <a:cxn ang="0">
                    <a:pos x="88" y="220"/>
                  </a:cxn>
                  <a:cxn ang="0">
                    <a:pos x="69" y="240"/>
                  </a:cxn>
                  <a:cxn ang="0">
                    <a:pos x="51" y="262"/>
                  </a:cxn>
                  <a:cxn ang="0">
                    <a:pos x="31" y="284"/>
                  </a:cxn>
                  <a:cxn ang="0">
                    <a:pos x="31" y="284"/>
                  </a:cxn>
                  <a:cxn ang="0">
                    <a:pos x="13" y="302"/>
                  </a:cxn>
                  <a:cxn ang="0">
                    <a:pos x="5" y="314"/>
                  </a:cxn>
                  <a:cxn ang="0">
                    <a:pos x="2" y="319"/>
                  </a:cxn>
                  <a:cxn ang="0">
                    <a:pos x="0" y="325"/>
                  </a:cxn>
                  <a:cxn ang="0">
                    <a:pos x="0" y="325"/>
                  </a:cxn>
                  <a:cxn ang="0">
                    <a:pos x="0" y="327"/>
                  </a:cxn>
                  <a:cxn ang="0">
                    <a:pos x="1" y="329"/>
                  </a:cxn>
                  <a:cxn ang="0">
                    <a:pos x="1" y="329"/>
                  </a:cxn>
                  <a:cxn ang="0">
                    <a:pos x="1" y="330"/>
                  </a:cxn>
                  <a:cxn ang="0">
                    <a:pos x="1" y="330"/>
                  </a:cxn>
                  <a:cxn ang="0">
                    <a:pos x="3" y="331"/>
                  </a:cxn>
                  <a:cxn ang="0">
                    <a:pos x="5" y="331"/>
                  </a:cxn>
                  <a:cxn ang="0">
                    <a:pos x="6" y="330"/>
                  </a:cxn>
                  <a:cxn ang="0">
                    <a:pos x="8" y="329"/>
                  </a:cxn>
                  <a:cxn ang="0">
                    <a:pos x="9" y="328"/>
                  </a:cxn>
                  <a:cxn ang="0">
                    <a:pos x="9" y="326"/>
                  </a:cxn>
                  <a:cxn ang="0">
                    <a:pos x="9" y="325"/>
                  </a:cxn>
                  <a:cxn ang="0">
                    <a:pos x="8" y="323"/>
                  </a:cxn>
                  <a:cxn ang="0">
                    <a:pos x="8" y="323"/>
                  </a:cxn>
                  <a:cxn ang="0">
                    <a:pos x="9" y="323"/>
                  </a:cxn>
                  <a:cxn ang="0">
                    <a:pos x="11" y="322"/>
                  </a:cxn>
                  <a:cxn ang="0">
                    <a:pos x="18" y="316"/>
                  </a:cxn>
                  <a:cxn ang="0">
                    <a:pos x="27" y="302"/>
                  </a:cxn>
                  <a:cxn ang="0">
                    <a:pos x="27" y="302"/>
                  </a:cxn>
                  <a:cxn ang="0">
                    <a:pos x="47" y="281"/>
                  </a:cxn>
                  <a:cxn ang="0">
                    <a:pos x="47" y="281"/>
                  </a:cxn>
                  <a:cxn ang="0">
                    <a:pos x="65" y="258"/>
                  </a:cxn>
                  <a:cxn ang="0">
                    <a:pos x="85" y="236"/>
                  </a:cxn>
                  <a:cxn ang="0">
                    <a:pos x="126" y="193"/>
                  </a:cxn>
                  <a:cxn ang="0">
                    <a:pos x="126" y="193"/>
                  </a:cxn>
                  <a:cxn ang="0">
                    <a:pos x="169" y="147"/>
                  </a:cxn>
                  <a:cxn ang="0">
                    <a:pos x="213" y="101"/>
                  </a:cxn>
                  <a:cxn ang="0">
                    <a:pos x="298" y="7"/>
                  </a:cxn>
                  <a:cxn ang="0">
                    <a:pos x="298" y="7"/>
                  </a:cxn>
                  <a:cxn ang="0">
                    <a:pos x="299" y="6"/>
                  </a:cxn>
                  <a:cxn ang="0">
                    <a:pos x="299" y="4"/>
                  </a:cxn>
                  <a:cxn ang="0">
                    <a:pos x="298" y="2"/>
                  </a:cxn>
                  <a:cxn ang="0">
                    <a:pos x="297" y="1"/>
                  </a:cxn>
                  <a:cxn ang="0">
                    <a:pos x="295" y="0"/>
                  </a:cxn>
                  <a:cxn ang="0">
                    <a:pos x="293" y="0"/>
                  </a:cxn>
                  <a:cxn ang="0">
                    <a:pos x="292" y="0"/>
                  </a:cxn>
                  <a:cxn ang="0">
                    <a:pos x="290" y="1"/>
                  </a:cxn>
                  <a:cxn ang="0">
                    <a:pos x="290" y="1"/>
                  </a:cxn>
                </a:cxnLst>
                <a:rect l="0" t="0" r="r" b="b"/>
                <a:pathLst>
                  <a:path w="299" h="331">
                    <a:moveTo>
                      <a:pt x="290" y="1"/>
                    </a:moveTo>
                    <a:lnTo>
                      <a:pt x="290" y="1"/>
                    </a:lnTo>
                    <a:lnTo>
                      <a:pt x="199" y="101"/>
                    </a:lnTo>
                    <a:lnTo>
                      <a:pt x="154" y="149"/>
                    </a:lnTo>
                    <a:lnTo>
                      <a:pt x="107" y="199"/>
                    </a:lnTo>
                    <a:lnTo>
                      <a:pt x="107" y="199"/>
                    </a:lnTo>
                    <a:lnTo>
                      <a:pt x="88" y="220"/>
                    </a:lnTo>
                    <a:lnTo>
                      <a:pt x="69" y="240"/>
                    </a:lnTo>
                    <a:lnTo>
                      <a:pt x="51" y="262"/>
                    </a:lnTo>
                    <a:lnTo>
                      <a:pt x="31" y="284"/>
                    </a:lnTo>
                    <a:lnTo>
                      <a:pt x="31" y="284"/>
                    </a:lnTo>
                    <a:lnTo>
                      <a:pt x="13" y="302"/>
                    </a:lnTo>
                    <a:lnTo>
                      <a:pt x="5" y="314"/>
                    </a:lnTo>
                    <a:lnTo>
                      <a:pt x="2" y="319"/>
                    </a:lnTo>
                    <a:lnTo>
                      <a:pt x="0" y="325"/>
                    </a:lnTo>
                    <a:lnTo>
                      <a:pt x="0" y="325"/>
                    </a:lnTo>
                    <a:lnTo>
                      <a:pt x="0" y="327"/>
                    </a:lnTo>
                    <a:lnTo>
                      <a:pt x="1" y="329"/>
                    </a:lnTo>
                    <a:lnTo>
                      <a:pt x="1" y="329"/>
                    </a:lnTo>
                    <a:lnTo>
                      <a:pt x="1" y="330"/>
                    </a:lnTo>
                    <a:lnTo>
                      <a:pt x="1" y="330"/>
                    </a:lnTo>
                    <a:lnTo>
                      <a:pt x="3" y="331"/>
                    </a:lnTo>
                    <a:lnTo>
                      <a:pt x="5" y="331"/>
                    </a:lnTo>
                    <a:lnTo>
                      <a:pt x="6" y="330"/>
                    </a:lnTo>
                    <a:lnTo>
                      <a:pt x="8" y="329"/>
                    </a:lnTo>
                    <a:lnTo>
                      <a:pt x="9" y="328"/>
                    </a:lnTo>
                    <a:lnTo>
                      <a:pt x="9" y="326"/>
                    </a:lnTo>
                    <a:lnTo>
                      <a:pt x="9" y="325"/>
                    </a:lnTo>
                    <a:lnTo>
                      <a:pt x="8" y="323"/>
                    </a:lnTo>
                    <a:lnTo>
                      <a:pt x="8" y="323"/>
                    </a:lnTo>
                    <a:lnTo>
                      <a:pt x="9" y="323"/>
                    </a:lnTo>
                    <a:lnTo>
                      <a:pt x="11" y="322"/>
                    </a:lnTo>
                    <a:lnTo>
                      <a:pt x="18" y="316"/>
                    </a:lnTo>
                    <a:lnTo>
                      <a:pt x="27" y="302"/>
                    </a:lnTo>
                    <a:lnTo>
                      <a:pt x="27" y="302"/>
                    </a:lnTo>
                    <a:lnTo>
                      <a:pt x="47" y="281"/>
                    </a:lnTo>
                    <a:lnTo>
                      <a:pt x="47" y="281"/>
                    </a:lnTo>
                    <a:lnTo>
                      <a:pt x="65" y="258"/>
                    </a:lnTo>
                    <a:lnTo>
                      <a:pt x="85" y="236"/>
                    </a:lnTo>
                    <a:lnTo>
                      <a:pt x="126" y="193"/>
                    </a:lnTo>
                    <a:lnTo>
                      <a:pt x="126" y="193"/>
                    </a:lnTo>
                    <a:lnTo>
                      <a:pt x="169" y="147"/>
                    </a:lnTo>
                    <a:lnTo>
                      <a:pt x="213" y="101"/>
                    </a:lnTo>
                    <a:lnTo>
                      <a:pt x="298" y="7"/>
                    </a:lnTo>
                    <a:lnTo>
                      <a:pt x="298" y="7"/>
                    </a:lnTo>
                    <a:lnTo>
                      <a:pt x="299" y="6"/>
                    </a:lnTo>
                    <a:lnTo>
                      <a:pt x="299" y="4"/>
                    </a:lnTo>
                    <a:lnTo>
                      <a:pt x="298" y="2"/>
                    </a:lnTo>
                    <a:lnTo>
                      <a:pt x="297" y="1"/>
                    </a:lnTo>
                    <a:lnTo>
                      <a:pt x="295" y="0"/>
                    </a:lnTo>
                    <a:lnTo>
                      <a:pt x="293" y="0"/>
                    </a:lnTo>
                    <a:lnTo>
                      <a:pt x="292" y="0"/>
                    </a:lnTo>
                    <a:lnTo>
                      <a:pt x="290" y="1"/>
                    </a:lnTo>
                    <a:lnTo>
                      <a:pt x="29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" name="Freeform 611">
                <a:extLst>
                  <a:ext uri="{FF2B5EF4-FFF2-40B4-BE49-F238E27FC236}">
                    <a16:creationId xmlns:a16="http://schemas.microsoft.com/office/drawing/2014/main" id="{A5C39867-C2E5-5111-153E-67FA6DB35383}"/>
                  </a:ext>
                </a:extLst>
              </p:cNvPr>
              <p:cNvSpPr/>
              <p:nvPr/>
            </p:nvSpPr>
            <p:spPr bwMode="auto">
              <a:xfrm>
                <a:off x="2165351" y="4157663"/>
                <a:ext cx="220663" cy="220663"/>
              </a:xfrm>
              <a:custGeom>
                <a:avLst/>
                <a:gdLst/>
                <a:ahLst/>
                <a:cxnLst>
                  <a:cxn ang="0">
                    <a:pos x="410" y="0"/>
                  </a:cxn>
                  <a:cxn ang="0">
                    <a:pos x="386" y="17"/>
                  </a:cxn>
                  <a:cxn ang="0">
                    <a:pos x="365" y="40"/>
                  </a:cxn>
                  <a:cxn ang="0">
                    <a:pos x="336" y="76"/>
                  </a:cxn>
                  <a:cxn ang="0">
                    <a:pos x="325" y="87"/>
                  </a:cxn>
                  <a:cxn ang="0">
                    <a:pos x="299" y="115"/>
                  </a:cxn>
                  <a:cxn ang="0">
                    <a:pos x="240" y="167"/>
                  </a:cxn>
                  <a:cxn ang="0">
                    <a:pos x="212" y="194"/>
                  </a:cxn>
                  <a:cxn ang="0">
                    <a:pos x="153" y="253"/>
                  </a:cxn>
                  <a:cxn ang="0">
                    <a:pos x="95" y="312"/>
                  </a:cxn>
                  <a:cxn ang="0">
                    <a:pos x="42" y="363"/>
                  </a:cxn>
                  <a:cxn ang="0">
                    <a:pos x="20" y="385"/>
                  </a:cxn>
                  <a:cxn ang="0">
                    <a:pos x="5" y="402"/>
                  </a:cxn>
                  <a:cxn ang="0">
                    <a:pos x="1" y="410"/>
                  </a:cxn>
                  <a:cxn ang="0">
                    <a:pos x="1" y="414"/>
                  </a:cxn>
                  <a:cxn ang="0">
                    <a:pos x="5" y="417"/>
                  </a:cxn>
                  <a:cxn ang="0">
                    <a:pos x="10" y="416"/>
                  </a:cxn>
                  <a:cxn ang="0">
                    <a:pos x="17" y="413"/>
                  </a:cxn>
                  <a:cxn ang="0">
                    <a:pos x="19" y="409"/>
                  </a:cxn>
                  <a:cxn ang="0">
                    <a:pos x="19" y="406"/>
                  </a:cxn>
                  <a:cxn ang="0">
                    <a:pos x="17" y="403"/>
                  </a:cxn>
                  <a:cxn ang="0">
                    <a:pos x="32" y="386"/>
                  </a:cxn>
                  <a:cxn ang="0">
                    <a:pos x="49" y="369"/>
                  </a:cxn>
                  <a:cxn ang="0">
                    <a:pos x="101" y="318"/>
                  </a:cxn>
                  <a:cxn ang="0">
                    <a:pos x="185" y="235"/>
                  </a:cxn>
                  <a:cxn ang="0">
                    <a:pos x="212" y="206"/>
                  </a:cxn>
                  <a:cxn ang="0">
                    <a:pos x="239" y="180"/>
                  </a:cxn>
                  <a:cxn ang="0">
                    <a:pos x="293" y="131"/>
                  </a:cxn>
                  <a:cxn ang="0">
                    <a:pos x="321" y="106"/>
                  </a:cxn>
                  <a:cxn ang="0">
                    <a:pos x="368" y="54"/>
                  </a:cxn>
                  <a:cxn ang="0">
                    <a:pos x="378" y="41"/>
                  </a:cxn>
                  <a:cxn ang="0">
                    <a:pos x="395" y="22"/>
                  </a:cxn>
                  <a:cxn ang="0">
                    <a:pos x="408" y="12"/>
                  </a:cxn>
                  <a:cxn ang="0">
                    <a:pos x="415" y="8"/>
                  </a:cxn>
                  <a:cxn ang="0">
                    <a:pos x="417" y="6"/>
                  </a:cxn>
                  <a:cxn ang="0">
                    <a:pos x="416" y="2"/>
                  </a:cxn>
                  <a:cxn ang="0">
                    <a:pos x="412" y="0"/>
                  </a:cxn>
                  <a:cxn ang="0">
                    <a:pos x="410" y="0"/>
                  </a:cxn>
                </a:cxnLst>
                <a:rect l="0" t="0" r="r" b="b"/>
                <a:pathLst>
                  <a:path w="417" h="417">
                    <a:moveTo>
                      <a:pt x="410" y="0"/>
                    </a:moveTo>
                    <a:lnTo>
                      <a:pt x="410" y="0"/>
                    </a:lnTo>
                    <a:lnTo>
                      <a:pt x="398" y="8"/>
                    </a:lnTo>
                    <a:lnTo>
                      <a:pt x="386" y="17"/>
                    </a:lnTo>
                    <a:lnTo>
                      <a:pt x="375" y="27"/>
                    </a:lnTo>
                    <a:lnTo>
                      <a:pt x="365" y="40"/>
                    </a:lnTo>
                    <a:lnTo>
                      <a:pt x="345" y="65"/>
                    </a:lnTo>
                    <a:lnTo>
                      <a:pt x="336" y="76"/>
                    </a:lnTo>
                    <a:lnTo>
                      <a:pt x="325" y="87"/>
                    </a:lnTo>
                    <a:lnTo>
                      <a:pt x="325" y="87"/>
                    </a:lnTo>
                    <a:lnTo>
                      <a:pt x="312" y="102"/>
                    </a:lnTo>
                    <a:lnTo>
                      <a:pt x="299" y="115"/>
                    </a:lnTo>
                    <a:lnTo>
                      <a:pt x="270" y="141"/>
                    </a:lnTo>
                    <a:lnTo>
                      <a:pt x="240" y="167"/>
                    </a:lnTo>
                    <a:lnTo>
                      <a:pt x="212" y="194"/>
                    </a:lnTo>
                    <a:lnTo>
                      <a:pt x="212" y="194"/>
                    </a:lnTo>
                    <a:lnTo>
                      <a:pt x="182" y="223"/>
                    </a:lnTo>
                    <a:lnTo>
                      <a:pt x="153" y="253"/>
                    </a:lnTo>
                    <a:lnTo>
                      <a:pt x="124" y="282"/>
                    </a:lnTo>
                    <a:lnTo>
                      <a:pt x="95" y="312"/>
                    </a:lnTo>
                    <a:lnTo>
                      <a:pt x="95" y="312"/>
                    </a:lnTo>
                    <a:lnTo>
                      <a:pt x="42" y="363"/>
                    </a:lnTo>
                    <a:lnTo>
                      <a:pt x="42" y="363"/>
                    </a:lnTo>
                    <a:lnTo>
                      <a:pt x="20" y="385"/>
                    </a:lnTo>
                    <a:lnTo>
                      <a:pt x="9" y="396"/>
                    </a:lnTo>
                    <a:lnTo>
                      <a:pt x="5" y="402"/>
                    </a:lnTo>
                    <a:lnTo>
                      <a:pt x="1" y="410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1" y="414"/>
                    </a:lnTo>
                    <a:lnTo>
                      <a:pt x="2" y="416"/>
                    </a:lnTo>
                    <a:lnTo>
                      <a:pt x="5" y="417"/>
                    </a:lnTo>
                    <a:lnTo>
                      <a:pt x="5" y="417"/>
                    </a:lnTo>
                    <a:lnTo>
                      <a:pt x="10" y="416"/>
                    </a:lnTo>
                    <a:lnTo>
                      <a:pt x="14" y="415"/>
                    </a:lnTo>
                    <a:lnTo>
                      <a:pt x="17" y="413"/>
                    </a:lnTo>
                    <a:lnTo>
                      <a:pt x="19" y="409"/>
                    </a:lnTo>
                    <a:lnTo>
                      <a:pt x="19" y="409"/>
                    </a:lnTo>
                    <a:lnTo>
                      <a:pt x="20" y="407"/>
                    </a:lnTo>
                    <a:lnTo>
                      <a:pt x="19" y="406"/>
                    </a:lnTo>
                    <a:lnTo>
                      <a:pt x="17" y="403"/>
                    </a:lnTo>
                    <a:lnTo>
                      <a:pt x="17" y="403"/>
                    </a:lnTo>
                    <a:lnTo>
                      <a:pt x="24" y="394"/>
                    </a:lnTo>
                    <a:lnTo>
                      <a:pt x="32" y="386"/>
                    </a:lnTo>
                    <a:lnTo>
                      <a:pt x="49" y="369"/>
                    </a:lnTo>
                    <a:lnTo>
                      <a:pt x="49" y="369"/>
                    </a:lnTo>
                    <a:lnTo>
                      <a:pt x="101" y="318"/>
                    </a:lnTo>
                    <a:lnTo>
                      <a:pt x="101" y="318"/>
                    </a:lnTo>
                    <a:lnTo>
                      <a:pt x="158" y="263"/>
                    </a:lnTo>
                    <a:lnTo>
                      <a:pt x="185" y="235"/>
                    </a:lnTo>
                    <a:lnTo>
                      <a:pt x="212" y="206"/>
                    </a:lnTo>
                    <a:lnTo>
                      <a:pt x="212" y="206"/>
                    </a:lnTo>
                    <a:lnTo>
                      <a:pt x="225" y="193"/>
                    </a:lnTo>
                    <a:lnTo>
                      <a:pt x="239" y="180"/>
                    </a:lnTo>
                    <a:lnTo>
                      <a:pt x="266" y="156"/>
                    </a:lnTo>
                    <a:lnTo>
                      <a:pt x="293" y="131"/>
                    </a:lnTo>
                    <a:lnTo>
                      <a:pt x="321" y="106"/>
                    </a:lnTo>
                    <a:lnTo>
                      <a:pt x="321" y="106"/>
                    </a:lnTo>
                    <a:lnTo>
                      <a:pt x="345" y="80"/>
                    </a:lnTo>
                    <a:lnTo>
                      <a:pt x="368" y="54"/>
                    </a:lnTo>
                    <a:lnTo>
                      <a:pt x="368" y="54"/>
                    </a:lnTo>
                    <a:lnTo>
                      <a:pt x="378" y="41"/>
                    </a:lnTo>
                    <a:lnTo>
                      <a:pt x="388" y="29"/>
                    </a:lnTo>
                    <a:lnTo>
                      <a:pt x="395" y="22"/>
                    </a:lnTo>
                    <a:lnTo>
                      <a:pt x="401" y="17"/>
                    </a:lnTo>
                    <a:lnTo>
                      <a:pt x="408" y="12"/>
                    </a:lnTo>
                    <a:lnTo>
                      <a:pt x="415" y="8"/>
                    </a:lnTo>
                    <a:lnTo>
                      <a:pt x="415" y="8"/>
                    </a:lnTo>
                    <a:lnTo>
                      <a:pt x="416" y="7"/>
                    </a:lnTo>
                    <a:lnTo>
                      <a:pt x="417" y="6"/>
                    </a:lnTo>
                    <a:lnTo>
                      <a:pt x="417" y="4"/>
                    </a:lnTo>
                    <a:lnTo>
                      <a:pt x="416" y="2"/>
                    </a:lnTo>
                    <a:lnTo>
                      <a:pt x="414" y="0"/>
                    </a:lnTo>
                    <a:lnTo>
                      <a:pt x="412" y="0"/>
                    </a:lnTo>
                    <a:lnTo>
                      <a:pt x="410" y="0"/>
                    </a:lnTo>
                    <a:lnTo>
                      <a:pt x="4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Freeform 612">
                <a:extLst>
                  <a:ext uri="{FF2B5EF4-FFF2-40B4-BE49-F238E27FC236}">
                    <a16:creationId xmlns:a16="http://schemas.microsoft.com/office/drawing/2014/main" id="{A272FC23-4903-6121-2CF8-1DF01AED5F2C}"/>
                  </a:ext>
                </a:extLst>
              </p:cNvPr>
              <p:cNvSpPr/>
              <p:nvPr/>
            </p:nvSpPr>
            <p:spPr bwMode="auto">
              <a:xfrm>
                <a:off x="2181226" y="4264025"/>
                <a:ext cx="142875" cy="131763"/>
              </a:xfrm>
              <a:custGeom>
                <a:avLst/>
                <a:gdLst/>
                <a:ahLst/>
                <a:cxnLst>
                  <a:cxn ang="0">
                    <a:pos x="262" y="0"/>
                  </a:cxn>
                  <a:cxn ang="0">
                    <a:pos x="262" y="0"/>
                  </a:cxn>
                  <a:cxn ang="0">
                    <a:pos x="255" y="5"/>
                  </a:cxn>
                  <a:cxn ang="0">
                    <a:pos x="248" y="10"/>
                  </a:cxn>
                  <a:cxn ang="0">
                    <a:pos x="234" y="23"/>
                  </a:cxn>
                  <a:cxn ang="0">
                    <a:pos x="210" y="49"/>
                  </a:cxn>
                  <a:cxn ang="0">
                    <a:pos x="210" y="49"/>
                  </a:cxn>
                  <a:cxn ang="0">
                    <a:pos x="193" y="65"/>
                  </a:cxn>
                  <a:cxn ang="0">
                    <a:pos x="178" y="83"/>
                  </a:cxn>
                  <a:cxn ang="0">
                    <a:pos x="162" y="99"/>
                  </a:cxn>
                  <a:cxn ang="0">
                    <a:pos x="147" y="116"/>
                  </a:cxn>
                  <a:cxn ang="0">
                    <a:pos x="147" y="116"/>
                  </a:cxn>
                  <a:cxn ang="0">
                    <a:pos x="112" y="150"/>
                  </a:cxn>
                  <a:cxn ang="0">
                    <a:pos x="76" y="182"/>
                  </a:cxn>
                  <a:cxn ang="0">
                    <a:pos x="39" y="212"/>
                  </a:cxn>
                  <a:cxn ang="0">
                    <a:pos x="2" y="242"/>
                  </a:cxn>
                  <a:cxn ang="0">
                    <a:pos x="2" y="242"/>
                  </a:cxn>
                  <a:cxn ang="0">
                    <a:pos x="1" y="244"/>
                  </a:cxn>
                  <a:cxn ang="0">
                    <a:pos x="0" y="245"/>
                  </a:cxn>
                  <a:cxn ang="0">
                    <a:pos x="1" y="249"/>
                  </a:cxn>
                  <a:cxn ang="0">
                    <a:pos x="2" y="250"/>
                  </a:cxn>
                  <a:cxn ang="0">
                    <a:pos x="3" y="251"/>
                  </a:cxn>
                  <a:cxn ang="0">
                    <a:pos x="5" y="251"/>
                  </a:cxn>
                  <a:cxn ang="0">
                    <a:pos x="7" y="250"/>
                  </a:cxn>
                  <a:cxn ang="0">
                    <a:pos x="7" y="250"/>
                  </a:cxn>
                  <a:cxn ang="0">
                    <a:pos x="11" y="248"/>
                  </a:cxn>
                  <a:cxn ang="0">
                    <a:pos x="17" y="246"/>
                  </a:cxn>
                  <a:cxn ang="0">
                    <a:pos x="21" y="244"/>
                  </a:cxn>
                  <a:cxn ang="0">
                    <a:pos x="26" y="241"/>
                  </a:cxn>
                  <a:cxn ang="0">
                    <a:pos x="26" y="241"/>
                  </a:cxn>
                  <a:cxn ang="0">
                    <a:pos x="27" y="240"/>
                  </a:cxn>
                  <a:cxn ang="0">
                    <a:pos x="28" y="238"/>
                  </a:cxn>
                  <a:cxn ang="0">
                    <a:pos x="28" y="235"/>
                  </a:cxn>
                  <a:cxn ang="0">
                    <a:pos x="27" y="234"/>
                  </a:cxn>
                  <a:cxn ang="0">
                    <a:pos x="27" y="234"/>
                  </a:cxn>
                  <a:cxn ang="0">
                    <a:pos x="57" y="211"/>
                  </a:cxn>
                  <a:cxn ang="0">
                    <a:pos x="86" y="186"/>
                  </a:cxn>
                  <a:cxn ang="0">
                    <a:pos x="114" y="161"/>
                  </a:cxn>
                  <a:cxn ang="0">
                    <a:pos x="142" y="135"/>
                  </a:cxn>
                  <a:cxn ang="0">
                    <a:pos x="142" y="135"/>
                  </a:cxn>
                  <a:cxn ang="0">
                    <a:pos x="174" y="101"/>
                  </a:cxn>
                  <a:cxn ang="0">
                    <a:pos x="206" y="67"/>
                  </a:cxn>
                  <a:cxn ang="0">
                    <a:pos x="206" y="67"/>
                  </a:cxn>
                  <a:cxn ang="0">
                    <a:pos x="220" y="51"/>
                  </a:cxn>
                  <a:cxn ang="0">
                    <a:pos x="234" y="35"/>
                  </a:cxn>
                  <a:cxn ang="0">
                    <a:pos x="250" y="21"/>
                  </a:cxn>
                  <a:cxn ang="0">
                    <a:pos x="258" y="14"/>
                  </a:cxn>
                  <a:cxn ang="0">
                    <a:pos x="268" y="8"/>
                  </a:cxn>
                  <a:cxn ang="0">
                    <a:pos x="268" y="8"/>
                  </a:cxn>
                  <a:cxn ang="0">
                    <a:pos x="270" y="7"/>
                  </a:cxn>
                  <a:cxn ang="0">
                    <a:pos x="270" y="5"/>
                  </a:cxn>
                  <a:cxn ang="0">
                    <a:pos x="270" y="4"/>
                  </a:cxn>
                  <a:cxn ang="0">
                    <a:pos x="270" y="2"/>
                  </a:cxn>
                  <a:cxn ang="0">
                    <a:pos x="268" y="1"/>
                  </a:cxn>
                  <a:cxn ang="0">
                    <a:pos x="267" y="0"/>
                  </a:cxn>
                  <a:cxn ang="0">
                    <a:pos x="264" y="0"/>
                  </a:cxn>
                  <a:cxn ang="0">
                    <a:pos x="262" y="0"/>
                  </a:cxn>
                  <a:cxn ang="0">
                    <a:pos x="262" y="0"/>
                  </a:cxn>
                </a:cxnLst>
                <a:rect l="0" t="0" r="r" b="b"/>
                <a:pathLst>
                  <a:path w="270" h="251">
                    <a:moveTo>
                      <a:pt x="262" y="0"/>
                    </a:moveTo>
                    <a:lnTo>
                      <a:pt x="262" y="0"/>
                    </a:lnTo>
                    <a:lnTo>
                      <a:pt x="255" y="5"/>
                    </a:lnTo>
                    <a:lnTo>
                      <a:pt x="248" y="10"/>
                    </a:lnTo>
                    <a:lnTo>
                      <a:pt x="234" y="23"/>
                    </a:lnTo>
                    <a:lnTo>
                      <a:pt x="210" y="49"/>
                    </a:lnTo>
                    <a:lnTo>
                      <a:pt x="210" y="49"/>
                    </a:lnTo>
                    <a:lnTo>
                      <a:pt x="193" y="65"/>
                    </a:lnTo>
                    <a:lnTo>
                      <a:pt x="178" y="83"/>
                    </a:lnTo>
                    <a:lnTo>
                      <a:pt x="162" y="99"/>
                    </a:lnTo>
                    <a:lnTo>
                      <a:pt x="147" y="116"/>
                    </a:lnTo>
                    <a:lnTo>
                      <a:pt x="147" y="116"/>
                    </a:lnTo>
                    <a:lnTo>
                      <a:pt x="112" y="150"/>
                    </a:lnTo>
                    <a:lnTo>
                      <a:pt x="76" y="182"/>
                    </a:lnTo>
                    <a:lnTo>
                      <a:pt x="39" y="212"/>
                    </a:lnTo>
                    <a:lnTo>
                      <a:pt x="2" y="242"/>
                    </a:lnTo>
                    <a:lnTo>
                      <a:pt x="2" y="242"/>
                    </a:lnTo>
                    <a:lnTo>
                      <a:pt x="1" y="244"/>
                    </a:lnTo>
                    <a:lnTo>
                      <a:pt x="0" y="245"/>
                    </a:lnTo>
                    <a:lnTo>
                      <a:pt x="1" y="249"/>
                    </a:lnTo>
                    <a:lnTo>
                      <a:pt x="2" y="250"/>
                    </a:lnTo>
                    <a:lnTo>
                      <a:pt x="3" y="251"/>
                    </a:lnTo>
                    <a:lnTo>
                      <a:pt x="5" y="251"/>
                    </a:lnTo>
                    <a:lnTo>
                      <a:pt x="7" y="250"/>
                    </a:lnTo>
                    <a:lnTo>
                      <a:pt x="7" y="250"/>
                    </a:lnTo>
                    <a:lnTo>
                      <a:pt x="11" y="248"/>
                    </a:lnTo>
                    <a:lnTo>
                      <a:pt x="17" y="246"/>
                    </a:lnTo>
                    <a:lnTo>
                      <a:pt x="21" y="244"/>
                    </a:lnTo>
                    <a:lnTo>
                      <a:pt x="26" y="241"/>
                    </a:lnTo>
                    <a:lnTo>
                      <a:pt x="26" y="241"/>
                    </a:lnTo>
                    <a:lnTo>
                      <a:pt x="27" y="240"/>
                    </a:lnTo>
                    <a:lnTo>
                      <a:pt x="28" y="238"/>
                    </a:lnTo>
                    <a:lnTo>
                      <a:pt x="28" y="235"/>
                    </a:lnTo>
                    <a:lnTo>
                      <a:pt x="27" y="234"/>
                    </a:lnTo>
                    <a:lnTo>
                      <a:pt x="27" y="234"/>
                    </a:lnTo>
                    <a:lnTo>
                      <a:pt x="57" y="211"/>
                    </a:lnTo>
                    <a:lnTo>
                      <a:pt x="86" y="186"/>
                    </a:lnTo>
                    <a:lnTo>
                      <a:pt x="114" y="161"/>
                    </a:lnTo>
                    <a:lnTo>
                      <a:pt x="142" y="135"/>
                    </a:lnTo>
                    <a:lnTo>
                      <a:pt x="142" y="135"/>
                    </a:lnTo>
                    <a:lnTo>
                      <a:pt x="174" y="101"/>
                    </a:lnTo>
                    <a:lnTo>
                      <a:pt x="206" y="67"/>
                    </a:lnTo>
                    <a:lnTo>
                      <a:pt x="206" y="67"/>
                    </a:lnTo>
                    <a:lnTo>
                      <a:pt x="220" y="51"/>
                    </a:lnTo>
                    <a:lnTo>
                      <a:pt x="234" y="35"/>
                    </a:lnTo>
                    <a:lnTo>
                      <a:pt x="250" y="21"/>
                    </a:lnTo>
                    <a:lnTo>
                      <a:pt x="258" y="14"/>
                    </a:lnTo>
                    <a:lnTo>
                      <a:pt x="268" y="8"/>
                    </a:lnTo>
                    <a:lnTo>
                      <a:pt x="268" y="8"/>
                    </a:lnTo>
                    <a:lnTo>
                      <a:pt x="270" y="7"/>
                    </a:lnTo>
                    <a:lnTo>
                      <a:pt x="270" y="5"/>
                    </a:lnTo>
                    <a:lnTo>
                      <a:pt x="270" y="4"/>
                    </a:lnTo>
                    <a:lnTo>
                      <a:pt x="270" y="2"/>
                    </a:lnTo>
                    <a:lnTo>
                      <a:pt x="268" y="1"/>
                    </a:lnTo>
                    <a:lnTo>
                      <a:pt x="267" y="0"/>
                    </a:lnTo>
                    <a:lnTo>
                      <a:pt x="264" y="0"/>
                    </a:lnTo>
                    <a:lnTo>
                      <a:pt x="262" y="0"/>
                    </a:lnTo>
                    <a:lnTo>
                      <a:pt x="26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Freeform 613">
                <a:extLst>
                  <a:ext uri="{FF2B5EF4-FFF2-40B4-BE49-F238E27FC236}">
                    <a16:creationId xmlns:a16="http://schemas.microsoft.com/office/drawing/2014/main" id="{60EE3FE4-A16D-E479-0C2E-1902C9DC3AC2}"/>
                  </a:ext>
                </a:extLst>
              </p:cNvPr>
              <p:cNvSpPr/>
              <p:nvPr/>
            </p:nvSpPr>
            <p:spPr bwMode="auto">
              <a:xfrm>
                <a:off x="2182813" y="4306888"/>
                <a:ext cx="133350" cy="123825"/>
              </a:xfrm>
              <a:custGeom>
                <a:avLst/>
                <a:gdLst/>
                <a:ahLst/>
                <a:cxnLst>
                  <a:cxn ang="0">
                    <a:pos x="244" y="1"/>
                  </a:cxn>
                  <a:cxn ang="0">
                    <a:pos x="244" y="1"/>
                  </a:cxn>
                  <a:cxn ang="0">
                    <a:pos x="227" y="18"/>
                  </a:cxn>
                  <a:cxn ang="0">
                    <a:pos x="211" y="36"/>
                  </a:cxn>
                  <a:cxn ang="0">
                    <a:pos x="179" y="73"/>
                  </a:cxn>
                  <a:cxn ang="0">
                    <a:pos x="162" y="90"/>
                  </a:cxn>
                  <a:cxn ang="0">
                    <a:pos x="146" y="108"/>
                  </a:cxn>
                  <a:cxn ang="0">
                    <a:pos x="128" y="125"/>
                  </a:cxn>
                  <a:cxn ang="0">
                    <a:pos x="110" y="141"/>
                  </a:cxn>
                  <a:cxn ang="0">
                    <a:pos x="110" y="141"/>
                  </a:cxn>
                  <a:cxn ang="0">
                    <a:pos x="71" y="172"/>
                  </a:cxn>
                  <a:cxn ang="0">
                    <a:pos x="52" y="188"/>
                  </a:cxn>
                  <a:cxn ang="0">
                    <a:pos x="31" y="202"/>
                  </a:cxn>
                  <a:cxn ang="0">
                    <a:pos x="31" y="202"/>
                  </a:cxn>
                  <a:cxn ang="0">
                    <a:pos x="23" y="208"/>
                  </a:cxn>
                  <a:cxn ang="0">
                    <a:pos x="14" y="213"/>
                  </a:cxn>
                  <a:cxn ang="0">
                    <a:pos x="9" y="217"/>
                  </a:cxn>
                  <a:cxn ang="0">
                    <a:pos x="5" y="222"/>
                  </a:cxn>
                  <a:cxn ang="0">
                    <a:pos x="2" y="226"/>
                  </a:cxn>
                  <a:cxn ang="0">
                    <a:pos x="0" y="230"/>
                  </a:cxn>
                  <a:cxn ang="0">
                    <a:pos x="0" y="230"/>
                  </a:cxn>
                  <a:cxn ang="0">
                    <a:pos x="0" y="232"/>
                  </a:cxn>
                  <a:cxn ang="0">
                    <a:pos x="1" y="234"/>
                  </a:cxn>
                  <a:cxn ang="0">
                    <a:pos x="2" y="235"/>
                  </a:cxn>
                  <a:cxn ang="0">
                    <a:pos x="4" y="236"/>
                  </a:cxn>
                  <a:cxn ang="0">
                    <a:pos x="5" y="236"/>
                  </a:cxn>
                  <a:cxn ang="0">
                    <a:pos x="7" y="236"/>
                  </a:cxn>
                  <a:cxn ang="0">
                    <a:pos x="8" y="234"/>
                  </a:cxn>
                  <a:cxn ang="0">
                    <a:pos x="9" y="233"/>
                  </a:cxn>
                  <a:cxn ang="0">
                    <a:pos x="9" y="233"/>
                  </a:cxn>
                  <a:cxn ang="0">
                    <a:pos x="12" y="228"/>
                  </a:cxn>
                  <a:cxn ang="0">
                    <a:pos x="16" y="224"/>
                  </a:cxn>
                  <a:cxn ang="0">
                    <a:pos x="21" y="220"/>
                  </a:cxn>
                  <a:cxn ang="0">
                    <a:pos x="26" y="215"/>
                  </a:cxn>
                  <a:cxn ang="0">
                    <a:pos x="38" y="207"/>
                  </a:cxn>
                  <a:cxn ang="0">
                    <a:pos x="49" y="201"/>
                  </a:cxn>
                  <a:cxn ang="0">
                    <a:pos x="49" y="201"/>
                  </a:cxn>
                  <a:cxn ang="0">
                    <a:pos x="67" y="185"/>
                  </a:cxn>
                  <a:cxn ang="0">
                    <a:pos x="86" y="171"/>
                  </a:cxn>
                  <a:cxn ang="0">
                    <a:pos x="104" y="158"/>
                  </a:cxn>
                  <a:cxn ang="0">
                    <a:pos x="123" y="142"/>
                  </a:cxn>
                  <a:cxn ang="0">
                    <a:pos x="123" y="142"/>
                  </a:cxn>
                  <a:cxn ang="0">
                    <a:pos x="141" y="127"/>
                  </a:cxn>
                  <a:cxn ang="0">
                    <a:pos x="156" y="109"/>
                  </a:cxn>
                  <a:cxn ang="0">
                    <a:pos x="187" y="74"/>
                  </a:cxn>
                  <a:cxn ang="0">
                    <a:pos x="187" y="74"/>
                  </a:cxn>
                  <a:cxn ang="0">
                    <a:pos x="218" y="40"/>
                  </a:cxn>
                  <a:cxn ang="0">
                    <a:pos x="250" y="7"/>
                  </a:cxn>
                  <a:cxn ang="0">
                    <a:pos x="250" y="7"/>
                  </a:cxn>
                  <a:cxn ang="0">
                    <a:pos x="251" y="6"/>
                  </a:cxn>
                  <a:cxn ang="0">
                    <a:pos x="252" y="4"/>
                  </a:cxn>
                  <a:cxn ang="0">
                    <a:pos x="251" y="2"/>
                  </a:cxn>
                  <a:cxn ang="0">
                    <a:pos x="250" y="1"/>
                  </a:cxn>
                  <a:cxn ang="0">
                    <a:pos x="249" y="0"/>
                  </a:cxn>
                  <a:cxn ang="0">
                    <a:pos x="247" y="0"/>
                  </a:cxn>
                  <a:cxn ang="0">
                    <a:pos x="245" y="0"/>
                  </a:cxn>
                  <a:cxn ang="0">
                    <a:pos x="244" y="1"/>
                  </a:cxn>
                  <a:cxn ang="0">
                    <a:pos x="244" y="1"/>
                  </a:cxn>
                </a:cxnLst>
                <a:rect l="0" t="0" r="r" b="b"/>
                <a:pathLst>
                  <a:path w="252" h="236">
                    <a:moveTo>
                      <a:pt x="244" y="1"/>
                    </a:moveTo>
                    <a:lnTo>
                      <a:pt x="244" y="1"/>
                    </a:lnTo>
                    <a:lnTo>
                      <a:pt x="227" y="18"/>
                    </a:lnTo>
                    <a:lnTo>
                      <a:pt x="211" y="36"/>
                    </a:lnTo>
                    <a:lnTo>
                      <a:pt x="179" y="73"/>
                    </a:lnTo>
                    <a:lnTo>
                      <a:pt x="162" y="90"/>
                    </a:lnTo>
                    <a:lnTo>
                      <a:pt x="146" y="108"/>
                    </a:lnTo>
                    <a:lnTo>
                      <a:pt x="128" y="125"/>
                    </a:lnTo>
                    <a:lnTo>
                      <a:pt x="110" y="141"/>
                    </a:lnTo>
                    <a:lnTo>
                      <a:pt x="110" y="141"/>
                    </a:lnTo>
                    <a:lnTo>
                      <a:pt x="71" y="172"/>
                    </a:lnTo>
                    <a:lnTo>
                      <a:pt x="52" y="188"/>
                    </a:lnTo>
                    <a:lnTo>
                      <a:pt x="31" y="202"/>
                    </a:lnTo>
                    <a:lnTo>
                      <a:pt x="31" y="202"/>
                    </a:lnTo>
                    <a:lnTo>
                      <a:pt x="23" y="208"/>
                    </a:lnTo>
                    <a:lnTo>
                      <a:pt x="14" y="213"/>
                    </a:lnTo>
                    <a:lnTo>
                      <a:pt x="9" y="217"/>
                    </a:lnTo>
                    <a:lnTo>
                      <a:pt x="5" y="222"/>
                    </a:lnTo>
                    <a:lnTo>
                      <a:pt x="2" y="226"/>
                    </a:lnTo>
                    <a:lnTo>
                      <a:pt x="0" y="230"/>
                    </a:lnTo>
                    <a:lnTo>
                      <a:pt x="0" y="230"/>
                    </a:lnTo>
                    <a:lnTo>
                      <a:pt x="0" y="232"/>
                    </a:lnTo>
                    <a:lnTo>
                      <a:pt x="1" y="234"/>
                    </a:lnTo>
                    <a:lnTo>
                      <a:pt x="2" y="235"/>
                    </a:lnTo>
                    <a:lnTo>
                      <a:pt x="4" y="236"/>
                    </a:lnTo>
                    <a:lnTo>
                      <a:pt x="5" y="236"/>
                    </a:lnTo>
                    <a:lnTo>
                      <a:pt x="7" y="236"/>
                    </a:lnTo>
                    <a:lnTo>
                      <a:pt x="8" y="234"/>
                    </a:lnTo>
                    <a:lnTo>
                      <a:pt x="9" y="233"/>
                    </a:lnTo>
                    <a:lnTo>
                      <a:pt x="9" y="233"/>
                    </a:lnTo>
                    <a:lnTo>
                      <a:pt x="12" y="228"/>
                    </a:lnTo>
                    <a:lnTo>
                      <a:pt x="16" y="224"/>
                    </a:lnTo>
                    <a:lnTo>
                      <a:pt x="21" y="220"/>
                    </a:lnTo>
                    <a:lnTo>
                      <a:pt x="26" y="215"/>
                    </a:lnTo>
                    <a:lnTo>
                      <a:pt x="38" y="207"/>
                    </a:lnTo>
                    <a:lnTo>
                      <a:pt x="49" y="201"/>
                    </a:lnTo>
                    <a:lnTo>
                      <a:pt x="49" y="201"/>
                    </a:lnTo>
                    <a:lnTo>
                      <a:pt x="67" y="185"/>
                    </a:lnTo>
                    <a:lnTo>
                      <a:pt x="86" y="171"/>
                    </a:lnTo>
                    <a:lnTo>
                      <a:pt x="104" y="158"/>
                    </a:lnTo>
                    <a:lnTo>
                      <a:pt x="123" y="142"/>
                    </a:lnTo>
                    <a:lnTo>
                      <a:pt x="123" y="142"/>
                    </a:lnTo>
                    <a:lnTo>
                      <a:pt x="141" y="127"/>
                    </a:lnTo>
                    <a:lnTo>
                      <a:pt x="156" y="109"/>
                    </a:lnTo>
                    <a:lnTo>
                      <a:pt x="187" y="74"/>
                    </a:lnTo>
                    <a:lnTo>
                      <a:pt x="187" y="74"/>
                    </a:lnTo>
                    <a:lnTo>
                      <a:pt x="218" y="40"/>
                    </a:lnTo>
                    <a:lnTo>
                      <a:pt x="250" y="7"/>
                    </a:lnTo>
                    <a:lnTo>
                      <a:pt x="250" y="7"/>
                    </a:lnTo>
                    <a:lnTo>
                      <a:pt x="251" y="6"/>
                    </a:lnTo>
                    <a:lnTo>
                      <a:pt x="252" y="4"/>
                    </a:lnTo>
                    <a:lnTo>
                      <a:pt x="251" y="2"/>
                    </a:lnTo>
                    <a:lnTo>
                      <a:pt x="250" y="1"/>
                    </a:lnTo>
                    <a:lnTo>
                      <a:pt x="249" y="0"/>
                    </a:lnTo>
                    <a:lnTo>
                      <a:pt x="247" y="0"/>
                    </a:lnTo>
                    <a:lnTo>
                      <a:pt x="245" y="0"/>
                    </a:lnTo>
                    <a:lnTo>
                      <a:pt x="244" y="1"/>
                    </a:lnTo>
                    <a:lnTo>
                      <a:pt x="24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614">
                <a:extLst>
                  <a:ext uri="{FF2B5EF4-FFF2-40B4-BE49-F238E27FC236}">
                    <a16:creationId xmlns:a16="http://schemas.microsoft.com/office/drawing/2014/main" id="{7CA3FA7A-ABCA-6F5C-090F-6FCEFB1B6C9D}"/>
                  </a:ext>
                </a:extLst>
              </p:cNvPr>
              <p:cNvSpPr/>
              <p:nvPr/>
            </p:nvSpPr>
            <p:spPr bwMode="auto">
              <a:xfrm>
                <a:off x="2190751" y="4356100"/>
                <a:ext cx="127000" cy="115888"/>
              </a:xfrm>
              <a:custGeom>
                <a:avLst/>
                <a:gdLst/>
                <a:ahLst/>
                <a:cxnLst>
                  <a:cxn ang="0">
                    <a:pos x="234" y="1"/>
                  </a:cxn>
                  <a:cxn ang="0">
                    <a:pos x="234" y="1"/>
                  </a:cxn>
                  <a:cxn ang="0">
                    <a:pos x="220" y="12"/>
                  </a:cxn>
                  <a:cxn ang="0">
                    <a:pos x="205" y="23"/>
                  </a:cxn>
                  <a:cxn ang="0">
                    <a:pos x="191" y="35"/>
                  </a:cxn>
                  <a:cxn ang="0">
                    <a:pos x="177" y="47"/>
                  </a:cxn>
                  <a:cxn ang="0">
                    <a:pos x="151" y="73"/>
                  </a:cxn>
                  <a:cxn ang="0">
                    <a:pos x="126" y="100"/>
                  </a:cxn>
                  <a:cxn ang="0">
                    <a:pos x="126" y="100"/>
                  </a:cxn>
                  <a:cxn ang="0">
                    <a:pos x="110" y="114"/>
                  </a:cxn>
                  <a:cxn ang="0">
                    <a:pos x="96" y="128"/>
                  </a:cxn>
                  <a:cxn ang="0">
                    <a:pos x="64" y="156"/>
                  </a:cxn>
                  <a:cxn ang="0">
                    <a:pos x="32" y="182"/>
                  </a:cxn>
                  <a:cxn ang="0">
                    <a:pos x="16" y="196"/>
                  </a:cxn>
                  <a:cxn ang="0">
                    <a:pos x="1" y="210"/>
                  </a:cxn>
                  <a:cxn ang="0">
                    <a:pos x="1" y="210"/>
                  </a:cxn>
                  <a:cxn ang="0">
                    <a:pos x="0" y="212"/>
                  </a:cxn>
                  <a:cxn ang="0">
                    <a:pos x="0" y="215"/>
                  </a:cxn>
                  <a:cxn ang="0">
                    <a:pos x="2" y="217"/>
                  </a:cxn>
                  <a:cxn ang="0">
                    <a:pos x="5" y="219"/>
                  </a:cxn>
                  <a:cxn ang="0">
                    <a:pos x="9" y="219"/>
                  </a:cxn>
                  <a:cxn ang="0">
                    <a:pos x="9" y="219"/>
                  </a:cxn>
                  <a:cxn ang="0">
                    <a:pos x="12" y="217"/>
                  </a:cxn>
                  <a:cxn ang="0">
                    <a:pos x="13" y="215"/>
                  </a:cxn>
                  <a:cxn ang="0">
                    <a:pos x="14" y="213"/>
                  </a:cxn>
                  <a:cxn ang="0">
                    <a:pos x="13" y="211"/>
                  </a:cxn>
                  <a:cxn ang="0">
                    <a:pos x="13" y="211"/>
                  </a:cxn>
                  <a:cxn ang="0">
                    <a:pos x="40" y="188"/>
                  </a:cxn>
                  <a:cxn ang="0">
                    <a:pos x="67" y="165"/>
                  </a:cxn>
                  <a:cxn ang="0">
                    <a:pos x="94" y="142"/>
                  </a:cxn>
                  <a:cxn ang="0">
                    <a:pos x="120" y="118"/>
                  </a:cxn>
                  <a:cxn ang="0">
                    <a:pos x="120" y="118"/>
                  </a:cxn>
                  <a:cxn ang="0">
                    <a:pos x="149" y="89"/>
                  </a:cxn>
                  <a:cxn ang="0">
                    <a:pos x="177" y="62"/>
                  </a:cxn>
                  <a:cxn ang="0">
                    <a:pos x="192" y="47"/>
                  </a:cxn>
                  <a:cxn ang="0">
                    <a:pos x="207" y="34"/>
                  </a:cxn>
                  <a:cxn ang="0">
                    <a:pos x="223" y="21"/>
                  </a:cxn>
                  <a:cxn ang="0">
                    <a:pos x="239" y="9"/>
                  </a:cxn>
                  <a:cxn ang="0">
                    <a:pos x="239" y="9"/>
                  </a:cxn>
                  <a:cxn ang="0">
                    <a:pos x="240" y="8"/>
                  </a:cxn>
                  <a:cxn ang="0">
                    <a:pos x="241" y="6"/>
                  </a:cxn>
                  <a:cxn ang="0">
                    <a:pos x="241" y="4"/>
                  </a:cxn>
                  <a:cxn ang="0">
                    <a:pos x="240" y="2"/>
                  </a:cxn>
                  <a:cxn ang="0">
                    <a:pos x="239" y="1"/>
                  </a:cxn>
                  <a:cxn ang="0">
                    <a:pos x="238" y="0"/>
                  </a:cxn>
                  <a:cxn ang="0">
                    <a:pos x="236" y="0"/>
                  </a:cxn>
                  <a:cxn ang="0">
                    <a:pos x="234" y="1"/>
                  </a:cxn>
                  <a:cxn ang="0">
                    <a:pos x="234" y="1"/>
                  </a:cxn>
                </a:cxnLst>
                <a:rect l="0" t="0" r="r" b="b"/>
                <a:pathLst>
                  <a:path w="241" h="219">
                    <a:moveTo>
                      <a:pt x="234" y="1"/>
                    </a:moveTo>
                    <a:lnTo>
                      <a:pt x="234" y="1"/>
                    </a:lnTo>
                    <a:lnTo>
                      <a:pt x="220" y="12"/>
                    </a:lnTo>
                    <a:lnTo>
                      <a:pt x="205" y="23"/>
                    </a:lnTo>
                    <a:lnTo>
                      <a:pt x="191" y="35"/>
                    </a:lnTo>
                    <a:lnTo>
                      <a:pt x="177" y="47"/>
                    </a:lnTo>
                    <a:lnTo>
                      <a:pt x="151" y="73"/>
                    </a:lnTo>
                    <a:lnTo>
                      <a:pt x="126" y="100"/>
                    </a:lnTo>
                    <a:lnTo>
                      <a:pt x="126" y="100"/>
                    </a:lnTo>
                    <a:lnTo>
                      <a:pt x="110" y="114"/>
                    </a:lnTo>
                    <a:lnTo>
                      <a:pt x="96" y="128"/>
                    </a:lnTo>
                    <a:lnTo>
                      <a:pt x="64" y="156"/>
                    </a:lnTo>
                    <a:lnTo>
                      <a:pt x="32" y="182"/>
                    </a:lnTo>
                    <a:lnTo>
                      <a:pt x="16" y="196"/>
                    </a:lnTo>
                    <a:lnTo>
                      <a:pt x="1" y="210"/>
                    </a:lnTo>
                    <a:lnTo>
                      <a:pt x="1" y="210"/>
                    </a:lnTo>
                    <a:lnTo>
                      <a:pt x="0" y="212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5" y="219"/>
                    </a:lnTo>
                    <a:lnTo>
                      <a:pt x="9" y="219"/>
                    </a:lnTo>
                    <a:lnTo>
                      <a:pt x="9" y="219"/>
                    </a:lnTo>
                    <a:lnTo>
                      <a:pt x="12" y="217"/>
                    </a:lnTo>
                    <a:lnTo>
                      <a:pt x="13" y="215"/>
                    </a:lnTo>
                    <a:lnTo>
                      <a:pt x="14" y="213"/>
                    </a:lnTo>
                    <a:lnTo>
                      <a:pt x="13" y="211"/>
                    </a:lnTo>
                    <a:lnTo>
                      <a:pt x="13" y="211"/>
                    </a:lnTo>
                    <a:lnTo>
                      <a:pt x="40" y="188"/>
                    </a:lnTo>
                    <a:lnTo>
                      <a:pt x="67" y="165"/>
                    </a:lnTo>
                    <a:lnTo>
                      <a:pt x="94" y="142"/>
                    </a:lnTo>
                    <a:lnTo>
                      <a:pt x="120" y="118"/>
                    </a:lnTo>
                    <a:lnTo>
                      <a:pt x="120" y="118"/>
                    </a:lnTo>
                    <a:lnTo>
                      <a:pt x="149" y="89"/>
                    </a:lnTo>
                    <a:lnTo>
                      <a:pt x="177" y="62"/>
                    </a:lnTo>
                    <a:lnTo>
                      <a:pt x="192" y="47"/>
                    </a:lnTo>
                    <a:lnTo>
                      <a:pt x="207" y="34"/>
                    </a:lnTo>
                    <a:lnTo>
                      <a:pt x="223" y="21"/>
                    </a:lnTo>
                    <a:lnTo>
                      <a:pt x="239" y="9"/>
                    </a:lnTo>
                    <a:lnTo>
                      <a:pt x="239" y="9"/>
                    </a:lnTo>
                    <a:lnTo>
                      <a:pt x="240" y="8"/>
                    </a:lnTo>
                    <a:lnTo>
                      <a:pt x="241" y="6"/>
                    </a:lnTo>
                    <a:lnTo>
                      <a:pt x="241" y="4"/>
                    </a:lnTo>
                    <a:lnTo>
                      <a:pt x="240" y="2"/>
                    </a:lnTo>
                    <a:lnTo>
                      <a:pt x="239" y="1"/>
                    </a:lnTo>
                    <a:lnTo>
                      <a:pt x="238" y="0"/>
                    </a:lnTo>
                    <a:lnTo>
                      <a:pt x="236" y="0"/>
                    </a:lnTo>
                    <a:lnTo>
                      <a:pt x="234" y="1"/>
                    </a:lnTo>
                    <a:lnTo>
                      <a:pt x="23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615">
                <a:extLst>
                  <a:ext uri="{FF2B5EF4-FFF2-40B4-BE49-F238E27FC236}">
                    <a16:creationId xmlns:a16="http://schemas.microsoft.com/office/drawing/2014/main" id="{DCB83085-3655-B81D-BF2B-641C1D86809C}"/>
                  </a:ext>
                </a:extLst>
              </p:cNvPr>
              <p:cNvSpPr/>
              <p:nvPr/>
            </p:nvSpPr>
            <p:spPr bwMode="auto">
              <a:xfrm>
                <a:off x="2174876" y="4406900"/>
                <a:ext cx="119063" cy="117475"/>
              </a:xfrm>
              <a:custGeom>
                <a:avLst/>
                <a:gdLst/>
                <a:ahLst/>
                <a:cxnLst>
                  <a:cxn ang="0">
                    <a:pos x="216" y="1"/>
                  </a:cxn>
                  <a:cxn ang="0">
                    <a:pos x="203" y="9"/>
                  </a:cxn>
                  <a:cxn ang="0">
                    <a:pos x="193" y="19"/>
                  </a:cxn>
                  <a:cxn ang="0">
                    <a:pos x="173" y="43"/>
                  </a:cxn>
                  <a:cxn ang="0">
                    <a:pos x="159" y="58"/>
                  </a:cxn>
                  <a:cxn ang="0">
                    <a:pos x="129" y="91"/>
                  </a:cxn>
                  <a:cxn ang="0">
                    <a:pos x="48" y="173"/>
                  </a:cxn>
                  <a:cxn ang="0">
                    <a:pos x="37" y="182"/>
                  </a:cxn>
                  <a:cxn ang="0">
                    <a:pos x="15" y="200"/>
                  </a:cxn>
                  <a:cxn ang="0">
                    <a:pos x="5" y="209"/>
                  </a:cxn>
                  <a:cxn ang="0">
                    <a:pos x="3" y="212"/>
                  </a:cxn>
                  <a:cxn ang="0">
                    <a:pos x="1" y="216"/>
                  </a:cxn>
                  <a:cxn ang="0">
                    <a:pos x="1" y="220"/>
                  </a:cxn>
                  <a:cxn ang="0">
                    <a:pos x="6" y="223"/>
                  </a:cxn>
                  <a:cxn ang="0">
                    <a:pos x="9" y="221"/>
                  </a:cxn>
                  <a:cxn ang="0">
                    <a:pos x="11" y="218"/>
                  </a:cxn>
                  <a:cxn ang="0">
                    <a:pos x="11" y="218"/>
                  </a:cxn>
                  <a:cxn ang="0">
                    <a:pos x="14" y="216"/>
                  </a:cxn>
                  <a:cxn ang="0">
                    <a:pos x="14" y="213"/>
                  </a:cxn>
                  <a:cxn ang="0">
                    <a:pos x="34" y="196"/>
                  </a:cxn>
                  <a:cxn ang="0">
                    <a:pos x="54" y="179"/>
                  </a:cxn>
                  <a:cxn ang="0">
                    <a:pos x="113" y="120"/>
                  </a:cxn>
                  <a:cxn ang="0">
                    <a:pos x="141" y="91"/>
                  </a:cxn>
                  <a:cxn ang="0">
                    <a:pos x="168" y="63"/>
                  </a:cxn>
                  <a:cxn ang="0">
                    <a:pos x="189" y="43"/>
                  </a:cxn>
                  <a:cxn ang="0">
                    <a:pos x="194" y="36"/>
                  </a:cxn>
                  <a:cxn ang="0">
                    <a:pos x="205" y="19"/>
                  </a:cxn>
                  <a:cxn ang="0">
                    <a:pos x="221" y="9"/>
                  </a:cxn>
                  <a:cxn ang="0">
                    <a:pos x="223" y="8"/>
                  </a:cxn>
                  <a:cxn ang="0">
                    <a:pos x="223" y="5"/>
                  </a:cxn>
                  <a:cxn ang="0">
                    <a:pos x="220" y="1"/>
                  </a:cxn>
                  <a:cxn ang="0">
                    <a:pos x="216" y="1"/>
                  </a:cxn>
                </a:cxnLst>
                <a:rect l="0" t="0" r="r" b="b"/>
                <a:pathLst>
                  <a:path w="223" h="223">
                    <a:moveTo>
                      <a:pt x="216" y="1"/>
                    </a:moveTo>
                    <a:lnTo>
                      <a:pt x="216" y="1"/>
                    </a:lnTo>
                    <a:lnTo>
                      <a:pt x="209" y="4"/>
                    </a:lnTo>
                    <a:lnTo>
                      <a:pt x="203" y="9"/>
                    </a:lnTo>
                    <a:lnTo>
                      <a:pt x="198" y="14"/>
                    </a:lnTo>
                    <a:lnTo>
                      <a:pt x="193" y="19"/>
                    </a:lnTo>
                    <a:lnTo>
                      <a:pt x="184" y="31"/>
                    </a:lnTo>
                    <a:lnTo>
                      <a:pt x="173" y="43"/>
                    </a:lnTo>
                    <a:lnTo>
                      <a:pt x="173" y="43"/>
                    </a:lnTo>
                    <a:lnTo>
                      <a:pt x="159" y="58"/>
                    </a:lnTo>
                    <a:lnTo>
                      <a:pt x="143" y="75"/>
                    </a:lnTo>
                    <a:lnTo>
                      <a:pt x="129" y="91"/>
                    </a:lnTo>
                    <a:lnTo>
                      <a:pt x="113" y="107"/>
                    </a:lnTo>
                    <a:lnTo>
                      <a:pt x="48" y="173"/>
                    </a:lnTo>
                    <a:lnTo>
                      <a:pt x="48" y="173"/>
                    </a:lnTo>
                    <a:lnTo>
                      <a:pt x="37" y="182"/>
                    </a:lnTo>
                    <a:lnTo>
                      <a:pt x="27" y="191"/>
                    </a:lnTo>
                    <a:lnTo>
                      <a:pt x="15" y="200"/>
                    </a:lnTo>
                    <a:lnTo>
                      <a:pt x="10" y="204"/>
                    </a:lnTo>
                    <a:lnTo>
                      <a:pt x="5" y="209"/>
                    </a:lnTo>
                    <a:lnTo>
                      <a:pt x="5" y="209"/>
                    </a:lnTo>
                    <a:lnTo>
                      <a:pt x="3" y="212"/>
                    </a:lnTo>
                    <a:lnTo>
                      <a:pt x="1" y="216"/>
                    </a:lnTo>
                    <a:lnTo>
                      <a:pt x="1" y="216"/>
                    </a:lnTo>
                    <a:lnTo>
                      <a:pt x="0" y="219"/>
                    </a:lnTo>
                    <a:lnTo>
                      <a:pt x="1" y="220"/>
                    </a:lnTo>
                    <a:lnTo>
                      <a:pt x="3" y="222"/>
                    </a:lnTo>
                    <a:lnTo>
                      <a:pt x="6" y="223"/>
                    </a:lnTo>
                    <a:lnTo>
                      <a:pt x="8" y="222"/>
                    </a:lnTo>
                    <a:lnTo>
                      <a:pt x="9" y="221"/>
                    </a:lnTo>
                    <a:lnTo>
                      <a:pt x="9" y="221"/>
                    </a:lnTo>
                    <a:lnTo>
                      <a:pt x="11" y="218"/>
                    </a:lnTo>
                    <a:lnTo>
                      <a:pt x="11" y="218"/>
                    </a:lnTo>
                    <a:lnTo>
                      <a:pt x="11" y="218"/>
                    </a:lnTo>
                    <a:lnTo>
                      <a:pt x="12" y="218"/>
                    </a:lnTo>
                    <a:lnTo>
                      <a:pt x="14" y="216"/>
                    </a:lnTo>
                    <a:lnTo>
                      <a:pt x="14" y="213"/>
                    </a:lnTo>
                    <a:lnTo>
                      <a:pt x="14" y="213"/>
                    </a:lnTo>
                    <a:lnTo>
                      <a:pt x="23" y="204"/>
                    </a:lnTo>
                    <a:lnTo>
                      <a:pt x="34" y="196"/>
                    </a:lnTo>
                    <a:lnTo>
                      <a:pt x="45" y="189"/>
                    </a:lnTo>
                    <a:lnTo>
                      <a:pt x="54" y="179"/>
                    </a:lnTo>
                    <a:lnTo>
                      <a:pt x="113" y="120"/>
                    </a:lnTo>
                    <a:lnTo>
                      <a:pt x="113" y="120"/>
                    </a:lnTo>
                    <a:lnTo>
                      <a:pt x="128" y="106"/>
                    </a:lnTo>
                    <a:lnTo>
                      <a:pt x="141" y="91"/>
                    </a:lnTo>
                    <a:lnTo>
                      <a:pt x="168" y="63"/>
                    </a:lnTo>
                    <a:lnTo>
                      <a:pt x="168" y="63"/>
                    </a:lnTo>
                    <a:lnTo>
                      <a:pt x="181" y="49"/>
                    </a:lnTo>
                    <a:lnTo>
                      <a:pt x="189" y="43"/>
                    </a:lnTo>
                    <a:lnTo>
                      <a:pt x="194" y="36"/>
                    </a:lnTo>
                    <a:lnTo>
                      <a:pt x="194" y="36"/>
                    </a:lnTo>
                    <a:lnTo>
                      <a:pt x="199" y="26"/>
                    </a:lnTo>
                    <a:lnTo>
                      <a:pt x="205" y="19"/>
                    </a:lnTo>
                    <a:lnTo>
                      <a:pt x="212" y="13"/>
                    </a:lnTo>
                    <a:lnTo>
                      <a:pt x="221" y="9"/>
                    </a:lnTo>
                    <a:lnTo>
                      <a:pt x="221" y="9"/>
                    </a:lnTo>
                    <a:lnTo>
                      <a:pt x="223" y="8"/>
                    </a:lnTo>
                    <a:lnTo>
                      <a:pt x="223" y="6"/>
                    </a:lnTo>
                    <a:lnTo>
                      <a:pt x="223" y="5"/>
                    </a:lnTo>
                    <a:lnTo>
                      <a:pt x="223" y="3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6" y="1"/>
                    </a:lnTo>
                    <a:lnTo>
                      <a:pt x="21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616">
                <a:extLst>
                  <a:ext uri="{FF2B5EF4-FFF2-40B4-BE49-F238E27FC236}">
                    <a16:creationId xmlns:a16="http://schemas.microsoft.com/office/drawing/2014/main" id="{EE2CA2BC-D59A-9F78-96F3-A47B719FA750}"/>
                  </a:ext>
                </a:extLst>
              </p:cNvPr>
              <p:cNvSpPr/>
              <p:nvPr/>
            </p:nvSpPr>
            <p:spPr bwMode="auto">
              <a:xfrm>
                <a:off x="2190751" y="4446588"/>
                <a:ext cx="122238" cy="122238"/>
              </a:xfrm>
              <a:custGeom>
                <a:avLst/>
                <a:gdLst/>
                <a:ahLst/>
                <a:cxnLst>
                  <a:cxn ang="0">
                    <a:pos x="223" y="2"/>
                  </a:cxn>
                  <a:cxn ang="0">
                    <a:pos x="223" y="2"/>
                  </a:cxn>
                  <a:cxn ang="0">
                    <a:pos x="221" y="5"/>
                  </a:cxn>
                  <a:cxn ang="0">
                    <a:pos x="218" y="8"/>
                  </a:cxn>
                  <a:cxn ang="0">
                    <a:pos x="211" y="12"/>
                  </a:cxn>
                  <a:cxn ang="0">
                    <a:pos x="205" y="15"/>
                  </a:cxn>
                  <a:cxn ang="0">
                    <a:pos x="203" y="18"/>
                  </a:cxn>
                  <a:cxn ang="0">
                    <a:pos x="200" y="20"/>
                  </a:cxn>
                  <a:cxn ang="0">
                    <a:pos x="200" y="20"/>
                  </a:cxn>
                  <a:cxn ang="0">
                    <a:pos x="178" y="50"/>
                  </a:cxn>
                  <a:cxn ang="0">
                    <a:pos x="178" y="50"/>
                  </a:cxn>
                  <a:cxn ang="0">
                    <a:pos x="164" y="69"/>
                  </a:cxn>
                  <a:cxn ang="0">
                    <a:pos x="149" y="87"/>
                  </a:cxn>
                  <a:cxn ang="0">
                    <a:pos x="133" y="104"/>
                  </a:cxn>
                  <a:cxn ang="0">
                    <a:pos x="115" y="121"/>
                  </a:cxn>
                  <a:cxn ang="0">
                    <a:pos x="115" y="121"/>
                  </a:cxn>
                  <a:cxn ang="0">
                    <a:pos x="86" y="146"/>
                  </a:cxn>
                  <a:cxn ang="0">
                    <a:pos x="56" y="170"/>
                  </a:cxn>
                  <a:cxn ang="0">
                    <a:pos x="41" y="183"/>
                  </a:cxn>
                  <a:cxn ang="0">
                    <a:pos x="27" y="195"/>
                  </a:cxn>
                  <a:cxn ang="0">
                    <a:pos x="14" y="210"/>
                  </a:cxn>
                  <a:cxn ang="0">
                    <a:pos x="1" y="224"/>
                  </a:cxn>
                  <a:cxn ang="0">
                    <a:pos x="1" y="224"/>
                  </a:cxn>
                  <a:cxn ang="0">
                    <a:pos x="0" y="225"/>
                  </a:cxn>
                  <a:cxn ang="0">
                    <a:pos x="0" y="227"/>
                  </a:cxn>
                  <a:cxn ang="0">
                    <a:pos x="2" y="230"/>
                  </a:cxn>
                  <a:cxn ang="0">
                    <a:pos x="3" y="231"/>
                  </a:cxn>
                  <a:cxn ang="0">
                    <a:pos x="5" y="232"/>
                  </a:cxn>
                  <a:cxn ang="0">
                    <a:pos x="6" y="231"/>
                  </a:cxn>
                  <a:cxn ang="0">
                    <a:pos x="8" y="230"/>
                  </a:cxn>
                  <a:cxn ang="0">
                    <a:pos x="8" y="230"/>
                  </a:cxn>
                  <a:cxn ang="0">
                    <a:pos x="21" y="215"/>
                  </a:cxn>
                  <a:cxn ang="0">
                    <a:pos x="35" y="200"/>
                  </a:cxn>
                  <a:cxn ang="0">
                    <a:pos x="50" y="187"/>
                  </a:cxn>
                  <a:cxn ang="0">
                    <a:pos x="66" y="174"/>
                  </a:cxn>
                  <a:cxn ang="0">
                    <a:pos x="98" y="148"/>
                  </a:cxn>
                  <a:cxn ang="0">
                    <a:pos x="129" y="122"/>
                  </a:cxn>
                  <a:cxn ang="0">
                    <a:pos x="129" y="122"/>
                  </a:cxn>
                  <a:cxn ang="0">
                    <a:pos x="144" y="107"/>
                  </a:cxn>
                  <a:cxn ang="0">
                    <a:pos x="158" y="93"/>
                  </a:cxn>
                  <a:cxn ang="0">
                    <a:pos x="170" y="77"/>
                  </a:cxn>
                  <a:cxn ang="0">
                    <a:pos x="181" y="61"/>
                  </a:cxn>
                  <a:cxn ang="0">
                    <a:pos x="181" y="61"/>
                  </a:cxn>
                  <a:cxn ang="0">
                    <a:pos x="189" y="51"/>
                  </a:cxn>
                  <a:cxn ang="0">
                    <a:pos x="197" y="39"/>
                  </a:cxn>
                  <a:cxn ang="0">
                    <a:pos x="206" y="29"/>
                  </a:cxn>
                  <a:cxn ang="0">
                    <a:pos x="211" y="25"/>
                  </a:cxn>
                  <a:cxn ang="0">
                    <a:pos x="217" y="22"/>
                  </a:cxn>
                  <a:cxn ang="0">
                    <a:pos x="217" y="22"/>
                  </a:cxn>
                  <a:cxn ang="0">
                    <a:pos x="222" y="19"/>
                  </a:cxn>
                  <a:cxn ang="0">
                    <a:pos x="225" y="14"/>
                  </a:cxn>
                  <a:cxn ang="0">
                    <a:pos x="231" y="7"/>
                  </a:cxn>
                  <a:cxn ang="0">
                    <a:pos x="231" y="7"/>
                  </a:cxn>
                  <a:cxn ang="0">
                    <a:pos x="232" y="5"/>
                  </a:cxn>
                  <a:cxn ang="0">
                    <a:pos x="232" y="3"/>
                  </a:cxn>
                  <a:cxn ang="0">
                    <a:pos x="231" y="2"/>
                  </a:cxn>
                  <a:cxn ang="0">
                    <a:pos x="230" y="1"/>
                  </a:cxn>
                  <a:cxn ang="0">
                    <a:pos x="228" y="0"/>
                  </a:cxn>
                  <a:cxn ang="0">
                    <a:pos x="226" y="0"/>
                  </a:cxn>
                  <a:cxn ang="0">
                    <a:pos x="225" y="0"/>
                  </a:cxn>
                  <a:cxn ang="0">
                    <a:pos x="223" y="2"/>
                  </a:cxn>
                  <a:cxn ang="0">
                    <a:pos x="223" y="2"/>
                  </a:cxn>
                </a:cxnLst>
                <a:rect l="0" t="0" r="r" b="b"/>
                <a:pathLst>
                  <a:path w="232" h="232">
                    <a:moveTo>
                      <a:pt x="223" y="2"/>
                    </a:moveTo>
                    <a:lnTo>
                      <a:pt x="223" y="2"/>
                    </a:lnTo>
                    <a:lnTo>
                      <a:pt x="221" y="5"/>
                    </a:lnTo>
                    <a:lnTo>
                      <a:pt x="218" y="8"/>
                    </a:lnTo>
                    <a:lnTo>
                      <a:pt x="211" y="12"/>
                    </a:lnTo>
                    <a:lnTo>
                      <a:pt x="205" y="15"/>
                    </a:lnTo>
                    <a:lnTo>
                      <a:pt x="203" y="18"/>
                    </a:lnTo>
                    <a:lnTo>
                      <a:pt x="200" y="20"/>
                    </a:lnTo>
                    <a:lnTo>
                      <a:pt x="200" y="20"/>
                    </a:lnTo>
                    <a:lnTo>
                      <a:pt x="178" y="50"/>
                    </a:lnTo>
                    <a:lnTo>
                      <a:pt x="178" y="50"/>
                    </a:lnTo>
                    <a:lnTo>
                      <a:pt x="164" y="69"/>
                    </a:lnTo>
                    <a:lnTo>
                      <a:pt x="149" y="87"/>
                    </a:lnTo>
                    <a:lnTo>
                      <a:pt x="133" y="104"/>
                    </a:lnTo>
                    <a:lnTo>
                      <a:pt x="115" y="121"/>
                    </a:lnTo>
                    <a:lnTo>
                      <a:pt x="115" y="121"/>
                    </a:lnTo>
                    <a:lnTo>
                      <a:pt x="86" y="146"/>
                    </a:lnTo>
                    <a:lnTo>
                      <a:pt x="56" y="170"/>
                    </a:lnTo>
                    <a:lnTo>
                      <a:pt x="41" y="183"/>
                    </a:lnTo>
                    <a:lnTo>
                      <a:pt x="27" y="195"/>
                    </a:lnTo>
                    <a:lnTo>
                      <a:pt x="14" y="210"/>
                    </a:lnTo>
                    <a:lnTo>
                      <a:pt x="1" y="224"/>
                    </a:lnTo>
                    <a:lnTo>
                      <a:pt x="1" y="224"/>
                    </a:lnTo>
                    <a:lnTo>
                      <a:pt x="0" y="225"/>
                    </a:lnTo>
                    <a:lnTo>
                      <a:pt x="0" y="227"/>
                    </a:lnTo>
                    <a:lnTo>
                      <a:pt x="2" y="230"/>
                    </a:lnTo>
                    <a:lnTo>
                      <a:pt x="3" y="231"/>
                    </a:lnTo>
                    <a:lnTo>
                      <a:pt x="5" y="232"/>
                    </a:lnTo>
                    <a:lnTo>
                      <a:pt x="6" y="231"/>
                    </a:lnTo>
                    <a:lnTo>
                      <a:pt x="8" y="230"/>
                    </a:lnTo>
                    <a:lnTo>
                      <a:pt x="8" y="230"/>
                    </a:lnTo>
                    <a:lnTo>
                      <a:pt x="21" y="215"/>
                    </a:lnTo>
                    <a:lnTo>
                      <a:pt x="35" y="200"/>
                    </a:lnTo>
                    <a:lnTo>
                      <a:pt x="50" y="187"/>
                    </a:lnTo>
                    <a:lnTo>
                      <a:pt x="66" y="174"/>
                    </a:lnTo>
                    <a:lnTo>
                      <a:pt x="98" y="148"/>
                    </a:lnTo>
                    <a:lnTo>
                      <a:pt x="129" y="122"/>
                    </a:lnTo>
                    <a:lnTo>
                      <a:pt x="129" y="122"/>
                    </a:lnTo>
                    <a:lnTo>
                      <a:pt x="144" y="107"/>
                    </a:lnTo>
                    <a:lnTo>
                      <a:pt x="158" y="93"/>
                    </a:lnTo>
                    <a:lnTo>
                      <a:pt x="170" y="77"/>
                    </a:lnTo>
                    <a:lnTo>
                      <a:pt x="181" y="61"/>
                    </a:lnTo>
                    <a:lnTo>
                      <a:pt x="181" y="61"/>
                    </a:lnTo>
                    <a:lnTo>
                      <a:pt x="189" y="51"/>
                    </a:lnTo>
                    <a:lnTo>
                      <a:pt x="197" y="39"/>
                    </a:lnTo>
                    <a:lnTo>
                      <a:pt x="206" y="29"/>
                    </a:lnTo>
                    <a:lnTo>
                      <a:pt x="211" y="25"/>
                    </a:lnTo>
                    <a:lnTo>
                      <a:pt x="217" y="22"/>
                    </a:lnTo>
                    <a:lnTo>
                      <a:pt x="217" y="22"/>
                    </a:lnTo>
                    <a:lnTo>
                      <a:pt x="222" y="19"/>
                    </a:lnTo>
                    <a:lnTo>
                      <a:pt x="225" y="14"/>
                    </a:lnTo>
                    <a:lnTo>
                      <a:pt x="231" y="7"/>
                    </a:lnTo>
                    <a:lnTo>
                      <a:pt x="231" y="7"/>
                    </a:lnTo>
                    <a:lnTo>
                      <a:pt x="232" y="5"/>
                    </a:lnTo>
                    <a:lnTo>
                      <a:pt x="232" y="3"/>
                    </a:lnTo>
                    <a:lnTo>
                      <a:pt x="231" y="2"/>
                    </a:lnTo>
                    <a:lnTo>
                      <a:pt x="230" y="1"/>
                    </a:lnTo>
                    <a:lnTo>
                      <a:pt x="228" y="0"/>
                    </a:lnTo>
                    <a:lnTo>
                      <a:pt x="226" y="0"/>
                    </a:lnTo>
                    <a:lnTo>
                      <a:pt x="225" y="0"/>
                    </a:lnTo>
                    <a:lnTo>
                      <a:pt x="223" y="2"/>
                    </a:lnTo>
                    <a:lnTo>
                      <a:pt x="22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617">
                <a:extLst>
                  <a:ext uri="{FF2B5EF4-FFF2-40B4-BE49-F238E27FC236}">
                    <a16:creationId xmlns:a16="http://schemas.microsoft.com/office/drawing/2014/main" id="{2FEBF781-0671-99E3-172C-EB0E57D61C6F}"/>
                  </a:ext>
                </a:extLst>
              </p:cNvPr>
              <p:cNvSpPr/>
              <p:nvPr/>
            </p:nvSpPr>
            <p:spPr bwMode="auto">
              <a:xfrm>
                <a:off x="2200276" y="4495800"/>
                <a:ext cx="103188" cy="106363"/>
              </a:xfrm>
              <a:custGeom>
                <a:avLst/>
                <a:gdLst/>
                <a:ahLst/>
                <a:cxnLst>
                  <a:cxn ang="0">
                    <a:pos x="185" y="4"/>
                  </a:cxn>
                  <a:cxn ang="0">
                    <a:pos x="180" y="15"/>
                  </a:cxn>
                  <a:cxn ang="0">
                    <a:pos x="172" y="26"/>
                  </a:cxn>
                  <a:cxn ang="0">
                    <a:pos x="152" y="46"/>
                  </a:cxn>
                  <a:cxn ang="0">
                    <a:pos x="141" y="60"/>
                  </a:cxn>
                  <a:cxn ang="0">
                    <a:pos x="116" y="85"/>
                  </a:cxn>
                  <a:cxn ang="0">
                    <a:pos x="102" y="96"/>
                  </a:cxn>
                  <a:cxn ang="0">
                    <a:pos x="76" y="122"/>
                  </a:cxn>
                  <a:cxn ang="0">
                    <a:pos x="49" y="149"/>
                  </a:cxn>
                  <a:cxn ang="0">
                    <a:pos x="36" y="160"/>
                  </a:cxn>
                  <a:cxn ang="0">
                    <a:pos x="13" y="181"/>
                  </a:cxn>
                  <a:cxn ang="0">
                    <a:pos x="1" y="191"/>
                  </a:cxn>
                  <a:cxn ang="0">
                    <a:pos x="0" y="197"/>
                  </a:cxn>
                  <a:cxn ang="0">
                    <a:pos x="4" y="199"/>
                  </a:cxn>
                  <a:cxn ang="0">
                    <a:pos x="5" y="199"/>
                  </a:cxn>
                  <a:cxn ang="0">
                    <a:pos x="15" y="194"/>
                  </a:cxn>
                  <a:cxn ang="0">
                    <a:pos x="17" y="193"/>
                  </a:cxn>
                  <a:cxn ang="0">
                    <a:pos x="18" y="190"/>
                  </a:cxn>
                  <a:cxn ang="0">
                    <a:pos x="18" y="188"/>
                  </a:cxn>
                  <a:cxn ang="0">
                    <a:pos x="55" y="156"/>
                  </a:cxn>
                  <a:cxn ang="0">
                    <a:pos x="70" y="142"/>
                  </a:cxn>
                  <a:cxn ang="0">
                    <a:pos x="99" y="112"/>
                  </a:cxn>
                  <a:cxn ang="0">
                    <a:pos x="115" y="98"/>
                  </a:cxn>
                  <a:cxn ang="0">
                    <a:pos x="142" y="73"/>
                  </a:cxn>
                  <a:cxn ang="0">
                    <a:pos x="164" y="45"/>
                  </a:cxn>
                  <a:cxn ang="0">
                    <a:pos x="169" y="40"/>
                  </a:cxn>
                  <a:cxn ang="0">
                    <a:pos x="182" y="27"/>
                  </a:cxn>
                  <a:cxn ang="0">
                    <a:pos x="189" y="18"/>
                  </a:cxn>
                  <a:cxn ang="0">
                    <a:pos x="193" y="6"/>
                  </a:cxn>
                  <a:cxn ang="0">
                    <a:pos x="193" y="4"/>
                  </a:cxn>
                  <a:cxn ang="0">
                    <a:pos x="190" y="1"/>
                  </a:cxn>
                  <a:cxn ang="0">
                    <a:pos x="187" y="1"/>
                  </a:cxn>
                  <a:cxn ang="0">
                    <a:pos x="185" y="4"/>
                  </a:cxn>
                </a:cxnLst>
                <a:rect l="0" t="0" r="r" b="b"/>
                <a:pathLst>
                  <a:path w="193" h="199">
                    <a:moveTo>
                      <a:pt x="185" y="4"/>
                    </a:moveTo>
                    <a:lnTo>
                      <a:pt x="185" y="4"/>
                    </a:lnTo>
                    <a:lnTo>
                      <a:pt x="183" y="9"/>
                    </a:lnTo>
                    <a:lnTo>
                      <a:pt x="180" y="15"/>
                    </a:lnTo>
                    <a:lnTo>
                      <a:pt x="176" y="21"/>
                    </a:lnTo>
                    <a:lnTo>
                      <a:pt x="172" y="26"/>
                    </a:lnTo>
                    <a:lnTo>
                      <a:pt x="161" y="36"/>
                    </a:lnTo>
                    <a:lnTo>
                      <a:pt x="152" y="46"/>
                    </a:lnTo>
                    <a:lnTo>
                      <a:pt x="152" y="46"/>
                    </a:lnTo>
                    <a:lnTo>
                      <a:pt x="141" y="60"/>
                    </a:lnTo>
                    <a:lnTo>
                      <a:pt x="128" y="72"/>
                    </a:lnTo>
                    <a:lnTo>
                      <a:pt x="116" y="85"/>
                    </a:lnTo>
                    <a:lnTo>
                      <a:pt x="102" y="96"/>
                    </a:lnTo>
                    <a:lnTo>
                      <a:pt x="102" y="96"/>
                    </a:lnTo>
                    <a:lnTo>
                      <a:pt x="88" y="108"/>
                    </a:lnTo>
                    <a:lnTo>
                      <a:pt x="76" y="122"/>
                    </a:lnTo>
                    <a:lnTo>
                      <a:pt x="62" y="136"/>
                    </a:lnTo>
                    <a:lnTo>
                      <a:pt x="49" y="149"/>
                    </a:lnTo>
                    <a:lnTo>
                      <a:pt x="49" y="149"/>
                    </a:lnTo>
                    <a:lnTo>
                      <a:pt x="36" y="160"/>
                    </a:lnTo>
                    <a:lnTo>
                      <a:pt x="24" y="170"/>
                    </a:lnTo>
                    <a:lnTo>
                      <a:pt x="13" y="181"/>
                    </a:lnTo>
                    <a:lnTo>
                      <a:pt x="1" y="191"/>
                    </a:lnTo>
                    <a:lnTo>
                      <a:pt x="1" y="191"/>
                    </a:lnTo>
                    <a:lnTo>
                      <a:pt x="0" y="194"/>
                    </a:lnTo>
                    <a:lnTo>
                      <a:pt x="0" y="197"/>
                    </a:lnTo>
                    <a:lnTo>
                      <a:pt x="2" y="199"/>
                    </a:lnTo>
                    <a:lnTo>
                      <a:pt x="4" y="199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11" y="197"/>
                    </a:lnTo>
                    <a:lnTo>
                      <a:pt x="15" y="194"/>
                    </a:lnTo>
                    <a:lnTo>
                      <a:pt x="15" y="194"/>
                    </a:lnTo>
                    <a:lnTo>
                      <a:pt x="17" y="193"/>
                    </a:lnTo>
                    <a:lnTo>
                      <a:pt x="18" y="192"/>
                    </a:lnTo>
                    <a:lnTo>
                      <a:pt x="18" y="190"/>
                    </a:lnTo>
                    <a:lnTo>
                      <a:pt x="18" y="188"/>
                    </a:lnTo>
                    <a:lnTo>
                      <a:pt x="18" y="188"/>
                    </a:lnTo>
                    <a:lnTo>
                      <a:pt x="36" y="172"/>
                    </a:lnTo>
                    <a:lnTo>
                      <a:pt x="55" y="156"/>
                    </a:lnTo>
                    <a:lnTo>
                      <a:pt x="55" y="156"/>
                    </a:lnTo>
                    <a:lnTo>
                      <a:pt x="70" y="142"/>
                    </a:lnTo>
                    <a:lnTo>
                      <a:pt x="85" y="126"/>
                    </a:lnTo>
                    <a:lnTo>
                      <a:pt x="99" y="112"/>
                    </a:lnTo>
                    <a:lnTo>
                      <a:pt x="115" y="98"/>
                    </a:lnTo>
                    <a:lnTo>
                      <a:pt x="115" y="98"/>
                    </a:lnTo>
                    <a:lnTo>
                      <a:pt x="128" y="86"/>
                    </a:lnTo>
                    <a:lnTo>
                      <a:pt x="142" y="73"/>
                    </a:lnTo>
                    <a:lnTo>
                      <a:pt x="154" y="60"/>
                    </a:lnTo>
                    <a:lnTo>
                      <a:pt x="164" y="45"/>
                    </a:lnTo>
                    <a:lnTo>
                      <a:pt x="164" y="45"/>
                    </a:lnTo>
                    <a:lnTo>
                      <a:pt x="169" y="40"/>
                    </a:lnTo>
                    <a:lnTo>
                      <a:pt x="173" y="36"/>
                    </a:lnTo>
                    <a:lnTo>
                      <a:pt x="182" y="27"/>
                    </a:lnTo>
                    <a:lnTo>
                      <a:pt x="186" y="23"/>
                    </a:lnTo>
                    <a:lnTo>
                      <a:pt x="189" y="18"/>
                    </a:lnTo>
                    <a:lnTo>
                      <a:pt x="192" y="12"/>
                    </a:lnTo>
                    <a:lnTo>
                      <a:pt x="193" y="6"/>
                    </a:lnTo>
                    <a:lnTo>
                      <a:pt x="193" y="6"/>
                    </a:lnTo>
                    <a:lnTo>
                      <a:pt x="193" y="4"/>
                    </a:lnTo>
                    <a:lnTo>
                      <a:pt x="193" y="3"/>
                    </a:lnTo>
                    <a:lnTo>
                      <a:pt x="190" y="1"/>
                    </a:lnTo>
                    <a:lnTo>
                      <a:pt x="188" y="0"/>
                    </a:lnTo>
                    <a:lnTo>
                      <a:pt x="187" y="1"/>
                    </a:lnTo>
                    <a:lnTo>
                      <a:pt x="185" y="2"/>
                    </a:lnTo>
                    <a:lnTo>
                      <a:pt x="185" y="4"/>
                    </a:lnTo>
                    <a:lnTo>
                      <a:pt x="1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618">
                <a:extLst>
                  <a:ext uri="{FF2B5EF4-FFF2-40B4-BE49-F238E27FC236}">
                    <a16:creationId xmlns:a16="http://schemas.microsoft.com/office/drawing/2014/main" id="{C13E1A95-D4E2-E5B8-7C66-E09CC55AEE95}"/>
                  </a:ext>
                </a:extLst>
              </p:cNvPr>
              <p:cNvSpPr/>
              <p:nvPr/>
            </p:nvSpPr>
            <p:spPr bwMode="auto">
              <a:xfrm>
                <a:off x="2235201" y="4533900"/>
                <a:ext cx="73025" cy="82550"/>
              </a:xfrm>
              <a:custGeom>
                <a:avLst/>
                <a:gdLst/>
                <a:ahLst/>
                <a:cxnLst>
                  <a:cxn ang="0">
                    <a:pos x="128" y="4"/>
                  </a:cxn>
                  <a:cxn ang="0">
                    <a:pos x="128" y="4"/>
                  </a:cxn>
                  <a:cxn ang="0">
                    <a:pos x="126" y="10"/>
                  </a:cxn>
                  <a:cxn ang="0">
                    <a:pos x="122" y="14"/>
                  </a:cxn>
                  <a:cxn ang="0">
                    <a:pos x="114" y="24"/>
                  </a:cxn>
                  <a:cxn ang="0">
                    <a:pos x="104" y="33"/>
                  </a:cxn>
                  <a:cxn ang="0">
                    <a:pos x="95" y="42"/>
                  </a:cxn>
                  <a:cxn ang="0">
                    <a:pos x="95" y="42"/>
                  </a:cxn>
                  <a:cxn ang="0">
                    <a:pos x="78" y="62"/>
                  </a:cxn>
                  <a:cxn ang="0">
                    <a:pos x="59" y="83"/>
                  </a:cxn>
                  <a:cxn ang="0">
                    <a:pos x="59" y="83"/>
                  </a:cxn>
                  <a:cxn ang="0">
                    <a:pos x="50" y="94"/>
                  </a:cxn>
                  <a:cxn ang="0">
                    <a:pos x="42" y="106"/>
                  </a:cxn>
                  <a:cxn ang="0">
                    <a:pos x="32" y="116"/>
                  </a:cxn>
                  <a:cxn ang="0">
                    <a:pos x="27" y="121"/>
                  </a:cxn>
                  <a:cxn ang="0">
                    <a:pos x="22" y="126"/>
                  </a:cxn>
                  <a:cxn ang="0">
                    <a:pos x="22" y="126"/>
                  </a:cxn>
                  <a:cxn ang="0">
                    <a:pos x="16" y="131"/>
                  </a:cxn>
                  <a:cxn ang="0">
                    <a:pos x="10" y="137"/>
                  </a:cxn>
                  <a:cxn ang="0">
                    <a:pos x="4" y="143"/>
                  </a:cxn>
                  <a:cxn ang="0">
                    <a:pos x="0" y="150"/>
                  </a:cxn>
                  <a:cxn ang="0">
                    <a:pos x="0" y="150"/>
                  </a:cxn>
                  <a:cxn ang="0">
                    <a:pos x="0" y="152"/>
                  </a:cxn>
                  <a:cxn ang="0">
                    <a:pos x="0" y="154"/>
                  </a:cxn>
                  <a:cxn ang="0">
                    <a:pos x="2" y="156"/>
                  </a:cxn>
                  <a:cxn ang="0">
                    <a:pos x="4" y="157"/>
                  </a:cxn>
                  <a:cxn ang="0">
                    <a:pos x="7" y="157"/>
                  </a:cxn>
                  <a:cxn ang="0">
                    <a:pos x="8" y="156"/>
                  </a:cxn>
                  <a:cxn ang="0">
                    <a:pos x="9" y="154"/>
                  </a:cxn>
                  <a:cxn ang="0">
                    <a:pos x="9" y="154"/>
                  </a:cxn>
                  <a:cxn ang="0">
                    <a:pos x="12" y="150"/>
                  </a:cxn>
                  <a:cxn ang="0">
                    <a:pos x="15" y="145"/>
                  </a:cxn>
                  <a:cxn ang="0">
                    <a:pos x="23" y="137"/>
                  </a:cxn>
                  <a:cxn ang="0">
                    <a:pos x="42" y="122"/>
                  </a:cxn>
                  <a:cxn ang="0">
                    <a:pos x="42" y="122"/>
                  </a:cxn>
                  <a:cxn ang="0">
                    <a:pos x="44" y="119"/>
                  </a:cxn>
                  <a:cxn ang="0">
                    <a:pos x="47" y="115"/>
                  </a:cxn>
                  <a:cxn ang="0">
                    <a:pos x="51" y="108"/>
                  </a:cxn>
                  <a:cxn ang="0">
                    <a:pos x="51" y="108"/>
                  </a:cxn>
                  <a:cxn ang="0">
                    <a:pos x="63" y="92"/>
                  </a:cxn>
                  <a:cxn ang="0">
                    <a:pos x="77" y="78"/>
                  </a:cxn>
                  <a:cxn ang="0">
                    <a:pos x="77" y="78"/>
                  </a:cxn>
                  <a:cxn ang="0">
                    <a:pos x="94" y="58"/>
                  </a:cxn>
                  <a:cxn ang="0">
                    <a:pos x="113" y="37"/>
                  </a:cxn>
                  <a:cxn ang="0">
                    <a:pos x="113" y="37"/>
                  </a:cxn>
                  <a:cxn ang="0">
                    <a:pos x="126" y="23"/>
                  </a:cxn>
                  <a:cxn ang="0">
                    <a:pos x="133" y="16"/>
                  </a:cxn>
                  <a:cxn ang="0">
                    <a:pos x="136" y="12"/>
                  </a:cxn>
                  <a:cxn ang="0">
                    <a:pos x="138" y="6"/>
                  </a:cxn>
                  <a:cxn ang="0">
                    <a:pos x="138" y="6"/>
                  </a:cxn>
                  <a:cxn ang="0">
                    <a:pos x="138" y="4"/>
                  </a:cxn>
                  <a:cxn ang="0">
                    <a:pos x="137" y="3"/>
                  </a:cxn>
                  <a:cxn ang="0">
                    <a:pos x="136" y="1"/>
                  </a:cxn>
                  <a:cxn ang="0">
                    <a:pos x="134" y="1"/>
                  </a:cxn>
                  <a:cxn ang="0">
                    <a:pos x="133" y="0"/>
                  </a:cxn>
                  <a:cxn ang="0">
                    <a:pos x="130" y="1"/>
                  </a:cxn>
                  <a:cxn ang="0">
                    <a:pos x="129" y="2"/>
                  </a:cxn>
                  <a:cxn ang="0">
                    <a:pos x="128" y="4"/>
                  </a:cxn>
                  <a:cxn ang="0">
                    <a:pos x="128" y="4"/>
                  </a:cxn>
                </a:cxnLst>
                <a:rect l="0" t="0" r="r" b="b"/>
                <a:pathLst>
                  <a:path w="138" h="157">
                    <a:moveTo>
                      <a:pt x="128" y="4"/>
                    </a:moveTo>
                    <a:lnTo>
                      <a:pt x="128" y="4"/>
                    </a:lnTo>
                    <a:lnTo>
                      <a:pt x="126" y="10"/>
                    </a:lnTo>
                    <a:lnTo>
                      <a:pt x="122" y="14"/>
                    </a:lnTo>
                    <a:lnTo>
                      <a:pt x="114" y="24"/>
                    </a:lnTo>
                    <a:lnTo>
                      <a:pt x="104" y="33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78" y="62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0" y="94"/>
                    </a:lnTo>
                    <a:lnTo>
                      <a:pt x="42" y="106"/>
                    </a:lnTo>
                    <a:lnTo>
                      <a:pt x="32" y="116"/>
                    </a:lnTo>
                    <a:lnTo>
                      <a:pt x="27" y="121"/>
                    </a:lnTo>
                    <a:lnTo>
                      <a:pt x="22" y="126"/>
                    </a:lnTo>
                    <a:lnTo>
                      <a:pt x="22" y="126"/>
                    </a:lnTo>
                    <a:lnTo>
                      <a:pt x="16" y="131"/>
                    </a:lnTo>
                    <a:lnTo>
                      <a:pt x="10" y="137"/>
                    </a:lnTo>
                    <a:lnTo>
                      <a:pt x="4" y="143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2" y="156"/>
                    </a:lnTo>
                    <a:lnTo>
                      <a:pt x="4" y="157"/>
                    </a:lnTo>
                    <a:lnTo>
                      <a:pt x="7" y="157"/>
                    </a:lnTo>
                    <a:lnTo>
                      <a:pt x="8" y="156"/>
                    </a:lnTo>
                    <a:lnTo>
                      <a:pt x="9" y="154"/>
                    </a:lnTo>
                    <a:lnTo>
                      <a:pt x="9" y="154"/>
                    </a:lnTo>
                    <a:lnTo>
                      <a:pt x="12" y="150"/>
                    </a:lnTo>
                    <a:lnTo>
                      <a:pt x="15" y="145"/>
                    </a:lnTo>
                    <a:lnTo>
                      <a:pt x="23" y="137"/>
                    </a:lnTo>
                    <a:lnTo>
                      <a:pt x="42" y="122"/>
                    </a:lnTo>
                    <a:lnTo>
                      <a:pt x="42" y="122"/>
                    </a:lnTo>
                    <a:lnTo>
                      <a:pt x="44" y="119"/>
                    </a:lnTo>
                    <a:lnTo>
                      <a:pt x="47" y="115"/>
                    </a:lnTo>
                    <a:lnTo>
                      <a:pt x="51" y="108"/>
                    </a:lnTo>
                    <a:lnTo>
                      <a:pt x="51" y="108"/>
                    </a:lnTo>
                    <a:lnTo>
                      <a:pt x="63" y="92"/>
                    </a:lnTo>
                    <a:lnTo>
                      <a:pt x="77" y="78"/>
                    </a:lnTo>
                    <a:lnTo>
                      <a:pt x="77" y="78"/>
                    </a:lnTo>
                    <a:lnTo>
                      <a:pt x="94" y="58"/>
                    </a:lnTo>
                    <a:lnTo>
                      <a:pt x="113" y="37"/>
                    </a:lnTo>
                    <a:lnTo>
                      <a:pt x="113" y="37"/>
                    </a:lnTo>
                    <a:lnTo>
                      <a:pt x="126" y="23"/>
                    </a:lnTo>
                    <a:lnTo>
                      <a:pt x="133" y="16"/>
                    </a:lnTo>
                    <a:lnTo>
                      <a:pt x="136" y="12"/>
                    </a:lnTo>
                    <a:lnTo>
                      <a:pt x="138" y="6"/>
                    </a:lnTo>
                    <a:lnTo>
                      <a:pt x="138" y="6"/>
                    </a:lnTo>
                    <a:lnTo>
                      <a:pt x="138" y="4"/>
                    </a:lnTo>
                    <a:lnTo>
                      <a:pt x="137" y="3"/>
                    </a:lnTo>
                    <a:lnTo>
                      <a:pt x="136" y="1"/>
                    </a:lnTo>
                    <a:lnTo>
                      <a:pt x="134" y="1"/>
                    </a:lnTo>
                    <a:lnTo>
                      <a:pt x="133" y="0"/>
                    </a:lnTo>
                    <a:lnTo>
                      <a:pt x="130" y="1"/>
                    </a:lnTo>
                    <a:lnTo>
                      <a:pt x="129" y="2"/>
                    </a:lnTo>
                    <a:lnTo>
                      <a:pt x="128" y="4"/>
                    </a:lnTo>
                    <a:lnTo>
                      <a:pt x="12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" name="Freeform 619">
                <a:extLst>
                  <a:ext uri="{FF2B5EF4-FFF2-40B4-BE49-F238E27FC236}">
                    <a16:creationId xmlns:a16="http://schemas.microsoft.com/office/drawing/2014/main" id="{99656519-8EF8-F049-92BD-EC5CB41F5C21}"/>
                  </a:ext>
                </a:extLst>
              </p:cNvPr>
              <p:cNvSpPr/>
              <p:nvPr/>
            </p:nvSpPr>
            <p:spPr bwMode="auto">
              <a:xfrm>
                <a:off x="2265363" y="4567238"/>
                <a:ext cx="55563" cy="61913"/>
              </a:xfrm>
              <a:custGeom>
                <a:avLst/>
                <a:gdLst/>
                <a:ahLst/>
                <a:cxnLst>
                  <a:cxn ang="0">
                    <a:pos x="96" y="1"/>
                  </a:cxn>
                  <a:cxn ang="0">
                    <a:pos x="96" y="1"/>
                  </a:cxn>
                  <a:cxn ang="0">
                    <a:pos x="70" y="27"/>
                  </a:cxn>
                  <a:cxn ang="0">
                    <a:pos x="44" y="53"/>
                  </a:cxn>
                  <a:cxn ang="0">
                    <a:pos x="31" y="66"/>
                  </a:cxn>
                  <a:cxn ang="0">
                    <a:pos x="19" y="81"/>
                  </a:cxn>
                  <a:cxn ang="0">
                    <a:pos x="8" y="95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0" y="116"/>
                  </a:cxn>
                  <a:cxn ang="0">
                    <a:pos x="3" y="118"/>
                  </a:cxn>
                  <a:cxn ang="0">
                    <a:pos x="4" y="119"/>
                  </a:cxn>
                  <a:cxn ang="0">
                    <a:pos x="6" y="119"/>
                  </a:cxn>
                  <a:cxn ang="0">
                    <a:pos x="7" y="118"/>
                  </a:cxn>
                  <a:cxn ang="0">
                    <a:pos x="8" y="116"/>
                  </a:cxn>
                  <a:cxn ang="0">
                    <a:pos x="8" y="116"/>
                  </a:cxn>
                  <a:cxn ang="0">
                    <a:pos x="17" y="100"/>
                  </a:cxn>
                  <a:cxn ang="0">
                    <a:pos x="27" y="86"/>
                  </a:cxn>
                  <a:cxn ang="0">
                    <a:pos x="38" y="72"/>
                  </a:cxn>
                  <a:cxn ang="0">
                    <a:pos x="51" y="58"/>
                  </a:cxn>
                  <a:cxn ang="0">
                    <a:pos x="77" y="33"/>
                  </a:cxn>
                  <a:cxn ang="0">
                    <a:pos x="102" y="9"/>
                  </a:cxn>
                  <a:cxn ang="0">
                    <a:pos x="102" y="9"/>
                  </a:cxn>
                  <a:cxn ang="0">
                    <a:pos x="103" y="6"/>
                  </a:cxn>
                  <a:cxn ang="0">
                    <a:pos x="104" y="4"/>
                  </a:cxn>
                  <a:cxn ang="0">
                    <a:pos x="103" y="3"/>
                  </a:cxn>
                  <a:cxn ang="0">
                    <a:pos x="102" y="1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8" y="0"/>
                  </a:cxn>
                  <a:cxn ang="0">
                    <a:pos x="96" y="1"/>
                  </a:cxn>
                  <a:cxn ang="0">
                    <a:pos x="96" y="1"/>
                  </a:cxn>
                </a:cxnLst>
                <a:rect l="0" t="0" r="r" b="b"/>
                <a:pathLst>
                  <a:path w="104" h="119">
                    <a:moveTo>
                      <a:pt x="96" y="1"/>
                    </a:moveTo>
                    <a:lnTo>
                      <a:pt x="96" y="1"/>
                    </a:lnTo>
                    <a:lnTo>
                      <a:pt x="70" y="27"/>
                    </a:lnTo>
                    <a:lnTo>
                      <a:pt x="44" y="53"/>
                    </a:lnTo>
                    <a:lnTo>
                      <a:pt x="31" y="66"/>
                    </a:lnTo>
                    <a:lnTo>
                      <a:pt x="19" y="81"/>
                    </a:lnTo>
                    <a:lnTo>
                      <a:pt x="8" y="9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3" y="118"/>
                    </a:lnTo>
                    <a:lnTo>
                      <a:pt x="4" y="119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8" y="116"/>
                    </a:lnTo>
                    <a:lnTo>
                      <a:pt x="8" y="116"/>
                    </a:lnTo>
                    <a:lnTo>
                      <a:pt x="17" y="100"/>
                    </a:lnTo>
                    <a:lnTo>
                      <a:pt x="27" y="86"/>
                    </a:lnTo>
                    <a:lnTo>
                      <a:pt x="38" y="72"/>
                    </a:lnTo>
                    <a:lnTo>
                      <a:pt x="51" y="58"/>
                    </a:lnTo>
                    <a:lnTo>
                      <a:pt x="77" y="33"/>
                    </a:lnTo>
                    <a:lnTo>
                      <a:pt x="102" y="9"/>
                    </a:lnTo>
                    <a:lnTo>
                      <a:pt x="102" y="9"/>
                    </a:lnTo>
                    <a:lnTo>
                      <a:pt x="103" y="6"/>
                    </a:lnTo>
                    <a:lnTo>
                      <a:pt x="104" y="4"/>
                    </a:lnTo>
                    <a:lnTo>
                      <a:pt x="103" y="3"/>
                    </a:lnTo>
                    <a:lnTo>
                      <a:pt x="102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0"/>
                    </a:lnTo>
                    <a:lnTo>
                      <a:pt x="96" y="1"/>
                    </a:lnTo>
                    <a:lnTo>
                      <a:pt x="9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" name="Freeform 620">
                <a:extLst>
                  <a:ext uri="{FF2B5EF4-FFF2-40B4-BE49-F238E27FC236}">
                    <a16:creationId xmlns:a16="http://schemas.microsoft.com/office/drawing/2014/main" id="{D7794C37-2394-AA27-263D-88241E76B80A}"/>
                  </a:ext>
                </a:extLst>
              </p:cNvPr>
              <p:cNvSpPr/>
              <p:nvPr/>
            </p:nvSpPr>
            <p:spPr bwMode="auto">
              <a:xfrm>
                <a:off x="2359026" y="4152900"/>
                <a:ext cx="84138" cy="90488"/>
              </a:xfrm>
              <a:custGeom>
                <a:avLst/>
                <a:gdLst/>
                <a:ahLst/>
                <a:cxnLst>
                  <a:cxn ang="0">
                    <a:pos x="154" y="1"/>
                  </a:cxn>
                  <a:cxn ang="0">
                    <a:pos x="154" y="1"/>
                  </a:cxn>
                  <a:cxn ang="0">
                    <a:pos x="142" y="10"/>
                  </a:cxn>
                  <a:cxn ang="0">
                    <a:pos x="132" y="18"/>
                  </a:cxn>
                  <a:cxn ang="0">
                    <a:pos x="112" y="36"/>
                  </a:cxn>
                  <a:cxn ang="0">
                    <a:pos x="93" y="56"/>
                  </a:cxn>
                  <a:cxn ang="0">
                    <a:pos x="75" y="76"/>
                  </a:cxn>
                  <a:cxn ang="0">
                    <a:pos x="75" y="76"/>
                  </a:cxn>
                  <a:cxn ang="0">
                    <a:pos x="52" y="100"/>
                  </a:cxn>
                  <a:cxn ang="0">
                    <a:pos x="29" y="125"/>
                  </a:cxn>
                  <a:cxn ang="0">
                    <a:pos x="29" y="125"/>
                  </a:cxn>
                  <a:cxn ang="0">
                    <a:pos x="20" y="135"/>
                  </a:cxn>
                  <a:cxn ang="0">
                    <a:pos x="12" y="144"/>
                  </a:cxn>
                  <a:cxn ang="0">
                    <a:pos x="6" y="153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7"/>
                  </a:cxn>
                  <a:cxn ang="0">
                    <a:pos x="0" y="170"/>
                  </a:cxn>
                  <a:cxn ang="0">
                    <a:pos x="2" y="171"/>
                  </a:cxn>
                  <a:cxn ang="0">
                    <a:pos x="4" y="172"/>
                  </a:cxn>
                  <a:cxn ang="0">
                    <a:pos x="4" y="172"/>
                  </a:cxn>
                  <a:cxn ang="0">
                    <a:pos x="9" y="172"/>
                  </a:cxn>
                  <a:cxn ang="0">
                    <a:pos x="13" y="171"/>
                  </a:cxn>
                  <a:cxn ang="0">
                    <a:pos x="16" y="168"/>
                  </a:cxn>
                  <a:cxn ang="0">
                    <a:pos x="18" y="163"/>
                  </a:cxn>
                  <a:cxn ang="0">
                    <a:pos x="18" y="163"/>
                  </a:cxn>
                  <a:cxn ang="0">
                    <a:pos x="18" y="161"/>
                  </a:cxn>
                  <a:cxn ang="0">
                    <a:pos x="17" y="159"/>
                  </a:cxn>
                  <a:cxn ang="0">
                    <a:pos x="16" y="158"/>
                  </a:cxn>
                  <a:cxn ang="0">
                    <a:pos x="14" y="157"/>
                  </a:cxn>
                  <a:cxn ang="0">
                    <a:pos x="14" y="157"/>
                  </a:cxn>
                  <a:cxn ang="0">
                    <a:pos x="20" y="148"/>
                  </a:cxn>
                  <a:cxn ang="0">
                    <a:pos x="28" y="139"/>
                  </a:cxn>
                  <a:cxn ang="0">
                    <a:pos x="43" y="121"/>
                  </a:cxn>
                  <a:cxn ang="0">
                    <a:pos x="60" y="105"/>
                  </a:cxn>
                  <a:cxn ang="0">
                    <a:pos x="75" y="89"/>
                  </a:cxn>
                  <a:cxn ang="0">
                    <a:pos x="75" y="89"/>
                  </a:cxn>
                  <a:cxn ang="0">
                    <a:pos x="95" y="67"/>
                  </a:cxn>
                  <a:cxn ang="0">
                    <a:pos x="114" y="47"/>
                  </a:cxn>
                  <a:cxn ang="0">
                    <a:pos x="125" y="36"/>
                  </a:cxn>
                  <a:cxn ang="0">
                    <a:pos x="135" y="27"/>
                  </a:cxn>
                  <a:cxn ang="0">
                    <a:pos x="146" y="18"/>
                  </a:cxn>
                  <a:cxn ang="0">
                    <a:pos x="158" y="10"/>
                  </a:cxn>
                  <a:cxn ang="0">
                    <a:pos x="158" y="10"/>
                  </a:cxn>
                  <a:cxn ang="0">
                    <a:pos x="160" y="9"/>
                  </a:cxn>
                  <a:cxn ang="0">
                    <a:pos x="160" y="6"/>
                  </a:cxn>
                  <a:cxn ang="0">
                    <a:pos x="160" y="4"/>
                  </a:cxn>
                  <a:cxn ang="0">
                    <a:pos x="160" y="3"/>
                  </a:cxn>
                  <a:cxn ang="0">
                    <a:pos x="159" y="1"/>
                  </a:cxn>
                  <a:cxn ang="0">
                    <a:pos x="157" y="1"/>
                  </a:cxn>
                  <a:cxn ang="0">
                    <a:pos x="156" y="0"/>
                  </a:cxn>
                  <a:cxn ang="0">
                    <a:pos x="154" y="1"/>
                  </a:cxn>
                  <a:cxn ang="0">
                    <a:pos x="154" y="1"/>
                  </a:cxn>
                </a:cxnLst>
                <a:rect l="0" t="0" r="r" b="b"/>
                <a:pathLst>
                  <a:path w="160" h="172">
                    <a:moveTo>
                      <a:pt x="154" y="1"/>
                    </a:moveTo>
                    <a:lnTo>
                      <a:pt x="154" y="1"/>
                    </a:lnTo>
                    <a:lnTo>
                      <a:pt x="142" y="10"/>
                    </a:lnTo>
                    <a:lnTo>
                      <a:pt x="132" y="18"/>
                    </a:lnTo>
                    <a:lnTo>
                      <a:pt x="112" y="36"/>
                    </a:lnTo>
                    <a:lnTo>
                      <a:pt x="93" y="56"/>
                    </a:lnTo>
                    <a:lnTo>
                      <a:pt x="75" y="76"/>
                    </a:lnTo>
                    <a:lnTo>
                      <a:pt x="75" y="76"/>
                    </a:lnTo>
                    <a:lnTo>
                      <a:pt x="52" y="100"/>
                    </a:lnTo>
                    <a:lnTo>
                      <a:pt x="29" y="125"/>
                    </a:lnTo>
                    <a:lnTo>
                      <a:pt x="29" y="125"/>
                    </a:lnTo>
                    <a:lnTo>
                      <a:pt x="20" y="135"/>
                    </a:lnTo>
                    <a:lnTo>
                      <a:pt x="12" y="144"/>
                    </a:lnTo>
                    <a:lnTo>
                      <a:pt x="6" y="153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7"/>
                    </a:lnTo>
                    <a:lnTo>
                      <a:pt x="0" y="170"/>
                    </a:lnTo>
                    <a:lnTo>
                      <a:pt x="2" y="171"/>
                    </a:lnTo>
                    <a:lnTo>
                      <a:pt x="4" y="172"/>
                    </a:lnTo>
                    <a:lnTo>
                      <a:pt x="4" y="172"/>
                    </a:lnTo>
                    <a:lnTo>
                      <a:pt x="9" y="172"/>
                    </a:lnTo>
                    <a:lnTo>
                      <a:pt x="13" y="171"/>
                    </a:lnTo>
                    <a:lnTo>
                      <a:pt x="16" y="168"/>
                    </a:lnTo>
                    <a:lnTo>
                      <a:pt x="18" y="163"/>
                    </a:lnTo>
                    <a:lnTo>
                      <a:pt x="18" y="163"/>
                    </a:lnTo>
                    <a:lnTo>
                      <a:pt x="18" y="161"/>
                    </a:lnTo>
                    <a:lnTo>
                      <a:pt x="17" y="159"/>
                    </a:lnTo>
                    <a:lnTo>
                      <a:pt x="16" y="158"/>
                    </a:lnTo>
                    <a:lnTo>
                      <a:pt x="14" y="157"/>
                    </a:lnTo>
                    <a:lnTo>
                      <a:pt x="14" y="157"/>
                    </a:lnTo>
                    <a:lnTo>
                      <a:pt x="20" y="148"/>
                    </a:lnTo>
                    <a:lnTo>
                      <a:pt x="28" y="139"/>
                    </a:lnTo>
                    <a:lnTo>
                      <a:pt x="43" y="121"/>
                    </a:lnTo>
                    <a:lnTo>
                      <a:pt x="60" y="105"/>
                    </a:lnTo>
                    <a:lnTo>
                      <a:pt x="75" y="89"/>
                    </a:lnTo>
                    <a:lnTo>
                      <a:pt x="75" y="89"/>
                    </a:lnTo>
                    <a:lnTo>
                      <a:pt x="95" y="67"/>
                    </a:lnTo>
                    <a:lnTo>
                      <a:pt x="114" y="47"/>
                    </a:lnTo>
                    <a:lnTo>
                      <a:pt x="125" y="36"/>
                    </a:lnTo>
                    <a:lnTo>
                      <a:pt x="135" y="27"/>
                    </a:lnTo>
                    <a:lnTo>
                      <a:pt x="146" y="18"/>
                    </a:lnTo>
                    <a:lnTo>
                      <a:pt x="158" y="10"/>
                    </a:lnTo>
                    <a:lnTo>
                      <a:pt x="158" y="10"/>
                    </a:lnTo>
                    <a:lnTo>
                      <a:pt x="160" y="9"/>
                    </a:lnTo>
                    <a:lnTo>
                      <a:pt x="160" y="6"/>
                    </a:lnTo>
                    <a:lnTo>
                      <a:pt x="160" y="4"/>
                    </a:lnTo>
                    <a:lnTo>
                      <a:pt x="160" y="3"/>
                    </a:lnTo>
                    <a:lnTo>
                      <a:pt x="159" y="1"/>
                    </a:lnTo>
                    <a:lnTo>
                      <a:pt x="157" y="1"/>
                    </a:lnTo>
                    <a:lnTo>
                      <a:pt x="156" y="0"/>
                    </a:lnTo>
                    <a:lnTo>
                      <a:pt x="154" y="1"/>
                    </a:lnTo>
                    <a:lnTo>
                      <a:pt x="15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" name="Freeform 621">
                <a:extLst>
                  <a:ext uri="{FF2B5EF4-FFF2-40B4-BE49-F238E27FC236}">
                    <a16:creationId xmlns:a16="http://schemas.microsoft.com/office/drawing/2014/main" id="{5EBCBCF9-9EA4-60A9-41F8-37A1A590D38B}"/>
                  </a:ext>
                </a:extLst>
              </p:cNvPr>
              <p:cNvSpPr/>
              <p:nvPr/>
            </p:nvSpPr>
            <p:spPr bwMode="auto">
              <a:xfrm>
                <a:off x="2406651" y="4149725"/>
                <a:ext cx="92075" cy="88900"/>
              </a:xfrm>
              <a:custGeom>
                <a:avLst/>
                <a:gdLst/>
                <a:ahLst/>
                <a:cxnLst>
                  <a:cxn ang="0">
                    <a:pos x="168" y="1"/>
                  </a:cxn>
                  <a:cxn ang="0">
                    <a:pos x="168" y="1"/>
                  </a:cxn>
                  <a:cxn ang="0">
                    <a:pos x="144" y="19"/>
                  </a:cxn>
                  <a:cxn ang="0">
                    <a:pos x="123" y="37"/>
                  </a:cxn>
                  <a:cxn ang="0">
                    <a:pos x="102" y="57"/>
                  </a:cxn>
                  <a:cxn ang="0">
                    <a:pos x="81" y="78"/>
                  </a:cxn>
                  <a:cxn ang="0">
                    <a:pos x="81" y="78"/>
                  </a:cxn>
                  <a:cxn ang="0">
                    <a:pos x="56" y="101"/>
                  </a:cxn>
                  <a:cxn ang="0">
                    <a:pos x="44" y="114"/>
                  </a:cxn>
                  <a:cxn ang="0">
                    <a:pos x="31" y="125"/>
                  </a:cxn>
                  <a:cxn ang="0">
                    <a:pos x="31" y="125"/>
                  </a:cxn>
                  <a:cxn ang="0">
                    <a:pos x="21" y="132"/>
                  </a:cxn>
                  <a:cxn ang="0">
                    <a:pos x="13" y="140"/>
                  </a:cxn>
                  <a:cxn ang="0">
                    <a:pos x="6" y="149"/>
                  </a:cxn>
                  <a:cxn ang="0">
                    <a:pos x="3" y="154"/>
                  </a:cxn>
                  <a:cxn ang="0">
                    <a:pos x="0" y="159"/>
                  </a:cxn>
                  <a:cxn ang="0">
                    <a:pos x="0" y="159"/>
                  </a:cxn>
                  <a:cxn ang="0">
                    <a:pos x="0" y="160"/>
                  </a:cxn>
                  <a:cxn ang="0">
                    <a:pos x="0" y="162"/>
                  </a:cxn>
                  <a:cxn ang="0">
                    <a:pos x="2" y="165"/>
                  </a:cxn>
                  <a:cxn ang="0">
                    <a:pos x="5" y="166"/>
                  </a:cxn>
                  <a:cxn ang="0">
                    <a:pos x="6" y="165"/>
                  </a:cxn>
                  <a:cxn ang="0">
                    <a:pos x="8" y="164"/>
                  </a:cxn>
                  <a:cxn ang="0">
                    <a:pos x="12" y="160"/>
                  </a:cxn>
                  <a:cxn ang="0">
                    <a:pos x="12" y="160"/>
                  </a:cxn>
                  <a:cxn ang="0">
                    <a:pos x="13" y="157"/>
                  </a:cxn>
                  <a:cxn ang="0">
                    <a:pos x="13" y="155"/>
                  </a:cxn>
                  <a:cxn ang="0">
                    <a:pos x="13" y="155"/>
                  </a:cxn>
                  <a:cxn ang="0">
                    <a:pos x="20" y="147"/>
                  </a:cxn>
                  <a:cxn ang="0">
                    <a:pos x="27" y="140"/>
                  </a:cxn>
                  <a:cxn ang="0">
                    <a:pos x="44" y="126"/>
                  </a:cxn>
                  <a:cxn ang="0">
                    <a:pos x="44" y="126"/>
                  </a:cxn>
                  <a:cxn ang="0">
                    <a:pos x="55" y="116"/>
                  </a:cxn>
                  <a:cxn ang="0">
                    <a:pos x="67" y="106"/>
                  </a:cxn>
                  <a:cxn ang="0">
                    <a:pos x="88" y="84"/>
                  </a:cxn>
                  <a:cxn ang="0">
                    <a:pos x="88" y="84"/>
                  </a:cxn>
                  <a:cxn ang="0">
                    <a:pos x="108" y="64"/>
                  </a:cxn>
                  <a:cxn ang="0">
                    <a:pos x="129" y="45"/>
                  </a:cxn>
                  <a:cxn ang="0">
                    <a:pos x="149" y="26"/>
                  </a:cxn>
                  <a:cxn ang="0">
                    <a:pos x="172" y="9"/>
                  </a:cxn>
                  <a:cxn ang="0">
                    <a:pos x="172" y="9"/>
                  </a:cxn>
                  <a:cxn ang="0">
                    <a:pos x="174" y="7"/>
                  </a:cxn>
                  <a:cxn ang="0">
                    <a:pos x="174" y="5"/>
                  </a:cxn>
                  <a:cxn ang="0">
                    <a:pos x="174" y="2"/>
                  </a:cxn>
                  <a:cxn ang="0">
                    <a:pos x="173" y="1"/>
                  </a:cxn>
                  <a:cxn ang="0">
                    <a:pos x="171" y="0"/>
                  </a:cxn>
                  <a:cxn ang="0">
                    <a:pos x="169" y="0"/>
                  </a:cxn>
                  <a:cxn ang="0">
                    <a:pos x="168" y="1"/>
                  </a:cxn>
                  <a:cxn ang="0">
                    <a:pos x="168" y="1"/>
                  </a:cxn>
                </a:cxnLst>
                <a:rect l="0" t="0" r="r" b="b"/>
                <a:pathLst>
                  <a:path w="174" h="166">
                    <a:moveTo>
                      <a:pt x="168" y="1"/>
                    </a:moveTo>
                    <a:lnTo>
                      <a:pt x="168" y="1"/>
                    </a:lnTo>
                    <a:lnTo>
                      <a:pt x="144" y="19"/>
                    </a:lnTo>
                    <a:lnTo>
                      <a:pt x="123" y="37"/>
                    </a:lnTo>
                    <a:lnTo>
                      <a:pt x="102" y="57"/>
                    </a:lnTo>
                    <a:lnTo>
                      <a:pt x="81" y="78"/>
                    </a:lnTo>
                    <a:lnTo>
                      <a:pt x="81" y="78"/>
                    </a:lnTo>
                    <a:lnTo>
                      <a:pt x="56" y="101"/>
                    </a:lnTo>
                    <a:lnTo>
                      <a:pt x="44" y="114"/>
                    </a:lnTo>
                    <a:lnTo>
                      <a:pt x="31" y="125"/>
                    </a:lnTo>
                    <a:lnTo>
                      <a:pt x="31" y="125"/>
                    </a:lnTo>
                    <a:lnTo>
                      <a:pt x="21" y="132"/>
                    </a:lnTo>
                    <a:lnTo>
                      <a:pt x="13" y="140"/>
                    </a:lnTo>
                    <a:lnTo>
                      <a:pt x="6" y="149"/>
                    </a:lnTo>
                    <a:lnTo>
                      <a:pt x="3" y="154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160"/>
                    </a:lnTo>
                    <a:lnTo>
                      <a:pt x="0" y="162"/>
                    </a:lnTo>
                    <a:lnTo>
                      <a:pt x="2" y="165"/>
                    </a:lnTo>
                    <a:lnTo>
                      <a:pt x="5" y="166"/>
                    </a:lnTo>
                    <a:lnTo>
                      <a:pt x="6" y="165"/>
                    </a:lnTo>
                    <a:lnTo>
                      <a:pt x="8" y="164"/>
                    </a:lnTo>
                    <a:lnTo>
                      <a:pt x="12" y="160"/>
                    </a:lnTo>
                    <a:lnTo>
                      <a:pt x="12" y="160"/>
                    </a:lnTo>
                    <a:lnTo>
                      <a:pt x="13" y="157"/>
                    </a:lnTo>
                    <a:lnTo>
                      <a:pt x="13" y="155"/>
                    </a:lnTo>
                    <a:lnTo>
                      <a:pt x="13" y="155"/>
                    </a:lnTo>
                    <a:lnTo>
                      <a:pt x="20" y="147"/>
                    </a:lnTo>
                    <a:lnTo>
                      <a:pt x="27" y="140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55" y="116"/>
                    </a:lnTo>
                    <a:lnTo>
                      <a:pt x="67" y="106"/>
                    </a:lnTo>
                    <a:lnTo>
                      <a:pt x="88" y="84"/>
                    </a:lnTo>
                    <a:lnTo>
                      <a:pt x="88" y="84"/>
                    </a:lnTo>
                    <a:lnTo>
                      <a:pt x="108" y="64"/>
                    </a:lnTo>
                    <a:lnTo>
                      <a:pt x="129" y="45"/>
                    </a:lnTo>
                    <a:lnTo>
                      <a:pt x="149" y="26"/>
                    </a:lnTo>
                    <a:lnTo>
                      <a:pt x="172" y="9"/>
                    </a:lnTo>
                    <a:lnTo>
                      <a:pt x="172" y="9"/>
                    </a:lnTo>
                    <a:lnTo>
                      <a:pt x="174" y="7"/>
                    </a:lnTo>
                    <a:lnTo>
                      <a:pt x="174" y="5"/>
                    </a:lnTo>
                    <a:lnTo>
                      <a:pt x="174" y="2"/>
                    </a:lnTo>
                    <a:lnTo>
                      <a:pt x="173" y="1"/>
                    </a:lnTo>
                    <a:lnTo>
                      <a:pt x="171" y="0"/>
                    </a:lnTo>
                    <a:lnTo>
                      <a:pt x="169" y="0"/>
                    </a:lnTo>
                    <a:lnTo>
                      <a:pt x="168" y="1"/>
                    </a:lnTo>
                    <a:lnTo>
                      <a:pt x="16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Freeform 622">
                <a:extLst>
                  <a:ext uri="{FF2B5EF4-FFF2-40B4-BE49-F238E27FC236}">
                    <a16:creationId xmlns:a16="http://schemas.microsoft.com/office/drawing/2014/main" id="{DE45756D-8F62-2B43-3123-655C2B1C6D41}"/>
                  </a:ext>
                </a:extLst>
              </p:cNvPr>
              <p:cNvSpPr/>
              <p:nvPr/>
            </p:nvSpPr>
            <p:spPr bwMode="auto">
              <a:xfrm>
                <a:off x="2433638" y="4144963"/>
                <a:ext cx="120650" cy="98425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221" y="0"/>
                  </a:cxn>
                  <a:cxn ang="0">
                    <a:pos x="166" y="38"/>
                  </a:cxn>
                  <a:cxn ang="0">
                    <a:pos x="139" y="58"/>
                  </a:cxn>
                  <a:cxn ang="0">
                    <a:pos x="112" y="78"/>
                  </a:cxn>
                  <a:cxn ang="0">
                    <a:pos x="112" y="78"/>
                  </a:cxn>
                  <a:cxn ang="0">
                    <a:pos x="84" y="102"/>
                  </a:cxn>
                  <a:cxn ang="0">
                    <a:pos x="55" y="125"/>
                  </a:cxn>
                  <a:cxn ang="0">
                    <a:pos x="27" y="150"/>
                  </a:cxn>
                  <a:cxn ang="0">
                    <a:pos x="15" y="163"/>
                  </a:cxn>
                  <a:cxn ang="0">
                    <a:pos x="2" y="176"/>
                  </a:cxn>
                  <a:cxn ang="0">
                    <a:pos x="2" y="176"/>
                  </a:cxn>
                  <a:cxn ang="0">
                    <a:pos x="0" y="179"/>
                  </a:cxn>
                  <a:cxn ang="0">
                    <a:pos x="1" y="182"/>
                  </a:cxn>
                  <a:cxn ang="0">
                    <a:pos x="2" y="184"/>
                  </a:cxn>
                  <a:cxn ang="0">
                    <a:pos x="5" y="185"/>
                  </a:cxn>
                  <a:cxn ang="0">
                    <a:pos x="5" y="185"/>
                  </a:cxn>
                  <a:cxn ang="0">
                    <a:pos x="10" y="184"/>
                  </a:cxn>
                  <a:cxn ang="0">
                    <a:pos x="12" y="183"/>
                  </a:cxn>
                  <a:cxn ang="0">
                    <a:pos x="14" y="181"/>
                  </a:cxn>
                  <a:cxn ang="0">
                    <a:pos x="15" y="176"/>
                  </a:cxn>
                  <a:cxn ang="0">
                    <a:pos x="15" y="176"/>
                  </a:cxn>
                  <a:cxn ang="0">
                    <a:pos x="25" y="166"/>
                  </a:cxn>
                  <a:cxn ang="0">
                    <a:pos x="36" y="156"/>
                  </a:cxn>
                  <a:cxn ang="0">
                    <a:pos x="59" y="136"/>
                  </a:cxn>
                  <a:cxn ang="0">
                    <a:pos x="82" y="117"/>
                  </a:cxn>
                  <a:cxn ang="0">
                    <a:pos x="106" y="97"/>
                  </a:cxn>
                  <a:cxn ang="0">
                    <a:pos x="106" y="97"/>
                  </a:cxn>
                  <a:cxn ang="0">
                    <a:pos x="135" y="73"/>
                  </a:cxn>
                  <a:cxn ang="0">
                    <a:pos x="164" y="50"/>
                  </a:cxn>
                  <a:cxn ang="0">
                    <a:pos x="194" y="29"/>
                  </a:cxn>
                  <a:cxn ang="0">
                    <a:pos x="225" y="8"/>
                  </a:cxn>
                  <a:cxn ang="0">
                    <a:pos x="225" y="8"/>
                  </a:cxn>
                  <a:cxn ang="0">
                    <a:pos x="227" y="7"/>
                  </a:cxn>
                  <a:cxn ang="0">
                    <a:pos x="227" y="5"/>
                  </a:cxn>
                  <a:cxn ang="0">
                    <a:pos x="227" y="4"/>
                  </a:cxn>
                  <a:cxn ang="0">
                    <a:pos x="227" y="2"/>
                  </a:cxn>
                  <a:cxn ang="0">
                    <a:pos x="226" y="1"/>
                  </a:cxn>
                  <a:cxn ang="0">
                    <a:pos x="224" y="0"/>
                  </a:cxn>
                  <a:cxn ang="0">
                    <a:pos x="223" y="0"/>
                  </a:cxn>
                  <a:cxn ang="0">
                    <a:pos x="221" y="0"/>
                  </a:cxn>
                  <a:cxn ang="0">
                    <a:pos x="221" y="0"/>
                  </a:cxn>
                </a:cxnLst>
                <a:rect l="0" t="0" r="r" b="b"/>
                <a:pathLst>
                  <a:path w="227" h="185">
                    <a:moveTo>
                      <a:pt x="221" y="0"/>
                    </a:moveTo>
                    <a:lnTo>
                      <a:pt x="221" y="0"/>
                    </a:lnTo>
                    <a:lnTo>
                      <a:pt x="166" y="38"/>
                    </a:lnTo>
                    <a:lnTo>
                      <a:pt x="139" y="58"/>
                    </a:lnTo>
                    <a:lnTo>
                      <a:pt x="112" y="78"/>
                    </a:lnTo>
                    <a:lnTo>
                      <a:pt x="112" y="78"/>
                    </a:lnTo>
                    <a:lnTo>
                      <a:pt x="84" y="102"/>
                    </a:lnTo>
                    <a:lnTo>
                      <a:pt x="55" y="125"/>
                    </a:lnTo>
                    <a:lnTo>
                      <a:pt x="27" y="150"/>
                    </a:lnTo>
                    <a:lnTo>
                      <a:pt x="15" y="163"/>
                    </a:lnTo>
                    <a:lnTo>
                      <a:pt x="2" y="176"/>
                    </a:lnTo>
                    <a:lnTo>
                      <a:pt x="2" y="176"/>
                    </a:lnTo>
                    <a:lnTo>
                      <a:pt x="0" y="179"/>
                    </a:lnTo>
                    <a:lnTo>
                      <a:pt x="1" y="182"/>
                    </a:lnTo>
                    <a:lnTo>
                      <a:pt x="2" y="184"/>
                    </a:lnTo>
                    <a:lnTo>
                      <a:pt x="5" y="185"/>
                    </a:lnTo>
                    <a:lnTo>
                      <a:pt x="5" y="185"/>
                    </a:lnTo>
                    <a:lnTo>
                      <a:pt x="10" y="184"/>
                    </a:lnTo>
                    <a:lnTo>
                      <a:pt x="12" y="183"/>
                    </a:lnTo>
                    <a:lnTo>
                      <a:pt x="14" y="181"/>
                    </a:lnTo>
                    <a:lnTo>
                      <a:pt x="15" y="176"/>
                    </a:lnTo>
                    <a:lnTo>
                      <a:pt x="15" y="176"/>
                    </a:lnTo>
                    <a:lnTo>
                      <a:pt x="25" y="166"/>
                    </a:lnTo>
                    <a:lnTo>
                      <a:pt x="36" y="156"/>
                    </a:lnTo>
                    <a:lnTo>
                      <a:pt x="59" y="136"/>
                    </a:lnTo>
                    <a:lnTo>
                      <a:pt x="82" y="117"/>
                    </a:lnTo>
                    <a:lnTo>
                      <a:pt x="106" y="97"/>
                    </a:lnTo>
                    <a:lnTo>
                      <a:pt x="106" y="97"/>
                    </a:lnTo>
                    <a:lnTo>
                      <a:pt x="135" y="73"/>
                    </a:lnTo>
                    <a:lnTo>
                      <a:pt x="164" y="50"/>
                    </a:lnTo>
                    <a:lnTo>
                      <a:pt x="194" y="29"/>
                    </a:lnTo>
                    <a:lnTo>
                      <a:pt x="225" y="8"/>
                    </a:lnTo>
                    <a:lnTo>
                      <a:pt x="225" y="8"/>
                    </a:lnTo>
                    <a:lnTo>
                      <a:pt x="227" y="7"/>
                    </a:lnTo>
                    <a:lnTo>
                      <a:pt x="227" y="5"/>
                    </a:lnTo>
                    <a:lnTo>
                      <a:pt x="227" y="4"/>
                    </a:lnTo>
                    <a:lnTo>
                      <a:pt x="227" y="2"/>
                    </a:lnTo>
                    <a:lnTo>
                      <a:pt x="226" y="1"/>
                    </a:lnTo>
                    <a:lnTo>
                      <a:pt x="224" y="0"/>
                    </a:lnTo>
                    <a:lnTo>
                      <a:pt x="223" y="0"/>
                    </a:lnTo>
                    <a:lnTo>
                      <a:pt x="221" y="0"/>
                    </a:lnTo>
                    <a:lnTo>
                      <a:pt x="22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Freeform 623">
                <a:extLst>
                  <a:ext uri="{FF2B5EF4-FFF2-40B4-BE49-F238E27FC236}">
                    <a16:creationId xmlns:a16="http://schemas.microsoft.com/office/drawing/2014/main" id="{2A89852D-6CC9-786E-51E4-FBBC9EDB3A73}"/>
                  </a:ext>
                </a:extLst>
              </p:cNvPr>
              <p:cNvSpPr/>
              <p:nvPr/>
            </p:nvSpPr>
            <p:spPr bwMode="auto">
              <a:xfrm>
                <a:off x="2484438" y="4154488"/>
                <a:ext cx="107950" cy="84138"/>
              </a:xfrm>
              <a:custGeom>
                <a:avLst/>
                <a:gdLst/>
                <a:ahLst/>
                <a:cxnLst>
                  <a:cxn ang="0">
                    <a:pos x="198" y="1"/>
                  </a:cxn>
                  <a:cxn ang="0">
                    <a:pos x="198" y="1"/>
                  </a:cxn>
                  <a:cxn ang="0">
                    <a:pos x="185" y="8"/>
                  </a:cxn>
                  <a:cxn ang="0">
                    <a:pos x="174" y="15"/>
                  </a:cxn>
                  <a:cxn ang="0">
                    <a:pos x="162" y="23"/>
                  </a:cxn>
                  <a:cxn ang="0">
                    <a:pos x="152" y="31"/>
                  </a:cxn>
                  <a:cxn ang="0">
                    <a:pos x="131" y="50"/>
                  </a:cxn>
                  <a:cxn ang="0">
                    <a:pos x="112" y="69"/>
                  </a:cxn>
                  <a:cxn ang="0">
                    <a:pos x="112" y="69"/>
                  </a:cxn>
                  <a:cxn ang="0">
                    <a:pos x="86" y="90"/>
                  </a:cxn>
                  <a:cxn ang="0">
                    <a:pos x="59" y="111"/>
                  </a:cxn>
                  <a:cxn ang="0">
                    <a:pos x="31" y="130"/>
                  </a:cxn>
                  <a:cxn ang="0">
                    <a:pos x="2" y="148"/>
                  </a:cxn>
                  <a:cxn ang="0">
                    <a:pos x="2" y="148"/>
                  </a:cxn>
                  <a:cxn ang="0">
                    <a:pos x="1" y="149"/>
                  </a:cxn>
                  <a:cxn ang="0">
                    <a:pos x="0" y="151"/>
                  </a:cxn>
                  <a:cxn ang="0">
                    <a:pos x="0" y="153"/>
                  </a:cxn>
                  <a:cxn ang="0">
                    <a:pos x="1" y="154"/>
                  </a:cxn>
                  <a:cxn ang="0">
                    <a:pos x="2" y="156"/>
                  </a:cxn>
                  <a:cxn ang="0">
                    <a:pos x="3" y="157"/>
                  </a:cxn>
                  <a:cxn ang="0">
                    <a:pos x="5" y="157"/>
                  </a:cxn>
                  <a:cxn ang="0">
                    <a:pos x="8" y="156"/>
                  </a:cxn>
                  <a:cxn ang="0">
                    <a:pos x="8" y="156"/>
                  </a:cxn>
                  <a:cxn ang="0">
                    <a:pos x="33" y="140"/>
                  </a:cxn>
                  <a:cxn ang="0">
                    <a:pos x="58" y="122"/>
                  </a:cxn>
                  <a:cxn ang="0">
                    <a:pos x="82" y="105"/>
                  </a:cxn>
                  <a:cxn ang="0">
                    <a:pos x="106" y="85"/>
                  </a:cxn>
                  <a:cxn ang="0">
                    <a:pos x="106" y="85"/>
                  </a:cxn>
                  <a:cxn ang="0">
                    <a:pos x="129" y="66"/>
                  </a:cxn>
                  <a:cxn ang="0">
                    <a:pos x="152" y="44"/>
                  </a:cxn>
                  <a:cxn ang="0">
                    <a:pos x="163" y="35"/>
                  </a:cxn>
                  <a:cxn ang="0">
                    <a:pos x="176" y="25"/>
                  </a:cxn>
                  <a:cxn ang="0">
                    <a:pos x="188" y="17"/>
                  </a:cxn>
                  <a:cxn ang="0">
                    <a:pos x="202" y="10"/>
                  </a:cxn>
                  <a:cxn ang="0">
                    <a:pos x="202" y="10"/>
                  </a:cxn>
                  <a:cxn ang="0">
                    <a:pos x="204" y="9"/>
                  </a:cxn>
                  <a:cxn ang="0">
                    <a:pos x="204" y="7"/>
                  </a:cxn>
                  <a:cxn ang="0">
                    <a:pos x="204" y="5"/>
                  </a:cxn>
                  <a:cxn ang="0">
                    <a:pos x="204" y="4"/>
                  </a:cxn>
                  <a:cxn ang="0">
                    <a:pos x="201" y="1"/>
                  </a:cxn>
                  <a:cxn ang="0">
                    <a:pos x="199" y="0"/>
                  </a:cxn>
                  <a:cxn ang="0">
                    <a:pos x="198" y="1"/>
                  </a:cxn>
                  <a:cxn ang="0">
                    <a:pos x="198" y="1"/>
                  </a:cxn>
                </a:cxnLst>
                <a:rect l="0" t="0" r="r" b="b"/>
                <a:pathLst>
                  <a:path w="204" h="157">
                    <a:moveTo>
                      <a:pt x="198" y="1"/>
                    </a:moveTo>
                    <a:lnTo>
                      <a:pt x="198" y="1"/>
                    </a:lnTo>
                    <a:lnTo>
                      <a:pt x="185" y="8"/>
                    </a:lnTo>
                    <a:lnTo>
                      <a:pt x="174" y="15"/>
                    </a:lnTo>
                    <a:lnTo>
                      <a:pt x="162" y="23"/>
                    </a:lnTo>
                    <a:lnTo>
                      <a:pt x="152" y="31"/>
                    </a:lnTo>
                    <a:lnTo>
                      <a:pt x="131" y="50"/>
                    </a:lnTo>
                    <a:lnTo>
                      <a:pt x="112" y="69"/>
                    </a:lnTo>
                    <a:lnTo>
                      <a:pt x="112" y="69"/>
                    </a:lnTo>
                    <a:lnTo>
                      <a:pt x="86" y="90"/>
                    </a:lnTo>
                    <a:lnTo>
                      <a:pt x="59" y="111"/>
                    </a:lnTo>
                    <a:lnTo>
                      <a:pt x="31" y="130"/>
                    </a:lnTo>
                    <a:lnTo>
                      <a:pt x="2" y="148"/>
                    </a:lnTo>
                    <a:lnTo>
                      <a:pt x="2" y="148"/>
                    </a:lnTo>
                    <a:lnTo>
                      <a:pt x="1" y="149"/>
                    </a:lnTo>
                    <a:lnTo>
                      <a:pt x="0" y="151"/>
                    </a:lnTo>
                    <a:lnTo>
                      <a:pt x="0" y="153"/>
                    </a:lnTo>
                    <a:lnTo>
                      <a:pt x="1" y="154"/>
                    </a:lnTo>
                    <a:lnTo>
                      <a:pt x="2" y="156"/>
                    </a:lnTo>
                    <a:lnTo>
                      <a:pt x="3" y="157"/>
                    </a:lnTo>
                    <a:lnTo>
                      <a:pt x="5" y="157"/>
                    </a:lnTo>
                    <a:lnTo>
                      <a:pt x="8" y="156"/>
                    </a:lnTo>
                    <a:lnTo>
                      <a:pt x="8" y="156"/>
                    </a:lnTo>
                    <a:lnTo>
                      <a:pt x="33" y="140"/>
                    </a:lnTo>
                    <a:lnTo>
                      <a:pt x="58" y="122"/>
                    </a:lnTo>
                    <a:lnTo>
                      <a:pt x="82" y="105"/>
                    </a:lnTo>
                    <a:lnTo>
                      <a:pt x="106" y="85"/>
                    </a:lnTo>
                    <a:lnTo>
                      <a:pt x="106" y="85"/>
                    </a:lnTo>
                    <a:lnTo>
                      <a:pt x="129" y="66"/>
                    </a:lnTo>
                    <a:lnTo>
                      <a:pt x="152" y="44"/>
                    </a:lnTo>
                    <a:lnTo>
                      <a:pt x="163" y="35"/>
                    </a:lnTo>
                    <a:lnTo>
                      <a:pt x="176" y="25"/>
                    </a:lnTo>
                    <a:lnTo>
                      <a:pt x="188" y="17"/>
                    </a:lnTo>
                    <a:lnTo>
                      <a:pt x="202" y="10"/>
                    </a:lnTo>
                    <a:lnTo>
                      <a:pt x="202" y="10"/>
                    </a:lnTo>
                    <a:lnTo>
                      <a:pt x="204" y="9"/>
                    </a:lnTo>
                    <a:lnTo>
                      <a:pt x="204" y="7"/>
                    </a:lnTo>
                    <a:lnTo>
                      <a:pt x="204" y="5"/>
                    </a:lnTo>
                    <a:lnTo>
                      <a:pt x="204" y="4"/>
                    </a:lnTo>
                    <a:lnTo>
                      <a:pt x="201" y="1"/>
                    </a:lnTo>
                    <a:lnTo>
                      <a:pt x="199" y="0"/>
                    </a:lnTo>
                    <a:lnTo>
                      <a:pt x="198" y="1"/>
                    </a:lnTo>
                    <a:lnTo>
                      <a:pt x="19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Freeform 624">
                <a:extLst>
                  <a:ext uri="{FF2B5EF4-FFF2-40B4-BE49-F238E27FC236}">
                    <a16:creationId xmlns:a16="http://schemas.microsoft.com/office/drawing/2014/main" id="{48E6CC04-5C4C-4D9C-D43D-6B5E3932F8A1}"/>
                  </a:ext>
                </a:extLst>
              </p:cNvPr>
              <p:cNvSpPr/>
              <p:nvPr/>
            </p:nvSpPr>
            <p:spPr bwMode="auto">
              <a:xfrm>
                <a:off x="2516188" y="4152900"/>
                <a:ext cx="115888" cy="90488"/>
              </a:xfrm>
              <a:custGeom>
                <a:avLst/>
                <a:gdLst/>
                <a:ahLst/>
                <a:cxnLst>
                  <a:cxn ang="0">
                    <a:pos x="211" y="1"/>
                  </a:cxn>
                  <a:cxn ang="0">
                    <a:pos x="211" y="1"/>
                  </a:cxn>
                  <a:cxn ang="0">
                    <a:pos x="185" y="21"/>
                  </a:cxn>
                  <a:cxn ang="0">
                    <a:pos x="159" y="41"/>
                  </a:cxn>
                  <a:cxn ang="0">
                    <a:pos x="135" y="61"/>
                  </a:cxn>
                  <a:cxn ang="0">
                    <a:pos x="109" y="81"/>
                  </a:cxn>
                  <a:cxn ang="0">
                    <a:pos x="109" y="81"/>
                  </a:cxn>
                  <a:cxn ang="0">
                    <a:pos x="55" y="122"/>
                  </a:cxn>
                  <a:cxn ang="0">
                    <a:pos x="28" y="142"/>
                  </a:cxn>
                  <a:cxn ang="0">
                    <a:pos x="1" y="163"/>
                  </a:cxn>
                  <a:cxn ang="0">
                    <a:pos x="1" y="163"/>
                  </a:cxn>
                  <a:cxn ang="0">
                    <a:pos x="0" y="166"/>
                  </a:cxn>
                  <a:cxn ang="0">
                    <a:pos x="0" y="167"/>
                  </a:cxn>
                  <a:cxn ang="0">
                    <a:pos x="0" y="169"/>
                  </a:cxn>
                  <a:cxn ang="0">
                    <a:pos x="1" y="170"/>
                  </a:cxn>
                  <a:cxn ang="0">
                    <a:pos x="4" y="172"/>
                  </a:cxn>
                  <a:cxn ang="0">
                    <a:pos x="6" y="171"/>
                  </a:cxn>
                  <a:cxn ang="0">
                    <a:pos x="9" y="170"/>
                  </a:cxn>
                  <a:cxn ang="0">
                    <a:pos x="9" y="170"/>
                  </a:cxn>
                  <a:cxn ang="0">
                    <a:pos x="32" y="151"/>
                  </a:cxn>
                  <a:cxn ang="0">
                    <a:pos x="58" y="132"/>
                  </a:cxn>
                  <a:cxn ang="0">
                    <a:pos x="83" y="114"/>
                  </a:cxn>
                  <a:cxn ang="0">
                    <a:pos x="108" y="94"/>
                  </a:cxn>
                  <a:cxn ang="0">
                    <a:pos x="108" y="94"/>
                  </a:cxn>
                  <a:cxn ang="0">
                    <a:pos x="121" y="84"/>
                  </a:cxn>
                  <a:cxn ang="0">
                    <a:pos x="135" y="74"/>
                  </a:cxn>
                  <a:cxn ang="0">
                    <a:pos x="149" y="63"/>
                  </a:cxn>
                  <a:cxn ang="0">
                    <a:pos x="162" y="53"/>
                  </a:cxn>
                  <a:cxn ang="0">
                    <a:pos x="162" y="53"/>
                  </a:cxn>
                  <a:cxn ang="0">
                    <a:pos x="188" y="31"/>
                  </a:cxn>
                  <a:cxn ang="0">
                    <a:pos x="202" y="20"/>
                  </a:cxn>
                  <a:cxn ang="0">
                    <a:pos x="216" y="10"/>
                  </a:cxn>
                  <a:cxn ang="0">
                    <a:pos x="216" y="10"/>
                  </a:cxn>
                  <a:cxn ang="0">
                    <a:pos x="217" y="9"/>
                  </a:cxn>
                  <a:cxn ang="0">
                    <a:pos x="218" y="6"/>
                  </a:cxn>
                  <a:cxn ang="0">
                    <a:pos x="217" y="3"/>
                  </a:cxn>
                  <a:cxn ang="0">
                    <a:pos x="216" y="1"/>
                  </a:cxn>
                  <a:cxn ang="0">
                    <a:pos x="214" y="1"/>
                  </a:cxn>
                  <a:cxn ang="0">
                    <a:pos x="213" y="0"/>
                  </a:cxn>
                  <a:cxn ang="0">
                    <a:pos x="211" y="1"/>
                  </a:cxn>
                  <a:cxn ang="0">
                    <a:pos x="211" y="1"/>
                  </a:cxn>
                </a:cxnLst>
                <a:rect l="0" t="0" r="r" b="b"/>
                <a:pathLst>
                  <a:path w="218" h="172">
                    <a:moveTo>
                      <a:pt x="211" y="1"/>
                    </a:moveTo>
                    <a:lnTo>
                      <a:pt x="211" y="1"/>
                    </a:lnTo>
                    <a:lnTo>
                      <a:pt x="185" y="21"/>
                    </a:lnTo>
                    <a:lnTo>
                      <a:pt x="159" y="41"/>
                    </a:lnTo>
                    <a:lnTo>
                      <a:pt x="135" y="61"/>
                    </a:lnTo>
                    <a:lnTo>
                      <a:pt x="109" y="81"/>
                    </a:lnTo>
                    <a:lnTo>
                      <a:pt x="109" y="81"/>
                    </a:lnTo>
                    <a:lnTo>
                      <a:pt x="55" y="122"/>
                    </a:lnTo>
                    <a:lnTo>
                      <a:pt x="28" y="142"/>
                    </a:lnTo>
                    <a:lnTo>
                      <a:pt x="1" y="163"/>
                    </a:lnTo>
                    <a:lnTo>
                      <a:pt x="1" y="163"/>
                    </a:lnTo>
                    <a:lnTo>
                      <a:pt x="0" y="166"/>
                    </a:lnTo>
                    <a:lnTo>
                      <a:pt x="0" y="167"/>
                    </a:lnTo>
                    <a:lnTo>
                      <a:pt x="0" y="169"/>
                    </a:lnTo>
                    <a:lnTo>
                      <a:pt x="1" y="170"/>
                    </a:lnTo>
                    <a:lnTo>
                      <a:pt x="4" y="172"/>
                    </a:lnTo>
                    <a:lnTo>
                      <a:pt x="6" y="171"/>
                    </a:lnTo>
                    <a:lnTo>
                      <a:pt x="9" y="170"/>
                    </a:lnTo>
                    <a:lnTo>
                      <a:pt x="9" y="170"/>
                    </a:lnTo>
                    <a:lnTo>
                      <a:pt x="32" y="151"/>
                    </a:lnTo>
                    <a:lnTo>
                      <a:pt x="58" y="132"/>
                    </a:lnTo>
                    <a:lnTo>
                      <a:pt x="83" y="114"/>
                    </a:lnTo>
                    <a:lnTo>
                      <a:pt x="108" y="94"/>
                    </a:lnTo>
                    <a:lnTo>
                      <a:pt x="108" y="94"/>
                    </a:lnTo>
                    <a:lnTo>
                      <a:pt x="121" y="84"/>
                    </a:lnTo>
                    <a:lnTo>
                      <a:pt x="135" y="74"/>
                    </a:lnTo>
                    <a:lnTo>
                      <a:pt x="149" y="63"/>
                    </a:lnTo>
                    <a:lnTo>
                      <a:pt x="162" y="53"/>
                    </a:lnTo>
                    <a:lnTo>
                      <a:pt x="162" y="53"/>
                    </a:lnTo>
                    <a:lnTo>
                      <a:pt x="188" y="31"/>
                    </a:lnTo>
                    <a:lnTo>
                      <a:pt x="202" y="20"/>
                    </a:lnTo>
                    <a:lnTo>
                      <a:pt x="216" y="10"/>
                    </a:lnTo>
                    <a:lnTo>
                      <a:pt x="216" y="10"/>
                    </a:lnTo>
                    <a:lnTo>
                      <a:pt x="217" y="9"/>
                    </a:lnTo>
                    <a:lnTo>
                      <a:pt x="218" y="6"/>
                    </a:lnTo>
                    <a:lnTo>
                      <a:pt x="217" y="3"/>
                    </a:lnTo>
                    <a:lnTo>
                      <a:pt x="216" y="1"/>
                    </a:lnTo>
                    <a:lnTo>
                      <a:pt x="214" y="1"/>
                    </a:lnTo>
                    <a:lnTo>
                      <a:pt x="213" y="0"/>
                    </a:lnTo>
                    <a:lnTo>
                      <a:pt x="211" y="1"/>
                    </a:lnTo>
                    <a:lnTo>
                      <a:pt x="211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Freeform 625">
                <a:extLst>
                  <a:ext uri="{FF2B5EF4-FFF2-40B4-BE49-F238E27FC236}">
                    <a16:creationId xmlns:a16="http://schemas.microsoft.com/office/drawing/2014/main" id="{6E32AC9B-8EA8-3E79-77EB-A47215842BA4}"/>
                  </a:ext>
                </a:extLst>
              </p:cNvPr>
              <p:cNvSpPr/>
              <p:nvPr/>
            </p:nvSpPr>
            <p:spPr bwMode="auto">
              <a:xfrm>
                <a:off x="2566988" y="4149725"/>
                <a:ext cx="103188" cy="90488"/>
              </a:xfrm>
              <a:custGeom>
                <a:avLst/>
                <a:gdLst/>
                <a:ahLst/>
                <a:cxnLst>
                  <a:cxn ang="0">
                    <a:pos x="187" y="1"/>
                  </a:cxn>
                  <a:cxn ang="0">
                    <a:pos x="187" y="1"/>
                  </a:cxn>
                  <a:cxn ang="0">
                    <a:pos x="175" y="9"/>
                  </a:cxn>
                  <a:cxn ang="0">
                    <a:pos x="163" y="18"/>
                  </a:cxn>
                  <a:cxn ang="0">
                    <a:pos x="141" y="37"/>
                  </a:cxn>
                  <a:cxn ang="0">
                    <a:pos x="119" y="58"/>
                  </a:cxn>
                  <a:cxn ang="0">
                    <a:pos x="98" y="80"/>
                  </a:cxn>
                  <a:cxn ang="0">
                    <a:pos x="98" y="80"/>
                  </a:cxn>
                  <a:cxn ang="0">
                    <a:pos x="87" y="90"/>
                  </a:cxn>
                  <a:cxn ang="0">
                    <a:pos x="76" y="101"/>
                  </a:cxn>
                  <a:cxn ang="0">
                    <a:pos x="50" y="121"/>
                  </a:cxn>
                  <a:cxn ang="0">
                    <a:pos x="25" y="142"/>
                  </a:cxn>
                  <a:cxn ang="0">
                    <a:pos x="13" y="152"/>
                  </a:cxn>
                  <a:cxn ang="0">
                    <a:pos x="1" y="162"/>
                  </a:cxn>
                  <a:cxn ang="0">
                    <a:pos x="1" y="162"/>
                  </a:cxn>
                  <a:cxn ang="0">
                    <a:pos x="0" y="164"/>
                  </a:cxn>
                  <a:cxn ang="0">
                    <a:pos x="0" y="166"/>
                  </a:cxn>
                  <a:cxn ang="0">
                    <a:pos x="0" y="167"/>
                  </a:cxn>
                  <a:cxn ang="0">
                    <a:pos x="1" y="170"/>
                  </a:cxn>
                  <a:cxn ang="0">
                    <a:pos x="2" y="171"/>
                  </a:cxn>
                  <a:cxn ang="0">
                    <a:pos x="4" y="171"/>
                  </a:cxn>
                  <a:cxn ang="0">
                    <a:pos x="6" y="171"/>
                  </a:cxn>
                  <a:cxn ang="0">
                    <a:pos x="8" y="170"/>
                  </a:cxn>
                  <a:cxn ang="0">
                    <a:pos x="8" y="170"/>
                  </a:cxn>
                  <a:cxn ang="0">
                    <a:pos x="19" y="159"/>
                  </a:cxn>
                  <a:cxn ang="0">
                    <a:pos x="30" y="150"/>
                  </a:cxn>
                  <a:cxn ang="0">
                    <a:pos x="54" y="131"/>
                  </a:cxn>
                  <a:cxn ang="0">
                    <a:pos x="78" y="112"/>
                  </a:cxn>
                  <a:cxn ang="0">
                    <a:pos x="88" y="102"/>
                  </a:cxn>
                  <a:cxn ang="0">
                    <a:pos x="99" y="92"/>
                  </a:cxn>
                  <a:cxn ang="0">
                    <a:pos x="99" y="92"/>
                  </a:cxn>
                  <a:cxn ang="0">
                    <a:pos x="121" y="69"/>
                  </a:cxn>
                  <a:cxn ang="0">
                    <a:pos x="144" y="48"/>
                  </a:cxn>
                  <a:cxn ang="0">
                    <a:pos x="167" y="27"/>
                  </a:cxn>
                  <a:cxn ang="0">
                    <a:pos x="179" y="18"/>
                  </a:cxn>
                  <a:cxn ang="0">
                    <a:pos x="191" y="9"/>
                  </a:cxn>
                  <a:cxn ang="0">
                    <a:pos x="191" y="9"/>
                  </a:cxn>
                  <a:cxn ang="0">
                    <a:pos x="193" y="7"/>
                  </a:cxn>
                  <a:cxn ang="0">
                    <a:pos x="194" y="6"/>
                  </a:cxn>
                  <a:cxn ang="0">
                    <a:pos x="193" y="4"/>
                  </a:cxn>
                  <a:cxn ang="0">
                    <a:pos x="193" y="2"/>
                  </a:cxn>
                  <a:cxn ang="0">
                    <a:pos x="192" y="1"/>
                  </a:cxn>
                  <a:cxn ang="0">
                    <a:pos x="190" y="0"/>
                  </a:cxn>
                  <a:cxn ang="0">
                    <a:pos x="189" y="0"/>
                  </a:cxn>
                  <a:cxn ang="0">
                    <a:pos x="187" y="1"/>
                  </a:cxn>
                  <a:cxn ang="0">
                    <a:pos x="187" y="1"/>
                  </a:cxn>
                </a:cxnLst>
                <a:rect l="0" t="0" r="r" b="b"/>
                <a:pathLst>
                  <a:path w="194" h="171">
                    <a:moveTo>
                      <a:pt x="187" y="1"/>
                    </a:moveTo>
                    <a:lnTo>
                      <a:pt x="187" y="1"/>
                    </a:lnTo>
                    <a:lnTo>
                      <a:pt x="175" y="9"/>
                    </a:lnTo>
                    <a:lnTo>
                      <a:pt x="163" y="18"/>
                    </a:lnTo>
                    <a:lnTo>
                      <a:pt x="141" y="37"/>
                    </a:lnTo>
                    <a:lnTo>
                      <a:pt x="119" y="58"/>
                    </a:lnTo>
                    <a:lnTo>
                      <a:pt x="98" y="80"/>
                    </a:lnTo>
                    <a:lnTo>
                      <a:pt x="98" y="80"/>
                    </a:lnTo>
                    <a:lnTo>
                      <a:pt x="87" y="90"/>
                    </a:lnTo>
                    <a:lnTo>
                      <a:pt x="76" y="101"/>
                    </a:lnTo>
                    <a:lnTo>
                      <a:pt x="50" y="121"/>
                    </a:lnTo>
                    <a:lnTo>
                      <a:pt x="25" y="142"/>
                    </a:lnTo>
                    <a:lnTo>
                      <a:pt x="13" y="152"/>
                    </a:lnTo>
                    <a:lnTo>
                      <a:pt x="1" y="162"/>
                    </a:lnTo>
                    <a:lnTo>
                      <a:pt x="1" y="162"/>
                    </a:lnTo>
                    <a:lnTo>
                      <a:pt x="0" y="164"/>
                    </a:lnTo>
                    <a:lnTo>
                      <a:pt x="0" y="166"/>
                    </a:lnTo>
                    <a:lnTo>
                      <a:pt x="0" y="167"/>
                    </a:lnTo>
                    <a:lnTo>
                      <a:pt x="1" y="170"/>
                    </a:lnTo>
                    <a:lnTo>
                      <a:pt x="2" y="171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8" y="170"/>
                    </a:lnTo>
                    <a:lnTo>
                      <a:pt x="8" y="170"/>
                    </a:lnTo>
                    <a:lnTo>
                      <a:pt x="19" y="159"/>
                    </a:lnTo>
                    <a:lnTo>
                      <a:pt x="30" y="150"/>
                    </a:lnTo>
                    <a:lnTo>
                      <a:pt x="54" y="131"/>
                    </a:lnTo>
                    <a:lnTo>
                      <a:pt x="78" y="112"/>
                    </a:lnTo>
                    <a:lnTo>
                      <a:pt x="88" y="102"/>
                    </a:lnTo>
                    <a:lnTo>
                      <a:pt x="99" y="92"/>
                    </a:lnTo>
                    <a:lnTo>
                      <a:pt x="99" y="92"/>
                    </a:lnTo>
                    <a:lnTo>
                      <a:pt x="121" y="69"/>
                    </a:lnTo>
                    <a:lnTo>
                      <a:pt x="144" y="48"/>
                    </a:lnTo>
                    <a:lnTo>
                      <a:pt x="167" y="27"/>
                    </a:lnTo>
                    <a:lnTo>
                      <a:pt x="179" y="18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3" y="7"/>
                    </a:lnTo>
                    <a:lnTo>
                      <a:pt x="194" y="6"/>
                    </a:lnTo>
                    <a:lnTo>
                      <a:pt x="193" y="4"/>
                    </a:lnTo>
                    <a:lnTo>
                      <a:pt x="193" y="2"/>
                    </a:lnTo>
                    <a:lnTo>
                      <a:pt x="192" y="1"/>
                    </a:lnTo>
                    <a:lnTo>
                      <a:pt x="190" y="0"/>
                    </a:lnTo>
                    <a:lnTo>
                      <a:pt x="189" y="0"/>
                    </a:lnTo>
                    <a:lnTo>
                      <a:pt x="187" y="1"/>
                    </a:lnTo>
                    <a:lnTo>
                      <a:pt x="187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" name="Freeform 626">
                <a:extLst>
                  <a:ext uri="{FF2B5EF4-FFF2-40B4-BE49-F238E27FC236}">
                    <a16:creationId xmlns:a16="http://schemas.microsoft.com/office/drawing/2014/main" id="{0D99CB11-1EC6-1FB4-3350-920F8A790724}"/>
                  </a:ext>
                </a:extLst>
              </p:cNvPr>
              <p:cNvSpPr/>
              <p:nvPr/>
            </p:nvSpPr>
            <p:spPr bwMode="auto">
              <a:xfrm>
                <a:off x="2616201" y="4148138"/>
                <a:ext cx="111125" cy="95250"/>
              </a:xfrm>
              <a:custGeom>
                <a:avLst/>
                <a:gdLst/>
                <a:ahLst/>
                <a:cxnLst>
                  <a:cxn ang="0">
                    <a:pos x="203" y="1"/>
                  </a:cxn>
                  <a:cxn ang="0">
                    <a:pos x="203" y="1"/>
                  </a:cxn>
                  <a:cxn ang="0">
                    <a:pos x="189" y="7"/>
                  </a:cxn>
                  <a:cxn ang="0">
                    <a:pos x="176" y="15"/>
                  </a:cxn>
                  <a:cxn ang="0">
                    <a:pos x="163" y="25"/>
                  </a:cxn>
                  <a:cxn ang="0">
                    <a:pos x="151" y="35"/>
                  </a:cxn>
                  <a:cxn ang="0">
                    <a:pos x="127" y="58"/>
                  </a:cxn>
                  <a:cxn ang="0">
                    <a:pos x="105" y="80"/>
                  </a:cxn>
                  <a:cxn ang="0">
                    <a:pos x="105" y="80"/>
                  </a:cxn>
                  <a:cxn ang="0">
                    <a:pos x="93" y="91"/>
                  </a:cxn>
                  <a:cxn ang="0">
                    <a:pos x="82" y="103"/>
                  </a:cxn>
                  <a:cxn ang="0">
                    <a:pos x="69" y="115"/>
                  </a:cxn>
                  <a:cxn ang="0">
                    <a:pos x="58" y="126"/>
                  </a:cxn>
                  <a:cxn ang="0">
                    <a:pos x="58" y="126"/>
                  </a:cxn>
                  <a:cxn ang="0">
                    <a:pos x="30" y="150"/>
                  </a:cxn>
                  <a:cxn ang="0">
                    <a:pos x="2" y="172"/>
                  </a:cxn>
                  <a:cxn ang="0">
                    <a:pos x="2" y="172"/>
                  </a:cxn>
                  <a:cxn ang="0">
                    <a:pos x="0" y="175"/>
                  </a:cxn>
                  <a:cxn ang="0">
                    <a:pos x="0" y="176"/>
                  </a:cxn>
                  <a:cxn ang="0">
                    <a:pos x="1" y="178"/>
                  </a:cxn>
                  <a:cxn ang="0">
                    <a:pos x="2" y="179"/>
                  </a:cxn>
                  <a:cxn ang="0">
                    <a:pos x="5" y="181"/>
                  </a:cxn>
                  <a:cxn ang="0">
                    <a:pos x="6" y="180"/>
                  </a:cxn>
                  <a:cxn ang="0">
                    <a:pos x="9" y="179"/>
                  </a:cxn>
                  <a:cxn ang="0">
                    <a:pos x="9" y="179"/>
                  </a:cxn>
                  <a:cxn ang="0">
                    <a:pos x="55" y="140"/>
                  </a:cxn>
                  <a:cxn ang="0">
                    <a:pos x="78" y="121"/>
                  </a:cxn>
                  <a:cxn ang="0">
                    <a:pos x="88" y="109"/>
                  </a:cxn>
                  <a:cxn ang="0">
                    <a:pos x="98" y="98"/>
                  </a:cxn>
                  <a:cxn ang="0">
                    <a:pos x="98" y="98"/>
                  </a:cxn>
                  <a:cxn ang="0">
                    <a:pos x="110" y="88"/>
                  </a:cxn>
                  <a:cxn ang="0">
                    <a:pos x="121" y="77"/>
                  </a:cxn>
                  <a:cxn ang="0">
                    <a:pos x="144" y="57"/>
                  </a:cxn>
                  <a:cxn ang="0">
                    <a:pos x="144" y="57"/>
                  </a:cxn>
                  <a:cxn ang="0">
                    <a:pos x="158" y="43"/>
                  </a:cxn>
                  <a:cxn ang="0">
                    <a:pos x="173" y="30"/>
                  </a:cxn>
                  <a:cxn ang="0">
                    <a:pos x="180" y="24"/>
                  </a:cxn>
                  <a:cxn ang="0">
                    <a:pos x="188" y="19"/>
                  </a:cxn>
                  <a:cxn ang="0">
                    <a:pos x="197" y="13"/>
                  </a:cxn>
                  <a:cxn ang="0">
                    <a:pos x="206" y="9"/>
                  </a:cxn>
                  <a:cxn ang="0">
                    <a:pos x="206" y="9"/>
                  </a:cxn>
                  <a:cxn ang="0">
                    <a:pos x="208" y="8"/>
                  </a:cxn>
                  <a:cxn ang="0">
                    <a:pos x="209" y="7"/>
                  </a:cxn>
                  <a:cxn ang="0">
                    <a:pos x="209" y="3"/>
                  </a:cxn>
                  <a:cxn ang="0">
                    <a:pos x="208" y="2"/>
                  </a:cxn>
                  <a:cxn ang="0">
                    <a:pos x="207" y="1"/>
                  </a:cxn>
                  <a:cxn ang="0">
                    <a:pos x="205" y="0"/>
                  </a:cxn>
                  <a:cxn ang="0">
                    <a:pos x="203" y="1"/>
                  </a:cxn>
                  <a:cxn ang="0">
                    <a:pos x="203" y="1"/>
                  </a:cxn>
                </a:cxnLst>
                <a:rect l="0" t="0" r="r" b="b"/>
                <a:pathLst>
                  <a:path w="209" h="181">
                    <a:moveTo>
                      <a:pt x="203" y="1"/>
                    </a:moveTo>
                    <a:lnTo>
                      <a:pt x="203" y="1"/>
                    </a:lnTo>
                    <a:lnTo>
                      <a:pt x="189" y="7"/>
                    </a:lnTo>
                    <a:lnTo>
                      <a:pt x="176" y="15"/>
                    </a:lnTo>
                    <a:lnTo>
                      <a:pt x="163" y="25"/>
                    </a:lnTo>
                    <a:lnTo>
                      <a:pt x="151" y="35"/>
                    </a:lnTo>
                    <a:lnTo>
                      <a:pt x="127" y="58"/>
                    </a:lnTo>
                    <a:lnTo>
                      <a:pt x="105" y="80"/>
                    </a:lnTo>
                    <a:lnTo>
                      <a:pt x="105" y="80"/>
                    </a:lnTo>
                    <a:lnTo>
                      <a:pt x="93" y="91"/>
                    </a:lnTo>
                    <a:lnTo>
                      <a:pt x="82" y="103"/>
                    </a:lnTo>
                    <a:lnTo>
                      <a:pt x="69" y="115"/>
                    </a:lnTo>
                    <a:lnTo>
                      <a:pt x="58" y="126"/>
                    </a:lnTo>
                    <a:lnTo>
                      <a:pt x="58" y="126"/>
                    </a:lnTo>
                    <a:lnTo>
                      <a:pt x="30" y="150"/>
                    </a:lnTo>
                    <a:lnTo>
                      <a:pt x="2" y="172"/>
                    </a:lnTo>
                    <a:lnTo>
                      <a:pt x="2" y="172"/>
                    </a:lnTo>
                    <a:lnTo>
                      <a:pt x="0" y="175"/>
                    </a:lnTo>
                    <a:lnTo>
                      <a:pt x="0" y="176"/>
                    </a:lnTo>
                    <a:lnTo>
                      <a:pt x="1" y="178"/>
                    </a:lnTo>
                    <a:lnTo>
                      <a:pt x="2" y="179"/>
                    </a:lnTo>
                    <a:lnTo>
                      <a:pt x="5" y="181"/>
                    </a:lnTo>
                    <a:lnTo>
                      <a:pt x="6" y="180"/>
                    </a:lnTo>
                    <a:lnTo>
                      <a:pt x="9" y="179"/>
                    </a:lnTo>
                    <a:lnTo>
                      <a:pt x="9" y="179"/>
                    </a:lnTo>
                    <a:lnTo>
                      <a:pt x="55" y="140"/>
                    </a:lnTo>
                    <a:lnTo>
                      <a:pt x="78" y="121"/>
                    </a:lnTo>
                    <a:lnTo>
                      <a:pt x="88" y="109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110" y="88"/>
                    </a:lnTo>
                    <a:lnTo>
                      <a:pt x="121" y="77"/>
                    </a:lnTo>
                    <a:lnTo>
                      <a:pt x="144" y="57"/>
                    </a:lnTo>
                    <a:lnTo>
                      <a:pt x="144" y="57"/>
                    </a:lnTo>
                    <a:lnTo>
                      <a:pt x="158" y="43"/>
                    </a:lnTo>
                    <a:lnTo>
                      <a:pt x="173" y="30"/>
                    </a:lnTo>
                    <a:lnTo>
                      <a:pt x="180" y="24"/>
                    </a:lnTo>
                    <a:lnTo>
                      <a:pt x="188" y="19"/>
                    </a:lnTo>
                    <a:lnTo>
                      <a:pt x="197" y="13"/>
                    </a:lnTo>
                    <a:lnTo>
                      <a:pt x="206" y="9"/>
                    </a:lnTo>
                    <a:lnTo>
                      <a:pt x="206" y="9"/>
                    </a:lnTo>
                    <a:lnTo>
                      <a:pt x="208" y="8"/>
                    </a:lnTo>
                    <a:lnTo>
                      <a:pt x="209" y="7"/>
                    </a:lnTo>
                    <a:lnTo>
                      <a:pt x="209" y="3"/>
                    </a:lnTo>
                    <a:lnTo>
                      <a:pt x="208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1"/>
                    </a:lnTo>
                    <a:lnTo>
                      <a:pt x="20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" name="Freeform 627">
                <a:extLst>
                  <a:ext uri="{FF2B5EF4-FFF2-40B4-BE49-F238E27FC236}">
                    <a16:creationId xmlns:a16="http://schemas.microsoft.com/office/drawing/2014/main" id="{FE2DFE70-7972-90E1-74AD-F6FEA8E4E229}"/>
                  </a:ext>
                </a:extLst>
              </p:cNvPr>
              <p:cNvSpPr/>
              <p:nvPr/>
            </p:nvSpPr>
            <p:spPr bwMode="auto">
              <a:xfrm>
                <a:off x="2654301" y="4165600"/>
                <a:ext cx="101600" cy="84138"/>
              </a:xfrm>
              <a:custGeom>
                <a:avLst/>
                <a:gdLst/>
                <a:ahLst/>
                <a:cxnLst>
                  <a:cxn ang="0">
                    <a:pos x="182" y="1"/>
                  </a:cxn>
                  <a:cxn ang="0">
                    <a:pos x="182" y="1"/>
                  </a:cxn>
                  <a:cxn ang="0">
                    <a:pos x="158" y="18"/>
                  </a:cxn>
                  <a:cxn ang="0">
                    <a:pos x="133" y="34"/>
                  </a:cxn>
                  <a:cxn ang="0">
                    <a:pos x="110" y="53"/>
                  </a:cxn>
                  <a:cxn ang="0">
                    <a:pos x="87" y="72"/>
                  </a:cxn>
                  <a:cxn ang="0">
                    <a:pos x="87" y="72"/>
                  </a:cxn>
                  <a:cxn ang="0">
                    <a:pos x="65" y="92"/>
                  </a:cxn>
                  <a:cxn ang="0">
                    <a:pos x="42" y="112"/>
                  </a:cxn>
                  <a:cxn ang="0">
                    <a:pos x="31" y="122"/>
                  </a:cxn>
                  <a:cxn ang="0">
                    <a:pos x="20" y="132"/>
                  </a:cxn>
                  <a:cxn ang="0">
                    <a:pos x="10" y="143"/>
                  </a:cxn>
                  <a:cxn ang="0">
                    <a:pos x="1" y="155"/>
                  </a:cxn>
                  <a:cxn ang="0">
                    <a:pos x="1" y="155"/>
                  </a:cxn>
                  <a:cxn ang="0">
                    <a:pos x="0" y="156"/>
                  </a:cxn>
                  <a:cxn ang="0">
                    <a:pos x="0" y="158"/>
                  </a:cxn>
                  <a:cxn ang="0">
                    <a:pos x="1" y="159"/>
                  </a:cxn>
                  <a:cxn ang="0">
                    <a:pos x="2" y="161"/>
                  </a:cxn>
                  <a:cxn ang="0">
                    <a:pos x="6" y="161"/>
                  </a:cxn>
                  <a:cxn ang="0">
                    <a:pos x="7" y="161"/>
                  </a:cxn>
                  <a:cxn ang="0">
                    <a:pos x="9" y="159"/>
                  </a:cxn>
                  <a:cxn ang="0">
                    <a:pos x="9" y="159"/>
                  </a:cxn>
                  <a:cxn ang="0">
                    <a:pos x="17" y="149"/>
                  </a:cxn>
                  <a:cxn ang="0">
                    <a:pos x="26" y="138"/>
                  </a:cxn>
                  <a:cxn ang="0">
                    <a:pos x="47" y="121"/>
                  </a:cxn>
                  <a:cxn ang="0">
                    <a:pos x="68" y="103"/>
                  </a:cxn>
                  <a:cxn ang="0">
                    <a:pos x="88" y="85"/>
                  </a:cxn>
                  <a:cxn ang="0">
                    <a:pos x="88" y="85"/>
                  </a:cxn>
                  <a:cxn ang="0">
                    <a:pos x="111" y="64"/>
                  </a:cxn>
                  <a:cxn ang="0">
                    <a:pos x="136" y="44"/>
                  </a:cxn>
                  <a:cxn ang="0">
                    <a:pos x="161" y="27"/>
                  </a:cxn>
                  <a:cxn ang="0">
                    <a:pos x="188" y="9"/>
                  </a:cxn>
                  <a:cxn ang="0">
                    <a:pos x="188" y="9"/>
                  </a:cxn>
                  <a:cxn ang="0">
                    <a:pos x="189" y="8"/>
                  </a:cxn>
                  <a:cxn ang="0">
                    <a:pos x="190" y="6"/>
                  </a:cxn>
                  <a:cxn ang="0">
                    <a:pos x="190" y="4"/>
                  </a:cxn>
                  <a:cxn ang="0">
                    <a:pos x="189" y="3"/>
                  </a:cxn>
                  <a:cxn ang="0">
                    <a:pos x="188" y="1"/>
                  </a:cxn>
                  <a:cxn ang="0">
                    <a:pos x="185" y="1"/>
                  </a:cxn>
                  <a:cxn ang="0">
                    <a:pos x="184" y="0"/>
                  </a:cxn>
                  <a:cxn ang="0">
                    <a:pos x="182" y="1"/>
                  </a:cxn>
                  <a:cxn ang="0">
                    <a:pos x="182" y="1"/>
                  </a:cxn>
                </a:cxnLst>
                <a:rect l="0" t="0" r="r" b="b"/>
                <a:pathLst>
                  <a:path w="190" h="161">
                    <a:moveTo>
                      <a:pt x="182" y="1"/>
                    </a:moveTo>
                    <a:lnTo>
                      <a:pt x="182" y="1"/>
                    </a:lnTo>
                    <a:lnTo>
                      <a:pt x="158" y="18"/>
                    </a:lnTo>
                    <a:lnTo>
                      <a:pt x="133" y="34"/>
                    </a:lnTo>
                    <a:lnTo>
                      <a:pt x="110" y="53"/>
                    </a:lnTo>
                    <a:lnTo>
                      <a:pt x="87" y="72"/>
                    </a:lnTo>
                    <a:lnTo>
                      <a:pt x="87" y="72"/>
                    </a:lnTo>
                    <a:lnTo>
                      <a:pt x="65" y="92"/>
                    </a:lnTo>
                    <a:lnTo>
                      <a:pt x="42" y="112"/>
                    </a:lnTo>
                    <a:lnTo>
                      <a:pt x="31" y="122"/>
                    </a:lnTo>
                    <a:lnTo>
                      <a:pt x="20" y="132"/>
                    </a:lnTo>
                    <a:lnTo>
                      <a:pt x="10" y="143"/>
                    </a:lnTo>
                    <a:lnTo>
                      <a:pt x="1" y="155"/>
                    </a:lnTo>
                    <a:lnTo>
                      <a:pt x="1" y="155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1" y="159"/>
                    </a:lnTo>
                    <a:lnTo>
                      <a:pt x="2" y="161"/>
                    </a:lnTo>
                    <a:lnTo>
                      <a:pt x="6" y="161"/>
                    </a:lnTo>
                    <a:lnTo>
                      <a:pt x="7" y="161"/>
                    </a:lnTo>
                    <a:lnTo>
                      <a:pt x="9" y="159"/>
                    </a:lnTo>
                    <a:lnTo>
                      <a:pt x="9" y="159"/>
                    </a:lnTo>
                    <a:lnTo>
                      <a:pt x="17" y="149"/>
                    </a:lnTo>
                    <a:lnTo>
                      <a:pt x="26" y="138"/>
                    </a:lnTo>
                    <a:lnTo>
                      <a:pt x="47" y="121"/>
                    </a:lnTo>
                    <a:lnTo>
                      <a:pt x="68" y="103"/>
                    </a:lnTo>
                    <a:lnTo>
                      <a:pt x="88" y="85"/>
                    </a:lnTo>
                    <a:lnTo>
                      <a:pt x="88" y="85"/>
                    </a:lnTo>
                    <a:lnTo>
                      <a:pt x="111" y="64"/>
                    </a:lnTo>
                    <a:lnTo>
                      <a:pt x="136" y="44"/>
                    </a:lnTo>
                    <a:lnTo>
                      <a:pt x="161" y="27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9" y="8"/>
                    </a:lnTo>
                    <a:lnTo>
                      <a:pt x="190" y="6"/>
                    </a:lnTo>
                    <a:lnTo>
                      <a:pt x="190" y="4"/>
                    </a:lnTo>
                    <a:lnTo>
                      <a:pt x="189" y="3"/>
                    </a:lnTo>
                    <a:lnTo>
                      <a:pt x="188" y="1"/>
                    </a:lnTo>
                    <a:lnTo>
                      <a:pt x="185" y="1"/>
                    </a:lnTo>
                    <a:lnTo>
                      <a:pt x="184" y="0"/>
                    </a:lnTo>
                    <a:lnTo>
                      <a:pt x="182" y="1"/>
                    </a:lnTo>
                    <a:lnTo>
                      <a:pt x="18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628">
                <a:extLst>
                  <a:ext uri="{FF2B5EF4-FFF2-40B4-BE49-F238E27FC236}">
                    <a16:creationId xmlns:a16="http://schemas.microsoft.com/office/drawing/2014/main" id="{808642DD-5744-3FFC-BE36-E5ACD97573DD}"/>
                  </a:ext>
                </a:extLst>
              </p:cNvPr>
              <p:cNvSpPr/>
              <p:nvPr/>
            </p:nvSpPr>
            <p:spPr bwMode="auto">
              <a:xfrm>
                <a:off x="2687638" y="4197350"/>
                <a:ext cx="60325" cy="53975"/>
              </a:xfrm>
              <a:custGeom>
                <a:avLst/>
                <a:gdLst/>
                <a:ahLst/>
                <a:cxnLst>
                  <a:cxn ang="0">
                    <a:pos x="106" y="1"/>
                  </a:cxn>
                  <a:cxn ang="0">
                    <a:pos x="106" y="1"/>
                  </a:cxn>
                  <a:cxn ang="0">
                    <a:pos x="91" y="9"/>
                  </a:cxn>
                  <a:cxn ang="0">
                    <a:pos x="78" y="19"/>
                  </a:cxn>
                  <a:cxn ang="0">
                    <a:pos x="65" y="29"/>
                  </a:cxn>
                  <a:cxn ang="0">
                    <a:pos x="52" y="40"/>
                  </a:cxn>
                  <a:cxn ang="0">
                    <a:pos x="29" y="63"/>
                  </a:cxn>
                  <a:cxn ang="0">
                    <a:pos x="29" y="63"/>
                  </a:cxn>
                  <a:cxn ang="0">
                    <a:pos x="16" y="77"/>
                  </a:cxn>
                  <a:cxn ang="0">
                    <a:pos x="10" y="85"/>
                  </a:cxn>
                  <a:cxn ang="0">
                    <a:pos x="2" y="91"/>
                  </a:cxn>
                  <a:cxn ang="0">
                    <a:pos x="2" y="91"/>
                  </a:cxn>
                  <a:cxn ang="0">
                    <a:pos x="1" y="92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1" y="97"/>
                  </a:cxn>
                  <a:cxn ang="0">
                    <a:pos x="2" y="99"/>
                  </a:cxn>
                  <a:cxn ang="0">
                    <a:pos x="3" y="100"/>
                  </a:cxn>
                  <a:cxn ang="0">
                    <a:pos x="5" y="100"/>
                  </a:cxn>
                  <a:cxn ang="0">
                    <a:pos x="7" y="99"/>
                  </a:cxn>
                  <a:cxn ang="0">
                    <a:pos x="7" y="99"/>
                  </a:cxn>
                  <a:cxn ang="0">
                    <a:pos x="13" y="95"/>
                  </a:cxn>
                  <a:cxn ang="0">
                    <a:pos x="18" y="90"/>
                  </a:cxn>
                  <a:cxn ang="0">
                    <a:pos x="29" y="79"/>
                  </a:cxn>
                  <a:cxn ang="0">
                    <a:pos x="40" y="67"/>
                  </a:cxn>
                  <a:cxn ang="0">
                    <a:pos x="50" y="56"/>
                  </a:cxn>
                  <a:cxn ang="0">
                    <a:pos x="50" y="56"/>
                  </a:cxn>
                  <a:cxn ang="0">
                    <a:pos x="64" y="42"/>
                  </a:cxn>
                  <a:cxn ang="0">
                    <a:pos x="78" y="30"/>
                  </a:cxn>
                  <a:cxn ang="0">
                    <a:pos x="94" y="19"/>
                  </a:cxn>
                  <a:cxn ang="0">
                    <a:pos x="111" y="9"/>
                  </a:cxn>
                  <a:cxn ang="0">
                    <a:pos x="111" y="9"/>
                  </a:cxn>
                  <a:cxn ang="0">
                    <a:pos x="112" y="8"/>
                  </a:cxn>
                  <a:cxn ang="0">
                    <a:pos x="113" y="6"/>
                  </a:cxn>
                  <a:cxn ang="0">
                    <a:pos x="113" y="4"/>
                  </a:cxn>
                  <a:cxn ang="0">
                    <a:pos x="112" y="3"/>
                  </a:cxn>
                  <a:cxn ang="0">
                    <a:pos x="111" y="1"/>
                  </a:cxn>
                  <a:cxn ang="0">
                    <a:pos x="110" y="1"/>
                  </a:cxn>
                  <a:cxn ang="0">
                    <a:pos x="108" y="0"/>
                  </a:cxn>
                  <a:cxn ang="0">
                    <a:pos x="106" y="1"/>
                  </a:cxn>
                  <a:cxn ang="0">
                    <a:pos x="106" y="1"/>
                  </a:cxn>
                </a:cxnLst>
                <a:rect l="0" t="0" r="r" b="b"/>
                <a:pathLst>
                  <a:path w="113" h="100">
                    <a:moveTo>
                      <a:pt x="106" y="1"/>
                    </a:moveTo>
                    <a:lnTo>
                      <a:pt x="106" y="1"/>
                    </a:lnTo>
                    <a:lnTo>
                      <a:pt x="91" y="9"/>
                    </a:lnTo>
                    <a:lnTo>
                      <a:pt x="78" y="19"/>
                    </a:lnTo>
                    <a:lnTo>
                      <a:pt x="65" y="29"/>
                    </a:lnTo>
                    <a:lnTo>
                      <a:pt x="52" y="40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16" y="77"/>
                    </a:lnTo>
                    <a:lnTo>
                      <a:pt x="10" y="85"/>
                    </a:lnTo>
                    <a:lnTo>
                      <a:pt x="2" y="91"/>
                    </a:lnTo>
                    <a:lnTo>
                      <a:pt x="2" y="91"/>
                    </a:lnTo>
                    <a:lnTo>
                      <a:pt x="1" y="92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1" y="97"/>
                    </a:lnTo>
                    <a:lnTo>
                      <a:pt x="2" y="99"/>
                    </a:lnTo>
                    <a:lnTo>
                      <a:pt x="3" y="100"/>
                    </a:lnTo>
                    <a:lnTo>
                      <a:pt x="5" y="100"/>
                    </a:lnTo>
                    <a:lnTo>
                      <a:pt x="7" y="99"/>
                    </a:lnTo>
                    <a:lnTo>
                      <a:pt x="7" y="99"/>
                    </a:lnTo>
                    <a:lnTo>
                      <a:pt x="13" y="95"/>
                    </a:lnTo>
                    <a:lnTo>
                      <a:pt x="18" y="90"/>
                    </a:lnTo>
                    <a:lnTo>
                      <a:pt x="29" y="79"/>
                    </a:lnTo>
                    <a:lnTo>
                      <a:pt x="40" y="67"/>
                    </a:lnTo>
                    <a:lnTo>
                      <a:pt x="50" y="56"/>
                    </a:lnTo>
                    <a:lnTo>
                      <a:pt x="50" y="56"/>
                    </a:lnTo>
                    <a:lnTo>
                      <a:pt x="64" y="42"/>
                    </a:lnTo>
                    <a:lnTo>
                      <a:pt x="78" y="30"/>
                    </a:lnTo>
                    <a:lnTo>
                      <a:pt x="94" y="19"/>
                    </a:lnTo>
                    <a:lnTo>
                      <a:pt x="111" y="9"/>
                    </a:lnTo>
                    <a:lnTo>
                      <a:pt x="111" y="9"/>
                    </a:lnTo>
                    <a:lnTo>
                      <a:pt x="112" y="8"/>
                    </a:lnTo>
                    <a:lnTo>
                      <a:pt x="113" y="6"/>
                    </a:lnTo>
                    <a:lnTo>
                      <a:pt x="113" y="4"/>
                    </a:lnTo>
                    <a:lnTo>
                      <a:pt x="112" y="3"/>
                    </a:lnTo>
                    <a:lnTo>
                      <a:pt x="111" y="1"/>
                    </a:lnTo>
                    <a:lnTo>
                      <a:pt x="110" y="1"/>
                    </a:lnTo>
                    <a:lnTo>
                      <a:pt x="108" y="0"/>
                    </a:lnTo>
                    <a:lnTo>
                      <a:pt x="106" y="1"/>
                    </a:lnTo>
                    <a:lnTo>
                      <a:pt x="10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629">
                <a:extLst>
                  <a:ext uri="{FF2B5EF4-FFF2-40B4-BE49-F238E27FC236}">
                    <a16:creationId xmlns:a16="http://schemas.microsoft.com/office/drawing/2014/main" id="{EA70BA8B-EE5A-4F57-0B8C-2A588220B380}"/>
                  </a:ext>
                </a:extLst>
              </p:cNvPr>
              <p:cNvSpPr/>
              <p:nvPr/>
            </p:nvSpPr>
            <p:spPr bwMode="auto">
              <a:xfrm>
                <a:off x="2395538" y="4254500"/>
                <a:ext cx="63500" cy="80963"/>
              </a:xfrm>
              <a:custGeom>
                <a:avLst/>
                <a:gdLst/>
                <a:ahLst/>
                <a:cxnLst>
                  <a:cxn ang="0">
                    <a:pos x="108" y="3"/>
                  </a:cxn>
                  <a:cxn ang="0">
                    <a:pos x="108" y="3"/>
                  </a:cxn>
                  <a:cxn ang="0">
                    <a:pos x="104" y="15"/>
                  </a:cxn>
                  <a:cxn ang="0">
                    <a:pos x="99" y="25"/>
                  </a:cxn>
                  <a:cxn ang="0">
                    <a:pos x="94" y="36"/>
                  </a:cxn>
                  <a:cxn ang="0">
                    <a:pos x="87" y="45"/>
                  </a:cxn>
                  <a:cxn ang="0">
                    <a:pos x="72" y="64"/>
                  </a:cxn>
                  <a:cxn ang="0">
                    <a:pos x="58" y="82"/>
                  </a:cxn>
                  <a:cxn ang="0">
                    <a:pos x="58" y="82"/>
                  </a:cxn>
                  <a:cxn ang="0">
                    <a:pos x="30" y="115"/>
                  </a:cxn>
                  <a:cxn ang="0">
                    <a:pos x="17" y="132"/>
                  </a:cxn>
                  <a:cxn ang="0">
                    <a:pos x="2" y="147"/>
                  </a:cxn>
                  <a:cxn ang="0">
                    <a:pos x="2" y="147"/>
                  </a:cxn>
                  <a:cxn ang="0">
                    <a:pos x="1" y="148"/>
                  </a:cxn>
                  <a:cxn ang="0">
                    <a:pos x="0" y="150"/>
                  </a:cxn>
                  <a:cxn ang="0">
                    <a:pos x="1" y="152"/>
                  </a:cxn>
                  <a:cxn ang="0">
                    <a:pos x="2" y="153"/>
                  </a:cxn>
                  <a:cxn ang="0">
                    <a:pos x="3" y="154"/>
                  </a:cxn>
                  <a:cxn ang="0">
                    <a:pos x="5" y="155"/>
                  </a:cxn>
                  <a:cxn ang="0">
                    <a:pos x="7" y="154"/>
                  </a:cxn>
                  <a:cxn ang="0">
                    <a:pos x="8" y="153"/>
                  </a:cxn>
                  <a:cxn ang="0">
                    <a:pos x="8" y="153"/>
                  </a:cxn>
                  <a:cxn ang="0">
                    <a:pos x="26" y="136"/>
                  </a:cxn>
                  <a:cxn ang="0">
                    <a:pos x="41" y="116"/>
                  </a:cxn>
                  <a:cxn ang="0">
                    <a:pos x="73" y="78"/>
                  </a:cxn>
                  <a:cxn ang="0">
                    <a:pos x="73" y="78"/>
                  </a:cxn>
                  <a:cxn ang="0">
                    <a:pos x="87" y="61"/>
                  </a:cxn>
                  <a:cxn ang="0">
                    <a:pos x="99" y="45"/>
                  </a:cxn>
                  <a:cxn ang="0">
                    <a:pos x="105" y="36"/>
                  </a:cxn>
                  <a:cxn ang="0">
                    <a:pos x="109" y="26"/>
                  </a:cxn>
                  <a:cxn ang="0">
                    <a:pos x="114" y="16"/>
                  </a:cxn>
                  <a:cxn ang="0">
                    <a:pos x="117" y="7"/>
                  </a:cxn>
                  <a:cxn ang="0">
                    <a:pos x="117" y="7"/>
                  </a:cxn>
                  <a:cxn ang="0">
                    <a:pos x="118" y="5"/>
                  </a:cxn>
                  <a:cxn ang="0">
                    <a:pos x="117" y="2"/>
                  </a:cxn>
                  <a:cxn ang="0">
                    <a:pos x="116" y="1"/>
                  </a:cxn>
                  <a:cxn ang="0">
                    <a:pos x="114" y="0"/>
                  </a:cxn>
                  <a:cxn ang="0">
                    <a:pos x="112" y="0"/>
                  </a:cxn>
                  <a:cxn ang="0">
                    <a:pos x="111" y="0"/>
                  </a:cxn>
                  <a:cxn ang="0">
                    <a:pos x="108" y="1"/>
                  </a:cxn>
                  <a:cxn ang="0">
                    <a:pos x="108" y="3"/>
                  </a:cxn>
                  <a:cxn ang="0">
                    <a:pos x="108" y="3"/>
                  </a:cxn>
                </a:cxnLst>
                <a:rect l="0" t="0" r="r" b="b"/>
                <a:pathLst>
                  <a:path w="118" h="155">
                    <a:moveTo>
                      <a:pt x="108" y="3"/>
                    </a:moveTo>
                    <a:lnTo>
                      <a:pt x="108" y="3"/>
                    </a:lnTo>
                    <a:lnTo>
                      <a:pt x="104" y="15"/>
                    </a:lnTo>
                    <a:lnTo>
                      <a:pt x="99" y="25"/>
                    </a:lnTo>
                    <a:lnTo>
                      <a:pt x="94" y="36"/>
                    </a:lnTo>
                    <a:lnTo>
                      <a:pt x="87" y="45"/>
                    </a:lnTo>
                    <a:lnTo>
                      <a:pt x="72" y="64"/>
                    </a:lnTo>
                    <a:lnTo>
                      <a:pt x="58" y="82"/>
                    </a:lnTo>
                    <a:lnTo>
                      <a:pt x="58" y="82"/>
                    </a:lnTo>
                    <a:lnTo>
                      <a:pt x="30" y="115"/>
                    </a:lnTo>
                    <a:lnTo>
                      <a:pt x="17" y="132"/>
                    </a:lnTo>
                    <a:lnTo>
                      <a:pt x="2" y="147"/>
                    </a:lnTo>
                    <a:lnTo>
                      <a:pt x="2" y="147"/>
                    </a:lnTo>
                    <a:lnTo>
                      <a:pt x="1" y="148"/>
                    </a:lnTo>
                    <a:lnTo>
                      <a:pt x="0" y="150"/>
                    </a:lnTo>
                    <a:lnTo>
                      <a:pt x="1" y="152"/>
                    </a:lnTo>
                    <a:lnTo>
                      <a:pt x="2" y="153"/>
                    </a:lnTo>
                    <a:lnTo>
                      <a:pt x="3" y="154"/>
                    </a:lnTo>
                    <a:lnTo>
                      <a:pt x="5" y="155"/>
                    </a:lnTo>
                    <a:lnTo>
                      <a:pt x="7" y="154"/>
                    </a:lnTo>
                    <a:lnTo>
                      <a:pt x="8" y="153"/>
                    </a:lnTo>
                    <a:lnTo>
                      <a:pt x="8" y="153"/>
                    </a:lnTo>
                    <a:lnTo>
                      <a:pt x="26" y="136"/>
                    </a:lnTo>
                    <a:lnTo>
                      <a:pt x="41" y="116"/>
                    </a:lnTo>
                    <a:lnTo>
                      <a:pt x="73" y="78"/>
                    </a:lnTo>
                    <a:lnTo>
                      <a:pt x="73" y="78"/>
                    </a:lnTo>
                    <a:lnTo>
                      <a:pt x="87" y="61"/>
                    </a:lnTo>
                    <a:lnTo>
                      <a:pt x="99" y="45"/>
                    </a:lnTo>
                    <a:lnTo>
                      <a:pt x="105" y="36"/>
                    </a:lnTo>
                    <a:lnTo>
                      <a:pt x="109" y="26"/>
                    </a:lnTo>
                    <a:lnTo>
                      <a:pt x="114" y="16"/>
                    </a:lnTo>
                    <a:lnTo>
                      <a:pt x="117" y="7"/>
                    </a:lnTo>
                    <a:lnTo>
                      <a:pt x="117" y="7"/>
                    </a:lnTo>
                    <a:lnTo>
                      <a:pt x="118" y="5"/>
                    </a:lnTo>
                    <a:lnTo>
                      <a:pt x="117" y="2"/>
                    </a:lnTo>
                    <a:lnTo>
                      <a:pt x="116" y="1"/>
                    </a:lnTo>
                    <a:lnTo>
                      <a:pt x="114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8" y="1"/>
                    </a:lnTo>
                    <a:lnTo>
                      <a:pt x="108" y="3"/>
                    </a:lnTo>
                    <a:lnTo>
                      <a:pt x="10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" name="Freeform 630">
                <a:extLst>
                  <a:ext uri="{FF2B5EF4-FFF2-40B4-BE49-F238E27FC236}">
                    <a16:creationId xmlns:a16="http://schemas.microsoft.com/office/drawing/2014/main" id="{04DA3927-7110-831E-AFDF-FEBD034C1F53}"/>
                  </a:ext>
                </a:extLst>
              </p:cNvPr>
              <p:cNvSpPr/>
              <p:nvPr/>
            </p:nvSpPr>
            <p:spPr bwMode="auto">
              <a:xfrm>
                <a:off x="2470151" y="4267200"/>
                <a:ext cx="38100" cy="52388"/>
              </a:xfrm>
              <a:custGeom>
                <a:avLst/>
                <a:gdLst/>
                <a:ahLst/>
                <a:cxnLst>
                  <a:cxn ang="0">
                    <a:pos x="65" y="1"/>
                  </a:cxn>
                  <a:cxn ang="0">
                    <a:pos x="65" y="1"/>
                  </a:cxn>
                  <a:cxn ang="0">
                    <a:pos x="55" y="11"/>
                  </a:cxn>
                  <a:cxn ang="0">
                    <a:pos x="46" y="21"/>
                  </a:cxn>
                  <a:cxn ang="0">
                    <a:pos x="38" y="31"/>
                  </a:cxn>
                  <a:cxn ang="0">
                    <a:pos x="30" y="44"/>
                  </a:cxn>
                  <a:cxn ang="0">
                    <a:pos x="16" y="67"/>
                  </a:cxn>
                  <a:cxn ang="0">
                    <a:pos x="9" y="79"/>
                  </a:cxn>
                  <a:cxn ang="0">
                    <a:pos x="1" y="90"/>
                  </a:cxn>
                  <a:cxn ang="0">
                    <a:pos x="1" y="90"/>
                  </a:cxn>
                  <a:cxn ang="0">
                    <a:pos x="0" y="92"/>
                  </a:cxn>
                  <a:cxn ang="0">
                    <a:pos x="0" y="94"/>
                  </a:cxn>
                  <a:cxn ang="0">
                    <a:pos x="1" y="95"/>
                  </a:cxn>
                  <a:cxn ang="0">
                    <a:pos x="2" y="96"/>
                  </a:cxn>
                  <a:cxn ang="0">
                    <a:pos x="6" y="97"/>
                  </a:cxn>
                  <a:cxn ang="0">
                    <a:pos x="8" y="96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7" y="84"/>
                  </a:cxn>
                  <a:cxn ang="0">
                    <a:pos x="24" y="73"/>
                  </a:cxn>
                  <a:cxn ang="0">
                    <a:pos x="38" y="49"/>
                  </a:cxn>
                  <a:cxn ang="0">
                    <a:pos x="45" y="37"/>
                  </a:cxn>
                  <a:cxn ang="0">
                    <a:pos x="53" y="27"/>
                  </a:cxn>
                  <a:cxn ang="0">
                    <a:pos x="61" y="17"/>
                  </a:cxn>
                  <a:cxn ang="0">
                    <a:pos x="72" y="7"/>
                  </a:cxn>
                  <a:cxn ang="0">
                    <a:pos x="72" y="7"/>
                  </a:cxn>
                  <a:cxn ang="0">
                    <a:pos x="73" y="6"/>
                  </a:cxn>
                  <a:cxn ang="0">
                    <a:pos x="74" y="4"/>
                  </a:cxn>
                  <a:cxn ang="0">
                    <a:pos x="73" y="2"/>
                  </a:cxn>
                  <a:cxn ang="0">
                    <a:pos x="72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5" y="1"/>
                  </a:cxn>
                  <a:cxn ang="0">
                    <a:pos x="65" y="1"/>
                  </a:cxn>
                </a:cxnLst>
                <a:rect l="0" t="0" r="r" b="b"/>
                <a:pathLst>
                  <a:path w="74" h="97">
                    <a:moveTo>
                      <a:pt x="65" y="1"/>
                    </a:moveTo>
                    <a:lnTo>
                      <a:pt x="65" y="1"/>
                    </a:lnTo>
                    <a:lnTo>
                      <a:pt x="55" y="11"/>
                    </a:lnTo>
                    <a:lnTo>
                      <a:pt x="46" y="21"/>
                    </a:lnTo>
                    <a:lnTo>
                      <a:pt x="38" y="31"/>
                    </a:lnTo>
                    <a:lnTo>
                      <a:pt x="30" y="44"/>
                    </a:lnTo>
                    <a:lnTo>
                      <a:pt x="16" y="67"/>
                    </a:lnTo>
                    <a:lnTo>
                      <a:pt x="9" y="79"/>
                    </a:lnTo>
                    <a:lnTo>
                      <a:pt x="1" y="90"/>
                    </a:lnTo>
                    <a:lnTo>
                      <a:pt x="1" y="90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1" y="95"/>
                    </a:lnTo>
                    <a:lnTo>
                      <a:pt x="2" y="96"/>
                    </a:lnTo>
                    <a:lnTo>
                      <a:pt x="6" y="97"/>
                    </a:lnTo>
                    <a:lnTo>
                      <a:pt x="8" y="96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7" y="84"/>
                    </a:lnTo>
                    <a:lnTo>
                      <a:pt x="24" y="73"/>
                    </a:lnTo>
                    <a:lnTo>
                      <a:pt x="38" y="49"/>
                    </a:lnTo>
                    <a:lnTo>
                      <a:pt x="45" y="37"/>
                    </a:lnTo>
                    <a:lnTo>
                      <a:pt x="53" y="27"/>
                    </a:lnTo>
                    <a:lnTo>
                      <a:pt x="61" y="17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3" y="6"/>
                    </a:lnTo>
                    <a:lnTo>
                      <a:pt x="74" y="4"/>
                    </a:lnTo>
                    <a:lnTo>
                      <a:pt x="73" y="2"/>
                    </a:lnTo>
                    <a:lnTo>
                      <a:pt x="72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1"/>
                    </a:lnTo>
                    <a:lnTo>
                      <a:pt x="65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" name="Freeform 631">
                <a:extLst>
                  <a:ext uri="{FF2B5EF4-FFF2-40B4-BE49-F238E27FC236}">
                    <a16:creationId xmlns:a16="http://schemas.microsoft.com/office/drawing/2014/main" id="{F675F14C-7327-85A7-B4BE-EC2A5C0B6048}"/>
                  </a:ext>
                </a:extLst>
              </p:cNvPr>
              <p:cNvSpPr/>
              <p:nvPr/>
            </p:nvSpPr>
            <p:spPr bwMode="auto">
              <a:xfrm>
                <a:off x="2530476" y="4284663"/>
                <a:ext cx="41275" cy="47625"/>
              </a:xfrm>
              <a:custGeom>
                <a:avLst/>
                <a:gdLst/>
                <a:ahLst/>
                <a:cxnLst>
                  <a:cxn ang="0">
                    <a:pos x="71" y="1"/>
                  </a:cxn>
                  <a:cxn ang="0">
                    <a:pos x="71" y="1"/>
                  </a:cxn>
                  <a:cxn ang="0">
                    <a:pos x="52" y="21"/>
                  </a:cxn>
                  <a:cxn ang="0">
                    <a:pos x="33" y="40"/>
                  </a:cxn>
                  <a:cxn ang="0">
                    <a:pos x="17" y="62"/>
                  </a:cxn>
                  <a:cxn ang="0">
                    <a:pos x="8" y="74"/>
                  </a:cxn>
                  <a:cxn ang="0">
                    <a:pos x="1" y="85"/>
                  </a:cxn>
                  <a:cxn ang="0">
                    <a:pos x="1" y="85"/>
                  </a:cxn>
                  <a:cxn ang="0">
                    <a:pos x="0" y="87"/>
                  </a:cxn>
                  <a:cxn ang="0">
                    <a:pos x="0" y="88"/>
                  </a:cxn>
                  <a:cxn ang="0">
                    <a:pos x="1" y="90"/>
                  </a:cxn>
                  <a:cxn ang="0">
                    <a:pos x="2" y="91"/>
                  </a:cxn>
                  <a:cxn ang="0">
                    <a:pos x="4" y="91"/>
                  </a:cxn>
                  <a:cxn ang="0">
                    <a:pos x="6" y="91"/>
                  </a:cxn>
                  <a:cxn ang="0">
                    <a:pos x="7" y="91"/>
                  </a:cxn>
                  <a:cxn ang="0">
                    <a:pos x="9" y="89"/>
                  </a:cxn>
                  <a:cxn ang="0">
                    <a:pos x="9" y="89"/>
                  </a:cxn>
                  <a:cxn ang="0">
                    <a:pos x="17" y="78"/>
                  </a:cxn>
                  <a:cxn ang="0">
                    <a:pos x="24" y="67"/>
                  </a:cxn>
                  <a:cxn ang="0">
                    <a:pos x="41" y="47"/>
                  </a:cxn>
                  <a:cxn ang="0">
                    <a:pos x="59" y="27"/>
                  </a:cxn>
                  <a:cxn ang="0">
                    <a:pos x="78" y="8"/>
                  </a:cxn>
                  <a:cxn ang="0">
                    <a:pos x="78" y="8"/>
                  </a:cxn>
                  <a:cxn ang="0">
                    <a:pos x="79" y="6"/>
                  </a:cxn>
                  <a:cxn ang="0">
                    <a:pos x="80" y="4"/>
                  </a:cxn>
                  <a:cxn ang="0">
                    <a:pos x="79" y="3"/>
                  </a:cxn>
                  <a:cxn ang="0">
                    <a:pos x="78" y="1"/>
                  </a:cxn>
                  <a:cxn ang="0">
                    <a:pos x="76" y="0"/>
                  </a:cxn>
                  <a:cxn ang="0">
                    <a:pos x="74" y="0"/>
                  </a:cxn>
                  <a:cxn ang="0">
                    <a:pos x="72" y="0"/>
                  </a:cxn>
                  <a:cxn ang="0">
                    <a:pos x="71" y="1"/>
                  </a:cxn>
                  <a:cxn ang="0">
                    <a:pos x="71" y="1"/>
                  </a:cxn>
                </a:cxnLst>
                <a:rect l="0" t="0" r="r" b="b"/>
                <a:pathLst>
                  <a:path w="80" h="91">
                    <a:moveTo>
                      <a:pt x="71" y="1"/>
                    </a:moveTo>
                    <a:lnTo>
                      <a:pt x="71" y="1"/>
                    </a:lnTo>
                    <a:lnTo>
                      <a:pt x="52" y="21"/>
                    </a:lnTo>
                    <a:lnTo>
                      <a:pt x="33" y="40"/>
                    </a:lnTo>
                    <a:lnTo>
                      <a:pt x="17" y="62"/>
                    </a:lnTo>
                    <a:lnTo>
                      <a:pt x="8" y="74"/>
                    </a:lnTo>
                    <a:lnTo>
                      <a:pt x="1" y="85"/>
                    </a:lnTo>
                    <a:lnTo>
                      <a:pt x="1" y="85"/>
                    </a:lnTo>
                    <a:lnTo>
                      <a:pt x="0" y="87"/>
                    </a:lnTo>
                    <a:lnTo>
                      <a:pt x="0" y="88"/>
                    </a:lnTo>
                    <a:lnTo>
                      <a:pt x="1" y="90"/>
                    </a:lnTo>
                    <a:lnTo>
                      <a:pt x="2" y="91"/>
                    </a:lnTo>
                    <a:lnTo>
                      <a:pt x="4" y="91"/>
                    </a:lnTo>
                    <a:lnTo>
                      <a:pt x="6" y="91"/>
                    </a:lnTo>
                    <a:lnTo>
                      <a:pt x="7" y="91"/>
                    </a:lnTo>
                    <a:lnTo>
                      <a:pt x="9" y="89"/>
                    </a:lnTo>
                    <a:lnTo>
                      <a:pt x="9" y="89"/>
                    </a:lnTo>
                    <a:lnTo>
                      <a:pt x="17" y="78"/>
                    </a:lnTo>
                    <a:lnTo>
                      <a:pt x="24" y="67"/>
                    </a:lnTo>
                    <a:lnTo>
                      <a:pt x="41" y="47"/>
                    </a:lnTo>
                    <a:lnTo>
                      <a:pt x="59" y="27"/>
                    </a:lnTo>
                    <a:lnTo>
                      <a:pt x="78" y="8"/>
                    </a:lnTo>
                    <a:lnTo>
                      <a:pt x="78" y="8"/>
                    </a:lnTo>
                    <a:lnTo>
                      <a:pt x="79" y="6"/>
                    </a:lnTo>
                    <a:lnTo>
                      <a:pt x="80" y="4"/>
                    </a:lnTo>
                    <a:lnTo>
                      <a:pt x="79" y="3"/>
                    </a:lnTo>
                    <a:lnTo>
                      <a:pt x="78" y="1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1" y="1"/>
                    </a:lnTo>
                    <a:lnTo>
                      <a:pt x="71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Freeform 632">
                <a:extLst>
                  <a:ext uri="{FF2B5EF4-FFF2-40B4-BE49-F238E27FC236}">
                    <a16:creationId xmlns:a16="http://schemas.microsoft.com/office/drawing/2014/main" id="{91A98DAC-7EA1-4C09-2934-7604C8549204}"/>
                  </a:ext>
                </a:extLst>
              </p:cNvPr>
              <p:cNvSpPr/>
              <p:nvPr/>
            </p:nvSpPr>
            <p:spPr bwMode="auto">
              <a:xfrm>
                <a:off x="2800351" y="4448175"/>
                <a:ext cx="42863" cy="61913"/>
              </a:xfrm>
              <a:custGeom>
                <a:avLst/>
                <a:gdLst/>
                <a:ahLst/>
                <a:cxnLst>
                  <a:cxn ang="0">
                    <a:pos x="71" y="2"/>
                  </a:cxn>
                  <a:cxn ang="0">
                    <a:pos x="71" y="2"/>
                  </a:cxn>
                  <a:cxn ang="0">
                    <a:pos x="59" y="17"/>
                  </a:cxn>
                  <a:cxn ang="0">
                    <a:pos x="48" y="31"/>
                  </a:cxn>
                  <a:cxn ang="0">
                    <a:pos x="37" y="45"/>
                  </a:cxn>
                  <a:cxn ang="0">
                    <a:pos x="26" y="59"/>
                  </a:cxn>
                  <a:cxn ang="0">
                    <a:pos x="26" y="59"/>
                  </a:cxn>
                  <a:cxn ang="0">
                    <a:pos x="17" y="71"/>
                  </a:cxn>
                  <a:cxn ang="0">
                    <a:pos x="10" y="84"/>
                  </a:cxn>
                  <a:cxn ang="0">
                    <a:pos x="7" y="90"/>
                  </a:cxn>
                  <a:cxn ang="0">
                    <a:pos x="3" y="97"/>
                  </a:cxn>
                  <a:cxn ang="0">
                    <a:pos x="1" y="104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6"/>
                  </a:cxn>
                  <a:cxn ang="0">
                    <a:pos x="4" y="117"/>
                  </a:cxn>
                  <a:cxn ang="0">
                    <a:pos x="8" y="116"/>
                  </a:cxn>
                  <a:cxn ang="0">
                    <a:pos x="10" y="114"/>
                  </a:cxn>
                  <a:cxn ang="0">
                    <a:pos x="10" y="112"/>
                  </a:cxn>
                  <a:cxn ang="0">
                    <a:pos x="10" y="112"/>
                  </a:cxn>
                  <a:cxn ang="0">
                    <a:pos x="12" y="103"/>
                  </a:cxn>
                  <a:cxn ang="0">
                    <a:pos x="14" y="94"/>
                  </a:cxn>
                  <a:cxn ang="0">
                    <a:pos x="19" y="86"/>
                  </a:cxn>
                  <a:cxn ang="0">
                    <a:pos x="23" y="78"/>
                  </a:cxn>
                  <a:cxn ang="0">
                    <a:pos x="34" y="62"/>
                  </a:cxn>
                  <a:cxn ang="0">
                    <a:pos x="47" y="48"/>
                  </a:cxn>
                  <a:cxn ang="0">
                    <a:pos x="47" y="48"/>
                  </a:cxn>
                  <a:cxn ang="0">
                    <a:pos x="62" y="28"/>
                  </a:cxn>
                  <a:cxn ang="0">
                    <a:pos x="79" y="7"/>
                  </a:cxn>
                  <a:cxn ang="0">
                    <a:pos x="79" y="7"/>
                  </a:cxn>
                  <a:cxn ang="0">
                    <a:pos x="80" y="5"/>
                  </a:cxn>
                  <a:cxn ang="0">
                    <a:pos x="79" y="3"/>
                  </a:cxn>
                  <a:cxn ang="0">
                    <a:pos x="79" y="2"/>
                  </a:cxn>
                  <a:cxn ang="0">
                    <a:pos x="77" y="1"/>
                  </a:cxn>
                  <a:cxn ang="0">
                    <a:pos x="74" y="0"/>
                  </a:cxn>
                  <a:cxn ang="0">
                    <a:pos x="72" y="1"/>
                  </a:cxn>
                  <a:cxn ang="0">
                    <a:pos x="71" y="2"/>
                  </a:cxn>
                  <a:cxn ang="0">
                    <a:pos x="71" y="2"/>
                  </a:cxn>
                </a:cxnLst>
                <a:rect l="0" t="0" r="r" b="b"/>
                <a:pathLst>
                  <a:path w="80" h="117">
                    <a:moveTo>
                      <a:pt x="71" y="2"/>
                    </a:moveTo>
                    <a:lnTo>
                      <a:pt x="71" y="2"/>
                    </a:lnTo>
                    <a:lnTo>
                      <a:pt x="59" y="17"/>
                    </a:lnTo>
                    <a:lnTo>
                      <a:pt x="48" y="31"/>
                    </a:lnTo>
                    <a:lnTo>
                      <a:pt x="37" y="45"/>
                    </a:lnTo>
                    <a:lnTo>
                      <a:pt x="26" y="59"/>
                    </a:lnTo>
                    <a:lnTo>
                      <a:pt x="26" y="59"/>
                    </a:lnTo>
                    <a:lnTo>
                      <a:pt x="17" y="71"/>
                    </a:lnTo>
                    <a:lnTo>
                      <a:pt x="10" y="84"/>
                    </a:lnTo>
                    <a:lnTo>
                      <a:pt x="7" y="90"/>
                    </a:lnTo>
                    <a:lnTo>
                      <a:pt x="3" y="97"/>
                    </a:lnTo>
                    <a:lnTo>
                      <a:pt x="1" y="104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6"/>
                    </a:lnTo>
                    <a:lnTo>
                      <a:pt x="4" y="117"/>
                    </a:lnTo>
                    <a:lnTo>
                      <a:pt x="8" y="116"/>
                    </a:lnTo>
                    <a:lnTo>
                      <a:pt x="10" y="114"/>
                    </a:lnTo>
                    <a:lnTo>
                      <a:pt x="10" y="112"/>
                    </a:lnTo>
                    <a:lnTo>
                      <a:pt x="10" y="112"/>
                    </a:lnTo>
                    <a:lnTo>
                      <a:pt x="12" y="103"/>
                    </a:lnTo>
                    <a:lnTo>
                      <a:pt x="14" y="94"/>
                    </a:lnTo>
                    <a:lnTo>
                      <a:pt x="19" y="86"/>
                    </a:lnTo>
                    <a:lnTo>
                      <a:pt x="23" y="78"/>
                    </a:lnTo>
                    <a:lnTo>
                      <a:pt x="34" y="62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62" y="28"/>
                    </a:lnTo>
                    <a:lnTo>
                      <a:pt x="79" y="7"/>
                    </a:lnTo>
                    <a:lnTo>
                      <a:pt x="79" y="7"/>
                    </a:lnTo>
                    <a:lnTo>
                      <a:pt x="80" y="5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4" y="0"/>
                    </a:lnTo>
                    <a:lnTo>
                      <a:pt x="72" y="1"/>
                    </a:lnTo>
                    <a:lnTo>
                      <a:pt x="71" y="2"/>
                    </a:lnTo>
                    <a:lnTo>
                      <a:pt x="7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Freeform 633">
                <a:extLst>
                  <a:ext uri="{FF2B5EF4-FFF2-40B4-BE49-F238E27FC236}">
                    <a16:creationId xmlns:a16="http://schemas.microsoft.com/office/drawing/2014/main" id="{8F15D7A4-65F9-4A36-BBD3-EDB5D3944EB6}"/>
                  </a:ext>
                </a:extLst>
              </p:cNvPr>
              <p:cNvSpPr/>
              <p:nvPr/>
            </p:nvSpPr>
            <p:spPr bwMode="auto">
              <a:xfrm>
                <a:off x="2838451" y="4475163"/>
                <a:ext cx="30163" cy="31750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52" y="0"/>
                  </a:cxn>
                  <a:cxn ang="0">
                    <a:pos x="45" y="6"/>
                  </a:cxn>
                  <a:cxn ang="0">
                    <a:pos x="39" y="11"/>
                  </a:cxn>
                  <a:cxn ang="0">
                    <a:pos x="25" y="25"/>
                  </a:cxn>
                  <a:cxn ang="0">
                    <a:pos x="14" y="38"/>
                  </a:cxn>
                  <a:cxn ang="0">
                    <a:pos x="2" y="51"/>
                  </a:cxn>
                  <a:cxn ang="0">
                    <a:pos x="2" y="51"/>
                  </a:cxn>
                  <a:cxn ang="0">
                    <a:pos x="0" y="53"/>
                  </a:cxn>
                  <a:cxn ang="0">
                    <a:pos x="0" y="54"/>
                  </a:cxn>
                  <a:cxn ang="0">
                    <a:pos x="1" y="57"/>
                  </a:cxn>
                  <a:cxn ang="0">
                    <a:pos x="2" y="58"/>
                  </a:cxn>
                  <a:cxn ang="0">
                    <a:pos x="3" y="59"/>
                  </a:cxn>
                  <a:cxn ang="0">
                    <a:pos x="5" y="60"/>
                  </a:cxn>
                  <a:cxn ang="0">
                    <a:pos x="6" y="60"/>
                  </a:cxn>
                  <a:cxn ang="0">
                    <a:pos x="8" y="58"/>
                  </a:cxn>
                  <a:cxn ang="0">
                    <a:pos x="8" y="58"/>
                  </a:cxn>
                  <a:cxn ang="0">
                    <a:pos x="20" y="45"/>
                  </a:cxn>
                  <a:cxn ang="0">
                    <a:pos x="32" y="32"/>
                  </a:cxn>
                  <a:cxn ang="0">
                    <a:pos x="44" y="19"/>
                  </a:cxn>
                  <a:cxn ang="0">
                    <a:pos x="50" y="13"/>
                  </a:cxn>
                  <a:cxn ang="0">
                    <a:pos x="57" y="8"/>
                  </a:cxn>
                  <a:cxn ang="0">
                    <a:pos x="57" y="8"/>
                  </a:cxn>
                  <a:cxn ang="0">
                    <a:pos x="58" y="7"/>
                  </a:cxn>
                  <a:cxn ang="0">
                    <a:pos x="59" y="5"/>
                  </a:cxn>
                  <a:cxn ang="0">
                    <a:pos x="58" y="2"/>
                  </a:cxn>
                  <a:cxn ang="0">
                    <a:pos x="57" y="0"/>
                  </a:cxn>
                  <a:cxn ang="0">
                    <a:pos x="56" y="0"/>
                  </a:cxn>
                  <a:cxn ang="0">
                    <a:pos x="54" y="0"/>
                  </a:cxn>
                  <a:cxn ang="0">
                    <a:pos x="52" y="0"/>
                  </a:cxn>
                  <a:cxn ang="0">
                    <a:pos x="52" y="0"/>
                  </a:cxn>
                </a:cxnLst>
                <a:rect l="0" t="0" r="r" b="b"/>
                <a:pathLst>
                  <a:path w="59" h="60">
                    <a:moveTo>
                      <a:pt x="52" y="0"/>
                    </a:moveTo>
                    <a:lnTo>
                      <a:pt x="52" y="0"/>
                    </a:lnTo>
                    <a:lnTo>
                      <a:pt x="45" y="6"/>
                    </a:lnTo>
                    <a:lnTo>
                      <a:pt x="39" y="11"/>
                    </a:lnTo>
                    <a:lnTo>
                      <a:pt x="25" y="25"/>
                    </a:lnTo>
                    <a:lnTo>
                      <a:pt x="14" y="38"/>
                    </a:lnTo>
                    <a:lnTo>
                      <a:pt x="2" y="51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0" y="54"/>
                    </a:lnTo>
                    <a:lnTo>
                      <a:pt x="1" y="57"/>
                    </a:lnTo>
                    <a:lnTo>
                      <a:pt x="2" y="58"/>
                    </a:lnTo>
                    <a:lnTo>
                      <a:pt x="3" y="59"/>
                    </a:lnTo>
                    <a:lnTo>
                      <a:pt x="5" y="60"/>
                    </a:lnTo>
                    <a:lnTo>
                      <a:pt x="6" y="60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20" y="45"/>
                    </a:lnTo>
                    <a:lnTo>
                      <a:pt x="32" y="32"/>
                    </a:lnTo>
                    <a:lnTo>
                      <a:pt x="44" y="19"/>
                    </a:lnTo>
                    <a:lnTo>
                      <a:pt x="50" y="13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8" y="7"/>
                    </a:lnTo>
                    <a:lnTo>
                      <a:pt x="59" y="5"/>
                    </a:lnTo>
                    <a:lnTo>
                      <a:pt x="58" y="2"/>
                    </a:lnTo>
                    <a:lnTo>
                      <a:pt x="57" y="0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634">
                <a:extLst>
                  <a:ext uri="{FF2B5EF4-FFF2-40B4-BE49-F238E27FC236}">
                    <a16:creationId xmlns:a16="http://schemas.microsoft.com/office/drawing/2014/main" id="{7283AB2B-9596-4605-F9C4-9CC9239D8ED9}"/>
                  </a:ext>
                </a:extLst>
              </p:cNvPr>
              <p:cNvSpPr/>
              <p:nvPr/>
            </p:nvSpPr>
            <p:spPr bwMode="auto">
              <a:xfrm>
                <a:off x="2339976" y="4575175"/>
                <a:ext cx="44450" cy="61913"/>
              </a:xfrm>
              <a:custGeom>
                <a:avLst/>
                <a:gdLst/>
                <a:ahLst/>
                <a:cxnLst>
                  <a:cxn ang="0">
                    <a:pos x="77" y="2"/>
                  </a:cxn>
                  <a:cxn ang="0">
                    <a:pos x="77" y="2"/>
                  </a:cxn>
                  <a:cxn ang="0">
                    <a:pos x="66" y="13"/>
                  </a:cxn>
                  <a:cxn ang="0">
                    <a:pos x="55" y="27"/>
                  </a:cxn>
                  <a:cxn ang="0">
                    <a:pos x="45" y="39"/>
                  </a:cxn>
                  <a:cxn ang="0">
                    <a:pos x="35" y="52"/>
                  </a:cxn>
                  <a:cxn ang="0">
                    <a:pos x="17" y="80"/>
                  </a:cxn>
                  <a:cxn ang="0">
                    <a:pos x="1" y="110"/>
                  </a:cxn>
                  <a:cxn ang="0">
                    <a:pos x="1" y="110"/>
                  </a:cxn>
                  <a:cxn ang="0">
                    <a:pos x="0" y="112"/>
                  </a:cxn>
                  <a:cxn ang="0">
                    <a:pos x="1" y="113"/>
                  </a:cxn>
                  <a:cxn ang="0">
                    <a:pos x="2" y="115"/>
                  </a:cxn>
                  <a:cxn ang="0">
                    <a:pos x="3" y="116"/>
                  </a:cxn>
                  <a:cxn ang="0">
                    <a:pos x="4" y="116"/>
                  </a:cxn>
                  <a:cxn ang="0">
                    <a:pos x="6" y="116"/>
                  </a:cxn>
                  <a:cxn ang="0">
                    <a:pos x="8" y="116"/>
                  </a:cxn>
                  <a:cxn ang="0">
                    <a:pos x="9" y="114"/>
                  </a:cxn>
                  <a:cxn ang="0">
                    <a:pos x="9" y="114"/>
                  </a:cxn>
                  <a:cxn ang="0">
                    <a:pos x="24" y="85"/>
                  </a:cxn>
                  <a:cxn ang="0">
                    <a:pos x="42" y="59"/>
                  </a:cxn>
                  <a:cxn ang="0">
                    <a:pos x="52" y="45"/>
                  </a:cxn>
                  <a:cxn ang="0">
                    <a:pos x="62" y="33"/>
                  </a:cxn>
                  <a:cxn ang="0">
                    <a:pos x="73" y="20"/>
                  </a:cxn>
                  <a:cxn ang="0">
                    <a:pos x="84" y="8"/>
                  </a:cxn>
                  <a:cxn ang="0">
                    <a:pos x="84" y="8"/>
                  </a:cxn>
                  <a:cxn ang="0">
                    <a:pos x="85" y="6"/>
                  </a:cxn>
                  <a:cxn ang="0">
                    <a:pos x="85" y="5"/>
                  </a:cxn>
                  <a:cxn ang="0">
                    <a:pos x="84" y="3"/>
                  </a:cxn>
                  <a:cxn ang="0">
                    <a:pos x="83" y="2"/>
                  </a:cxn>
                  <a:cxn ang="0">
                    <a:pos x="82" y="1"/>
                  </a:cxn>
                  <a:cxn ang="0">
                    <a:pos x="80" y="0"/>
                  </a:cxn>
                  <a:cxn ang="0">
                    <a:pos x="79" y="0"/>
                  </a:cxn>
                  <a:cxn ang="0">
                    <a:pos x="77" y="2"/>
                  </a:cxn>
                  <a:cxn ang="0">
                    <a:pos x="77" y="2"/>
                  </a:cxn>
                </a:cxnLst>
                <a:rect l="0" t="0" r="r" b="b"/>
                <a:pathLst>
                  <a:path w="85" h="116">
                    <a:moveTo>
                      <a:pt x="77" y="2"/>
                    </a:moveTo>
                    <a:lnTo>
                      <a:pt x="77" y="2"/>
                    </a:lnTo>
                    <a:lnTo>
                      <a:pt x="66" y="13"/>
                    </a:lnTo>
                    <a:lnTo>
                      <a:pt x="55" y="27"/>
                    </a:lnTo>
                    <a:lnTo>
                      <a:pt x="45" y="39"/>
                    </a:lnTo>
                    <a:lnTo>
                      <a:pt x="35" y="52"/>
                    </a:lnTo>
                    <a:lnTo>
                      <a:pt x="17" y="80"/>
                    </a:lnTo>
                    <a:lnTo>
                      <a:pt x="1" y="110"/>
                    </a:lnTo>
                    <a:lnTo>
                      <a:pt x="1" y="110"/>
                    </a:lnTo>
                    <a:lnTo>
                      <a:pt x="0" y="112"/>
                    </a:lnTo>
                    <a:lnTo>
                      <a:pt x="1" y="113"/>
                    </a:lnTo>
                    <a:lnTo>
                      <a:pt x="2" y="115"/>
                    </a:lnTo>
                    <a:lnTo>
                      <a:pt x="3" y="116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9" y="114"/>
                    </a:lnTo>
                    <a:lnTo>
                      <a:pt x="9" y="114"/>
                    </a:lnTo>
                    <a:lnTo>
                      <a:pt x="24" y="85"/>
                    </a:lnTo>
                    <a:lnTo>
                      <a:pt x="42" y="59"/>
                    </a:lnTo>
                    <a:lnTo>
                      <a:pt x="52" y="45"/>
                    </a:lnTo>
                    <a:lnTo>
                      <a:pt x="62" y="33"/>
                    </a:lnTo>
                    <a:lnTo>
                      <a:pt x="73" y="20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4" y="3"/>
                    </a:lnTo>
                    <a:lnTo>
                      <a:pt x="83" y="2"/>
                    </a:lnTo>
                    <a:lnTo>
                      <a:pt x="82" y="1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2"/>
                    </a:lnTo>
                    <a:lnTo>
                      <a:pt x="7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635">
                <a:extLst>
                  <a:ext uri="{FF2B5EF4-FFF2-40B4-BE49-F238E27FC236}">
                    <a16:creationId xmlns:a16="http://schemas.microsoft.com/office/drawing/2014/main" id="{181C01A0-59BE-B4AD-BE9B-55805629FF87}"/>
                  </a:ext>
                </a:extLst>
              </p:cNvPr>
              <p:cNvSpPr/>
              <p:nvPr/>
            </p:nvSpPr>
            <p:spPr bwMode="auto">
              <a:xfrm>
                <a:off x="2359026" y="4618038"/>
                <a:ext cx="34925" cy="58738"/>
              </a:xfrm>
              <a:custGeom>
                <a:avLst/>
                <a:gdLst/>
                <a:ahLst/>
                <a:cxnLst>
                  <a:cxn ang="0">
                    <a:pos x="58" y="1"/>
                  </a:cxn>
                  <a:cxn ang="0">
                    <a:pos x="58" y="1"/>
                  </a:cxn>
                  <a:cxn ang="0">
                    <a:pos x="40" y="25"/>
                  </a:cxn>
                  <a:cxn ang="0">
                    <a:pos x="25" y="51"/>
                  </a:cxn>
                  <a:cxn ang="0">
                    <a:pos x="17" y="63"/>
                  </a:cxn>
                  <a:cxn ang="0">
                    <a:pos x="11" y="77"/>
                  </a:cxn>
                  <a:cxn ang="0">
                    <a:pos x="5" y="91"/>
                  </a:cxn>
                  <a:cxn ang="0">
                    <a:pos x="0" y="105"/>
                  </a:cxn>
                  <a:cxn ang="0">
                    <a:pos x="0" y="105"/>
                  </a:cxn>
                  <a:cxn ang="0">
                    <a:pos x="0" y="107"/>
                  </a:cxn>
                  <a:cxn ang="0">
                    <a:pos x="1" y="109"/>
                  </a:cxn>
                  <a:cxn ang="0">
                    <a:pos x="2" y="110"/>
                  </a:cxn>
                  <a:cxn ang="0">
                    <a:pos x="3" y="111"/>
                  </a:cxn>
                  <a:cxn ang="0">
                    <a:pos x="5" y="111"/>
                  </a:cxn>
                  <a:cxn ang="0">
                    <a:pos x="7" y="110"/>
                  </a:cxn>
                  <a:cxn ang="0">
                    <a:pos x="8" y="109"/>
                  </a:cxn>
                  <a:cxn ang="0">
                    <a:pos x="9" y="108"/>
                  </a:cxn>
                  <a:cxn ang="0">
                    <a:pos x="9" y="108"/>
                  </a:cxn>
                  <a:cxn ang="0">
                    <a:pos x="14" y="93"/>
                  </a:cxn>
                  <a:cxn ang="0">
                    <a:pos x="19" y="81"/>
                  </a:cxn>
                  <a:cxn ang="0">
                    <a:pos x="26" y="68"/>
                  </a:cxn>
                  <a:cxn ang="0">
                    <a:pos x="33" y="55"/>
                  </a:cxn>
                  <a:cxn ang="0">
                    <a:pos x="48" y="31"/>
                  </a:cxn>
                  <a:cxn ang="0">
                    <a:pos x="65" y="9"/>
                  </a:cxn>
                  <a:cxn ang="0">
                    <a:pos x="65" y="9"/>
                  </a:cxn>
                  <a:cxn ang="0">
                    <a:pos x="66" y="7"/>
                  </a:cxn>
                  <a:cxn ang="0">
                    <a:pos x="66" y="5"/>
                  </a:cxn>
                  <a:cxn ang="0">
                    <a:pos x="64" y="1"/>
                  </a:cxn>
                  <a:cxn ang="0">
                    <a:pos x="63" y="0"/>
                  </a:cxn>
                  <a:cxn ang="0">
                    <a:pos x="62" y="0"/>
                  </a:cxn>
                  <a:cxn ang="0">
                    <a:pos x="60" y="0"/>
                  </a:cxn>
                  <a:cxn ang="0">
                    <a:pos x="58" y="1"/>
                  </a:cxn>
                  <a:cxn ang="0">
                    <a:pos x="58" y="1"/>
                  </a:cxn>
                </a:cxnLst>
                <a:rect l="0" t="0" r="r" b="b"/>
                <a:pathLst>
                  <a:path w="66" h="111">
                    <a:moveTo>
                      <a:pt x="58" y="1"/>
                    </a:moveTo>
                    <a:lnTo>
                      <a:pt x="58" y="1"/>
                    </a:lnTo>
                    <a:lnTo>
                      <a:pt x="40" y="25"/>
                    </a:lnTo>
                    <a:lnTo>
                      <a:pt x="25" y="51"/>
                    </a:lnTo>
                    <a:lnTo>
                      <a:pt x="17" y="63"/>
                    </a:lnTo>
                    <a:lnTo>
                      <a:pt x="11" y="77"/>
                    </a:lnTo>
                    <a:lnTo>
                      <a:pt x="5" y="91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0" y="107"/>
                    </a:lnTo>
                    <a:lnTo>
                      <a:pt x="1" y="109"/>
                    </a:lnTo>
                    <a:lnTo>
                      <a:pt x="2" y="110"/>
                    </a:lnTo>
                    <a:lnTo>
                      <a:pt x="3" y="111"/>
                    </a:lnTo>
                    <a:lnTo>
                      <a:pt x="5" y="111"/>
                    </a:lnTo>
                    <a:lnTo>
                      <a:pt x="7" y="110"/>
                    </a:lnTo>
                    <a:lnTo>
                      <a:pt x="8" y="109"/>
                    </a:lnTo>
                    <a:lnTo>
                      <a:pt x="9" y="108"/>
                    </a:lnTo>
                    <a:lnTo>
                      <a:pt x="9" y="108"/>
                    </a:lnTo>
                    <a:lnTo>
                      <a:pt x="14" y="93"/>
                    </a:lnTo>
                    <a:lnTo>
                      <a:pt x="19" y="81"/>
                    </a:lnTo>
                    <a:lnTo>
                      <a:pt x="26" y="68"/>
                    </a:lnTo>
                    <a:lnTo>
                      <a:pt x="33" y="55"/>
                    </a:lnTo>
                    <a:lnTo>
                      <a:pt x="48" y="31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6" y="7"/>
                    </a:lnTo>
                    <a:lnTo>
                      <a:pt x="66" y="5"/>
                    </a:lnTo>
                    <a:lnTo>
                      <a:pt x="64" y="1"/>
                    </a:lnTo>
                    <a:lnTo>
                      <a:pt x="63" y="0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8" y="1"/>
                    </a:lnTo>
                    <a:lnTo>
                      <a:pt x="5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636">
                <a:extLst>
                  <a:ext uri="{FF2B5EF4-FFF2-40B4-BE49-F238E27FC236}">
                    <a16:creationId xmlns:a16="http://schemas.microsoft.com/office/drawing/2014/main" id="{639C1F72-0B22-81FF-5D8A-E7956A0DCF03}"/>
                  </a:ext>
                </a:extLst>
              </p:cNvPr>
              <p:cNvSpPr/>
              <p:nvPr/>
            </p:nvSpPr>
            <p:spPr bwMode="auto">
              <a:xfrm>
                <a:off x="2522538" y="4689475"/>
                <a:ext cx="163513" cy="65088"/>
              </a:xfrm>
              <a:custGeom>
                <a:avLst/>
                <a:gdLst/>
                <a:ahLst/>
                <a:cxnLst>
                  <a:cxn ang="0">
                    <a:pos x="279" y="125"/>
                  </a:cxn>
                  <a:cxn ang="0">
                    <a:pos x="166" y="123"/>
                  </a:cxn>
                  <a:cxn ang="0">
                    <a:pos x="110" y="121"/>
                  </a:cxn>
                  <a:cxn ang="0">
                    <a:pos x="55" y="121"/>
                  </a:cxn>
                  <a:cxn ang="0">
                    <a:pos x="28" y="118"/>
                  </a:cxn>
                  <a:cxn ang="0">
                    <a:pos x="15" y="111"/>
                  </a:cxn>
                  <a:cxn ang="0">
                    <a:pos x="12" y="108"/>
                  </a:cxn>
                  <a:cxn ang="0">
                    <a:pos x="5" y="97"/>
                  </a:cxn>
                  <a:cxn ang="0">
                    <a:pos x="1" y="80"/>
                  </a:cxn>
                  <a:cxn ang="0">
                    <a:pos x="0" y="42"/>
                  </a:cxn>
                  <a:cxn ang="0">
                    <a:pos x="1" y="21"/>
                  </a:cxn>
                  <a:cxn ang="0">
                    <a:pos x="1" y="16"/>
                  </a:cxn>
                  <a:cxn ang="0">
                    <a:pos x="5" y="8"/>
                  </a:cxn>
                  <a:cxn ang="0">
                    <a:pos x="11" y="3"/>
                  </a:cxn>
                  <a:cxn ang="0">
                    <a:pos x="19" y="0"/>
                  </a:cxn>
                  <a:cxn ang="0">
                    <a:pos x="23" y="0"/>
                  </a:cxn>
                  <a:cxn ang="0">
                    <a:pos x="32" y="1"/>
                  </a:cxn>
                  <a:cxn ang="0">
                    <a:pos x="39" y="5"/>
                  </a:cxn>
                  <a:cxn ang="0">
                    <a:pos x="44" y="12"/>
                  </a:cxn>
                  <a:cxn ang="0">
                    <a:pos x="46" y="21"/>
                  </a:cxn>
                  <a:cxn ang="0">
                    <a:pos x="46" y="34"/>
                  </a:cxn>
                  <a:cxn ang="0">
                    <a:pos x="46" y="46"/>
                  </a:cxn>
                  <a:cxn ang="0">
                    <a:pos x="46" y="58"/>
                  </a:cxn>
                  <a:cxn ang="0">
                    <a:pos x="44" y="64"/>
                  </a:cxn>
                  <a:cxn ang="0">
                    <a:pos x="40" y="69"/>
                  </a:cxn>
                  <a:cxn ang="0">
                    <a:pos x="43" y="76"/>
                  </a:cxn>
                  <a:cxn ang="0">
                    <a:pos x="48" y="76"/>
                  </a:cxn>
                  <a:cxn ang="0">
                    <a:pos x="55" y="76"/>
                  </a:cxn>
                  <a:cxn ang="0">
                    <a:pos x="67" y="75"/>
                  </a:cxn>
                  <a:cxn ang="0">
                    <a:pos x="89" y="74"/>
                  </a:cxn>
                  <a:cxn ang="0">
                    <a:pos x="105" y="75"/>
                  </a:cxn>
                  <a:cxn ang="0">
                    <a:pos x="133" y="77"/>
                  </a:cxn>
                  <a:cxn ang="0">
                    <a:pos x="207" y="79"/>
                  </a:cxn>
                  <a:cxn ang="0">
                    <a:pos x="243" y="79"/>
                  </a:cxn>
                  <a:cxn ang="0">
                    <a:pos x="266" y="31"/>
                  </a:cxn>
                  <a:cxn ang="0">
                    <a:pos x="266" y="25"/>
                  </a:cxn>
                  <a:cxn ang="0">
                    <a:pos x="270" y="17"/>
                  </a:cxn>
                  <a:cxn ang="0">
                    <a:pos x="276" y="12"/>
                  </a:cxn>
                  <a:cxn ang="0">
                    <a:pos x="285" y="9"/>
                  </a:cxn>
                  <a:cxn ang="0">
                    <a:pos x="289" y="9"/>
                  </a:cxn>
                  <a:cxn ang="0">
                    <a:pos x="297" y="10"/>
                  </a:cxn>
                  <a:cxn ang="0">
                    <a:pos x="304" y="14"/>
                  </a:cxn>
                  <a:cxn ang="0">
                    <a:pos x="309" y="21"/>
                  </a:cxn>
                  <a:cxn ang="0">
                    <a:pos x="311" y="31"/>
                  </a:cxn>
                  <a:cxn ang="0">
                    <a:pos x="311" y="102"/>
                  </a:cxn>
                  <a:cxn ang="0">
                    <a:pos x="309" y="111"/>
                  </a:cxn>
                  <a:cxn ang="0">
                    <a:pos x="304" y="118"/>
                  </a:cxn>
                  <a:cxn ang="0">
                    <a:pos x="301" y="120"/>
                  </a:cxn>
                  <a:cxn ang="0">
                    <a:pos x="293" y="124"/>
                  </a:cxn>
                  <a:cxn ang="0">
                    <a:pos x="287" y="124"/>
                  </a:cxn>
                  <a:cxn ang="0">
                    <a:pos x="286" y="124"/>
                  </a:cxn>
                  <a:cxn ang="0">
                    <a:pos x="279" y="125"/>
                  </a:cxn>
                </a:cxnLst>
                <a:rect l="0" t="0" r="r" b="b"/>
                <a:pathLst>
                  <a:path w="311" h="125">
                    <a:moveTo>
                      <a:pt x="279" y="125"/>
                    </a:moveTo>
                    <a:lnTo>
                      <a:pt x="279" y="125"/>
                    </a:lnTo>
                    <a:lnTo>
                      <a:pt x="222" y="125"/>
                    </a:lnTo>
                    <a:lnTo>
                      <a:pt x="166" y="123"/>
                    </a:lnTo>
                    <a:lnTo>
                      <a:pt x="166" y="123"/>
                    </a:lnTo>
                    <a:lnTo>
                      <a:pt x="110" y="121"/>
                    </a:lnTo>
                    <a:lnTo>
                      <a:pt x="55" y="121"/>
                    </a:lnTo>
                    <a:lnTo>
                      <a:pt x="55" y="121"/>
                    </a:lnTo>
                    <a:lnTo>
                      <a:pt x="41" y="120"/>
                    </a:lnTo>
                    <a:lnTo>
                      <a:pt x="28" y="118"/>
                    </a:lnTo>
                    <a:lnTo>
                      <a:pt x="19" y="114"/>
                    </a:lnTo>
                    <a:lnTo>
                      <a:pt x="15" y="111"/>
                    </a:lnTo>
                    <a:lnTo>
                      <a:pt x="12" y="108"/>
                    </a:lnTo>
                    <a:lnTo>
                      <a:pt x="12" y="108"/>
                    </a:lnTo>
                    <a:lnTo>
                      <a:pt x="8" y="103"/>
                    </a:lnTo>
                    <a:lnTo>
                      <a:pt x="5" y="97"/>
                    </a:lnTo>
                    <a:lnTo>
                      <a:pt x="2" y="88"/>
                    </a:lnTo>
                    <a:lnTo>
                      <a:pt x="1" y="80"/>
                    </a:lnTo>
                    <a:lnTo>
                      <a:pt x="0" y="63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1" y="16"/>
                    </a:lnTo>
                    <a:lnTo>
                      <a:pt x="3" y="12"/>
                    </a:lnTo>
                    <a:lnTo>
                      <a:pt x="5" y="8"/>
                    </a:lnTo>
                    <a:lnTo>
                      <a:pt x="8" y="5"/>
                    </a:lnTo>
                    <a:lnTo>
                      <a:pt x="11" y="3"/>
                    </a:lnTo>
                    <a:lnTo>
                      <a:pt x="15" y="1"/>
                    </a:lnTo>
                    <a:lnTo>
                      <a:pt x="19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2" y="1"/>
                    </a:lnTo>
                    <a:lnTo>
                      <a:pt x="36" y="3"/>
                    </a:lnTo>
                    <a:lnTo>
                      <a:pt x="39" y="5"/>
                    </a:lnTo>
                    <a:lnTo>
                      <a:pt x="42" y="8"/>
                    </a:lnTo>
                    <a:lnTo>
                      <a:pt x="44" y="12"/>
                    </a:lnTo>
                    <a:lnTo>
                      <a:pt x="45" y="16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46"/>
                    </a:lnTo>
                    <a:lnTo>
                      <a:pt x="46" y="58"/>
                    </a:lnTo>
                    <a:lnTo>
                      <a:pt x="46" y="58"/>
                    </a:lnTo>
                    <a:lnTo>
                      <a:pt x="45" y="62"/>
                    </a:lnTo>
                    <a:lnTo>
                      <a:pt x="44" y="64"/>
                    </a:lnTo>
                    <a:lnTo>
                      <a:pt x="43" y="66"/>
                    </a:lnTo>
                    <a:lnTo>
                      <a:pt x="40" y="69"/>
                    </a:lnTo>
                    <a:lnTo>
                      <a:pt x="41" y="73"/>
                    </a:lnTo>
                    <a:lnTo>
                      <a:pt x="43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48" y="76"/>
                    </a:lnTo>
                    <a:lnTo>
                      <a:pt x="55" y="76"/>
                    </a:lnTo>
                    <a:lnTo>
                      <a:pt x="55" y="76"/>
                    </a:lnTo>
                    <a:lnTo>
                      <a:pt x="67" y="75"/>
                    </a:lnTo>
                    <a:lnTo>
                      <a:pt x="67" y="75"/>
                    </a:lnTo>
                    <a:lnTo>
                      <a:pt x="89" y="74"/>
                    </a:lnTo>
                    <a:lnTo>
                      <a:pt x="89" y="74"/>
                    </a:lnTo>
                    <a:lnTo>
                      <a:pt x="105" y="75"/>
                    </a:lnTo>
                    <a:lnTo>
                      <a:pt x="105" y="75"/>
                    </a:lnTo>
                    <a:lnTo>
                      <a:pt x="133" y="77"/>
                    </a:lnTo>
                    <a:lnTo>
                      <a:pt x="159" y="79"/>
                    </a:lnTo>
                    <a:lnTo>
                      <a:pt x="207" y="79"/>
                    </a:lnTo>
                    <a:lnTo>
                      <a:pt x="207" y="79"/>
                    </a:lnTo>
                    <a:lnTo>
                      <a:pt x="243" y="79"/>
                    </a:lnTo>
                    <a:lnTo>
                      <a:pt x="266" y="79"/>
                    </a:lnTo>
                    <a:lnTo>
                      <a:pt x="266" y="31"/>
                    </a:lnTo>
                    <a:lnTo>
                      <a:pt x="266" y="31"/>
                    </a:lnTo>
                    <a:lnTo>
                      <a:pt x="266" y="25"/>
                    </a:lnTo>
                    <a:lnTo>
                      <a:pt x="268" y="21"/>
                    </a:lnTo>
                    <a:lnTo>
                      <a:pt x="270" y="17"/>
                    </a:lnTo>
                    <a:lnTo>
                      <a:pt x="273" y="14"/>
                    </a:lnTo>
                    <a:lnTo>
                      <a:pt x="276" y="12"/>
                    </a:lnTo>
                    <a:lnTo>
                      <a:pt x="281" y="10"/>
                    </a:lnTo>
                    <a:lnTo>
                      <a:pt x="285" y="9"/>
                    </a:lnTo>
                    <a:lnTo>
                      <a:pt x="289" y="9"/>
                    </a:lnTo>
                    <a:lnTo>
                      <a:pt x="289" y="9"/>
                    </a:lnTo>
                    <a:lnTo>
                      <a:pt x="293" y="9"/>
                    </a:lnTo>
                    <a:lnTo>
                      <a:pt x="297" y="10"/>
                    </a:lnTo>
                    <a:lnTo>
                      <a:pt x="301" y="12"/>
                    </a:lnTo>
                    <a:lnTo>
                      <a:pt x="304" y="14"/>
                    </a:lnTo>
                    <a:lnTo>
                      <a:pt x="307" y="17"/>
                    </a:lnTo>
                    <a:lnTo>
                      <a:pt x="309" y="21"/>
                    </a:lnTo>
                    <a:lnTo>
                      <a:pt x="310" y="25"/>
                    </a:lnTo>
                    <a:lnTo>
                      <a:pt x="311" y="31"/>
                    </a:lnTo>
                    <a:lnTo>
                      <a:pt x="311" y="102"/>
                    </a:lnTo>
                    <a:lnTo>
                      <a:pt x="311" y="102"/>
                    </a:lnTo>
                    <a:lnTo>
                      <a:pt x="310" y="107"/>
                    </a:lnTo>
                    <a:lnTo>
                      <a:pt x="309" y="111"/>
                    </a:lnTo>
                    <a:lnTo>
                      <a:pt x="307" y="115"/>
                    </a:lnTo>
                    <a:lnTo>
                      <a:pt x="304" y="118"/>
                    </a:lnTo>
                    <a:lnTo>
                      <a:pt x="304" y="118"/>
                    </a:lnTo>
                    <a:lnTo>
                      <a:pt x="301" y="120"/>
                    </a:lnTo>
                    <a:lnTo>
                      <a:pt x="297" y="123"/>
                    </a:lnTo>
                    <a:lnTo>
                      <a:pt x="293" y="124"/>
                    </a:lnTo>
                    <a:lnTo>
                      <a:pt x="289" y="124"/>
                    </a:lnTo>
                    <a:lnTo>
                      <a:pt x="287" y="124"/>
                    </a:lnTo>
                    <a:lnTo>
                      <a:pt x="286" y="124"/>
                    </a:lnTo>
                    <a:lnTo>
                      <a:pt x="286" y="124"/>
                    </a:lnTo>
                    <a:lnTo>
                      <a:pt x="279" y="125"/>
                    </a:lnTo>
                    <a:lnTo>
                      <a:pt x="279" y="12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" name="Freeform 637">
                <a:extLst>
                  <a:ext uri="{FF2B5EF4-FFF2-40B4-BE49-F238E27FC236}">
                    <a16:creationId xmlns:a16="http://schemas.microsoft.com/office/drawing/2014/main" id="{C2B0D9B2-E113-802F-DF52-AAF6DFD7F58A}"/>
                  </a:ext>
                </a:extLst>
              </p:cNvPr>
              <p:cNvSpPr/>
              <p:nvPr/>
            </p:nvSpPr>
            <p:spPr bwMode="auto">
              <a:xfrm>
                <a:off x="2301876" y="4237038"/>
                <a:ext cx="617538" cy="522288"/>
              </a:xfrm>
              <a:custGeom>
                <a:avLst/>
                <a:gdLst/>
                <a:ahLst/>
                <a:cxnLst>
                  <a:cxn ang="0">
                    <a:pos x="858" y="985"/>
                  </a:cxn>
                  <a:cxn ang="0">
                    <a:pos x="837" y="972"/>
                  </a:cxn>
                  <a:cxn ang="0">
                    <a:pos x="819" y="928"/>
                  </a:cxn>
                  <a:cxn ang="0">
                    <a:pos x="822" y="871"/>
                  </a:cxn>
                  <a:cxn ang="0">
                    <a:pos x="843" y="860"/>
                  </a:cxn>
                  <a:cxn ang="0">
                    <a:pos x="865" y="876"/>
                  </a:cxn>
                  <a:cxn ang="0">
                    <a:pos x="865" y="924"/>
                  </a:cxn>
                  <a:cxn ang="0">
                    <a:pos x="945" y="941"/>
                  </a:cxn>
                  <a:cxn ang="0">
                    <a:pos x="1009" y="939"/>
                  </a:cxn>
                  <a:cxn ang="0">
                    <a:pos x="1096" y="911"/>
                  </a:cxn>
                  <a:cxn ang="0">
                    <a:pos x="1120" y="867"/>
                  </a:cxn>
                  <a:cxn ang="0">
                    <a:pos x="1118" y="778"/>
                  </a:cxn>
                  <a:cxn ang="0">
                    <a:pos x="1104" y="357"/>
                  </a:cxn>
                  <a:cxn ang="0">
                    <a:pos x="1104" y="237"/>
                  </a:cxn>
                  <a:cxn ang="0">
                    <a:pos x="1088" y="145"/>
                  </a:cxn>
                  <a:cxn ang="0">
                    <a:pos x="1042" y="89"/>
                  </a:cxn>
                  <a:cxn ang="0">
                    <a:pos x="983" y="64"/>
                  </a:cxn>
                  <a:cxn ang="0">
                    <a:pos x="887" y="64"/>
                  </a:cxn>
                  <a:cxn ang="0">
                    <a:pos x="564" y="60"/>
                  </a:cxn>
                  <a:cxn ang="0">
                    <a:pos x="180" y="51"/>
                  </a:cxn>
                  <a:cxn ang="0">
                    <a:pos x="121" y="55"/>
                  </a:cxn>
                  <a:cxn ang="0">
                    <a:pos x="64" y="78"/>
                  </a:cxn>
                  <a:cxn ang="0">
                    <a:pos x="44" y="141"/>
                  </a:cxn>
                  <a:cxn ang="0">
                    <a:pos x="48" y="368"/>
                  </a:cxn>
                  <a:cxn ang="0">
                    <a:pos x="53" y="604"/>
                  </a:cxn>
                  <a:cxn ang="0">
                    <a:pos x="58" y="785"/>
                  </a:cxn>
                  <a:cxn ang="0">
                    <a:pos x="81" y="878"/>
                  </a:cxn>
                  <a:cxn ang="0">
                    <a:pos x="124" y="928"/>
                  </a:cxn>
                  <a:cxn ang="0">
                    <a:pos x="175" y="941"/>
                  </a:cxn>
                  <a:cxn ang="0">
                    <a:pos x="271" y="931"/>
                  </a:cxn>
                  <a:cxn ang="0">
                    <a:pos x="267" y="885"/>
                  </a:cxn>
                  <a:cxn ang="0">
                    <a:pos x="271" y="857"/>
                  </a:cxn>
                  <a:cxn ang="0">
                    <a:pos x="296" y="851"/>
                  </a:cxn>
                  <a:cxn ang="0">
                    <a:pos x="311" y="872"/>
                  </a:cxn>
                  <a:cxn ang="0">
                    <a:pos x="315" y="947"/>
                  </a:cxn>
                  <a:cxn ang="0">
                    <a:pos x="305" y="975"/>
                  </a:cxn>
                  <a:cxn ang="0">
                    <a:pos x="285" y="979"/>
                  </a:cxn>
                  <a:cxn ang="0">
                    <a:pos x="212" y="982"/>
                  </a:cxn>
                  <a:cxn ang="0">
                    <a:pos x="105" y="970"/>
                  </a:cxn>
                  <a:cxn ang="0">
                    <a:pos x="49" y="920"/>
                  </a:cxn>
                  <a:cxn ang="0">
                    <a:pos x="20" y="814"/>
                  </a:cxn>
                  <a:cxn ang="0">
                    <a:pos x="6" y="640"/>
                  </a:cxn>
                  <a:cxn ang="0">
                    <a:pos x="3" y="231"/>
                  </a:cxn>
                  <a:cxn ang="0">
                    <a:pos x="13" y="70"/>
                  </a:cxn>
                  <a:cxn ang="0">
                    <a:pos x="50" y="29"/>
                  </a:cxn>
                  <a:cxn ang="0">
                    <a:pos x="113" y="10"/>
                  </a:cxn>
                  <a:cxn ang="0">
                    <a:pos x="161" y="6"/>
                  </a:cxn>
                  <a:cxn ang="0">
                    <a:pos x="182" y="3"/>
                  </a:cxn>
                  <a:cxn ang="0">
                    <a:pos x="205" y="3"/>
                  </a:cxn>
                  <a:cxn ang="0">
                    <a:pos x="407" y="16"/>
                  </a:cxn>
                  <a:cxn ang="0">
                    <a:pos x="799" y="15"/>
                  </a:cxn>
                  <a:cxn ang="0">
                    <a:pos x="934" y="18"/>
                  </a:cxn>
                  <a:cxn ang="0">
                    <a:pos x="1005" y="21"/>
                  </a:cxn>
                  <a:cxn ang="0">
                    <a:pos x="1073" y="55"/>
                  </a:cxn>
                  <a:cxn ang="0">
                    <a:pos x="1126" y="118"/>
                  </a:cxn>
                  <a:cxn ang="0">
                    <a:pos x="1150" y="250"/>
                  </a:cxn>
                  <a:cxn ang="0">
                    <a:pos x="1151" y="482"/>
                  </a:cxn>
                  <a:cxn ang="0">
                    <a:pos x="1157" y="731"/>
                  </a:cxn>
                  <a:cxn ang="0">
                    <a:pos x="1165" y="868"/>
                  </a:cxn>
                  <a:cxn ang="0">
                    <a:pos x="1141" y="930"/>
                  </a:cxn>
                  <a:cxn ang="0">
                    <a:pos x="1077" y="970"/>
                  </a:cxn>
                  <a:cxn ang="0">
                    <a:pos x="1018" y="988"/>
                  </a:cxn>
                </a:cxnLst>
                <a:rect l="0" t="0" r="r" b="b"/>
                <a:pathLst>
                  <a:path w="1167" h="989">
                    <a:moveTo>
                      <a:pt x="1009" y="989"/>
                    </a:moveTo>
                    <a:lnTo>
                      <a:pt x="1009" y="989"/>
                    </a:lnTo>
                    <a:lnTo>
                      <a:pt x="944" y="987"/>
                    </a:lnTo>
                    <a:lnTo>
                      <a:pt x="944" y="987"/>
                    </a:lnTo>
                    <a:lnTo>
                      <a:pt x="901" y="985"/>
                    </a:lnTo>
                    <a:lnTo>
                      <a:pt x="858" y="985"/>
                    </a:lnTo>
                    <a:lnTo>
                      <a:pt x="858" y="985"/>
                    </a:lnTo>
                    <a:lnTo>
                      <a:pt x="850" y="984"/>
                    </a:lnTo>
                    <a:lnTo>
                      <a:pt x="845" y="982"/>
                    </a:lnTo>
                    <a:lnTo>
                      <a:pt x="841" y="978"/>
                    </a:lnTo>
                    <a:lnTo>
                      <a:pt x="839" y="974"/>
                    </a:lnTo>
                    <a:lnTo>
                      <a:pt x="838" y="973"/>
                    </a:lnTo>
                    <a:lnTo>
                      <a:pt x="837" y="972"/>
                    </a:lnTo>
                    <a:lnTo>
                      <a:pt x="837" y="972"/>
                    </a:lnTo>
                    <a:lnTo>
                      <a:pt x="832" y="969"/>
                    </a:lnTo>
                    <a:lnTo>
                      <a:pt x="832" y="969"/>
                    </a:lnTo>
                    <a:lnTo>
                      <a:pt x="828" y="962"/>
                    </a:lnTo>
                    <a:lnTo>
                      <a:pt x="824" y="954"/>
                    </a:lnTo>
                    <a:lnTo>
                      <a:pt x="821" y="945"/>
                    </a:lnTo>
                    <a:lnTo>
                      <a:pt x="819" y="937"/>
                    </a:lnTo>
                    <a:lnTo>
                      <a:pt x="819" y="928"/>
                    </a:lnTo>
                    <a:lnTo>
                      <a:pt x="819" y="920"/>
                    </a:lnTo>
                    <a:lnTo>
                      <a:pt x="819" y="901"/>
                    </a:lnTo>
                    <a:lnTo>
                      <a:pt x="819" y="901"/>
                    </a:lnTo>
                    <a:lnTo>
                      <a:pt x="820" y="881"/>
                    </a:lnTo>
                    <a:lnTo>
                      <a:pt x="820" y="881"/>
                    </a:lnTo>
                    <a:lnTo>
                      <a:pt x="820" y="876"/>
                    </a:lnTo>
                    <a:lnTo>
                      <a:pt x="822" y="871"/>
                    </a:lnTo>
                    <a:lnTo>
                      <a:pt x="825" y="868"/>
                    </a:lnTo>
                    <a:lnTo>
                      <a:pt x="828" y="865"/>
                    </a:lnTo>
                    <a:lnTo>
                      <a:pt x="831" y="862"/>
                    </a:lnTo>
                    <a:lnTo>
                      <a:pt x="835" y="861"/>
                    </a:lnTo>
                    <a:lnTo>
                      <a:pt x="839" y="860"/>
                    </a:lnTo>
                    <a:lnTo>
                      <a:pt x="843" y="860"/>
                    </a:lnTo>
                    <a:lnTo>
                      <a:pt x="843" y="860"/>
                    </a:lnTo>
                    <a:lnTo>
                      <a:pt x="847" y="860"/>
                    </a:lnTo>
                    <a:lnTo>
                      <a:pt x="851" y="861"/>
                    </a:lnTo>
                    <a:lnTo>
                      <a:pt x="856" y="862"/>
                    </a:lnTo>
                    <a:lnTo>
                      <a:pt x="859" y="865"/>
                    </a:lnTo>
                    <a:lnTo>
                      <a:pt x="862" y="868"/>
                    </a:lnTo>
                    <a:lnTo>
                      <a:pt x="864" y="871"/>
                    </a:lnTo>
                    <a:lnTo>
                      <a:pt x="865" y="876"/>
                    </a:lnTo>
                    <a:lnTo>
                      <a:pt x="866" y="881"/>
                    </a:lnTo>
                    <a:lnTo>
                      <a:pt x="866" y="882"/>
                    </a:lnTo>
                    <a:lnTo>
                      <a:pt x="866" y="882"/>
                    </a:lnTo>
                    <a:lnTo>
                      <a:pt x="865" y="912"/>
                    </a:lnTo>
                    <a:lnTo>
                      <a:pt x="865" y="915"/>
                    </a:lnTo>
                    <a:lnTo>
                      <a:pt x="865" y="915"/>
                    </a:lnTo>
                    <a:lnTo>
                      <a:pt x="865" y="924"/>
                    </a:lnTo>
                    <a:lnTo>
                      <a:pt x="865" y="932"/>
                    </a:lnTo>
                    <a:lnTo>
                      <a:pt x="865" y="938"/>
                    </a:lnTo>
                    <a:lnTo>
                      <a:pt x="870" y="939"/>
                    </a:lnTo>
                    <a:lnTo>
                      <a:pt x="870" y="939"/>
                    </a:lnTo>
                    <a:lnTo>
                      <a:pt x="908" y="940"/>
                    </a:lnTo>
                    <a:lnTo>
                      <a:pt x="945" y="941"/>
                    </a:lnTo>
                    <a:lnTo>
                      <a:pt x="945" y="941"/>
                    </a:lnTo>
                    <a:lnTo>
                      <a:pt x="996" y="943"/>
                    </a:lnTo>
                    <a:lnTo>
                      <a:pt x="998" y="943"/>
                    </a:lnTo>
                    <a:lnTo>
                      <a:pt x="999" y="942"/>
                    </a:lnTo>
                    <a:lnTo>
                      <a:pt x="999" y="942"/>
                    </a:lnTo>
                    <a:lnTo>
                      <a:pt x="1004" y="940"/>
                    </a:lnTo>
                    <a:lnTo>
                      <a:pt x="1009" y="939"/>
                    </a:lnTo>
                    <a:lnTo>
                      <a:pt x="1009" y="939"/>
                    </a:lnTo>
                    <a:lnTo>
                      <a:pt x="1035" y="935"/>
                    </a:lnTo>
                    <a:lnTo>
                      <a:pt x="1049" y="933"/>
                    </a:lnTo>
                    <a:lnTo>
                      <a:pt x="1064" y="929"/>
                    </a:lnTo>
                    <a:lnTo>
                      <a:pt x="1078" y="923"/>
                    </a:lnTo>
                    <a:lnTo>
                      <a:pt x="1085" y="920"/>
                    </a:lnTo>
                    <a:lnTo>
                      <a:pt x="1091" y="916"/>
                    </a:lnTo>
                    <a:lnTo>
                      <a:pt x="1096" y="911"/>
                    </a:lnTo>
                    <a:lnTo>
                      <a:pt x="1102" y="906"/>
                    </a:lnTo>
                    <a:lnTo>
                      <a:pt x="1107" y="900"/>
                    </a:lnTo>
                    <a:lnTo>
                      <a:pt x="1111" y="894"/>
                    </a:lnTo>
                    <a:lnTo>
                      <a:pt x="1111" y="894"/>
                    </a:lnTo>
                    <a:lnTo>
                      <a:pt x="1115" y="885"/>
                    </a:lnTo>
                    <a:lnTo>
                      <a:pt x="1118" y="876"/>
                    </a:lnTo>
                    <a:lnTo>
                      <a:pt x="1120" y="867"/>
                    </a:lnTo>
                    <a:lnTo>
                      <a:pt x="1121" y="858"/>
                    </a:lnTo>
                    <a:lnTo>
                      <a:pt x="1121" y="839"/>
                    </a:lnTo>
                    <a:lnTo>
                      <a:pt x="1120" y="821"/>
                    </a:lnTo>
                    <a:lnTo>
                      <a:pt x="1120" y="821"/>
                    </a:lnTo>
                    <a:lnTo>
                      <a:pt x="1119" y="802"/>
                    </a:lnTo>
                    <a:lnTo>
                      <a:pt x="1119" y="802"/>
                    </a:lnTo>
                    <a:lnTo>
                      <a:pt x="1118" y="778"/>
                    </a:lnTo>
                    <a:lnTo>
                      <a:pt x="1117" y="754"/>
                    </a:lnTo>
                    <a:lnTo>
                      <a:pt x="1112" y="708"/>
                    </a:lnTo>
                    <a:lnTo>
                      <a:pt x="1112" y="708"/>
                    </a:lnTo>
                    <a:lnTo>
                      <a:pt x="1107" y="655"/>
                    </a:lnTo>
                    <a:lnTo>
                      <a:pt x="1106" y="628"/>
                    </a:lnTo>
                    <a:lnTo>
                      <a:pt x="1104" y="602"/>
                    </a:lnTo>
                    <a:lnTo>
                      <a:pt x="1104" y="357"/>
                    </a:lnTo>
                    <a:lnTo>
                      <a:pt x="1104" y="357"/>
                    </a:lnTo>
                    <a:lnTo>
                      <a:pt x="1106" y="318"/>
                    </a:lnTo>
                    <a:lnTo>
                      <a:pt x="1106" y="318"/>
                    </a:lnTo>
                    <a:lnTo>
                      <a:pt x="1107" y="295"/>
                    </a:lnTo>
                    <a:lnTo>
                      <a:pt x="1107" y="272"/>
                    </a:lnTo>
                    <a:lnTo>
                      <a:pt x="1106" y="248"/>
                    </a:lnTo>
                    <a:lnTo>
                      <a:pt x="1104" y="237"/>
                    </a:lnTo>
                    <a:lnTo>
                      <a:pt x="1102" y="224"/>
                    </a:lnTo>
                    <a:lnTo>
                      <a:pt x="1102" y="224"/>
                    </a:lnTo>
                    <a:lnTo>
                      <a:pt x="1098" y="200"/>
                    </a:lnTo>
                    <a:lnTo>
                      <a:pt x="1098" y="200"/>
                    </a:lnTo>
                    <a:lnTo>
                      <a:pt x="1095" y="177"/>
                    </a:lnTo>
                    <a:lnTo>
                      <a:pt x="1091" y="155"/>
                    </a:lnTo>
                    <a:lnTo>
                      <a:pt x="1088" y="145"/>
                    </a:lnTo>
                    <a:lnTo>
                      <a:pt x="1084" y="136"/>
                    </a:lnTo>
                    <a:lnTo>
                      <a:pt x="1079" y="126"/>
                    </a:lnTo>
                    <a:lnTo>
                      <a:pt x="1073" y="120"/>
                    </a:lnTo>
                    <a:lnTo>
                      <a:pt x="1068" y="115"/>
                    </a:lnTo>
                    <a:lnTo>
                      <a:pt x="1068" y="115"/>
                    </a:lnTo>
                    <a:lnTo>
                      <a:pt x="1052" y="98"/>
                    </a:lnTo>
                    <a:lnTo>
                      <a:pt x="1042" y="89"/>
                    </a:lnTo>
                    <a:lnTo>
                      <a:pt x="1032" y="82"/>
                    </a:lnTo>
                    <a:lnTo>
                      <a:pt x="1022" y="75"/>
                    </a:lnTo>
                    <a:lnTo>
                      <a:pt x="1010" y="70"/>
                    </a:lnTo>
                    <a:lnTo>
                      <a:pt x="999" y="65"/>
                    </a:lnTo>
                    <a:lnTo>
                      <a:pt x="993" y="64"/>
                    </a:lnTo>
                    <a:lnTo>
                      <a:pt x="987" y="64"/>
                    </a:lnTo>
                    <a:lnTo>
                      <a:pt x="983" y="64"/>
                    </a:lnTo>
                    <a:lnTo>
                      <a:pt x="983" y="64"/>
                    </a:lnTo>
                    <a:lnTo>
                      <a:pt x="947" y="64"/>
                    </a:lnTo>
                    <a:lnTo>
                      <a:pt x="947" y="64"/>
                    </a:lnTo>
                    <a:lnTo>
                      <a:pt x="913" y="65"/>
                    </a:lnTo>
                    <a:lnTo>
                      <a:pt x="913" y="65"/>
                    </a:lnTo>
                    <a:lnTo>
                      <a:pt x="887" y="64"/>
                    </a:lnTo>
                    <a:lnTo>
                      <a:pt x="887" y="64"/>
                    </a:lnTo>
                    <a:lnTo>
                      <a:pt x="838" y="62"/>
                    </a:lnTo>
                    <a:lnTo>
                      <a:pt x="790" y="60"/>
                    </a:lnTo>
                    <a:lnTo>
                      <a:pt x="692" y="60"/>
                    </a:lnTo>
                    <a:lnTo>
                      <a:pt x="660" y="60"/>
                    </a:lnTo>
                    <a:lnTo>
                      <a:pt x="660" y="60"/>
                    </a:lnTo>
                    <a:lnTo>
                      <a:pt x="564" y="60"/>
                    </a:lnTo>
                    <a:lnTo>
                      <a:pt x="564" y="60"/>
                    </a:lnTo>
                    <a:lnTo>
                      <a:pt x="469" y="60"/>
                    </a:lnTo>
                    <a:lnTo>
                      <a:pt x="469" y="60"/>
                    </a:lnTo>
                    <a:lnTo>
                      <a:pt x="402" y="60"/>
                    </a:lnTo>
                    <a:lnTo>
                      <a:pt x="330" y="59"/>
                    </a:lnTo>
                    <a:lnTo>
                      <a:pt x="255" y="56"/>
                    </a:lnTo>
                    <a:lnTo>
                      <a:pt x="217" y="54"/>
                    </a:lnTo>
                    <a:lnTo>
                      <a:pt x="180" y="51"/>
                    </a:lnTo>
                    <a:lnTo>
                      <a:pt x="179" y="51"/>
                    </a:lnTo>
                    <a:lnTo>
                      <a:pt x="178" y="51"/>
                    </a:lnTo>
                    <a:lnTo>
                      <a:pt x="178" y="51"/>
                    </a:lnTo>
                    <a:lnTo>
                      <a:pt x="162" y="53"/>
                    </a:lnTo>
                    <a:lnTo>
                      <a:pt x="146" y="54"/>
                    </a:lnTo>
                    <a:lnTo>
                      <a:pt x="146" y="54"/>
                    </a:lnTo>
                    <a:lnTo>
                      <a:pt x="121" y="55"/>
                    </a:lnTo>
                    <a:lnTo>
                      <a:pt x="110" y="57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87" y="63"/>
                    </a:lnTo>
                    <a:lnTo>
                      <a:pt x="79" y="67"/>
                    </a:lnTo>
                    <a:lnTo>
                      <a:pt x="72" y="73"/>
                    </a:lnTo>
                    <a:lnTo>
                      <a:pt x="64" y="78"/>
                    </a:lnTo>
                    <a:lnTo>
                      <a:pt x="59" y="84"/>
                    </a:lnTo>
                    <a:lnTo>
                      <a:pt x="55" y="91"/>
                    </a:lnTo>
                    <a:lnTo>
                      <a:pt x="52" y="98"/>
                    </a:lnTo>
                    <a:lnTo>
                      <a:pt x="49" y="107"/>
                    </a:lnTo>
                    <a:lnTo>
                      <a:pt x="47" y="115"/>
                    </a:lnTo>
                    <a:lnTo>
                      <a:pt x="46" y="123"/>
                    </a:lnTo>
                    <a:lnTo>
                      <a:pt x="44" y="141"/>
                    </a:lnTo>
                    <a:lnTo>
                      <a:pt x="44" y="158"/>
                    </a:lnTo>
                    <a:lnTo>
                      <a:pt x="45" y="176"/>
                    </a:lnTo>
                    <a:lnTo>
                      <a:pt x="45" y="176"/>
                    </a:lnTo>
                    <a:lnTo>
                      <a:pt x="46" y="203"/>
                    </a:lnTo>
                    <a:lnTo>
                      <a:pt x="46" y="203"/>
                    </a:lnTo>
                    <a:lnTo>
                      <a:pt x="47" y="285"/>
                    </a:lnTo>
                    <a:lnTo>
                      <a:pt x="48" y="368"/>
                    </a:lnTo>
                    <a:lnTo>
                      <a:pt x="48" y="368"/>
                    </a:lnTo>
                    <a:lnTo>
                      <a:pt x="50" y="451"/>
                    </a:lnTo>
                    <a:lnTo>
                      <a:pt x="50" y="533"/>
                    </a:lnTo>
                    <a:lnTo>
                      <a:pt x="50" y="533"/>
                    </a:lnTo>
                    <a:lnTo>
                      <a:pt x="51" y="568"/>
                    </a:lnTo>
                    <a:lnTo>
                      <a:pt x="53" y="604"/>
                    </a:lnTo>
                    <a:lnTo>
                      <a:pt x="53" y="604"/>
                    </a:lnTo>
                    <a:lnTo>
                      <a:pt x="54" y="638"/>
                    </a:lnTo>
                    <a:lnTo>
                      <a:pt x="55" y="673"/>
                    </a:lnTo>
                    <a:lnTo>
                      <a:pt x="55" y="677"/>
                    </a:lnTo>
                    <a:lnTo>
                      <a:pt x="55" y="677"/>
                    </a:lnTo>
                    <a:lnTo>
                      <a:pt x="55" y="719"/>
                    </a:lnTo>
                    <a:lnTo>
                      <a:pt x="57" y="764"/>
                    </a:lnTo>
                    <a:lnTo>
                      <a:pt x="58" y="785"/>
                    </a:lnTo>
                    <a:lnTo>
                      <a:pt x="61" y="806"/>
                    </a:lnTo>
                    <a:lnTo>
                      <a:pt x="65" y="827"/>
                    </a:lnTo>
                    <a:lnTo>
                      <a:pt x="69" y="847"/>
                    </a:lnTo>
                    <a:lnTo>
                      <a:pt x="69" y="847"/>
                    </a:lnTo>
                    <a:lnTo>
                      <a:pt x="73" y="859"/>
                    </a:lnTo>
                    <a:lnTo>
                      <a:pt x="77" y="869"/>
                    </a:lnTo>
                    <a:lnTo>
                      <a:pt x="81" y="878"/>
                    </a:lnTo>
                    <a:lnTo>
                      <a:pt x="86" y="888"/>
                    </a:lnTo>
                    <a:lnTo>
                      <a:pt x="91" y="896"/>
                    </a:lnTo>
                    <a:lnTo>
                      <a:pt x="97" y="903"/>
                    </a:lnTo>
                    <a:lnTo>
                      <a:pt x="104" y="910"/>
                    </a:lnTo>
                    <a:lnTo>
                      <a:pt x="110" y="917"/>
                    </a:lnTo>
                    <a:lnTo>
                      <a:pt x="117" y="923"/>
                    </a:lnTo>
                    <a:lnTo>
                      <a:pt x="124" y="928"/>
                    </a:lnTo>
                    <a:lnTo>
                      <a:pt x="131" y="932"/>
                    </a:lnTo>
                    <a:lnTo>
                      <a:pt x="140" y="935"/>
                    </a:lnTo>
                    <a:lnTo>
                      <a:pt x="148" y="938"/>
                    </a:lnTo>
                    <a:lnTo>
                      <a:pt x="157" y="940"/>
                    </a:lnTo>
                    <a:lnTo>
                      <a:pt x="166" y="941"/>
                    </a:lnTo>
                    <a:lnTo>
                      <a:pt x="175" y="941"/>
                    </a:lnTo>
                    <a:lnTo>
                      <a:pt x="175" y="941"/>
                    </a:lnTo>
                    <a:lnTo>
                      <a:pt x="191" y="940"/>
                    </a:lnTo>
                    <a:lnTo>
                      <a:pt x="191" y="940"/>
                    </a:lnTo>
                    <a:lnTo>
                      <a:pt x="229" y="936"/>
                    </a:lnTo>
                    <a:lnTo>
                      <a:pt x="264" y="934"/>
                    </a:lnTo>
                    <a:lnTo>
                      <a:pt x="265" y="934"/>
                    </a:lnTo>
                    <a:lnTo>
                      <a:pt x="266" y="934"/>
                    </a:lnTo>
                    <a:lnTo>
                      <a:pt x="271" y="931"/>
                    </a:lnTo>
                    <a:lnTo>
                      <a:pt x="271" y="928"/>
                    </a:lnTo>
                    <a:lnTo>
                      <a:pt x="271" y="928"/>
                    </a:lnTo>
                    <a:lnTo>
                      <a:pt x="270" y="918"/>
                    </a:lnTo>
                    <a:lnTo>
                      <a:pt x="270" y="918"/>
                    </a:lnTo>
                    <a:lnTo>
                      <a:pt x="268" y="898"/>
                    </a:lnTo>
                    <a:lnTo>
                      <a:pt x="268" y="898"/>
                    </a:lnTo>
                    <a:lnTo>
                      <a:pt x="267" y="885"/>
                    </a:lnTo>
                    <a:lnTo>
                      <a:pt x="266" y="871"/>
                    </a:lnTo>
                    <a:lnTo>
                      <a:pt x="266" y="871"/>
                    </a:lnTo>
                    <a:lnTo>
                      <a:pt x="266" y="867"/>
                    </a:lnTo>
                    <a:lnTo>
                      <a:pt x="267" y="863"/>
                    </a:lnTo>
                    <a:lnTo>
                      <a:pt x="269" y="860"/>
                    </a:lnTo>
                    <a:lnTo>
                      <a:pt x="271" y="857"/>
                    </a:lnTo>
                    <a:lnTo>
                      <a:pt x="271" y="857"/>
                    </a:lnTo>
                    <a:lnTo>
                      <a:pt x="274" y="854"/>
                    </a:lnTo>
                    <a:lnTo>
                      <a:pt x="278" y="851"/>
                    </a:lnTo>
                    <a:lnTo>
                      <a:pt x="282" y="850"/>
                    </a:lnTo>
                    <a:lnTo>
                      <a:pt x="287" y="849"/>
                    </a:lnTo>
                    <a:lnTo>
                      <a:pt x="287" y="849"/>
                    </a:lnTo>
                    <a:lnTo>
                      <a:pt x="292" y="850"/>
                    </a:lnTo>
                    <a:lnTo>
                      <a:pt x="296" y="851"/>
                    </a:lnTo>
                    <a:lnTo>
                      <a:pt x="300" y="853"/>
                    </a:lnTo>
                    <a:lnTo>
                      <a:pt x="303" y="856"/>
                    </a:lnTo>
                    <a:lnTo>
                      <a:pt x="306" y="858"/>
                    </a:lnTo>
                    <a:lnTo>
                      <a:pt x="309" y="862"/>
                    </a:lnTo>
                    <a:lnTo>
                      <a:pt x="310" y="867"/>
                    </a:lnTo>
                    <a:lnTo>
                      <a:pt x="311" y="872"/>
                    </a:lnTo>
                    <a:lnTo>
                      <a:pt x="311" y="872"/>
                    </a:lnTo>
                    <a:lnTo>
                      <a:pt x="312" y="884"/>
                    </a:lnTo>
                    <a:lnTo>
                      <a:pt x="313" y="896"/>
                    </a:lnTo>
                    <a:lnTo>
                      <a:pt x="313" y="896"/>
                    </a:lnTo>
                    <a:lnTo>
                      <a:pt x="315" y="906"/>
                    </a:lnTo>
                    <a:lnTo>
                      <a:pt x="315" y="918"/>
                    </a:lnTo>
                    <a:lnTo>
                      <a:pt x="315" y="918"/>
                    </a:lnTo>
                    <a:lnTo>
                      <a:pt x="315" y="947"/>
                    </a:lnTo>
                    <a:lnTo>
                      <a:pt x="315" y="957"/>
                    </a:lnTo>
                    <a:lnTo>
                      <a:pt x="315" y="957"/>
                    </a:lnTo>
                    <a:lnTo>
                      <a:pt x="315" y="962"/>
                    </a:lnTo>
                    <a:lnTo>
                      <a:pt x="314" y="967"/>
                    </a:lnTo>
                    <a:lnTo>
                      <a:pt x="311" y="970"/>
                    </a:lnTo>
                    <a:lnTo>
                      <a:pt x="309" y="973"/>
                    </a:lnTo>
                    <a:lnTo>
                      <a:pt x="305" y="975"/>
                    </a:lnTo>
                    <a:lnTo>
                      <a:pt x="302" y="978"/>
                    </a:lnTo>
                    <a:lnTo>
                      <a:pt x="298" y="979"/>
                    </a:lnTo>
                    <a:lnTo>
                      <a:pt x="293" y="979"/>
                    </a:lnTo>
                    <a:lnTo>
                      <a:pt x="293" y="979"/>
                    </a:lnTo>
                    <a:lnTo>
                      <a:pt x="288" y="979"/>
                    </a:lnTo>
                    <a:lnTo>
                      <a:pt x="286" y="979"/>
                    </a:lnTo>
                    <a:lnTo>
                      <a:pt x="285" y="979"/>
                    </a:lnTo>
                    <a:lnTo>
                      <a:pt x="285" y="979"/>
                    </a:lnTo>
                    <a:lnTo>
                      <a:pt x="279" y="980"/>
                    </a:lnTo>
                    <a:lnTo>
                      <a:pt x="279" y="980"/>
                    </a:lnTo>
                    <a:lnTo>
                      <a:pt x="257" y="981"/>
                    </a:lnTo>
                    <a:lnTo>
                      <a:pt x="236" y="981"/>
                    </a:lnTo>
                    <a:lnTo>
                      <a:pt x="236" y="981"/>
                    </a:lnTo>
                    <a:lnTo>
                      <a:pt x="212" y="982"/>
                    </a:lnTo>
                    <a:lnTo>
                      <a:pt x="188" y="983"/>
                    </a:lnTo>
                    <a:lnTo>
                      <a:pt x="188" y="983"/>
                    </a:lnTo>
                    <a:lnTo>
                      <a:pt x="167" y="982"/>
                    </a:lnTo>
                    <a:lnTo>
                      <a:pt x="146" y="981"/>
                    </a:lnTo>
                    <a:lnTo>
                      <a:pt x="125" y="976"/>
                    </a:lnTo>
                    <a:lnTo>
                      <a:pt x="115" y="973"/>
                    </a:lnTo>
                    <a:lnTo>
                      <a:pt x="105" y="970"/>
                    </a:lnTo>
                    <a:lnTo>
                      <a:pt x="95" y="965"/>
                    </a:lnTo>
                    <a:lnTo>
                      <a:pt x="86" y="960"/>
                    </a:lnTo>
                    <a:lnTo>
                      <a:pt x="78" y="955"/>
                    </a:lnTo>
                    <a:lnTo>
                      <a:pt x="69" y="948"/>
                    </a:lnTo>
                    <a:lnTo>
                      <a:pt x="62" y="939"/>
                    </a:lnTo>
                    <a:lnTo>
                      <a:pt x="55" y="930"/>
                    </a:lnTo>
                    <a:lnTo>
                      <a:pt x="49" y="920"/>
                    </a:lnTo>
                    <a:lnTo>
                      <a:pt x="44" y="908"/>
                    </a:lnTo>
                    <a:lnTo>
                      <a:pt x="44" y="908"/>
                    </a:lnTo>
                    <a:lnTo>
                      <a:pt x="36" y="889"/>
                    </a:lnTo>
                    <a:lnTo>
                      <a:pt x="30" y="870"/>
                    </a:lnTo>
                    <a:lnTo>
                      <a:pt x="26" y="851"/>
                    </a:lnTo>
                    <a:lnTo>
                      <a:pt x="23" y="833"/>
                    </a:lnTo>
                    <a:lnTo>
                      <a:pt x="20" y="814"/>
                    </a:lnTo>
                    <a:lnTo>
                      <a:pt x="18" y="795"/>
                    </a:lnTo>
                    <a:lnTo>
                      <a:pt x="15" y="756"/>
                    </a:lnTo>
                    <a:lnTo>
                      <a:pt x="15" y="756"/>
                    </a:lnTo>
                    <a:lnTo>
                      <a:pt x="12" y="721"/>
                    </a:lnTo>
                    <a:lnTo>
                      <a:pt x="12" y="721"/>
                    </a:lnTo>
                    <a:lnTo>
                      <a:pt x="9" y="682"/>
                    </a:lnTo>
                    <a:lnTo>
                      <a:pt x="6" y="640"/>
                    </a:lnTo>
                    <a:lnTo>
                      <a:pt x="5" y="595"/>
                    </a:lnTo>
                    <a:lnTo>
                      <a:pt x="4" y="549"/>
                    </a:lnTo>
                    <a:lnTo>
                      <a:pt x="4" y="498"/>
                    </a:lnTo>
                    <a:lnTo>
                      <a:pt x="4" y="498"/>
                    </a:lnTo>
                    <a:lnTo>
                      <a:pt x="4" y="409"/>
                    </a:lnTo>
                    <a:lnTo>
                      <a:pt x="4" y="321"/>
                    </a:lnTo>
                    <a:lnTo>
                      <a:pt x="3" y="231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0" y="121"/>
                    </a:lnTo>
                    <a:lnTo>
                      <a:pt x="2" y="103"/>
                    </a:lnTo>
                    <a:lnTo>
                      <a:pt x="6" y="85"/>
                    </a:lnTo>
                    <a:lnTo>
                      <a:pt x="10" y="78"/>
                    </a:lnTo>
                    <a:lnTo>
                      <a:pt x="13" y="70"/>
                    </a:lnTo>
                    <a:lnTo>
                      <a:pt x="17" y="62"/>
                    </a:lnTo>
                    <a:lnTo>
                      <a:pt x="21" y="56"/>
                    </a:lnTo>
                    <a:lnTo>
                      <a:pt x="26" y="50"/>
                    </a:lnTo>
                    <a:lnTo>
                      <a:pt x="31" y="44"/>
                    </a:lnTo>
                    <a:lnTo>
                      <a:pt x="37" y="39"/>
                    </a:lnTo>
                    <a:lnTo>
                      <a:pt x="44" y="33"/>
                    </a:lnTo>
                    <a:lnTo>
                      <a:pt x="50" y="29"/>
                    </a:lnTo>
                    <a:lnTo>
                      <a:pt x="57" y="25"/>
                    </a:lnTo>
                    <a:lnTo>
                      <a:pt x="57" y="25"/>
                    </a:lnTo>
                    <a:lnTo>
                      <a:pt x="71" y="20"/>
                    </a:lnTo>
                    <a:lnTo>
                      <a:pt x="84" y="15"/>
                    </a:lnTo>
                    <a:lnTo>
                      <a:pt x="99" y="12"/>
                    </a:lnTo>
                    <a:lnTo>
                      <a:pt x="113" y="10"/>
                    </a:lnTo>
                    <a:lnTo>
                      <a:pt x="113" y="10"/>
                    </a:lnTo>
                    <a:lnTo>
                      <a:pt x="131" y="10"/>
                    </a:lnTo>
                    <a:lnTo>
                      <a:pt x="131" y="10"/>
                    </a:lnTo>
                    <a:lnTo>
                      <a:pt x="153" y="9"/>
                    </a:lnTo>
                    <a:lnTo>
                      <a:pt x="155" y="9"/>
                    </a:lnTo>
                    <a:lnTo>
                      <a:pt x="156" y="8"/>
                    </a:lnTo>
                    <a:lnTo>
                      <a:pt x="156" y="8"/>
                    </a:lnTo>
                    <a:lnTo>
                      <a:pt x="161" y="6"/>
                    </a:lnTo>
                    <a:lnTo>
                      <a:pt x="167" y="4"/>
                    </a:lnTo>
                    <a:lnTo>
                      <a:pt x="167" y="4"/>
                    </a:lnTo>
                    <a:lnTo>
                      <a:pt x="170" y="4"/>
                    </a:lnTo>
                    <a:lnTo>
                      <a:pt x="177" y="6"/>
                    </a:lnTo>
                    <a:lnTo>
                      <a:pt x="178" y="6"/>
                    </a:lnTo>
                    <a:lnTo>
                      <a:pt x="178" y="6"/>
                    </a:lnTo>
                    <a:lnTo>
                      <a:pt x="182" y="3"/>
                    </a:lnTo>
                    <a:lnTo>
                      <a:pt x="182" y="3"/>
                    </a:lnTo>
                    <a:lnTo>
                      <a:pt x="187" y="1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7" y="0"/>
                    </a:lnTo>
                    <a:lnTo>
                      <a:pt x="201" y="2"/>
                    </a:lnTo>
                    <a:lnTo>
                      <a:pt x="205" y="3"/>
                    </a:lnTo>
                    <a:lnTo>
                      <a:pt x="208" y="7"/>
                    </a:lnTo>
                    <a:lnTo>
                      <a:pt x="209" y="8"/>
                    </a:lnTo>
                    <a:lnTo>
                      <a:pt x="211" y="9"/>
                    </a:lnTo>
                    <a:lnTo>
                      <a:pt x="211" y="9"/>
                    </a:lnTo>
                    <a:lnTo>
                      <a:pt x="272" y="12"/>
                    </a:lnTo>
                    <a:lnTo>
                      <a:pt x="336" y="14"/>
                    </a:lnTo>
                    <a:lnTo>
                      <a:pt x="407" y="16"/>
                    </a:lnTo>
                    <a:lnTo>
                      <a:pt x="486" y="16"/>
                    </a:lnTo>
                    <a:lnTo>
                      <a:pt x="486" y="16"/>
                    </a:lnTo>
                    <a:lnTo>
                      <a:pt x="625" y="15"/>
                    </a:lnTo>
                    <a:lnTo>
                      <a:pt x="625" y="15"/>
                    </a:lnTo>
                    <a:lnTo>
                      <a:pt x="765" y="15"/>
                    </a:lnTo>
                    <a:lnTo>
                      <a:pt x="765" y="15"/>
                    </a:lnTo>
                    <a:lnTo>
                      <a:pt x="799" y="15"/>
                    </a:lnTo>
                    <a:lnTo>
                      <a:pt x="834" y="17"/>
                    </a:lnTo>
                    <a:lnTo>
                      <a:pt x="834" y="17"/>
                    </a:lnTo>
                    <a:lnTo>
                      <a:pt x="868" y="18"/>
                    </a:lnTo>
                    <a:lnTo>
                      <a:pt x="903" y="19"/>
                    </a:lnTo>
                    <a:lnTo>
                      <a:pt x="903" y="19"/>
                    </a:lnTo>
                    <a:lnTo>
                      <a:pt x="934" y="18"/>
                    </a:lnTo>
                    <a:lnTo>
                      <a:pt x="934" y="18"/>
                    </a:lnTo>
                    <a:lnTo>
                      <a:pt x="951" y="17"/>
                    </a:lnTo>
                    <a:lnTo>
                      <a:pt x="967" y="17"/>
                    </a:lnTo>
                    <a:lnTo>
                      <a:pt x="967" y="17"/>
                    </a:lnTo>
                    <a:lnTo>
                      <a:pt x="988" y="18"/>
                    </a:lnTo>
                    <a:lnTo>
                      <a:pt x="997" y="19"/>
                    </a:lnTo>
                    <a:lnTo>
                      <a:pt x="1005" y="21"/>
                    </a:lnTo>
                    <a:lnTo>
                      <a:pt x="1005" y="21"/>
                    </a:lnTo>
                    <a:lnTo>
                      <a:pt x="1015" y="23"/>
                    </a:lnTo>
                    <a:lnTo>
                      <a:pt x="1025" y="27"/>
                    </a:lnTo>
                    <a:lnTo>
                      <a:pt x="1035" y="31"/>
                    </a:lnTo>
                    <a:lnTo>
                      <a:pt x="1045" y="36"/>
                    </a:lnTo>
                    <a:lnTo>
                      <a:pt x="1055" y="43"/>
                    </a:lnTo>
                    <a:lnTo>
                      <a:pt x="1064" y="49"/>
                    </a:lnTo>
                    <a:lnTo>
                      <a:pt x="1073" y="55"/>
                    </a:lnTo>
                    <a:lnTo>
                      <a:pt x="1083" y="63"/>
                    </a:lnTo>
                    <a:lnTo>
                      <a:pt x="1092" y="71"/>
                    </a:lnTo>
                    <a:lnTo>
                      <a:pt x="1100" y="80"/>
                    </a:lnTo>
                    <a:lnTo>
                      <a:pt x="1108" y="88"/>
                    </a:lnTo>
                    <a:lnTo>
                      <a:pt x="1115" y="98"/>
                    </a:lnTo>
                    <a:lnTo>
                      <a:pt x="1121" y="108"/>
                    </a:lnTo>
                    <a:lnTo>
                      <a:pt x="1126" y="118"/>
                    </a:lnTo>
                    <a:lnTo>
                      <a:pt x="1130" y="129"/>
                    </a:lnTo>
                    <a:lnTo>
                      <a:pt x="1134" y="140"/>
                    </a:lnTo>
                    <a:lnTo>
                      <a:pt x="1134" y="140"/>
                    </a:lnTo>
                    <a:lnTo>
                      <a:pt x="1140" y="168"/>
                    </a:lnTo>
                    <a:lnTo>
                      <a:pt x="1145" y="195"/>
                    </a:lnTo>
                    <a:lnTo>
                      <a:pt x="1148" y="222"/>
                    </a:lnTo>
                    <a:lnTo>
                      <a:pt x="1150" y="250"/>
                    </a:lnTo>
                    <a:lnTo>
                      <a:pt x="1151" y="278"/>
                    </a:lnTo>
                    <a:lnTo>
                      <a:pt x="1151" y="305"/>
                    </a:lnTo>
                    <a:lnTo>
                      <a:pt x="1151" y="361"/>
                    </a:lnTo>
                    <a:lnTo>
                      <a:pt x="1151" y="361"/>
                    </a:lnTo>
                    <a:lnTo>
                      <a:pt x="1150" y="410"/>
                    </a:lnTo>
                    <a:lnTo>
                      <a:pt x="1150" y="410"/>
                    </a:lnTo>
                    <a:lnTo>
                      <a:pt x="1151" y="482"/>
                    </a:lnTo>
                    <a:lnTo>
                      <a:pt x="1153" y="553"/>
                    </a:lnTo>
                    <a:lnTo>
                      <a:pt x="1153" y="553"/>
                    </a:lnTo>
                    <a:lnTo>
                      <a:pt x="1154" y="623"/>
                    </a:lnTo>
                    <a:lnTo>
                      <a:pt x="1155" y="694"/>
                    </a:lnTo>
                    <a:lnTo>
                      <a:pt x="1155" y="694"/>
                    </a:lnTo>
                    <a:lnTo>
                      <a:pt x="1155" y="713"/>
                    </a:lnTo>
                    <a:lnTo>
                      <a:pt x="1157" y="731"/>
                    </a:lnTo>
                    <a:lnTo>
                      <a:pt x="1161" y="767"/>
                    </a:lnTo>
                    <a:lnTo>
                      <a:pt x="1161" y="767"/>
                    </a:lnTo>
                    <a:lnTo>
                      <a:pt x="1165" y="801"/>
                    </a:lnTo>
                    <a:lnTo>
                      <a:pt x="1166" y="817"/>
                    </a:lnTo>
                    <a:lnTo>
                      <a:pt x="1167" y="834"/>
                    </a:lnTo>
                    <a:lnTo>
                      <a:pt x="1167" y="851"/>
                    </a:lnTo>
                    <a:lnTo>
                      <a:pt x="1165" y="868"/>
                    </a:lnTo>
                    <a:lnTo>
                      <a:pt x="1162" y="885"/>
                    </a:lnTo>
                    <a:lnTo>
                      <a:pt x="1158" y="901"/>
                    </a:lnTo>
                    <a:lnTo>
                      <a:pt x="1158" y="901"/>
                    </a:lnTo>
                    <a:lnTo>
                      <a:pt x="1155" y="908"/>
                    </a:lnTo>
                    <a:lnTo>
                      <a:pt x="1151" y="917"/>
                    </a:lnTo>
                    <a:lnTo>
                      <a:pt x="1146" y="924"/>
                    </a:lnTo>
                    <a:lnTo>
                      <a:pt x="1141" y="930"/>
                    </a:lnTo>
                    <a:lnTo>
                      <a:pt x="1135" y="936"/>
                    </a:lnTo>
                    <a:lnTo>
                      <a:pt x="1129" y="942"/>
                    </a:lnTo>
                    <a:lnTo>
                      <a:pt x="1122" y="949"/>
                    </a:lnTo>
                    <a:lnTo>
                      <a:pt x="1114" y="954"/>
                    </a:lnTo>
                    <a:lnTo>
                      <a:pt x="1106" y="958"/>
                    </a:lnTo>
                    <a:lnTo>
                      <a:pt x="1096" y="963"/>
                    </a:lnTo>
                    <a:lnTo>
                      <a:pt x="1077" y="970"/>
                    </a:lnTo>
                    <a:lnTo>
                      <a:pt x="1053" y="976"/>
                    </a:lnTo>
                    <a:lnTo>
                      <a:pt x="1028" y="982"/>
                    </a:lnTo>
                    <a:lnTo>
                      <a:pt x="1026" y="983"/>
                    </a:lnTo>
                    <a:lnTo>
                      <a:pt x="1024" y="984"/>
                    </a:lnTo>
                    <a:lnTo>
                      <a:pt x="1024" y="984"/>
                    </a:lnTo>
                    <a:lnTo>
                      <a:pt x="1021" y="986"/>
                    </a:lnTo>
                    <a:lnTo>
                      <a:pt x="1018" y="988"/>
                    </a:lnTo>
                    <a:lnTo>
                      <a:pt x="1014" y="989"/>
                    </a:lnTo>
                    <a:lnTo>
                      <a:pt x="1009" y="989"/>
                    </a:lnTo>
                    <a:lnTo>
                      <a:pt x="1009" y="98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" name="Freeform 638">
                <a:extLst>
                  <a:ext uri="{FF2B5EF4-FFF2-40B4-BE49-F238E27FC236}">
                    <a16:creationId xmlns:a16="http://schemas.microsoft.com/office/drawing/2014/main" id="{AD41C273-792D-9A81-5B53-641AC0846118}"/>
                  </a:ext>
                </a:extLst>
              </p:cNvPr>
              <p:cNvSpPr/>
              <p:nvPr/>
            </p:nvSpPr>
            <p:spPr bwMode="auto">
              <a:xfrm>
                <a:off x="2393951" y="4608513"/>
                <a:ext cx="195263" cy="92075"/>
              </a:xfrm>
              <a:custGeom>
                <a:avLst/>
                <a:gdLst/>
                <a:ahLst/>
                <a:cxnLst>
                  <a:cxn ang="0">
                    <a:pos x="74" y="175"/>
                  </a:cxn>
                  <a:cxn ang="0">
                    <a:pos x="34" y="160"/>
                  </a:cxn>
                  <a:cxn ang="0">
                    <a:pos x="13" y="142"/>
                  </a:cxn>
                  <a:cxn ang="0">
                    <a:pos x="4" y="126"/>
                  </a:cxn>
                  <a:cxn ang="0">
                    <a:pos x="0" y="104"/>
                  </a:cxn>
                  <a:cxn ang="0">
                    <a:pos x="2" y="65"/>
                  </a:cxn>
                  <a:cxn ang="0">
                    <a:pos x="15" y="37"/>
                  </a:cxn>
                  <a:cxn ang="0">
                    <a:pos x="32" y="25"/>
                  </a:cxn>
                  <a:cxn ang="0">
                    <a:pos x="61" y="12"/>
                  </a:cxn>
                  <a:cxn ang="0">
                    <a:pos x="103" y="6"/>
                  </a:cxn>
                  <a:cxn ang="0">
                    <a:pos x="125" y="4"/>
                  </a:cxn>
                  <a:cxn ang="0">
                    <a:pos x="194" y="0"/>
                  </a:cxn>
                  <a:cxn ang="0">
                    <a:pos x="251" y="3"/>
                  </a:cxn>
                  <a:cxn ang="0">
                    <a:pos x="288" y="9"/>
                  </a:cxn>
                  <a:cxn ang="0">
                    <a:pos x="317" y="14"/>
                  </a:cxn>
                  <a:cxn ang="0">
                    <a:pos x="341" y="27"/>
                  </a:cxn>
                  <a:cxn ang="0">
                    <a:pos x="356" y="42"/>
                  </a:cxn>
                  <a:cxn ang="0">
                    <a:pos x="368" y="75"/>
                  </a:cxn>
                  <a:cxn ang="0">
                    <a:pos x="364" y="113"/>
                  </a:cxn>
                  <a:cxn ang="0">
                    <a:pos x="357" y="129"/>
                  </a:cxn>
                  <a:cxn ang="0">
                    <a:pos x="344" y="140"/>
                  </a:cxn>
                  <a:cxn ang="0">
                    <a:pos x="315" y="155"/>
                  </a:cxn>
                  <a:cxn ang="0">
                    <a:pos x="274" y="163"/>
                  </a:cxn>
                  <a:cxn ang="0">
                    <a:pos x="273" y="163"/>
                  </a:cxn>
                  <a:cxn ang="0">
                    <a:pos x="261" y="164"/>
                  </a:cxn>
                  <a:cxn ang="0">
                    <a:pos x="248" y="160"/>
                  </a:cxn>
                  <a:cxn ang="0">
                    <a:pos x="240" y="152"/>
                  </a:cxn>
                  <a:cxn ang="0">
                    <a:pos x="239" y="139"/>
                  </a:cxn>
                  <a:cxn ang="0">
                    <a:pos x="245" y="128"/>
                  </a:cxn>
                  <a:cxn ang="0">
                    <a:pos x="256" y="120"/>
                  </a:cxn>
                  <a:cxn ang="0">
                    <a:pos x="265" y="119"/>
                  </a:cxn>
                  <a:cxn ang="0">
                    <a:pos x="295" y="113"/>
                  </a:cxn>
                  <a:cxn ang="0">
                    <a:pos x="311" y="104"/>
                  </a:cxn>
                  <a:cxn ang="0">
                    <a:pos x="318" y="92"/>
                  </a:cxn>
                  <a:cxn ang="0">
                    <a:pos x="320" y="72"/>
                  </a:cxn>
                  <a:cxn ang="0">
                    <a:pos x="318" y="66"/>
                  </a:cxn>
                  <a:cxn ang="0">
                    <a:pos x="306" y="57"/>
                  </a:cxn>
                  <a:cxn ang="0">
                    <a:pos x="276" y="50"/>
                  </a:cxn>
                  <a:cxn ang="0">
                    <a:pos x="247" y="50"/>
                  </a:cxn>
                  <a:cxn ang="0">
                    <a:pos x="158" y="48"/>
                  </a:cxn>
                  <a:cxn ang="0">
                    <a:pos x="124" y="49"/>
                  </a:cxn>
                  <a:cxn ang="0">
                    <a:pos x="96" y="50"/>
                  </a:cxn>
                  <a:cxn ang="0">
                    <a:pos x="63" y="57"/>
                  </a:cxn>
                  <a:cxn ang="0">
                    <a:pos x="51" y="64"/>
                  </a:cxn>
                  <a:cxn ang="0">
                    <a:pos x="47" y="75"/>
                  </a:cxn>
                  <a:cxn ang="0">
                    <a:pos x="47" y="94"/>
                  </a:cxn>
                  <a:cxn ang="0">
                    <a:pos x="52" y="115"/>
                  </a:cxn>
                  <a:cxn ang="0">
                    <a:pos x="68" y="126"/>
                  </a:cxn>
                  <a:cxn ang="0">
                    <a:pos x="81" y="128"/>
                  </a:cxn>
                  <a:cxn ang="0">
                    <a:pos x="91" y="133"/>
                  </a:cxn>
                  <a:cxn ang="0">
                    <a:pos x="98" y="126"/>
                  </a:cxn>
                  <a:cxn ang="0">
                    <a:pos x="106" y="124"/>
                  </a:cxn>
                  <a:cxn ang="0">
                    <a:pos x="120" y="124"/>
                  </a:cxn>
                  <a:cxn ang="0">
                    <a:pos x="130" y="130"/>
                  </a:cxn>
                  <a:cxn ang="0">
                    <a:pos x="136" y="143"/>
                  </a:cxn>
                  <a:cxn ang="0">
                    <a:pos x="134" y="155"/>
                  </a:cxn>
                  <a:cxn ang="0">
                    <a:pos x="128" y="165"/>
                  </a:cxn>
                  <a:cxn ang="0">
                    <a:pos x="119" y="168"/>
                  </a:cxn>
                  <a:cxn ang="0">
                    <a:pos x="111" y="172"/>
                  </a:cxn>
                  <a:cxn ang="0">
                    <a:pos x="88" y="176"/>
                  </a:cxn>
                </a:cxnLst>
                <a:rect l="0" t="0" r="r" b="b"/>
                <a:pathLst>
                  <a:path w="369" h="176">
                    <a:moveTo>
                      <a:pt x="88" y="176"/>
                    </a:moveTo>
                    <a:lnTo>
                      <a:pt x="88" y="176"/>
                    </a:lnTo>
                    <a:lnTo>
                      <a:pt x="74" y="175"/>
                    </a:lnTo>
                    <a:lnTo>
                      <a:pt x="61" y="172"/>
                    </a:lnTo>
                    <a:lnTo>
                      <a:pt x="47" y="167"/>
                    </a:lnTo>
                    <a:lnTo>
                      <a:pt x="34" y="160"/>
                    </a:lnTo>
                    <a:lnTo>
                      <a:pt x="23" y="152"/>
                    </a:lnTo>
                    <a:lnTo>
                      <a:pt x="17" y="147"/>
                    </a:lnTo>
                    <a:lnTo>
                      <a:pt x="13" y="142"/>
                    </a:lnTo>
                    <a:lnTo>
                      <a:pt x="9" y="137"/>
                    </a:lnTo>
                    <a:lnTo>
                      <a:pt x="6" y="131"/>
                    </a:lnTo>
                    <a:lnTo>
                      <a:pt x="4" y="126"/>
                    </a:lnTo>
                    <a:lnTo>
                      <a:pt x="3" y="120"/>
                    </a:lnTo>
                    <a:lnTo>
                      <a:pt x="3" y="120"/>
                    </a:lnTo>
                    <a:lnTo>
                      <a:pt x="0" y="104"/>
                    </a:lnTo>
                    <a:lnTo>
                      <a:pt x="0" y="90"/>
                    </a:lnTo>
                    <a:lnTo>
                      <a:pt x="0" y="76"/>
                    </a:lnTo>
                    <a:lnTo>
                      <a:pt x="2" y="65"/>
                    </a:lnTo>
                    <a:lnTo>
                      <a:pt x="5" y="54"/>
                    </a:lnTo>
                    <a:lnTo>
                      <a:pt x="9" y="45"/>
                    </a:lnTo>
                    <a:lnTo>
                      <a:pt x="15" y="37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32" y="25"/>
                    </a:lnTo>
                    <a:lnTo>
                      <a:pt x="41" y="19"/>
                    </a:lnTo>
                    <a:lnTo>
                      <a:pt x="50" y="15"/>
                    </a:lnTo>
                    <a:lnTo>
                      <a:pt x="61" y="12"/>
                    </a:lnTo>
                    <a:lnTo>
                      <a:pt x="71" y="10"/>
                    </a:lnTo>
                    <a:lnTo>
                      <a:pt x="81" y="8"/>
                    </a:lnTo>
                    <a:lnTo>
                      <a:pt x="103" y="6"/>
                    </a:lnTo>
                    <a:lnTo>
                      <a:pt x="103" y="6"/>
                    </a:lnTo>
                    <a:lnTo>
                      <a:pt x="125" y="4"/>
                    </a:lnTo>
                    <a:lnTo>
                      <a:pt x="125" y="4"/>
                    </a:lnTo>
                    <a:lnTo>
                      <a:pt x="159" y="1"/>
                    </a:lnTo>
                    <a:lnTo>
                      <a:pt x="194" y="0"/>
                    </a:lnTo>
                    <a:lnTo>
                      <a:pt x="194" y="0"/>
                    </a:lnTo>
                    <a:lnTo>
                      <a:pt x="215" y="0"/>
                    </a:lnTo>
                    <a:lnTo>
                      <a:pt x="233" y="1"/>
                    </a:lnTo>
                    <a:lnTo>
                      <a:pt x="251" y="3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88" y="9"/>
                    </a:lnTo>
                    <a:lnTo>
                      <a:pt x="288" y="9"/>
                    </a:lnTo>
                    <a:lnTo>
                      <a:pt x="308" y="12"/>
                    </a:lnTo>
                    <a:lnTo>
                      <a:pt x="317" y="14"/>
                    </a:lnTo>
                    <a:lnTo>
                      <a:pt x="325" y="17"/>
                    </a:lnTo>
                    <a:lnTo>
                      <a:pt x="333" y="20"/>
                    </a:lnTo>
                    <a:lnTo>
                      <a:pt x="341" y="27"/>
                    </a:lnTo>
                    <a:lnTo>
                      <a:pt x="349" y="33"/>
                    </a:lnTo>
                    <a:lnTo>
                      <a:pt x="356" y="42"/>
                    </a:lnTo>
                    <a:lnTo>
                      <a:pt x="356" y="42"/>
                    </a:lnTo>
                    <a:lnTo>
                      <a:pt x="361" y="51"/>
                    </a:lnTo>
                    <a:lnTo>
                      <a:pt x="365" y="63"/>
                    </a:lnTo>
                    <a:lnTo>
                      <a:pt x="368" y="75"/>
                    </a:lnTo>
                    <a:lnTo>
                      <a:pt x="369" y="88"/>
                    </a:lnTo>
                    <a:lnTo>
                      <a:pt x="368" y="101"/>
                    </a:lnTo>
                    <a:lnTo>
                      <a:pt x="364" y="113"/>
                    </a:lnTo>
                    <a:lnTo>
                      <a:pt x="362" y="119"/>
                    </a:lnTo>
                    <a:lnTo>
                      <a:pt x="360" y="124"/>
                    </a:lnTo>
                    <a:lnTo>
                      <a:pt x="357" y="129"/>
                    </a:lnTo>
                    <a:lnTo>
                      <a:pt x="353" y="132"/>
                    </a:lnTo>
                    <a:lnTo>
                      <a:pt x="353" y="132"/>
                    </a:lnTo>
                    <a:lnTo>
                      <a:pt x="344" y="140"/>
                    </a:lnTo>
                    <a:lnTo>
                      <a:pt x="334" y="146"/>
                    </a:lnTo>
                    <a:lnTo>
                      <a:pt x="325" y="152"/>
                    </a:lnTo>
                    <a:lnTo>
                      <a:pt x="315" y="155"/>
                    </a:lnTo>
                    <a:lnTo>
                      <a:pt x="306" y="158"/>
                    </a:lnTo>
                    <a:lnTo>
                      <a:pt x="295" y="160"/>
                    </a:lnTo>
                    <a:lnTo>
                      <a:pt x="274" y="163"/>
                    </a:lnTo>
                    <a:lnTo>
                      <a:pt x="274" y="163"/>
                    </a:lnTo>
                    <a:lnTo>
                      <a:pt x="273" y="163"/>
                    </a:lnTo>
                    <a:lnTo>
                      <a:pt x="273" y="163"/>
                    </a:lnTo>
                    <a:lnTo>
                      <a:pt x="266" y="164"/>
                    </a:lnTo>
                    <a:lnTo>
                      <a:pt x="261" y="164"/>
                    </a:lnTo>
                    <a:lnTo>
                      <a:pt x="261" y="164"/>
                    </a:lnTo>
                    <a:lnTo>
                      <a:pt x="256" y="164"/>
                    </a:lnTo>
                    <a:lnTo>
                      <a:pt x="252" y="162"/>
                    </a:lnTo>
                    <a:lnTo>
                      <a:pt x="248" y="160"/>
                    </a:lnTo>
                    <a:lnTo>
                      <a:pt x="245" y="158"/>
                    </a:lnTo>
                    <a:lnTo>
                      <a:pt x="243" y="155"/>
                    </a:lnTo>
                    <a:lnTo>
                      <a:pt x="240" y="152"/>
                    </a:lnTo>
                    <a:lnTo>
                      <a:pt x="239" y="144"/>
                    </a:lnTo>
                    <a:lnTo>
                      <a:pt x="239" y="144"/>
                    </a:lnTo>
                    <a:lnTo>
                      <a:pt x="239" y="139"/>
                    </a:lnTo>
                    <a:lnTo>
                      <a:pt x="240" y="135"/>
                    </a:lnTo>
                    <a:lnTo>
                      <a:pt x="243" y="131"/>
                    </a:lnTo>
                    <a:lnTo>
                      <a:pt x="245" y="128"/>
                    </a:lnTo>
                    <a:lnTo>
                      <a:pt x="248" y="124"/>
                    </a:lnTo>
                    <a:lnTo>
                      <a:pt x="252" y="122"/>
                    </a:lnTo>
                    <a:lnTo>
                      <a:pt x="256" y="120"/>
                    </a:lnTo>
                    <a:lnTo>
                      <a:pt x="262" y="119"/>
                    </a:lnTo>
                    <a:lnTo>
                      <a:pt x="265" y="119"/>
                    </a:lnTo>
                    <a:lnTo>
                      <a:pt x="265" y="119"/>
                    </a:lnTo>
                    <a:lnTo>
                      <a:pt x="276" y="117"/>
                    </a:lnTo>
                    <a:lnTo>
                      <a:pt x="285" y="115"/>
                    </a:lnTo>
                    <a:lnTo>
                      <a:pt x="295" y="113"/>
                    </a:lnTo>
                    <a:lnTo>
                      <a:pt x="303" y="109"/>
                    </a:lnTo>
                    <a:lnTo>
                      <a:pt x="308" y="107"/>
                    </a:lnTo>
                    <a:lnTo>
                      <a:pt x="311" y="104"/>
                    </a:lnTo>
                    <a:lnTo>
                      <a:pt x="314" y="100"/>
                    </a:lnTo>
                    <a:lnTo>
                      <a:pt x="316" y="96"/>
                    </a:lnTo>
                    <a:lnTo>
                      <a:pt x="318" y="92"/>
                    </a:lnTo>
                    <a:lnTo>
                      <a:pt x="319" y="85"/>
                    </a:lnTo>
                    <a:lnTo>
                      <a:pt x="320" y="79"/>
                    </a:lnTo>
                    <a:lnTo>
                      <a:pt x="320" y="72"/>
                    </a:lnTo>
                    <a:lnTo>
                      <a:pt x="320" y="72"/>
                    </a:lnTo>
                    <a:lnTo>
                      <a:pt x="319" y="69"/>
                    </a:lnTo>
                    <a:lnTo>
                      <a:pt x="318" y="66"/>
                    </a:lnTo>
                    <a:lnTo>
                      <a:pt x="316" y="63"/>
                    </a:lnTo>
                    <a:lnTo>
                      <a:pt x="313" y="61"/>
                    </a:lnTo>
                    <a:lnTo>
                      <a:pt x="306" y="57"/>
                    </a:lnTo>
                    <a:lnTo>
                      <a:pt x="297" y="53"/>
                    </a:lnTo>
                    <a:lnTo>
                      <a:pt x="287" y="52"/>
                    </a:lnTo>
                    <a:lnTo>
                      <a:pt x="276" y="50"/>
                    </a:lnTo>
                    <a:lnTo>
                      <a:pt x="254" y="50"/>
                    </a:lnTo>
                    <a:lnTo>
                      <a:pt x="247" y="50"/>
                    </a:lnTo>
                    <a:lnTo>
                      <a:pt x="247" y="50"/>
                    </a:lnTo>
                    <a:lnTo>
                      <a:pt x="202" y="49"/>
                    </a:lnTo>
                    <a:lnTo>
                      <a:pt x="202" y="49"/>
                    </a:lnTo>
                    <a:lnTo>
                      <a:pt x="158" y="48"/>
                    </a:lnTo>
                    <a:lnTo>
                      <a:pt x="158" y="48"/>
                    </a:lnTo>
                    <a:lnTo>
                      <a:pt x="124" y="49"/>
                    </a:lnTo>
                    <a:lnTo>
                      <a:pt x="124" y="49"/>
                    </a:lnTo>
                    <a:lnTo>
                      <a:pt x="117" y="49"/>
                    </a:lnTo>
                    <a:lnTo>
                      <a:pt x="117" y="49"/>
                    </a:lnTo>
                    <a:lnTo>
                      <a:pt x="96" y="50"/>
                    </a:lnTo>
                    <a:lnTo>
                      <a:pt x="83" y="51"/>
                    </a:lnTo>
                    <a:lnTo>
                      <a:pt x="73" y="53"/>
                    </a:lnTo>
                    <a:lnTo>
                      <a:pt x="63" y="57"/>
                    </a:lnTo>
                    <a:lnTo>
                      <a:pt x="59" y="59"/>
                    </a:lnTo>
                    <a:lnTo>
                      <a:pt x="55" y="61"/>
                    </a:lnTo>
                    <a:lnTo>
                      <a:pt x="51" y="64"/>
                    </a:lnTo>
                    <a:lnTo>
                      <a:pt x="49" y="67"/>
                    </a:lnTo>
                    <a:lnTo>
                      <a:pt x="47" y="71"/>
                    </a:lnTo>
                    <a:lnTo>
                      <a:pt x="47" y="75"/>
                    </a:lnTo>
                    <a:lnTo>
                      <a:pt x="47" y="80"/>
                    </a:lnTo>
                    <a:lnTo>
                      <a:pt x="47" y="80"/>
                    </a:lnTo>
                    <a:lnTo>
                      <a:pt x="47" y="94"/>
                    </a:lnTo>
                    <a:lnTo>
                      <a:pt x="48" y="101"/>
                    </a:lnTo>
                    <a:lnTo>
                      <a:pt x="49" y="108"/>
                    </a:lnTo>
                    <a:lnTo>
                      <a:pt x="52" y="115"/>
                    </a:lnTo>
                    <a:lnTo>
                      <a:pt x="58" y="121"/>
                    </a:lnTo>
                    <a:lnTo>
                      <a:pt x="64" y="125"/>
                    </a:lnTo>
                    <a:lnTo>
                      <a:pt x="68" y="126"/>
                    </a:lnTo>
                    <a:lnTo>
                      <a:pt x="73" y="127"/>
                    </a:lnTo>
                    <a:lnTo>
                      <a:pt x="73" y="127"/>
                    </a:lnTo>
                    <a:lnTo>
                      <a:pt x="81" y="128"/>
                    </a:lnTo>
                    <a:lnTo>
                      <a:pt x="81" y="128"/>
                    </a:lnTo>
                    <a:lnTo>
                      <a:pt x="82" y="128"/>
                    </a:lnTo>
                    <a:lnTo>
                      <a:pt x="91" y="133"/>
                    </a:lnTo>
                    <a:lnTo>
                      <a:pt x="91" y="133"/>
                    </a:lnTo>
                    <a:lnTo>
                      <a:pt x="94" y="129"/>
                    </a:lnTo>
                    <a:lnTo>
                      <a:pt x="98" y="126"/>
                    </a:lnTo>
                    <a:lnTo>
                      <a:pt x="98" y="126"/>
                    </a:lnTo>
                    <a:lnTo>
                      <a:pt x="102" y="125"/>
                    </a:lnTo>
                    <a:lnTo>
                      <a:pt x="106" y="124"/>
                    </a:lnTo>
                    <a:lnTo>
                      <a:pt x="114" y="124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4" y="125"/>
                    </a:lnTo>
                    <a:lnTo>
                      <a:pt x="127" y="127"/>
                    </a:lnTo>
                    <a:lnTo>
                      <a:pt x="130" y="130"/>
                    </a:lnTo>
                    <a:lnTo>
                      <a:pt x="133" y="133"/>
                    </a:lnTo>
                    <a:lnTo>
                      <a:pt x="134" y="136"/>
                    </a:lnTo>
                    <a:lnTo>
                      <a:pt x="136" y="143"/>
                    </a:lnTo>
                    <a:lnTo>
                      <a:pt x="136" y="143"/>
                    </a:lnTo>
                    <a:lnTo>
                      <a:pt x="136" y="151"/>
                    </a:lnTo>
                    <a:lnTo>
                      <a:pt x="134" y="155"/>
                    </a:lnTo>
                    <a:lnTo>
                      <a:pt x="133" y="159"/>
                    </a:lnTo>
                    <a:lnTo>
                      <a:pt x="131" y="162"/>
                    </a:lnTo>
                    <a:lnTo>
                      <a:pt x="128" y="165"/>
                    </a:lnTo>
                    <a:lnTo>
                      <a:pt x="124" y="167"/>
                    </a:lnTo>
                    <a:lnTo>
                      <a:pt x="120" y="168"/>
                    </a:lnTo>
                    <a:lnTo>
                      <a:pt x="119" y="168"/>
                    </a:lnTo>
                    <a:lnTo>
                      <a:pt x="118" y="169"/>
                    </a:lnTo>
                    <a:lnTo>
                      <a:pt x="118" y="169"/>
                    </a:lnTo>
                    <a:lnTo>
                      <a:pt x="111" y="172"/>
                    </a:lnTo>
                    <a:lnTo>
                      <a:pt x="104" y="174"/>
                    </a:lnTo>
                    <a:lnTo>
                      <a:pt x="96" y="176"/>
                    </a:lnTo>
                    <a:lnTo>
                      <a:pt x="88" y="176"/>
                    </a:lnTo>
                    <a:lnTo>
                      <a:pt x="88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639">
                <a:extLst>
                  <a:ext uri="{FF2B5EF4-FFF2-40B4-BE49-F238E27FC236}">
                    <a16:creationId xmlns:a16="http://schemas.microsoft.com/office/drawing/2014/main" id="{641A0BF2-C01A-057D-4416-D59FA4B0371C}"/>
                  </a:ext>
                </a:extLst>
              </p:cNvPr>
              <p:cNvSpPr/>
              <p:nvPr/>
            </p:nvSpPr>
            <p:spPr bwMode="auto">
              <a:xfrm>
                <a:off x="2605088" y="4614863"/>
                <a:ext cx="206375" cy="87313"/>
              </a:xfrm>
              <a:custGeom>
                <a:avLst/>
                <a:gdLst/>
                <a:ahLst/>
                <a:cxnLst>
                  <a:cxn ang="0">
                    <a:pos x="105" y="165"/>
                  </a:cxn>
                  <a:cxn ang="0">
                    <a:pos x="67" y="159"/>
                  </a:cxn>
                  <a:cxn ang="0">
                    <a:pos x="30" y="142"/>
                  </a:cxn>
                  <a:cxn ang="0">
                    <a:pos x="14" y="126"/>
                  </a:cxn>
                  <a:cxn ang="0">
                    <a:pos x="3" y="102"/>
                  </a:cxn>
                  <a:cxn ang="0">
                    <a:pos x="0" y="73"/>
                  </a:cxn>
                  <a:cxn ang="0">
                    <a:pos x="2" y="53"/>
                  </a:cxn>
                  <a:cxn ang="0">
                    <a:pos x="13" y="29"/>
                  </a:cxn>
                  <a:cxn ang="0">
                    <a:pos x="33" y="14"/>
                  </a:cxn>
                  <a:cxn ang="0">
                    <a:pos x="59" y="5"/>
                  </a:cxn>
                  <a:cxn ang="0">
                    <a:pos x="119" y="0"/>
                  </a:cxn>
                  <a:cxn ang="0">
                    <a:pos x="150" y="1"/>
                  </a:cxn>
                  <a:cxn ang="0">
                    <a:pos x="202" y="2"/>
                  </a:cxn>
                  <a:cxn ang="0">
                    <a:pos x="309" y="12"/>
                  </a:cxn>
                  <a:cxn ang="0">
                    <a:pos x="333" y="17"/>
                  </a:cxn>
                  <a:cxn ang="0">
                    <a:pos x="361" y="32"/>
                  </a:cxn>
                  <a:cxn ang="0">
                    <a:pos x="383" y="58"/>
                  </a:cxn>
                  <a:cxn ang="0">
                    <a:pos x="388" y="69"/>
                  </a:cxn>
                  <a:cxn ang="0">
                    <a:pos x="390" y="93"/>
                  </a:cxn>
                  <a:cxn ang="0">
                    <a:pos x="377" y="126"/>
                  </a:cxn>
                  <a:cxn ang="0">
                    <a:pos x="360" y="143"/>
                  </a:cxn>
                  <a:cxn ang="0">
                    <a:pos x="335" y="155"/>
                  </a:cxn>
                  <a:cxn ang="0">
                    <a:pos x="308" y="160"/>
                  </a:cxn>
                  <a:cxn ang="0">
                    <a:pos x="290" y="161"/>
                  </a:cxn>
                  <a:cxn ang="0">
                    <a:pos x="264" y="160"/>
                  </a:cxn>
                  <a:cxn ang="0">
                    <a:pos x="255" y="158"/>
                  </a:cxn>
                  <a:cxn ang="0">
                    <a:pos x="245" y="149"/>
                  </a:cxn>
                  <a:cxn ang="0">
                    <a:pos x="242" y="138"/>
                  </a:cxn>
                  <a:cxn ang="0">
                    <a:pos x="243" y="129"/>
                  </a:cxn>
                  <a:cxn ang="0">
                    <a:pos x="251" y="119"/>
                  </a:cxn>
                  <a:cxn ang="0">
                    <a:pos x="264" y="115"/>
                  </a:cxn>
                  <a:cxn ang="0">
                    <a:pos x="299" y="116"/>
                  </a:cxn>
                  <a:cxn ang="0">
                    <a:pos x="310" y="114"/>
                  </a:cxn>
                  <a:cxn ang="0">
                    <a:pos x="319" y="108"/>
                  </a:cxn>
                  <a:cxn ang="0">
                    <a:pos x="325" y="91"/>
                  </a:cxn>
                  <a:cxn ang="0">
                    <a:pos x="323" y="61"/>
                  </a:cxn>
                  <a:cxn ang="0">
                    <a:pos x="308" y="58"/>
                  </a:cxn>
                  <a:cxn ang="0">
                    <a:pos x="275" y="55"/>
                  </a:cxn>
                  <a:cxn ang="0">
                    <a:pos x="204" y="49"/>
                  </a:cxn>
                  <a:cxn ang="0">
                    <a:pos x="157" y="47"/>
                  </a:cxn>
                  <a:cxn ang="0">
                    <a:pos x="119" y="45"/>
                  </a:cxn>
                  <a:cxn ang="0">
                    <a:pos x="87" y="45"/>
                  </a:cxn>
                  <a:cxn ang="0">
                    <a:pos x="54" y="55"/>
                  </a:cxn>
                  <a:cxn ang="0">
                    <a:pos x="48" y="62"/>
                  </a:cxn>
                  <a:cxn ang="0">
                    <a:pos x="43" y="73"/>
                  </a:cxn>
                  <a:cxn ang="0">
                    <a:pos x="45" y="87"/>
                  </a:cxn>
                  <a:cxn ang="0">
                    <a:pos x="51" y="99"/>
                  </a:cxn>
                  <a:cxn ang="0">
                    <a:pos x="68" y="115"/>
                  </a:cxn>
                  <a:cxn ang="0">
                    <a:pos x="86" y="121"/>
                  </a:cxn>
                  <a:cxn ang="0">
                    <a:pos x="86" y="121"/>
                  </a:cxn>
                  <a:cxn ang="0">
                    <a:pos x="128" y="120"/>
                  </a:cxn>
                  <a:cxn ang="0">
                    <a:pos x="141" y="123"/>
                  </a:cxn>
                  <a:cxn ang="0">
                    <a:pos x="147" y="133"/>
                  </a:cxn>
                  <a:cxn ang="0">
                    <a:pos x="148" y="141"/>
                  </a:cxn>
                  <a:cxn ang="0">
                    <a:pos x="146" y="153"/>
                  </a:cxn>
                  <a:cxn ang="0">
                    <a:pos x="137" y="162"/>
                  </a:cxn>
                  <a:cxn ang="0">
                    <a:pos x="127" y="165"/>
                  </a:cxn>
                </a:cxnLst>
                <a:rect l="0" t="0" r="r" b="b"/>
                <a:pathLst>
                  <a:path w="390" h="165">
                    <a:moveTo>
                      <a:pt x="117" y="165"/>
                    </a:moveTo>
                    <a:lnTo>
                      <a:pt x="117" y="165"/>
                    </a:lnTo>
                    <a:lnTo>
                      <a:pt x="105" y="165"/>
                    </a:lnTo>
                    <a:lnTo>
                      <a:pt x="93" y="164"/>
                    </a:lnTo>
                    <a:lnTo>
                      <a:pt x="79" y="162"/>
                    </a:lnTo>
                    <a:lnTo>
                      <a:pt x="67" y="159"/>
                    </a:lnTo>
                    <a:lnTo>
                      <a:pt x="53" y="155"/>
                    </a:lnTo>
                    <a:lnTo>
                      <a:pt x="41" y="149"/>
                    </a:lnTo>
                    <a:lnTo>
                      <a:pt x="30" y="142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4" y="126"/>
                    </a:lnTo>
                    <a:lnTo>
                      <a:pt x="10" y="119"/>
                    </a:lnTo>
                    <a:lnTo>
                      <a:pt x="6" y="111"/>
                    </a:lnTo>
                    <a:lnTo>
                      <a:pt x="3" y="102"/>
                    </a:lnTo>
                    <a:lnTo>
                      <a:pt x="1" y="93"/>
                    </a:lnTo>
                    <a:lnTo>
                      <a:pt x="0" y="84"/>
                    </a:lnTo>
                    <a:lnTo>
                      <a:pt x="0" y="73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53"/>
                    </a:lnTo>
                    <a:lnTo>
                      <a:pt x="4" y="44"/>
                    </a:lnTo>
                    <a:lnTo>
                      <a:pt x="8" y="36"/>
                    </a:lnTo>
                    <a:lnTo>
                      <a:pt x="13" y="29"/>
                    </a:lnTo>
                    <a:lnTo>
                      <a:pt x="19" y="24"/>
                    </a:lnTo>
                    <a:lnTo>
                      <a:pt x="25" y="19"/>
                    </a:lnTo>
                    <a:lnTo>
                      <a:pt x="33" y="14"/>
                    </a:lnTo>
                    <a:lnTo>
                      <a:pt x="41" y="10"/>
                    </a:lnTo>
                    <a:lnTo>
                      <a:pt x="50" y="7"/>
                    </a:lnTo>
                    <a:lnTo>
                      <a:pt x="59" y="5"/>
                    </a:lnTo>
                    <a:lnTo>
                      <a:pt x="79" y="2"/>
                    </a:lnTo>
                    <a:lnTo>
                      <a:pt x="99" y="0"/>
                    </a:lnTo>
                    <a:lnTo>
                      <a:pt x="119" y="0"/>
                    </a:lnTo>
                    <a:lnTo>
                      <a:pt x="119" y="0"/>
                    </a:lnTo>
                    <a:lnTo>
                      <a:pt x="150" y="1"/>
                    </a:lnTo>
                    <a:lnTo>
                      <a:pt x="150" y="1"/>
                    </a:lnTo>
                    <a:lnTo>
                      <a:pt x="172" y="1"/>
                    </a:lnTo>
                    <a:lnTo>
                      <a:pt x="172" y="1"/>
                    </a:lnTo>
                    <a:lnTo>
                      <a:pt x="202" y="2"/>
                    </a:lnTo>
                    <a:lnTo>
                      <a:pt x="235" y="3"/>
                    </a:lnTo>
                    <a:lnTo>
                      <a:pt x="270" y="7"/>
                    </a:lnTo>
                    <a:lnTo>
                      <a:pt x="309" y="12"/>
                    </a:lnTo>
                    <a:lnTo>
                      <a:pt x="309" y="12"/>
                    </a:lnTo>
                    <a:lnTo>
                      <a:pt x="322" y="14"/>
                    </a:lnTo>
                    <a:lnTo>
                      <a:pt x="333" y="17"/>
                    </a:lnTo>
                    <a:lnTo>
                      <a:pt x="344" y="21"/>
                    </a:lnTo>
                    <a:lnTo>
                      <a:pt x="353" y="26"/>
                    </a:lnTo>
                    <a:lnTo>
                      <a:pt x="361" y="32"/>
                    </a:lnTo>
                    <a:lnTo>
                      <a:pt x="369" y="40"/>
                    </a:lnTo>
                    <a:lnTo>
                      <a:pt x="377" y="49"/>
                    </a:lnTo>
                    <a:lnTo>
                      <a:pt x="383" y="58"/>
                    </a:lnTo>
                    <a:lnTo>
                      <a:pt x="383" y="58"/>
                    </a:lnTo>
                    <a:lnTo>
                      <a:pt x="386" y="63"/>
                    </a:lnTo>
                    <a:lnTo>
                      <a:pt x="388" y="69"/>
                    </a:lnTo>
                    <a:lnTo>
                      <a:pt x="389" y="76"/>
                    </a:lnTo>
                    <a:lnTo>
                      <a:pt x="390" y="81"/>
                    </a:lnTo>
                    <a:lnTo>
                      <a:pt x="390" y="93"/>
                    </a:lnTo>
                    <a:lnTo>
                      <a:pt x="387" y="104"/>
                    </a:lnTo>
                    <a:lnTo>
                      <a:pt x="383" y="116"/>
                    </a:lnTo>
                    <a:lnTo>
                      <a:pt x="377" y="126"/>
                    </a:lnTo>
                    <a:lnTo>
                      <a:pt x="369" y="134"/>
                    </a:lnTo>
                    <a:lnTo>
                      <a:pt x="360" y="143"/>
                    </a:lnTo>
                    <a:lnTo>
                      <a:pt x="360" y="143"/>
                    </a:lnTo>
                    <a:lnTo>
                      <a:pt x="353" y="148"/>
                    </a:lnTo>
                    <a:lnTo>
                      <a:pt x="345" y="152"/>
                    </a:lnTo>
                    <a:lnTo>
                      <a:pt x="335" y="155"/>
                    </a:lnTo>
                    <a:lnTo>
                      <a:pt x="327" y="158"/>
                    </a:lnTo>
                    <a:lnTo>
                      <a:pt x="318" y="159"/>
                    </a:lnTo>
                    <a:lnTo>
                      <a:pt x="308" y="160"/>
                    </a:lnTo>
                    <a:lnTo>
                      <a:pt x="290" y="161"/>
                    </a:lnTo>
                    <a:lnTo>
                      <a:pt x="290" y="161"/>
                    </a:lnTo>
                    <a:lnTo>
                      <a:pt x="290" y="161"/>
                    </a:lnTo>
                    <a:lnTo>
                      <a:pt x="290" y="161"/>
                    </a:lnTo>
                    <a:lnTo>
                      <a:pt x="273" y="160"/>
                    </a:lnTo>
                    <a:lnTo>
                      <a:pt x="264" y="160"/>
                    </a:lnTo>
                    <a:lnTo>
                      <a:pt x="264" y="160"/>
                    </a:lnTo>
                    <a:lnTo>
                      <a:pt x="259" y="160"/>
                    </a:lnTo>
                    <a:lnTo>
                      <a:pt x="255" y="158"/>
                    </a:lnTo>
                    <a:lnTo>
                      <a:pt x="251" y="156"/>
                    </a:lnTo>
                    <a:lnTo>
                      <a:pt x="247" y="153"/>
                    </a:lnTo>
                    <a:lnTo>
                      <a:pt x="245" y="149"/>
                    </a:lnTo>
                    <a:lnTo>
                      <a:pt x="243" y="146"/>
                    </a:lnTo>
                    <a:lnTo>
                      <a:pt x="242" y="142"/>
                    </a:lnTo>
                    <a:lnTo>
                      <a:pt x="242" y="138"/>
                    </a:lnTo>
                    <a:lnTo>
                      <a:pt x="242" y="138"/>
                    </a:lnTo>
                    <a:lnTo>
                      <a:pt x="242" y="133"/>
                    </a:lnTo>
                    <a:lnTo>
                      <a:pt x="243" y="129"/>
                    </a:lnTo>
                    <a:lnTo>
                      <a:pt x="245" y="125"/>
                    </a:lnTo>
                    <a:lnTo>
                      <a:pt x="247" y="122"/>
                    </a:lnTo>
                    <a:lnTo>
                      <a:pt x="251" y="119"/>
                    </a:lnTo>
                    <a:lnTo>
                      <a:pt x="255" y="117"/>
                    </a:lnTo>
                    <a:lnTo>
                      <a:pt x="259" y="116"/>
                    </a:lnTo>
                    <a:lnTo>
                      <a:pt x="264" y="115"/>
                    </a:lnTo>
                    <a:lnTo>
                      <a:pt x="293" y="115"/>
                    </a:lnTo>
                    <a:lnTo>
                      <a:pt x="293" y="115"/>
                    </a:lnTo>
                    <a:lnTo>
                      <a:pt x="299" y="116"/>
                    </a:lnTo>
                    <a:lnTo>
                      <a:pt x="299" y="116"/>
                    </a:lnTo>
                    <a:lnTo>
                      <a:pt x="305" y="116"/>
                    </a:lnTo>
                    <a:lnTo>
                      <a:pt x="310" y="114"/>
                    </a:lnTo>
                    <a:lnTo>
                      <a:pt x="315" y="111"/>
                    </a:lnTo>
                    <a:lnTo>
                      <a:pt x="319" y="108"/>
                    </a:lnTo>
                    <a:lnTo>
                      <a:pt x="319" y="108"/>
                    </a:lnTo>
                    <a:lnTo>
                      <a:pt x="321" y="104"/>
                    </a:lnTo>
                    <a:lnTo>
                      <a:pt x="323" y="100"/>
                    </a:lnTo>
                    <a:lnTo>
                      <a:pt x="325" y="91"/>
                    </a:lnTo>
                    <a:lnTo>
                      <a:pt x="326" y="79"/>
                    </a:lnTo>
                    <a:lnTo>
                      <a:pt x="324" y="64"/>
                    </a:lnTo>
                    <a:lnTo>
                      <a:pt x="323" y="61"/>
                    </a:lnTo>
                    <a:lnTo>
                      <a:pt x="320" y="60"/>
                    </a:lnTo>
                    <a:lnTo>
                      <a:pt x="320" y="60"/>
                    </a:lnTo>
                    <a:lnTo>
                      <a:pt x="308" y="58"/>
                    </a:lnTo>
                    <a:lnTo>
                      <a:pt x="297" y="56"/>
                    </a:lnTo>
                    <a:lnTo>
                      <a:pt x="275" y="55"/>
                    </a:lnTo>
                    <a:lnTo>
                      <a:pt x="275" y="55"/>
                    </a:lnTo>
                    <a:lnTo>
                      <a:pt x="253" y="53"/>
                    </a:lnTo>
                    <a:lnTo>
                      <a:pt x="253" y="53"/>
                    </a:lnTo>
                    <a:lnTo>
                      <a:pt x="204" y="49"/>
                    </a:lnTo>
                    <a:lnTo>
                      <a:pt x="180" y="48"/>
                    </a:lnTo>
                    <a:lnTo>
                      <a:pt x="157" y="47"/>
                    </a:lnTo>
                    <a:lnTo>
                      <a:pt x="157" y="47"/>
                    </a:lnTo>
                    <a:lnTo>
                      <a:pt x="135" y="46"/>
                    </a:lnTo>
                    <a:lnTo>
                      <a:pt x="135" y="46"/>
                    </a:lnTo>
                    <a:lnTo>
                      <a:pt x="119" y="45"/>
                    </a:lnTo>
                    <a:lnTo>
                      <a:pt x="103" y="45"/>
                    </a:lnTo>
                    <a:lnTo>
                      <a:pt x="103" y="45"/>
                    </a:lnTo>
                    <a:lnTo>
                      <a:pt x="87" y="45"/>
                    </a:lnTo>
                    <a:lnTo>
                      <a:pt x="74" y="47"/>
                    </a:lnTo>
                    <a:lnTo>
                      <a:pt x="63" y="51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0" y="58"/>
                    </a:lnTo>
                    <a:lnTo>
                      <a:pt x="48" y="62"/>
                    </a:lnTo>
                    <a:lnTo>
                      <a:pt x="46" y="65"/>
                    </a:lnTo>
                    <a:lnTo>
                      <a:pt x="44" y="69"/>
                    </a:lnTo>
                    <a:lnTo>
                      <a:pt x="43" y="73"/>
                    </a:lnTo>
                    <a:lnTo>
                      <a:pt x="43" y="78"/>
                    </a:lnTo>
                    <a:lnTo>
                      <a:pt x="43" y="83"/>
                    </a:lnTo>
                    <a:lnTo>
                      <a:pt x="45" y="87"/>
                    </a:lnTo>
                    <a:lnTo>
                      <a:pt x="45" y="87"/>
                    </a:lnTo>
                    <a:lnTo>
                      <a:pt x="47" y="93"/>
                    </a:lnTo>
                    <a:lnTo>
                      <a:pt x="51" y="99"/>
                    </a:lnTo>
                    <a:lnTo>
                      <a:pt x="56" y="106"/>
                    </a:lnTo>
                    <a:lnTo>
                      <a:pt x="62" y="111"/>
                    </a:lnTo>
                    <a:lnTo>
                      <a:pt x="68" y="115"/>
                    </a:lnTo>
                    <a:lnTo>
                      <a:pt x="74" y="118"/>
                    </a:lnTo>
                    <a:lnTo>
                      <a:pt x="80" y="120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119" y="120"/>
                    </a:lnTo>
                    <a:lnTo>
                      <a:pt x="128" y="120"/>
                    </a:lnTo>
                    <a:lnTo>
                      <a:pt x="128" y="120"/>
                    </a:lnTo>
                    <a:lnTo>
                      <a:pt x="133" y="120"/>
                    </a:lnTo>
                    <a:lnTo>
                      <a:pt x="137" y="121"/>
                    </a:lnTo>
                    <a:lnTo>
                      <a:pt x="141" y="123"/>
                    </a:lnTo>
                    <a:lnTo>
                      <a:pt x="143" y="126"/>
                    </a:lnTo>
                    <a:lnTo>
                      <a:pt x="145" y="129"/>
                    </a:lnTo>
                    <a:lnTo>
                      <a:pt x="147" y="133"/>
                    </a:lnTo>
                    <a:lnTo>
                      <a:pt x="148" y="136"/>
                    </a:lnTo>
                    <a:lnTo>
                      <a:pt x="148" y="141"/>
                    </a:lnTo>
                    <a:lnTo>
                      <a:pt x="148" y="141"/>
                    </a:lnTo>
                    <a:lnTo>
                      <a:pt x="148" y="145"/>
                    </a:lnTo>
                    <a:lnTo>
                      <a:pt x="147" y="150"/>
                    </a:lnTo>
                    <a:lnTo>
                      <a:pt x="146" y="153"/>
                    </a:lnTo>
                    <a:lnTo>
                      <a:pt x="143" y="157"/>
                    </a:lnTo>
                    <a:lnTo>
                      <a:pt x="140" y="160"/>
                    </a:lnTo>
                    <a:lnTo>
                      <a:pt x="137" y="162"/>
                    </a:lnTo>
                    <a:lnTo>
                      <a:pt x="132" y="164"/>
                    </a:lnTo>
                    <a:lnTo>
                      <a:pt x="127" y="165"/>
                    </a:lnTo>
                    <a:lnTo>
                      <a:pt x="127" y="165"/>
                    </a:lnTo>
                    <a:lnTo>
                      <a:pt x="117" y="165"/>
                    </a:lnTo>
                    <a:lnTo>
                      <a:pt x="117" y="1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" name="Freeform 640">
                <a:extLst>
                  <a:ext uri="{FF2B5EF4-FFF2-40B4-BE49-F238E27FC236}">
                    <a16:creationId xmlns:a16="http://schemas.microsoft.com/office/drawing/2014/main" id="{820462D0-4396-D106-B08E-C66458C8B4B4}"/>
                  </a:ext>
                </a:extLst>
              </p:cNvPr>
              <p:cNvSpPr/>
              <p:nvPr/>
            </p:nvSpPr>
            <p:spPr bwMode="auto">
              <a:xfrm>
                <a:off x="2381251" y="4476750"/>
                <a:ext cx="171450" cy="95250"/>
              </a:xfrm>
              <a:custGeom>
                <a:avLst/>
                <a:gdLst/>
                <a:ahLst/>
                <a:cxnLst>
                  <a:cxn ang="0">
                    <a:pos x="219" y="181"/>
                  </a:cxn>
                  <a:cxn ang="0">
                    <a:pos x="164" y="177"/>
                  </a:cxn>
                  <a:cxn ang="0">
                    <a:pos x="136" y="175"/>
                  </a:cxn>
                  <a:cxn ang="0">
                    <a:pos x="131" y="175"/>
                  </a:cxn>
                  <a:cxn ang="0">
                    <a:pos x="93" y="173"/>
                  </a:cxn>
                  <a:cxn ang="0">
                    <a:pos x="60" y="169"/>
                  </a:cxn>
                  <a:cxn ang="0">
                    <a:pos x="39" y="163"/>
                  </a:cxn>
                  <a:cxn ang="0">
                    <a:pos x="22" y="154"/>
                  </a:cxn>
                  <a:cxn ang="0">
                    <a:pos x="8" y="141"/>
                  </a:cxn>
                  <a:cxn ang="0">
                    <a:pos x="1" y="125"/>
                  </a:cxn>
                  <a:cxn ang="0">
                    <a:pos x="0" y="115"/>
                  </a:cxn>
                  <a:cxn ang="0">
                    <a:pos x="2" y="100"/>
                  </a:cxn>
                  <a:cxn ang="0">
                    <a:pos x="7" y="86"/>
                  </a:cxn>
                  <a:cxn ang="0">
                    <a:pos x="16" y="71"/>
                  </a:cxn>
                  <a:cxn ang="0">
                    <a:pos x="38" y="44"/>
                  </a:cxn>
                  <a:cxn ang="0">
                    <a:pos x="67" y="25"/>
                  </a:cxn>
                  <a:cxn ang="0">
                    <a:pos x="83" y="16"/>
                  </a:cxn>
                  <a:cxn ang="0">
                    <a:pos x="84" y="15"/>
                  </a:cxn>
                  <a:cxn ang="0">
                    <a:pos x="91" y="9"/>
                  </a:cxn>
                  <a:cxn ang="0">
                    <a:pos x="101" y="7"/>
                  </a:cxn>
                  <a:cxn ang="0">
                    <a:pos x="115" y="6"/>
                  </a:cxn>
                  <a:cxn ang="0">
                    <a:pos x="128" y="4"/>
                  </a:cxn>
                  <a:cxn ang="0">
                    <a:pos x="157" y="0"/>
                  </a:cxn>
                  <a:cxn ang="0">
                    <a:pos x="170" y="1"/>
                  </a:cxn>
                  <a:cxn ang="0">
                    <a:pos x="207" y="8"/>
                  </a:cxn>
                  <a:cxn ang="0">
                    <a:pos x="212" y="9"/>
                  </a:cxn>
                  <a:cxn ang="0">
                    <a:pos x="223" y="12"/>
                  </a:cxn>
                  <a:cxn ang="0">
                    <a:pos x="225" y="11"/>
                  </a:cxn>
                  <a:cxn ang="0">
                    <a:pos x="230" y="10"/>
                  </a:cxn>
                  <a:cxn ang="0">
                    <a:pos x="242" y="14"/>
                  </a:cxn>
                  <a:cxn ang="0">
                    <a:pos x="255" y="25"/>
                  </a:cxn>
                  <a:cxn ang="0">
                    <a:pos x="264" y="31"/>
                  </a:cxn>
                  <a:cxn ang="0">
                    <a:pos x="278" y="44"/>
                  </a:cxn>
                  <a:cxn ang="0">
                    <a:pos x="304" y="74"/>
                  </a:cxn>
                  <a:cxn ang="0">
                    <a:pos x="314" y="90"/>
                  </a:cxn>
                  <a:cxn ang="0">
                    <a:pos x="320" y="105"/>
                  </a:cxn>
                  <a:cxn ang="0">
                    <a:pos x="323" y="122"/>
                  </a:cxn>
                  <a:cxn ang="0">
                    <a:pos x="320" y="137"/>
                  </a:cxn>
                  <a:cxn ang="0">
                    <a:pos x="312" y="152"/>
                  </a:cxn>
                  <a:cxn ang="0">
                    <a:pos x="306" y="159"/>
                  </a:cxn>
                  <a:cxn ang="0">
                    <a:pos x="289" y="169"/>
                  </a:cxn>
                  <a:cxn ang="0">
                    <a:pos x="266" y="176"/>
                  </a:cxn>
                  <a:cxn ang="0">
                    <a:pos x="237" y="180"/>
                  </a:cxn>
                  <a:cxn ang="0">
                    <a:pos x="219" y="181"/>
                  </a:cxn>
                  <a:cxn ang="0">
                    <a:pos x="219" y="181"/>
                  </a:cxn>
                </a:cxnLst>
                <a:rect l="0" t="0" r="r" b="b"/>
                <a:pathLst>
                  <a:path w="323" h="181">
                    <a:moveTo>
                      <a:pt x="219" y="181"/>
                    </a:moveTo>
                    <a:lnTo>
                      <a:pt x="219" y="181"/>
                    </a:lnTo>
                    <a:lnTo>
                      <a:pt x="191" y="180"/>
                    </a:lnTo>
                    <a:lnTo>
                      <a:pt x="164" y="177"/>
                    </a:lnTo>
                    <a:lnTo>
                      <a:pt x="164" y="177"/>
                    </a:lnTo>
                    <a:lnTo>
                      <a:pt x="136" y="175"/>
                    </a:lnTo>
                    <a:lnTo>
                      <a:pt x="131" y="175"/>
                    </a:lnTo>
                    <a:lnTo>
                      <a:pt x="131" y="175"/>
                    </a:lnTo>
                    <a:lnTo>
                      <a:pt x="114" y="175"/>
                    </a:lnTo>
                    <a:lnTo>
                      <a:pt x="93" y="173"/>
                    </a:lnTo>
                    <a:lnTo>
                      <a:pt x="71" y="171"/>
                    </a:lnTo>
                    <a:lnTo>
                      <a:pt x="60" y="169"/>
                    </a:lnTo>
                    <a:lnTo>
                      <a:pt x="50" y="166"/>
                    </a:lnTo>
                    <a:lnTo>
                      <a:pt x="39" y="163"/>
                    </a:lnTo>
                    <a:lnTo>
                      <a:pt x="30" y="159"/>
                    </a:lnTo>
                    <a:lnTo>
                      <a:pt x="22" y="154"/>
                    </a:lnTo>
                    <a:lnTo>
                      <a:pt x="15" y="149"/>
                    </a:lnTo>
                    <a:lnTo>
                      <a:pt x="8" y="141"/>
                    </a:lnTo>
                    <a:lnTo>
                      <a:pt x="3" y="134"/>
                    </a:lnTo>
                    <a:lnTo>
                      <a:pt x="1" y="12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08"/>
                    </a:lnTo>
                    <a:lnTo>
                      <a:pt x="2" y="100"/>
                    </a:lnTo>
                    <a:lnTo>
                      <a:pt x="4" y="93"/>
                    </a:lnTo>
                    <a:lnTo>
                      <a:pt x="7" y="86"/>
                    </a:lnTo>
                    <a:lnTo>
                      <a:pt x="10" y="78"/>
                    </a:lnTo>
                    <a:lnTo>
                      <a:pt x="16" y="71"/>
                    </a:lnTo>
                    <a:lnTo>
                      <a:pt x="26" y="58"/>
                    </a:lnTo>
                    <a:lnTo>
                      <a:pt x="38" y="44"/>
                    </a:lnTo>
                    <a:lnTo>
                      <a:pt x="53" y="34"/>
                    </a:lnTo>
                    <a:lnTo>
                      <a:pt x="67" y="25"/>
                    </a:lnTo>
                    <a:lnTo>
                      <a:pt x="82" y="17"/>
                    </a:lnTo>
                    <a:lnTo>
                      <a:pt x="83" y="16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7" y="12"/>
                    </a:lnTo>
                    <a:lnTo>
                      <a:pt x="91" y="9"/>
                    </a:lnTo>
                    <a:lnTo>
                      <a:pt x="96" y="8"/>
                    </a:lnTo>
                    <a:lnTo>
                      <a:pt x="101" y="7"/>
                    </a:lnTo>
                    <a:lnTo>
                      <a:pt x="101" y="7"/>
                    </a:lnTo>
                    <a:lnTo>
                      <a:pt x="115" y="6"/>
                    </a:lnTo>
                    <a:lnTo>
                      <a:pt x="128" y="4"/>
                    </a:lnTo>
                    <a:lnTo>
                      <a:pt x="128" y="4"/>
                    </a:lnTo>
                    <a:lnTo>
                      <a:pt x="143" y="1"/>
                    </a:lnTo>
                    <a:lnTo>
                      <a:pt x="157" y="0"/>
                    </a:lnTo>
                    <a:lnTo>
                      <a:pt x="157" y="0"/>
                    </a:lnTo>
                    <a:lnTo>
                      <a:pt x="170" y="1"/>
                    </a:lnTo>
                    <a:lnTo>
                      <a:pt x="182" y="3"/>
                    </a:lnTo>
                    <a:lnTo>
                      <a:pt x="207" y="8"/>
                    </a:lnTo>
                    <a:lnTo>
                      <a:pt x="212" y="9"/>
                    </a:lnTo>
                    <a:lnTo>
                      <a:pt x="212" y="9"/>
                    </a:lnTo>
                    <a:lnTo>
                      <a:pt x="221" y="11"/>
                    </a:lnTo>
                    <a:lnTo>
                      <a:pt x="223" y="12"/>
                    </a:lnTo>
                    <a:lnTo>
                      <a:pt x="225" y="11"/>
                    </a:lnTo>
                    <a:lnTo>
                      <a:pt x="225" y="11"/>
                    </a:lnTo>
                    <a:lnTo>
                      <a:pt x="230" y="10"/>
                    </a:lnTo>
                    <a:lnTo>
                      <a:pt x="230" y="10"/>
                    </a:lnTo>
                    <a:lnTo>
                      <a:pt x="237" y="11"/>
                    </a:lnTo>
                    <a:lnTo>
                      <a:pt x="242" y="14"/>
                    </a:lnTo>
                    <a:lnTo>
                      <a:pt x="242" y="14"/>
                    </a:lnTo>
                    <a:lnTo>
                      <a:pt x="255" y="25"/>
                    </a:lnTo>
                    <a:lnTo>
                      <a:pt x="255" y="25"/>
                    </a:lnTo>
                    <a:lnTo>
                      <a:pt x="264" y="31"/>
                    </a:lnTo>
                    <a:lnTo>
                      <a:pt x="264" y="31"/>
                    </a:lnTo>
                    <a:lnTo>
                      <a:pt x="278" y="44"/>
                    </a:lnTo>
                    <a:lnTo>
                      <a:pt x="291" y="59"/>
                    </a:lnTo>
                    <a:lnTo>
                      <a:pt x="304" y="74"/>
                    </a:lnTo>
                    <a:lnTo>
                      <a:pt x="309" y="81"/>
                    </a:lnTo>
                    <a:lnTo>
                      <a:pt x="314" y="90"/>
                    </a:lnTo>
                    <a:lnTo>
                      <a:pt x="317" y="97"/>
                    </a:lnTo>
                    <a:lnTo>
                      <a:pt x="320" y="105"/>
                    </a:lnTo>
                    <a:lnTo>
                      <a:pt x="322" y="113"/>
                    </a:lnTo>
                    <a:lnTo>
                      <a:pt x="323" y="122"/>
                    </a:lnTo>
                    <a:lnTo>
                      <a:pt x="322" y="129"/>
                    </a:lnTo>
                    <a:lnTo>
                      <a:pt x="320" y="137"/>
                    </a:lnTo>
                    <a:lnTo>
                      <a:pt x="317" y="144"/>
                    </a:lnTo>
                    <a:lnTo>
                      <a:pt x="312" y="152"/>
                    </a:lnTo>
                    <a:lnTo>
                      <a:pt x="312" y="152"/>
                    </a:lnTo>
                    <a:lnTo>
                      <a:pt x="306" y="159"/>
                    </a:lnTo>
                    <a:lnTo>
                      <a:pt x="299" y="164"/>
                    </a:lnTo>
                    <a:lnTo>
                      <a:pt x="289" y="169"/>
                    </a:lnTo>
                    <a:lnTo>
                      <a:pt x="278" y="173"/>
                    </a:lnTo>
                    <a:lnTo>
                      <a:pt x="266" y="176"/>
                    </a:lnTo>
                    <a:lnTo>
                      <a:pt x="252" y="178"/>
                    </a:lnTo>
                    <a:lnTo>
                      <a:pt x="237" y="180"/>
                    </a:lnTo>
                    <a:lnTo>
                      <a:pt x="219" y="181"/>
                    </a:lnTo>
                    <a:lnTo>
                      <a:pt x="219" y="181"/>
                    </a:lnTo>
                    <a:lnTo>
                      <a:pt x="219" y="181"/>
                    </a:lnTo>
                    <a:lnTo>
                      <a:pt x="219" y="18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641">
                <a:extLst>
                  <a:ext uri="{FF2B5EF4-FFF2-40B4-BE49-F238E27FC236}">
                    <a16:creationId xmlns:a16="http://schemas.microsoft.com/office/drawing/2014/main" id="{49D65DB6-274A-0D88-FB0A-CC7E18083AC5}"/>
                  </a:ext>
                </a:extLst>
              </p:cNvPr>
              <p:cNvSpPr/>
              <p:nvPr/>
            </p:nvSpPr>
            <p:spPr bwMode="auto">
              <a:xfrm>
                <a:off x="2413001" y="4362450"/>
                <a:ext cx="130175" cy="123825"/>
              </a:xfrm>
              <a:custGeom>
                <a:avLst/>
                <a:gdLst/>
                <a:ahLst/>
                <a:cxnLst>
                  <a:cxn ang="0">
                    <a:pos x="127" y="234"/>
                  </a:cxn>
                  <a:cxn ang="0">
                    <a:pos x="100" y="231"/>
                  </a:cxn>
                  <a:cxn ang="0">
                    <a:pos x="98" y="231"/>
                  </a:cxn>
                  <a:cxn ang="0">
                    <a:pos x="95" y="231"/>
                  </a:cxn>
                  <a:cxn ang="0">
                    <a:pos x="85" y="230"/>
                  </a:cxn>
                  <a:cxn ang="0">
                    <a:pos x="64" y="224"/>
                  </a:cxn>
                  <a:cxn ang="0">
                    <a:pos x="44" y="214"/>
                  </a:cxn>
                  <a:cxn ang="0">
                    <a:pos x="29" y="200"/>
                  </a:cxn>
                  <a:cxn ang="0">
                    <a:pos x="22" y="193"/>
                  </a:cxn>
                  <a:cxn ang="0">
                    <a:pos x="8" y="172"/>
                  </a:cxn>
                  <a:cxn ang="0">
                    <a:pos x="2" y="152"/>
                  </a:cxn>
                  <a:cxn ang="0">
                    <a:pos x="0" y="130"/>
                  </a:cxn>
                  <a:cxn ang="0">
                    <a:pos x="2" y="106"/>
                  </a:cxn>
                  <a:cxn ang="0">
                    <a:pos x="4" y="92"/>
                  </a:cxn>
                  <a:cxn ang="0">
                    <a:pos x="13" y="67"/>
                  </a:cxn>
                  <a:cxn ang="0">
                    <a:pos x="26" y="47"/>
                  </a:cxn>
                  <a:cxn ang="0">
                    <a:pos x="43" y="31"/>
                  </a:cxn>
                  <a:cxn ang="0">
                    <a:pos x="62" y="19"/>
                  </a:cxn>
                  <a:cxn ang="0">
                    <a:pos x="84" y="9"/>
                  </a:cxn>
                  <a:cxn ang="0">
                    <a:pos x="105" y="3"/>
                  </a:cxn>
                  <a:cxn ang="0">
                    <a:pos x="129" y="1"/>
                  </a:cxn>
                  <a:cxn ang="0">
                    <a:pos x="141" y="0"/>
                  </a:cxn>
                  <a:cxn ang="0">
                    <a:pos x="152" y="1"/>
                  </a:cxn>
                  <a:cxn ang="0">
                    <a:pos x="177" y="9"/>
                  </a:cxn>
                  <a:cxn ang="0">
                    <a:pos x="201" y="22"/>
                  </a:cxn>
                  <a:cxn ang="0">
                    <a:pos x="220" y="37"/>
                  </a:cxn>
                  <a:cxn ang="0">
                    <a:pos x="227" y="44"/>
                  </a:cxn>
                  <a:cxn ang="0">
                    <a:pos x="238" y="64"/>
                  </a:cxn>
                  <a:cxn ang="0">
                    <a:pos x="245" y="88"/>
                  </a:cxn>
                  <a:cxn ang="0">
                    <a:pos x="248" y="112"/>
                  </a:cxn>
                  <a:cxn ang="0">
                    <a:pos x="244" y="135"/>
                  </a:cxn>
                  <a:cxn ang="0">
                    <a:pos x="240" y="147"/>
                  </a:cxn>
                  <a:cxn ang="0">
                    <a:pos x="230" y="167"/>
                  </a:cxn>
                  <a:cxn ang="0">
                    <a:pos x="219" y="186"/>
                  </a:cxn>
                  <a:cxn ang="0">
                    <a:pos x="206" y="201"/>
                  </a:cxn>
                  <a:cxn ang="0">
                    <a:pos x="190" y="214"/>
                  </a:cxn>
                  <a:cxn ang="0">
                    <a:pos x="173" y="224"/>
                  </a:cxn>
                  <a:cxn ang="0">
                    <a:pos x="156" y="230"/>
                  </a:cxn>
                  <a:cxn ang="0">
                    <a:pos x="136" y="233"/>
                  </a:cxn>
                  <a:cxn ang="0">
                    <a:pos x="127" y="234"/>
                  </a:cxn>
                </a:cxnLst>
                <a:rect l="0" t="0" r="r" b="b"/>
                <a:pathLst>
                  <a:path w="248" h="234">
                    <a:moveTo>
                      <a:pt x="127" y="234"/>
                    </a:moveTo>
                    <a:lnTo>
                      <a:pt x="127" y="234"/>
                    </a:lnTo>
                    <a:lnTo>
                      <a:pt x="114" y="233"/>
                    </a:lnTo>
                    <a:lnTo>
                      <a:pt x="100" y="231"/>
                    </a:lnTo>
                    <a:lnTo>
                      <a:pt x="99" y="231"/>
                    </a:lnTo>
                    <a:lnTo>
                      <a:pt x="98" y="231"/>
                    </a:lnTo>
                    <a:lnTo>
                      <a:pt x="98" y="231"/>
                    </a:lnTo>
                    <a:lnTo>
                      <a:pt x="95" y="231"/>
                    </a:lnTo>
                    <a:lnTo>
                      <a:pt x="95" y="231"/>
                    </a:lnTo>
                    <a:lnTo>
                      <a:pt x="85" y="230"/>
                    </a:lnTo>
                    <a:lnTo>
                      <a:pt x="74" y="228"/>
                    </a:lnTo>
                    <a:lnTo>
                      <a:pt x="64" y="224"/>
                    </a:lnTo>
                    <a:lnTo>
                      <a:pt x="54" y="219"/>
                    </a:lnTo>
                    <a:lnTo>
                      <a:pt x="44" y="214"/>
                    </a:lnTo>
                    <a:lnTo>
                      <a:pt x="36" y="208"/>
                    </a:lnTo>
                    <a:lnTo>
                      <a:pt x="29" y="200"/>
                    </a:lnTo>
                    <a:lnTo>
                      <a:pt x="22" y="193"/>
                    </a:lnTo>
                    <a:lnTo>
                      <a:pt x="22" y="193"/>
                    </a:lnTo>
                    <a:lnTo>
                      <a:pt x="14" y="183"/>
                    </a:lnTo>
                    <a:lnTo>
                      <a:pt x="8" y="172"/>
                    </a:lnTo>
                    <a:lnTo>
                      <a:pt x="4" y="162"/>
                    </a:lnTo>
                    <a:lnTo>
                      <a:pt x="2" y="152"/>
                    </a:lnTo>
                    <a:lnTo>
                      <a:pt x="0" y="141"/>
                    </a:lnTo>
                    <a:lnTo>
                      <a:pt x="0" y="130"/>
                    </a:lnTo>
                    <a:lnTo>
                      <a:pt x="0" y="119"/>
                    </a:lnTo>
                    <a:lnTo>
                      <a:pt x="2" y="106"/>
                    </a:lnTo>
                    <a:lnTo>
                      <a:pt x="2" y="106"/>
                    </a:lnTo>
                    <a:lnTo>
                      <a:pt x="4" y="92"/>
                    </a:lnTo>
                    <a:lnTo>
                      <a:pt x="8" y="79"/>
                    </a:lnTo>
                    <a:lnTo>
                      <a:pt x="13" y="67"/>
                    </a:lnTo>
                    <a:lnTo>
                      <a:pt x="20" y="57"/>
                    </a:lnTo>
                    <a:lnTo>
                      <a:pt x="26" y="47"/>
                    </a:lnTo>
                    <a:lnTo>
                      <a:pt x="34" y="38"/>
                    </a:lnTo>
                    <a:lnTo>
                      <a:pt x="43" y="31"/>
                    </a:lnTo>
                    <a:lnTo>
                      <a:pt x="53" y="24"/>
                    </a:lnTo>
                    <a:lnTo>
                      <a:pt x="62" y="19"/>
                    </a:lnTo>
                    <a:lnTo>
                      <a:pt x="72" y="13"/>
                    </a:lnTo>
                    <a:lnTo>
                      <a:pt x="84" y="9"/>
                    </a:lnTo>
                    <a:lnTo>
                      <a:pt x="94" y="6"/>
                    </a:lnTo>
                    <a:lnTo>
                      <a:pt x="105" y="3"/>
                    </a:lnTo>
                    <a:lnTo>
                      <a:pt x="117" y="2"/>
                    </a:lnTo>
                    <a:lnTo>
                      <a:pt x="129" y="1"/>
                    </a:lnTo>
                    <a:lnTo>
                      <a:pt x="140" y="0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52" y="1"/>
                    </a:lnTo>
                    <a:lnTo>
                      <a:pt x="164" y="4"/>
                    </a:lnTo>
                    <a:lnTo>
                      <a:pt x="177" y="9"/>
                    </a:lnTo>
                    <a:lnTo>
                      <a:pt x="189" y="14"/>
                    </a:lnTo>
                    <a:lnTo>
                      <a:pt x="201" y="22"/>
                    </a:lnTo>
                    <a:lnTo>
                      <a:pt x="212" y="29"/>
                    </a:lnTo>
                    <a:lnTo>
                      <a:pt x="220" y="37"/>
                    </a:lnTo>
                    <a:lnTo>
                      <a:pt x="227" y="44"/>
                    </a:lnTo>
                    <a:lnTo>
                      <a:pt x="227" y="44"/>
                    </a:lnTo>
                    <a:lnTo>
                      <a:pt x="232" y="54"/>
                    </a:lnTo>
                    <a:lnTo>
                      <a:pt x="238" y="64"/>
                    </a:lnTo>
                    <a:lnTo>
                      <a:pt x="242" y="75"/>
                    </a:lnTo>
                    <a:lnTo>
                      <a:pt x="245" y="88"/>
                    </a:lnTo>
                    <a:lnTo>
                      <a:pt x="247" y="99"/>
                    </a:lnTo>
                    <a:lnTo>
                      <a:pt x="248" y="112"/>
                    </a:lnTo>
                    <a:lnTo>
                      <a:pt x="247" y="124"/>
                    </a:lnTo>
                    <a:lnTo>
                      <a:pt x="244" y="135"/>
                    </a:lnTo>
                    <a:lnTo>
                      <a:pt x="244" y="135"/>
                    </a:lnTo>
                    <a:lnTo>
                      <a:pt x="240" y="147"/>
                    </a:lnTo>
                    <a:lnTo>
                      <a:pt x="235" y="157"/>
                    </a:lnTo>
                    <a:lnTo>
                      <a:pt x="230" y="167"/>
                    </a:lnTo>
                    <a:lnTo>
                      <a:pt x="224" y="177"/>
                    </a:lnTo>
                    <a:lnTo>
                      <a:pt x="219" y="186"/>
                    </a:lnTo>
                    <a:lnTo>
                      <a:pt x="212" y="194"/>
                    </a:lnTo>
                    <a:lnTo>
                      <a:pt x="206" y="201"/>
                    </a:lnTo>
                    <a:lnTo>
                      <a:pt x="197" y="208"/>
                    </a:lnTo>
                    <a:lnTo>
                      <a:pt x="190" y="214"/>
                    </a:lnTo>
                    <a:lnTo>
                      <a:pt x="182" y="219"/>
                    </a:lnTo>
                    <a:lnTo>
                      <a:pt x="173" y="224"/>
                    </a:lnTo>
                    <a:lnTo>
                      <a:pt x="164" y="227"/>
                    </a:lnTo>
                    <a:lnTo>
                      <a:pt x="156" y="230"/>
                    </a:lnTo>
                    <a:lnTo>
                      <a:pt x="147" y="232"/>
                    </a:lnTo>
                    <a:lnTo>
                      <a:pt x="136" y="233"/>
                    </a:lnTo>
                    <a:lnTo>
                      <a:pt x="127" y="234"/>
                    </a:lnTo>
                    <a:lnTo>
                      <a:pt x="127" y="23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" name="Freeform 642">
                <a:extLst>
                  <a:ext uri="{FF2B5EF4-FFF2-40B4-BE49-F238E27FC236}">
                    <a16:creationId xmlns:a16="http://schemas.microsoft.com/office/drawing/2014/main" id="{2FAC033B-1005-7E51-F9C6-8BDE9ACD117E}"/>
                  </a:ext>
                </a:extLst>
              </p:cNvPr>
              <p:cNvSpPr/>
              <p:nvPr/>
            </p:nvSpPr>
            <p:spPr bwMode="auto">
              <a:xfrm>
                <a:off x="2582863" y="4371975"/>
                <a:ext cx="23813" cy="58738"/>
              </a:xfrm>
              <a:custGeom>
                <a:avLst/>
                <a:gdLst/>
                <a:ahLst/>
                <a:cxnLst>
                  <a:cxn ang="0">
                    <a:pos x="23" y="111"/>
                  </a:cxn>
                  <a:cxn ang="0">
                    <a:pos x="23" y="111"/>
                  </a:cxn>
                  <a:cxn ang="0">
                    <a:pos x="19" y="110"/>
                  </a:cxn>
                  <a:cxn ang="0">
                    <a:pos x="15" y="109"/>
                  </a:cxn>
                  <a:cxn ang="0">
                    <a:pos x="12" y="108"/>
                  </a:cxn>
                  <a:cxn ang="0">
                    <a:pos x="7" y="105"/>
                  </a:cxn>
                  <a:cxn ang="0">
                    <a:pos x="4" y="103"/>
                  </a:cxn>
                  <a:cxn ang="0">
                    <a:pos x="2" y="99"/>
                  </a:cxn>
                  <a:cxn ang="0">
                    <a:pos x="1" y="94"/>
                  </a:cxn>
                  <a:cxn ang="0">
                    <a:pos x="0" y="8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" y="17"/>
                  </a:cxn>
                  <a:cxn ang="0">
                    <a:pos x="2" y="13"/>
                  </a:cxn>
                  <a:cxn ang="0">
                    <a:pos x="4" y="9"/>
                  </a:cxn>
                  <a:cxn ang="0">
                    <a:pos x="7" y="6"/>
                  </a:cxn>
                  <a:cxn ang="0">
                    <a:pos x="12" y="4"/>
                  </a:cxn>
                  <a:cxn ang="0">
                    <a:pos x="15" y="2"/>
                  </a:cxn>
                  <a:cxn ang="0">
                    <a:pos x="19" y="0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8" y="0"/>
                  </a:cxn>
                  <a:cxn ang="0">
                    <a:pos x="32" y="2"/>
                  </a:cxn>
                  <a:cxn ang="0">
                    <a:pos x="35" y="4"/>
                  </a:cxn>
                  <a:cxn ang="0">
                    <a:pos x="39" y="6"/>
                  </a:cxn>
                  <a:cxn ang="0">
                    <a:pos x="42" y="9"/>
                  </a:cxn>
                  <a:cxn ang="0">
                    <a:pos x="45" y="13"/>
                  </a:cxn>
                  <a:cxn ang="0">
                    <a:pos x="46" y="17"/>
                  </a:cxn>
                  <a:cxn ang="0">
                    <a:pos x="46" y="22"/>
                  </a:cxn>
                  <a:cxn ang="0">
                    <a:pos x="46" y="88"/>
                  </a:cxn>
                  <a:cxn ang="0">
                    <a:pos x="46" y="88"/>
                  </a:cxn>
                  <a:cxn ang="0">
                    <a:pos x="46" y="94"/>
                  </a:cxn>
                  <a:cxn ang="0">
                    <a:pos x="45" y="99"/>
                  </a:cxn>
                  <a:cxn ang="0">
                    <a:pos x="42" y="103"/>
                  </a:cxn>
                  <a:cxn ang="0">
                    <a:pos x="39" y="105"/>
                  </a:cxn>
                  <a:cxn ang="0">
                    <a:pos x="35" y="108"/>
                  </a:cxn>
                  <a:cxn ang="0">
                    <a:pos x="32" y="109"/>
                  </a:cxn>
                  <a:cxn ang="0">
                    <a:pos x="28" y="110"/>
                  </a:cxn>
                  <a:cxn ang="0">
                    <a:pos x="23" y="111"/>
                  </a:cxn>
                  <a:cxn ang="0">
                    <a:pos x="23" y="111"/>
                  </a:cxn>
                </a:cxnLst>
                <a:rect l="0" t="0" r="r" b="b"/>
                <a:pathLst>
                  <a:path w="46" h="111">
                    <a:moveTo>
                      <a:pt x="23" y="111"/>
                    </a:moveTo>
                    <a:lnTo>
                      <a:pt x="23" y="111"/>
                    </a:lnTo>
                    <a:lnTo>
                      <a:pt x="19" y="110"/>
                    </a:lnTo>
                    <a:lnTo>
                      <a:pt x="15" y="109"/>
                    </a:lnTo>
                    <a:lnTo>
                      <a:pt x="12" y="108"/>
                    </a:lnTo>
                    <a:lnTo>
                      <a:pt x="7" y="105"/>
                    </a:lnTo>
                    <a:lnTo>
                      <a:pt x="4" y="103"/>
                    </a:lnTo>
                    <a:lnTo>
                      <a:pt x="2" y="99"/>
                    </a:lnTo>
                    <a:lnTo>
                      <a:pt x="1" y="94"/>
                    </a:lnTo>
                    <a:lnTo>
                      <a:pt x="0" y="8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" y="17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7" y="6"/>
                    </a:lnTo>
                    <a:lnTo>
                      <a:pt x="12" y="4"/>
                    </a:lnTo>
                    <a:lnTo>
                      <a:pt x="15" y="2"/>
                    </a:lnTo>
                    <a:lnTo>
                      <a:pt x="19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0"/>
                    </a:lnTo>
                    <a:lnTo>
                      <a:pt x="32" y="2"/>
                    </a:lnTo>
                    <a:lnTo>
                      <a:pt x="35" y="4"/>
                    </a:lnTo>
                    <a:lnTo>
                      <a:pt x="39" y="6"/>
                    </a:lnTo>
                    <a:lnTo>
                      <a:pt x="42" y="9"/>
                    </a:lnTo>
                    <a:lnTo>
                      <a:pt x="45" y="13"/>
                    </a:lnTo>
                    <a:lnTo>
                      <a:pt x="46" y="17"/>
                    </a:lnTo>
                    <a:lnTo>
                      <a:pt x="46" y="22"/>
                    </a:lnTo>
                    <a:lnTo>
                      <a:pt x="46" y="88"/>
                    </a:lnTo>
                    <a:lnTo>
                      <a:pt x="46" y="88"/>
                    </a:lnTo>
                    <a:lnTo>
                      <a:pt x="46" y="94"/>
                    </a:lnTo>
                    <a:lnTo>
                      <a:pt x="45" y="99"/>
                    </a:lnTo>
                    <a:lnTo>
                      <a:pt x="42" y="103"/>
                    </a:lnTo>
                    <a:lnTo>
                      <a:pt x="39" y="105"/>
                    </a:lnTo>
                    <a:lnTo>
                      <a:pt x="35" y="108"/>
                    </a:lnTo>
                    <a:lnTo>
                      <a:pt x="32" y="109"/>
                    </a:lnTo>
                    <a:lnTo>
                      <a:pt x="28" y="110"/>
                    </a:lnTo>
                    <a:lnTo>
                      <a:pt x="23" y="111"/>
                    </a:lnTo>
                    <a:lnTo>
                      <a:pt x="23" y="1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" name="Freeform 643">
                <a:extLst>
                  <a:ext uri="{FF2B5EF4-FFF2-40B4-BE49-F238E27FC236}">
                    <a16:creationId xmlns:a16="http://schemas.microsoft.com/office/drawing/2014/main" id="{61F1C106-FDFD-0A79-6FF5-4F2C695C7F8E}"/>
                  </a:ext>
                </a:extLst>
              </p:cNvPr>
              <p:cNvSpPr/>
              <p:nvPr/>
            </p:nvSpPr>
            <p:spPr bwMode="auto">
              <a:xfrm>
                <a:off x="2636838" y="4375150"/>
                <a:ext cx="23813" cy="50800"/>
              </a:xfrm>
              <a:custGeom>
                <a:avLst/>
                <a:gdLst/>
                <a:ahLst/>
                <a:cxnLst>
                  <a:cxn ang="0">
                    <a:pos x="23" y="96"/>
                  </a:cxn>
                  <a:cxn ang="0">
                    <a:pos x="23" y="96"/>
                  </a:cxn>
                  <a:cxn ang="0">
                    <a:pos x="19" y="96"/>
                  </a:cxn>
                  <a:cxn ang="0">
                    <a:pos x="15" y="95"/>
                  </a:cxn>
                  <a:cxn ang="0">
                    <a:pos x="11" y="92"/>
                  </a:cxn>
                  <a:cxn ang="0">
                    <a:pos x="8" y="90"/>
                  </a:cxn>
                  <a:cxn ang="0">
                    <a:pos x="5" y="86"/>
                  </a:cxn>
                  <a:cxn ang="0">
                    <a:pos x="3" y="82"/>
                  </a:cxn>
                  <a:cxn ang="0">
                    <a:pos x="1" y="78"/>
                  </a:cxn>
                  <a:cxn ang="0">
                    <a:pos x="0" y="73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" y="18"/>
                  </a:cxn>
                  <a:cxn ang="0">
                    <a:pos x="3" y="14"/>
                  </a:cxn>
                  <a:cxn ang="0">
                    <a:pos x="5" y="10"/>
                  </a:cxn>
                  <a:cxn ang="0">
                    <a:pos x="8" y="7"/>
                  </a:cxn>
                  <a:cxn ang="0">
                    <a:pos x="11" y="4"/>
                  </a:cxn>
                  <a:cxn ang="0">
                    <a:pos x="15" y="2"/>
                  </a:cxn>
                  <a:cxn ang="0">
                    <a:pos x="19" y="1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8" y="1"/>
                  </a:cxn>
                  <a:cxn ang="0">
                    <a:pos x="32" y="2"/>
                  </a:cxn>
                  <a:cxn ang="0">
                    <a:pos x="37" y="4"/>
                  </a:cxn>
                  <a:cxn ang="0">
                    <a:pos x="40" y="7"/>
                  </a:cxn>
                  <a:cxn ang="0">
                    <a:pos x="43" y="10"/>
                  </a:cxn>
                  <a:cxn ang="0">
                    <a:pos x="45" y="14"/>
                  </a:cxn>
                  <a:cxn ang="0">
                    <a:pos x="46" y="18"/>
                  </a:cxn>
                  <a:cxn ang="0">
                    <a:pos x="46" y="22"/>
                  </a:cxn>
                  <a:cxn ang="0">
                    <a:pos x="46" y="73"/>
                  </a:cxn>
                  <a:cxn ang="0">
                    <a:pos x="46" y="73"/>
                  </a:cxn>
                  <a:cxn ang="0">
                    <a:pos x="46" y="78"/>
                  </a:cxn>
                  <a:cxn ang="0">
                    <a:pos x="45" y="82"/>
                  </a:cxn>
                  <a:cxn ang="0">
                    <a:pos x="43" y="86"/>
                  </a:cxn>
                  <a:cxn ang="0">
                    <a:pos x="40" y="90"/>
                  </a:cxn>
                  <a:cxn ang="0">
                    <a:pos x="37" y="92"/>
                  </a:cxn>
                  <a:cxn ang="0">
                    <a:pos x="32" y="95"/>
                  </a:cxn>
                  <a:cxn ang="0">
                    <a:pos x="28" y="96"/>
                  </a:cxn>
                  <a:cxn ang="0">
                    <a:pos x="23" y="96"/>
                  </a:cxn>
                  <a:cxn ang="0">
                    <a:pos x="23" y="96"/>
                  </a:cxn>
                </a:cxnLst>
                <a:rect l="0" t="0" r="r" b="b"/>
                <a:pathLst>
                  <a:path w="46" h="96">
                    <a:moveTo>
                      <a:pt x="23" y="96"/>
                    </a:moveTo>
                    <a:lnTo>
                      <a:pt x="23" y="96"/>
                    </a:lnTo>
                    <a:lnTo>
                      <a:pt x="19" y="96"/>
                    </a:lnTo>
                    <a:lnTo>
                      <a:pt x="15" y="95"/>
                    </a:lnTo>
                    <a:lnTo>
                      <a:pt x="11" y="92"/>
                    </a:lnTo>
                    <a:lnTo>
                      <a:pt x="8" y="90"/>
                    </a:lnTo>
                    <a:lnTo>
                      <a:pt x="5" y="86"/>
                    </a:lnTo>
                    <a:lnTo>
                      <a:pt x="3" y="82"/>
                    </a:lnTo>
                    <a:lnTo>
                      <a:pt x="1" y="78"/>
                    </a:lnTo>
                    <a:lnTo>
                      <a:pt x="0" y="73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5" y="2"/>
                    </a:lnTo>
                    <a:lnTo>
                      <a:pt x="19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1"/>
                    </a:lnTo>
                    <a:lnTo>
                      <a:pt x="32" y="2"/>
                    </a:lnTo>
                    <a:lnTo>
                      <a:pt x="37" y="4"/>
                    </a:lnTo>
                    <a:lnTo>
                      <a:pt x="40" y="7"/>
                    </a:lnTo>
                    <a:lnTo>
                      <a:pt x="43" y="10"/>
                    </a:lnTo>
                    <a:lnTo>
                      <a:pt x="45" y="14"/>
                    </a:lnTo>
                    <a:lnTo>
                      <a:pt x="46" y="18"/>
                    </a:lnTo>
                    <a:lnTo>
                      <a:pt x="46" y="22"/>
                    </a:lnTo>
                    <a:lnTo>
                      <a:pt x="46" y="73"/>
                    </a:lnTo>
                    <a:lnTo>
                      <a:pt x="46" y="73"/>
                    </a:lnTo>
                    <a:lnTo>
                      <a:pt x="46" y="78"/>
                    </a:lnTo>
                    <a:lnTo>
                      <a:pt x="45" y="82"/>
                    </a:lnTo>
                    <a:lnTo>
                      <a:pt x="43" y="86"/>
                    </a:lnTo>
                    <a:lnTo>
                      <a:pt x="40" y="90"/>
                    </a:lnTo>
                    <a:lnTo>
                      <a:pt x="37" y="92"/>
                    </a:lnTo>
                    <a:lnTo>
                      <a:pt x="32" y="95"/>
                    </a:lnTo>
                    <a:lnTo>
                      <a:pt x="28" y="96"/>
                    </a:lnTo>
                    <a:lnTo>
                      <a:pt x="23" y="96"/>
                    </a:lnTo>
                    <a:lnTo>
                      <a:pt x="23" y="9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644">
                <a:extLst>
                  <a:ext uri="{FF2B5EF4-FFF2-40B4-BE49-F238E27FC236}">
                    <a16:creationId xmlns:a16="http://schemas.microsoft.com/office/drawing/2014/main" id="{40864D0F-5E0B-9AAD-EA94-A06C4BC0E0C2}"/>
                  </a:ext>
                </a:extLst>
              </p:cNvPr>
              <p:cNvSpPr/>
              <p:nvPr/>
            </p:nvSpPr>
            <p:spPr bwMode="auto">
              <a:xfrm>
                <a:off x="2692401" y="4376738"/>
                <a:ext cx="23813" cy="47625"/>
              </a:xfrm>
              <a:custGeom>
                <a:avLst/>
                <a:gdLst/>
                <a:ahLst/>
                <a:cxnLst>
                  <a:cxn ang="0">
                    <a:pos x="23" y="90"/>
                  </a:cxn>
                  <a:cxn ang="0">
                    <a:pos x="23" y="90"/>
                  </a:cxn>
                  <a:cxn ang="0">
                    <a:pos x="18" y="90"/>
                  </a:cxn>
                  <a:cxn ang="0">
                    <a:pos x="14" y="88"/>
                  </a:cxn>
                  <a:cxn ang="0">
                    <a:pos x="10" y="85"/>
                  </a:cxn>
                  <a:cxn ang="0">
                    <a:pos x="7" y="83"/>
                  </a:cxn>
                  <a:cxn ang="0">
                    <a:pos x="4" y="79"/>
                  </a:cxn>
                  <a:cxn ang="0">
                    <a:pos x="2" y="76"/>
                  </a:cxn>
                  <a:cxn ang="0">
                    <a:pos x="1" y="72"/>
                  </a:cxn>
                  <a:cxn ang="0">
                    <a:pos x="0" y="67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" y="18"/>
                  </a:cxn>
                  <a:cxn ang="0">
                    <a:pos x="2" y="14"/>
                  </a:cxn>
                  <a:cxn ang="0">
                    <a:pos x="4" y="10"/>
                  </a:cxn>
                  <a:cxn ang="0">
                    <a:pos x="7" y="7"/>
                  </a:cxn>
                  <a:cxn ang="0">
                    <a:pos x="10" y="4"/>
                  </a:cxn>
                  <a:cxn ang="0">
                    <a:pos x="14" y="2"/>
                  </a:cxn>
                  <a:cxn ang="0">
                    <a:pos x="18" y="1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7" y="1"/>
                  </a:cxn>
                  <a:cxn ang="0">
                    <a:pos x="32" y="2"/>
                  </a:cxn>
                  <a:cxn ang="0">
                    <a:pos x="35" y="4"/>
                  </a:cxn>
                  <a:cxn ang="0">
                    <a:pos x="39" y="7"/>
                  </a:cxn>
                  <a:cxn ang="0">
                    <a:pos x="41" y="10"/>
                  </a:cxn>
                  <a:cxn ang="0">
                    <a:pos x="43" y="14"/>
                  </a:cxn>
                  <a:cxn ang="0">
                    <a:pos x="45" y="18"/>
                  </a:cxn>
                  <a:cxn ang="0">
                    <a:pos x="45" y="22"/>
                  </a:cxn>
                  <a:cxn ang="0">
                    <a:pos x="45" y="67"/>
                  </a:cxn>
                  <a:cxn ang="0">
                    <a:pos x="45" y="67"/>
                  </a:cxn>
                  <a:cxn ang="0">
                    <a:pos x="45" y="72"/>
                  </a:cxn>
                  <a:cxn ang="0">
                    <a:pos x="43" y="76"/>
                  </a:cxn>
                  <a:cxn ang="0">
                    <a:pos x="41" y="79"/>
                  </a:cxn>
                  <a:cxn ang="0">
                    <a:pos x="39" y="83"/>
                  </a:cxn>
                  <a:cxn ang="0">
                    <a:pos x="35" y="85"/>
                  </a:cxn>
                  <a:cxn ang="0">
                    <a:pos x="32" y="88"/>
                  </a:cxn>
                  <a:cxn ang="0">
                    <a:pos x="27" y="90"/>
                  </a:cxn>
                  <a:cxn ang="0">
                    <a:pos x="23" y="90"/>
                  </a:cxn>
                  <a:cxn ang="0">
                    <a:pos x="23" y="90"/>
                  </a:cxn>
                </a:cxnLst>
                <a:rect l="0" t="0" r="r" b="b"/>
                <a:pathLst>
                  <a:path w="45" h="90">
                    <a:moveTo>
                      <a:pt x="23" y="90"/>
                    </a:moveTo>
                    <a:lnTo>
                      <a:pt x="23" y="90"/>
                    </a:lnTo>
                    <a:lnTo>
                      <a:pt x="18" y="90"/>
                    </a:lnTo>
                    <a:lnTo>
                      <a:pt x="14" y="88"/>
                    </a:lnTo>
                    <a:lnTo>
                      <a:pt x="10" y="85"/>
                    </a:lnTo>
                    <a:lnTo>
                      <a:pt x="7" y="83"/>
                    </a:lnTo>
                    <a:lnTo>
                      <a:pt x="4" y="79"/>
                    </a:lnTo>
                    <a:lnTo>
                      <a:pt x="2" y="76"/>
                    </a:lnTo>
                    <a:lnTo>
                      <a:pt x="1" y="72"/>
                    </a:lnTo>
                    <a:lnTo>
                      <a:pt x="0" y="6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7" y="7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8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7" y="1"/>
                    </a:lnTo>
                    <a:lnTo>
                      <a:pt x="32" y="2"/>
                    </a:lnTo>
                    <a:lnTo>
                      <a:pt x="35" y="4"/>
                    </a:lnTo>
                    <a:lnTo>
                      <a:pt x="39" y="7"/>
                    </a:lnTo>
                    <a:lnTo>
                      <a:pt x="41" y="10"/>
                    </a:lnTo>
                    <a:lnTo>
                      <a:pt x="43" y="14"/>
                    </a:lnTo>
                    <a:lnTo>
                      <a:pt x="45" y="18"/>
                    </a:lnTo>
                    <a:lnTo>
                      <a:pt x="45" y="22"/>
                    </a:lnTo>
                    <a:lnTo>
                      <a:pt x="45" y="67"/>
                    </a:lnTo>
                    <a:lnTo>
                      <a:pt x="45" y="67"/>
                    </a:lnTo>
                    <a:lnTo>
                      <a:pt x="45" y="72"/>
                    </a:lnTo>
                    <a:lnTo>
                      <a:pt x="43" y="76"/>
                    </a:lnTo>
                    <a:lnTo>
                      <a:pt x="41" y="79"/>
                    </a:lnTo>
                    <a:lnTo>
                      <a:pt x="39" y="83"/>
                    </a:lnTo>
                    <a:lnTo>
                      <a:pt x="35" y="85"/>
                    </a:lnTo>
                    <a:lnTo>
                      <a:pt x="32" y="88"/>
                    </a:lnTo>
                    <a:lnTo>
                      <a:pt x="27" y="90"/>
                    </a:lnTo>
                    <a:lnTo>
                      <a:pt x="23" y="90"/>
                    </a:lnTo>
                    <a:lnTo>
                      <a:pt x="23" y="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645">
                <a:extLst>
                  <a:ext uri="{FF2B5EF4-FFF2-40B4-BE49-F238E27FC236}">
                    <a16:creationId xmlns:a16="http://schemas.microsoft.com/office/drawing/2014/main" id="{69ABEDBA-6D24-14FD-3B2A-A3FEB9683A4A}"/>
                  </a:ext>
                </a:extLst>
              </p:cNvPr>
              <p:cNvSpPr/>
              <p:nvPr/>
            </p:nvSpPr>
            <p:spPr bwMode="auto">
              <a:xfrm>
                <a:off x="2744788" y="4376738"/>
                <a:ext cx="28575" cy="53975"/>
              </a:xfrm>
              <a:custGeom>
                <a:avLst/>
                <a:gdLst/>
                <a:ahLst/>
                <a:cxnLst>
                  <a:cxn ang="0">
                    <a:pos x="22" y="101"/>
                  </a:cxn>
                  <a:cxn ang="0">
                    <a:pos x="22" y="101"/>
                  </a:cxn>
                  <a:cxn ang="0">
                    <a:pos x="18" y="100"/>
                  </a:cxn>
                  <a:cxn ang="0">
                    <a:pos x="12" y="99"/>
                  </a:cxn>
                  <a:cxn ang="0">
                    <a:pos x="9" y="97"/>
                  </a:cxn>
                  <a:cxn ang="0">
                    <a:pos x="5" y="94"/>
                  </a:cxn>
                  <a:cxn ang="0">
                    <a:pos x="5" y="94"/>
                  </a:cxn>
                  <a:cxn ang="0">
                    <a:pos x="3" y="91"/>
                  </a:cxn>
                  <a:cxn ang="0">
                    <a:pos x="1" y="88"/>
                  </a:cxn>
                  <a:cxn ang="0">
                    <a:pos x="0" y="83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1" y="65"/>
                  </a:cxn>
                  <a:cxn ang="0">
                    <a:pos x="3" y="51"/>
                  </a:cxn>
                  <a:cxn ang="0">
                    <a:pos x="3" y="51"/>
                  </a:cxn>
                  <a:cxn ang="0">
                    <a:pos x="5" y="37"/>
                  </a:cxn>
                  <a:cxn ang="0">
                    <a:pos x="6" y="23"/>
                  </a:cxn>
                  <a:cxn ang="0">
                    <a:pos x="6" y="23"/>
                  </a:cxn>
                  <a:cxn ang="0">
                    <a:pos x="7" y="16"/>
                  </a:cxn>
                  <a:cxn ang="0">
                    <a:pos x="8" y="12"/>
                  </a:cxn>
                  <a:cxn ang="0">
                    <a:pos x="11" y="8"/>
                  </a:cxn>
                  <a:cxn ang="0">
                    <a:pos x="14" y="5"/>
                  </a:cxn>
                  <a:cxn ang="0">
                    <a:pos x="18" y="3"/>
                  </a:cxn>
                  <a:cxn ang="0">
                    <a:pos x="22" y="2"/>
                  </a:cxn>
                  <a:cxn ang="0">
                    <a:pos x="26" y="1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4" y="1"/>
                  </a:cxn>
                  <a:cxn ang="0">
                    <a:pos x="39" y="2"/>
                  </a:cxn>
                  <a:cxn ang="0">
                    <a:pos x="43" y="4"/>
                  </a:cxn>
                  <a:cxn ang="0">
                    <a:pos x="46" y="7"/>
                  </a:cxn>
                  <a:cxn ang="0">
                    <a:pos x="46" y="7"/>
                  </a:cxn>
                  <a:cxn ang="0">
                    <a:pos x="49" y="10"/>
                  </a:cxn>
                  <a:cxn ang="0">
                    <a:pos x="51" y="13"/>
                  </a:cxn>
                  <a:cxn ang="0">
                    <a:pos x="52" y="17"/>
                  </a:cxn>
                  <a:cxn ang="0">
                    <a:pos x="52" y="21"/>
                  </a:cxn>
                  <a:cxn ang="0">
                    <a:pos x="52" y="21"/>
                  </a:cxn>
                  <a:cxn ang="0">
                    <a:pos x="51" y="36"/>
                  </a:cxn>
                  <a:cxn ang="0">
                    <a:pos x="49" y="49"/>
                  </a:cxn>
                  <a:cxn ang="0">
                    <a:pos x="49" y="49"/>
                  </a:cxn>
                  <a:cxn ang="0">
                    <a:pos x="46" y="64"/>
                  </a:cxn>
                  <a:cxn ang="0">
                    <a:pos x="45" y="78"/>
                  </a:cxn>
                  <a:cxn ang="0">
                    <a:pos x="45" y="78"/>
                  </a:cxn>
                  <a:cxn ang="0">
                    <a:pos x="44" y="83"/>
                  </a:cxn>
                  <a:cxn ang="0">
                    <a:pos x="43" y="89"/>
                  </a:cxn>
                  <a:cxn ang="0">
                    <a:pos x="41" y="92"/>
                  </a:cxn>
                  <a:cxn ang="0">
                    <a:pos x="38" y="95"/>
                  </a:cxn>
                  <a:cxn ang="0">
                    <a:pos x="34" y="98"/>
                  </a:cxn>
                  <a:cxn ang="0">
                    <a:pos x="30" y="99"/>
                  </a:cxn>
                  <a:cxn ang="0">
                    <a:pos x="26" y="100"/>
                  </a:cxn>
                  <a:cxn ang="0">
                    <a:pos x="22" y="101"/>
                  </a:cxn>
                  <a:cxn ang="0">
                    <a:pos x="22" y="101"/>
                  </a:cxn>
                </a:cxnLst>
                <a:rect l="0" t="0" r="r" b="b"/>
                <a:pathLst>
                  <a:path w="52" h="101">
                    <a:moveTo>
                      <a:pt x="22" y="101"/>
                    </a:moveTo>
                    <a:lnTo>
                      <a:pt x="22" y="101"/>
                    </a:lnTo>
                    <a:lnTo>
                      <a:pt x="18" y="100"/>
                    </a:lnTo>
                    <a:lnTo>
                      <a:pt x="12" y="99"/>
                    </a:lnTo>
                    <a:lnTo>
                      <a:pt x="9" y="97"/>
                    </a:lnTo>
                    <a:lnTo>
                      <a:pt x="5" y="94"/>
                    </a:lnTo>
                    <a:lnTo>
                      <a:pt x="5" y="94"/>
                    </a:lnTo>
                    <a:lnTo>
                      <a:pt x="3" y="91"/>
                    </a:lnTo>
                    <a:lnTo>
                      <a:pt x="1" y="88"/>
                    </a:lnTo>
                    <a:lnTo>
                      <a:pt x="0" y="83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1" y="65"/>
                    </a:lnTo>
                    <a:lnTo>
                      <a:pt x="3" y="51"/>
                    </a:lnTo>
                    <a:lnTo>
                      <a:pt x="3" y="51"/>
                    </a:lnTo>
                    <a:lnTo>
                      <a:pt x="5" y="37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7" y="16"/>
                    </a:lnTo>
                    <a:lnTo>
                      <a:pt x="8" y="12"/>
                    </a:lnTo>
                    <a:lnTo>
                      <a:pt x="11" y="8"/>
                    </a:lnTo>
                    <a:lnTo>
                      <a:pt x="14" y="5"/>
                    </a:lnTo>
                    <a:lnTo>
                      <a:pt x="18" y="3"/>
                    </a:lnTo>
                    <a:lnTo>
                      <a:pt x="22" y="2"/>
                    </a:lnTo>
                    <a:lnTo>
                      <a:pt x="26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4" y="1"/>
                    </a:lnTo>
                    <a:lnTo>
                      <a:pt x="39" y="2"/>
                    </a:lnTo>
                    <a:lnTo>
                      <a:pt x="43" y="4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9" y="10"/>
                    </a:lnTo>
                    <a:lnTo>
                      <a:pt x="51" y="13"/>
                    </a:lnTo>
                    <a:lnTo>
                      <a:pt x="52" y="17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36"/>
                    </a:lnTo>
                    <a:lnTo>
                      <a:pt x="49" y="49"/>
                    </a:lnTo>
                    <a:lnTo>
                      <a:pt x="49" y="49"/>
                    </a:lnTo>
                    <a:lnTo>
                      <a:pt x="46" y="64"/>
                    </a:lnTo>
                    <a:lnTo>
                      <a:pt x="45" y="78"/>
                    </a:lnTo>
                    <a:lnTo>
                      <a:pt x="45" y="78"/>
                    </a:lnTo>
                    <a:lnTo>
                      <a:pt x="44" y="83"/>
                    </a:lnTo>
                    <a:lnTo>
                      <a:pt x="43" y="89"/>
                    </a:lnTo>
                    <a:lnTo>
                      <a:pt x="41" y="92"/>
                    </a:lnTo>
                    <a:lnTo>
                      <a:pt x="38" y="95"/>
                    </a:lnTo>
                    <a:lnTo>
                      <a:pt x="34" y="98"/>
                    </a:lnTo>
                    <a:lnTo>
                      <a:pt x="30" y="99"/>
                    </a:lnTo>
                    <a:lnTo>
                      <a:pt x="26" y="100"/>
                    </a:lnTo>
                    <a:lnTo>
                      <a:pt x="22" y="101"/>
                    </a:lnTo>
                    <a:lnTo>
                      <a:pt x="22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646">
                <a:extLst>
                  <a:ext uri="{FF2B5EF4-FFF2-40B4-BE49-F238E27FC236}">
                    <a16:creationId xmlns:a16="http://schemas.microsoft.com/office/drawing/2014/main" id="{2DF51C99-670A-FE3C-A90A-BE58A47FB5F7}"/>
                  </a:ext>
                </a:extLst>
              </p:cNvPr>
              <p:cNvSpPr/>
              <p:nvPr/>
            </p:nvSpPr>
            <p:spPr bwMode="auto">
              <a:xfrm>
                <a:off x="2813051" y="4378325"/>
                <a:ext cx="30163" cy="55563"/>
              </a:xfrm>
              <a:custGeom>
                <a:avLst/>
                <a:gdLst/>
                <a:ahLst/>
                <a:cxnLst>
                  <a:cxn ang="0">
                    <a:pos x="23" y="105"/>
                  </a:cxn>
                  <a:cxn ang="0">
                    <a:pos x="23" y="105"/>
                  </a:cxn>
                  <a:cxn ang="0">
                    <a:pos x="19" y="104"/>
                  </a:cxn>
                  <a:cxn ang="0">
                    <a:pos x="15" y="103"/>
                  </a:cxn>
                  <a:cxn ang="0">
                    <a:pos x="10" y="100"/>
                  </a:cxn>
                  <a:cxn ang="0">
                    <a:pos x="6" y="97"/>
                  </a:cxn>
                  <a:cxn ang="0">
                    <a:pos x="6" y="97"/>
                  </a:cxn>
                  <a:cxn ang="0">
                    <a:pos x="4" y="94"/>
                  </a:cxn>
                  <a:cxn ang="0">
                    <a:pos x="2" y="90"/>
                  </a:cxn>
                  <a:cxn ang="0">
                    <a:pos x="1" y="87"/>
                  </a:cxn>
                  <a:cxn ang="0">
                    <a:pos x="0" y="83"/>
                  </a:cxn>
                  <a:cxn ang="0">
                    <a:pos x="0" y="83"/>
                  </a:cxn>
                  <a:cxn ang="0">
                    <a:pos x="1" y="74"/>
                  </a:cxn>
                  <a:cxn ang="0">
                    <a:pos x="3" y="65"/>
                  </a:cxn>
                  <a:cxn ang="0">
                    <a:pos x="3" y="65"/>
                  </a:cxn>
                  <a:cxn ang="0">
                    <a:pos x="6" y="53"/>
                  </a:cxn>
                  <a:cxn ang="0">
                    <a:pos x="6" y="46"/>
                  </a:cxn>
                  <a:cxn ang="0">
                    <a:pos x="6" y="40"/>
                  </a:cxn>
                  <a:cxn ang="0">
                    <a:pos x="6" y="40"/>
                  </a:cxn>
                  <a:cxn ang="0">
                    <a:pos x="6" y="31"/>
                  </a:cxn>
                  <a:cxn ang="0">
                    <a:pos x="7" y="22"/>
                  </a:cxn>
                  <a:cxn ang="0">
                    <a:pos x="8" y="17"/>
                  </a:cxn>
                  <a:cxn ang="0">
                    <a:pos x="10" y="13"/>
                  </a:cxn>
                  <a:cxn ang="0">
                    <a:pos x="13" y="9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21" y="3"/>
                  </a:cxn>
                  <a:cxn ang="0">
                    <a:pos x="25" y="1"/>
                  </a:cxn>
                  <a:cxn ang="0">
                    <a:pos x="30" y="0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38" y="0"/>
                  </a:cxn>
                  <a:cxn ang="0">
                    <a:pos x="42" y="1"/>
                  </a:cxn>
                  <a:cxn ang="0">
                    <a:pos x="46" y="3"/>
                  </a:cxn>
                  <a:cxn ang="0">
                    <a:pos x="49" y="6"/>
                  </a:cxn>
                  <a:cxn ang="0">
                    <a:pos x="49" y="6"/>
                  </a:cxn>
                  <a:cxn ang="0">
                    <a:pos x="53" y="12"/>
                  </a:cxn>
                  <a:cxn ang="0">
                    <a:pos x="55" y="20"/>
                  </a:cxn>
                  <a:cxn ang="0">
                    <a:pos x="56" y="23"/>
                  </a:cxn>
                  <a:cxn ang="0">
                    <a:pos x="55" y="27"/>
                  </a:cxn>
                  <a:cxn ang="0">
                    <a:pos x="54" y="31"/>
                  </a:cxn>
                  <a:cxn ang="0">
                    <a:pos x="53" y="34"/>
                  </a:cxn>
                  <a:cxn ang="0">
                    <a:pos x="52" y="35"/>
                  </a:cxn>
                  <a:cxn ang="0">
                    <a:pos x="52" y="35"/>
                  </a:cxn>
                  <a:cxn ang="0">
                    <a:pos x="52" y="41"/>
                  </a:cxn>
                  <a:cxn ang="0">
                    <a:pos x="52" y="41"/>
                  </a:cxn>
                  <a:cxn ang="0">
                    <a:pos x="52" y="52"/>
                  </a:cxn>
                  <a:cxn ang="0">
                    <a:pos x="52" y="52"/>
                  </a:cxn>
                  <a:cxn ang="0">
                    <a:pos x="51" y="58"/>
                  </a:cxn>
                  <a:cxn ang="0">
                    <a:pos x="50" y="66"/>
                  </a:cxn>
                  <a:cxn ang="0">
                    <a:pos x="50" y="66"/>
                  </a:cxn>
                  <a:cxn ang="0">
                    <a:pos x="48" y="73"/>
                  </a:cxn>
                  <a:cxn ang="0">
                    <a:pos x="47" y="81"/>
                  </a:cxn>
                  <a:cxn ang="0">
                    <a:pos x="47" y="81"/>
                  </a:cxn>
                  <a:cxn ang="0">
                    <a:pos x="46" y="87"/>
                  </a:cxn>
                  <a:cxn ang="0">
                    <a:pos x="44" y="91"/>
                  </a:cxn>
                  <a:cxn ang="0">
                    <a:pos x="41" y="95"/>
                  </a:cxn>
                  <a:cxn ang="0">
                    <a:pos x="39" y="98"/>
                  </a:cxn>
                  <a:cxn ang="0">
                    <a:pos x="36" y="101"/>
                  </a:cxn>
                  <a:cxn ang="0">
                    <a:pos x="32" y="103"/>
                  </a:cxn>
                  <a:cxn ang="0">
                    <a:pos x="28" y="104"/>
                  </a:cxn>
                  <a:cxn ang="0">
                    <a:pos x="23" y="105"/>
                  </a:cxn>
                  <a:cxn ang="0">
                    <a:pos x="23" y="105"/>
                  </a:cxn>
                </a:cxnLst>
                <a:rect l="0" t="0" r="r" b="b"/>
                <a:pathLst>
                  <a:path w="56" h="105">
                    <a:moveTo>
                      <a:pt x="23" y="105"/>
                    </a:moveTo>
                    <a:lnTo>
                      <a:pt x="23" y="105"/>
                    </a:lnTo>
                    <a:lnTo>
                      <a:pt x="19" y="104"/>
                    </a:lnTo>
                    <a:lnTo>
                      <a:pt x="15" y="103"/>
                    </a:lnTo>
                    <a:lnTo>
                      <a:pt x="10" y="100"/>
                    </a:lnTo>
                    <a:lnTo>
                      <a:pt x="6" y="97"/>
                    </a:lnTo>
                    <a:lnTo>
                      <a:pt x="6" y="97"/>
                    </a:lnTo>
                    <a:lnTo>
                      <a:pt x="4" y="94"/>
                    </a:lnTo>
                    <a:lnTo>
                      <a:pt x="2" y="90"/>
                    </a:lnTo>
                    <a:lnTo>
                      <a:pt x="1" y="8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1" y="74"/>
                    </a:lnTo>
                    <a:lnTo>
                      <a:pt x="3" y="65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6" y="46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31"/>
                    </a:lnTo>
                    <a:lnTo>
                      <a:pt x="7" y="22"/>
                    </a:lnTo>
                    <a:lnTo>
                      <a:pt x="8" y="17"/>
                    </a:lnTo>
                    <a:lnTo>
                      <a:pt x="10" y="13"/>
                    </a:lnTo>
                    <a:lnTo>
                      <a:pt x="13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1" y="3"/>
                    </a:lnTo>
                    <a:lnTo>
                      <a:pt x="25" y="1"/>
                    </a:lnTo>
                    <a:lnTo>
                      <a:pt x="30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8" y="0"/>
                    </a:lnTo>
                    <a:lnTo>
                      <a:pt x="42" y="1"/>
                    </a:lnTo>
                    <a:lnTo>
                      <a:pt x="46" y="3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3" y="12"/>
                    </a:lnTo>
                    <a:lnTo>
                      <a:pt x="55" y="20"/>
                    </a:lnTo>
                    <a:lnTo>
                      <a:pt x="56" y="23"/>
                    </a:lnTo>
                    <a:lnTo>
                      <a:pt x="55" y="27"/>
                    </a:lnTo>
                    <a:lnTo>
                      <a:pt x="54" y="31"/>
                    </a:lnTo>
                    <a:lnTo>
                      <a:pt x="53" y="34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41"/>
                    </a:lnTo>
                    <a:lnTo>
                      <a:pt x="52" y="41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1" y="58"/>
                    </a:lnTo>
                    <a:lnTo>
                      <a:pt x="50" y="66"/>
                    </a:lnTo>
                    <a:lnTo>
                      <a:pt x="50" y="66"/>
                    </a:lnTo>
                    <a:lnTo>
                      <a:pt x="48" y="73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46" y="87"/>
                    </a:lnTo>
                    <a:lnTo>
                      <a:pt x="44" y="91"/>
                    </a:lnTo>
                    <a:lnTo>
                      <a:pt x="41" y="95"/>
                    </a:lnTo>
                    <a:lnTo>
                      <a:pt x="39" y="98"/>
                    </a:lnTo>
                    <a:lnTo>
                      <a:pt x="36" y="101"/>
                    </a:lnTo>
                    <a:lnTo>
                      <a:pt x="32" y="103"/>
                    </a:lnTo>
                    <a:lnTo>
                      <a:pt x="28" y="104"/>
                    </a:lnTo>
                    <a:lnTo>
                      <a:pt x="23" y="105"/>
                    </a:lnTo>
                    <a:lnTo>
                      <a:pt x="23" y="10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1" name="Freeform 647">
                <a:extLst>
                  <a:ext uri="{FF2B5EF4-FFF2-40B4-BE49-F238E27FC236}">
                    <a16:creationId xmlns:a16="http://schemas.microsoft.com/office/drawing/2014/main" id="{95DCE757-956F-EE2A-FE4B-DD852C127836}"/>
                  </a:ext>
                </a:extLst>
              </p:cNvPr>
              <p:cNvSpPr/>
              <p:nvPr/>
            </p:nvSpPr>
            <p:spPr bwMode="auto">
              <a:xfrm>
                <a:off x="2578101" y="4462463"/>
                <a:ext cx="196850" cy="26988"/>
              </a:xfrm>
              <a:custGeom>
                <a:avLst/>
                <a:gdLst/>
                <a:ahLst/>
                <a:cxnLst>
                  <a:cxn ang="0">
                    <a:pos x="347" y="50"/>
                  </a:cxn>
                  <a:cxn ang="0">
                    <a:pos x="347" y="50"/>
                  </a:cxn>
                  <a:cxn ang="0">
                    <a:pos x="265" y="49"/>
                  </a:cxn>
                  <a:cxn ang="0">
                    <a:pos x="185" y="48"/>
                  </a:cxn>
                  <a:cxn ang="0">
                    <a:pos x="185" y="48"/>
                  </a:cxn>
                  <a:cxn ang="0">
                    <a:pos x="103" y="46"/>
                  </a:cxn>
                  <a:cxn ang="0">
                    <a:pos x="22" y="46"/>
                  </a:cxn>
                  <a:cxn ang="0">
                    <a:pos x="22" y="46"/>
                  </a:cxn>
                  <a:cxn ang="0">
                    <a:pos x="16" y="45"/>
                  </a:cxn>
                  <a:cxn ang="0">
                    <a:pos x="12" y="44"/>
                  </a:cxn>
                  <a:cxn ang="0">
                    <a:pos x="8" y="41"/>
                  </a:cxn>
                  <a:cxn ang="0">
                    <a:pos x="5" y="39"/>
                  </a:cxn>
                  <a:cxn ang="0">
                    <a:pos x="3" y="35"/>
                  </a:cxn>
                  <a:cxn ang="0">
                    <a:pos x="1" y="32"/>
                  </a:cxn>
                  <a:cxn ang="0">
                    <a:pos x="0" y="28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0" y="19"/>
                  </a:cxn>
                  <a:cxn ang="0">
                    <a:pos x="1" y="14"/>
                  </a:cxn>
                  <a:cxn ang="0">
                    <a:pos x="3" y="11"/>
                  </a:cxn>
                  <a:cxn ang="0">
                    <a:pos x="5" y="7"/>
                  </a:cxn>
                  <a:cxn ang="0">
                    <a:pos x="8" y="5"/>
                  </a:cxn>
                  <a:cxn ang="0">
                    <a:pos x="12" y="2"/>
                  </a:cxn>
                  <a:cxn ang="0">
                    <a:pos x="16" y="1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03" y="1"/>
                  </a:cxn>
                  <a:cxn ang="0">
                    <a:pos x="185" y="2"/>
                  </a:cxn>
                  <a:cxn ang="0">
                    <a:pos x="185" y="2"/>
                  </a:cxn>
                  <a:cxn ang="0">
                    <a:pos x="265" y="3"/>
                  </a:cxn>
                  <a:cxn ang="0">
                    <a:pos x="347" y="4"/>
                  </a:cxn>
                  <a:cxn ang="0">
                    <a:pos x="347" y="4"/>
                  </a:cxn>
                  <a:cxn ang="0">
                    <a:pos x="353" y="4"/>
                  </a:cxn>
                  <a:cxn ang="0">
                    <a:pos x="357" y="5"/>
                  </a:cxn>
                  <a:cxn ang="0">
                    <a:pos x="361" y="8"/>
                  </a:cxn>
                  <a:cxn ang="0">
                    <a:pos x="364" y="10"/>
                  </a:cxn>
                  <a:cxn ang="0">
                    <a:pos x="367" y="14"/>
                  </a:cxn>
                  <a:cxn ang="0">
                    <a:pos x="368" y="18"/>
                  </a:cxn>
                  <a:cxn ang="0">
                    <a:pos x="369" y="22"/>
                  </a:cxn>
                  <a:cxn ang="0">
                    <a:pos x="370" y="27"/>
                  </a:cxn>
                  <a:cxn ang="0">
                    <a:pos x="370" y="27"/>
                  </a:cxn>
                  <a:cxn ang="0">
                    <a:pos x="369" y="31"/>
                  </a:cxn>
                  <a:cxn ang="0">
                    <a:pos x="368" y="35"/>
                  </a:cxn>
                  <a:cxn ang="0">
                    <a:pos x="367" y="38"/>
                  </a:cxn>
                  <a:cxn ang="0">
                    <a:pos x="364" y="42"/>
                  </a:cxn>
                  <a:cxn ang="0">
                    <a:pos x="361" y="45"/>
                  </a:cxn>
                  <a:cxn ang="0">
                    <a:pos x="357" y="48"/>
                  </a:cxn>
                  <a:cxn ang="0">
                    <a:pos x="353" y="49"/>
                  </a:cxn>
                  <a:cxn ang="0">
                    <a:pos x="347" y="50"/>
                  </a:cxn>
                  <a:cxn ang="0">
                    <a:pos x="347" y="50"/>
                  </a:cxn>
                </a:cxnLst>
                <a:rect l="0" t="0" r="r" b="b"/>
                <a:pathLst>
                  <a:path w="370" h="50">
                    <a:moveTo>
                      <a:pt x="347" y="50"/>
                    </a:moveTo>
                    <a:lnTo>
                      <a:pt x="347" y="50"/>
                    </a:lnTo>
                    <a:lnTo>
                      <a:pt x="265" y="49"/>
                    </a:lnTo>
                    <a:lnTo>
                      <a:pt x="185" y="48"/>
                    </a:lnTo>
                    <a:lnTo>
                      <a:pt x="185" y="48"/>
                    </a:lnTo>
                    <a:lnTo>
                      <a:pt x="103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16" y="45"/>
                    </a:lnTo>
                    <a:lnTo>
                      <a:pt x="12" y="44"/>
                    </a:lnTo>
                    <a:lnTo>
                      <a:pt x="8" y="41"/>
                    </a:lnTo>
                    <a:lnTo>
                      <a:pt x="5" y="39"/>
                    </a:lnTo>
                    <a:lnTo>
                      <a:pt x="3" y="35"/>
                    </a:lnTo>
                    <a:lnTo>
                      <a:pt x="1" y="32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9"/>
                    </a:lnTo>
                    <a:lnTo>
                      <a:pt x="1" y="14"/>
                    </a:lnTo>
                    <a:lnTo>
                      <a:pt x="3" y="11"/>
                    </a:lnTo>
                    <a:lnTo>
                      <a:pt x="5" y="7"/>
                    </a:lnTo>
                    <a:lnTo>
                      <a:pt x="8" y="5"/>
                    </a:lnTo>
                    <a:lnTo>
                      <a:pt x="12" y="2"/>
                    </a:lnTo>
                    <a:lnTo>
                      <a:pt x="16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03" y="1"/>
                    </a:lnTo>
                    <a:lnTo>
                      <a:pt x="185" y="2"/>
                    </a:lnTo>
                    <a:lnTo>
                      <a:pt x="185" y="2"/>
                    </a:lnTo>
                    <a:lnTo>
                      <a:pt x="265" y="3"/>
                    </a:lnTo>
                    <a:lnTo>
                      <a:pt x="347" y="4"/>
                    </a:lnTo>
                    <a:lnTo>
                      <a:pt x="347" y="4"/>
                    </a:lnTo>
                    <a:lnTo>
                      <a:pt x="353" y="4"/>
                    </a:lnTo>
                    <a:lnTo>
                      <a:pt x="357" y="5"/>
                    </a:lnTo>
                    <a:lnTo>
                      <a:pt x="361" y="8"/>
                    </a:lnTo>
                    <a:lnTo>
                      <a:pt x="364" y="10"/>
                    </a:lnTo>
                    <a:lnTo>
                      <a:pt x="367" y="14"/>
                    </a:lnTo>
                    <a:lnTo>
                      <a:pt x="368" y="18"/>
                    </a:lnTo>
                    <a:lnTo>
                      <a:pt x="369" y="22"/>
                    </a:lnTo>
                    <a:lnTo>
                      <a:pt x="370" y="27"/>
                    </a:lnTo>
                    <a:lnTo>
                      <a:pt x="370" y="27"/>
                    </a:lnTo>
                    <a:lnTo>
                      <a:pt x="369" y="31"/>
                    </a:lnTo>
                    <a:lnTo>
                      <a:pt x="368" y="35"/>
                    </a:lnTo>
                    <a:lnTo>
                      <a:pt x="367" y="38"/>
                    </a:lnTo>
                    <a:lnTo>
                      <a:pt x="364" y="42"/>
                    </a:lnTo>
                    <a:lnTo>
                      <a:pt x="361" y="45"/>
                    </a:lnTo>
                    <a:lnTo>
                      <a:pt x="357" y="48"/>
                    </a:lnTo>
                    <a:lnTo>
                      <a:pt x="353" y="49"/>
                    </a:lnTo>
                    <a:lnTo>
                      <a:pt x="347" y="50"/>
                    </a:lnTo>
                    <a:lnTo>
                      <a:pt x="347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2" name="Freeform 648">
                <a:extLst>
                  <a:ext uri="{FF2B5EF4-FFF2-40B4-BE49-F238E27FC236}">
                    <a16:creationId xmlns:a16="http://schemas.microsoft.com/office/drawing/2014/main" id="{1088DD19-23BC-A646-CEF5-5F8E6EADF5D5}"/>
                  </a:ext>
                </a:extLst>
              </p:cNvPr>
              <p:cNvSpPr/>
              <p:nvPr/>
            </p:nvSpPr>
            <p:spPr bwMode="auto">
              <a:xfrm>
                <a:off x="2581276" y="4510088"/>
                <a:ext cx="82550" cy="23813"/>
              </a:xfrm>
              <a:custGeom>
                <a:avLst/>
                <a:gdLst/>
                <a:ahLst/>
                <a:cxnLst>
                  <a:cxn ang="0">
                    <a:pos x="22" y="45"/>
                  </a:cxn>
                  <a:cxn ang="0">
                    <a:pos x="22" y="45"/>
                  </a:cxn>
                  <a:cxn ang="0">
                    <a:pos x="17" y="45"/>
                  </a:cxn>
                  <a:cxn ang="0">
                    <a:pos x="13" y="43"/>
                  </a:cxn>
                  <a:cxn ang="0">
                    <a:pos x="8" y="41"/>
                  </a:cxn>
                  <a:cxn ang="0">
                    <a:pos x="5" y="38"/>
                  </a:cxn>
                  <a:cxn ang="0">
                    <a:pos x="3" y="35"/>
                  </a:cxn>
                  <a:cxn ang="0">
                    <a:pos x="1" y="31"/>
                  </a:cxn>
                  <a:cxn ang="0">
                    <a:pos x="1" y="27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1" y="18"/>
                  </a:cxn>
                  <a:cxn ang="0">
                    <a:pos x="1" y="14"/>
                  </a:cxn>
                  <a:cxn ang="0">
                    <a:pos x="3" y="10"/>
                  </a:cxn>
                  <a:cxn ang="0">
                    <a:pos x="5" y="7"/>
                  </a:cxn>
                  <a:cxn ang="0">
                    <a:pos x="8" y="4"/>
                  </a:cxn>
                  <a:cxn ang="0">
                    <a:pos x="13" y="2"/>
                  </a:cxn>
                  <a:cxn ang="0">
                    <a:pos x="17" y="1"/>
                  </a:cxn>
                  <a:cxn ang="0">
                    <a:pos x="22" y="0"/>
                  </a:cxn>
                  <a:cxn ang="0">
                    <a:pos x="132" y="0"/>
                  </a:cxn>
                  <a:cxn ang="0">
                    <a:pos x="132" y="0"/>
                  </a:cxn>
                  <a:cxn ang="0">
                    <a:pos x="139" y="1"/>
                  </a:cxn>
                  <a:cxn ang="0">
                    <a:pos x="143" y="2"/>
                  </a:cxn>
                  <a:cxn ang="0">
                    <a:pos x="147" y="4"/>
                  </a:cxn>
                  <a:cxn ang="0">
                    <a:pos x="150" y="7"/>
                  </a:cxn>
                  <a:cxn ang="0">
                    <a:pos x="152" y="10"/>
                  </a:cxn>
                  <a:cxn ang="0">
                    <a:pos x="153" y="14"/>
                  </a:cxn>
                  <a:cxn ang="0">
                    <a:pos x="154" y="18"/>
                  </a:cxn>
                  <a:cxn ang="0">
                    <a:pos x="155" y="23"/>
                  </a:cxn>
                  <a:cxn ang="0">
                    <a:pos x="155" y="23"/>
                  </a:cxn>
                  <a:cxn ang="0">
                    <a:pos x="154" y="27"/>
                  </a:cxn>
                  <a:cxn ang="0">
                    <a:pos x="153" y="31"/>
                  </a:cxn>
                  <a:cxn ang="0">
                    <a:pos x="152" y="35"/>
                  </a:cxn>
                  <a:cxn ang="0">
                    <a:pos x="150" y="38"/>
                  </a:cxn>
                  <a:cxn ang="0">
                    <a:pos x="147" y="41"/>
                  </a:cxn>
                  <a:cxn ang="0">
                    <a:pos x="143" y="43"/>
                  </a:cxn>
                  <a:cxn ang="0">
                    <a:pos x="139" y="45"/>
                  </a:cxn>
                  <a:cxn ang="0">
                    <a:pos x="132" y="45"/>
                  </a:cxn>
                  <a:cxn ang="0">
                    <a:pos x="22" y="45"/>
                  </a:cxn>
                </a:cxnLst>
                <a:rect l="0" t="0" r="r" b="b"/>
                <a:pathLst>
                  <a:path w="155" h="45">
                    <a:moveTo>
                      <a:pt x="22" y="45"/>
                    </a:moveTo>
                    <a:lnTo>
                      <a:pt x="22" y="45"/>
                    </a:lnTo>
                    <a:lnTo>
                      <a:pt x="17" y="45"/>
                    </a:lnTo>
                    <a:lnTo>
                      <a:pt x="13" y="43"/>
                    </a:lnTo>
                    <a:lnTo>
                      <a:pt x="8" y="41"/>
                    </a:lnTo>
                    <a:lnTo>
                      <a:pt x="5" y="38"/>
                    </a:lnTo>
                    <a:lnTo>
                      <a:pt x="3" y="35"/>
                    </a:lnTo>
                    <a:lnTo>
                      <a:pt x="1" y="31"/>
                    </a:lnTo>
                    <a:lnTo>
                      <a:pt x="1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13" y="2"/>
                    </a:lnTo>
                    <a:lnTo>
                      <a:pt x="17" y="1"/>
                    </a:lnTo>
                    <a:lnTo>
                      <a:pt x="22" y="0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39" y="1"/>
                    </a:lnTo>
                    <a:lnTo>
                      <a:pt x="143" y="2"/>
                    </a:lnTo>
                    <a:lnTo>
                      <a:pt x="147" y="4"/>
                    </a:lnTo>
                    <a:lnTo>
                      <a:pt x="150" y="7"/>
                    </a:lnTo>
                    <a:lnTo>
                      <a:pt x="152" y="10"/>
                    </a:lnTo>
                    <a:lnTo>
                      <a:pt x="153" y="14"/>
                    </a:lnTo>
                    <a:lnTo>
                      <a:pt x="154" y="18"/>
                    </a:lnTo>
                    <a:lnTo>
                      <a:pt x="155" y="23"/>
                    </a:lnTo>
                    <a:lnTo>
                      <a:pt x="155" y="23"/>
                    </a:lnTo>
                    <a:lnTo>
                      <a:pt x="154" y="27"/>
                    </a:lnTo>
                    <a:lnTo>
                      <a:pt x="153" y="31"/>
                    </a:lnTo>
                    <a:lnTo>
                      <a:pt x="152" y="35"/>
                    </a:lnTo>
                    <a:lnTo>
                      <a:pt x="150" y="38"/>
                    </a:lnTo>
                    <a:lnTo>
                      <a:pt x="147" y="41"/>
                    </a:lnTo>
                    <a:lnTo>
                      <a:pt x="143" y="43"/>
                    </a:lnTo>
                    <a:lnTo>
                      <a:pt x="139" y="45"/>
                    </a:lnTo>
                    <a:lnTo>
                      <a:pt x="132" y="45"/>
                    </a:lnTo>
                    <a:lnTo>
                      <a:pt x="22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3" name="Freeform 649">
                <a:extLst>
                  <a:ext uri="{FF2B5EF4-FFF2-40B4-BE49-F238E27FC236}">
                    <a16:creationId xmlns:a16="http://schemas.microsoft.com/office/drawing/2014/main" id="{7BFCBB0D-6370-E8BB-6406-A1C94D78D288}"/>
                  </a:ext>
                </a:extLst>
              </p:cNvPr>
              <p:cNvSpPr/>
              <p:nvPr/>
            </p:nvSpPr>
            <p:spPr bwMode="auto">
              <a:xfrm>
                <a:off x="2578101" y="4552950"/>
                <a:ext cx="241300" cy="31750"/>
              </a:xfrm>
              <a:custGeom>
                <a:avLst/>
                <a:gdLst/>
                <a:ahLst/>
                <a:cxnLst>
                  <a:cxn ang="0">
                    <a:pos x="400" y="58"/>
                  </a:cxn>
                  <a:cxn ang="0">
                    <a:pos x="400" y="58"/>
                  </a:cxn>
                  <a:cxn ang="0">
                    <a:pos x="352" y="58"/>
                  </a:cxn>
                  <a:cxn ang="0">
                    <a:pos x="305" y="56"/>
                  </a:cxn>
                  <a:cxn ang="0">
                    <a:pos x="212" y="52"/>
                  </a:cxn>
                  <a:cxn ang="0">
                    <a:pos x="212" y="52"/>
                  </a:cxn>
                  <a:cxn ang="0">
                    <a:pos x="117" y="48"/>
                  </a:cxn>
                  <a:cxn ang="0">
                    <a:pos x="69" y="46"/>
                  </a:cxn>
                  <a:cxn ang="0">
                    <a:pos x="22" y="46"/>
                  </a:cxn>
                  <a:cxn ang="0">
                    <a:pos x="22" y="46"/>
                  </a:cxn>
                  <a:cxn ang="0">
                    <a:pos x="16" y="45"/>
                  </a:cxn>
                  <a:cxn ang="0">
                    <a:pos x="12" y="44"/>
                  </a:cxn>
                  <a:cxn ang="0">
                    <a:pos x="8" y="42"/>
                  </a:cxn>
                  <a:cxn ang="0">
                    <a:pos x="5" y="39"/>
                  </a:cxn>
                  <a:cxn ang="0">
                    <a:pos x="3" y="36"/>
                  </a:cxn>
                  <a:cxn ang="0">
                    <a:pos x="1" y="31"/>
                  </a:cxn>
                  <a:cxn ang="0">
                    <a:pos x="0" y="27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9"/>
                  </a:cxn>
                  <a:cxn ang="0">
                    <a:pos x="1" y="15"/>
                  </a:cxn>
                  <a:cxn ang="0">
                    <a:pos x="3" y="11"/>
                  </a:cxn>
                  <a:cxn ang="0">
                    <a:pos x="5" y="8"/>
                  </a:cxn>
                  <a:cxn ang="0">
                    <a:pos x="8" y="5"/>
                  </a:cxn>
                  <a:cxn ang="0">
                    <a:pos x="12" y="3"/>
                  </a:cxn>
                  <a:cxn ang="0">
                    <a:pos x="16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69" y="0"/>
                  </a:cxn>
                  <a:cxn ang="0">
                    <a:pos x="117" y="3"/>
                  </a:cxn>
                  <a:cxn ang="0">
                    <a:pos x="211" y="7"/>
                  </a:cxn>
                  <a:cxn ang="0">
                    <a:pos x="211" y="7"/>
                  </a:cxn>
                  <a:cxn ang="0">
                    <a:pos x="305" y="11"/>
                  </a:cxn>
                  <a:cxn ang="0">
                    <a:pos x="352" y="13"/>
                  </a:cxn>
                  <a:cxn ang="0">
                    <a:pos x="400" y="13"/>
                  </a:cxn>
                  <a:cxn ang="0">
                    <a:pos x="400" y="13"/>
                  </a:cxn>
                  <a:cxn ang="0">
                    <a:pos x="433" y="13"/>
                  </a:cxn>
                  <a:cxn ang="0">
                    <a:pos x="433" y="13"/>
                  </a:cxn>
                  <a:cxn ang="0">
                    <a:pos x="433" y="13"/>
                  </a:cxn>
                  <a:cxn ang="0">
                    <a:pos x="438" y="13"/>
                  </a:cxn>
                  <a:cxn ang="0">
                    <a:pos x="443" y="15"/>
                  </a:cxn>
                  <a:cxn ang="0">
                    <a:pos x="446" y="17"/>
                  </a:cxn>
                  <a:cxn ang="0">
                    <a:pos x="449" y="20"/>
                  </a:cxn>
                  <a:cxn ang="0">
                    <a:pos x="451" y="23"/>
                  </a:cxn>
                  <a:cxn ang="0">
                    <a:pos x="453" y="26"/>
                  </a:cxn>
                  <a:cxn ang="0">
                    <a:pos x="454" y="30"/>
                  </a:cxn>
                  <a:cxn ang="0">
                    <a:pos x="454" y="35"/>
                  </a:cxn>
                  <a:cxn ang="0">
                    <a:pos x="454" y="35"/>
                  </a:cxn>
                  <a:cxn ang="0">
                    <a:pos x="454" y="39"/>
                  </a:cxn>
                  <a:cxn ang="0">
                    <a:pos x="453" y="43"/>
                  </a:cxn>
                  <a:cxn ang="0">
                    <a:pos x="451" y="47"/>
                  </a:cxn>
                  <a:cxn ang="0">
                    <a:pos x="449" y="51"/>
                  </a:cxn>
                  <a:cxn ang="0">
                    <a:pos x="446" y="54"/>
                  </a:cxn>
                  <a:cxn ang="0">
                    <a:pos x="442" y="56"/>
                  </a:cxn>
                  <a:cxn ang="0">
                    <a:pos x="438" y="57"/>
                  </a:cxn>
                  <a:cxn ang="0">
                    <a:pos x="433" y="58"/>
                  </a:cxn>
                  <a:cxn ang="0">
                    <a:pos x="433" y="58"/>
                  </a:cxn>
                  <a:cxn ang="0">
                    <a:pos x="400" y="58"/>
                  </a:cxn>
                  <a:cxn ang="0">
                    <a:pos x="400" y="58"/>
                  </a:cxn>
                </a:cxnLst>
                <a:rect l="0" t="0" r="r" b="b"/>
                <a:pathLst>
                  <a:path w="454" h="58">
                    <a:moveTo>
                      <a:pt x="400" y="58"/>
                    </a:moveTo>
                    <a:lnTo>
                      <a:pt x="400" y="58"/>
                    </a:lnTo>
                    <a:lnTo>
                      <a:pt x="352" y="58"/>
                    </a:lnTo>
                    <a:lnTo>
                      <a:pt x="305" y="56"/>
                    </a:lnTo>
                    <a:lnTo>
                      <a:pt x="212" y="52"/>
                    </a:lnTo>
                    <a:lnTo>
                      <a:pt x="212" y="52"/>
                    </a:lnTo>
                    <a:lnTo>
                      <a:pt x="117" y="48"/>
                    </a:lnTo>
                    <a:lnTo>
                      <a:pt x="69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16" y="45"/>
                    </a:lnTo>
                    <a:lnTo>
                      <a:pt x="12" y="44"/>
                    </a:lnTo>
                    <a:lnTo>
                      <a:pt x="8" y="42"/>
                    </a:lnTo>
                    <a:lnTo>
                      <a:pt x="5" y="39"/>
                    </a:lnTo>
                    <a:lnTo>
                      <a:pt x="3" y="36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1" y="15"/>
                    </a:lnTo>
                    <a:lnTo>
                      <a:pt x="3" y="11"/>
                    </a:lnTo>
                    <a:lnTo>
                      <a:pt x="5" y="8"/>
                    </a:lnTo>
                    <a:lnTo>
                      <a:pt x="8" y="5"/>
                    </a:lnTo>
                    <a:lnTo>
                      <a:pt x="12" y="3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69" y="0"/>
                    </a:lnTo>
                    <a:lnTo>
                      <a:pt x="117" y="3"/>
                    </a:lnTo>
                    <a:lnTo>
                      <a:pt x="211" y="7"/>
                    </a:lnTo>
                    <a:lnTo>
                      <a:pt x="211" y="7"/>
                    </a:lnTo>
                    <a:lnTo>
                      <a:pt x="305" y="11"/>
                    </a:lnTo>
                    <a:lnTo>
                      <a:pt x="352" y="13"/>
                    </a:lnTo>
                    <a:lnTo>
                      <a:pt x="400" y="13"/>
                    </a:lnTo>
                    <a:lnTo>
                      <a:pt x="400" y="13"/>
                    </a:lnTo>
                    <a:lnTo>
                      <a:pt x="433" y="13"/>
                    </a:lnTo>
                    <a:lnTo>
                      <a:pt x="433" y="13"/>
                    </a:lnTo>
                    <a:lnTo>
                      <a:pt x="433" y="13"/>
                    </a:lnTo>
                    <a:lnTo>
                      <a:pt x="438" y="13"/>
                    </a:lnTo>
                    <a:lnTo>
                      <a:pt x="443" y="15"/>
                    </a:lnTo>
                    <a:lnTo>
                      <a:pt x="446" y="17"/>
                    </a:lnTo>
                    <a:lnTo>
                      <a:pt x="449" y="20"/>
                    </a:lnTo>
                    <a:lnTo>
                      <a:pt x="451" y="23"/>
                    </a:lnTo>
                    <a:lnTo>
                      <a:pt x="453" y="26"/>
                    </a:lnTo>
                    <a:lnTo>
                      <a:pt x="454" y="30"/>
                    </a:lnTo>
                    <a:lnTo>
                      <a:pt x="454" y="35"/>
                    </a:lnTo>
                    <a:lnTo>
                      <a:pt x="454" y="35"/>
                    </a:lnTo>
                    <a:lnTo>
                      <a:pt x="454" y="39"/>
                    </a:lnTo>
                    <a:lnTo>
                      <a:pt x="453" y="43"/>
                    </a:lnTo>
                    <a:lnTo>
                      <a:pt x="451" y="47"/>
                    </a:lnTo>
                    <a:lnTo>
                      <a:pt x="449" y="51"/>
                    </a:lnTo>
                    <a:lnTo>
                      <a:pt x="446" y="54"/>
                    </a:lnTo>
                    <a:lnTo>
                      <a:pt x="442" y="56"/>
                    </a:lnTo>
                    <a:lnTo>
                      <a:pt x="438" y="57"/>
                    </a:lnTo>
                    <a:lnTo>
                      <a:pt x="433" y="58"/>
                    </a:lnTo>
                    <a:lnTo>
                      <a:pt x="433" y="58"/>
                    </a:lnTo>
                    <a:lnTo>
                      <a:pt x="400" y="58"/>
                    </a:lnTo>
                    <a:lnTo>
                      <a:pt x="400" y="5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4" name="Freeform 650">
                <a:extLst>
                  <a:ext uri="{FF2B5EF4-FFF2-40B4-BE49-F238E27FC236}">
                    <a16:creationId xmlns:a16="http://schemas.microsoft.com/office/drawing/2014/main" id="{CED51698-2B57-A0B3-05E2-E3EFA1A232C3}"/>
                  </a:ext>
                </a:extLst>
              </p:cNvPr>
              <p:cNvSpPr/>
              <p:nvPr/>
            </p:nvSpPr>
            <p:spPr bwMode="auto">
              <a:xfrm>
                <a:off x="2163763" y="4130675"/>
                <a:ext cx="603250" cy="517525"/>
              </a:xfrm>
              <a:custGeom>
                <a:avLst/>
                <a:gdLst/>
                <a:ahLst/>
                <a:cxnLst>
                  <a:cxn ang="0">
                    <a:pos x="152" y="976"/>
                  </a:cxn>
                  <a:cxn ang="0">
                    <a:pos x="69" y="957"/>
                  </a:cxn>
                  <a:cxn ang="0">
                    <a:pos x="35" y="924"/>
                  </a:cxn>
                  <a:cxn ang="0">
                    <a:pos x="9" y="878"/>
                  </a:cxn>
                  <a:cxn ang="0">
                    <a:pos x="0" y="852"/>
                  </a:cxn>
                  <a:cxn ang="0">
                    <a:pos x="1" y="746"/>
                  </a:cxn>
                  <a:cxn ang="0">
                    <a:pos x="4" y="564"/>
                  </a:cxn>
                  <a:cxn ang="0">
                    <a:pos x="2" y="463"/>
                  </a:cxn>
                  <a:cxn ang="0">
                    <a:pos x="5" y="378"/>
                  </a:cxn>
                  <a:cxn ang="0">
                    <a:pos x="2" y="261"/>
                  </a:cxn>
                  <a:cxn ang="0">
                    <a:pos x="14" y="150"/>
                  </a:cxn>
                  <a:cxn ang="0">
                    <a:pos x="18" y="135"/>
                  </a:cxn>
                  <a:cxn ang="0">
                    <a:pos x="32" y="65"/>
                  </a:cxn>
                  <a:cxn ang="0">
                    <a:pos x="66" y="26"/>
                  </a:cxn>
                  <a:cxn ang="0">
                    <a:pos x="137" y="2"/>
                  </a:cxn>
                  <a:cxn ang="0">
                    <a:pos x="197" y="0"/>
                  </a:cxn>
                  <a:cxn ang="0">
                    <a:pos x="288" y="7"/>
                  </a:cxn>
                  <a:cxn ang="0">
                    <a:pos x="338" y="6"/>
                  </a:cxn>
                  <a:cxn ang="0">
                    <a:pos x="433" y="12"/>
                  </a:cxn>
                  <a:cxn ang="0">
                    <a:pos x="535" y="9"/>
                  </a:cxn>
                  <a:cxn ang="0">
                    <a:pos x="789" y="13"/>
                  </a:cxn>
                  <a:cxn ang="0">
                    <a:pos x="993" y="15"/>
                  </a:cxn>
                  <a:cxn ang="0">
                    <a:pos x="1078" y="33"/>
                  </a:cxn>
                  <a:cxn ang="0">
                    <a:pos x="1120" y="71"/>
                  </a:cxn>
                  <a:cxn ang="0">
                    <a:pos x="1139" y="149"/>
                  </a:cxn>
                  <a:cxn ang="0">
                    <a:pos x="1128" y="219"/>
                  </a:cxn>
                  <a:cxn ang="0">
                    <a:pos x="1111" y="230"/>
                  </a:cxn>
                  <a:cxn ang="0">
                    <a:pos x="1088" y="212"/>
                  </a:cxn>
                  <a:cxn ang="0">
                    <a:pos x="1092" y="184"/>
                  </a:cxn>
                  <a:cxn ang="0">
                    <a:pos x="1090" y="133"/>
                  </a:cxn>
                  <a:cxn ang="0">
                    <a:pos x="1069" y="80"/>
                  </a:cxn>
                  <a:cxn ang="0">
                    <a:pos x="1039" y="67"/>
                  </a:cxn>
                  <a:cxn ang="0">
                    <a:pos x="914" y="61"/>
                  </a:cxn>
                  <a:cxn ang="0">
                    <a:pos x="786" y="62"/>
                  </a:cxn>
                  <a:cxn ang="0">
                    <a:pos x="689" y="63"/>
                  </a:cxn>
                  <a:cxn ang="0">
                    <a:pos x="566" y="56"/>
                  </a:cxn>
                  <a:cxn ang="0">
                    <a:pos x="289" y="53"/>
                  </a:cxn>
                  <a:cxn ang="0">
                    <a:pos x="154" y="46"/>
                  </a:cxn>
                  <a:cxn ang="0">
                    <a:pos x="89" y="64"/>
                  </a:cxn>
                  <a:cxn ang="0">
                    <a:pos x="70" y="94"/>
                  </a:cxn>
                  <a:cxn ang="0">
                    <a:pos x="64" y="141"/>
                  </a:cxn>
                  <a:cxn ang="0">
                    <a:pos x="60" y="164"/>
                  </a:cxn>
                  <a:cxn ang="0">
                    <a:pos x="50" y="264"/>
                  </a:cxn>
                  <a:cxn ang="0">
                    <a:pos x="51" y="414"/>
                  </a:cxn>
                  <a:cxn ang="0">
                    <a:pos x="49" y="513"/>
                  </a:cxn>
                  <a:cxn ang="0">
                    <a:pos x="51" y="674"/>
                  </a:cxn>
                  <a:cxn ang="0">
                    <a:pos x="47" y="807"/>
                  </a:cxn>
                  <a:cxn ang="0">
                    <a:pos x="49" y="851"/>
                  </a:cxn>
                  <a:cxn ang="0">
                    <a:pos x="57" y="880"/>
                  </a:cxn>
                  <a:cxn ang="0">
                    <a:pos x="88" y="915"/>
                  </a:cxn>
                  <a:cxn ang="0">
                    <a:pos x="142" y="931"/>
                  </a:cxn>
                  <a:cxn ang="0">
                    <a:pos x="201" y="930"/>
                  </a:cxn>
                  <a:cxn ang="0">
                    <a:pos x="280" y="933"/>
                  </a:cxn>
                  <a:cxn ang="0">
                    <a:pos x="301" y="947"/>
                  </a:cxn>
                  <a:cxn ang="0">
                    <a:pos x="300" y="968"/>
                  </a:cxn>
                  <a:cxn ang="0">
                    <a:pos x="280" y="978"/>
                  </a:cxn>
                </a:cxnLst>
                <a:rect l="0" t="0" r="r" b="b"/>
                <a:pathLst>
                  <a:path w="1139" h="978">
                    <a:moveTo>
                      <a:pt x="280" y="978"/>
                    </a:moveTo>
                    <a:lnTo>
                      <a:pt x="280" y="978"/>
                    </a:lnTo>
                    <a:lnTo>
                      <a:pt x="218" y="978"/>
                    </a:lnTo>
                    <a:lnTo>
                      <a:pt x="156" y="977"/>
                    </a:lnTo>
                    <a:lnTo>
                      <a:pt x="152" y="976"/>
                    </a:lnTo>
                    <a:lnTo>
                      <a:pt x="152" y="976"/>
                    </a:lnTo>
                    <a:lnTo>
                      <a:pt x="139" y="976"/>
                    </a:lnTo>
                    <a:lnTo>
                      <a:pt x="125" y="975"/>
                    </a:lnTo>
                    <a:lnTo>
                      <a:pt x="112" y="973"/>
                    </a:lnTo>
                    <a:lnTo>
                      <a:pt x="97" y="970"/>
                    </a:lnTo>
                    <a:lnTo>
                      <a:pt x="83" y="965"/>
                    </a:lnTo>
                    <a:lnTo>
                      <a:pt x="69" y="957"/>
                    </a:lnTo>
                    <a:lnTo>
                      <a:pt x="63" y="953"/>
                    </a:lnTo>
                    <a:lnTo>
                      <a:pt x="57" y="949"/>
                    </a:lnTo>
                    <a:lnTo>
                      <a:pt x="52" y="944"/>
                    </a:lnTo>
                    <a:lnTo>
                      <a:pt x="47" y="938"/>
                    </a:lnTo>
                    <a:lnTo>
                      <a:pt x="47" y="938"/>
                    </a:lnTo>
                    <a:lnTo>
                      <a:pt x="35" y="924"/>
                    </a:lnTo>
                    <a:lnTo>
                      <a:pt x="26" y="912"/>
                    </a:lnTo>
                    <a:lnTo>
                      <a:pt x="19" y="899"/>
                    </a:lnTo>
                    <a:lnTo>
                      <a:pt x="11" y="885"/>
                    </a:lnTo>
                    <a:lnTo>
                      <a:pt x="11" y="885"/>
                    </a:lnTo>
                    <a:lnTo>
                      <a:pt x="9" y="878"/>
                    </a:lnTo>
                    <a:lnTo>
                      <a:pt x="9" y="878"/>
                    </a:lnTo>
                    <a:lnTo>
                      <a:pt x="7" y="875"/>
                    </a:lnTo>
                    <a:lnTo>
                      <a:pt x="4" y="870"/>
                    </a:lnTo>
                    <a:lnTo>
                      <a:pt x="4" y="870"/>
                    </a:lnTo>
                    <a:lnTo>
                      <a:pt x="3" y="866"/>
                    </a:lnTo>
                    <a:lnTo>
                      <a:pt x="1" y="861"/>
                    </a:lnTo>
                    <a:lnTo>
                      <a:pt x="0" y="852"/>
                    </a:lnTo>
                    <a:lnTo>
                      <a:pt x="0" y="843"/>
                    </a:lnTo>
                    <a:lnTo>
                      <a:pt x="1" y="832"/>
                    </a:lnTo>
                    <a:lnTo>
                      <a:pt x="1" y="832"/>
                    </a:lnTo>
                    <a:lnTo>
                      <a:pt x="1" y="818"/>
                    </a:lnTo>
                    <a:lnTo>
                      <a:pt x="1" y="746"/>
                    </a:lnTo>
                    <a:lnTo>
                      <a:pt x="1" y="746"/>
                    </a:lnTo>
                    <a:lnTo>
                      <a:pt x="2" y="700"/>
                    </a:lnTo>
                    <a:lnTo>
                      <a:pt x="3" y="655"/>
                    </a:lnTo>
                    <a:lnTo>
                      <a:pt x="3" y="655"/>
                    </a:lnTo>
                    <a:lnTo>
                      <a:pt x="4" y="609"/>
                    </a:lnTo>
                    <a:lnTo>
                      <a:pt x="4" y="564"/>
                    </a:lnTo>
                    <a:lnTo>
                      <a:pt x="4" y="564"/>
                    </a:lnTo>
                    <a:lnTo>
                      <a:pt x="4" y="538"/>
                    </a:lnTo>
                    <a:lnTo>
                      <a:pt x="3" y="512"/>
                    </a:lnTo>
                    <a:lnTo>
                      <a:pt x="3" y="512"/>
                    </a:lnTo>
                    <a:lnTo>
                      <a:pt x="1" y="481"/>
                    </a:lnTo>
                    <a:lnTo>
                      <a:pt x="1" y="481"/>
                    </a:lnTo>
                    <a:lnTo>
                      <a:pt x="2" y="463"/>
                    </a:lnTo>
                    <a:lnTo>
                      <a:pt x="3" y="445"/>
                    </a:lnTo>
                    <a:lnTo>
                      <a:pt x="3" y="445"/>
                    </a:lnTo>
                    <a:lnTo>
                      <a:pt x="5" y="430"/>
                    </a:lnTo>
                    <a:lnTo>
                      <a:pt x="6" y="414"/>
                    </a:lnTo>
                    <a:lnTo>
                      <a:pt x="6" y="414"/>
                    </a:lnTo>
                    <a:lnTo>
                      <a:pt x="5" y="378"/>
                    </a:lnTo>
                    <a:lnTo>
                      <a:pt x="4" y="342"/>
                    </a:lnTo>
                    <a:lnTo>
                      <a:pt x="4" y="342"/>
                    </a:lnTo>
                    <a:lnTo>
                      <a:pt x="2" y="309"/>
                    </a:lnTo>
                    <a:lnTo>
                      <a:pt x="1" y="276"/>
                    </a:lnTo>
                    <a:lnTo>
                      <a:pt x="1" y="276"/>
                    </a:lnTo>
                    <a:lnTo>
                      <a:pt x="2" y="261"/>
                    </a:lnTo>
                    <a:lnTo>
                      <a:pt x="3" y="246"/>
                    </a:lnTo>
                    <a:lnTo>
                      <a:pt x="7" y="216"/>
                    </a:lnTo>
                    <a:lnTo>
                      <a:pt x="7" y="216"/>
                    </a:lnTo>
                    <a:lnTo>
                      <a:pt x="12" y="184"/>
                    </a:lnTo>
                    <a:lnTo>
                      <a:pt x="13" y="166"/>
                    </a:lnTo>
                    <a:lnTo>
                      <a:pt x="14" y="150"/>
                    </a:lnTo>
                    <a:lnTo>
                      <a:pt x="14" y="150"/>
                    </a:lnTo>
                    <a:lnTo>
                      <a:pt x="14" y="144"/>
                    </a:lnTo>
                    <a:lnTo>
                      <a:pt x="17" y="138"/>
                    </a:lnTo>
                    <a:lnTo>
                      <a:pt x="18" y="136"/>
                    </a:lnTo>
                    <a:lnTo>
                      <a:pt x="18" y="135"/>
                    </a:lnTo>
                    <a:lnTo>
                      <a:pt x="18" y="135"/>
                    </a:lnTo>
                    <a:lnTo>
                      <a:pt x="18" y="123"/>
                    </a:lnTo>
                    <a:lnTo>
                      <a:pt x="19" y="111"/>
                    </a:lnTo>
                    <a:lnTo>
                      <a:pt x="21" y="99"/>
                    </a:lnTo>
                    <a:lnTo>
                      <a:pt x="24" y="87"/>
                    </a:lnTo>
                    <a:lnTo>
                      <a:pt x="28" y="75"/>
                    </a:lnTo>
                    <a:lnTo>
                      <a:pt x="32" y="65"/>
                    </a:lnTo>
                    <a:lnTo>
                      <a:pt x="38" y="5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52" y="38"/>
                    </a:lnTo>
                    <a:lnTo>
                      <a:pt x="59" y="31"/>
                    </a:lnTo>
                    <a:lnTo>
                      <a:pt x="66" y="26"/>
                    </a:lnTo>
                    <a:lnTo>
                      <a:pt x="73" y="21"/>
                    </a:lnTo>
                    <a:lnTo>
                      <a:pt x="81" y="16"/>
                    </a:lnTo>
                    <a:lnTo>
                      <a:pt x="88" y="12"/>
                    </a:lnTo>
                    <a:lnTo>
                      <a:pt x="103" y="7"/>
                    </a:lnTo>
                    <a:lnTo>
                      <a:pt x="120" y="4"/>
                    </a:lnTo>
                    <a:lnTo>
                      <a:pt x="137" y="2"/>
                    </a:lnTo>
                    <a:lnTo>
                      <a:pt x="156" y="1"/>
                    </a:lnTo>
                    <a:lnTo>
                      <a:pt x="175" y="1"/>
                    </a:lnTo>
                    <a:lnTo>
                      <a:pt x="175" y="1"/>
                    </a:lnTo>
                    <a:lnTo>
                      <a:pt x="192" y="1"/>
                    </a:lnTo>
                    <a:lnTo>
                      <a:pt x="192" y="1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20" y="1"/>
                    </a:lnTo>
                    <a:lnTo>
                      <a:pt x="243" y="3"/>
                    </a:lnTo>
                    <a:lnTo>
                      <a:pt x="243" y="3"/>
                    </a:lnTo>
                    <a:lnTo>
                      <a:pt x="265" y="6"/>
                    </a:lnTo>
                    <a:lnTo>
                      <a:pt x="288" y="7"/>
                    </a:lnTo>
                    <a:lnTo>
                      <a:pt x="290" y="7"/>
                    </a:lnTo>
                    <a:lnTo>
                      <a:pt x="290" y="7"/>
                    </a:lnTo>
                    <a:lnTo>
                      <a:pt x="314" y="6"/>
                    </a:lnTo>
                    <a:lnTo>
                      <a:pt x="314" y="6"/>
                    </a:lnTo>
                    <a:lnTo>
                      <a:pt x="338" y="6"/>
                    </a:lnTo>
                    <a:lnTo>
                      <a:pt x="338" y="6"/>
                    </a:lnTo>
                    <a:lnTo>
                      <a:pt x="354" y="6"/>
                    </a:lnTo>
                    <a:lnTo>
                      <a:pt x="369" y="8"/>
                    </a:lnTo>
                    <a:lnTo>
                      <a:pt x="369" y="8"/>
                    </a:lnTo>
                    <a:lnTo>
                      <a:pt x="383" y="9"/>
                    </a:lnTo>
                    <a:lnTo>
                      <a:pt x="399" y="11"/>
                    </a:lnTo>
                    <a:lnTo>
                      <a:pt x="433" y="12"/>
                    </a:lnTo>
                    <a:lnTo>
                      <a:pt x="433" y="12"/>
                    </a:lnTo>
                    <a:lnTo>
                      <a:pt x="459" y="11"/>
                    </a:lnTo>
                    <a:lnTo>
                      <a:pt x="484" y="10"/>
                    </a:lnTo>
                    <a:lnTo>
                      <a:pt x="484" y="10"/>
                    </a:lnTo>
                    <a:lnTo>
                      <a:pt x="535" y="9"/>
                    </a:lnTo>
                    <a:lnTo>
                      <a:pt x="535" y="9"/>
                    </a:lnTo>
                    <a:lnTo>
                      <a:pt x="566" y="10"/>
                    </a:lnTo>
                    <a:lnTo>
                      <a:pt x="566" y="10"/>
                    </a:lnTo>
                    <a:lnTo>
                      <a:pt x="633" y="13"/>
                    </a:lnTo>
                    <a:lnTo>
                      <a:pt x="712" y="14"/>
                    </a:lnTo>
                    <a:lnTo>
                      <a:pt x="712" y="14"/>
                    </a:lnTo>
                    <a:lnTo>
                      <a:pt x="789" y="13"/>
                    </a:lnTo>
                    <a:lnTo>
                      <a:pt x="789" y="13"/>
                    </a:lnTo>
                    <a:lnTo>
                      <a:pt x="867" y="13"/>
                    </a:lnTo>
                    <a:lnTo>
                      <a:pt x="867" y="13"/>
                    </a:lnTo>
                    <a:lnTo>
                      <a:pt x="935" y="13"/>
                    </a:lnTo>
                    <a:lnTo>
                      <a:pt x="993" y="15"/>
                    </a:lnTo>
                    <a:lnTo>
                      <a:pt x="993" y="15"/>
                    </a:lnTo>
                    <a:lnTo>
                      <a:pt x="1013" y="17"/>
                    </a:lnTo>
                    <a:lnTo>
                      <a:pt x="1033" y="20"/>
                    </a:lnTo>
                    <a:lnTo>
                      <a:pt x="1052" y="24"/>
                    </a:lnTo>
                    <a:lnTo>
                      <a:pt x="1061" y="27"/>
                    </a:lnTo>
                    <a:lnTo>
                      <a:pt x="1070" y="30"/>
                    </a:lnTo>
                    <a:lnTo>
                      <a:pt x="1078" y="33"/>
                    </a:lnTo>
                    <a:lnTo>
                      <a:pt x="1087" y="38"/>
                    </a:lnTo>
                    <a:lnTo>
                      <a:pt x="1094" y="43"/>
                    </a:lnTo>
                    <a:lnTo>
                      <a:pt x="1101" y="48"/>
                    </a:lnTo>
                    <a:lnTo>
                      <a:pt x="1108" y="56"/>
                    </a:lnTo>
                    <a:lnTo>
                      <a:pt x="1115" y="63"/>
                    </a:lnTo>
                    <a:lnTo>
                      <a:pt x="1120" y="71"/>
                    </a:lnTo>
                    <a:lnTo>
                      <a:pt x="1125" y="80"/>
                    </a:lnTo>
                    <a:lnTo>
                      <a:pt x="1125" y="80"/>
                    </a:lnTo>
                    <a:lnTo>
                      <a:pt x="1130" y="95"/>
                    </a:lnTo>
                    <a:lnTo>
                      <a:pt x="1134" y="111"/>
                    </a:lnTo>
                    <a:lnTo>
                      <a:pt x="1137" y="130"/>
                    </a:lnTo>
                    <a:lnTo>
                      <a:pt x="1139" y="149"/>
                    </a:lnTo>
                    <a:lnTo>
                      <a:pt x="1139" y="167"/>
                    </a:lnTo>
                    <a:lnTo>
                      <a:pt x="1137" y="186"/>
                    </a:lnTo>
                    <a:lnTo>
                      <a:pt x="1133" y="203"/>
                    </a:lnTo>
                    <a:lnTo>
                      <a:pt x="1131" y="211"/>
                    </a:lnTo>
                    <a:lnTo>
                      <a:pt x="1128" y="219"/>
                    </a:lnTo>
                    <a:lnTo>
                      <a:pt x="1128" y="219"/>
                    </a:lnTo>
                    <a:lnTo>
                      <a:pt x="1124" y="224"/>
                    </a:lnTo>
                    <a:lnTo>
                      <a:pt x="1120" y="228"/>
                    </a:lnTo>
                    <a:lnTo>
                      <a:pt x="1116" y="229"/>
                    </a:lnTo>
                    <a:lnTo>
                      <a:pt x="1111" y="230"/>
                    </a:lnTo>
                    <a:lnTo>
                      <a:pt x="1111" y="230"/>
                    </a:lnTo>
                    <a:lnTo>
                      <a:pt x="1111" y="230"/>
                    </a:lnTo>
                    <a:lnTo>
                      <a:pt x="1105" y="229"/>
                    </a:lnTo>
                    <a:lnTo>
                      <a:pt x="1099" y="226"/>
                    </a:lnTo>
                    <a:lnTo>
                      <a:pt x="1094" y="222"/>
                    </a:lnTo>
                    <a:lnTo>
                      <a:pt x="1090" y="218"/>
                    </a:lnTo>
                    <a:lnTo>
                      <a:pt x="1090" y="218"/>
                    </a:lnTo>
                    <a:lnTo>
                      <a:pt x="1088" y="212"/>
                    </a:lnTo>
                    <a:lnTo>
                      <a:pt x="1087" y="207"/>
                    </a:lnTo>
                    <a:lnTo>
                      <a:pt x="1087" y="200"/>
                    </a:lnTo>
                    <a:lnTo>
                      <a:pt x="1089" y="195"/>
                    </a:lnTo>
                    <a:lnTo>
                      <a:pt x="1089" y="195"/>
                    </a:lnTo>
                    <a:lnTo>
                      <a:pt x="1091" y="190"/>
                    </a:lnTo>
                    <a:lnTo>
                      <a:pt x="1092" y="184"/>
                    </a:lnTo>
                    <a:lnTo>
                      <a:pt x="1093" y="172"/>
                    </a:lnTo>
                    <a:lnTo>
                      <a:pt x="1092" y="159"/>
                    </a:lnTo>
                    <a:lnTo>
                      <a:pt x="1091" y="147"/>
                    </a:lnTo>
                    <a:lnTo>
                      <a:pt x="1091" y="147"/>
                    </a:lnTo>
                    <a:lnTo>
                      <a:pt x="1090" y="133"/>
                    </a:lnTo>
                    <a:lnTo>
                      <a:pt x="1090" y="133"/>
                    </a:lnTo>
                    <a:lnTo>
                      <a:pt x="1089" y="123"/>
                    </a:lnTo>
                    <a:lnTo>
                      <a:pt x="1087" y="113"/>
                    </a:lnTo>
                    <a:lnTo>
                      <a:pt x="1084" y="102"/>
                    </a:lnTo>
                    <a:lnTo>
                      <a:pt x="1079" y="93"/>
                    </a:lnTo>
                    <a:lnTo>
                      <a:pt x="1073" y="85"/>
                    </a:lnTo>
                    <a:lnTo>
                      <a:pt x="1069" y="80"/>
                    </a:lnTo>
                    <a:lnTo>
                      <a:pt x="1064" y="77"/>
                    </a:lnTo>
                    <a:lnTo>
                      <a:pt x="1059" y="74"/>
                    </a:lnTo>
                    <a:lnTo>
                      <a:pt x="1053" y="71"/>
                    </a:lnTo>
                    <a:lnTo>
                      <a:pt x="1046" y="69"/>
                    </a:lnTo>
                    <a:lnTo>
                      <a:pt x="1039" y="67"/>
                    </a:lnTo>
                    <a:lnTo>
                      <a:pt x="1039" y="67"/>
                    </a:lnTo>
                    <a:lnTo>
                      <a:pt x="1022" y="64"/>
                    </a:lnTo>
                    <a:lnTo>
                      <a:pt x="1002" y="62"/>
                    </a:lnTo>
                    <a:lnTo>
                      <a:pt x="981" y="61"/>
                    </a:lnTo>
                    <a:lnTo>
                      <a:pt x="959" y="60"/>
                    </a:lnTo>
                    <a:lnTo>
                      <a:pt x="959" y="60"/>
                    </a:lnTo>
                    <a:lnTo>
                      <a:pt x="914" y="61"/>
                    </a:lnTo>
                    <a:lnTo>
                      <a:pt x="914" y="61"/>
                    </a:lnTo>
                    <a:lnTo>
                      <a:pt x="872" y="62"/>
                    </a:lnTo>
                    <a:lnTo>
                      <a:pt x="872" y="62"/>
                    </a:lnTo>
                    <a:lnTo>
                      <a:pt x="829" y="62"/>
                    </a:lnTo>
                    <a:lnTo>
                      <a:pt x="829" y="62"/>
                    </a:lnTo>
                    <a:lnTo>
                      <a:pt x="786" y="62"/>
                    </a:lnTo>
                    <a:lnTo>
                      <a:pt x="786" y="62"/>
                    </a:lnTo>
                    <a:lnTo>
                      <a:pt x="741" y="62"/>
                    </a:lnTo>
                    <a:lnTo>
                      <a:pt x="701" y="63"/>
                    </a:lnTo>
                    <a:lnTo>
                      <a:pt x="701" y="63"/>
                    </a:lnTo>
                    <a:lnTo>
                      <a:pt x="689" y="63"/>
                    </a:lnTo>
                    <a:lnTo>
                      <a:pt x="689" y="63"/>
                    </a:lnTo>
                    <a:lnTo>
                      <a:pt x="656" y="62"/>
                    </a:lnTo>
                    <a:lnTo>
                      <a:pt x="623" y="60"/>
                    </a:lnTo>
                    <a:lnTo>
                      <a:pt x="623" y="60"/>
                    </a:lnTo>
                    <a:lnTo>
                      <a:pt x="595" y="57"/>
                    </a:lnTo>
                    <a:lnTo>
                      <a:pt x="566" y="56"/>
                    </a:lnTo>
                    <a:lnTo>
                      <a:pt x="566" y="56"/>
                    </a:lnTo>
                    <a:lnTo>
                      <a:pt x="500" y="55"/>
                    </a:lnTo>
                    <a:lnTo>
                      <a:pt x="435" y="55"/>
                    </a:lnTo>
                    <a:lnTo>
                      <a:pt x="435" y="55"/>
                    </a:lnTo>
                    <a:lnTo>
                      <a:pt x="362" y="54"/>
                    </a:lnTo>
                    <a:lnTo>
                      <a:pt x="289" y="53"/>
                    </a:lnTo>
                    <a:lnTo>
                      <a:pt x="289" y="53"/>
                    </a:lnTo>
                    <a:lnTo>
                      <a:pt x="259" y="51"/>
                    </a:lnTo>
                    <a:lnTo>
                      <a:pt x="230" y="50"/>
                    </a:lnTo>
                    <a:lnTo>
                      <a:pt x="230" y="50"/>
                    </a:lnTo>
                    <a:lnTo>
                      <a:pt x="192" y="47"/>
                    </a:lnTo>
                    <a:lnTo>
                      <a:pt x="154" y="46"/>
                    </a:lnTo>
                    <a:lnTo>
                      <a:pt x="154" y="46"/>
                    </a:lnTo>
                    <a:lnTo>
                      <a:pt x="143" y="46"/>
                    </a:lnTo>
                    <a:lnTo>
                      <a:pt x="131" y="47"/>
                    </a:lnTo>
                    <a:lnTo>
                      <a:pt x="120" y="50"/>
                    </a:lnTo>
                    <a:lnTo>
                      <a:pt x="108" y="53"/>
                    </a:lnTo>
                    <a:lnTo>
                      <a:pt x="98" y="57"/>
                    </a:lnTo>
                    <a:lnTo>
                      <a:pt x="89" y="64"/>
                    </a:lnTo>
                    <a:lnTo>
                      <a:pt x="85" y="68"/>
                    </a:lnTo>
                    <a:lnTo>
                      <a:pt x="81" y="73"/>
                    </a:lnTo>
                    <a:lnTo>
                      <a:pt x="76" y="78"/>
                    </a:lnTo>
                    <a:lnTo>
                      <a:pt x="73" y="84"/>
                    </a:lnTo>
                    <a:lnTo>
                      <a:pt x="73" y="84"/>
                    </a:lnTo>
                    <a:lnTo>
                      <a:pt x="70" y="94"/>
                    </a:lnTo>
                    <a:lnTo>
                      <a:pt x="65" y="110"/>
                    </a:lnTo>
                    <a:lnTo>
                      <a:pt x="62" y="126"/>
                    </a:lnTo>
                    <a:lnTo>
                      <a:pt x="62" y="133"/>
                    </a:lnTo>
                    <a:lnTo>
                      <a:pt x="63" y="137"/>
                    </a:lnTo>
                    <a:lnTo>
                      <a:pt x="63" y="137"/>
                    </a:lnTo>
                    <a:lnTo>
                      <a:pt x="64" y="141"/>
                    </a:lnTo>
                    <a:lnTo>
                      <a:pt x="64" y="146"/>
                    </a:lnTo>
                    <a:lnTo>
                      <a:pt x="64" y="152"/>
                    </a:lnTo>
                    <a:lnTo>
                      <a:pt x="63" y="157"/>
                    </a:lnTo>
                    <a:lnTo>
                      <a:pt x="60" y="161"/>
                    </a:lnTo>
                    <a:lnTo>
                      <a:pt x="60" y="162"/>
                    </a:lnTo>
                    <a:lnTo>
                      <a:pt x="60" y="164"/>
                    </a:lnTo>
                    <a:lnTo>
                      <a:pt x="60" y="164"/>
                    </a:lnTo>
                    <a:lnTo>
                      <a:pt x="58" y="189"/>
                    </a:lnTo>
                    <a:lnTo>
                      <a:pt x="55" y="213"/>
                    </a:lnTo>
                    <a:lnTo>
                      <a:pt x="55" y="213"/>
                    </a:lnTo>
                    <a:lnTo>
                      <a:pt x="52" y="239"/>
                    </a:lnTo>
                    <a:lnTo>
                      <a:pt x="50" y="264"/>
                    </a:lnTo>
                    <a:lnTo>
                      <a:pt x="50" y="264"/>
                    </a:lnTo>
                    <a:lnTo>
                      <a:pt x="50" y="295"/>
                    </a:lnTo>
                    <a:lnTo>
                      <a:pt x="50" y="325"/>
                    </a:lnTo>
                    <a:lnTo>
                      <a:pt x="51" y="385"/>
                    </a:lnTo>
                    <a:lnTo>
                      <a:pt x="51" y="385"/>
                    </a:lnTo>
                    <a:lnTo>
                      <a:pt x="51" y="414"/>
                    </a:lnTo>
                    <a:lnTo>
                      <a:pt x="50" y="443"/>
                    </a:lnTo>
                    <a:lnTo>
                      <a:pt x="50" y="443"/>
                    </a:lnTo>
                    <a:lnTo>
                      <a:pt x="48" y="478"/>
                    </a:lnTo>
                    <a:lnTo>
                      <a:pt x="48" y="496"/>
                    </a:lnTo>
                    <a:lnTo>
                      <a:pt x="49" y="513"/>
                    </a:lnTo>
                    <a:lnTo>
                      <a:pt x="49" y="513"/>
                    </a:lnTo>
                    <a:lnTo>
                      <a:pt x="50" y="543"/>
                    </a:lnTo>
                    <a:lnTo>
                      <a:pt x="51" y="572"/>
                    </a:lnTo>
                    <a:lnTo>
                      <a:pt x="51" y="631"/>
                    </a:lnTo>
                    <a:lnTo>
                      <a:pt x="51" y="631"/>
                    </a:lnTo>
                    <a:lnTo>
                      <a:pt x="51" y="674"/>
                    </a:lnTo>
                    <a:lnTo>
                      <a:pt x="51" y="674"/>
                    </a:lnTo>
                    <a:lnTo>
                      <a:pt x="50" y="707"/>
                    </a:lnTo>
                    <a:lnTo>
                      <a:pt x="49" y="741"/>
                    </a:lnTo>
                    <a:lnTo>
                      <a:pt x="49" y="741"/>
                    </a:lnTo>
                    <a:lnTo>
                      <a:pt x="48" y="774"/>
                    </a:lnTo>
                    <a:lnTo>
                      <a:pt x="47" y="807"/>
                    </a:lnTo>
                    <a:lnTo>
                      <a:pt x="47" y="807"/>
                    </a:lnTo>
                    <a:lnTo>
                      <a:pt x="47" y="822"/>
                    </a:lnTo>
                    <a:lnTo>
                      <a:pt x="47" y="822"/>
                    </a:lnTo>
                    <a:lnTo>
                      <a:pt x="45" y="839"/>
                    </a:lnTo>
                    <a:lnTo>
                      <a:pt x="47" y="845"/>
                    </a:lnTo>
                    <a:lnTo>
                      <a:pt x="49" y="851"/>
                    </a:lnTo>
                    <a:lnTo>
                      <a:pt x="49" y="851"/>
                    </a:lnTo>
                    <a:lnTo>
                      <a:pt x="52" y="857"/>
                    </a:lnTo>
                    <a:lnTo>
                      <a:pt x="54" y="862"/>
                    </a:lnTo>
                    <a:lnTo>
                      <a:pt x="56" y="869"/>
                    </a:lnTo>
                    <a:lnTo>
                      <a:pt x="56" y="874"/>
                    </a:lnTo>
                    <a:lnTo>
                      <a:pt x="56" y="874"/>
                    </a:lnTo>
                    <a:lnTo>
                      <a:pt x="57" y="880"/>
                    </a:lnTo>
                    <a:lnTo>
                      <a:pt x="59" y="886"/>
                    </a:lnTo>
                    <a:lnTo>
                      <a:pt x="62" y="891"/>
                    </a:lnTo>
                    <a:lnTo>
                      <a:pt x="66" y="897"/>
                    </a:lnTo>
                    <a:lnTo>
                      <a:pt x="71" y="902"/>
                    </a:lnTo>
                    <a:lnTo>
                      <a:pt x="76" y="907"/>
                    </a:lnTo>
                    <a:lnTo>
                      <a:pt x="88" y="915"/>
                    </a:lnTo>
                    <a:lnTo>
                      <a:pt x="101" y="921"/>
                    </a:lnTo>
                    <a:lnTo>
                      <a:pt x="114" y="926"/>
                    </a:lnTo>
                    <a:lnTo>
                      <a:pt x="126" y="930"/>
                    </a:lnTo>
                    <a:lnTo>
                      <a:pt x="135" y="931"/>
                    </a:lnTo>
                    <a:lnTo>
                      <a:pt x="135" y="931"/>
                    </a:lnTo>
                    <a:lnTo>
                      <a:pt x="142" y="931"/>
                    </a:lnTo>
                    <a:lnTo>
                      <a:pt x="142" y="931"/>
                    </a:lnTo>
                    <a:lnTo>
                      <a:pt x="166" y="931"/>
                    </a:lnTo>
                    <a:lnTo>
                      <a:pt x="166" y="931"/>
                    </a:lnTo>
                    <a:lnTo>
                      <a:pt x="190" y="930"/>
                    </a:lnTo>
                    <a:lnTo>
                      <a:pt x="190" y="930"/>
                    </a:lnTo>
                    <a:lnTo>
                      <a:pt x="201" y="930"/>
                    </a:lnTo>
                    <a:lnTo>
                      <a:pt x="201" y="930"/>
                    </a:lnTo>
                    <a:lnTo>
                      <a:pt x="227" y="931"/>
                    </a:lnTo>
                    <a:lnTo>
                      <a:pt x="227" y="931"/>
                    </a:lnTo>
                    <a:lnTo>
                      <a:pt x="253" y="933"/>
                    </a:lnTo>
                    <a:lnTo>
                      <a:pt x="280" y="933"/>
                    </a:lnTo>
                    <a:lnTo>
                      <a:pt x="280" y="933"/>
                    </a:lnTo>
                    <a:lnTo>
                      <a:pt x="285" y="934"/>
                    </a:lnTo>
                    <a:lnTo>
                      <a:pt x="290" y="935"/>
                    </a:lnTo>
                    <a:lnTo>
                      <a:pt x="293" y="937"/>
                    </a:lnTo>
                    <a:lnTo>
                      <a:pt x="296" y="940"/>
                    </a:lnTo>
                    <a:lnTo>
                      <a:pt x="300" y="943"/>
                    </a:lnTo>
                    <a:lnTo>
                      <a:pt x="301" y="947"/>
                    </a:lnTo>
                    <a:lnTo>
                      <a:pt x="302" y="951"/>
                    </a:lnTo>
                    <a:lnTo>
                      <a:pt x="302" y="955"/>
                    </a:lnTo>
                    <a:lnTo>
                      <a:pt x="302" y="955"/>
                    </a:lnTo>
                    <a:lnTo>
                      <a:pt x="302" y="960"/>
                    </a:lnTo>
                    <a:lnTo>
                      <a:pt x="301" y="964"/>
                    </a:lnTo>
                    <a:lnTo>
                      <a:pt x="300" y="968"/>
                    </a:lnTo>
                    <a:lnTo>
                      <a:pt x="296" y="971"/>
                    </a:lnTo>
                    <a:lnTo>
                      <a:pt x="293" y="974"/>
                    </a:lnTo>
                    <a:lnTo>
                      <a:pt x="290" y="976"/>
                    </a:lnTo>
                    <a:lnTo>
                      <a:pt x="285" y="978"/>
                    </a:lnTo>
                    <a:lnTo>
                      <a:pt x="280" y="978"/>
                    </a:lnTo>
                    <a:lnTo>
                      <a:pt x="280" y="97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19DE86EB-37C4-57DF-0984-988CC88CE0A1}"/>
              </a:ext>
            </a:extLst>
          </p:cNvPr>
          <p:cNvSpPr txBox="1"/>
          <p:nvPr/>
        </p:nvSpPr>
        <p:spPr>
          <a:xfrm>
            <a:off x="2870071" y="2551164"/>
            <a:ext cx="672857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78265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0F41BCE-46C5-5CE5-1064-399700FD8FB8}"/>
              </a:ext>
            </a:extLst>
          </p:cNvPr>
          <p:cNvSpPr txBox="1"/>
          <p:nvPr/>
        </p:nvSpPr>
        <p:spPr>
          <a:xfrm>
            <a:off x="978594" y="349523"/>
            <a:ext cx="17931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班级情况介绍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9D9FED4-0DF2-E9DB-4263-7B2C4A66F91B}"/>
              </a:ext>
            </a:extLst>
          </p:cNvPr>
          <p:cNvGrpSpPr/>
          <p:nvPr/>
        </p:nvGrpSpPr>
        <p:grpSpPr>
          <a:xfrm>
            <a:off x="502025" y="339007"/>
            <a:ext cx="427284" cy="355472"/>
            <a:chOff x="2163763" y="4130675"/>
            <a:chExt cx="755651" cy="62865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7" name="Freeform 608">
              <a:extLst>
                <a:ext uri="{FF2B5EF4-FFF2-40B4-BE49-F238E27FC236}">
                  <a16:creationId xmlns:a16="http://schemas.microsoft.com/office/drawing/2014/main" id="{58C6833E-2C43-FFCF-51B8-F4F686E6EFF9}"/>
                </a:ext>
              </a:extLst>
            </p:cNvPr>
            <p:cNvSpPr/>
            <p:nvPr/>
          </p:nvSpPr>
          <p:spPr bwMode="auto">
            <a:xfrm>
              <a:off x="2178051" y="4143375"/>
              <a:ext cx="104775" cy="100013"/>
            </a:xfrm>
            <a:custGeom>
              <a:avLst/>
              <a:gdLst/>
              <a:ahLst/>
              <a:cxnLst>
                <a:cxn ang="0">
                  <a:pos x="192" y="1"/>
                </a:cxn>
                <a:cxn ang="0">
                  <a:pos x="192" y="1"/>
                </a:cxn>
                <a:cxn ang="0">
                  <a:pos x="180" y="11"/>
                </a:cxn>
                <a:cxn ang="0">
                  <a:pos x="167" y="21"/>
                </a:cxn>
                <a:cxn ang="0">
                  <a:pos x="144" y="43"/>
                </a:cxn>
                <a:cxn ang="0">
                  <a:pos x="123" y="66"/>
                </a:cxn>
                <a:cxn ang="0">
                  <a:pos x="110" y="77"/>
                </a:cxn>
                <a:cxn ang="0">
                  <a:pos x="99" y="87"/>
                </a:cxn>
                <a:cxn ang="0">
                  <a:pos x="99" y="87"/>
                </a:cxn>
                <a:cxn ang="0">
                  <a:pos x="73" y="110"/>
                </a:cxn>
                <a:cxn ang="0">
                  <a:pos x="48" y="133"/>
                </a:cxn>
                <a:cxn ang="0">
                  <a:pos x="1" y="181"/>
                </a:cxn>
                <a:cxn ang="0">
                  <a:pos x="1" y="181"/>
                </a:cxn>
                <a:cxn ang="0">
                  <a:pos x="0" y="184"/>
                </a:cxn>
                <a:cxn ang="0">
                  <a:pos x="0" y="187"/>
                </a:cxn>
                <a:cxn ang="0">
                  <a:pos x="2" y="189"/>
                </a:cxn>
                <a:cxn ang="0">
                  <a:pos x="5" y="190"/>
                </a:cxn>
                <a:cxn ang="0">
                  <a:pos x="9" y="190"/>
                </a:cxn>
                <a:cxn ang="0">
                  <a:pos x="9" y="190"/>
                </a:cxn>
                <a:cxn ang="0">
                  <a:pos x="12" y="189"/>
                </a:cxn>
                <a:cxn ang="0">
                  <a:pos x="13" y="188"/>
                </a:cxn>
                <a:cxn ang="0">
                  <a:pos x="14" y="185"/>
                </a:cxn>
                <a:cxn ang="0">
                  <a:pos x="13" y="183"/>
                </a:cxn>
                <a:cxn ang="0">
                  <a:pos x="13" y="183"/>
                </a:cxn>
                <a:cxn ang="0">
                  <a:pos x="56" y="141"/>
                </a:cxn>
                <a:cxn ang="0">
                  <a:pos x="99" y="100"/>
                </a:cxn>
                <a:cxn ang="0">
                  <a:pos x="99" y="100"/>
                </a:cxn>
                <a:cxn ang="0">
                  <a:pos x="123" y="77"/>
                </a:cxn>
                <a:cxn ang="0">
                  <a:pos x="147" y="53"/>
                </a:cxn>
                <a:cxn ang="0">
                  <a:pos x="171" y="30"/>
                </a:cxn>
                <a:cxn ang="0">
                  <a:pos x="184" y="19"/>
                </a:cxn>
                <a:cxn ang="0">
                  <a:pos x="197" y="9"/>
                </a:cxn>
                <a:cxn ang="0">
                  <a:pos x="197" y="9"/>
                </a:cxn>
                <a:cxn ang="0">
                  <a:pos x="198" y="7"/>
                </a:cxn>
                <a:cxn ang="0">
                  <a:pos x="199" y="6"/>
                </a:cxn>
                <a:cxn ang="0">
                  <a:pos x="198" y="2"/>
                </a:cxn>
                <a:cxn ang="0">
                  <a:pos x="197" y="1"/>
                </a:cxn>
                <a:cxn ang="0">
                  <a:pos x="195" y="0"/>
                </a:cxn>
                <a:cxn ang="0">
                  <a:pos x="194" y="0"/>
                </a:cxn>
                <a:cxn ang="0">
                  <a:pos x="192" y="1"/>
                </a:cxn>
                <a:cxn ang="0">
                  <a:pos x="192" y="1"/>
                </a:cxn>
              </a:cxnLst>
              <a:rect l="0" t="0" r="r" b="b"/>
              <a:pathLst>
                <a:path w="199" h="190">
                  <a:moveTo>
                    <a:pt x="192" y="1"/>
                  </a:moveTo>
                  <a:lnTo>
                    <a:pt x="192" y="1"/>
                  </a:lnTo>
                  <a:lnTo>
                    <a:pt x="180" y="11"/>
                  </a:lnTo>
                  <a:lnTo>
                    <a:pt x="167" y="21"/>
                  </a:lnTo>
                  <a:lnTo>
                    <a:pt x="144" y="43"/>
                  </a:lnTo>
                  <a:lnTo>
                    <a:pt x="123" y="66"/>
                  </a:lnTo>
                  <a:lnTo>
                    <a:pt x="110" y="77"/>
                  </a:lnTo>
                  <a:lnTo>
                    <a:pt x="99" y="87"/>
                  </a:lnTo>
                  <a:lnTo>
                    <a:pt x="99" y="87"/>
                  </a:lnTo>
                  <a:lnTo>
                    <a:pt x="73" y="110"/>
                  </a:lnTo>
                  <a:lnTo>
                    <a:pt x="48" y="133"/>
                  </a:lnTo>
                  <a:lnTo>
                    <a:pt x="1" y="181"/>
                  </a:lnTo>
                  <a:lnTo>
                    <a:pt x="1" y="181"/>
                  </a:lnTo>
                  <a:lnTo>
                    <a:pt x="0" y="184"/>
                  </a:lnTo>
                  <a:lnTo>
                    <a:pt x="0" y="187"/>
                  </a:lnTo>
                  <a:lnTo>
                    <a:pt x="2" y="189"/>
                  </a:lnTo>
                  <a:lnTo>
                    <a:pt x="5" y="190"/>
                  </a:lnTo>
                  <a:lnTo>
                    <a:pt x="9" y="190"/>
                  </a:lnTo>
                  <a:lnTo>
                    <a:pt x="9" y="190"/>
                  </a:lnTo>
                  <a:lnTo>
                    <a:pt x="12" y="189"/>
                  </a:lnTo>
                  <a:lnTo>
                    <a:pt x="13" y="188"/>
                  </a:lnTo>
                  <a:lnTo>
                    <a:pt x="14" y="185"/>
                  </a:lnTo>
                  <a:lnTo>
                    <a:pt x="13" y="183"/>
                  </a:lnTo>
                  <a:lnTo>
                    <a:pt x="13" y="183"/>
                  </a:lnTo>
                  <a:lnTo>
                    <a:pt x="56" y="141"/>
                  </a:lnTo>
                  <a:lnTo>
                    <a:pt x="99" y="100"/>
                  </a:lnTo>
                  <a:lnTo>
                    <a:pt x="99" y="100"/>
                  </a:lnTo>
                  <a:lnTo>
                    <a:pt x="123" y="77"/>
                  </a:lnTo>
                  <a:lnTo>
                    <a:pt x="147" y="53"/>
                  </a:lnTo>
                  <a:lnTo>
                    <a:pt x="171" y="30"/>
                  </a:lnTo>
                  <a:lnTo>
                    <a:pt x="184" y="19"/>
                  </a:lnTo>
                  <a:lnTo>
                    <a:pt x="197" y="9"/>
                  </a:lnTo>
                  <a:lnTo>
                    <a:pt x="197" y="9"/>
                  </a:lnTo>
                  <a:lnTo>
                    <a:pt x="198" y="7"/>
                  </a:lnTo>
                  <a:lnTo>
                    <a:pt x="199" y="6"/>
                  </a:lnTo>
                  <a:lnTo>
                    <a:pt x="198" y="2"/>
                  </a:lnTo>
                  <a:lnTo>
                    <a:pt x="197" y="1"/>
                  </a:lnTo>
                  <a:lnTo>
                    <a:pt x="195" y="0"/>
                  </a:lnTo>
                  <a:lnTo>
                    <a:pt x="194" y="0"/>
                  </a:lnTo>
                  <a:lnTo>
                    <a:pt x="192" y="1"/>
                  </a:lnTo>
                  <a:lnTo>
                    <a:pt x="19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609">
              <a:extLst>
                <a:ext uri="{FF2B5EF4-FFF2-40B4-BE49-F238E27FC236}">
                  <a16:creationId xmlns:a16="http://schemas.microsoft.com/office/drawing/2014/main" id="{4CEA8FA8-09BB-D493-E748-66BF50D2C785}"/>
                </a:ext>
              </a:extLst>
            </p:cNvPr>
            <p:cNvSpPr/>
            <p:nvPr/>
          </p:nvSpPr>
          <p:spPr bwMode="auto">
            <a:xfrm>
              <a:off x="2170113" y="4137025"/>
              <a:ext cx="147638" cy="149225"/>
            </a:xfrm>
            <a:custGeom>
              <a:avLst/>
              <a:gdLst/>
              <a:ahLst/>
              <a:cxnLst>
                <a:cxn ang="0">
                  <a:pos x="272" y="1"/>
                </a:cxn>
                <a:cxn ang="0">
                  <a:pos x="272" y="1"/>
                </a:cxn>
                <a:cxn ang="0">
                  <a:pos x="257" y="19"/>
                </a:cxn>
                <a:cxn ang="0">
                  <a:pos x="242" y="38"/>
                </a:cxn>
                <a:cxn ang="0">
                  <a:pos x="228" y="56"/>
                </a:cxn>
                <a:cxn ang="0">
                  <a:pos x="212" y="74"/>
                </a:cxn>
                <a:cxn ang="0">
                  <a:pos x="212" y="74"/>
                </a:cxn>
                <a:cxn ang="0">
                  <a:pos x="196" y="90"/>
                </a:cxn>
                <a:cxn ang="0">
                  <a:pos x="179" y="106"/>
                </a:cxn>
                <a:cxn ang="0">
                  <a:pos x="145" y="139"/>
                </a:cxn>
                <a:cxn ang="0">
                  <a:pos x="145" y="139"/>
                </a:cxn>
                <a:cxn ang="0">
                  <a:pos x="77" y="203"/>
                </a:cxn>
                <a:cxn ang="0">
                  <a:pos x="8" y="267"/>
                </a:cxn>
                <a:cxn ang="0">
                  <a:pos x="8" y="267"/>
                </a:cxn>
                <a:cxn ang="0">
                  <a:pos x="7" y="268"/>
                </a:cxn>
                <a:cxn ang="0">
                  <a:pos x="7" y="268"/>
                </a:cxn>
                <a:cxn ang="0">
                  <a:pos x="2" y="272"/>
                </a:cxn>
                <a:cxn ang="0">
                  <a:pos x="2" y="272"/>
                </a:cxn>
                <a:cxn ang="0">
                  <a:pos x="1" y="273"/>
                </a:cxn>
                <a:cxn ang="0">
                  <a:pos x="0" y="275"/>
                </a:cxn>
                <a:cxn ang="0">
                  <a:pos x="1" y="277"/>
                </a:cxn>
                <a:cxn ang="0">
                  <a:pos x="3" y="279"/>
                </a:cxn>
                <a:cxn ang="0">
                  <a:pos x="7" y="280"/>
                </a:cxn>
                <a:cxn ang="0">
                  <a:pos x="7" y="280"/>
                </a:cxn>
                <a:cxn ang="0">
                  <a:pos x="10" y="279"/>
                </a:cxn>
                <a:cxn ang="0">
                  <a:pos x="12" y="278"/>
                </a:cxn>
                <a:cxn ang="0">
                  <a:pos x="14" y="274"/>
                </a:cxn>
                <a:cxn ang="0">
                  <a:pos x="14" y="274"/>
                </a:cxn>
                <a:cxn ang="0">
                  <a:pos x="84" y="210"/>
                </a:cxn>
                <a:cxn ang="0">
                  <a:pos x="118" y="178"/>
                </a:cxn>
                <a:cxn ang="0">
                  <a:pos x="152" y="145"/>
                </a:cxn>
                <a:cxn ang="0">
                  <a:pos x="152" y="145"/>
                </a:cxn>
                <a:cxn ang="0">
                  <a:pos x="185" y="113"/>
                </a:cxn>
                <a:cxn ang="0">
                  <a:pos x="218" y="80"/>
                </a:cxn>
                <a:cxn ang="0">
                  <a:pos x="218" y="80"/>
                </a:cxn>
                <a:cxn ang="0">
                  <a:pos x="234" y="62"/>
                </a:cxn>
                <a:cxn ang="0">
                  <a:pos x="249" y="45"/>
                </a:cxn>
                <a:cxn ang="0">
                  <a:pos x="264" y="26"/>
                </a:cxn>
                <a:cxn ang="0">
                  <a:pos x="279" y="9"/>
                </a:cxn>
                <a:cxn ang="0">
                  <a:pos x="279" y="9"/>
                </a:cxn>
                <a:cxn ang="0">
                  <a:pos x="280" y="7"/>
                </a:cxn>
                <a:cxn ang="0">
                  <a:pos x="280" y="5"/>
                </a:cxn>
                <a:cxn ang="0">
                  <a:pos x="280" y="3"/>
                </a:cxn>
                <a:cxn ang="0">
                  <a:pos x="279" y="1"/>
                </a:cxn>
                <a:cxn ang="0">
                  <a:pos x="277" y="0"/>
                </a:cxn>
                <a:cxn ang="0">
                  <a:pos x="276" y="0"/>
                </a:cxn>
                <a:cxn ang="0">
                  <a:pos x="274" y="0"/>
                </a:cxn>
                <a:cxn ang="0">
                  <a:pos x="272" y="1"/>
                </a:cxn>
                <a:cxn ang="0">
                  <a:pos x="272" y="1"/>
                </a:cxn>
              </a:cxnLst>
              <a:rect l="0" t="0" r="r" b="b"/>
              <a:pathLst>
                <a:path w="280" h="280">
                  <a:moveTo>
                    <a:pt x="272" y="1"/>
                  </a:moveTo>
                  <a:lnTo>
                    <a:pt x="272" y="1"/>
                  </a:lnTo>
                  <a:lnTo>
                    <a:pt x="257" y="19"/>
                  </a:lnTo>
                  <a:lnTo>
                    <a:pt x="242" y="38"/>
                  </a:lnTo>
                  <a:lnTo>
                    <a:pt x="228" y="56"/>
                  </a:lnTo>
                  <a:lnTo>
                    <a:pt x="212" y="74"/>
                  </a:lnTo>
                  <a:lnTo>
                    <a:pt x="212" y="74"/>
                  </a:lnTo>
                  <a:lnTo>
                    <a:pt x="196" y="90"/>
                  </a:lnTo>
                  <a:lnTo>
                    <a:pt x="179" y="106"/>
                  </a:lnTo>
                  <a:lnTo>
                    <a:pt x="145" y="139"/>
                  </a:lnTo>
                  <a:lnTo>
                    <a:pt x="145" y="139"/>
                  </a:lnTo>
                  <a:lnTo>
                    <a:pt x="77" y="203"/>
                  </a:lnTo>
                  <a:lnTo>
                    <a:pt x="8" y="267"/>
                  </a:lnTo>
                  <a:lnTo>
                    <a:pt x="8" y="267"/>
                  </a:lnTo>
                  <a:lnTo>
                    <a:pt x="7" y="268"/>
                  </a:lnTo>
                  <a:lnTo>
                    <a:pt x="7" y="268"/>
                  </a:lnTo>
                  <a:lnTo>
                    <a:pt x="2" y="272"/>
                  </a:lnTo>
                  <a:lnTo>
                    <a:pt x="2" y="272"/>
                  </a:lnTo>
                  <a:lnTo>
                    <a:pt x="1" y="273"/>
                  </a:lnTo>
                  <a:lnTo>
                    <a:pt x="0" y="275"/>
                  </a:lnTo>
                  <a:lnTo>
                    <a:pt x="1" y="277"/>
                  </a:lnTo>
                  <a:lnTo>
                    <a:pt x="3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10" y="279"/>
                  </a:lnTo>
                  <a:lnTo>
                    <a:pt x="12" y="278"/>
                  </a:lnTo>
                  <a:lnTo>
                    <a:pt x="14" y="274"/>
                  </a:lnTo>
                  <a:lnTo>
                    <a:pt x="14" y="274"/>
                  </a:lnTo>
                  <a:lnTo>
                    <a:pt x="84" y="210"/>
                  </a:lnTo>
                  <a:lnTo>
                    <a:pt x="118" y="178"/>
                  </a:lnTo>
                  <a:lnTo>
                    <a:pt x="152" y="145"/>
                  </a:lnTo>
                  <a:lnTo>
                    <a:pt x="152" y="145"/>
                  </a:lnTo>
                  <a:lnTo>
                    <a:pt x="185" y="113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34" y="62"/>
                  </a:lnTo>
                  <a:lnTo>
                    <a:pt x="249" y="45"/>
                  </a:lnTo>
                  <a:lnTo>
                    <a:pt x="264" y="26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80" y="7"/>
                  </a:lnTo>
                  <a:lnTo>
                    <a:pt x="280" y="5"/>
                  </a:lnTo>
                  <a:lnTo>
                    <a:pt x="280" y="3"/>
                  </a:lnTo>
                  <a:lnTo>
                    <a:pt x="279" y="1"/>
                  </a:lnTo>
                  <a:lnTo>
                    <a:pt x="277" y="0"/>
                  </a:lnTo>
                  <a:lnTo>
                    <a:pt x="276" y="0"/>
                  </a:lnTo>
                  <a:lnTo>
                    <a:pt x="274" y="0"/>
                  </a:lnTo>
                  <a:lnTo>
                    <a:pt x="272" y="1"/>
                  </a:lnTo>
                  <a:lnTo>
                    <a:pt x="27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610">
              <a:extLst>
                <a:ext uri="{FF2B5EF4-FFF2-40B4-BE49-F238E27FC236}">
                  <a16:creationId xmlns:a16="http://schemas.microsoft.com/office/drawing/2014/main" id="{1782FA37-C316-AE3C-CE0C-5C64E91CDFA1}"/>
                </a:ext>
              </a:extLst>
            </p:cNvPr>
            <p:cNvSpPr/>
            <p:nvPr/>
          </p:nvSpPr>
          <p:spPr bwMode="auto">
            <a:xfrm>
              <a:off x="2198688" y="4140200"/>
              <a:ext cx="157163" cy="176213"/>
            </a:xfrm>
            <a:custGeom>
              <a:avLst/>
              <a:gdLst/>
              <a:ahLst/>
              <a:cxnLst>
                <a:cxn ang="0">
                  <a:pos x="290" y="1"/>
                </a:cxn>
                <a:cxn ang="0">
                  <a:pos x="290" y="1"/>
                </a:cxn>
                <a:cxn ang="0">
                  <a:pos x="199" y="101"/>
                </a:cxn>
                <a:cxn ang="0">
                  <a:pos x="154" y="149"/>
                </a:cxn>
                <a:cxn ang="0">
                  <a:pos x="107" y="199"/>
                </a:cxn>
                <a:cxn ang="0">
                  <a:pos x="107" y="199"/>
                </a:cxn>
                <a:cxn ang="0">
                  <a:pos x="88" y="220"/>
                </a:cxn>
                <a:cxn ang="0">
                  <a:pos x="69" y="240"/>
                </a:cxn>
                <a:cxn ang="0">
                  <a:pos x="51" y="262"/>
                </a:cxn>
                <a:cxn ang="0">
                  <a:pos x="31" y="284"/>
                </a:cxn>
                <a:cxn ang="0">
                  <a:pos x="31" y="284"/>
                </a:cxn>
                <a:cxn ang="0">
                  <a:pos x="13" y="302"/>
                </a:cxn>
                <a:cxn ang="0">
                  <a:pos x="5" y="314"/>
                </a:cxn>
                <a:cxn ang="0">
                  <a:pos x="2" y="319"/>
                </a:cxn>
                <a:cxn ang="0">
                  <a:pos x="0" y="325"/>
                </a:cxn>
                <a:cxn ang="0">
                  <a:pos x="0" y="325"/>
                </a:cxn>
                <a:cxn ang="0">
                  <a:pos x="0" y="327"/>
                </a:cxn>
                <a:cxn ang="0">
                  <a:pos x="1" y="329"/>
                </a:cxn>
                <a:cxn ang="0">
                  <a:pos x="1" y="329"/>
                </a:cxn>
                <a:cxn ang="0">
                  <a:pos x="1" y="330"/>
                </a:cxn>
                <a:cxn ang="0">
                  <a:pos x="1" y="330"/>
                </a:cxn>
                <a:cxn ang="0">
                  <a:pos x="3" y="331"/>
                </a:cxn>
                <a:cxn ang="0">
                  <a:pos x="5" y="331"/>
                </a:cxn>
                <a:cxn ang="0">
                  <a:pos x="6" y="330"/>
                </a:cxn>
                <a:cxn ang="0">
                  <a:pos x="8" y="329"/>
                </a:cxn>
                <a:cxn ang="0">
                  <a:pos x="9" y="328"/>
                </a:cxn>
                <a:cxn ang="0">
                  <a:pos x="9" y="326"/>
                </a:cxn>
                <a:cxn ang="0">
                  <a:pos x="9" y="325"/>
                </a:cxn>
                <a:cxn ang="0">
                  <a:pos x="8" y="323"/>
                </a:cxn>
                <a:cxn ang="0">
                  <a:pos x="8" y="323"/>
                </a:cxn>
                <a:cxn ang="0">
                  <a:pos x="9" y="323"/>
                </a:cxn>
                <a:cxn ang="0">
                  <a:pos x="11" y="322"/>
                </a:cxn>
                <a:cxn ang="0">
                  <a:pos x="18" y="316"/>
                </a:cxn>
                <a:cxn ang="0">
                  <a:pos x="27" y="302"/>
                </a:cxn>
                <a:cxn ang="0">
                  <a:pos x="27" y="302"/>
                </a:cxn>
                <a:cxn ang="0">
                  <a:pos x="47" y="281"/>
                </a:cxn>
                <a:cxn ang="0">
                  <a:pos x="47" y="281"/>
                </a:cxn>
                <a:cxn ang="0">
                  <a:pos x="65" y="258"/>
                </a:cxn>
                <a:cxn ang="0">
                  <a:pos x="85" y="236"/>
                </a:cxn>
                <a:cxn ang="0">
                  <a:pos x="126" y="193"/>
                </a:cxn>
                <a:cxn ang="0">
                  <a:pos x="126" y="193"/>
                </a:cxn>
                <a:cxn ang="0">
                  <a:pos x="169" y="147"/>
                </a:cxn>
                <a:cxn ang="0">
                  <a:pos x="213" y="101"/>
                </a:cxn>
                <a:cxn ang="0">
                  <a:pos x="298" y="7"/>
                </a:cxn>
                <a:cxn ang="0">
                  <a:pos x="298" y="7"/>
                </a:cxn>
                <a:cxn ang="0">
                  <a:pos x="299" y="6"/>
                </a:cxn>
                <a:cxn ang="0">
                  <a:pos x="299" y="4"/>
                </a:cxn>
                <a:cxn ang="0">
                  <a:pos x="298" y="2"/>
                </a:cxn>
                <a:cxn ang="0">
                  <a:pos x="297" y="1"/>
                </a:cxn>
                <a:cxn ang="0">
                  <a:pos x="295" y="0"/>
                </a:cxn>
                <a:cxn ang="0">
                  <a:pos x="293" y="0"/>
                </a:cxn>
                <a:cxn ang="0">
                  <a:pos x="292" y="0"/>
                </a:cxn>
                <a:cxn ang="0">
                  <a:pos x="290" y="1"/>
                </a:cxn>
                <a:cxn ang="0">
                  <a:pos x="290" y="1"/>
                </a:cxn>
              </a:cxnLst>
              <a:rect l="0" t="0" r="r" b="b"/>
              <a:pathLst>
                <a:path w="299" h="331">
                  <a:moveTo>
                    <a:pt x="290" y="1"/>
                  </a:moveTo>
                  <a:lnTo>
                    <a:pt x="290" y="1"/>
                  </a:lnTo>
                  <a:lnTo>
                    <a:pt x="199" y="101"/>
                  </a:lnTo>
                  <a:lnTo>
                    <a:pt x="154" y="149"/>
                  </a:lnTo>
                  <a:lnTo>
                    <a:pt x="107" y="199"/>
                  </a:lnTo>
                  <a:lnTo>
                    <a:pt x="107" y="199"/>
                  </a:lnTo>
                  <a:lnTo>
                    <a:pt x="88" y="220"/>
                  </a:lnTo>
                  <a:lnTo>
                    <a:pt x="69" y="240"/>
                  </a:lnTo>
                  <a:lnTo>
                    <a:pt x="51" y="262"/>
                  </a:lnTo>
                  <a:lnTo>
                    <a:pt x="31" y="284"/>
                  </a:lnTo>
                  <a:lnTo>
                    <a:pt x="31" y="284"/>
                  </a:lnTo>
                  <a:lnTo>
                    <a:pt x="13" y="302"/>
                  </a:lnTo>
                  <a:lnTo>
                    <a:pt x="5" y="314"/>
                  </a:lnTo>
                  <a:lnTo>
                    <a:pt x="2" y="319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7"/>
                  </a:lnTo>
                  <a:lnTo>
                    <a:pt x="1" y="329"/>
                  </a:lnTo>
                  <a:lnTo>
                    <a:pt x="1" y="329"/>
                  </a:lnTo>
                  <a:lnTo>
                    <a:pt x="1" y="330"/>
                  </a:lnTo>
                  <a:lnTo>
                    <a:pt x="1" y="330"/>
                  </a:lnTo>
                  <a:lnTo>
                    <a:pt x="3" y="331"/>
                  </a:lnTo>
                  <a:lnTo>
                    <a:pt x="5" y="331"/>
                  </a:lnTo>
                  <a:lnTo>
                    <a:pt x="6" y="330"/>
                  </a:lnTo>
                  <a:lnTo>
                    <a:pt x="8" y="329"/>
                  </a:lnTo>
                  <a:lnTo>
                    <a:pt x="9" y="328"/>
                  </a:lnTo>
                  <a:lnTo>
                    <a:pt x="9" y="326"/>
                  </a:lnTo>
                  <a:lnTo>
                    <a:pt x="9" y="325"/>
                  </a:lnTo>
                  <a:lnTo>
                    <a:pt x="8" y="323"/>
                  </a:lnTo>
                  <a:lnTo>
                    <a:pt x="8" y="323"/>
                  </a:lnTo>
                  <a:lnTo>
                    <a:pt x="9" y="323"/>
                  </a:lnTo>
                  <a:lnTo>
                    <a:pt x="11" y="322"/>
                  </a:lnTo>
                  <a:lnTo>
                    <a:pt x="18" y="316"/>
                  </a:lnTo>
                  <a:lnTo>
                    <a:pt x="27" y="302"/>
                  </a:lnTo>
                  <a:lnTo>
                    <a:pt x="27" y="302"/>
                  </a:lnTo>
                  <a:lnTo>
                    <a:pt x="47" y="281"/>
                  </a:lnTo>
                  <a:lnTo>
                    <a:pt x="47" y="281"/>
                  </a:lnTo>
                  <a:lnTo>
                    <a:pt x="65" y="258"/>
                  </a:lnTo>
                  <a:lnTo>
                    <a:pt x="85" y="236"/>
                  </a:lnTo>
                  <a:lnTo>
                    <a:pt x="126" y="193"/>
                  </a:lnTo>
                  <a:lnTo>
                    <a:pt x="126" y="193"/>
                  </a:lnTo>
                  <a:lnTo>
                    <a:pt x="169" y="147"/>
                  </a:lnTo>
                  <a:lnTo>
                    <a:pt x="213" y="101"/>
                  </a:lnTo>
                  <a:lnTo>
                    <a:pt x="298" y="7"/>
                  </a:lnTo>
                  <a:lnTo>
                    <a:pt x="298" y="7"/>
                  </a:lnTo>
                  <a:lnTo>
                    <a:pt x="299" y="6"/>
                  </a:lnTo>
                  <a:lnTo>
                    <a:pt x="299" y="4"/>
                  </a:lnTo>
                  <a:lnTo>
                    <a:pt x="298" y="2"/>
                  </a:lnTo>
                  <a:lnTo>
                    <a:pt x="297" y="1"/>
                  </a:lnTo>
                  <a:lnTo>
                    <a:pt x="295" y="0"/>
                  </a:lnTo>
                  <a:lnTo>
                    <a:pt x="293" y="0"/>
                  </a:lnTo>
                  <a:lnTo>
                    <a:pt x="292" y="0"/>
                  </a:lnTo>
                  <a:lnTo>
                    <a:pt x="290" y="1"/>
                  </a:lnTo>
                  <a:lnTo>
                    <a:pt x="29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611">
              <a:extLst>
                <a:ext uri="{FF2B5EF4-FFF2-40B4-BE49-F238E27FC236}">
                  <a16:creationId xmlns:a16="http://schemas.microsoft.com/office/drawing/2014/main" id="{13D76512-57BD-8785-27EA-EC58BEDC435F}"/>
                </a:ext>
              </a:extLst>
            </p:cNvPr>
            <p:cNvSpPr/>
            <p:nvPr/>
          </p:nvSpPr>
          <p:spPr bwMode="auto">
            <a:xfrm>
              <a:off x="2165351" y="4157663"/>
              <a:ext cx="220663" cy="220663"/>
            </a:xfrm>
            <a:custGeom>
              <a:avLst/>
              <a:gdLst/>
              <a:ahLst/>
              <a:cxnLst>
                <a:cxn ang="0">
                  <a:pos x="410" y="0"/>
                </a:cxn>
                <a:cxn ang="0">
                  <a:pos x="386" y="17"/>
                </a:cxn>
                <a:cxn ang="0">
                  <a:pos x="365" y="40"/>
                </a:cxn>
                <a:cxn ang="0">
                  <a:pos x="336" y="76"/>
                </a:cxn>
                <a:cxn ang="0">
                  <a:pos x="325" y="87"/>
                </a:cxn>
                <a:cxn ang="0">
                  <a:pos x="299" y="115"/>
                </a:cxn>
                <a:cxn ang="0">
                  <a:pos x="240" y="167"/>
                </a:cxn>
                <a:cxn ang="0">
                  <a:pos x="212" y="194"/>
                </a:cxn>
                <a:cxn ang="0">
                  <a:pos x="153" y="253"/>
                </a:cxn>
                <a:cxn ang="0">
                  <a:pos x="95" y="312"/>
                </a:cxn>
                <a:cxn ang="0">
                  <a:pos x="42" y="363"/>
                </a:cxn>
                <a:cxn ang="0">
                  <a:pos x="20" y="385"/>
                </a:cxn>
                <a:cxn ang="0">
                  <a:pos x="5" y="402"/>
                </a:cxn>
                <a:cxn ang="0">
                  <a:pos x="1" y="410"/>
                </a:cxn>
                <a:cxn ang="0">
                  <a:pos x="1" y="414"/>
                </a:cxn>
                <a:cxn ang="0">
                  <a:pos x="5" y="417"/>
                </a:cxn>
                <a:cxn ang="0">
                  <a:pos x="10" y="416"/>
                </a:cxn>
                <a:cxn ang="0">
                  <a:pos x="17" y="413"/>
                </a:cxn>
                <a:cxn ang="0">
                  <a:pos x="19" y="409"/>
                </a:cxn>
                <a:cxn ang="0">
                  <a:pos x="19" y="406"/>
                </a:cxn>
                <a:cxn ang="0">
                  <a:pos x="17" y="403"/>
                </a:cxn>
                <a:cxn ang="0">
                  <a:pos x="32" y="386"/>
                </a:cxn>
                <a:cxn ang="0">
                  <a:pos x="49" y="369"/>
                </a:cxn>
                <a:cxn ang="0">
                  <a:pos x="101" y="318"/>
                </a:cxn>
                <a:cxn ang="0">
                  <a:pos x="185" y="235"/>
                </a:cxn>
                <a:cxn ang="0">
                  <a:pos x="212" y="206"/>
                </a:cxn>
                <a:cxn ang="0">
                  <a:pos x="239" y="180"/>
                </a:cxn>
                <a:cxn ang="0">
                  <a:pos x="293" y="131"/>
                </a:cxn>
                <a:cxn ang="0">
                  <a:pos x="321" y="106"/>
                </a:cxn>
                <a:cxn ang="0">
                  <a:pos x="368" y="54"/>
                </a:cxn>
                <a:cxn ang="0">
                  <a:pos x="378" y="41"/>
                </a:cxn>
                <a:cxn ang="0">
                  <a:pos x="395" y="22"/>
                </a:cxn>
                <a:cxn ang="0">
                  <a:pos x="408" y="12"/>
                </a:cxn>
                <a:cxn ang="0">
                  <a:pos x="415" y="8"/>
                </a:cxn>
                <a:cxn ang="0">
                  <a:pos x="417" y="6"/>
                </a:cxn>
                <a:cxn ang="0">
                  <a:pos x="416" y="2"/>
                </a:cxn>
                <a:cxn ang="0">
                  <a:pos x="412" y="0"/>
                </a:cxn>
                <a:cxn ang="0">
                  <a:pos x="410" y="0"/>
                </a:cxn>
              </a:cxnLst>
              <a:rect l="0" t="0" r="r" b="b"/>
              <a:pathLst>
                <a:path w="417" h="417">
                  <a:moveTo>
                    <a:pt x="410" y="0"/>
                  </a:moveTo>
                  <a:lnTo>
                    <a:pt x="410" y="0"/>
                  </a:lnTo>
                  <a:lnTo>
                    <a:pt x="398" y="8"/>
                  </a:lnTo>
                  <a:lnTo>
                    <a:pt x="386" y="17"/>
                  </a:lnTo>
                  <a:lnTo>
                    <a:pt x="375" y="27"/>
                  </a:lnTo>
                  <a:lnTo>
                    <a:pt x="365" y="40"/>
                  </a:lnTo>
                  <a:lnTo>
                    <a:pt x="345" y="65"/>
                  </a:lnTo>
                  <a:lnTo>
                    <a:pt x="336" y="76"/>
                  </a:lnTo>
                  <a:lnTo>
                    <a:pt x="325" y="87"/>
                  </a:lnTo>
                  <a:lnTo>
                    <a:pt x="325" y="87"/>
                  </a:lnTo>
                  <a:lnTo>
                    <a:pt x="312" y="102"/>
                  </a:lnTo>
                  <a:lnTo>
                    <a:pt x="299" y="115"/>
                  </a:lnTo>
                  <a:lnTo>
                    <a:pt x="270" y="141"/>
                  </a:lnTo>
                  <a:lnTo>
                    <a:pt x="240" y="167"/>
                  </a:lnTo>
                  <a:lnTo>
                    <a:pt x="212" y="194"/>
                  </a:lnTo>
                  <a:lnTo>
                    <a:pt x="212" y="194"/>
                  </a:lnTo>
                  <a:lnTo>
                    <a:pt x="182" y="223"/>
                  </a:lnTo>
                  <a:lnTo>
                    <a:pt x="153" y="253"/>
                  </a:lnTo>
                  <a:lnTo>
                    <a:pt x="124" y="282"/>
                  </a:lnTo>
                  <a:lnTo>
                    <a:pt x="95" y="312"/>
                  </a:lnTo>
                  <a:lnTo>
                    <a:pt x="95" y="312"/>
                  </a:lnTo>
                  <a:lnTo>
                    <a:pt x="42" y="363"/>
                  </a:lnTo>
                  <a:lnTo>
                    <a:pt x="42" y="363"/>
                  </a:lnTo>
                  <a:lnTo>
                    <a:pt x="20" y="385"/>
                  </a:lnTo>
                  <a:lnTo>
                    <a:pt x="9" y="396"/>
                  </a:lnTo>
                  <a:lnTo>
                    <a:pt x="5" y="402"/>
                  </a:lnTo>
                  <a:lnTo>
                    <a:pt x="1" y="410"/>
                  </a:lnTo>
                  <a:lnTo>
                    <a:pt x="1" y="410"/>
                  </a:lnTo>
                  <a:lnTo>
                    <a:pt x="0" y="412"/>
                  </a:lnTo>
                  <a:lnTo>
                    <a:pt x="1" y="414"/>
                  </a:lnTo>
                  <a:lnTo>
                    <a:pt x="2" y="416"/>
                  </a:lnTo>
                  <a:lnTo>
                    <a:pt x="5" y="417"/>
                  </a:lnTo>
                  <a:lnTo>
                    <a:pt x="5" y="417"/>
                  </a:lnTo>
                  <a:lnTo>
                    <a:pt x="10" y="416"/>
                  </a:lnTo>
                  <a:lnTo>
                    <a:pt x="14" y="415"/>
                  </a:lnTo>
                  <a:lnTo>
                    <a:pt x="17" y="413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20" y="407"/>
                  </a:lnTo>
                  <a:lnTo>
                    <a:pt x="19" y="406"/>
                  </a:lnTo>
                  <a:lnTo>
                    <a:pt x="17" y="403"/>
                  </a:lnTo>
                  <a:lnTo>
                    <a:pt x="17" y="403"/>
                  </a:lnTo>
                  <a:lnTo>
                    <a:pt x="24" y="394"/>
                  </a:lnTo>
                  <a:lnTo>
                    <a:pt x="32" y="386"/>
                  </a:lnTo>
                  <a:lnTo>
                    <a:pt x="49" y="369"/>
                  </a:lnTo>
                  <a:lnTo>
                    <a:pt x="49" y="369"/>
                  </a:lnTo>
                  <a:lnTo>
                    <a:pt x="101" y="318"/>
                  </a:lnTo>
                  <a:lnTo>
                    <a:pt x="101" y="318"/>
                  </a:lnTo>
                  <a:lnTo>
                    <a:pt x="158" y="263"/>
                  </a:lnTo>
                  <a:lnTo>
                    <a:pt x="185" y="235"/>
                  </a:lnTo>
                  <a:lnTo>
                    <a:pt x="212" y="206"/>
                  </a:lnTo>
                  <a:lnTo>
                    <a:pt x="212" y="206"/>
                  </a:lnTo>
                  <a:lnTo>
                    <a:pt x="225" y="193"/>
                  </a:lnTo>
                  <a:lnTo>
                    <a:pt x="239" y="180"/>
                  </a:lnTo>
                  <a:lnTo>
                    <a:pt x="266" y="156"/>
                  </a:lnTo>
                  <a:lnTo>
                    <a:pt x="293" y="131"/>
                  </a:lnTo>
                  <a:lnTo>
                    <a:pt x="321" y="106"/>
                  </a:lnTo>
                  <a:lnTo>
                    <a:pt x="321" y="106"/>
                  </a:lnTo>
                  <a:lnTo>
                    <a:pt x="345" y="80"/>
                  </a:lnTo>
                  <a:lnTo>
                    <a:pt x="368" y="54"/>
                  </a:lnTo>
                  <a:lnTo>
                    <a:pt x="368" y="54"/>
                  </a:lnTo>
                  <a:lnTo>
                    <a:pt x="378" y="41"/>
                  </a:lnTo>
                  <a:lnTo>
                    <a:pt x="388" y="29"/>
                  </a:lnTo>
                  <a:lnTo>
                    <a:pt x="395" y="22"/>
                  </a:lnTo>
                  <a:lnTo>
                    <a:pt x="401" y="17"/>
                  </a:lnTo>
                  <a:lnTo>
                    <a:pt x="408" y="12"/>
                  </a:lnTo>
                  <a:lnTo>
                    <a:pt x="415" y="8"/>
                  </a:lnTo>
                  <a:lnTo>
                    <a:pt x="415" y="8"/>
                  </a:lnTo>
                  <a:lnTo>
                    <a:pt x="416" y="7"/>
                  </a:lnTo>
                  <a:lnTo>
                    <a:pt x="417" y="6"/>
                  </a:lnTo>
                  <a:lnTo>
                    <a:pt x="417" y="4"/>
                  </a:lnTo>
                  <a:lnTo>
                    <a:pt x="416" y="2"/>
                  </a:lnTo>
                  <a:lnTo>
                    <a:pt x="414" y="0"/>
                  </a:lnTo>
                  <a:lnTo>
                    <a:pt x="412" y="0"/>
                  </a:lnTo>
                  <a:lnTo>
                    <a:pt x="410" y="0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612">
              <a:extLst>
                <a:ext uri="{FF2B5EF4-FFF2-40B4-BE49-F238E27FC236}">
                  <a16:creationId xmlns:a16="http://schemas.microsoft.com/office/drawing/2014/main" id="{4FEFF2A7-E64C-B853-1ED5-4FEA10618341}"/>
                </a:ext>
              </a:extLst>
            </p:cNvPr>
            <p:cNvSpPr/>
            <p:nvPr/>
          </p:nvSpPr>
          <p:spPr bwMode="auto">
            <a:xfrm>
              <a:off x="2181226" y="4264025"/>
              <a:ext cx="142875" cy="131763"/>
            </a:xfrm>
            <a:custGeom>
              <a:avLst/>
              <a:gdLst/>
              <a:ahLst/>
              <a:cxnLst>
                <a:cxn ang="0">
                  <a:pos x="262" y="0"/>
                </a:cxn>
                <a:cxn ang="0">
                  <a:pos x="262" y="0"/>
                </a:cxn>
                <a:cxn ang="0">
                  <a:pos x="255" y="5"/>
                </a:cxn>
                <a:cxn ang="0">
                  <a:pos x="248" y="10"/>
                </a:cxn>
                <a:cxn ang="0">
                  <a:pos x="234" y="23"/>
                </a:cxn>
                <a:cxn ang="0">
                  <a:pos x="210" y="49"/>
                </a:cxn>
                <a:cxn ang="0">
                  <a:pos x="210" y="49"/>
                </a:cxn>
                <a:cxn ang="0">
                  <a:pos x="193" y="65"/>
                </a:cxn>
                <a:cxn ang="0">
                  <a:pos x="178" y="83"/>
                </a:cxn>
                <a:cxn ang="0">
                  <a:pos x="162" y="99"/>
                </a:cxn>
                <a:cxn ang="0">
                  <a:pos x="147" y="116"/>
                </a:cxn>
                <a:cxn ang="0">
                  <a:pos x="147" y="116"/>
                </a:cxn>
                <a:cxn ang="0">
                  <a:pos x="112" y="150"/>
                </a:cxn>
                <a:cxn ang="0">
                  <a:pos x="76" y="182"/>
                </a:cxn>
                <a:cxn ang="0">
                  <a:pos x="39" y="212"/>
                </a:cxn>
                <a:cxn ang="0">
                  <a:pos x="2" y="242"/>
                </a:cxn>
                <a:cxn ang="0">
                  <a:pos x="2" y="242"/>
                </a:cxn>
                <a:cxn ang="0">
                  <a:pos x="1" y="244"/>
                </a:cxn>
                <a:cxn ang="0">
                  <a:pos x="0" y="245"/>
                </a:cxn>
                <a:cxn ang="0">
                  <a:pos x="1" y="249"/>
                </a:cxn>
                <a:cxn ang="0">
                  <a:pos x="2" y="250"/>
                </a:cxn>
                <a:cxn ang="0">
                  <a:pos x="3" y="251"/>
                </a:cxn>
                <a:cxn ang="0">
                  <a:pos x="5" y="251"/>
                </a:cxn>
                <a:cxn ang="0">
                  <a:pos x="7" y="250"/>
                </a:cxn>
                <a:cxn ang="0">
                  <a:pos x="7" y="250"/>
                </a:cxn>
                <a:cxn ang="0">
                  <a:pos x="11" y="248"/>
                </a:cxn>
                <a:cxn ang="0">
                  <a:pos x="17" y="246"/>
                </a:cxn>
                <a:cxn ang="0">
                  <a:pos x="21" y="244"/>
                </a:cxn>
                <a:cxn ang="0">
                  <a:pos x="26" y="241"/>
                </a:cxn>
                <a:cxn ang="0">
                  <a:pos x="26" y="241"/>
                </a:cxn>
                <a:cxn ang="0">
                  <a:pos x="27" y="240"/>
                </a:cxn>
                <a:cxn ang="0">
                  <a:pos x="28" y="238"/>
                </a:cxn>
                <a:cxn ang="0">
                  <a:pos x="28" y="235"/>
                </a:cxn>
                <a:cxn ang="0">
                  <a:pos x="27" y="234"/>
                </a:cxn>
                <a:cxn ang="0">
                  <a:pos x="27" y="234"/>
                </a:cxn>
                <a:cxn ang="0">
                  <a:pos x="57" y="211"/>
                </a:cxn>
                <a:cxn ang="0">
                  <a:pos x="86" y="186"/>
                </a:cxn>
                <a:cxn ang="0">
                  <a:pos x="114" y="161"/>
                </a:cxn>
                <a:cxn ang="0">
                  <a:pos x="142" y="135"/>
                </a:cxn>
                <a:cxn ang="0">
                  <a:pos x="142" y="135"/>
                </a:cxn>
                <a:cxn ang="0">
                  <a:pos x="174" y="101"/>
                </a:cxn>
                <a:cxn ang="0">
                  <a:pos x="206" y="67"/>
                </a:cxn>
                <a:cxn ang="0">
                  <a:pos x="206" y="67"/>
                </a:cxn>
                <a:cxn ang="0">
                  <a:pos x="220" y="51"/>
                </a:cxn>
                <a:cxn ang="0">
                  <a:pos x="234" y="35"/>
                </a:cxn>
                <a:cxn ang="0">
                  <a:pos x="250" y="21"/>
                </a:cxn>
                <a:cxn ang="0">
                  <a:pos x="258" y="14"/>
                </a:cxn>
                <a:cxn ang="0">
                  <a:pos x="268" y="8"/>
                </a:cxn>
                <a:cxn ang="0">
                  <a:pos x="268" y="8"/>
                </a:cxn>
                <a:cxn ang="0">
                  <a:pos x="270" y="7"/>
                </a:cxn>
                <a:cxn ang="0">
                  <a:pos x="270" y="5"/>
                </a:cxn>
                <a:cxn ang="0">
                  <a:pos x="270" y="4"/>
                </a:cxn>
                <a:cxn ang="0">
                  <a:pos x="270" y="2"/>
                </a:cxn>
                <a:cxn ang="0">
                  <a:pos x="268" y="1"/>
                </a:cxn>
                <a:cxn ang="0">
                  <a:pos x="267" y="0"/>
                </a:cxn>
                <a:cxn ang="0">
                  <a:pos x="264" y="0"/>
                </a:cxn>
                <a:cxn ang="0">
                  <a:pos x="262" y="0"/>
                </a:cxn>
                <a:cxn ang="0">
                  <a:pos x="262" y="0"/>
                </a:cxn>
              </a:cxnLst>
              <a:rect l="0" t="0" r="r" b="b"/>
              <a:pathLst>
                <a:path w="270" h="251">
                  <a:moveTo>
                    <a:pt x="262" y="0"/>
                  </a:moveTo>
                  <a:lnTo>
                    <a:pt x="262" y="0"/>
                  </a:lnTo>
                  <a:lnTo>
                    <a:pt x="255" y="5"/>
                  </a:lnTo>
                  <a:lnTo>
                    <a:pt x="248" y="10"/>
                  </a:lnTo>
                  <a:lnTo>
                    <a:pt x="234" y="23"/>
                  </a:lnTo>
                  <a:lnTo>
                    <a:pt x="210" y="49"/>
                  </a:lnTo>
                  <a:lnTo>
                    <a:pt x="210" y="49"/>
                  </a:lnTo>
                  <a:lnTo>
                    <a:pt x="193" y="65"/>
                  </a:lnTo>
                  <a:lnTo>
                    <a:pt x="178" y="83"/>
                  </a:lnTo>
                  <a:lnTo>
                    <a:pt x="162" y="99"/>
                  </a:lnTo>
                  <a:lnTo>
                    <a:pt x="147" y="116"/>
                  </a:lnTo>
                  <a:lnTo>
                    <a:pt x="147" y="116"/>
                  </a:lnTo>
                  <a:lnTo>
                    <a:pt x="112" y="150"/>
                  </a:lnTo>
                  <a:lnTo>
                    <a:pt x="76" y="182"/>
                  </a:lnTo>
                  <a:lnTo>
                    <a:pt x="39" y="21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1" y="244"/>
                  </a:lnTo>
                  <a:lnTo>
                    <a:pt x="0" y="245"/>
                  </a:lnTo>
                  <a:lnTo>
                    <a:pt x="1" y="249"/>
                  </a:lnTo>
                  <a:lnTo>
                    <a:pt x="2" y="250"/>
                  </a:lnTo>
                  <a:lnTo>
                    <a:pt x="3" y="251"/>
                  </a:lnTo>
                  <a:lnTo>
                    <a:pt x="5" y="251"/>
                  </a:lnTo>
                  <a:lnTo>
                    <a:pt x="7" y="250"/>
                  </a:lnTo>
                  <a:lnTo>
                    <a:pt x="7" y="250"/>
                  </a:lnTo>
                  <a:lnTo>
                    <a:pt x="11" y="248"/>
                  </a:lnTo>
                  <a:lnTo>
                    <a:pt x="17" y="246"/>
                  </a:lnTo>
                  <a:lnTo>
                    <a:pt x="21" y="244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7" y="240"/>
                  </a:lnTo>
                  <a:lnTo>
                    <a:pt x="28" y="238"/>
                  </a:lnTo>
                  <a:lnTo>
                    <a:pt x="28" y="235"/>
                  </a:lnTo>
                  <a:lnTo>
                    <a:pt x="27" y="234"/>
                  </a:lnTo>
                  <a:lnTo>
                    <a:pt x="27" y="234"/>
                  </a:lnTo>
                  <a:lnTo>
                    <a:pt x="57" y="211"/>
                  </a:lnTo>
                  <a:lnTo>
                    <a:pt x="86" y="186"/>
                  </a:lnTo>
                  <a:lnTo>
                    <a:pt x="114" y="161"/>
                  </a:lnTo>
                  <a:lnTo>
                    <a:pt x="142" y="135"/>
                  </a:lnTo>
                  <a:lnTo>
                    <a:pt x="142" y="135"/>
                  </a:lnTo>
                  <a:lnTo>
                    <a:pt x="174" y="101"/>
                  </a:lnTo>
                  <a:lnTo>
                    <a:pt x="206" y="67"/>
                  </a:lnTo>
                  <a:lnTo>
                    <a:pt x="206" y="67"/>
                  </a:lnTo>
                  <a:lnTo>
                    <a:pt x="220" y="51"/>
                  </a:lnTo>
                  <a:lnTo>
                    <a:pt x="234" y="35"/>
                  </a:lnTo>
                  <a:lnTo>
                    <a:pt x="250" y="21"/>
                  </a:lnTo>
                  <a:lnTo>
                    <a:pt x="258" y="14"/>
                  </a:lnTo>
                  <a:lnTo>
                    <a:pt x="268" y="8"/>
                  </a:lnTo>
                  <a:lnTo>
                    <a:pt x="268" y="8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0" y="4"/>
                  </a:lnTo>
                  <a:lnTo>
                    <a:pt x="270" y="2"/>
                  </a:lnTo>
                  <a:lnTo>
                    <a:pt x="268" y="1"/>
                  </a:lnTo>
                  <a:lnTo>
                    <a:pt x="267" y="0"/>
                  </a:lnTo>
                  <a:lnTo>
                    <a:pt x="264" y="0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613">
              <a:extLst>
                <a:ext uri="{FF2B5EF4-FFF2-40B4-BE49-F238E27FC236}">
                  <a16:creationId xmlns:a16="http://schemas.microsoft.com/office/drawing/2014/main" id="{F5692076-10EB-DCC3-A050-9878B61A62BB}"/>
                </a:ext>
              </a:extLst>
            </p:cNvPr>
            <p:cNvSpPr/>
            <p:nvPr/>
          </p:nvSpPr>
          <p:spPr bwMode="auto">
            <a:xfrm>
              <a:off x="2182813" y="4306888"/>
              <a:ext cx="133350" cy="123825"/>
            </a:xfrm>
            <a:custGeom>
              <a:avLst/>
              <a:gdLst/>
              <a:ahLst/>
              <a:cxnLst>
                <a:cxn ang="0">
                  <a:pos x="244" y="1"/>
                </a:cxn>
                <a:cxn ang="0">
                  <a:pos x="244" y="1"/>
                </a:cxn>
                <a:cxn ang="0">
                  <a:pos x="227" y="18"/>
                </a:cxn>
                <a:cxn ang="0">
                  <a:pos x="211" y="36"/>
                </a:cxn>
                <a:cxn ang="0">
                  <a:pos x="179" y="73"/>
                </a:cxn>
                <a:cxn ang="0">
                  <a:pos x="162" y="90"/>
                </a:cxn>
                <a:cxn ang="0">
                  <a:pos x="146" y="108"/>
                </a:cxn>
                <a:cxn ang="0">
                  <a:pos x="128" y="125"/>
                </a:cxn>
                <a:cxn ang="0">
                  <a:pos x="110" y="141"/>
                </a:cxn>
                <a:cxn ang="0">
                  <a:pos x="110" y="141"/>
                </a:cxn>
                <a:cxn ang="0">
                  <a:pos x="71" y="172"/>
                </a:cxn>
                <a:cxn ang="0">
                  <a:pos x="52" y="188"/>
                </a:cxn>
                <a:cxn ang="0">
                  <a:pos x="31" y="202"/>
                </a:cxn>
                <a:cxn ang="0">
                  <a:pos x="31" y="202"/>
                </a:cxn>
                <a:cxn ang="0">
                  <a:pos x="23" y="208"/>
                </a:cxn>
                <a:cxn ang="0">
                  <a:pos x="14" y="213"/>
                </a:cxn>
                <a:cxn ang="0">
                  <a:pos x="9" y="217"/>
                </a:cxn>
                <a:cxn ang="0">
                  <a:pos x="5" y="222"/>
                </a:cxn>
                <a:cxn ang="0">
                  <a:pos x="2" y="226"/>
                </a:cxn>
                <a:cxn ang="0">
                  <a:pos x="0" y="230"/>
                </a:cxn>
                <a:cxn ang="0">
                  <a:pos x="0" y="230"/>
                </a:cxn>
                <a:cxn ang="0">
                  <a:pos x="0" y="232"/>
                </a:cxn>
                <a:cxn ang="0">
                  <a:pos x="1" y="234"/>
                </a:cxn>
                <a:cxn ang="0">
                  <a:pos x="2" y="235"/>
                </a:cxn>
                <a:cxn ang="0">
                  <a:pos x="4" y="236"/>
                </a:cxn>
                <a:cxn ang="0">
                  <a:pos x="5" y="236"/>
                </a:cxn>
                <a:cxn ang="0">
                  <a:pos x="7" y="236"/>
                </a:cxn>
                <a:cxn ang="0">
                  <a:pos x="8" y="234"/>
                </a:cxn>
                <a:cxn ang="0">
                  <a:pos x="9" y="233"/>
                </a:cxn>
                <a:cxn ang="0">
                  <a:pos x="9" y="233"/>
                </a:cxn>
                <a:cxn ang="0">
                  <a:pos x="12" y="228"/>
                </a:cxn>
                <a:cxn ang="0">
                  <a:pos x="16" y="224"/>
                </a:cxn>
                <a:cxn ang="0">
                  <a:pos x="21" y="220"/>
                </a:cxn>
                <a:cxn ang="0">
                  <a:pos x="26" y="215"/>
                </a:cxn>
                <a:cxn ang="0">
                  <a:pos x="38" y="207"/>
                </a:cxn>
                <a:cxn ang="0">
                  <a:pos x="49" y="201"/>
                </a:cxn>
                <a:cxn ang="0">
                  <a:pos x="49" y="201"/>
                </a:cxn>
                <a:cxn ang="0">
                  <a:pos x="67" y="185"/>
                </a:cxn>
                <a:cxn ang="0">
                  <a:pos x="86" y="171"/>
                </a:cxn>
                <a:cxn ang="0">
                  <a:pos x="104" y="158"/>
                </a:cxn>
                <a:cxn ang="0">
                  <a:pos x="123" y="142"/>
                </a:cxn>
                <a:cxn ang="0">
                  <a:pos x="123" y="142"/>
                </a:cxn>
                <a:cxn ang="0">
                  <a:pos x="141" y="127"/>
                </a:cxn>
                <a:cxn ang="0">
                  <a:pos x="156" y="109"/>
                </a:cxn>
                <a:cxn ang="0">
                  <a:pos x="187" y="74"/>
                </a:cxn>
                <a:cxn ang="0">
                  <a:pos x="187" y="74"/>
                </a:cxn>
                <a:cxn ang="0">
                  <a:pos x="218" y="40"/>
                </a:cxn>
                <a:cxn ang="0">
                  <a:pos x="250" y="7"/>
                </a:cxn>
                <a:cxn ang="0">
                  <a:pos x="250" y="7"/>
                </a:cxn>
                <a:cxn ang="0">
                  <a:pos x="251" y="6"/>
                </a:cxn>
                <a:cxn ang="0">
                  <a:pos x="252" y="4"/>
                </a:cxn>
                <a:cxn ang="0">
                  <a:pos x="251" y="2"/>
                </a:cxn>
                <a:cxn ang="0">
                  <a:pos x="250" y="1"/>
                </a:cxn>
                <a:cxn ang="0">
                  <a:pos x="249" y="0"/>
                </a:cxn>
                <a:cxn ang="0">
                  <a:pos x="247" y="0"/>
                </a:cxn>
                <a:cxn ang="0">
                  <a:pos x="245" y="0"/>
                </a:cxn>
                <a:cxn ang="0">
                  <a:pos x="244" y="1"/>
                </a:cxn>
                <a:cxn ang="0">
                  <a:pos x="244" y="1"/>
                </a:cxn>
              </a:cxnLst>
              <a:rect l="0" t="0" r="r" b="b"/>
              <a:pathLst>
                <a:path w="252" h="236">
                  <a:moveTo>
                    <a:pt x="244" y="1"/>
                  </a:moveTo>
                  <a:lnTo>
                    <a:pt x="244" y="1"/>
                  </a:lnTo>
                  <a:lnTo>
                    <a:pt x="227" y="18"/>
                  </a:lnTo>
                  <a:lnTo>
                    <a:pt x="211" y="36"/>
                  </a:lnTo>
                  <a:lnTo>
                    <a:pt x="179" y="73"/>
                  </a:lnTo>
                  <a:lnTo>
                    <a:pt x="162" y="90"/>
                  </a:lnTo>
                  <a:lnTo>
                    <a:pt x="146" y="108"/>
                  </a:lnTo>
                  <a:lnTo>
                    <a:pt x="128" y="125"/>
                  </a:lnTo>
                  <a:lnTo>
                    <a:pt x="110" y="141"/>
                  </a:lnTo>
                  <a:lnTo>
                    <a:pt x="110" y="141"/>
                  </a:lnTo>
                  <a:lnTo>
                    <a:pt x="71" y="172"/>
                  </a:lnTo>
                  <a:lnTo>
                    <a:pt x="52" y="188"/>
                  </a:lnTo>
                  <a:lnTo>
                    <a:pt x="31" y="202"/>
                  </a:lnTo>
                  <a:lnTo>
                    <a:pt x="31" y="202"/>
                  </a:lnTo>
                  <a:lnTo>
                    <a:pt x="23" y="208"/>
                  </a:lnTo>
                  <a:lnTo>
                    <a:pt x="14" y="213"/>
                  </a:lnTo>
                  <a:lnTo>
                    <a:pt x="9" y="217"/>
                  </a:lnTo>
                  <a:lnTo>
                    <a:pt x="5" y="222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0" y="230"/>
                  </a:lnTo>
                  <a:lnTo>
                    <a:pt x="0" y="232"/>
                  </a:lnTo>
                  <a:lnTo>
                    <a:pt x="1" y="234"/>
                  </a:lnTo>
                  <a:lnTo>
                    <a:pt x="2" y="235"/>
                  </a:lnTo>
                  <a:lnTo>
                    <a:pt x="4" y="236"/>
                  </a:lnTo>
                  <a:lnTo>
                    <a:pt x="5" y="236"/>
                  </a:lnTo>
                  <a:lnTo>
                    <a:pt x="7" y="236"/>
                  </a:lnTo>
                  <a:lnTo>
                    <a:pt x="8" y="234"/>
                  </a:lnTo>
                  <a:lnTo>
                    <a:pt x="9" y="233"/>
                  </a:lnTo>
                  <a:lnTo>
                    <a:pt x="9" y="233"/>
                  </a:lnTo>
                  <a:lnTo>
                    <a:pt x="12" y="228"/>
                  </a:lnTo>
                  <a:lnTo>
                    <a:pt x="16" y="224"/>
                  </a:lnTo>
                  <a:lnTo>
                    <a:pt x="21" y="220"/>
                  </a:lnTo>
                  <a:lnTo>
                    <a:pt x="26" y="215"/>
                  </a:lnTo>
                  <a:lnTo>
                    <a:pt x="38" y="207"/>
                  </a:lnTo>
                  <a:lnTo>
                    <a:pt x="49" y="201"/>
                  </a:lnTo>
                  <a:lnTo>
                    <a:pt x="49" y="201"/>
                  </a:lnTo>
                  <a:lnTo>
                    <a:pt x="67" y="185"/>
                  </a:lnTo>
                  <a:lnTo>
                    <a:pt x="86" y="171"/>
                  </a:lnTo>
                  <a:lnTo>
                    <a:pt x="104" y="158"/>
                  </a:lnTo>
                  <a:lnTo>
                    <a:pt x="123" y="142"/>
                  </a:lnTo>
                  <a:lnTo>
                    <a:pt x="123" y="142"/>
                  </a:lnTo>
                  <a:lnTo>
                    <a:pt x="141" y="127"/>
                  </a:lnTo>
                  <a:lnTo>
                    <a:pt x="156" y="109"/>
                  </a:lnTo>
                  <a:lnTo>
                    <a:pt x="187" y="74"/>
                  </a:lnTo>
                  <a:lnTo>
                    <a:pt x="187" y="74"/>
                  </a:lnTo>
                  <a:lnTo>
                    <a:pt x="218" y="40"/>
                  </a:lnTo>
                  <a:lnTo>
                    <a:pt x="250" y="7"/>
                  </a:lnTo>
                  <a:lnTo>
                    <a:pt x="250" y="7"/>
                  </a:lnTo>
                  <a:lnTo>
                    <a:pt x="251" y="6"/>
                  </a:lnTo>
                  <a:lnTo>
                    <a:pt x="252" y="4"/>
                  </a:lnTo>
                  <a:lnTo>
                    <a:pt x="251" y="2"/>
                  </a:lnTo>
                  <a:lnTo>
                    <a:pt x="250" y="1"/>
                  </a:lnTo>
                  <a:lnTo>
                    <a:pt x="249" y="0"/>
                  </a:lnTo>
                  <a:lnTo>
                    <a:pt x="247" y="0"/>
                  </a:lnTo>
                  <a:lnTo>
                    <a:pt x="245" y="0"/>
                  </a:lnTo>
                  <a:lnTo>
                    <a:pt x="244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614">
              <a:extLst>
                <a:ext uri="{FF2B5EF4-FFF2-40B4-BE49-F238E27FC236}">
                  <a16:creationId xmlns:a16="http://schemas.microsoft.com/office/drawing/2014/main" id="{71A55332-A5F1-93C0-2530-134B4F300622}"/>
                </a:ext>
              </a:extLst>
            </p:cNvPr>
            <p:cNvSpPr/>
            <p:nvPr/>
          </p:nvSpPr>
          <p:spPr bwMode="auto">
            <a:xfrm>
              <a:off x="2190751" y="4356100"/>
              <a:ext cx="127000" cy="115888"/>
            </a:xfrm>
            <a:custGeom>
              <a:avLst/>
              <a:gdLst/>
              <a:ahLst/>
              <a:cxnLst>
                <a:cxn ang="0">
                  <a:pos x="234" y="1"/>
                </a:cxn>
                <a:cxn ang="0">
                  <a:pos x="234" y="1"/>
                </a:cxn>
                <a:cxn ang="0">
                  <a:pos x="220" y="12"/>
                </a:cxn>
                <a:cxn ang="0">
                  <a:pos x="205" y="23"/>
                </a:cxn>
                <a:cxn ang="0">
                  <a:pos x="191" y="35"/>
                </a:cxn>
                <a:cxn ang="0">
                  <a:pos x="177" y="47"/>
                </a:cxn>
                <a:cxn ang="0">
                  <a:pos x="151" y="73"/>
                </a:cxn>
                <a:cxn ang="0">
                  <a:pos x="126" y="100"/>
                </a:cxn>
                <a:cxn ang="0">
                  <a:pos x="126" y="100"/>
                </a:cxn>
                <a:cxn ang="0">
                  <a:pos x="110" y="114"/>
                </a:cxn>
                <a:cxn ang="0">
                  <a:pos x="96" y="128"/>
                </a:cxn>
                <a:cxn ang="0">
                  <a:pos x="64" y="156"/>
                </a:cxn>
                <a:cxn ang="0">
                  <a:pos x="32" y="182"/>
                </a:cxn>
                <a:cxn ang="0">
                  <a:pos x="16" y="196"/>
                </a:cxn>
                <a:cxn ang="0">
                  <a:pos x="1" y="210"/>
                </a:cxn>
                <a:cxn ang="0">
                  <a:pos x="1" y="210"/>
                </a:cxn>
                <a:cxn ang="0">
                  <a:pos x="0" y="212"/>
                </a:cxn>
                <a:cxn ang="0">
                  <a:pos x="0" y="215"/>
                </a:cxn>
                <a:cxn ang="0">
                  <a:pos x="2" y="217"/>
                </a:cxn>
                <a:cxn ang="0">
                  <a:pos x="5" y="219"/>
                </a:cxn>
                <a:cxn ang="0">
                  <a:pos x="9" y="219"/>
                </a:cxn>
                <a:cxn ang="0">
                  <a:pos x="9" y="219"/>
                </a:cxn>
                <a:cxn ang="0">
                  <a:pos x="12" y="217"/>
                </a:cxn>
                <a:cxn ang="0">
                  <a:pos x="13" y="215"/>
                </a:cxn>
                <a:cxn ang="0">
                  <a:pos x="14" y="213"/>
                </a:cxn>
                <a:cxn ang="0">
                  <a:pos x="13" y="211"/>
                </a:cxn>
                <a:cxn ang="0">
                  <a:pos x="13" y="211"/>
                </a:cxn>
                <a:cxn ang="0">
                  <a:pos x="40" y="188"/>
                </a:cxn>
                <a:cxn ang="0">
                  <a:pos x="67" y="165"/>
                </a:cxn>
                <a:cxn ang="0">
                  <a:pos x="94" y="142"/>
                </a:cxn>
                <a:cxn ang="0">
                  <a:pos x="120" y="118"/>
                </a:cxn>
                <a:cxn ang="0">
                  <a:pos x="120" y="118"/>
                </a:cxn>
                <a:cxn ang="0">
                  <a:pos x="149" y="89"/>
                </a:cxn>
                <a:cxn ang="0">
                  <a:pos x="177" y="62"/>
                </a:cxn>
                <a:cxn ang="0">
                  <a:pos x="192" y="47"/>
                </a:cxn>
                <a:cxn ang="0">
                  <a:pos x="207" y="34"/>
                </a:cxn>
                <a:cxn ang="0">
                  <a:pos x="223" y="21"/>
                </a:cxn>
                <a:cxn ang="0">
                  <a:pos x="239" y="9"/>
                </a:cxn>
                <a:cxn ang="0">
                  <a:pos x="239" y="9"/>
                </a:cxn>
                <a:cxn ang="0">
                  <a:pos x="240" y="8"/>
                </a:cxn>
                <a:cxn ang="0">
                  <a:pos x="241" y="6"/>
                </a:cxn>
                <a:cxn ang="0">
                  <a:pos x="241" y="4"/>
                </a:cxn>
                <a:cxn ang="0">
                  <a:pos x="240" y="2"/>
                </a:cxn>
                <a:cxn ang="0">
                  <a:pos x="239" y="1"/>
                </a:cxn>
                <a:cxn ang="0">
                  <a:pos x="238" y="0"/>
                </a:cxn>
                <a:cxn ang="0">
                  <a:pos x="236" y="0"/>
                </a:cxn>
                <a:cxn ang="0">
                  <a:pos x="234" y="1"/>
                </a:cxn>
                <a:cxn ang="0">
                  <a:pos x="234" y="1"/>
                </a:cxn>
              </a:cxnLst>
              <a:rect l="0" t="0" r="r" b="b"/>
              <a:pathLst>
                <a:path w="241" h="219">
                  <a:moveTo>
                    <a:pt x="234" y="1"/>
                  </a:moveTo>
                  <a:lnTo>
                    <a:pt x="234" y="1"/>
                  </a:lnTo>
                  <a:lnTo>
                    <a:pt x="220" y="12"/>
                  </a:lnTo>
                  <a:lnTo>
                    <a:pt x="205" y="23"/>
                  </a:lnTo>
                  <a:lnTo>
                    <a:pt x="191" y="35"/>
                  </a:lnTo>
                  <a:lnTo>
                    <a:pt x="177" y="47"/>
                  </a:lnTo>
                  <a:lnTo>
                    <a:pt x="151" y="73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10" y="114"/>
                  </a:lnTo>
                  <a:lnTo>
                    <a:pt x="96" y="128"/>
                  </a:lnTo>
                  <a:lnTo>
                    <a:pt x="64" y="156"/>
                  </a:lnTo>
                  <a:lnTo>
                    <a:pt x="32" y="182"/>
                  </a:lnTo>
                  <a:lnTo>
                    <a:pt x="16" y="196"/>
                  </a:lnTo>
                  <a:lnTo>
                    <a:pt x="1" y="210"/>
                  </a:lnTo>
                  <a:lnTo>
                    <a:pt x="1" y="210"/>
                  </a:lnTo>
                  <a:lnTo>
                    <a:pt x="0" y="212"/>
                  </a:lnTo>
                  <a:lnTo>
                    <a:pt x="0" y="215"/>
                  </a:lnTo>
                  <a:lnTo>
                    <a:pt x="2" y="217"/>
                  </a:lnTo>
                  <a:lnTo>
                    <a:pt x="5" y="219"/>
                  </a:lnTo>
                  <a:lnTo>
                    <a:pt x="9" y="219"/>
                  </a:lnTo>
                  <a:lnTo>
                    <a:pt x="9" y="219"/>
                  </a:lnTo>
                  <a:lnTo>
                    <a:pt x="12" y="217"/>
                  </a:lnTo>
                  <a:lnTo>
                    <a:pt x="13" y="215"/>
                  </a:lnTo>
                  <a:lnTo>
                    <a:pt x="14" y="213"/>
                  </a:lnTo>
                  <a:lnTo>
                    <a:pt x="13" y="211"/>
                  </a:lnTo>
                  <a:lnTo>
                    <a:pt x="13" y="211"/>
                  </a:lnTo>
                  <a:lnTo>
                    <a:pt x="40" y="188"/>
                  </a:lnTo>
                  <a:lnTo>
                    <a:pt x="67" y="165"/>
                  </a:lnTo>
                  <a:lnTo>
                    <a:pt x="94" y="14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49" y="89"/>
                  </a:lnTo>
                  <a:lnTo>
                    <a:pt x="177" y="62"/>
                  </a:lnTo>
                  <a:lnTo>
                    <a:pt x="192" y="47"/>
                  </a:lnTo>
                  <a:lnTo>
                    <a:pt x="207" y="34"/>
                  </a:lnTo>
                  <a:lnTo>
                    <a:pt x="223" y="21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0" y="8"/>
                  </a:lnTo>
                  <a:lnTo>
                    <a:pt x="241" y="6"/>
                  </a:lnTo>
                  <a:lnTo>
                    <a:pt x="241" y="4"/>
                  </a:lnTo>
                  <a:lnTo>
                    <a:pt x="240" y="2"/>
                  </a:lnTo>
                  <a:lnTo>
                    <a:pt x="239" y="1"/>
                  </a:lnTo>
                  <a:lnTo>
                    <a:pt x="238" y="0"/>
                  </a:lnTo>
                  <a:lnTo>
                    <a:pt x="236" y="0"/>
                  </a:lnTo>
                  <a:lnTo>
                    <a:pt x="234" y="1"/>
                  </a:lnTo>
                  <a:lnTo>
                    <a:pt x="23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615">
              <a:extLst>
                <a:ext uri="{FF2B5EF4-FFF2-40B4-BE49-F238E27FC236}">
                  <a16:creationId xmlns:a16="http://schemas.microsoft.com/office/drawing/2014/main" id="{E77AF146-C63F-A167-2C7C-B313367CA803}"/>
                </a:ext>
              </a:extLst>
            </p:cNvPr>
            <p:cNvSpPr/>
            <p:nvPr/>
          </p:nvSpPr>
          <p:spPr bwMode="auto">
            <a:xfrm>
              <a:off x="2174876" y="4406900"/>
              <a:ext cx="119063" cy="117475"/>
            </a:xfrm>
            <a:custGeom>
              <a:avLst/>
              <a:gdLst/>
              <a:ahLst/>
              <a:cxnLst>
                <a:cxn ang="0">
                  <a:pos x="216" y="1"/>
                </a:cxn>
                <a:cxn ang="0">
                  <a:pos x="203" y="9"/>
                </a:cxn>
                <a:cxn ang="0">
                  <a:pos x="193" y="19"/>
                </a:cxn>
                <a:cxn ang="0">
                  <a:pos x="173" y="43"/>
                </a:cxn>
                <a:cxn ang="0">
                  <a:pos x="159" y="58"/>
                </a:cxn>
                <a:cxn ang="0">
                  <a:pos x="129" y="91"/>
                </a:cxn>
                <a:cxn ang="0">
                  <a:pos x="48" y="173"/>
                </a:cxn>
                <a:cxn ang="0">
                  <a:pos x="37" y="182"/>
                </a:cxn>
                <a:cxn ang="0">
                  <a:pos x="15" y="200"/>
                </a:cxn>
                <a:cxn ang="0">
                  <a:pos x="5" y="209"/>
                </a:cxn>
                <a:cxn ang="0">
                  <a:pos x="3" y="212"/>
                </a:cxn>
                <a:cxn ang="0">
                  <a:pos x="1" y="216"/>
                </a:cxn>
                <a:cxn ang="0">
                  <a:pos x="1" y="220"/>
                </a:cxn>
                <a:cxn ang="0">
                  <a:pos x="6" y="223"/>
                </a:cxn>
                <a:cxn ang="0">
                  <a:pos x="9" y="221"/>
                </a:cxn>
                <a:cxn ang="0">
                  <a:pos x="11" y="218"/>
                </a:cxn>
                <a:cxn ang="0">
                  <a:pos x="11" y="218"/>
                </a:cxn>
                <a:cxn ang="0">
                  <a:pos x="14" y="216"/>
                </a:cxn>
                <a:cxn ang="0">
                  <a:pos x="14" y="213"/>
                </a:cxn>
                <a:cxn ang="0">
                  <a:pos x="34" y="196"/>
                </a:cxn>
                <a:cxn ang="0">
                  <a:pos x="54" y="179"/>
                </a:cxn>
                <a:cxn ang="0">
                  <a:pos x="113" y="120"/>
                </a:cxn>
                <a:cxn ang="0">
                  <a:pos x="141" y="91"/>
                </a:cxn>
                <a:cxn ang="0">
                  <a:pos x="168" y="63"/>
                </a:cxn>
                <a:cxn ang="0">
                  <a:pos x="189" y="43"/>
                </a:cxn>
                <a:cxn ang="0">
                  <a:pos x="194" y="36"/>
                </a:cxn>
                <a:cxn ang="0">
                  <a:pos x="205" y="1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0" y="1"/>
                </a:cxn>
                <a:cxn ang="0">
                  <a:pos x="216" y="1"/>
                </a:cxn>
              </a:cxnLst>
              <a:rect l="0" t="0" r="r" b="b"/>
              <a:pathLst>
                <a:path w="223" h="223">
                  <a:moveTo>
                    <a:pt x="216" y="1"/>
                  </a:moveTo>
                  <a:lnTo>
                    <a:pt x="216" y="1"/>
                  </a:lnTo>
                  <a:lnTo>
                    <a:pt x="209" y="4"/>
                  </a:lnTo>
                  <a:lnTo>
                    <a:pt x="203" y="9"/>
                  </a:lnTo>
                  <a:lnTo>
                    <a:pt x="198" y="14"/>
                  </a:lnTo>
                  <a:lnTo>
                    <a:pt x="193" y="19"/>
                  </a:lnTo>
                  <a:lnTo>
                    <a:pt x="184" y="31"/>
                  </a:lnTo>
                  <a:lnTo>
                    <a:pt x="173" y="43"/>
                  </a:lnTo>
                  <a:lnTo>
                    <a:pt x="173" y="43"/>
                  </a:lnTo>
                  <a:lnTo>
                    <a:pt x="159" y="58"/>
                  </a:lnTo>
                  <a:lnTo>
                    <a:pt x="143" y="75"/>
                  </a:lnTo>
                  <a:lnTo>
                    <a:pt x="129" y="91"/>
                  </a:lnTo>
                  <a:lnTo>
                    <a:pt x="113" y="107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37" y="182"/>
                  </a:lnTo>
                  <a:lnTo>
                    <a:pt x="27" y="191"/>
                  </a:lnTo>
                  <a:lnTo>
                    <a:pt x="15" y="200"/>
                  </a:lnTo>
                  <a:lnTo>
                    <a:pt x="10" y="204"/>
                  </a:lnTo>
                  <a:lnTo>
                    <a:pt x="5" y="209"/>
                  </a:lnTo>
                  <a:lnTo>
                    <a:pt x="5" y="209"/>
                  </a:lnTo>
                  <a:lnTo>
                    <a:pt x="3" y="212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0" y="219"/>
                  </a:lnTo>
                  <a:lnTo>
                    <a:pt x="1" y="220"/>
                  </a:lnTo>
                  <a:lnTo>
                    <a:pt x="3" y="222"/>
                  </a:lnTo>
                  <a:lnTo>
                    <a:pt x="6" y="223"/>
                  </a:lnTo>
                  <a:lnTo>
                    <a:pt x="8" y="222"/>
                  </a:lnTo>
                  <a:lnTo>
                    <a:pt x="9" y="221"/>
                  </a:lnTo>
                  <a:lnTo>
                    <a:pt x="9" y="221"/>
                  </a:lnTo>
                  <a:lnTo>
                    <a:pt x="11" y="218"/>
                  </a:lnTo>
                  <a:lnTo>
                    <a:pt x="11" y="218"/>
                  </a:lnTo>
                  <a:lnTo>
                    <a:pt x="11" y="218"/>
                  </a:lnTo>
                  <a:lnTo>
                    <a:pt x="12" y="218"/>
                  </a:lnTo>
                  <a:lnTo>
                    <a:pt x="14" y="216"/>
                  </a:lnTo>
                  <a:lnTo>
                    <a:pt x="14" y="213"/>
                  </a:lnTo>
                  <a:lnTo>
                    <a:pt x="14" y="213"/>
                  </a:lnTo>
                  <a:lnTo>
                    <a:pt x="23" y="204"/>
                  </a:lnTo>
                  <a:lnTo>
                    <a:pt x="34" y="196"/>
                  </a:lnTo>
                  <a:lnTo>
                    <a:pt x="45" y="189"/>
                  </a:lnTo>
                  <a:lnTo>
                    <a:pt x="54" y="179"/>
                  </a:lnTo>
                  <a:lnTo>
                    <a:pt x="113" y="120"/>
                  </a:lnTo>
                  <a:lnTo>
                    <a:pt x="113" y="120"/>
                  </a:lnTo>
                  <a:lnTo>
                    <a:pt x="128" y="106"/>
                  </a:lnTo>
                  <a:lnTo>
                    <a:pt x="141" y="91"/>
                  </a:lnTo>
                  <a:lnTo>
                    <a:pt x="168" y="63"/>
                  </a:lnTo>
                  <a:lnTo>
                    <a:pt x="168" y="63"/>
                  </a:lnTo>
                  <a:lnTo>
                    <a:pt x="181" y="49"/>
                  </a:lnTo>
                  <a:lnTo>
                    <a:pt x="189" y="43"/>
                  </a:lnTo>
                  <a:lnTo>
                    <a:pt x="194" y="36"/>
                  </a:lnTo>
                  <a:lnTo>
                    <a:pt x="194" y="36"/>
                  </a:lnTo>
                  <a:lnTo>
                    <a:pt x="199" y="26"/>
                  </a:lnTo>
                  <a:lnTo>
                    <a:pt x="205" y="19"/>
                  </a:lnTo>
                  <a:lnTo>
                    <a:pt x="212" y="13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6"/>
                  </a:lnTo>
                  <a:lnTo>
                    <a:pt x="223" y="5"/>
                  </a:lnTo>
                  <a:lnTo>
                    <a:pt x="223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616">
              <a:extLst>
                <a:ext uri="{FF2B5EF4-FFF2-40B4-BE49-F238E27FC236}">
                  <a16:creationId xmlns:a16="http://schemas.microsoft.com/office/drawing/2014/main" id="{61ED3B81-E429-0CF4-E9FD-D3D3831A6798}"/>
                </a:ext>
              </a:extLst>
            </p:cNvPr>
            <p:cNvSpPr/>
            <p:nvPr/>
          </p:nvSpPr>
          <p:spPr bwMode="auto">
            <a:xfrm>
              <a:off x="2190751" y="4446588"/>
              <a:ext cx="122238" cy="122238"/>
            </a:xfrm>
            <a:custGeom>
              <a:avLst/>
              <a:gdLst/>
              <a:ahLst/>
              <a:cxnLst>
                <a:cxn ang="0">
                  <a:pos x="223" y="2"/>
                </a:cxn>
                <a:cxn ang="0">
                  <a:pos x="223" y="2"/>
                </a:cxn>
                <a:cxn ang="0">
                  <a:pos x="221" y="5"/>
                </a:cxn>
                <a:cxn ang="0">
                  <a:pos x="218" y="8"/>
                </a:cxn>
                <a:cxn ang="0">
                  <a:pos x="211" y="12"/>
                </a:cxn>
                <a:cxn ang="0">
                  <a:pos x="205" y="15"/>
                </a:cxn>
                <a:cxn ang="0">
                  <a:pos x="203" y="18"/>
                </a:cxn>
                <a:cxn ang="0">
                  <a:pos x="200" y="20"/>
                </a:cxn>
                <a:cxn ang="0">
                  <a:pos x="200" y="20"/>
                </a:cxn>
                <a:cxn ang="0">
                  <a:pos x="178" y="50"/>
                </a:cxn>
                <a:cxn ang="0">
                  <a:pos x="178" y="50"/>
                </a:cxn>
                <a:cxn ang="0">
                  <a:pos x="164" y="69"/>
                </a:cxn>
                <a:cxn ang="0">
                  <a:pos x="149" y="87"/>
                </a:cxn>
                <a:cxn ang="0">
                  <a:pos x="133" y="104"/>
                </a:cxn>
                <a:cxn ang="0">
                  <a:pos x="115" y="121"/>
                </a:cxn>
                <a:cxn ang="0">
                  <a:pos x="115" y="121"/>
                </a:cxn>
                <a:cxn ang="0">
                  <a:pos x="86" y="146"/>
                </a:cxn>
                <a:cxn ang="0">
                  <a:pos x="56" y="170"/>
                </a:cxn>
                <a:cxn ang="0">
                  <a:pos x="41" y="183"/>
                </a:cxn>
                <a:cxn ang="0">
                  <a:pos x="27" y="195"/>
                </a:cxn>
                <a:cxn ang="0">
                  <a:pos x="14" y="210"/>
                </a:cxn>
                <a:cxn ang="0">
                  <a:pos x="1" y="224"/>
                </a:cxn>
                <a:cxn ang="0">
                  <a:pos x="1" y="224"/>
                </a:cxn>
                <a:cxn ang="0">
                  <a:pos x="0" y="225"/>
                </a:cxn>
                <a:cxn ang="0">
                  <a:pos x="0" y="227"/>
                </a:cxn>
                <a:cxn ang="0">
                  <a:pos x="2" y="230"/>
                </a:cxn>
                <a:cxn ang="0">
                  <a:pos x="3" y="231"/>
                </a:cxn>
                <a:cxn ang="0">
                  <a:pos x="5" y="232"/>
                </a:cxn>
                <a:cxn ang="0">
                  <a:pos x="6" y="231"/>
                </a:cxn>
                <a:cxn ang="0">
                  <a:pos x="8" y="230"/>
                </a:cxn>
                <a:cxn ang="0">
                  <a:pos x="8" y="230"/>
                </a:cxn>
                <a:cxn ang="0">
                  <a:pos x="21" y="215"/>
                </a:cxn>
                <a:cxn ang="0">
                  <a:pos x="35" y="200"/>
                </a:cxn>
                <a:cxn ang="0">
                  <a:pos x="50" y="187"/>
                </a:cxn>
                <a:cxn ang="0">
                  <a:pos x="66" y="174"/>
                </a:cxn>
                <a:cxn ang="0">
                  <a:pos x="98" y="148"/>
                </a:cxn>
                <a:cxn ang="0">
                  <a:pos x="129" y="122"/>
                </a:cxn>
                <a:cxn ang="0">
                  <a:pos x="129" y="122"/>
                </a:cxn>
                <a:cxn ang="0">
                  <a:pos x="144" y="107"/>
                </a:cxn>
                <a:cxn ang="0">
                  <a:pos x="158" y="93"/>
                </a:cxn>
                <a:cxn ang="0">
                  <a:pos x="170" y="77"/>
                </a:cxn>
                <a:cxn ang="0">
                  <a:pos x="181" y="61"/>
                </a:cxn>
                <a:cxn ang="0">
                  <a:pos x="181" y="61"/>
                </a:cxn>
                <a:cxn ang="0">
                  <a:pos x="189" y="51"/>
                </a:cxn>
                <a:cxn ang="0">
                  <a:pos x="197" y="39"/>
                </a:cxn>
                <a:cxn ang="0">
                  <a:pos x="206" y="29"/>
                </a:cxn>
                <a:cxn ang="0">
                  <a:pos x="211" y="25"/>
                </a:cxn>
                <a:cxn ang="0">
                  <a:pos x="217" y="22"/>
                </a:cxn>
                <a:cxn ang="0">
                  <a:pos x="217" y="22"/>
                </a:cxn>
                <a:cxn ang="0">
                  <a:pos x="222" y="19"/>
                </a:cxn>
                <a:cxn ang="0">
                  <a:pos x="225" y="14"/>
                </a:cxn>
                <a:cxn ang="0">
                  <a:pos x="231" y="7"/>
                </a:cxn>
                <a:cxn ang="0">
                  <a:pos x="231" y="7"/>
                </a:cxn>
                <a:cxn ang="0">
                  <a:pos x="232" y="5"/>
                </a:cxn>
                <a:cxn ang="0">
                  <a:pos x="232" y="3"/>
                </a:cxn>
                <a:cxn ang="0">
                  <a:pos x="231" y="2"/>
                </a:cxn>
                <a:cxn ang="0">
                  <a:pos x="230" y="1"/>
                </a:cxn>
                <a:cxn ang="0">
                  <a:pos x="228" y="0"/>
                </a:cxn>
                <a:cxn ang="0">
                  <a:pos x="226" y="0"/>
                </a:cxn>
                <a:cxn ang="0">
                  <a:pos x="225" y="0"/>
                </a:cxn>
                <a:cxn ang="0">
                  <a:pos x="223" y="2"/>
                </a:cxn>
                <a:cxn ang="0">
                  <a:pos x="223" y="2"/>
                </a:cxn>
              </a:cxnLst>
              <a:rect l="0" t="0" r="r" b="b"/>
              <a:pathLst>
                <a:path w="232" h="232">
                  <a:moveTo>
                    <a:pt x="223" y="2"/>
                  </a:moveTo>
                  <a:lnTo>
                    <a:pt x="223" y="2"/>
                  </a:lnTo>
                  <a:lnTo>
                    <a:pt x="221" y="5"/>
                  </a:lnTo>
                  <a:lnTo>
                    <a:pt x="218" y="8"/>
                  </a:lnTo>
                  <a:lnTo>
                    <a:pt x="211" y="12"/>
                  </a:lnTo>
                  <a:lnTo>
                    <a:pt x="205" y="15"/>
                  </a:lnTo>
                  <a:lnTo>
                    <a:pt x="203" y="18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178" y="50"/>
                  </a:lnTo>
                  <a:lnTo>
                    <a:pt x="178" y="50"/>
                  </a:lnTo>
                  <a:lnTo>
                    <a:pt x="164" y="69"/>
                  </a:lnTo>
                  <a:lnTo>
                    <a:pt x="149" y="87"/>
                  </a:lnTo>
                  <a:lnTo>
                    <a:pt x="133" y="104"/>
                  </a:lnTo>
                  <a:lnTo>
                    <a:pt x="115" y="121"/>
                  </a:lnTo>
                  <a:lnTo>
                    <a:pt x="115" y="121"/>
                  </a:lnTo>
                  <a:lnTo>
                    <a:pt x="86" y="146"/>
                  </a:lnTo>
                  <a:lnTo>
                    <a:pt x="56" y="170"/>
                  </a:lnTo>
                  <a:lnTo>
                    <a:pt x="41" y="183"/>
                  </a:lnTo>
                  <a:lnTo>
                    <a:pt x="27" y="195"/>
                  </a:lnTo>
                  <a:lnTo>
                    <a:pt x="14" y="210"/>
                  </a:lnTo>
                  <a:lnTo>
                    <a:pt x="1" y="224"/>
                  </a:lnTo>
                  <a:lnTo>
                    <a:pt x="1" y="224"/>
                  </a:lnTo>
                  <a:lnTo>
                    <a:pt x="0" y="225"/>
                  </a:lnTo>
                  <a:lnTo>
                    <a:pt x="0" y="227"/>
                  </a:lnTo>
                  <a:lnTo>
                    <a:pt x="2" y="230"/>
                  </a:lnTo>
                  <a:lnTo>
                    <a:pt x="3" y="231"/>
                  </a:lnTo>
                  <a:lnTo>
                    <a:pt x="5" y="23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21" y="215"/>
                  </a:lnTo>
                  <a:lnTo>
                    <a:pt x="35" y="200"/>
                  </a:lnTo>
                  <a:lnTo>
                    <a:pt x="50" y="187"/>
                  </a:lnTo>
                  <a:lnTo>
                    <a:pt x="66" y="174"/>
                  </a:lnTo>
                  <a:lnTo>
                    <a:pt x="98" y="148"/>
                  </a:lnTo>
                  <a:lnTo>
                    <a:pt x="129" y="122"/>
                  </a:lnTo>
                  <a:lnTo>
                    <a:pt x="129" y="122"/>
                  </a:lnTo>
                  <a:lnTo>
                    <a:pt x="144" y="107"/>
                  </a:lnTo>
                  <a:lnTo>
                    <a:pt x="158" y="93"/>
                  </a:lnTo>
                  <a:lnTo>
                    <a:pt x="170" y="77"/>
                  </a:lnTo>
                  <a:lnTo>
                    <a:pt x="181" y="61"/>
                  </a:lnTo>
                  <a:lnTo>
                    <a:pt x="181" y="61"/>
                  </a:lnTo>
                  <a:lnTo>
                    <a:pt x="189" y="51"/>
                  </a:lnTo>
                  <a:lnTo>
                    <a:pt x="197" y="39"/>
                  </a:lnTo>
                  <a:lnTo>
                    <a:pt x="206" y="29"/>
                  </a:lnTo>
                  <a:lnTo>
                    <a:pt x="211" y="25"/>
                  </a:lnTo>
                  <a:lnTo>
                    <a:pt x="217" y="22"/>
                  </a:lnTo>
                  <a:lnTo>
                    <a:pt x="217" y="22"/>
                  </a:lnTo>
                  <a:lnTo>
                    <a:pt x="222" y="19"/>
                  </a:lnTo>
                  <a:lnTo>
                    <a:pt x="225" y="14"/>
                  </a:lnTo>
                  <a:lnTo>
                    <a:pt x="231" y="7"/>
                  </a:lnTo>
                  <a:lnTo>
                    <a:pt x="231" y="7"/>
                  </a:lnTo>
                  <a:lnTo>
                    <a:pt x="232" y="5"/>
                  </a:lnTo>
                  <a:lnTo>
                    <a:pt x="232" y="3"/>
                  </a:lnTo>
                  <a:lnTo>
                    <a:pt x="231" y="2"/>
                  </a:lnTo>
                  <a:lnTo>
                    <a:pt x="230" y="1"/>
                  </a:lnTo>
                  <a:lnTo>
                    <a:pt x="228" y="0"/>
                  </a:lnTo>
                  <a:lnTo>
                    <a:pt x="226" y="0"/>
                  </a:lnTo>
                  <a:lnTo>
                    <a:pt x="225" y="0"/>
                  </a:lnTo>
                  <a:lnTo>
                    <a:pt x="223" y="2"/>
                  </a:lnTo>
                  <a:lnTo>
                    <a:pt x="22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617">
              <a:extLst>
                <a:ext uri="{FF2B5EF4-FFF2-40B4-BE49-F238E27FC236}">
                  <a16:creationId xmlns:a16="http://schemas.microsoft.com/office/drawing/2014/main" id="{4B1EF875-4AB9-2323-AFB7-E24769916E90}"/>
                </a:ext>
              </a:extLst>
            </p:cNvPr>
            <p:cNvSpPr/>
            <p:nvPr/>
          </p:nvSpPr>
          <p:spPr bwMode="auto">
            <a:xfrm>
              <a:off x="2200276" y="4495800"/>
              <a:ext cx="103188" cy="106363"/>
            </a:xfrm>
            <a:custGeom>
              <a:avLst/>
              <a:gdLst/>
              <a:ahLst/>
              <a:cxnLst>
                <a:cxn ang="0">
                  <a:pos x="185" y="4"/>
                </a:cxn>
                <a:cxn ang="0">
                  <a:pos x="180" y="15"/>
                </a:cxn>
                <a:cxn ang="0">
                  <a:pos x="172" y="26"/>
                </a:cxn>
                <a:cxn ang="0">
                  <a:pos x="152" y="46"/>
                </a:cxn>
                <a:cxn ang="0">
                  <a:pos x="141" y="60"/>
                </a:cxn>
                <a:cxn ang="0">
                  <a:pos x="116" y="85"/>
                </a:cxn>
                <a:cxn ang="0">
                  <a:pos x="102" y="96"/>
                </a:cxn>
                <a:cxn ang="0">
                  <a:pos x="76" y="122"/>
                </a:cxn>
                <a:cxn ang="0">
                  <a:pos x="49" y="149"/>
                </a:cxn>
                <a:cxn ang="0">
                  <a:pos x="36" y="160"/>
                </a:cxn>
                <a:cxn ang="0">
                  <a:pos x="13" y="181"/>
                </a:cxn>
                <a:cxn ang="0">
                  <a:pos x="1" y="191"/>
                </a:cxn>
                <a:cxn ang="0">
                  <a:pos x="0" y="197"/>
                </a:cxn>
                <a:cxn ang="0">
                  <a:pos x="4" y="199"/>
                </a:cxn>
                <a:cxn ang="0">
                  <a:pos x="5" y="199"/>
                </a:cxn>
                <a:cxn ang="0">
                  <a:pos x="15" y="194"/>
                </a:cxn>
                <a:cxn ang="0">
                  <a:pos x="17" y="193"/>
                </a:cxn>
                <a:cxn ang="0">
                  <a:pos x="18" y="190"/>
                </a:cxn>
                <a:cxn ang="0">
                  <a:pos x="18" y="188"/>
                </a:cxn>
                <a:cxn ang="0">
                  <a:pos x="55" y="156"/>
                </a:cxn>
                <a:cxn ang="0">
                  <a:pos x="70" y="142"/>
                </a:cxn>
                <a:cxn ang="0">
                  <a:pos x="99" y="112"/>
                </a:cxn>
                <a:cxn ang="0">
                  <a:pos x="115" y="98"/>
                </a:cxn>
                <a:cxn ang="0">
                  <a:pos x="142" y="73"/>
                </a:cxn>
                <a:cxn ang="0">
                  <a:pos x="164" y="45"/>
                </a:cxn>
                <a:cxn ang="0">
                  <a:pos x="169" y="40"/>
                </a:cxn>
                <a:cxn ang="0">
                  <a:pos x="182" y="27"/>
                </a:cxn>
                <a:cxn ang="0">
                  <a:pos x="189" y="18"/>
                </a:cxn>
                <a:cxn ang="0">
                  <a:pos x="193" y="6"/>
                </a:cxn>
                <a:cxn ang="0">
                  <a:pos x="193" y="4"/>
                </a:cxn>
                <a:cxn ang="0">
                  <a:pos x="190" y="1"/>
                </a:cxn>
                <a:cxn ang="0">
                  <a:pos x="187" y="1"/>
                </a:cxn>
                <a:cxn ang="0">
                  <a:pos x="185" y="4"/>
                </a:cxn>
              </a:cxnLst>
              <a:rect l="0" t="0" r="r" b="b"/>
              <a:pathLst>
                <a:path w="193" h="199">
                  <a:moveTo>
                    <a:pt x="185" y="4"/>
                  </a:moveTo>
                  <a:lnTo>
                    <a:pt x="185" y="4"/>
                  </a:lnTo>
                  <a:lnTo>
                    <a:pt x="183" y="9"/>
                  </a:lnTo>
                  <a:lnTo>
                    <a:pt x="180" y="15"/>
                  </a:lnTo>
                  <a:lnTo>
                    <a:pt x="176" y="21"/>
                  </a:lnTo>
                  <a:lnTo>
                    <a:pt x="172" y="26"/>
                  </a:lnTo>
                  <a:lnTo>
                    <a:pt x="161" y="36"/>
                  </a:lnTo>
                  <a:lnTo>
                    <a:pt x="152" y="46"/>
                  </a:lnTo>
                  <a:lnTo>
                    <a:pt x="152" y="46"/>
                  </a:lnTo>
                  <a:lnTo>
                    <a:pt x="141" y="60"/>
                  </a:lnTo>
                  <a:lnTo>
                    <a:pt x="128" y="72"/>
                  </a:lnTo>
                  <a:lnTo>
                    <a:pt x="116" y="85"/>
                  </a:lnTo>
                  <a:lnTo>
                    <a:pt x="102" y="96"/>
                  </a:lnTo>
                  <a:lnTo>
                    <a:pt x="102" y="96"/>
                  </a:lnTo>
                  <a:lnTo>
                    <a:pt x="88" y="108"/>
                  </a:lnTo>
                  <a:lnTo>
                    <a:pt x="76" y="122"/>
                  </a:lnTo>
                  <a:lnTo>
                    <a:pt x="62" y="136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36" y="160"/>
                  </a:lnTo>
                  <a:lnTo>
                    <a:pt x="24" y="170"/>
                  </a:lnTo>
                  <a:lnTo>
                    <a:pt x="13" y="181"/>
                  </a:lnTo>
                  <a:lnTo>
                    <a:pt x="1" y="191"/>
                  </a:lnTo>
                  <a:lnTo>
                    <a:pt x="1" y="191"/>
                  </a:lnTo>
                  <a:lnTo>
                    <a:pt x="0" y="194"/>
                  </a:lnTo>
                  <a:lnTo>
                    <a:pt x="0" y="197"/>
                  </a:lnTo>
                  <a:lnTo>
                    <a:pt x="2" y="199"/>
                  </a:lnTo>
                  <a:lnTo>
                    <a:pt x="4" y="199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11" y="197"/>
                  </a:lnTo>
                  <a:lnTo>
                    <a:pt x="15" y="194"/>
                  </a:lnTo>
                  <a:lnTo>
                    <a:pt x="15" y="194"/>
                  </a:lnTo>
                  <a:lnTo>
                    <a:pt x="17" y="193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8"/>
                  </a:lnTo>
                  <a:lnTo>
                    <a:pt x="36" y="172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70" y="142"/>
                  </a:lnTo>
                  <a:lnTo>
                    <a:pt x="85" y="126"/>
                  </a:lnTo>
                  <a:lnTo>
                    <a:pt x="99" y="112"/>
                  </a:lnTo>
                  <a:lnTo>
                    <a:pt x="115" y="98"/>
                  </a:lnTo>
                  <a:lnTo>
                    <a:pt x="115" y="98"/>
                  </a:lnTo>
                  <a:lnTo>
                    <a:pt x="128" y="86"/>
                  </a:lnTo>
                  <a:lnTo>
                    <a:pt x="142" y="73"/>
                  </a:lnTo>
                  <a:lnTo>
                    <a:pt x="154" y="60"/>
                  </a:lnTo>
                  <a:lnTo>
                    <a:pt x="164" y="45"/>
                  </a:lnTo>
                  <a:lnTo>
                    <a:pt x="164" y="45"/>
                  </a:lnTo>
                  <a:lnTo>
                    <a:pt x="169" y="40"/>
                  </a:lnTo>
                  <a:lnTo>
                    <a:pt x="173" y="36"/>
                  </a:lnTo>
                  <a:lnTo>
                    <a:pt x="182" y="27"/>
                  </a:lnTo>
                  <a:lnTo>
                    <a:pt x="186" y="23"/>
                  </a:lnTo>
                  <a:lnTo>
                    <a:pt x="189" y="18"/>
                  </a:lnTo>
                  <a:lnTo>
                    <a:pt x="192" y="12"/>
                  </a:lnTo>
                  <a:lnTo>
                    <a:pt x="193" y="6"/>
                  </a:lnTo>
                  <a:lnTo>
                    <a:pt x="193" y="6"/>
                  </a:lnTo>
                  <a:lnTo>
                    <a:pt x="193" y="4"/>
                  </a:lnTo>
                  <a:lnTo>
                    <a:pt x="193" y="3"/>
                  </a:lnTo>
                  <a:lnTo>
                    <a:pt x="190" y="1"/>
                  </a:lnTo>
                  <a:lnTo>
                    <a:pt x="188" y="0"/>
                  </a:lnTo>
                  <a:lnTo>
                    <a:pt x="187" y="1"/>
                  </a:lnTo>
                  <a:lnTo>
                    <a:pt x="185" y="2"/>
                  </a:lnTo>
                  <a:lnTo>
                    <a:pt x="185" y="4"/>
                  </a:lnTo>
                  <a:lnTo>
                    <a:pt x="18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618">
              <a:extLst>
                <a:ext uri="{FF2B5EF4-FFF2-40B4-BE49-F238E27FC236}">
                  <a16:creationId xmlns:a16="http://schemas.microsoft.com/office/drawing/2014/main" id="{70A984A2-E5D5-7085-6F9F-F4FE5620783D}"/>
                </a:ext>
              </a:extLst>
            </p:cNvPr>
            <p:cNvSpPr/>
            <p:nvPr/>
          </p:nvSpPr>
          <p:spPr bwMode="auto">
            <a:xfrm>
              <a:off x="2235201" y="4533900"/>
              <a:ext cx="73025" cy="82550"/>
            </a:xfrm>
            <a:custGeom>
              <a:avLst/>
              <a:gdLst/>
              <a:ahLst/>
              <a:cxnLst>
                <a:cxn ang="0">
                  <a:pos x="128" y="4"/>
                </a:cxn>
                <a:cxn ang="0">
                  <a:pos x="128" y="4"/>
                </a:cxn>
                <a:cxn ang="0">
                  <a:pos x="126" y="10"/>
                </a:cxn>
                <a:cxn ang="0">
                  <a:pos x="122" y="14"/>
                </a:cxn>
                <a:cxn ang="0">
                  <a:pos x="114" y="24"/>
                </a:cxn>
                <a:cxn ang="0">
                  <a:pos x="104" y="33"/>
                </a:cxn>
                <a:cxn ang="0">
                  <a:pos x="95" y="42"/>
                </a:cxn>
                <a:cxn ang="0">
                  <a:pos x="95" y="42"/>
                </a:cxn>
                <a:cxn ang="0">
                  <a:pos x="78" y="62"/>
                </a:cxn>
                <a:cxn ang="0">
                  <a:pos x="59" y="83"/>
                </a:cxn>
                <a:cxn ang="0">
                  <a:pos x="59" y="83"/>
                </a:cxn>
                <a:cxn ang="0">
                  <a:pos x="50" y="94"/>
                </a:cxn>
                <a:cxn ang="0">
                  <a:pos x="42" y="106"/>
                </a:cxn>
                <a:cxn ang="0">
                  <a:pos x="32" y="116"/>
                </a:cxn>
                <a:cxn ang="0">
                  <a:pos x="27" y="121"/>
                </a:cxn>
                <a:cxn ang="0">
                  <a:pos x="22" y="126"/>
                </a:cxn>
                <a:cxn ang="0">
                  <a:pos x="22" y="126"/>
                </a:cxn>
                <a:cxn ang="0">
                  <a:pos x="16" y="131"/>
                </a:cxn>
                <a:cxn ang="0">
                  <a:pos x="10" y="137"/>
                </a:cxn>
                <a:cxn ang="0">
                  <a:pos x="4" y="143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0" y="152"/>
                </a:cxn>
                <a:cxn ang="0">
                  <a:pos x="0" y="154"/>
                </a:cxn>
                <a:cxn ang="0">
                  <a:pos x="2" y="156"/>
                </a:cxn>
                <a:cxn ang="0">
                  <a:pos x="4" y="157"/>
                </a:cxn>
                <a:cxn ang="0">
                  <a:pos x="7" y="157"/>
                </a:cxn>
                <a:cxn ang="0">
                  <a:pos x="8" y="156"/>
                </a:cxn>
                <a:cxn ang="0">
                  <a:pos x="9" y="154"/>
                </a:cxn>
                <a:cxn ang="0">
                  <a:pos x="9" y="154"/>
                </a:cxn>
                <a:cxn ang="0">
                  <a:pos x="12" y="150"/>
                </a:cxn>
                <a:cxn ang="0">
                  <a:pos x="15" y="145"/>
                </a:cxn>
                <a:cxn ang="0">
                  <a:pos x="23" y="137"/>
                </a:cxn>
                <a:cxn ang="0">
                  <a:pos x="42" y="122"/>
                </a:cxn>
                <a:cxn ang="0">
                  <a:pos x="42" y="122"/>
                </a:cxn>
                <a:cxn ang="0">
                  <a:pos x="44" y="119"/>
                </a:cxn>
                <a:cxn ang="0">
                  <a:pos x="47" y="115"/>
                </a:cxn>
                <a:cxn ang="0">
                  <a:pos x="51" y="108"/>
                </a:cxn>
                <a:cxn ang="0">
                  <a:pos x="51" y="108"/>
                </a:cxn>
                <a:cxn ang="0">
                  <a:pos x="63" y="92"/>
                </a:cxn>
                <a:cxn ang="0">
                  <a:pos x="77" y="78"/>
                </a:cxn>
                <a:cxn ang="0">
                  <a:pos x="77" y="78"/>
                </a:cxn>
                <a:cxn ang="0">
                  <a:pos x="94" y="58"/>
                </a:cxn>
                <a:cxn ang="0">
                  <a:pos x="113" y="37"/>
                </a:cxn>
                <a:cxn ang="0">
                  <a:pos x="113" y="37"/>
                </a:cxn>
                <a:cxn ang="0">
                  <a:pos x="126" y="23"/>
                </a:cxn>
                <a:cxn ang="0">
                  <a:pos x="133" y="16"/>
                </a:cxn>
                <a:cxn ang="0">
                  <a:pos x="136" y="12"/>
                </a:cxn>
                <a:cxn ang="0">
                  <a:pos x="138" y="6"/>
                </a:cxn>
                <a:cxn ang="0">
                  <a:pos x="138" y="6"/>
                </a:cxn>
                <a:cxn ang="0">
                  <a:pos x="138" y="4"/>
                </a:cxn>
                <a:cxn ang="0">
                  <a:pos x="137" y="3"/>
                </a:cxn>
                <a:cxn ang="0">
                  <a:pos x="136" y="1"/>
                </a:cxn>
                <a:cxn ang="0">
                  <a:pos x="134" y="1"/>
                </a:cxn>
                <a:cxn ang="0">
                  <a:pos x="133" y="0"/>
                </a:cxn>
                <a:cxn ang="0">
                  <a:pos x="130" y="1"/>
                </a:cxn>
                <a:cxn ang="0">
                  <a:pos x="129" y="2"/>
                </a:cxn>
                <a:cxn ang="0">
                  <a:pos x="128" y="4"/>
                </a:cxn>
                <a:cxn ang="0">
                  <a:pos x="128" y="4"/>
                </a:cxn>
              </a:cxnLst>
              <a:rect l="0" t="0" r="r" b="b"/>
              <a:pathLst>
                <a:path w="138" h="157">
                  <a:moveTo>
                    <a:pt x="128" y="4"/>
                  </a:moveTo>
                  <a:lnTo>
                    <a:pt x="128" y="4"/>
                  </a:lnTo>
                  <a:lnTo>
                    <a:pt x="126" y="10"/>
                  </a:lnTo>
                  <a:lnTo>
                    <a:pt x="122" y="14"/>
                  </a:lnTo>
                  <a:lnTo>
                    <a:pt x="114" y="24"/>
                  </a:lnTo>
                  <a:lnTo>
                    <a:pt x="104" y="33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78" y="62"/>
                  </a:lnTo>
                  <a:lnTo>
                    <a:pt x="59" y="83"/>
                  </a:lnTo>
                  <a:lnTo>
                    <a:pt x="59" y="83"/>
                  </a:lnTo>
                  <a:lnTo>
                    <a:pt x="50" y="94"/>
                  </a:lnTo>
                  <a:lnTo>
                    <a:pt x="42" y="106"/>
                  </a:lnTo>
                  <a:lnTo>
                    <a:pt x="32" y="116"/>
                  </a:lnTo>
                  <a:lnTo>
                    <a:pt x="27" y="121"/>
                  </a:lnTo>
                  <a:lnTo>
                    <a:pt x="22" y="126"/>
                  </a:lnTo>
                  <a:lnTo>
                    <a:pt x="22" y="126"/>
                  </a:lnTo>
                  <a:lnTo>
                    <a:pt x="16" y="131"/>
                  </a:lnTo>
                  <a:lnTo>
                    <a:pt x="10" y="137"/>
                  </a:lnTo>
                  <a:lnTo>
                    <a:pt x="4" y="143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2"/>
                  </a:lnTo>
                  <a:lnTo>
                    <a:pt x="0" y="154"/>
                  </a:lnTo>
                  <a:lnTo>
                    <a:pt x="2" y="156"/>
                  </a:lnTo>
                  <a:lnTo>
                    <a:pt x="4" y="157"/>
                  </a:lnTo>
                  <a:lnTo>
                    <a:pt x="7" y="157"/>
                  </a:lnTo>
                  <a:lnTo>
                    <a:pt x="8" y="156"/>
                  </a:lnTo>
                  <a:lnTo>
                    <a:pt x="9" y="154"/>
                  </a:lnTo>
                  <a:lnTo>
                    <a:pt x="9" y="154"/>
                  </a:lnTo>
                  <a:lnTo>
                    <a:pt x="12" y="150"/>
                  </a:lnTo>
                  <a:lnTo>
                    <a:pt x="15" y="145"/>
                  </a:lnTo>
                  <a:lnTo>
                    <a:pt x="23" y="137"/>
                  </a:lnTo>
                  <a:lnTo>
                    <a:pt x="42" y="122"/>
                  </a:lnTo>
                  <a:lnTo>
                    <a:pt x="42" y="122"/>
                  </a:lnTo>
                  <a:lnTo>
                    <a:pt x="44" y="119"/>
                  </a:lnTo>
                  <a:lnTo>
                    <a:pt x="47" y="115"/>
                  </a:lnTo>
                  <a:lnTo>
                    <a:pt x="51" y="108"/>
                  </a:lnTo>
                  <a:lnTo>
                    <a:pt x="51" y="108"/>
                  </a:lnTo>
                  <a:lnTo>
                    <a:pt x="63" y="92"/>
                  </a:lnTo>
                  <a:lnTo>
                    <a:pt x="77" y="78"/>
                  </a:lnTo>
                  <a:lnTo>
                    <a:pt x="77" y="78"/>
                  </a:lnTo>
                  <a:lnTo>
                    <a:pt x="94" y="58"/>
                  </a:lnTo>
                  <a:lnTo>
                    <a:pt x="113" y="37"/>
                  </a:lnTo>
                  <a:lnTo>
                    <a:pt x="113" y="37"/>
                  </a:lnTo>
                  <a:lnTo>
                    <a:pt x="126" y="23"/>
                  </a:lnTo>
                  <a:lnTo>
                    <a:pt x="133" y="16"/>
                  </a:lnTo>
                  <a:lnTo>
                    <a:pt x="136" y="12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8" y="4"/>
                  </a:lnTo>
                  <a:lnTo>
                    <a:pt x="137" y="3"/>
                  </a:lnTo>
                  <a:lnTo>
                    <a:pt x="136" y="1"/>
                  </a:lnTo>
                  <a:lnTo>
                    <a:pt x="134" y="1"/>
                  </a:lnTo>
                  <a:lnTo>
                    <a:pt x="133" y="0"/>
                  </a:lnTo>
                  <a:lnTo>
                    <a:pt x="130" y="1"/>
                  </a:lnTo>
                  <a:lnTo>
                    <a:pt x="129" y="2"/>
                  </a:lnTo>
                  <a:lnTo>
                    <a:pt x="128" y="4"/>
                  </a:lnTo>
                  <a:lnTo>
                    <a:pt x="12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619">
              <a:extLst>
                <a:ext uri="{FF2B5EF4-FFF2-40B4-BE49-F238E27FC236}">
                  <a16:creationId xmlns:a16="http://schemas.microsoft.com/office/drawing/2014/main" id="{F8DC3999-A872-E638-F24F-C12A45AD4E92}"/>
                </a:ext>
              </a:extLst>
            </p:cNvPr>
            <p:cNvSpPr/>
            <p:nvPr/>
          </p:nvSpPr>
          <p:spPr bwMode="auto">
            <a:xfrm>
              <a:off x="2265363" y="4567238"/>
              <a:ext cx="55563" cy="61913"/>
            </a:xfrm>
            <a:custGeom>
              <a:avLst/>
              <a:gdLst/>
              <a:ahLst/>
              <a:cxnLst>
                <a:cxn ang="0">
                  <a:pos x="96" y="1"/>
                </a:cxn>
                <a:cxn ang="0">
                  <a:pos x="96" y="1"/>
                </a:cxn>
                <a:cxn ang="0">
                  <a:pos x="70" y="27"/>
                </a:cxn>
                <a:cxn ang="0">
                  <a:pos x="44" y="53"/>
                </a:cxn>
                <a:cxn ang="0">
                  <a:pos x="31" y="66"/>
                </a:cxn>
                <a:cxn ang="0">
                  <a:pos x="19" y="81"/>
                </a:cxn>
                <a:cxn ang="0">
                  <a:pos x="8" y="95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3" y="118"/>
                </a:cxn>
                <a:cxn ang="0">
                  <a:pos x="4" y="119"/>
                </a:cxn>
                <a:cxn ang="0">
                  <a:pos x="6" y="119"/>
                </a:cxn>
                <a:cxn ang="0">
                  <a:pos x="7" y="118"/>
                </a:cxn>
                <a:cxn ang="0">
                  <a:pos x="8" y="116"/>
                </a:cxn>
                <a:cxn ang="0">
                  <a:pos x="8" y="116"/>
                </a:cxn>
                <a:cxn ang="0">
                  <a:pos x="17" y="100"/>
                </a:cxn>
                <a:cxn ang="0">
                  <a:pos x="27" y="86"/>
                </a:cxn>
                <a:cxn ang="0">
                  <a:pos x="38" y="72"/>
                </a:cxn>
                <a:cxn ang="0">
                  <a:pos x="51" y="58"/>
                </a:cxn>
                <a:cxn ang="0">
                  <a:pos x="77" y="33"/>
                </a:cxn>
                <a:cxn ang="0">
                  <a:pos x="102" y="9"/>
                </a:cxn>
                <a:cxn ang="0">
                  <a:pos x="102" y="9"/>
                </a:cxn>
                <a:cxn ang="0">
                  <a:pos x="103" y="6"/>
                </a:cxn>
                <a:cxn ang="0">
                  <a:pos x="104" y="4"/>
                </a:cxn>
                <a:cxn ang="0">
                  <a:pos x="103" y="3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8" y="0"/>
                </a:cxn>
                <a:cxn ang="0">
                  <a:pos x="96" y="1"/>
                </a:cxn>
                <a:cxn ang="0">
                  <a:pos x="96" y="1"/>
                </a:cxn>
              </a:cxnLst>
              <a:rect l="0" t="0" r="r" b="b"/>
              <a:pathLst>
                <a:path w="104" h="119">
                  <a:moveTo>
                    <a:pt x="96" y="1"/>
                  </a:moveTo>
                  <a:lnTo>
                    <a:pt x="96" y="1"/>
                  </a:lnTo>
                  <a:lnTo>
                    <a:pt x="70" y="27"/>
                  </a:lnTo>
                  <a:lnTo>
                    <a:pt x="44" y="53"/>
                  </a:lnTo>
                  <a:lnTo>
                    <a:pt x="31" y="66"/>
                  </a:lnTo>
                  <a:lnTo>
                    <a:pt x="19" y="81"/>
                  </a:lnTo>
                  <a:lnTo>
                    <a:pt x="8" y="95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3" y="118"/>
                  </a:lnTo>
                  <a:lnTo>
                    <a:pt x="4" y="119"/>
                  </a:lnTo>
                  <a:lnTo>
                    <a:pt x="6" y="119"/>
                  </a:lnTo>
                  <a:lnTo>
                    <a:pt x="7" y="118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7" y="100"/>
                  </a:lnTo>
                  <a:lnTo>
                    <a:pt x="27" y="86"/>
                  </a:lnTo>
                  <a:lnTo>
                    <a:pt x="38" y="72"/>
                  </a:lnTo>
                  <a:lnTo>
                    <a:pt x="51" y="58"/>
                  </a:lnTo>
                  <a:lnTo>
                    <a:pt x="77" y="33"/>
                  </a:lnTo>
                  <a:lnTo>
                    <a:pt x="102" y="9"/>
                  </a:lnTo>
                  <a:lnTo>
                    <a:pt x="102" y="9"/>
                  </a:lnTo>
                  <a:lnTo>
                    <a:pt x="103" y="6"/>
                  </a:lnTo>
                  <a:lnTo>
                    <a:pt x="104" y="4"/>
                  </a:lnTo>
                  <a:lnTo>
                    <a:pt x="103" y="3"/>
                  </a:lnTo>
                  <a:lnTo>
                    <a:pt x="102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8" y="0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620">
              <a:extLst>
                <a:ext uri="{FF2B5EF4-FFF2-40B4-BE49-F238E27FC236}">
                  <a16:creationId xmlns:a16="http://schemas.microsoft.com/office/drawing/2014/main" id="{AF39FC5F-C1C2-D0AF-C8E8-E1AAD046458A}"/>
                </a:ext>
              </a:extLst>
            </p:cNvPr>
            <p:cNvSpPr/>
            <p:nvPr/>
          </p:nvSpPr>
          <p:spPr bwMode="auto">
            <a:xfrm>
              <a:off x="2359026" y="4152900"/>
              <a:ext cx="84138" cy="90488"/>
            </a:xfrm>
            <a:custGeom>
              <a:avLst/>
              <a:gdLst/>
              <a:ahLst/>
              <a:cxnLst>
                <a:cxn ang="0">
                  <a:pos x="154" y="1"/>
                </a:cxn>
                <a:cxn ang="0">
                  <a:pos x="154" y="1"/>
                </a:cxn>
                <a:cxn ang="0">
                  <a:pos x="142" y="10"/>
                </a:cxn>
                <a:cxn ang="0">
                  <a:pos x="132" y="18"/>
                </a:cxn>
                <a:cxn ang="0">
                  <a:pos x="112" y="36"/>
                </a:cxn>
                <a:cxn ang="0">
                  <a:pos x="93" y="56"/>
                </a:cxn>
                <a:cxn ang="0">
                  <a:pos x="75" y="76"/>
                </a:cxn>
                <a:cxn ang="0">
                  <a:pos x="75" y="76"/>
                </a:cxn>
                <a:cxn ang="0">
                  <a:pos x="52" y="100"/>
                </a:cxn>
                <a:cxn ang="0">
                  <a:pos x="29" y="125"/>
                </a:cxn>
                <a:cxn ang="0">
                  <a:pos x="29" y="125"/>
                </a:cxn>
                <a:cxn ang="0">
                  <a:pos x="20" y="135"/>
                </a:cxn>
                <a:cxn ang="0">
                  <a:pos x="12" y="144"/>
                </a:cxn>
                <a:cxn ang="0">
                  <a:pos x="6" y="153"/>
                </a:cxn>
                <a:cxn ang="0">
                  <a:pos x="0" y="165"/>
                </a:cxn>
                <a:cxn ang="0">
                  <a:pos x="0" y="165"/>
                </a:cxn>
                <a:cxn ang="0">
                  <a:pos x="0" y="167"/>
                </a:cxn>
                <a:cxn ang="0">
                  <a:pos x="0" y="170"/>
                </a:cxn>
                <a:cxn ang="0">
                  <a:pos x="2" y="171"/>
                </a:cxn>
                <a:cxn ang="0">
                  <a:pos x="4" y="172"/>
                </a:cxn>
                <a:cxn ang="0">
                  <a:pos x="4" y="172"/>
                </a:cxn>
                <a:cxn ang="0">
                  <a:pos x="9" y="172"/>
                </a:cxn>
                <a:cxn ang="0">
                  <a:pos x="13" y="171"/>
                </a:cxn>
                <a:cxn ang="0">
                  <a:pos x="16" y="168"/>
                </a:cxn>
                <a:cxn ang="0">
                  <a:pos x="18" y="163"/>
                </a:cxn>
                <a:cxn ang="0">
                  <a:pos x="18" y="163"/>
                </a:cxn>
                <a:cxn ang="0">
                  <a:pos x="18" y="161"/>
                </a:cxn>
                <a:cxn ang="0">
                  <a:pos x="17" y="159"/>
                </a:cxn>
                <a:cxn ang="0">
                  <a:pos x="16" y="158"/>
                </a:cxn>
                <a:cxn ang="0">
                  <a:pos x="14" y="157"/>
                </a:cxn>
                <a:cxn ang="0">
                  <a:pos x="14" y="157"/>
                </a:cxn>
                <a:cxn ang="0">
                  <a:pos x="20" y="148"/>
                </a:cxn>
                <a:cxn ang="0">
                  <a:pos x="28" y="139"/>
                </a:cxn>
                <a:cxn ang="0">
                  <a:pos x="43" y="121"/>
                </a:cxn>
                <a:cxn ang="0">
                  <a:pos x="60" y="105"/>
                </a:cxn>
                <a:cxn ang="0">
                  <a:pos x="75" y="89"/>
                </a:cxn>
                <a:cxn ang="0">
                  <a:pos x="75" y="89"/>
                </a:cxn>
                <a:cxn ang="0">
                  <a:pos x="95" y="67"/>
                </a:cxn>
                <a:cxn ang="0">
                  <a:pos x="114" y="47"/>
                </a:cxn>
                <a:cxn ang="0">
                  <a:pos x="125" y="36"/>
                </a:cxn>
                <a:cxn ang="0">
                  <a:pos x="135" y="27"/>
                </a:cxn>
                <a:cxn ang="0">
                  <a:pos x="146" y="18"/>
                </a:cxn>
                <a:cxn ang="0">
                  <a:pos x="158" y="10"/>
                </a:cxn>
                <a:cxn ang="0">
                  <a:pos x="158" y="10"/>
                </a:cxn>
                <a:cxn ang="0">
                  <a:pos x="160" y="9"/>
                </a:cxn>
                <a:cxn ang="0">
                  <a:pos x="160" y="6"/>
                </a:cxn>
                <a:cxn ang="0">
                  <a:pos x="160" y="4"/>
                </a:cxn>
                <a:cxn ang="0">
                  <a:pos x="160" y="3"/>
                </a:cxn>
                <a:cxn ang="0">
                  <a:pos x="159" y="1"/>
                </a:cxn>
                <a:cxn ang="0">
                  <a:pos x="157" y="1"/>
                </a:cxn>
                <a:cxn ang="0">
                  <a:pos x="156" y="0"/>
                </a:cxn>
                <a:cxn ang="0">
                  <a:pos x="154" y="1"/>
                </a:cxn>
                <a:cxn ang="0">
                  <a:pos x="154" y="1"/>
                </a:cxn>
              </a:cxnLst>
              <a:rect l="0" t="0" r="r" b="b"/>
              <a:pathLst>
                <a:path w="160" h="172">
                  <a:moveTo>
                    <a:pt x="154" y="1"/>
                  </a:moveTo>
                  <a:lnTo>
                    <a:pt x="154" y="1"/>
                  </a:lnTo>
                  <a:lnTo>
                    <a:pt x="142" y="10"/>
                  </a:lnTo>
                  <a:lnTo>
                    <a:pt x="132" y="18"/>
                  </a:lnTo>
                  <a:lnTo>
                    <a:pt x="112" y="36"/>
                  </a:lnTo>
                  <a:lnTo>
                    <a:pt x="93" y="56"/>
                  </a:lnTo>
                  <a:lnTo>
                    <a:pt x="75" y="76"/>
                  </a:lnTo>
                  <a:lnTo>
                    <a:pt x="75" y="76"/>
                  </a:lnTo>
                  <a:lnTo>
                    <a:pt x="52" y="100"/>
                  </a:lnTo>
                  <a:lnTo>
                    <a:pt x="29" y="125"/>
                  </a:lnTo>
                  <a:lnTo>
                    <a:pt x="29" y="125"/>
                  </a:lnTo>
                  <a:lnTo>
                    <a:pt x="20" y="135"/>
                  </a:lnTo>
                  <a:lnTo>
                    <a:pt x="12" y="144"/>
                  </a:lnTo>
                  <a:lnTo>
                    <a:pt x="6" y="153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0" y="167"/>
                  </a:lnTo>
                  <a:lnTo>
                    <a:pt x="0" y="170"/>
                  </a:lnTo>
                  <a:lnTo>
                    <a:pt x="2" y="171"/>
                  </a:lnTo>
                  <a:lnTo>
                    <a:pt x="4" y="172"/>
                  </a:lnTo>
                  <a:lnTo>
                    <a:pt x="4" y="172"/>
                  </a:lnTo>
                  <a:lnTo>
                    <a:pt x="9" y="172"/>
                  </a:lnTo>
                  <a:lnTo>
                    <a:pt x="13" y="171"/>
                  </a:lnTo>
                  <a:lnTo>
                    <a:pt x="16" y="168"/>
                  </a:lnTo>
                  <a:lnTo>
                    <a:pt x="18" y="163"/>
                  </a:lnTo>
                  <a:lnTo>
                    <a:pt x="18" y="163"/>
                  </a:lnTo>
                  <a:lnTo>
                    <a:pt x="18" y="161"/>
                  </a:lnTo>
                  <a:lnTo>
                    <a:pt x="17" y="159"/>
                  </a:lnTo>
                  <a:lnTo>
                    <a:pt x="16" y="158"/>
                  </a:lnTo>
                  <a:lnTo>
                    <a:pt x="14" y="157"/>
                  </a:lnTo>
                  <a:lnTo>
                    <a:pt x="14" y="157"/>
                  </a:lnTo>
                  <a:lnTo>
                    <a:pt x="20" y="148"/>
                  </a:lnTo>
                  <a:lnTo>
                    <a:pt x="28" y="139"/>
                  </a:lnTo>
                  <a:lnTo>
                    <a:pt x="43" y="121"/>
                  </a:lnTo>
                  <a:lnTo>
                    <a:pt x="60" y="105"/>
                  </a:lnTo>
                  <a:lnTo>
                    <a:pt x="75" y="89"/>
                  </a:lnTo>
                  <a:lnTo>
                    <a:pt x="75" y="89"/>
                  </a:lnTo>
                  <a:lnTo>
                    <a:pt x="95" y="67"/>
                  </a:lnTo>
                  <a:lnTo>
                    <a:pt x="114" y="47"/>
                  </a:lnTo>
                  <a:lnTo>
                    <a:pt x="125" y="36"/>
                  </a:lnTo>
                  <a:lnTo>
                    <a:pt x="135" y="27"/>
                  </a:lnTo>
                  <a:lnTo>
                    <a:pt x="146" y="18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60" y="9"/>
                  </a:lnTo>
                  <a:lnTo>
                    <a:pt x="160" y="6"/>
                  </a:lnTo>
                  <a:lnTo>
                    <a:pt x="160" y="4"/>
                  </a:lnTo>
                  <a:lnTo>
                    <a:pt x="160" y="3"/>
                  </a:lnTo>
                  <a:lnTo>
                    <a:pt x="159" y="1"/>
                  </a:lnTo>
                  <a:lnTo>
                    <a:pt x="157" y="1"/>
                  </a:lnTo>
                  <a:lnTo>
                    <a:pt x="156" y="0"/>
                  </a:lnTo>
                  <a:lnTo>
                    <a:pt x="154" y="1"/>
                  </a:lnTo>
                  <a:lnTo>
                    <a:pt x="15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621">
              <a:extLst>
                <a:ext uri="{FF2B5EF4-FFF2-40B4-BE49-F238E27FC236}">
                  <a16:creationId xmlns:a16="http://schemas.microsoft.com/office/drawing/2014/main" id="{6D087814-651F-256E-FCE0-5D7104C43D76}"/>
                </a:ext>
              </a:extLst>
            </p:cNvPr>
            <p:cNvSpPr/>
            <p:nvPr/>
          </p:nvSpPr>
          <p:spPr bwMode="auto">
            <a:xfrm>
              <a:off x="2406651" y="4149725"/>
              <a:ext cx="92075" cy="88900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68" y="1"/>
                </a:cxn>
                <a:cxn ang="0">
                  <a:pos x="144" y="19"/>
                </a:cxn>
                <a:cxn ang="0">
                  <a:pos x="123" y="37"/>
                </a:cxn>
                <a:cxn ang="0">
                  <a:pos x="102" y="57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56" y="101"/>
                </a:cxn>
                <a:cxn ang="0">
                  <a:pos x="44" y="114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21" y="132"/>
                </a:cxn>
                <a:cxn ang="0">
                  <a:pos x="13" y="140"/>
                </a:cxn>
                <a:cxn ang="0">
                  <a:pos x="6" y="149"/>
                </a:cxn>
                <a:cxn ang="0">
                  <a:pos x="3" y="154"/>
                </a:cxn>
                <a:cxn ang="0">
                  <a:pos x="0" y="159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2" y="165"/>
                </a:cxn>
                <a:cxn ang="0">
                  <a:pos x="5" y="166"/>
                </a:cxn>
                <a:cxn ang="0">
                  <a:pos x="6" y="165"/>
                </a:cxn>
                <a:cxn ang="0">
                  <a:pos x="8" y="164"/>
                </a:cxn>
                <a:cxn ang="0">
                  <a:pos x="12" y="160"/>
                </a:cxn>
                <a:cxn ang="0">
                  <a:pos x="12" y="160"/>
                </a:cxn>
                <a:cxn ang="0">
                  <a:pos x="13" y="157"/>
                </a:cxn>
                <a:cxn ang="0">
                  <a:pos x="13" y="155"/>
                </a:cxn>
                <a:cxn ang="0">
                  <a:pos x="13" y="155"/>
                </a:cxn>
                <a:cxn ang="0">
                  <a:pos x="20" y="147"/>
                </a:cxn>
                <a:cxn ang="0">
                  <a:pos x="27" y="140"/>
                </a:cxn>
                <a:cxn ang="0">
                  <a:pos x="44" y="126"/>
                </a:cxn>
                <a:cxn ang="0">
                  <a:pos x="44" y="126"/>
                </a:cxn>
                <a:cxn ang="0">
                  <a:pos x="55" y="116"/>
                </a:cxn>
                <a:cxn ang="0">
                  <a:pos x="67" y="106"/>
                </a:cxn>
                <a:cxn ang="0">
                  <a:pos x="88" y="84"/>
                </a:cxn>
                <a:cxn ang="0">
                  <a:pos x="88" y="84"/>
                </a:cxn>
                <a:cxn ang="0">
                  <a:pos x="108" y="64"/>
                </a:cxn>
                <a:cxn ang="0">
                  <a:pos x="129" y="45"/>
                </a:cxn>
                <a:cxn ang="0">
                  <a:pos x="149" y="26"/>
                </a:cxn>
                <a:cxn ang="0">
                  <a:pos x="172" y="9"/>
                </a:cxn>
                <a:cxn ang="0">
                  <a:pos x="172" y="9"/>
                </a:cxn>
                <a:cxn ang="0">
                  <a:pos x="174" y="7"/>
                </a:cxn>
                <a:cxn ang="0">
                  <a:pos x="174" y="5"/>
                </a:cxn>
                <a:cxn ang="0">
                  <a:pos x="174" y="2"/>
                </a:cxn>
                <a:cxn ang="0">
                  <a:pos x="173" y="1"/>
                </a:cxn>
                <a:cxn ang="0">
                  <a:pos x="171" y="0"/>
                </a:cxn>
                <a:cxn ang="0">
                  <a:pos x="169" y="0"/>
                </a:cxn>
                <a:cxn ang="0">
                  <a:pos x="168" y="1"/>
                </a:cxn>
                <a:cxn ang="0">
                  <a:pos x="168" y="1"/>
                </a:cxn>
              </a:cxnLst>
              <a:rect l="0" t="0" r="r" b="b"/>
              <a:pathLst>
                <a:path w="174" h="166">
                  <a:moveTo>
                    <a:pt x="168" y="1"/>
                  </a:moveTo>
                  <a:lnTo>
                    <a:pt x="168" y="1"/>
                  </a:lnTo>
                  <a:lnTo>
                    <a:pt x="144" y="19"/>
                  </a:lnTo>
                  <a:lnTo>
                    <a:pt x="123" y="37"/>
                  </a:lnTo>
                  <a:lnTo>
                    <a:pt x="102" y="57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56" y="101"/>
                  </a:lnTo>
                  <a:lnTo>
                    <a:pt x="44" y="114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21" y="132"/>
                  </a:lnTo>
                  <a:lnTo>
                    <a:pt x="13" y="140"/>
                  </a:lnTo>
                  <a:lnTo>
                    <a:pt x="6" y="149"/>
                  </a:lnTo>
                  <a:lnTo>
                    <a:pt x="3" y="154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0" y="162"/>
                  </a:lnTo>
                  <a:lnTo>
                    <a:pt x="2" y="165"/>
                  </a:lnTo>
                  <a:lnTo>
                    <a:pt x="5" y="166"/>
                  </a:lnTo>
                  <a:lnTo>
                    <a:pt x="6" y="165"/>
                  </a:lnTo>
                  <a:lnTo>
                    <a:pt x="8" y="164"/>
                  </a:lnTo>
                  <a:lnTo>
                    <a:pt x="12" y="160"/>
                  </a:lnTo>
                  <a:lnTo>
                    <a:pt x="12" y="160"/>
                  </a:lnTo>
                  <a:lnTo>
                    <a:pt x="13" y="157"/>
                  </a:lnTo>
                  <a:lnTo>
                    <a:pt x="13" y="155"/>
                  </a:lnTo>
                  <a:lnTo>
                    <a:pt x="13" y="155"/>
                  </a:lnTo>
                  <a:lnTo>
                    <a:pt x="20" y="147"/>
                  </a:lnTo>
                  <a:lnTo>
                    <a:pt x="27" y="140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55" y="116"/>
                  </a:lnTo>
                  <a:lnTo>
                    <a:pt x="67" y="106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108" y="64"/>
                  </a:lnTo>
                  <a:lnTo>
                    <a:pt x="129" y="45"/>
                  </a:lnTo>
                  <a:lnTo>
                    <a:pt x="149" y="26"/>
                  </a:lnTo>
                  <a:lnTo>
                    <a:pt x="172" y="9"/>
                  </a:lnTo>
                  <a:lnTo>
                    <a:pt x="172" y="9"/>
                  </a:lnTo>
                  <a:lnTo>
                    <a:pt x="174" y="7"/>
                  </a:lnTo>
                  <a:lnTo>
                    <a:pt x="174" y="5"/>
                  </a:lnTo>
                  <a:lnTo>
                    <a:pt x="174" y="2"/>
                  </a:lnTo>
                  <a:lnTo>
                    <a:pt x="173" y="1"/>
                  </a:lnTo>
                  <a:lnTo>
                    <a:pt x="171" y="0"/>
                  </a:lnTo>
                  <a:lnTo>
                    <a:pt x="169" y="0"/>
                  </a:lnTo>
                  <a:lnTo>
                    <a:pt x="168" y="1"/>
                  </a:lnTo>
                  <a:lnTo>
                    <a:pt x="16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622">
              <a:extLst>
                <a:ext uri="{FF2B5EF4-FFF2-40B4-BE49-F238E27FC236}">
                  <a16:creationId xmlns:a16="http://schemas.microsoft.com/office/drawing/2014/main" id="{D5215DEC-0F87-6100-AA5F-127B63B8E37C}"/>
                </a:ext>
              </a:extLst>
            </p:cNvPr>
            <p:cNvSpPr/>
            <p:nvPr/>
          </p:nvSpPr>
          <p:spPr bwMode="auto">
            <a:xfrm>
              <a:off x="2433638" y="4144963"/>
              <a:ext cx="120650" cy="98425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21" y="0"/>
                </a:cxn>
                <a:cxn ang="0">
                  <a:pos x="166" y="38"/>
                </a:cxn>
                <a:cxn ang="0">
                  <a:pos x="139" y="58"/>
                </a:cxn>
                <a:cxn ang="0">
                  <a:pos x="112" y="78"/>
                </a:cxn>
                <a:cxn ang="0">
                  <a:pos x="112" y="78"/>
                </a:cxn>
                <a:cxn ang="0">
                  <a:pos x="84" y="102"/>
                </a:cxn>
                <a:cxn ang="0">
                  <a:pos x="55" y="125"/>
                </a:cxn>
                <a:cxn ang="0">
                  <a:pos x="27" y="150"/>
                </a:cxn>
                <a:cxn ang="0">
                  <a:pos x="15" y="163"/>
                </a:cxn>
                <a:cxn ang="0">
                  <a:pos x="2" y="176"/>
                </a:cxn>
                <a:cxn ang="0">
                  <a:pos x="2" y="176"/>
                </a:cxn>
                <a:cxn ang="0">
                  <a:pos x="0" y="179"/>
                </a:cxn>
                <a:cxn ang="0">
                  <a:pos x="1" y="182"/>
                </a:cxn>
                <a:cxn ang="0">
                  <a:pos x="2" y="184"/>
                </a:cxn>
                <a:cxn ang="0">
                  <a:pos x="5" y="185"/>
                </a:cxn>
                <a:cxn ang="0">
                  <a:pos x="5" y="185"/>
                </a:cxn>
                <a:cxn ang="0">
                  <a:pos x="10" y="184"/>
                </a:cxn>
                <a:cxn ang="0">
                  <a:pos x="12" y="183"/>
                </a:cxn>
                <a:cxn ang="0">
                  <a:pos x="14" y="181"/>
                </a:cxn>
                <a:cxn ang="0">
                  <a:pos x="15" y="176"/>
                </a:cxn>
                <a:cxn ang="0">
                  <a:pos x="15" y="176"/>
                </a:cxn>
                <a:cxn ang="0">
                  <a:pos x="25" y="166"/>
                </a:cxn>
                <a:cxn ang="0">
                  <a:pos x="36" y="156"/>
                </a:cxn>
                <a:cxn ang="0">
                  <a:pos x="59" y="136"/>
                </a:cxn>
                <a:cxn ang="0">
                  <a:pos x="82" y="117"/>
                </a:cxn>
                <a:cxn ang="0">
                  <a:pos x="106" y="97"/>
                </a:cxn>
                <a:cxn ang="0">
                  <a:pos x="106" y="97"/>
                </a:cxn>
                <a:cxn ang="0">
                  <a:pos x="135" y="73"/>
                </a:cxn>
                <a:cxn ang="0">
                  <a:pos x="164" y="50"/>
                </a:cxn>
                <a:cxn ang="0">
                  <a:pos x="194" y="29"/>
                </a:cxn>
                <a:cxn ang="0">
                  <a:pos x="225" y="8"/>
                </a:cxn>
                <a:cxn ang="0">
                  <a:pos x="225" y="8"/>
                </a:cxn>
                <a:cxn ang="0">
                  <a:pos x="227" y="7"/>
                </a:cxn>
                <a:cxn ang="0">
                  <a:pos x="227" y="5"/>
                </a:cxn>
                <a:cxn ang="0">
                  <a:pos x="227" y="4"/>
                </a:cxn>
                <a:cxn ang="0">
                  <a:pos x="227" y="2"/>
                </a:cxn>
                <a:cxn ang="0">
                  <a:pos x="226" y="1"/>
                </a:cxn>
                <a:cxn ang="0">
                  <a:pos x="224" y="0"/>
                </a:cxn>
                <a:cxn ang="0">
                  <a:pos x="223" y="0"/>
                </a:cxn>
                <a:cxn ang="0">
                  <a:pos x="221" y="0"/>
                </a:cxn>
                <a:cxn ang="0">
                  <a:pos x="221" y="0"/>
                </a:cxn>
              </a:cxnLst>
              <a:rect l="0" t="0" r="r" b="b"/>
              <a:pathLst>
                <a:path w="227" h="185">
                  <a:moveTo>
                    <a:pt x="221" y="0"/>
                  </a:moveTo>
                  <a:lnTo>
                    <a:pt x="221" y="0"/>
                  </a:lnTo>
                  <a:lnTo>
                    <a:pt x="166" y="38"/>
                  </a:lnTo>
                  <a:lnTo>
                    <a:pt x="139" y="58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84" y="102"/>
                  </a:lnTo>
                  <a:lnTo>
                    <a:pt x="55" y="125"/>
                  </a:lnTo>
                  <a:lnTo>
                    <a:pt x="27" y="150"/>
                  </a:lnTo>
                  <a:lnTo>
                    <a:pt x="15" y="163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0" y="179"/>
                  </a:lnTo>
                  <a:lnTo>
                    <a:pt x="1" y="182"/>
                  </a:lnTo>
                  <a:lnTo>
                    <a:pt x="2" y="184"/>
                  </a:lnTo>
                  <a:lnTo>
                    <a:pt x="5" y="185"/>
                  </a:lnTo>
                  <a:lnTo>
                    <a:pt x="5" y="185"/>
                  </a:lnTo>
                  <a:lnTo>
                    <a:pt x="10" y="184"/>
                  </a:lnTo>
                  <a:lnTo>
                    <a:pt x="12" y="183"/>
                  </a:lnTo>
                  <a:lnTo>
                    <a:pt x="14" y="181"/>
                  </a:lnTo>
                  <a:lnTo>
                    <a:pt x="15" y="176"/>
                  </a:lnTo>
                  <a:lnTo>
                    <a:pt x="15" y="176"/>
                  </a:lnTo>
                  <a:lnTo>
                    <a:pt x="25" y="166"/>
                  </a:lnTo>
                  <a:lnTo>
                    <a:pt x="36" y="156"/>
                  </a:lnTo>
                  <a:lnTo>
                    <a:pt x="59" y="136"/>
                  </a:lnTo>
                  <a:lnTo>
                    <a:pt x="82" y="117"/>
                  </a:lnTo>
                  <a:lnTo>
                    <a:pt x="106" y="97"/>
                  </a:lnTo>
                  <a:lnTo>
                    <a:pt x="106" y="97"/>
                  </a:lnTo>
                  <a:lnTo>
                    <a:pt x="135" y="73"/>
                  </a:lnTo>
                  <a:lnTo>
                    <a:pt x="164" y="50"/>
                  </a:lnTo>
                  <a:lnTo>
                    <a:pt x="194" y="29"/>
                  </a:lnTo>
                  <a:lnTo>
                    <a:pt x="225" y="8"/>
                  </a:lnTo>
                  <a:lnTo>
                    <a:pt x="225" y="8"/>
                  </a:lnTo>
                  <a:lnTo>
                    <a:pt x="227" y="7"/>
                  </a:lnTo>
                  <a:lnTo>
                    <a:pt x="227" y="5"/>
                  </a:lnTo>
                  <a:lnTo>
                    <a:pt x="227" y="4"/>
                  </a:lnTo>
                  <a:lnTo>
                    <a:pt x="227" y="2"/>
                  </a:lnTo>
                  <a:lnTo>
                    <a:pt x="226" y="1"/>
                  </a:lnTo>
                  <a:lnTo>
                    <a:pt x="224" y="0"/>
                  </a:lnTo>
                  <a:lnTo>
                    <a:pt x="223" y="0"/>
                  </a:lnTo>
                  <a:lnTo>
                    <a:pt x="221" y="0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623">
              <a:extLst>
                <a:ext uri="{FF2B5EF4-FFF2-40B4-BE49-F238E27FC236}">
                  <a16:creationId xmlns:a16="http://schemas.microsoft.com/office/drawing/2014/main" id="{C7AD0005-BC09-68DA-B9AB-E9825508B927}"/>
                </a:ext>
              </a:extLst>
            </p:cNvPr>
            <p:cNvSpPr/>
            <p:nvPr/>
          </p:nvSpPr>
          <p:spPr bwMode="auto">
            <a:xfrm>
              <a:off x="2484438" y="4154488"/>
              <a:ext cx="107950" cy="84138"/>
            </a:xfrm>
            <a:custGeom>
              <a:avLst/>
              <a:gdLst/>
              <a:ahLst/>
              <a:cxnLst>
                <a:cxn ang="0">
                  <a:pos x="198" y="1"/>
                </a:cxn>
                <a:cxn ang="0">
                  <a:pos x="198" y="1"/>
                </a:cxn>
                <a:cxn ang="0">
                  <a:pos x="185" y="8"/>
                </a:cxn>
                <a:cxn ang="0">
                  <a:pos x="174" y="15"/>
                </a:cxn>
                <a:cxn ang="0">
                  <a:pos x="162" y="23"/>
                </a:cxn>
                <a:cxn ang="0">
                  <a:pos x="152" y="31"/>
                </a:cxn>
                <a:cxn ang="0">
                  <a:pos x="131" y="50"/>
                </a:cxn>
                <a:cxn ang="0">
                  <a:pos x="112" y="69"/>
                </a:cxn>
                <a:cxn ang="0">
                  <a:pos x="112" y="69"/>
                </a:cxn>
                <a:cxn ang="0">
                  <a:pos x="86" y="90"/>
                </a:cxn>
                <a:cxn ang="0">
                  <a:pos x="59" y="111"/>
                </a:cxn>
                <a:cxn ang="0">
                  <a:pos x="31" y="130"/>
                </a:cxn>
                <a:cxn ang="0">
                  <a:pos x="2" y="148"/>
                </a:cxn>
                <a:cxn ang="0">
                  <a:pos x="2" y="148"/>
                </a:cxn>
                <a:cxn ang="0">
                  <a:pos x="1" y="149"/>
                </a:cxn>
                <a:cxn ang="0">
                  <a:pos x="0" y="151"/>
                </a:cxn>
                <a:cxn ang="0">
                  <a:pos x="0" y="153"/>
                </a:cxn>
                <a:cxn ang="0">
                  <a:pos x="1" y="154"/>
                </a:cxn>
                <a:cxn ang="0">
                  <a:pos x="2" y="156"/>
                </a:cxn>
                <a:cxn ang="0">
                  <a:pos x="3" y="157"/>
                </a:cxn>
                <a:cxn ang="0">
                  <a:pos x="5" y="157"/>
                </a:cxn>
                <a:cxn ang="0">
                  <a:pos x="8" y="156"/>
                </a:cxn>
                <a:cxn ang="0">
                  <a:pos x="8" y="156"/>
                </a:cxn>
                <a:cxn ang="0">
                  <a:pos x="33" y="140"/>
                </a:cxn>
                <a:cxn ang="0">
                  <a:pos x="58" y="122"/>
                </a:cxn>
                <a:cxn ang="0">
                  <a:pos x="82" y="105"/>
                </a:cxn>
                <a:cxn ang="0">
                  <a:pos x="106" y="85"/>
                </a:cxn>
                <a:cxn ang="0">
                  <a:pos x="106" y="85"/>
                </a:cxn>
                <a:cxn ang="0">
                  <a:pos x="129" y="66"/>
                </a:cxn>
                <a:cxn ang="0">
                  <a:pos x="152" y="44"/>
                </a:cxn>
                <a:cxn ang="0">
                  <a:pos x="163" y="35"/>
                </a:cxn>
                <a:cxn ang="0">
                  <a:pos x="176" y="25"/>
                </a:cxn>
                <a:cxn ang="0">
                  <a:pos x="188" y="17"/>
                </a:cxn>
                <a:cxn ang="0">
                  <a:pos x="202" y="10"/>
                </a:cxn>
                <a:cxn ang="0">
                  <a:pos x="202" y="10"/>
                </a:cxn>
                <a:cxn ang="0">
                  <a:pos x="204" y="9"/>
                </a:cxn>
                <a:cxn ang="0">
                  <a:pos x="204" y="7"/>
                </a:cxn>
                <a:cxn ang="0">
                  <a:pos x="204" y="5"/>
                </a:cxn>
                <a:cxn ang="0">
                  <a:pos x="204" y="4"/>
                </a:cxn>
                <a:cxn ang="0">
                  <a:pos x="201" y="1"/>
                </a:cxn>
                <a:cxn ang="0">
                  <a:pos x="199" y="0"/>
                </a:cxn>
                <a:cxn ang="0">
                  <a:pos x="198" y="1"/>
                </a:cxn>
                <a:cxn ang="0">
                  <a:pos x="198" y="1"/>
                </a:cxn>
              </a:cxnLst>
              <a:rect l="0" t="0" r="r" b="b"/>
              <a:pathLst>
                <a:path w="204" h="157">
                  <a:moveTo>
                    <a:pt x="198" y="1"/>
                  </a:moveTo>
                  <a:lnTo>
                    <a:pt x="198" y="1"/>
                  </a:lnTo>
                  <a:lnTo>
                    <a:pt x="185" y="8"/>
                  </a:lnTo>
                  <a:lnTo>
                    <a:pt x="174" y="15"/>
                  </a:lnTo>
                  <a:lnTo>
                    <a:pt x="162" y="23"/>
                  </a:lnTo>
                  <a:lnTo>
                    <a:pt x="152" y="31"/>
                  </a:lnTo>
                  <a:lnTo>
                    <a:pt x="131" y="50"/>
                  </a:lnTo>
                  <a:lnTo>
                    <a:pt x="112" y="69"/>
                  </a:lnTo>
                  <a:lnTo>
                    <a:pt x="112" y="69"/>
                  </a:lnTo>
                  <a:lnTo>
                    <a:pt x="86" y="90"/>
                  </a:lnTo>
                  <a:lnTo>
                    <a:pt x="59" y="111"/>
                  </a:lnTo>
                  <a:lnTo>
                    <a:pt x="31" y="130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1" y="149"/>
                  </a:lnTo>
                  <a:lnTo>
                    <a:pt x="0" y="151"/>
                  </a:lnTo>
                  <a:lnTo>
                    <a:pt x="0" y="153"/>
                  </a:lnTo>
                  <a:lnTo>
                    <a:pt x="1" y="154"/>
                  </a:lnTo>
                  <a:lnTo>
                    <a:pt x="2" y="156"/>
                  </a:lnTo>
                  <a:lnTo>
                    <a:pt x="3" y="157"/>
                  </a:lnTo>
                  <a:lnTo>
                    <a:pt x="5" y="157"/>
                  </a:lnTo>
                  <a:lnTo>
                    <a:pt x="8" y="156"/>
                  </a:lnTo>
                  <a:lnTo>
                    <a:pt x="8" y="156"/>
                  </a:lnTo>
                  <a:lnTo>
                    <a:pt x="33" y="140"/>
                  </a:lnTo>
                  <a:lnTo>
                    <a:pt x="58" y="122"/>
                  </a:lnTo>
                  <a:lnTo>
                    <a:pt x="82" y="105"/>
                  </a:lnTo>
                  <a:lnTo>
                    <a:pt x="106" y="85"/>
                  </a:lnTo>
                  <a:lnTo>
                    <a:pt x="106" y="85"/>
                  </a:lnTo>
                  <a:lnTo>
                    <a:pt x="129" y="66"/>
                  </a:lnTo>
                  <a:lnTo>
                    <a:pt x="152" y="44"/>
                  </a:lnTo>
                  <a:lnTo>
                    <a:pt x="163" y="35"/>
                  </a:lnTo>
                  <a:lnTo>
                    <a:pt x="176" y="25"/>
                  </a:lnTo>
                  <a:lnTo>
                    <a:pt x="188" y="17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04" y="9"/>
                  </a:lnTo>
                  <a:lnTo>
                    <a:pt x="204" y="7"/>
                  </a:lnTo>
                  <a:lnTo>
                    <a:pt x="204" y="5"/>
                  </a:lnTo>
                  <a:lnTo>
                    <a:pt x="204" y="4"/>
                  </a:lnTo>
                  <a:lnTo>
                    <a:pt x="201" y="1"/>
                  </a:lnTo>
                  <a:lnTo>
                    <a:pt x="199" y="0"/>
                  </a:lnTo>
                  <a:lnTo>
                    <a:pt x="198" y="1"/>
                  </a:lnTo>
                  <a:lnTo>
                    <a:pt x="19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624">
              <a:extLst>
                <a:ext uri="{FF2B5EF4-FFF2-40B4-BE49-F238E27FC236}">
                  <a16:creationId xmlns:a16="http://schemas.microsoft.com/office/drawing/2014/main" id="{BCF16A9D-6FEB-9BFB-AE28-FC3E8F0A4AB2}"/>
                </a:ext>
              </a:extLst>
            </p:cNvPr>
            <p:cNvSpPr/>
            <p:nvPr/>
          </p:nvSpPr>
          <p:spPr bwMode="auto">
            <a:xfrm>
              <a:off x="2516188" y="4152900"/>
              <a:ext cx="115888" cy="90488"/>
            </a:xfrm>
            <a:custGeom>
              <a:avLst/>
              <a:gdLst/>
              <a:ahLst/>
              <a:cxnLst>
                <a:cxn ang="0">
                  <a:pos x="211" y="1"/>
                </a:cxn>
                <a:cxn ang="0">
                  <a:pos x="211" y="1"/>
                </a:cxn>
                <a:cxn ang="0">
                  <a:pos x="185" y="21"/>
                </a:cxn>
                <a:cxn ang="0">
                  <a:pos x="159" y="41"/>
                </a:cxn>
                <a:cxn ang="0">
                  <a:pos x="135" y="61"/>
                </a:cxn>
                <a:cxn ang="0">
                  <a:pos x="109" y="81"/>
                </a:cxn>
                <a:cxn ang="0">
                  <a:pos x="109" y="81"/>
                </a:cxn>
                <a:cxn ang="0">
                  <a:pos x="55" y="122"/>
                </a:cxn>
                <a:cxn ang="0">
                  <a:pos x="28" y="142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0" y="169"/>
                </a:cxn>
                <a:cxn ang="0">
                  <a:pos x="1" y="170"/>
                </a:cxn>
                <a:cxn ang="0">
                  <a:pos x="4" y="172"/>
                </a:cxn>
                <a:cxn ang="0">
                  <a:pos x="6" y="171"/>
                </a:cxn>
                <a:cxn ang="0">
                  <a:pos x="9" y="170"/>
                </a:cxn>
                <a:cxn ang="0">
                  <a:pos x="9" y="170"/>
                </a:cxn>
                <a:cxn ang="0">
                  <a:pos x="32" y="151"/>
                </a:cxn>
                <a:cxn ang="0">
                  <a:pos x="58" y="132"/>
                </a:cxn>
                <a:cxn ang="0">
                  <a:pos x="83" y="114"/>
                </a:cxn>
                <a:cxn ang="0">
                  <a:pos x="108" y="94"/>
                </a:cxn>
                <a:cxn ang="0">
                  <a:pos x="108" y="94"/>
                </a:cxn>
                <a:cxn ang="0">
                  <a:pos x="121" y="84"/>
                </a:cxn>
                <a:cxn ang="0">
                  <a:pos x="135" y="74"/>
                </a:cxn>
                <a:cxn ang="0">
                  <a:pos x="149" y="63"/>
                </a:cxn>
                <a:cxn ang="0">
                  <a:pos x="162" y="53"/>
                </a:cxn>
                <a:cxn ang="0">
                  <a:pos x="162" y="53"/>
                </a:cxn>
                <a:cxn ang="0">
                  <a:pos x="188" y="31"/>
                </a:cxn>
                <a:cxn ang="0">
                  <a:pos x="202" y="20"/>
                </a:cxn>
                <a:cxn ang="0">
                  <a:pos x="216" y="10"/>
                </a:cxn>
                <a:cxn ang="0">
                  <a:pos x="216" y="10"/>
                </a:cxn>
                <a:cxn ang="0">
                  <a:pos x="217" y="9"/>
                </a:cxn>
                <a:cxn ang="0">
                  <a:pos x="218" y="6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4" y="1"/>
                </a:cxn>
                <a:cxn ang="0">
                  <a:pos x="213" y="0"/>
                </a:cxn>
                <a:cxn ang="0">
                  <a:pos x="211" y="1"/>
                </a:cxn>
                <a:cxn ang="0">
                  <a:pos x="211" y="1"/>
                </a:cxn>
              </a:cxnLst>
              <a:rect l="0" t="0" r="r" b="b"/>
              <a:pathLst>
                <a:path w="218" h="172">
                  <a:moveTo>
                    <a:pt x="211" y="1"/>
                  </a:moveTo>
                  <a:lnTo>
                    <a:pt x="211" y="1"/>
                  </a:lnTo>
                  <a:lnTo>
                    <a:pt x="185" y="21"/>
                  </a:lnTo>
                  <a:lnTo>
                    <a:pt x="159" y="41"/>
                  </a:lnTo>
                  <a:lnTo>
                    <a:pt x="135" y="61"/>
                  </a:lnTo>
                  <a:lnTo>
                    <a:pt x="109" y="81"/>
                  </a:lnTo>
                  <a:lnTo>
                    <a:pt x="109" y="81"/>
                  </a:lnTo>
                  <a:lnTo>
                    <a:pt x="55" y="122"/>
                  </a:lnTo>
                  <a:lnTo>
                    <a:pt x="28" y="142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0" y="169"/>
                  </a:lnTo>
                  <a:lnTo>
                    <a:pt x="1" y="170"/>
                  </a:lnTo>
                  <a:lnTo>
                    <a:pt x="4" y="172"/>
                  </a:lnTo>
                  <a:lnTo>
                    <a:pt x="6" y="171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32" y="151"/>
                  </a:lnTo>
                  <a:lnTo>
                    <a:pt x="58" y="132"/>
                  </a:lnTo>
                  <a:lnTo>
                    <a:pt x="83" y="11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21" y="84"/>
                  </a:lnTo>
                  <a:lnTo>
                    <a:pt x="135" y="74"/>
                  </a:lnTo>
                  <a:lnTo>
                    <a:pt x="149" y="63"/>
                  </a:lnTo>
                  <a:lnTo>
                    <a:pt x="162" y="53"/>
                  </a:lnTo>
                  <a:lnTo>
                    <a:pt x="162" y="53"/>
                  </a:lnTo>
                  <a:lnTo>
                    <a:pt x="188" y="31"/>
                  </a:lnTo>
                  <a:lnTo>
                    <a:pt x="202" y="2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7" y="9"/>
                  </a:lnTo>
                  <a:lnTo>
                    <a:pt x="218" y="6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4" y="1"/>
                  </a:lnTo>
                  <a:lnTo>
                    <a:pt x="213" y="0"/>
                  </a:lnTo>
                  <a:lnTo>
                    <a:pt x="211" y="1"/>
                  </a:lnTo>
                  <a:lnTo>
                    <a:pt x="21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625">
              <a:extLst>
                <a:ext uri="{FF2B5EF4-FFF2-40B4-BE49-F238E27FC236}">
                  <a16:creationId xmlns:a16="http://schemas.microsoft.com/office/drawing/2014/main" id="{88379B5A-5DB7-5F02-6D9D-0BD2FEC49CEF}"/>
                </a:ext>
              </a:extLst>
            </p:cNvPr>
            <p:cNvSpPr/>
            <p:nvPr/>
          </p:nvSpPr>
          <p:spPr bwMode="auto">
            <a:xfrm>
              <a:off x="2566988" y="4149725"/>
              <a:ext cx="103188" cy="90488"/>
            </a:xfrm>
            <a:custGeom>
              <a:avLst/>
              <a:gdLst/>
              <a:ahLst/>
              <a:cxnLst>
                <a:cxn ang="0">
                  <a:pos x="187" y="1"/>
                </a:cxn>
                <a:cxn ang="0">
                  <a:pos x="187" y="1"/>
                </a:cxn>
                <a:cxn ang="0">
                  <a:pos x="175" y="9"/>
                </a:cxn>
                <a:cxn ang="0">
                  <a:pos x="163" y="18"/>
                </a:cxn>
                <a:cxn ang="0">
                  <a:pos x="141" y="37"/>
                </a:cxn>
                <a:cxn ang="0">
                  <a:pos x="119" y="58"/>
                </a:cxn>
                <a:cxn ang="0">
                  <a:pos x="98" y="80"/>
                </a:cxn>
                <a:cxn ang="0">
                  <a:pos x="98" y="80"/>
                </a:cxn>
                <a:cxn ang="0">
                  <a:pos x="87" y="90"/>
                </a:cxn>
                <a:cxn ang="0">
                  <a:pos x="76" y="101"/>
                </a:cxn>
                <a:cxn ang="0">
                  <a:pos x="50" y="121"/>
                </a:cxn>
                <a:cxn ang="0">
                  <a:pos x="25" y="142"/>
                </a:cxn>
                <a:cxn ang="0">
                  <a:pos x="13" y="152"/>
                </a:cxn>
                <a:cxn ang="0">
                  <a:pos x="1" y="162"/>
                </a:cxn>
                <a:cxn ang="0">
                  <a:pos x="1" y="162"/>
                </a:cxn>
                <a:cxn ang="0">
                  <a:pos x="0" y="164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1" y="170"/>
                </a:cxn>
                <a:cxn ang="0">
                  <a:pos x="2" y="171"/>
                </a:cxn>
                <a:cxn ang="0">
                  <a:pos x="4" y="171"/>
                </a:cxn>
                <a:cxn ang="0">
                  <a:pos x="6" y="171"/>
                </a:cxn>
                <a:cxn ang="0">
                  <a:pos x="8" y="170"/>
                </a:cxn>
                <a:cxn ang="0">
                  <a:pos x="8" y="170"/>
                </a:cxn>
                <a:cxn ang="0">
                  <a:pos x="19" y="159"/>
                </a:cxn>
                <a:cxn ang="0">
                  <a:pos x="30" y="150"/>
                </a:cxn>
                <a:cxn ang="0">
                  <a:pos x="54" y="131"/>
                </a:cxn>
                <a:cxn ang="0">
                  <a:pos x="78" y="112"/>
                </a:cxn>
                <a:cxn ang="0">
                  <a:pos x="88" y="102"/>
                </a:cxn>
                <a:cxn ang="0">
                  <a:pos x="99" y="92"/>
                </a:cxn>
                <a:cxn ang="0">
                  <a:pos x="99" y="92"/>
                </a:cxn>
                <a:cxn ang="0">
                  <a:pos x="121" y="69"/>
                </a:cxn>
                <a:cxn ang="0">
                  <a:pos x="144" y="48"/>
                </a:cxn>
                <a:cxn ang="0">
                  <a:pos x="167" y="27"/>
                </a:cxn>
                <a:cxn ang="0">
                  <a:pos x="179" y="18"/>
                </a:cxn>
                <a:cxn ang="0">
                  <a:pos x="191" y="9"/>
                </a:cxn>
                <a:cxn ang="0">
                  <a:pos x="191" y="9"/>
                </a:cxn>
                <a:cxn ang="0">
                  <a:pos x="193" y="7"/>
                </a:cxn>
                <a:cxn ang="0">
                  <a:pos x="194" y="6"/>
                </a:cxn>
                <a:cxn ang="0">
                  <a:pos x="193" y="4"/>
                </a:cxn>
                <a:cxn ang="0">
                  <a:pos x="193" y="2"/>
                </a:cxn>
                <a:cxn ang="0">
                  <a:pos x="192" y="1"/>
                </a:cxn>
                <a:cxn ang="0">
                  <a:pos x="190" y="0"/>
                </a:cxn>
                <a:cxn ang="0">
                  <a:pos x="189" y="0"/>
                </a:cxn>
                <a:cxn ang="0">
                  <a:pos x="187" y="1"/>
                </a:cxn>
                <a:cxn ang="0">
                  <a:pos x="187" y="1"/>
                </a:cxn>
              </a:cxnLst>
              <a:rect l="0" t="0" r="r" b="b"/>
              <a:pathLst>
                <a:path w="194" h="171">
                  <a:moveTo>
                    <a:pt x="187" y="1"/>
                  </a:moveTo>
                  <a:lnTo>
                    <a:pt x="187" y="1"/>
                  </a:lnTo>
                  <a:lnTo>
                    <a:pt x="175" y="9"/>
                  </a:lnTo>
                  <a:lnTo>
                    <a:pt x="163" y="18"/>
                  </a:lnTo>
                  <a:lnTo>
                    <a:pt x="141" y="37"/>
                  </a:lnTo>
                  <a:lnTo>
                    <a:pt x="119" y="58"/>
                  </a:lnTo>
                  <a:lnTo>
                    <a:pt x="98" y="80"/>
                  </a:lnTo>
                  <a:lnTo>
                    <a:pt x="98" y="80"/>
                  </a:lnTo>
                  <a:lnTo>
                    <a:pt x="87" y="90"/>
                  </a:lnTo>
                  <a:lnTo>
                    <a:pt x="76" y="101"/>
                  </a:lnTo>
                  <a:lnTo>
                    <a:pt x="50" y="121"/>
                  </a:lnTo>
                  <a:lnTo>
                    <a:pt x="25" y="142"/>
                  </a:lnTo>
                  <a:lnTo>
                    <a:pt x="13" y="152"/>
                  </a:lnTo>
                  <a:lnTo>
                    <a:pt x="1" y="162"/>
                  </a:lnTo>
                  <a:lnTo>
                    <a:pt x="1" y="162"/>
                  </a:lnTo>
                  <a:lnTo>
                    <a:pt x="0" y="164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1" y="170"/>
                  </a:lnTo>
                  <a:lnTo>
                    <a:pt x="2" y="171"/>
                  </a:lnTo>
                  <a:lnTo>
                    <a:pt x="4" y="171"/>
                  </a:lnTo>
                  <a:lnTo>
                    <a:pt x="6" y="171"/>
                  </a:lnTo>
                  <a:lnTo>
                    <a:pt x="8" y="170"/>
                  </a:lnTo>
                  <a:lnTo>
                    <a:pt x="8" y="170"/>
                  </a:lnTo>
                  <a:lnTo>
                    <a:pt x="19" y="159"/>
                  </a:lnTo>
                  <a:lnTo>
                    <a:pt x="30" y="150"/>
                  </a:lnTo>
                  <a:lnTo>
                    <a:pt x="54" y="131"/>
                  </a:lnTo>
                  <a:lnTo>
                    <a:pt x="78" y="112"/>
                  </a:lnTo>
                  <a:lnTo>
                    <a:pt x="88" y="102"/>
                  </a:lnTo>
                  <a:lnTo>
                    <a:pt x="99" y="92"/>
                  </a:lnTo>
                  <a:lnTo>
                    <a:pt x="99" y="92"/>
                  </a:lnTo>
                  <a:lnTo>
                    <a:pt x="121" y="69"/>
                  </a:lnTo>
                  <a:lnTo>
                    <a:pt x="144" y="48"/>
                  </a:lnTo>
                  <a:lnTo>
                    <a:pt x="167" y="27"/>
                  </a:lnTo>
                  <a:lnTo>
                    <a:pt x="179" y="18"/>
                  </a:lnTo>
                  <a:lnTo>
                    <a:pt x="191" y="9"/>
                  </a:lnTo>
                  <a:lnTo>
                    <a:pt x="191" y="9"/>
                  </a:lnTo>
                  <a:lnTo>
                    <a:pt x="193" y="7"/>
                  </a:lnTo>
                  <a:lnTo>
                    <a:pt x="194" y="6"/>
                  </a:lnTo>
                  <a:lnTo>
                    <a:pt x="193" y="4"/>
                  </a:lnTo>
                  <a:lnTo>
                    <a:pt x="193" y="2"/>
                  </a:lnTo>
                  <a:lnTo>
                    <a:pt x="192" y="1"/>
                  </a:lnTo>
                  <a:lnTo>
                    <a:pt x="190" y="0"/>
                  </a:lnTo>
                  <a:lnTo>
                    <a:pt x="189" y="0"/>
                  </a:lnTo>
                  <a:lnTo>
                    <a:pt x="187" y="1"/>
                  </a:lnTo>
                  <a:lnTo>
                    <a:pt x="18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626">
              <a:extLst>
                <a:ext uri="{FF2B5EF4-FFF2-40B4-BE49-F238E27FC236}">
                  <a16:creationId xmlns:a16="http://schemas.microsoft.com/office/drawing/2014/main" id="{0AEA5F02-40D2-906C-E34E-70E3C4F3F039}"/>
                </a:ext>
              </a:extLst>
            </p:cNvPr>
            <p:cNvSpPr/>
            <p:nvPr/>
          </p:nvSpPr>
          <p:spPr bwMode="auto">
            <a:xfrm>
              <a:off x="2616201" y="4148138"/>
              <a:ext cx="111125" cy="95250"/>
            </a:xfrm>
            <a:custGeom>
              <a:avLst/>
              <a:gdLst/>
              <a:ahLst/>
              <a:cxnLst>
                <a:cxn ang="0">
                  <a:pos x="203" y="1"/>
                </a:cxn>
                <a:cxn ang="0">
                  <a:pos x="203" y="1"/>
                </a:cxn>
                <a:cxn ang="0">
                  <a:pos x="189" y="7"/>
                </a:cxn>
                <a:cxn ang="0">
                  <a:pos x="176" y="15"/>
                </a:cxn>
                <a:cxn ang="0">
                  <a:pos x="163" y="25"/>
                </a:cxn>
                <a:cxn ang="0">
                  <a:pos x="151" y="35"/>
                </a:cxn>
                <a:cxn ang="0">
                  <a:pos x="127" y="58"/>
                </a:cxn>
                <a:cxn ang="0">
                  <a:pos x="105" y="80"/>
                </a:cxn>
                <a:cxn ang="0">
                  <a:pos x="105" y="80"/>
                </a:cxn>
                <a:cxn ang="0">
                  <a:pos x="93" y="91"/>
                </a:cxn>
                <a:cxn ang="0">
                  <a:pos x="82" y="103"/>
                </a:cxn>
                <a:cxn ang="0">
                  <a:pos x="69" y="115"/>
                </a:cxn>
                <a:cxn ang="0">
                  <a:pos x="58" y="126"/>
                </a:cxn>
                <a:cxn ang="0">
                  <a:pos x="58" y="126"/>
                </a:cxn>
                <a:cxn ang="0">
                  <a:pos x="30" y="150"/>
                </a:cxn>
                <a:cxn ang="0">
                  <a:pos x="2" y="172"/>
                </a:cxn>
                <a:cxn ang="0">
                  <a:pos x="2" y="172"/>
                </a:cxn>
                <a:cxn ang="0">
                  <a:pos x="0" y="175"/>
                </a:cxn>
                <a:cxn ang="0">
                  <a:pos x="0" y="176"/>
                </a:cxn>
                <a:cxn ang="0">
                  <a:pos x="1" y="178"/>
                </a:cxn>
                <a:cxn ang="0">
                  <a:pos x="2" y="179"/>
                </a:cxn>
                <a:cxn ang="0">
                  <a:pos x="5" y="181"/>
                </a:cxn>
                <a:cxn ang="0">
                  <a:pos x="6" y="180"/>
                </a:cxn>
                <a:cxn ang="0">
                  <a:pos x="9" y="179"/>
                </a:cxn>
                <a:cxn ang="0">
                  <a:pos x="9" y="179"/>
                </a:cxn>
                <a:cxn ang="0">
                  <a:pos x="55" y="140"/>
                </a:cxn>
                <a:cxn ang="0">
                  <a:pos x="78" y="121"/>
                </a:cxn>
                <a:cxn ang="0">
                  <a:pos x="88" y="109"/>
                </a:cxn>
                <a:cxn ang="0">
                  <a:pos x="98" y="98"/>
                </a:cxn>
                <a:cxn ang="0">
                  <a:pos x="98" y="98"/>
                </a:cxn>
                <a:cxn ang="0">
                  <a:pos x="110" y="88"/>
                </a:cxn>
                <a:cxn ang="0">
                  <a:pos x="121" y="77"/>
                </a:cxn>
                <a:cxn ang="0">
                  <a:pos x="144" y="57"/>
                </a:cxn>
                <a:cxn ang="0">
                  <a:pos x="144" y="57"/>
                </a:cxn>
                <a:cxn ang="0">
                  <a:pos x="158" y="43"/>
                </a:cxn>
                <a:cxn ang="0">
                  <a:pos x="173" y="30"/>
                </a:cxn>
                <a:cxn ang="0">
                  <a:pos x="180" y="24"/>
                </a:cxn>
                <a:cxn ang="0">
                  <a:pos x="188" y="19"/>
                </a:cxn>
                <a:cxn ang="0">
                  <a:pos x="197" y="13"/>
                </a:cxn>
                <a:cxn ang="0">
                  <a:pos x="206" y="9"/>
                </a:cxn>
                <a:cxn ang="0">
                  <a:pos x="206" y="9"/>
                </a:cxn>
                <a:cxn ang="0">
                  <a:pos x="208" y="8"/>
                </a:cxn>
                <a:cxn ang="0">
                  <a:pos x="209" y="7"/>
                </a:cxn>
                <a:cxn ang="0">
                  <a:pos x="209" y="3"/>
                </a:cxn>
                <a:cxn ang="0">
                  <a:pos x="208" y="2"/>
                </a:cxn>
                <a:cxn ang="0">
                  <a:pos x="207" y="1"/>
                </a:cxn>
                <a:cxn ang="0">
                  <a:pos x="205" y="0"/>
                </a:cxn>
                <a:cxn ang="0">
                  <a:pos x="203" y="1"/>
                </a:cxn>
                <a:cxn ang="0">
                  <a:pos x="203" y="1"/>
                </a:cxn>
              </a:cxnLst>
              <a:rect l="0" t="0" r="r" b="b"/>
              <a:pathLst>
                <a:path w="209" h="181">
                  <a:moveTo>
                    <a:pt x="203" y="1"/>
                  </a:moveTo>
                  <a:lnTo>
                    <a:pt x="203" y="1"/>
                  </a:lnTo>
                  <a:lnTo>
                    <a:pt x="189" y="7"/>
                  </a:lnTo>
                  <a:lnTo>
                    <a:pt x="176" y="15"/>
                  </a:lnTo>
                  <a:lnTo>
                    <a:pt x="163" y="25"/>
                  </a:lnTo>
                  <a:lnTo>
                    <a:pt x="151" y="35"/>
                  </a:lnTo>
                  <a:lnTo>
                    <a:pt x="127" y="58"/>
                  </a:lnTo>
                  <a:lnTo>
                    <a:pt x="105" y="80"/>
                  </a:lnTo>
                  <a:lnTo>
                    <a:pt x="105" y="80"/>
                  </a:lnTo>
                  <a:lnTo>
                    <a:pt x="93" y="91"/>
                  </a:lnTo>
                  <a:lnTo>
                    <a:pt x="82" y="103"/>
                  </a:lnTo>
                  <a:lnTo>
                    <a:pt x="69" y="115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30" y="150"/>
                  </a:lnTo>
                  <a:lnTo>
                    <a:pt x="2" y="172"/>
                  </a:lnTo>
                  <a:lnTo>
                    <a:pt x="2" y="172"/>
                  </a:lnTo>
                  <a:lnTo>
                    <a:pt x="0" y="175"/>
                  </a:lnTo>
                  <a:lnTo>
                    <a:pt x="0" y="176"/>
                  </a:lnTo>
                  <a:lnTo>
                    <a:pt x="1" y="178"/>
                  </a:lnTo>
                  <a:lnTo>
                    <a:pt x="2" y="179"/>
                  </a:lnTo>
                  <a:lnTo>
                    <a:pt x="5" y="181"/>
                  </a:lnTo>
                  <a:lnTo>
                    <a:pt x="6" y="180"/>
                  </a:lnTo>
                  <a:lnTo>
                    <a:pt x="9" y="179"/>
                  </a:lnTo>
                  <a:lnTo>
                    <a:pt x="9" y="179"/>
                  </a:lnTo>
                  <a:lnTo>
                    <a:pt x="55" y="140"/>
                  </a:lnTo>
                  <a:lnTo>
                    <a:pt x="78" y="121"/>
                  </a:lnTo>
                  <a:lnTo>
                    <a:pt x="88" y="109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110" y="88"/>
                  </a:lnTo>
                  <a:lnTo>
                    <a:pt x="121" y="77"/>
                  </a:lnTo>
                  <a:lnTo>
                    <a:pt x="144" y="57"/>
                  </a:lnTo>
                  <a:lnTo>
                    <a:pt x="144" y="57"/>
                  </a:lnTo>
                  <a:lnTo>
                    <a:pt x="158" y="43"/>
                  </a:lnTo>
                  <a:lnTo>
                    <a:pt x="173" y="30"/>
                  </a:lnTo>
                  <a:lnTo>
                    <a:pt x="180" y="24"/>
                  </a:lnTo>
                  <a:lnTo>
                    <a:pt x="188" y="19"/>
                  </a:lnTo>
                  <a:lnTo>
                    <a:pt x="197" y="13"/>
                  </a:lnTo>
                  <a:lnTo>
                    <a:pt x="206" y="9"/>
                  </a:lnTo>
                  <a:lnTo>
                    <a:pt x="206" y="9"/>
                  </a:lnTo>
                  <a:lnTo>
                    <a:pt x="208" y="8"/>
                  </a:lnTo>
                  <a:lnTo>
                    <a:pt x="209" y="7"/>
                  </a:lnTo>
                  <a:lnTo>
                    <a:pt x="209" y="3"/>
                  </a:lnTo>
                  <a:lnTo>
                    <a:pt x="208" y="2"/>
                  </a:lnTo>
                  <a:lnTo>
                    <a:pt x="207" y="1"/>
                  </a:lnTo>
                  <a:lnTo>
                    <a:pt x="205" y="0"/>
                  </a:lnTo>
                  <a:lnTo>
                    <a:pt x="203" y="1"/>
                  </a:lnTo>
                  <a:lnTo>
                    <a:pt x="20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627">
              <a:extLst>
                <a:ext uri="{FF2B5EF4-FFF2-40B4-BE49-F238E27FC236}">
                  <a16:creationId xmlns:a16="http://schemas.microsoft.com/office/drawing/2014/main" id="{9CE50F12-FEE2-BD18-6B64-81A12D45A76E}"/>
                </a:ext>
              </a:extLst>
            </p:cNvPr>
            <p:cNvSpPr/>
            <p:nvPr/>
          </p:nvSpPr>
          <p:spPr bwMode="auto">
            <a:xfrm>
              <a:off x="2654301" y="4165600"/>
              <a:ext cx="101600" cy="84138"/>
            </a:xfrm>
            <a:custGeom>
              <a:avLst/>
              <a:gdLst/>
              <a:ahLst/>
              <a:cxnLst>
                <a:cxn ang="0">
                  <a:pos x="182" y="1"/>
                </a:cxn>
                <a:cxn ang="0">
                  <a:pos x="182" y="1"/>
                </a:cxn>
                <a:cxn ang="0">
                  <a:pos x="158" y="18"/>
                </a:cxn>
                <a:cxn ang="0">
                  <a:pos x="133" y="34"/>
                </a:cxn>
                <a:cxn ang="0">
                  <a:pos x="110" y="53"/>
                </a:cxn>
                <a:cxn ang="0">
                  <a:pos x="87" y="72"/>
                </a:cxn>
                <a:cxn ang="0">
                  <a:pos x="87" y="72"/>
                </a:cxn>
                <a:cxn ang="0">
                  <a:pos x="65" y="92"/>
                </a:cxn>
                <a:cxn ang="0">
                  <a:pos x="42" y="112"/>
                </a:cxn>
                <a:cxn ang="0">
                  <a:pos x="31" y="122"/>
                </a:cxn>
                <a:cxn ang="0">
                  <a:pos x="20" y="132"/>
                </a:cxn>
                <a:cxn ang="0">
                  <a:pos x="10" y="143"/>
                </a:cxn>
                <a:cxn ang="0">
                  <a:pos x="1" y="155"/>
                </a:cxn>
                <a:cxn ang="0">
                  <a:pos x="1" y="155"/>
                </a:cxn>
                <a:cxn ang="0">
                  <a:pos x="0" y="156"/>
                </a:cxn>
                <a:cxn ang="0">
                  <a:pos x="0" y="158"/>
                </a:cxn>
                <a:cxn ang="0">
                  <a:pos x="1" y="159"/>
                </a:cxn>
                <a:cxn ang="0">
                  <a:pos x="2" y="161"/>
                </a:cxn>
                <a:cxn ang="0">
                  <a:pos x="6" y="161"/>
                </a:cxn>
                <a:cxn ang="0">
                  <a:pos x="7" y="161"/>
                </a:cxn>
                <a:cxn ang="0">
                  <a:pos x="9" y="159"/>
                </a:cxn>
                <a:cxn ang="0">
                  <a:pos x="9" y="159"/>
                </a:cxn>
                <a:cxn ang="0">
                  <a:pos x="17" y="149"/>
                </a:cxn>
                <a:cxn ang="0">
                  <a:pos x="26" y="138"/>
                </a:cxn>
                <a:cxn ang="0">
                  <a:pos x="47" y="121"/>
                </a:cxn>
                <a:cxn ang="0">
                  <a:pos x="68" y="103"/>
                </a:cxn>
                <a:cxn ang="0">
                  <a:pos x="88" y="85"/>
                </a:cxn>
                <a:cxn ang="0">
                  <a:pos x="88" y="85"/>
                </a:cxn>
                <a:cxn ang="0">
                  <a:pos x="111" y="64"/>
                </a:cxn>
                <a:cxn ang="0">
                  <a:pos x="136" y="44"/>
                </a:cxn>
                <a:cxn ang="0">
                  <a:pos x="161" y="27"/>
                </a:cxn>
                <a:cxn ang="0">
                  <a:pos x="188" y="9"/>
                </a:cxn>
                <a:cxn ang="0">
                  <a:pos x="188" y="9"/>
                </a:cxn>
                <a:cxn ang="0">
                  <a:pos x="189" y="8"/>
                </a:cxn>
                <a:cxn ang="0">
                  <a:pos x="190" y="6"/>
                </a:cxn>
                <a:cxn ang="0">
                  <a:pos x="190" y="4"/>
                </a:cxn>
                <a:cxn ang="0">
                  <a:pos x="189" y="3"/>
                </a:cxn>
                <a:cxn ang="0">
                  <a:pos x="188" y="1"/>
                </a:cxn>
                <a:cxn ang="0">
                  <a:pos x="185" y="1"/>
                </a:cxn>
                <a:cxn ang="0">
                  <a:pos x="184" y="0"/>
                </a:cxn>
                <a:cxn ang="0">
                  <a:pos x="182" y="1"/>
                </a:cxn>
                <a:cxn ang="0">
                  <a:pos x="182" y="1"/>
                </a:cxn>
              </a:cxnLst>
              <a:rect l="0" t="0" r="r" b="b"/>
              <a:pathLst>
                <a:path w="190" h="161">
                  <a:moveTo>
                    <a:pt x="182" y="1"/>
                  </a:moveTo>
                  <a:lnTo>
                    <a:pt x="182" y="1"/>
                  </a:lnTo>
                  <a:lnTo>
                    <a:pt x="158" y="18"/>
                  </a:lnTo>
                  <a:lnTo>
                    <a:pt x="133" y="34"/>
                  </a:lnTo>
                  <a:lnTo>
                    <a:pt x="110" y="53"/>
                  </a:lnTo>
                  <a:lnTo>
                    <a:pt x="87" y="72"/>
                  </a:lnTo>
                  <a:lnTo>
                    <a:pt x="87" y="72"/>
                  </a:lnTo>
                  <a:lnTo>
                    <a:pt x="65" y="92"/>
                  </a:lnTo>
                  <a:lnTo>
                    <a:pt x="42" y="112"/>
                  </a:lnTo>
                  <a:lnTo>
                    <a:pt x="31" y="122"/>
                  </a:lnTo>
                  <a:lnTo>
                    <a:pt x="20" y="132"/>
                  </a:lnTo>
                  <a:lnTo>
                    <a:pt x="10" y="143"/>
                  </a:lnTo>
                  <a:lnTo>
                    <a:pt x="1" y="155"/>
                  </a:lnTo>
                  <a:lnTo>
                    <a:pt x="1" y="155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1" y="159"/>
                  </a:lnTo>
                  <a:lnTo>
                    <a:pt x="2" y="161"/>
                  </a:lnTo>
                  <a:lnTo>
                    <a:pt x="6" y="161"/>
                  </a:lnTo>
                  <a:lnTo>
                    <a:pt x="7" y="161"/>
                  </a:lnTo>
                  <a:lnTo>
                    <a:pt x="9" y="159"/>
                  </a:lnTo>
                  <a:lnTo>
                    <a:pt x="9" y="159"/>
                  </a:lnTo>
                  <a:lnTo>
                    <a:pt x="17" y="149"/>
                  </a:lnTo>
                  <a:lnTo>
                    <a:pt x="26" y="138"/>
                  </a:lnTo>
                  <a:lnTo>
                    <a:pt x="47" y="121"/>
                  </a:lnTo>
                  <a:lnTo>
                    <a:pt x="68" y="103"/>
                  </a:lnTo>
                  <a:lnTo>
                    <a:pt x="88" y="85"/>
                  </a:lnTo>
                  <a:lnTo>
                    <a:pt x="88" y="85"/>
                  </a:lnTo>
                  <a:lnTo>
                    <a:pt x="111" y="64"/>
                  </a:lnTo>
                  <a:lnTo>
                    <a:pt x="136" y="44"/>
                  </a:lnTo>
                  <a:lnTo>
                    <a:pt x="161" y="27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9" y="8"/>
                  </a:lnTo>
                  <a:lnTo>
                    <a:pt x="190" y="6"/>
                  </a:lnTo>
                  <a:lnTo>
                    <a:pt x="190" y="4"/>
                  </a:lnTo>
                  <a:lnTo>
                    <a:pt x="189" y="3"/>
                  </a:lnTo>
                  <a:lnTo>
                    <a:pt x="188" y="1"/>
                  </a:lnTo>
                  <a:lnTo>
                    <a:pt x="185" y="1"/>
                  </a:lnTo>
                  <a:lnTo>
                    <a:pt x="184" y="0"/>
                  </a:lnTo>
                  <a:lnTo>
                    <a:pt x="182" y="1"/>
                  </a:lnTo>
                  <a:lnTo>
                    <a:pt x="18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628">
              <a:extLst>
                <a:ext uri="{FF2B5EF4-FFF2-40B4-BE49-F238E27FC236}">
                  <a16:creationId xmlns:a16="http://schemas.microsoft.com/office/drawing/2014/main" id="{7CDC4315-6E45-13E4-FF29-074FA04727E5}"/>
                </a:ext>
              </a:extLst>
            </p:cNvPr>
            <p:cNvSpPr/>
            <p:nvPr/>
          </p:nvSpPr>
          <p:spPr bwMode="auto">
            <a:xfrm>
              <a:off x="2687638" y="4197350"/>
              <a:ext cx="60325" cy="53975"/>
            </a:xfrm>
            <a:custGeom>
              <a:avLst/>
              <a:gdLst/>
              <a:ahLst/>
              <a:cxnLst>
                <a:cxn ang="0">
                  <a:pos x="106" y="1"/>
                </a:cxn>
                <a:cxn ang="0">
                  <a:pos x="106" y="1"/>
                </a:cxn>
                <a:cxn ang="0">
                  <a:pos x="91" y="9"/>
                </a:cxn>
                <a:cxn ang="0">
                  <a:pos x="78" y="19"/>
                </a:cxn>
                <a:cxn ang="0">
                  <a:pos x="65" y="29"/>
                </a:cxn>
                <a:cxn ang="0">
                  <a:pos x="52" y="40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16" y="77"/>
                </a:cxn>
                <a:cxn ang="0">
                  <a:pos x="10" y="85"/>
                </a:cxn>
                <a:cxn ang="0">
                  <a:pos x="2" y="91"/>
                </a:cxn>
                <a:cxn ang="0">
                  <a:pos x="2" y="91"/>
                </a:cxn>
                <a:cxn ang="0">
                  <a:pos x="1" y="92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1" y="97"/>
                </a:cxn>
                <a:cxn ang="0">
                  <a:pos x="2" y="99"/>
                </a:cxn>
                <a:cxn ang="0">
                  <a:pos x="3" y="100"/>
                </a:cxn>
                <a:cxn ang="0">
                  <a:pos x="5" y="100"/>
                </a:cxn>
                <a:cxn ang="0">
                  <a:pos x="7" y="99"/>
                </a:cxn>
                <a:cxn ang="0">
                  <a:pos x="7" y="99"/>
                </a:cxn>
                <a:cxn ang="0">
                  <a:pos x="13" y="95"/>
                </a:cxn>
                <a:cxn ang="0">
                  <a:pos x="18" y="90"/>
                </a:cxn>
                <a:cxn ang="0">
                  <a:pos x="29" y="79"/>
                </a:cxn>
                <a:cxn ang="0">
                  <a:pos x="40" y="67"/>
                </a:cxn>
                <a:cxn ang="0">
                  <a:pos x="50" y="56"/>
                </a:cxn>
                <a:cxn ang="0">
                  <a:pos x="50" y="56"/>
                </a:cxn>
                <a:cxn ang="0">
                  <a:pos x="64" y="42"/>
                </a:cxn>
                <a:cxn ang="0">
                  <a:pos x="78" y="30"/>
                </a:cxn>
                <a:cxn ang="0">
                  <a:pos x="94" y="19"/>
                </a:cxn>
                <a:cxn ang="0">
                  <a:pos x="111" y="9"/>
                </a:cxn>
                <a:cxn ang="0">
                  <a:pos x="111" y="9"/>
                </a:cxn>
                <a:cxn ang="0">
                  <a:pos x="112" y="8"/>
                </a:cxn>
                <a:cxn ang="0">
                  <a:pos x="113" y="6"/>
                </a:cxn>
                <a:cxn ang="0">
                  <a:pos x="113" y="4"/>
                </a:cxn>
                <a:cxn ang="0">
                  <a:pos x="112" y="3"/>
                </a:cxn>
                <a:cxn ang="0">
                  <a:pos x="111" y="1"/>
                </a:cxn>
                <a:cxn ang="0">
                  <a:pos x="110" y="1"/>
                </a:cxn>
                <a:cxn ang="0">
                  <a:pos x="108" y="0"/>
                </a:cxn>
                <a:cxn ang="0">
                  <a:pos x="106" y="1"/>
                </a:cxn>
                <a:cxn ang="0">
                  <a:pos x="106" y="1"/>
                </a:cxn>
              </a:cxnLst>
              <a:rect l="0" t="0" r="r" b="b"/>
              <a:pathLst>
                <a:path w="113" h="100">
                  <a:moveTo>
                    <a:pt x="106" y="1"/>
                  </a:moveTo>
                  <a:lnTo>
                    <a:pt x="106" y="1"/>
                  </a:lnTo>
                  <a:lnTo>
                    <a:pt x="91" y="9"/>
                  </a:lnTo>
                  <a:lnTo>
                    <a:pt x="78" y="19"/>
                  </a:lnTo>
                  <a:lnTo>
                    <a:pt x="65" y="29"/>
                  </a:lnTo>
                  <a:lnTo>
                    <a:pt x="52" y="40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16" y="77"/>
                  </a:lnTo>
                  <a:lnTo>
                    <a:pt x="10" y="85"/>
                  </a:lnTo>
                  <a:lnTo>
                    <a:pt x="2" y="91"/>
                  </a:lnTo>
                  <a:lnTo>
                    <a:pt x="2" y="91"/>
                  </a:lnTo>
                  <a:lnTo>
                    <a:pt x="1" y="92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1" y="97"/>
                  </a:lnTo>
                  <a:lnTo>
                    <a:pt x="2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99"/>
                  </a:lnTo>
                  <a:lnTo>
                    <a:pt x="7" y="99"/>
                  </a:lnTo>
                  <a:lnTo>
                    <a:pt x="13" y="95"/>
                  </a:lnTo>
                  <a:lnTo>
                    <a:pt x="18" y="90"/>
                  </a:lnTo>
                  <a:lnTo>
                    <a:pt x="29" y="79"/>
                  </a:lnTo>
                  <a:lnTo>
                    <a:pt x="40" y="67"/>
                  </a:lnTo>
                  <a:lnTo>
                    <a:pt x="50" y="56"/>
                  </a:lnTo>
                  <a:lnTo>
                    <a:pt x="50" y="56"/>
                  </a:lnTo>
                  <a:lnTo>
                    <a:pt x="64" y="42"/>
                  </a:lnTo>
                  <a:lnTo>
                    <a:pt x="78" y="30"/>
                  </a:lnTo>
                  <a:lnTo>
                    <a:pt x="94" y="19"/>
                  </a:lnTo>
                  <a:lnTo>
                    <a:pt x="111" y="9"/>
                  </a:lnTo>
                  <a:lnTo>
                    <a:pt x="111" y="9"/>
                  </a:lnTo>
                  <a:lnTo>
                    <a:pt x="112" y="8"/>
                  </a:lnTo>
                  <a:lnTo>
                    <a:pt x="113" y="6"/>
                  </a:lnTo>
                  <a:lnTo>
                    <a:pt x="113" y="4"/>
                  </a:lnTo>
                  <a:lnTo>
                    <a:pt x="112" y="3"/>
                  </a:lnTo>
                  <a:lnTo>
                    <a:pt x="111" y="1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629">
              <a:extLst>
                <a:ext uri="{FF2B5EF4-FFF2-40B4-BE49-F238E27FC236}">
                  <a16:creationId xmlns:a16="http://schemas.microsoft.com/office/drawing/2014/main" id="{8C078C84-C9BE-166E-42F3-20EAB24DD571}"/>
                </a:ext>
              </a:extLst>
            </p:cNvPr>
            <p:cNvSpPr/>
            <p:nvPr/>
          </p:nvSpPr>
          <p:spPr bwMode="auto">
            <a:xfrm>
              <a:off x="2395538" y="4254500"/>
              <a:ext cx="63500" cy="80963"/>
            </a:xfrm>
            <a:custGeom>
              <a:avLst/>
              <a:gdLst/>
              <a:ahLst/>
              <a:cxnLst>
                <a:cxn ang="0">
                  <a:pos x="108" y="3"/>
                </a:cxn>
                <a:cxn ang="0">
                  <a:pos x="108" y="3"/>
                </a:cxn>
                <a:cxn ang="0">
                  <a:pos x="104" y="15"/>
                </a:cxn>
                <a:cxn ang="0">
                  <a:pos x="99" y="25"/>
                </a:cxn>
                <a:cxn ang="0">
                  <a:pos x="94" y="36"/>
                </a:cxn>
                <a:cxn ang="0">
                  <a:pos x="87" y="45"/>
                </a:cxn>
                <a:cxn ang="0">
                  <a:pos x="72" y="64"/>
                </a:cxn>
                <a:cxn ang="0">
                  <a:pos x="58" y="82"/>
                </a:cxn>
                <a:cxn ang="0">
                  <a:pos x="58" y="82"/>
                </a:cxn>
                <a:cxn ang="0">
                  <a:pos x="30" y="115"/>
                </a:cxn>
                <a:cxn ang="0">
                  <a:pos x="17" y="132"/>
                </a:cxn>
                <a:cxn ang="0">
                  <a:pos x="2" y="147"/>
                </a:cxn>
                <a:cxn ang="0">
                  <a:pos x="2" y="147"/>
                </a:cxn>
                <a:cxn ang="0">
                  <a:pos x="1" y="148"/>
                </a:cxn>
                <a:cxn ang="0">
                  <a:pos x="0" y="150"/>
                </a:cxn>
                <a:cxn ang="0">
                  <a:pos x="1" y="152"/>
                </a:cxn>
                <a:cxn ang="0">
                  <a:pos x="2" y="153"/>
                </a:cxn>
                <a:cxn ang="0">
                  <a:pos x="3" y="154"/>
                </a:cxn>
                <a:cxn ang="0">
                  <a:pos x="5" y="155"/>
                </a:cxn>
                <a:cxn ang="0">
                  <a:pos x="7" y="154"/>
                </a:cxn>
                <a:cxn ang="0">
                  <a:pos x="8" y="153"/>
                </a:cxn>
                <a:cxn ang="0">
                  <a:pos x="8" y="153"/>
                </a:cxn>
                <a:cxn ang="0">
                  <a:pos x="26" y="136"/>
                </a:cxn>
                <a:cxn ang="0">
                  <a:pos x="41" y="116"/>
                </a:cxn>
                <a:cxn ang="0">
                  <a:pos x="73" y="78"/>
                </a:cxn>
                <a:cxn ang="0">
                  <a:pos x="73" y="78"/>
                </a:cxn>
                <a:cxn ang="0">
                  <a:pos x="87" y="61"/>
                </a:cxn>
                <a:cxn ang="0">
                  <a:pos x="99" y="45"/>
                </a:cxn>
                <a:cxn ang="0">
                  <a:pos x="105" y="36"/>
                </a:cxn>
                <a:cxn ang="0">
                  <a:pos x="109" y="26"/>
                </a:cxn>
                <a:cxn ang="0">
                  <a:pos x="114" y="16"/>
                </a:cxn>
                <a:cxn ang="0">
                  <a:pos x="117" y="7"/>
                </a:cxn>
                <a:cxn ang="0">
                  <a:pos x="117" y="7"/>
                </a:cxn>
                <a:cxn ang="0">
                  <a:pos x="118" y="5"/>
                </a:cxn>
                <a:cxn ang="0">
                  <a:pos x="117" y="2"/>
                </a:cxn>
                <a:cxn ang="0">
                  <a:pos x="116" y="1"/>
                </a:cxn>
                <a:cxn ang="0">
                  <a:pos x="114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1"/>
                </a:cxn>
                <a:cxn ang="0">
                  <a:pos x="108" y="3"/>
                </a:cxn>
                <a:cxn ang="0">
                  <a:pos x="108" y="3"/>
                </a:cxn>
              </a:cxnLst>
              <a:rect l="0" t="0" r="r" b="b"/>
              <a:pathLst>
                <a:path w="118" h="155">
                  <a:moveTo>
                    <a:pt x="108" y="3"/>
                  </a:moveTo>
                  <a:lnTo>
                    <a:pt x="108" y="3"/>
                  </a:lnTo>
                  <a:lnTo>
                    <a:pt x="104" y="15"/>
                  </a:lnTo>
                  <a:lnTo>
                    <a:pt x="99" y="25"/>
                  </a:lnTo>
                  <a:lnTo>
                    <a:pt x="94" y="36"/>
                  </a:lnTo>
                  <a:lnTo>
                    <a:pt x="87" y="45"/>
                  </a:lnTo>
                  <a:lnTo>
                    <a:pt x="72" y="64"/>
                  </a:lnTo>
                  <a:lnTo>
                    <a:pt x="58" y="82"/>
                  </a:lnTo>
                  <a:lnTo>
                    <a:pt x="58" y="82"/>
                  </a:lnTo>
                  <a:lnTo>
                    <a:pt x="30" y="115"/>
                  </a:lnTo>
                  <a:lnTo>
                    <a:pt x="17" y="132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1" y="148"/>
                  </a:lnTo>
                  <a:lnTo>
                    <a:pt x="0" y="150"/>
                  </a:lnTo>
                  <a:lnTo>
                    <a:pt x="1" y="152"/>
                  </a:lnTo>
                  <a:lnTo>
                    <a:pt x="2" y="153"/>
                  </a:lnTo>
                  <a:lnTo>
                    <a:pt x="3" y="154"/>
                  </a:lnTo>
                  <a:lnTo>
                    <a:pt x="5" y="155"/>
                  </a:lnTo>
                  <a:lnTo>
                    <a:pt x="7" y="154"/>
                  </a:lnTo>
                  <a:lnTo>
                    <a:pt x="8" y="153"/>
                  </a:lnTo>
                  <a:lnTo>
                    <a:pt x="8" y="153"/>
                  </a:lnTo>
                  <a:lnTo>
                    <a:pt x="26" y="136"/>
                  </a:lnTo>
                  <a:lnTo>
                    <a:pt x="41" y="116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87" y="61"/>
                  </a:lnTo>
                  <a:lnTo>
                    <a:pt x="99" y="45"/>
                  </a:lnTo>
                  <a:lnTo>
                    <a:pt x="105" y="36"/>
                  </a:lnTo>
                  <a:lnTo>
                    <a:pt x="109" y="26"/>
                  </a:lnTo>
                  <a:lnTo>
                    <a:pt x="114" y="16"/>
                  </a:lnTo>
                  <a:lnTo>
                    <a:pt x="117" y="7"/>
                  </a:lnTo>
                  <a:lnTo>
                    <a:pt x="117" y="7"/>
                  </a:lnTo>
                  <a:lnTo>
                    <a:pt x="118" y="5"/>
                  </a:lnTo>
                  <a:lnTo>
                    <a:pt x="117" y="2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1"/>
                  </a:lnTo>
                  <a:lnTo>
                    <a:pt x="108" y="3"/>
                  </a:lnTo>
                  <a:lnTo>
                    <a:pt x="10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630">
              <a:extLst>
                <a:ext uri="{FF2B5EF4-FFF2-40B4-BE49-F238E27FC236}">
                  <a16:creationId xmlns:a16="http://schemas.microsoft.com/office/drawing/2014/main" id="{EA84420F-B166-33D6-F310-215942A4E8F2}"/>
                </a:ext>
              </a:extLst>
            </p:cNvPr>
            <p:cNvSpPr/>
            <p:nvPr/>
          </p:nvSpPr>
          <p:spPr bwMode="auto">
            <a:xfrm>
              <a:off x="2470151" y="4267200"/>
              <a:ext cx="38100" cy="523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65" y="1"/>
                </a:cxn>
                <a:cxn ang="0">
                  <a:pos x="55" y="11"/>
                </a:cxn>
                <a:cxn ang="0">
                  <a:pos x="46" y="21"/>
                </a:cxn>
                <a:cxn ang="0">
                  <a:pos x="38" y="31"/>
                </a:cxn>
                <a:cxn ang="0">
                  <a:pos x="30" y="44"/>
                </a:cxn>
                <a:cxn ang="0">
                  <a:pos x="16" y="67"/>
                </a:cxn>
                <a:cxn ang="0">
                  <a:pos x="9" y="79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0" y="94"/>
                </a:cxn>
                <a:cxn ang="0">
                  <a:pos x="1" y="95"/>
                </a:cxn>
                <a:cxn ang="0">
                  <a:pos x="2" y="96"/>
                </a:cxn>
                <a:cxn ang="0">
                  <a:pos x="6" y="97"/>
                </a:cxn>
                <a:cxn ang="0">
                  <a:pos x="8" y="96"/>
                </a:cxn>
                <a:cxn ang="0">
                  <a:pos x="10" y="95"/>
                </a:cxn>
                <a:cxn ang="0">
                  <a:pos x="10" y="95"/>
                </a:cxn>
                <a:cxn ang="0">
                  <a:pos x="17" y="84"/>
                </a:cxn>
                <a:cxn ang="0">
                  <a:pos x="24" y="73"/>
                </a:cxn>
                <a:cxn ang="0">
                  <a:pos x="38" y="49"/>
                </a:cxn>
                <a:cxn ang="0">
                  <a:pos x="45" y="37"/>
                </a:cxn>
                <a:cxn ang="0">
                  <a:pos x="53" y="27"/>
                </a:cxn>
                <a:cxn ang="0">
                  <a:pos x="61" y="17"/>
                </a:cxn>
                <a:cxn ang="0">
                  <a:pos x="72" y="7"/>
                </a:cxn>
                <a:cxn ang="0">
                  <a:pos x="72" y="7"/>
                </a:cxn>
                <a:cxn ang="0">
                  <a:pos x="73" y="6"/>
                </a:cxn>
                <a:cxn ang="0">
                  <a:pos x="74" y="4"/>
                </a:cxn>
                <a:cxn ang="0">
                  <a:pos x="73" y="2"/>
                </a:cxn>
                <a:cxn ang="0">
                  <a:pos x="72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1"/>
                </a:cxn>
                <a:cxn ang="0">
                  <a:pos x="65" y="1"/>
                </a:cxn>
              </a:cxnLst>
              <a:rect l="0" t="0" r="r" b="b"/>
              <a:pathLst>
                <a:path w="74" h="97">
                  <a:moveTo>
                    <a:pt x="65" y="1"/>
                  </a:moveTo>
                  <a:lnTo>
                    <a:pt x="65" y="1"/>
                  </a:lnTo>
                  <a:lnTo>
                    <a:pt x="55" y="11"/>
                  </a:lnTo>
                  <a:lnTo>
                    <a:pt x="46" y="21"/>
                  </a:lnTo>
                  <a:lnTo>
                    <a:pt x="38" y="31"/>
                  </a:lnTo>
                  <a:lnTo>
                    <a:pt x="30" y="44"/>
                  </a:lnTo>
                  <a:lnTo>
                    <a:pt x="16" y="67"/>
                  </a:lnTo>
                  <a:lnTo>
                    <a:pt x="9" y="79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1" y="95"/>
                  </a:lnTo>
                  <a:lnTo>
                    <a:pt x="2" y="96"/>
                  </a:lnTo>
                  <a:lnTo>
                    <a:pt x="6" y="97"/>
                  </a:lnTo>
                  <a:lnTo>
                    <a:pt x="8" y="96"/>
                  </a:lnTo>
                  <a:lnTo>
                    <a:pt x="10" y="95"/>
                  </a:lnTo>
                  <a:lnTo>
                    <a:pt x="10" y="95"/>
                  </a:lnTo>
                  <a:lnTo>
                    <a:pt x="17" y="84"/>
                  </a:lnTo>
                  <a:lnTo>
                    <a:pt x="24" y="73"/>
                  </a:lnTo>
                  <a:lnTo>
                    <a:pt x="38" y="49"/>
                  </a:lnTo>
                  <a:lnTo>
                    <a:pt x="45" y="37"/>
                  </a:lnTo>
                  <a:lnTo>
                    <a:pt x="53" y="27"/>
                  </a:lnTo>
                  <a:lnTo>
                    <a:pt x="61" y="17"/>
                  </a:lnTo>
                  <a:lnTo>
                    <a:pt x="72" y="7"/>
                  </a:lnTo>
                  <a:lnTo>
                    <a:pt x="72" y="7"/>
                  </a:lnTo>
                  <a:lnTo>
                    <a:pt x="73" y="6"/>
                  </a:lnTo>
                  <a:lnTo>
                    <a:pt x="74" y="4"/>
                  </a:lnTo>
                  <a:lnTo>
                    <a:pt x="73" y="2"/>
                  </a:lnTo>
                  <a:lnTo>
                    <a:pt x="72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631">
              <a:extLst>
                <a:ext uri="{FF2B5EF4-FFF2-40B4-BE49-F238E27FC236}">
                  <a16:creationId xmlns:a16="http://schemas.microsoft.com/office/drawing/2014/main" id="{53DCCD04-A85E-AD49-C75A-5FA4237258F4}"/>
                </a:ext>
              </a:extLst>
            </p:cNvPr>
            <p:cNvSpPr/>
            <p:nvPr/>
          </p:nvSpPr>
          <p:spPr bwMode="auto">
            <a:xfrm>
              <a:off x="2530476" y="4284663"/>
              <a:ext cx="41275" cy="47625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71" y="1"/>
                </a:cxn>
                <a:cxn ang="0">
                  <a:pos x="52" y="21"/>
                </a:cxn>
                <a:cxn ang="0">
                  <a:pos x="33" y="40"/>
                </a:cxn>
                <a:cxn ang="0">
                  <a:pos x="17" y="62"/>
                </a:cxn>
                <a:cxn ang="0">
                  <a:pos x="8" y="74"/>
                </a:cxn>
                <a:cxn ang="0">
                  <a:pos x="1" y="85"/>
                </a:cxn>
                <a:cxn ang="0">
                  <a:pos x="1" y="85"/>
                </a:cxn>
                <a:cxn ang="0">
                  <a:pos x="0" y="87"/>
                </a:cxn>
                <a:cxn ang="0">
                  <a:pos x="0" y="88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4" y="91"/>
                </a:cxn>
                <a:cxn ang="0">
                  <a:pos x="6" y="91"/>
                </a:cxn>
                <a:cxn ang="0">
                  <a:pos x="7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7" y="78"/>
                </a:cxn>
                <a:cxn ang="0">
                  <a:pos x="24" y="67"/>
                </a:cxn>
                <a:cxn ang="0">
                  <a:pos x="41" y="47"/>
                </a:cxn>
                <a:cxn ang="0">
                  <a:pos x="59" y="27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80" y="4"/>
                </a:cxn>
                <a:cxn ang="0">
                  <a:pos x="79" y="3"/>
                </a:cxn>
                <a:cxn ang="0">
                  <a:pos x="78" y="1"/>
                </a:cxn>
                <a:cxn ang="0">
                  <a:pos x="76" y="0"/>
                </a:cxn>
                <a:cxn ang="0">
                  <a:pos x="74" y="0"/>
                </a:cxn>
                <a:cxn ang="0">
                  <a:pos x="72" y="0"/>
                </a:cxn>
                <a:cxn ang="0">
                  <a:pos x="71" y="1"/>
                </a:cxn>
                <a:cxn ang="0">
                  <a:pos x="71" y="1"/>
                </a:cxn>
              </a:cxnLst>
              <a:rect l="0" t="0" r="r" b="b"/>
              <a:pathLst>
                <a:path w="80" h="91">
                  <a:moveTo>
                    <a:pt x="71" y="1"/>
                  </a:moveTo>
                  <a:lnTo>
                    <a:pt x="71" y="1"/>
                  </a:lnTo>
                  <a:lnTo>
                    <a:pt x="52" y="21"/>
                  </a:lnTo>
                  <a:lnTo>
                    <a:pt x="33" y="40"/>
                  </a:lnTo>
                  <a:lnTo>
                    <a:pt x="17" y="62"/>
                  </a:lnTo>
                  <a:lnTo>
                    <a:pt x="8" y="7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0" y="87"/>
                  </a:lnTo>
                  <a:lnTo>
                    <a:pt x="0" y="88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7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7" y="78"/>
                  </a:lnTo>
                  <a:lnTo>
                    <a:pt x="24" y="67"/>
                  </a:lnTo>
                  <a:lnTo>
                    <a:pt x="41" y="47"/>
                  </a:lnTo>
                  <a:lnTo>
                    <a:pt x="59" y="27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80" y="4"/>
                  </a:lnTo>
                  <a:lnTo>
                    <a:pt x="79" y="3"/>
                  </a:lnTo>
                  <a:lnTo>
                    <a:pt x="78" y="1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1" y="1"/>
                  </a:lnTo>
                  <a:lnTo>
                    <a:pt x="7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632">
              <a:extLst>
                <a:ext uri="{FF2B5EF4-FFF2-40B4-BE49-F238E27FC236}">
                  <a16:creationId xmlns:a16="http://schemas.microsoft.com/office/drawing/2014/main" id="{A6E25937-23F1-BB7F-95EA-DCC734CFB284}"/>
                </a:ext>
              </a:extLst>
            </p:cNvPr>
            <p:cNvSpPr/>
            <p:nvPr/>
          </p:nvSpPr>
          <p:spPr bwMode="auto">
            <a:xfrm>
              <a:off x="2800351" y="4448175"/>
              <a:ext cx="42863" cy="61913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1" y="2"/>
                </a:cxn>
                <a:cxn ang="0">
                  <a:pos x="59" y="17"/>
                </a:cxn>
                <a:cxn ang="0">
                  <a:pos x="48" y="31"/>
                </a:cxn>
                <a:cxn ang="0">
                  <a:pos x="37" y="45"/>
                </a:cxn>
                <a:cxn ang="0">
                  <a:pos x="26" y="59"/>
                </a:cxn>
                <a:cxn ang="0">
                  <a:pos x="26" y="59"/>
                </a:cxn>
                <a:cxn ang="0">
                  <a:pos x="17" y="71"/>
                </a:cxn>
                <a:cxn ang="0">
                  <a:pos x="10" y="84"/>
                </a:cxn>
                <a:cxn ang="0">
                  <a:pos x="7" y="90"/>
                </a:cxn>
                <a:cxn ang="0">
                  <a:pos x="3" y="97"/>
                </a:cxn>
                <a:cxn ang="0">
                  <a:pos x="1" y="104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1" y="116"/>
                </a:cxn>
                <a:cxn ang="0">
                  <a:pos x="2" y="116"/>
                </a:cxn>
                <a:cxn ang="0">
                  <a:pos x="4" y="117"/>
                </a:cxn>
                <a:cxn ang="0">
                  <a:pos x="8" y="116"/>
                </a:cxn>
                <a:cxn ang="0">
                  <a:pos x="10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2" y="103"/>
                </a:cxn>
                <a:cxn ang="0">
                  <a:pos x="14" y="94"/>
                </a:cxn>
                <a:cxn ang="0">
                  <a:pos x="19" y="86"/>
                </a:cxn>
                <a:cxn ang="0">
                  <a:pos x="23" y="78"/>
                </a:cxn>
                <a:cxn ang="0">
                  <a:pos x="34" y="62"/>
                </a:cxn>
                <a:cxn ang="0">
                  <a:pos x="47" y="48"/>
                </a:cxn>
                <a:cxn ang="0">
                  <a:pos x="47" y="48"/>
                </a:cxn>
                <a:cxn ang="0">
                  <a:pos x="62" y="28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80" y="5"/>
                </a:cxn>
                <a:cxn ang="0">
                  <a:pos x="79" y="3"/>
                </a:cxn>
                <a:cxn ang="0">
                  <a:pos x="79" y="2"/>
                </a:cxn>
                <a:cxn ang="0">
                  <a:pos x="77" y="1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1" y="2"/>
                </a:cxn>
                <a:cxn ang="0">
                  <a:pos x="71" y="2"/>
                </a:cxn>
              </a:cxnLst>
              <a:rect l="0" t="0" r="r" b="b"/>
              <a:pathLst>
                <a:path w="80" h="117">
                  <a:moveTo>
                    <a:pt x="71" y="2"/>
                  </a:moveTo>
                  <a:lnTo>
                    <a:pt x="71" y="2"/>
                  </a:lnTo>
                  <a:lnTo>
                    <a:pt x="59" y="17"/>
                  </a:lnTo>
                  <a:lnTo>
                    <a:pt x="48" y="31"/>
                  </a:lnTo>
                  <a:lnTo>
                    <a:pt x="37" y="4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17" y="71"/>
                  </a:lnTo>
                  <a:lnTo>
                    <a:pt x="10" y="84"/>
                  </a:lnTo>
                  <a:lnTo>
                    <a:pt x="7" y="90"/>
                  </a:lnTo>
                  <a:lnTo>
                    <a:pt x="3" y="97"/>
                  </a:lnTo>
                  <a:lnTo>
                    <a:pt x="1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1" y="116"/>
                  </a:lnTo>
                  <a:lnTo>
                    <a:pt x="2" y="116"/>
                  </a:lnTo>
                  <a:lnTo>
                    <a:pt x="4" y="117"/>
                  </a:lnTo>
                  <a:lnTo>
                    <a:pt x="8" y="116"/>
                  </a:lnTo>
                  <a:lnTo>
                    <a:pt x="10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2" y="103"/>
                  </a:lnTo>
                  <a:lnTo>
                    <a:pt x="14" y="94"/>
                  </a:lnTo>
                  <a:lnTo>
                    <a:pt x="19" y="86"/>
                  </a:lnTo>
                  <a:lnTo>
                    <a:pt x="23" y="78"/>
                  </a:lnTo>
                  <a:lnTo>
                    <a:pt x="34" y="62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62" y="28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80" y="5"/>
                  </a:lnTo>
                  <a:lnTo>
                    <a:pt x="79" y="3"/>
                  </a:lnTo>
                  <a:lnTo>
                    <a:pt x="79" y="2"/>
                  </a:lnTo>
                  <a:lnTo>
                    <a:pt x="77" y="1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1" y="2"/>
                  </a:lnTo>
                  <a:lnTo>
                    <a:pt x="7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633">
              <a:extLst>
                <a:ext uri="{FF2B5EF4-FFF2-40B4-BE49-F238E27FC236}">
                  <a16:creationId xmlns:a16="http://schemas.microsoft.com/office/drawing/2014/main" id="{E03F0A9B-E060-29B7-DF28-4BC9CAA85758}"/>
                </a:ext>
              </a:extLst>
            </p:cNvPr>
            <p:cNvSpPr/>
            <p:nvPr/>
          </p:nvSpPr>
          <p:spPr bwMode="auto">
            <a:xfrm>
              <a:off x="2838451" y="4475163"/>
              <a:ext cx="30163" cy="3175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45" y="6"/>
                </a:cxn>
                <a:cxn ang="0">
                  <a:pos x="39" y="11"/>
                </a:cxn>
                <a:cxn ang="0">
                  <a:pos x="25" y="25"/>
                </a:cxn>
                <a:cxn ang="0">
                  <a:pos x="14" y="38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0" y="53"/>
                </a:cxn>
                <a:cxn ang="0">
                  <a:pos x="0" y="54"/>
                </a:cxn>
                <a:cxn ang="0">
                  <a:pos x="1" y="57"/>
                </a:cxn>
                <a:cxn ang="0">
                  <a:pos x="2" y="58"/>
                </a:cxn>
                <a:cxn ang="0">
                  <a:pos x="3" y="59"/>
                </a:cxn>
                <a:cxn ang="0">
                  <a:pos x="5" y="60"/>
                </a:cxn>
                <a:cxn ang="0">
                  <a:pos x="6" y="60"/>
                </a:cxn>
                <a:cxn ang="0">
                  <a:pos x="8" y="58"/>
                </a:cxn>
                <a:cxn ang="0">
                  <a:pos x="8" y="58"/>
                </a:cxn>
                <a:cxn ang="0">
                  <a:pos x="20" y="45"/>
                </a:cxn>
                <a:cxn ang="0">
                  <a:pos x="32" y="32"/>
                </a:cxn>
                <a:cxn ang="0">
                  <a:pos x="44" y="19"/>
                </a:cxn>
                <a:cxn ang="0">
                  <a:pos x="50" y="13"/>
                </a:cxn>
                <a:cxn ang="0">
                  <a:pos x="57" y="8"/>
                </a:cxn>
                <a:cxn ang="0">
                  <a:pos x="57" y="8"/>
                </a:cxn>
                <a:cxn ang="0">
                  <a:pos x="58" y="7"/>
                </a:cxn>
                <a:cxn ang="0">
                  <a:pos x="59" y="5"/>
                </a:cxn>
                <a:cxn ang="0">
                  <a:pos x="58" y="2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59" h="60">
                  <a:moveTo>
                    <a:pt x="52" y="0"/>
                  </a:moveTo>
                  <a:lnTo>
                    <a:pt x="52" y="0"/>
                  </a:lnTo>
                  <a:lnTo>
                    <a:pt x="45" y="6"/>
                  </a:lnTo>
                  <a:lnTo>
                    <a:pt x="39" y="11"/>
                  </a:lnTo>
                  <a:lnTo>
                    <a:pt x="25" y="25"/>
                  </a:lnTo>
                  <a:lnTo>
                    <a:pt x="14" y="38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0" y="53"/>
                  </a:lnTo>
                  <a:lnTo>
                    <a:pt x="0" y="54"/>
                  </a:lnTo>
                  <a:lnTo>
                    <a:pt x="1" y="57"/>
                  </a:lnTo>
                  <a:lnTo>
                    <a:pt x="2" y="58"/>
                  </a:lnTo>
                  <a:lnTo>
                    <a:pt x="3" y="59"/>
                  </a:lnTo>
                  <a:lnTo>
                    <a:pt x="5" y="60"/>
                  </a:lnTo>
                  <a:lnTo>
                    <a:pt x="6" y="60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20" y="45"/>
                  </a:lnTo>
                  <a:lnTo>
                    <a:pt x="32" y="32"/>
                  </a:lnTo>
                  <a:lnTo>
                    <a:pt x="44" y="19"/>
                  </a:lnTo>
                  <a:lnTo>
                    <a:pt x="50" y="13"/>
                  </a:lnTo>
                  <a:lnTo>
                    <a:pt x="57" y="8"/>
                  </a:lnTo>
                  <a:lnTo>
                    <a:pt x="57" y="8"/>
                  </a:lnTo>
                  <a:lnTo>
                    <a:pt x="58" y="7"/>
                  </a:lnTo>
                  <a:lnTo>
                    <a:pt x="59" y="5"/>
                  </a:lnTo>
                  <a:lnTo>
                    <a:pt x="58" y="2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634">
              <a:extLst>
                <a:ext uri="{FF2B5EF4-FFF2-40B4-BE49-F238E27FC236}">
                  <a16:creationId xmlns:a16="http://schemas.microsoft.com/office/drawing/2014/main" id="{3AAE7404-EF35-F618-3E9D-069C57F05D8C}"/>
                </a:ext>
              </a:extLst>
            </p:cNvPr>
            <p:cNvSpPr/>
            <p:nvPr/>
          </p:nvSpPr>
          <p:spPr bwMode="auto">
            <a:xfrm>
              <a:off x="2339976" y="4575175"/>
              <a:ext cx="44450" cy="61913"/>
            </a:xfrm>
            <a:custGeom>
              <a:avLst/>
              <a:gdLst/>
              <a:ahLst/>
              <a:cxnLst>
                <a:cxn ang="0">
                  <a:pos x="77" y="2"/>
                </a:cxn>
                <a:cxn ang="0">
                  <a:pos x="77" y="2"/>
                </a:cxn>
                <a:cxn ang="0">
                  <a:pos x="66" y="13"/>
                </a:cxn>
                <a:cxn ang="0">
                  <a:pos x="55" y="27"/>
                </a:cxn>
                <a:cxn ang="0">
                  <a:pos x="45" y="39"/>
                </a:cxn>
                <a:cxn ang="0">
                  <a:pos x="35" y="52"/>
                </a:cxn>
                <a:cxn ang="0">
                  <a:pos x="17" y="80"/>
                </a:cxn>
                <a:cxn ang="0">
                  <a:pos x="1" y="110"/>
                </a:cxn>
                <a:cxn ang="0">
                  <a:pos x="1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2" y="115"/>
                </a:cxn>
                <a:cxn ang="0">
                  <a:pos x="3" y="116"/>
                </a:cxn>
                <a:cxn ang="0">
                  <a:pos x="4" y="116"/>
                </a:cxn>
                <a:cxn ang="0">
                  <a:pos x="6" y="116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24" y="85"/>
                </a:cxn>
                <a:cxn ang="0">
                  <a:pos x="42" y="59"/>
                </a:cxn>
                <a:cxn ang="0">
                  <a:pos x="52" y="45"/>
                </a:cxn>
                <a:cxn ang="0">
                  <a:pos x="62" y="33"/>
                </a:cxn>
                <a:cxn ang="0">
                  <a:pos x="73" y="20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5" y="6"/>
                </a:cxn>
                <a:cxn ang="0">
                  <a:pos x="85" y="5"/>
                </a:cxn>
                <a:cxn ang="0">
                  <a:pos x="84" y="3"/>
                </a:cxn>
                <a:cxn ang="0">
                  <a:pos x="83" y="2"/>
                </a:cxn>
                <a:cxn ang="0">
                  <a:pos x="82" y="1"/>
                </a:cxn>
                <a:cxn ang="0">
                  <a:pos x="80" y="0"/>
                </a:cxn>
                <a:cxn ang="0">
                  <a:pos x="79" y="0"/>
                </a:cxn>
                <a:cxn ang="0">
                  <a:pos x="77" y="2"/>
                </a:cxn>
                <a:cxn ang="0">
                  <a:pos x="77" y="2"/>
                </a:cxn>
              </a:cxnLst>
              <a:rect l="0" t="0" r="r" b="b"/>
              <a:pathLst>
                <a:path w="85" h="116">
                  <a:moveTo>
                    <a:pt x="77" y="2"/>
                  </a:moveTo>
                  <a:lnTo>
                    <a:pt x="77" y="2"/>
                  </a:lnTo>
                  <a:lnTo>
                    <a:pt x="66" y="13"/>
                  </a:lnTo>
                  <a:lnTo>
                    <a:pt x="55" y="27"/>
                  </a:lnTo>
                  <a:lnTo>
                    <a:pt x="45" y="39"/>
                  </a:lnTo>
                  <a:lnTo>
                    <a:pt x="35" y="52"/>
                  </a:lnTo>
                  <a:lnTo>
                    <a:pt x="17" y="80"/>
                  </a:lnTo>
                  <a:lnTo>
                    <a:pt x="1" y="110"/>
                  </a:lnTo>
                  <a:lnTo>
                    <a:pt x="1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2" y="115"/>
                  </a:lnTo>
                  <a:lnTo>
                    <a:pt x="3" y="116"/>
                  </a:lnTo>
                  <a:lnTo>
                    <a:pt x="4" y="116"/>
                  </a:lnTo>
                  <a:lnTo>
                    <a:pt x="6" y="116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24" y="85"/>
                  </a:lnTo>
                  <a:lnTo>
                    <a:pt x="42" y="59"/>
                  </a:lnTo>
                  <a:lnTo>
                    <a:pt x="52" y="45"/>
                  </a:lnTo>
                  <a:lnTo>
                    <a:pt x="62" y="33"/>
                  </a:lnTo>
                  <a:lnTo>
                    <a:pt x="73" y="20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5" y="6"/>
                  </a:lnTo>
                  <a:lnTo>
                    <a:pt x="85" y="5"/>
                  </a:lnTo>
                  <a:lnTo>
                    <a:pt x="84" y="3"/>
                  </a:lnTo>
                  <a:lnTo>
                    <a:pt x="83" y="2"/>
                  </a:lnTo>
                  <a:lnTo>
                    <a:pt x="82" y="1"/>
                  </a:lnTo>
                  <a:lnTo>
                    <a:pt x="80" y="0"/>
                  </a:lnTo>
                  <a:lnTo>
                    <a:pt x="79" y="0"/>
                  </a:lnTo>
                  <a:lnTo>
                    <a:pt x="77" y="2"/>
                  </a:lnTo>
                  <a:lnTo>
                    <a:pt x="7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635">
              <a:extLst>
                <a:ext uri="{FF2B5EF4-FFF2-40B4-BE49-F238E27FC236}">
                  <a16:creationId xmlns:a16="http://schemas.microsoft.com/office/drawing/2014/main" id="{F6637526-C545-CDD1-066F-55968260CA4D}"/>
                </a:ext>
              </a:extLst>
            </p:cNvPr>
            <p:cNvSpPr/>
            <p:nvPr/>
          </p:nvSpPr>
          <p:spPr bwMode="auto">
            <a:xfrm>
              <a:off x="2359026" y="4618038"/>
              <a:ext cx="34925" cy="58738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40" y="25"/>
                </a:cxn>
                <a:cxn ang="0">
                  <a:pos x="25" y="51"/>
                </a:cxn>
                <a:cxn ang="0">
                  <a:pos x="17" y="63"/>
                </a:cxn>
                <a:cxn ang="0">
                  <a:pos x="11" y="77"/>
                </a:cxn>
                <a:cxn ang="0">
                  <a:pos x="5" y="91"/>
                </a:cxn>
                <a:cxn ang="0">
                  <a:pos x="0" y="105"/>
                </a:cxn>
                <a:cxn ang="0">
                  <a:pos x="0" y="105"/>
                </a:cxn>
                <a:cxn ang="0">
                  <a:pos x="0" y="107"/>
                </a:cxn>
                <a:cxn ang="0">
                  <a:pos x="1" y="109"/>
                </a:cxn>
                <a:cxn ang="0">
                  <a:pos x="2" y="110"/>
                </a:cxn>
                <a:cxn ang="0">
                  <a:pos x="3" y="111"/>
                </a:cxn>
                <a:cxn ang="0">
                  <a:pos x="5" y="111"/>
                </a:cxn>
                <a:cxn ang="0">
                  <a:pos x="7" y="110"/>
                </a:cxn>
                <a:cxn ang="0">
                  <a:pos x="8" y="109"/>
                </a:cxn>
                <a:cxn ang="0">
                  <a:pos x="9" y="108"/>
                </a:cxn>
                <a:cxn ang="0">
                  <a:pos x="9" y="108"/>
                </a:cxn>
                <a:cxn ang="0">
                  <a:pos x="14" y="93"/>
                </a:cxn>
                <a:cxn ang="0">
                  <a:pos x="19" y="81"/>
                </a:cxn>
                <a:cxn ang="0">
                  <a:pos x="26" y="68"/>
                </a:cxn>
                <a:cxn ang="0">
                  <a:pos x="33" y="55"/>
                </a:cxn>
                <a:cxn ang="0">
                  <a:pos x="48" y="31"/>
                </a:cxn>
                <a:cxn ang="0">
                  <a:pos x="65" y="9"/>
                </a:cxn>
                <a:cxn ang="0">
                  <a:pos x="65" y="9"/>
                </a:cxn>
                <a:cxn ang="0">
                  <a:pos x="66" y="7"/>
                </a:cxn>
                <a:cxn ang="0">
                  <a:pos x="66" y="5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111">
                  <a:moveTo>
                    <a:pt x="58" y="1"/>
                  </a:moveTo>
                  <a:lnTo>
                    <a:pt x="58" y="1"/>
                  </a:lnTo>
                  <a:lnTo>
                    <a:pt x="40" y="25"/>
                  </a:lnTo>
                  <a:lnTo>
                    <a:pt x="25" y="51"/>
                  </a:lnTo>
                  <a:lnTo>
                    <a:pt x="17" y="63"/>
                  </a:lnTo>
                  <a:lnTo>
                    <a:pt x="11" y="77"/>
                  </a:lnTo>
                  <a:lnTo>
                    <a:pt x="5" y="91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0" y="107"/>
                  </a:lnTo>
                  <a:lnTo>
                    <a:pt x="1" y="109"/>
                  </a:lnTo>
                  <a:lnTo>
                    <a:pt x="2" y="110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7" y="110"/>
                  </a:lnTo>
                  <a:lnTo>
                    <a:pt x="8" y="109"/>
                  </a:lnTo>
                  <a:lnTo>
                    <a:pt x="9" y="108"/>
                  </a:lnTo>
                  <a:lnTo>
                    <a:pt x="9" y="108"/>
                  </a:lnTo>
                  <a:lnTo>
                    <a:pt x="14" y="93"/>
                  </a:lnTo>
                  <a:lnTo>
                    <a:pt x="19" y="81"/>
                  </a:lnTo>
                  <a:lnTo>
                    <a:pt x="26" y="68"/>
                  </a:lnTo>
                  <a:lnTo>
                    <a:pt x="33" y="55"/>
                  </a:lnTo>
                  <a:lnTo>
                    <a:pt x="48" y="31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6" y="7"/>
                  </a:lnTo>
                  <a:lnTo>
                    <a:pt x="66" y="5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636">
              <a:extLst>
                <a:ext uri="{FF2B5EF4-FFF2-40B4-BE49-F238E27FC236}">
                  <a16:creationId xmlns:a16="http://schemas.microsoft.com/office/drawing/2014/main" id="{4C9B7BD7-4680-0250-40DE-B5A4CDB77109}"/>
                </a:ext>
              </a:extLst>
            </p:cNvPr>
            <p:cNvSpPr/>
            <p:nvPr/>
          </p:nvSpPr>
          <p:spPr bwMode="auto">
            <a:xfrm>
              <a:off x="2522538" y="4689475"/>
              <a:ext cx="163513" cy="65088"/>
            </a:xfrm>
            <a:custGeom>
              <a:avLst/>
              <a:gdLst/>
              <a:ahLst/>
              <a:cxnLst>
                <a:cxn ang="0">
                  <a:pos x="279" y="125"/>
                </a:cxn>
                <a:cxn ang="0">
                  <a:pos x="166" y="123"/>
                </a:cxn>
                <a:cxn ang="0">
                  <a:pos x="110" y="121"/>
                </a:cxn>
                <a:cxn ang="0">
                  <a:pos x="55" y="121"/>
                </a:cxn>
                <a:cxn ang="0">
                  <a:pos x="28" y="118"/>
                </a:cxn>
                <a:cxn ang="0">
                  <a:pos x="15" y="111"/>
                </a:cxn>
                <a:cxn ang="0">
                  <a:pos x="12" y="108"/>
                </a:cxn>
                <a:cxn ang="0">
                  <a:pos x="5" y="97"/>
                </a:cxn>
                <a:cxn ang="0">
                  <a:pos x="1" y="80"/>
                </a:cxn>
                <a:cxn ang="0">
                  <a:pos x="0" y="42"/>
                </a:cxn>
                <a:cxn ang="0">
                  <a:pos x="1" y="21"/>
                </a:cxn>
                <a:cxn ang="0">
                  <a:pos x="1" y="16"/>
                </a:cxn>
                <a:cxn ang="0">
                  <a:pos x="5" y="8"/>
                </a:cxn>
                <a:cxn ang="0">
                  <a:pos x="11" y="3"/>
                </a:cxn>
                <a:cxn ang="0">
                  <a:pos x="19" y="0"/>
                </a:cxn>
                <a:cxn ang="0">
                  <a:pos x="23" y="0"/>
                </a:cxn>
                <a:cxn ang="0">
                  <a:pos x="32" y="1"/>
                </a:cxn>
                <a:cxn ang="0">
                  <a:pos x="39" y="5"/>
                </a:cxn>
                <a:cxn ang="0">
                  <a:pos x="44" y="12"/>
                </a:cxn>
                <a:cxn ang="0">
                  <a:pos x="46" y="21"/>
                </a:cxn>
                <a:cxn ang="0">
                  <a:pos x="46" y="34"/>
                </a:cxn>
                <a:cxn ang="0">
                  <a:pos x="46" y="46"/>
                </a:cxn>
                <a:cxn ang="0">
                  <a:pos x="46" y="58"/>
                </a:cxn>
                <a:cxn ang="0">
                  <a:pos x="44" y="64"/>
                </a:cxn>
                <a:cxn ang="0">
                  <a:pos x="40" y="69"/>
                </a:cxn>
                <a:cxn ang="0">
                  <a:pos x="43" y="76"/>
                </a:cxn>
                <a:cxn ang="0">
                  <a:pos x="48" y="76"/>
                </a:cxn>
                <a:cxn ang="0">
                  <a:pos x="55" y="76"/>
                </a:cxn>
                <a:cxn ang="0">
                  <a:pos x="67" y="75"/>
                </a:cxn>
                <a:cxn ang="0">
                  <a:pos x="89" y="74"/>
                </a:cxn>
                <a:cxn ang="0">
                  <a:pos x="105" y="75"/>
                </a:cxn>
                <a:cxn ang="0">
                  <a:pos x="133" y="77"/>
                </a:cxn>
                <a:cxn ang="0">
                  <a:pos x="207" y="79"/>
                </a:cxn>
                <a:cxn ang="0">
                  <a:pos x="243" y="79"/>
                </a:cxn>
                <a:cxn ang="0">
                  <a:pos x="266" y="31"/>
                </a:cxn>
                <a:cxn ang="0">
                  <a:pos x="266" y="25"/>
                </a:cxn>
                <a:cxn ang="0">
                  <a:pos x="270" y="17"/>
                </a:cxn>
                <a:cxn ang="0">
                  <a:pos x="276" y="12"/>
                </a:cxn>
                <a:cxn ang="0">
                  <a:pos x="285" y="9"/>
                </a:cxn>
                <a:cxn ang="0">
                  <a:pos x="289" y="9"/>
                </a:cxn>
                <a:cxn ang="0">
                  <a:pos x="297" y="10"/>
                </a:cxn>
                <a:cxn ang="0">
                  <a:pos x="304" y="14"/>
                </a:cxn>
                <a:cxn ang="0">
                  <a:pos x="309" y="21"/>
                </a:cxn>
                <a:cxn ang="0">
                  <a:pos x="311" y="31"/>
                </a:cxn>
                <a:cxn ang="0">
                  <a:pos x="311" y="102"/>
                </a:cxn>
                <a:cxn ang="0">
                  <a:pos x="309" y="111"/>
                </a:cxn>
                <a:cxn ang="0">
                  <a:pos x="304" y="118"/>
                </a:cxn>
                <a:cxn ang="0">
                  <a:pos x="301" y="120"/>
                </a:cxn>
                <a:cxn ang="0">
                  <a:pos x="293" y="124"/>
                </a:cxn>
                <a:cxn ang="0">
                  <a:pos x="287" y="124"/>
                </a:cxn>
                <a:cxn ang="0">
                  <a:pos x="286" y="124"/>
                </a:cxn>
                <a:cxn ang="0">
                  <a:pos x="279" y="125"/>
                </a:cxn>
              </a:cxnLst>
              <a:rect l="0" t="0" r="r" b="b"/>
              <a:pathLst>
                <a:path w="311" h="125">
                  <a:moveTo>
                    <a:pt x="279" y="125"/>
                  </a:moveTo>
                  <a:lnTo>
                    <a:pt x="279" y="125"/>
                  </a:lnTo>
                  <a:lnTo>
                    <a:pt x="222" y="125"/>
                  </a:lnTo>
                  <a:lnTo>
                    <a:pt x="166" y="123"/>
                  </a:lnTo>
                  <a:lnTo>
                    <a:pt x="166" y="123"/>
                  </a:lnTo>
                  <a:lnTo>
                    <a:pt x="110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1" y="120"/>
                  </a:lnTo>
                  <a:lnTo>
                    <a:pt x="28" y="118"/>
                  </a:lnTo>
                  <a:lnTo>
                    <a:pt x="19" y="114"/>
                  </a:lnTo>
                  <a:lnTo>
                    <a:pt x="15" y="111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103"/>
                  </a:lnTo>
                  <a:lnTo>
                    <a:pt x="5" y="97"/>
                  </a:lnTo>
                  <a:lnTo>
                    <a:pt x="2" y="88"/>
                  </a:lnTo>
                  <a:lnTo>
                    <a:pt x="1" y="80"/>
                  </a:lnTo>
                  <a:lnTo>
                    <a:pt x="0" y="6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16"/>
                  </a:lnTo>
                  <a:lnTo>
                    <a:pt x="3" y="12"/>
                  </a:lnTo>
                  <a:lnTo>
                    <a:pt x="5" y="8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39" y="5"/>
                  </a:lnTo>
                  <a:lnTo>
                    <a:pt x="42" y="8"/>
                  </a:lnTo>
                  <a:lnTo>
                    <a:pt x="44" y="12"/>
                  </a:lnTo>
                  <a:lnTo>
                    <a:pt x="45" y="16"/>
                  </a:lnTo>
                  <a:lnTo>
                    <a:pt x="46" y="21"/>
                  </a:lnTo>
                  <a:lnTo>
                    <a:pt x="46" y="21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46"/>
                  </a:lnTo>
                  <a:lnTo>
                    <a:pt x="46" y="58"/>
                  </a:lnTo>
                  <a:lnTo>
                    <a:pt x="46" y="58"/>
                  </a:lnTo>
                  <a:lnTo>
                    <a:pt x="45" y="62"/>
                  </a:lnTo>
                  <a:lnTo>
                    <a:pt x="44" y="64"/>
                  </a:lnTo>
                  <a:lnTo>
                    <a:pt x="43" y="66"/>
                  </a:lnTo>
                  <a:lnTo>
                    <a:pt x="40" y="69"/>
                  </a:lnTo>
                  <a:lnTo>
                    <a:pt x="41" y="73"/>
                  </a:lnTo>
                  <a:lnTo>
                    <a:pt x="43" y="76"/>
                  </a:lnTo>
                  <a:lnTo>
                    <a:pt x="47" y="76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67" y="75"/>
                  </a:lnTo>
                  <a:lnTo>
                    <a:pt x="67" y="75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105" y="75"/>
                  </a:lnTo>
                  <a:lnTo>
                    <a:pt x="105" y="75"/>
                  </a:lnTo>
                  <a:lnTo>
                    <a:pt x="133" y="77"/>
                  </a:lnTo>
                  <a:lnTo>
                    <a:pt x="159" y="79"/>
                  </a:lnTo>
                  <a:lnTo>
                    <a:pt x="207" y="79"/>
                  </a:lnTo>
                  <a:lnTo>
                    <a:pt x="207" y="79"/>
                  </a:lnTo>
                  <a:lnTo>
                    <a:pt x="243" y="79"/>
                  </a:lnTo>
                  <a:lnTo>
                    <a:pt x="266" y="79"/>
                  </a:lnTo>
                  <a:lnTo>
                    <a:pt x="266" y="31"/>
                  </a:lnTo>
                  <a:lnTo>
                    <a:pt x="266" y="31"/>
                  </a:lnTo>
                  <a:lnTo>
                    <a:pt x="266" y="25"/>
                  </a:lnTo>
                  <a:lnTo>
                    <a:pt x="268" y="21"/>
                  </a:lnTo>
                  <a:lnTo>
                    <a:pt x="270" y="17"/>
                  </a:lnTo>
                  <a:lnTo>
                    <a:pt x="273" y="14"/>
                  </a:lnTo>
                  <a:lnTo>
                    <a:pt x="276" y="12"/>
                  </a:lnTo>
                  <a:lnTo>
                    <a:pt x="281" y="10"/>
                  </a:lnTo>
                  <a:lnTo>
                    <a:pt x="285" y="9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93" y="9"/>
                  </a:lnTo>
                  <a:lnTo>
                    <a:pt x="297" y="10"/>
                  </a:lnTo>
                  <a:lnTo>
                    <a:pt x="301" y="12"/>
                  </a:lnTo>
                  <a:lnTo>
                    <a:pt x="304" y="14"/>
                  </a:lnTo>
                  <a:lnTo>
                    <a:pt x="307" y="17"/>
                  </a:lnTo>
                  <a:lnTo>
                    <a:pt x="309" y="21"/>
                  </a:lnTo>
                  <a:lnTo>
                    <a:pt x="310" y="25"/>
                  </a:lnTo>
                  <a:lnTo>
                    <a:pt x="311" y="31"/>
                  </a:lnTo>
                  <a:lnTo>
                    <a:pt x="311" y="102"/>
                  </a:lnTo>
                  <a:lnTo>
                    <a:pt x="311" y="102"/>
                  </a:lnTo>
                  <a:lnTo>
                    <a:pt x="310" y="107"/>
                  </a:lnTo>
                  <a:lnTo>
                    <a:pt x="309" y="111"/>
                  </a:lnTo>
                  <a:lnTo>
                    <a:pt x="307" y="115"/>
                  </a:lnTo>
                  <a:lnTo>
                    <a:pt x="304" y="118"/>
                  </a:lnTo>
                  <a:lnTo>
                    <a:pt x="304" y="118"/>
                  </a:lnTo>
                  <a:lnTo>
                    <a:pt x="301" y="120"/>
                  </a:lnTo>
                  <a:lnTo>
                    <a:pt x="297" y="123"/>
                  </a:lnTo>
                  <a:lnTo>
                    <a:pt x="293" y="124"/>
                  </a:lnTo>
                  <a:lnTo>
                    <a:pt x="289" y="124"/>
                  </a:lnTo>
                  <a:lnTo>
                    <a:pt x="287" y="124"/>
                  </a:lnTo>
                  <a:lnTo>
                    <a:pt x="286" y="124"/>
                  </a:lnTo>
                  <a:lnTo>
                    <a:pt x="286" y="124"/>
                  </a:lnTo>
                  <a:lnTo>
                    <a:pt x="279" y="125"/>
                  </a:lnTo>
                  <a:lnTo>
                    <a:pt x="279" y="12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637">
              <a:extLst>
                <a:ext uri="{FF2B5EF4-FFF2-40B4-BE49-F238E27FC236}">
                  <a16:creationId xmlns:a16="http://schemas.microsoft.com/office/drawing/2014/main" id="{EB1B7D3B-61D0-5270-4886-DA32C9A11003}"/>
                </a:ext>
              </a:extLst>
            </p:cNvPr>
            <p:cNvSpPr/>
            <p:nvPr/>
          </p:nvSpPr>
          <p:spPr bwMode="auto">
            <a:xfrm>
              <a:off x="2301876" y="4237038"/>
              <a:ext cx="617538" cy="522288"/>
            </a:xfrm>
            <a:custGeom>
              <a:avLst/>
              <a:gdLst/>
              <a:ahLst/>
              <a:cxnLst>
                <a:cxn ang="0">
                  <a:pos x="858" y="985"/>
                </a:cxn>
                <a:cxn ang="0">
                  <a:pos x="837" y="972"/>
                </a:cxn>
                <a:cxn ang="0">
                  <a:pos x="819" y="928"/>
                </a:cxn>
                <a:cxn ang="0">
                  <a:pos x="822" y="871"/>
                </a:cxn>
                <a:cxn ang="0">
                  <a:pos x="843" y="860"/>
                </a:cxn>
                <a:cxn ang="0">
                  <a:pos x="865" y="876"/>
                </a:cxn>
                <a:cxn ang="0">
                  <a:pos x="865" y="924"/>
                </a:cxn>
                <a:cxn ang="0">
                  <a:pos x="945" y="941"/>
                </a:cxn>
                <a:cxn ang="0">
                  <a:pos x="1009" y="939"/>
                </a:cxn>
                <a:cxn ang="0">
                  <a:pos x="1096" y="911"/>
                </a:cxn>
                <a:cxn ang="0">
                  <a:pos x="1120" y="867"/>
                </a:cxn>
                <a:cxn ang="0">
                  <a:pos x="1118" y="778"/>
                </a:cxn>
                <a:cxn ang="0">
                  <a:pos x="1104" y="357"/>
                </a:cxn>
                <a:cxn ang="0">
                  <a:pos x="1104" y="237"/>
                </a:cxn>
                <a:cxn ang="0">
                  <a:pos x="1088" y="145"/>
                </a:cxn>
                <a:cxn ang="0">
                  <a:pos x="1042" y="89"/>
                </a:cxn>
                <a:cxn ang="0">
                  <a:pos x="983" y="64"/>
                </a:cxn>
                <a:cxn ang="0">
                  <a:pos x="887" y="64"/>
                </a:cxn>
                <a:cxn ang="0">
                  <a:pos x="564" y="60"/>
                </a:cxn>
                <a:cxn ang="0">
                  <a:pos x="180" y="51"/>
                </a:cxn>
                <a:cxn ang="0">
                  <a:pos x="121" y="55"/>
                </a:cxn>
                <a:cxn ang="0">
                  <a:pos x="64" y="78"/>
                </a:cxn>
                <a:cxn ang="0">
                  <a:pos x="44" y="141"/>
                </a:cxn>
                <a:cxn ang="0">
                  <a:pos x="48" y="368"/>
                </a:cxn>
                <a:cxn ang="0">
                  <a:pos x="53" y="604"/>
                </a:cxn>
                <a:cxn ang="0">
                  <a:pos x="58" y="785"/>
                </a:cxn>
                <a:cxn ang="0">
                  <a:pos x="81" y="878"/>
                </a:cxn>
                <a:cxn ang="0">
                  <a:pos x="124" y="928"/>
                </a:cxn>
                <a:cxn ang="0">
                  <a:pos x="175" y="941"/>
                </a:cxn>
                <a:cxn ang="0">
                  <a:pos x="271" y="931"/>
                </a:cxn>
                <a:cxn ang="0">
                  <a:pos x="267" y="885"/>
                </a:cxn>
                <a:cxn ang="0">
                  <a:pos x="271" y="857"/>
                </a:cxn>
                <a:cxn ang="0">
                  <a:pos x="296" y="851"/>
                </a:cxn>
                <a:cxn ang="0">
                  <a:pos x="311" y="872"/>
                </a:cxn>
                <a:cxn ang="0">
                  <a:pos x="315" y="947"/>
                </a:cxn>
                <a:cxn ang="0">
                  <a:pos x="305" y="975"/>
                </a:cxn>
                <a:cxn ang="0">
                  <a:pos x="285" y="979"/>
                </a:cxn>
                <a:cxn ang="0">
                  <a:pos x="212" y="982"/>
                </a:cxn>
                <a:cxn ang="0">
                  <a:pos x="105" y="970"/>
                </a:cxn>
                <a:cxn ang="0">
                  <a:pos x="49" y="920"/>
                </a:cxn>
                <a:cxn ang="0">
                  <a:pos x="20" y="814"/>
                </a:cxn>
                <a:cxn ang="0">
                  <a:pos x="6" y="640"/>
                </a:cxn>
                <a:cxn ang="0">
                  <a:pos x="3" y="231"/>
                </a:cxn>
                <a:cxn ang="0">
                  <a:pos x="13" y="70"/>
                </a:cxn>
                <a:cxn ang="0">
                  <a:pos x="50" y="29"/>
                </a:cxn>
                <a:cxn ang="0">
                  <a:pos x="113" y="10"/>
                </a:cxn>
                <a:cxn ang="0">
                  <a:pos x="161" y="6"/>
                </a:cxn>
                <a:cxn ang="0">
                  <a:pos x="182" y="3"/>
                </a:cxn>
                <a:cxn ang="0">
                  <a:pos x="205" y="3"/>
                </a:cxn>
                <a:cxn ang="0">
                  <a:pos x="407" y="16"/>
                </a:cxn>
                <a:cxn ang="0">
                  <a:pos x="799" y="15"/>
                </a:cxn>
                <a:cxn ang="0">
                  <a:pos x="934" y="18"/>
                </a:cxn>
                <a:cxn ang="0">
                  <a:pos x="1005" y="21"/>
                </a:cxn>
                <a:cxn ang="0">
                  <a:pos x="1073" y="55"/>
                </a:cxn>
                <a:cxn ang="0">
                  <a:pos x="1126" y="118"/>
                </a:cxn>
                <a:cxn ang="0">
                  <a:pos x="1150" y="250"/>
                </a:cxn>
                <a:cxn ang="0">
                  <a:pos x="1151" y="482"/>
                </a:cxn>
                <a:cxn ang="0">
                  <a:pos x="1157" y="731"/>
                </a:cxn>
                <a:cxn ang="0">
                  <a:pos x="1165" y="868"/>
                </a:cxn>
                <a:cxn ang="0">
                  <a:pos x="1141" y="930"/>
                </a:cxn>
                <a:cxn ang="0">
                  <a:pos x="1077" y="970"/>
                </a:cxn>
                <a:cxn ang="0">
                  <a:pos x="1018" y="988"/>
                </a:cxn>
              </a:cxnLst>
              <a:rect l="0" t="0" r="r" b="b"/>
              <a:pathLst>
                <a:path w="1167" h="989">
                  <a:moveTo>
                    <a:pt x="1009" y="989"/>
                  </a:moveTo>
                  <a:lnTo>
                    <a:pt x="1009" y="989"/>
                  </a:lnTo>
                  <a:lnTo>
                    <a:pt x="944" y="987"/>
                  </a:lnTo>
                  <a:lnTo>
                    <a:pt x="944" y="987"/>
                  </a:lnTo>
                  <a:lnTo>
                    <a:pt x="901" y="985"/>
                  </a:lnTo>
                  <a:lnTo>
                    <a:pt x="858" y="985"/>
                  </a:lnTo>
                  <a:lnTo>
                    <a:pt x="858" y="985"/>
                  </a:lnTo>
                  <a:lnTo>
                    <a:pt x="850" y="984"/>
                  </a:lnTo>
                  <a:lnTo>
                    <a:pt x="845" y="982"/>
                  </a:lnTo>
                  <a:lnTo>
                    <a:pt x="841" y="978"/>
                  </a:lnTo>
                  <a:lnTo>
                    <a:pt x="839" y="974"/>
                  </a:lnTo>
                  <a:lnTo>
                    <a:pt x="838" y="973"/>
                  </a:lnTo>
                  <a:lnTo>
                    <a:pt x="837" y="972"/>
                  </a:lnTo>
                  <a:lnTo>
                    <a:pt x="837" y="972"/>
                  </a:lnTo>
                  <a:lnTo>
                    <a:pt x="832" y="969"/>
                  </a:lnTo>
                  <a:lnTo>
                    <a:pt x="832" y="969"/>
                  </a:lnTo>
                  <a:lnTo>
                    <a:pt x="828" y="962"/>
                  </a:lnTo>
                  <a:lnTo>
                    <a:pt x="824" y="954"/>
                  </a:lnTo>
                  <a:lnTo>
                    <a:pt x="821" y="945"/>
                  </a:lnTo>
                  <a:lnTo>
                    <a:pt x="819" y="937"/>
                  </a:lnTo>
                  <a:lnTo>
                    <a:pt x="819" y="928"/>
                  </a:lnTo>
                  <a:lnTo>
                    <a:pt x="819" y="920"/>
                  </a:lnTo>
                  <a:lnTo>
                    <a:pt x="819" y="901"/>
                  </a:lnTo>
                  <a:lnTo>
                    <a:pt x="819" y="901"/>
                  </a:lnTo>
                  <a:lnTo>
                    <a:pt x="820" y="881"/>
                  </a:lnTo>
                  <a:lnTo>
                    <a:pt x="820" y="881"/>
                  </a:lnTo>
                  <a:lnTo>
                    <a:pt x="820" y="876"/>
                  </a:lnTo>
                  <a:lnTo>
                    <a:pt x="822" y="871"/>
                  </a:lnTo>
                  <a:lnTo>
                    <a:pt x="825" y="868"/>
                  </a:lnTo>
                  <a:lnTo>
                    <a:pt x="828" y="865"/>
                  </a:lnTo>
                  <a:lnTo>
                    <a:pt x="831" y="862"/>
                  </a:lnTo>
                  <a:lnTo>
                    <a:pt x="835" y="861"/>
                  </a:lnTo>
                  <a:lnTo>
                    <a:pt x="839" y="860"/>
                  </a:lnTo>
                  <a:lnTo>
                    <a:pt x="843" y="860"/>
                  </a:lnTo>
                  <a:lnTo>
                    <a:pt x="843" y="860"/>
                  </a:lnTo>
                  <a:lnTo>
                    <a:pt x="847" y="860"/>
                  </a:lnTo>
                  <a:lnTo>
                    <a:pt x="851" y="861"/>
                  </a:lnTo>
                  <a:lnTo>
                    <a:pt x="856" y="862"/>
                  </a:lnTo>
                  <a:lnTo>
                    <a:pt x="859" y="865"/>
                  </a:lnTo>
                  <a:lnTo>
                    <a:pt x="862" y="868"/>
                  </a:lnTo>
                  <a:lnTo>
                    <a:pt x="864" y="871"/>
                  </a:lnTo>
                  <a:lnTo>
                    <a:pt x="865" y="876"/>
                  </a:lnTo>
                  <a:lnTo>
                    <a:pt x="866" y="881"/>
                  </a:lnTo>
                  <a:lnTo>
                    <a:pt x="866" y="882"/>
                  </a:lnTo>
                  <a:lnTo>
                    <a:pt x="866" y="882"/>
                  </a:lnTo>
                  <a:lnTo>
                    <a:pt x="865" y="912"/>
                  </a:lnTo>
                  <a:lnTo>
                    <a:pt x="865" y="915"/>
                  </a:lnTo>
                  <a:lnTo>
                    <a:pt x="865" y="915"/>
                  </a:lnTo>
                  <a:lnTo>
                    <a:pt x="865" y="924"/>
                  </a:lnTo>
                  <a:lnTo>
                    <a:pt x="865" y="932"/>
                  </a:lnTo>
                  <a:lnTo>
                    <a:pt x="865" y="938"/>
                  </a:lnTo>
                  <a:lnTo>
                    <a:pt x="870" y="939"/>
                  </a:lnTo>
                  <a:lnTo>
                    <a:pt x="870" y="939"/>
                  </a:lnTo>
                  <a:lnTo>
                    <a:pt x="908" y="940"/>
                  </a:lnTo>
                  <a:lnTo>
                    <a:pt x="945" y="941"/>
                  </a:lnTo>
                  <a:lnTo>
                    <a:pt x="945" y="941"/>
                  </a:lnTo>
                  <a:lnTo>
                    <a:pt x="996" y="943"/>
                  </a:lnTo>
                  <a:lnTo>
                    <a:pt x="998" y="943"/>
                  </a:lnTo>
                  <a:lnTo>
                    <a:pt x="999" y="942"/>
                  </a:lnTo>
                  <a:lnTo>
                    <a:pt x="999" y="942"/>
                  </a:lnTo>
                  <a:lnTo>
                    <a:pt x="1004" y="940"/>
                  </a:lnTo>
                  <a:lnTo>
                    <a:pt x="1009" y="939"/>
                  </a:lnTo>
                  <a:lnTo>
                    <a:pt x="1009" y="939"/>
                  </a:lnTo>
                  <a:lnTo>
                    <a:pt x="1035" y="935"/>
                  </a:lnTo>
                  <a:lnTo>
                    <a:pt x="1049" y="933"/>
                  </a:lnTo>
                  <a:lnTo>
                    <a:pt x="1064" y="929"/>
                  </a:lnTo>
                  <a:lnTo>
                    <a:pt x="1078" y="923"/>
                  </a:lnTo>
                  <a:lnTo>
                    <a:pt x="1085" y="920"/>
                  </a:lnTo>
                  <a:lnTo>
                    <a:pt x="1091" y="916"/>
                  </a:lnTo>
                  <a:lnTo>
                    <a:pt x="1096" y="911"/>
                  </a:lnTo>
                  <a:lnTo>
                    <a:pt x="1102" y="906"/>
                  </a:lnTo>
                  <a:lnTo>
                    <a:pt x="1107" y="900"/>
                  </a:lnTo>
                  <a:lnTo>
                    <a:pt x="1111" y="894"/>
                  </a:lnTo>
                  <a:lnTo>
                    <a:pt x="1111" y="894"/>
                  </a:lnTo>
                  <a:lnTo>
                    <a:pt x="1115" y="885"/>
                  </a:lnTo>
                  <a:lnTo>
                    <a:pt x="1118" y="876"/>
                  </a:lnTo>
                  <a:lnTo>
                    <a:pt x="1120" y="867"/>
                  </a:lnTo>
                  <a:lnTo>
                    <a:pt x="1121" y="858"/>
                  </a:lnTo>
                  <a:lnTo>
                    <a:pt x="1121" y="839"/>
                  </a:lnTo>
                  <a:lnTo>
                    <a:pt x="1120" y="821"/>
                  </a:lnTo>
                  <a:lnTo>
                    <a:pt x="1120" y="821"/>
                  </a:lnTo>
                  <a:lnTo>
                    <a:pt x="1119" y="802"/>
                  </a:lnTo>
                  <a:lnTo>
                    <a:pt x="1119" y="802"/>
                  </a:lnTo>
                  <a:lnTo>
                    <a:pt x="1118" y="778"/>
                  </a:lnTo>
                  <a:lnTo>
                    <a:pt x="1117" y="754"/>
                  </a:lnTo>
                  <a:lnTo>
                    <a:pt x="1112" y="708"/>
                  </a:lnTo>
                  <a:lnTo>
                    <a:pt x="1112" y="708"/>
                  </a:lnTo>
                  <a:lnTo>
                    <a:pt x="1107" y="655"/>
                  </a:lnTo>
                  <a:lnTo>
                    <a:pt x="1106" y="628"/>
                  </a:lnTo>
                  <a:lnTo>
                    <a:pt x="1104" y="602"/>
                  </a:lnTo>
                  <a:lnTo>
                    <a:pt x="1104" y="357"/>
                  </a:lnTo>
                  <a:lnTo>
                    <a:pt x="1104" y="357"/>
                  </a:lnTo>
                  <a:lnTo>
                    <a:pt x="1106" y="318"/>
                  </a:lnTo>
                  <a:lnTo>
                    <a:pt x="1106" y="318"/>
                  </a:lnTo>
                  <a:lnTo>
                    <a:pt x="1107" y="295"/>
                  </a:lnTo>
                  <a:lnTo>
                    <a:pt x="1107" y="272"/>
                  </a:lnTo>
                  <a:lnTo>
                    <a:pt x="1106" y="248"/>
                  </a:lnTo>
                  <a:lnTo>
                    <a:pt x="1104" y="237"/>
                  </a:lnTo>
                  <a:lnTo>
                    <a:pt x="1102" y="224"/>
                  </a:lnTo>
                  <a:lnTo>
                    <a:pt x="1102" y="224"/>
                  </a:lnTo>
                  <a:lnTo>
                    <a:pt x="1098" y="200"/>
                  </a:lnTo>
                  <a:lnTo>
                    <a:pt x="1098" y="200"/>
                  </a:lnTo>
                  <a:lnTo>
                    <a:pt x="1095" y="177"/>
                  </a:lnTo>
                  <a:lnTo>
                    <a:pt x="1091" y="155"/>
                  </a:lnTo>
                  <a:lnTo>
                    <a:pt x="1088" y="145"/>
                  </a:lnTo>
                  <a:lnTo>
                    <a:pt x="1084" y="136"/>
                  </a:lnTo>
                  <a:lnTo>
                    <a:pt x="1079" y="126"/>
                  </a:lnTo>
                  <a:lnTo>
                    <a:pt x="1073" y="120"/>
                  </a:lnTo>
                  <a:lnTo>
                    <a:pt x="1068" y="115"/>
                  </a:lnTo>
                  <a:lnTo>
                    <a:pt x="1068" y="115"/>
                  </a:lnTo>
                  <a:lnTo>
                    <a:pt x="1052" y="98"/>
                  </a:lnTo>
                  <a:lnTo>
                    <a:pt x="1042" y="89"/>
                  </a:lnTo>
                  <a:lnTo>
                    <a:pt x="1032" y="82"/>
                  </a:lnTo>
                  <a:lnTo>
                    <a:pt x="1022" y="75"/>
                  </a:lnTo>
                  <a:lnTo>
                    <a:pt x="1010" y="70"/>
                  </a:lnTo>
                  <a:lnTo>
                    <a:pt x="999" y="65"/>
                  </a:lnTo>
                  <a:lnTo>
                    <a:pt x="993" y="64"/>
                  </a:lnTo>
                  <a:lnTo>
                    <a:pt x="987" y="64"/>
                  </a:lnTo>
                  <a:lnTo>
                    <a:pt x="983" y="64"/>
                  </a:lnTo>
                  <a:lnTo>
                    <a:pt x="983" y="64"/>
                  </a:lnTo>
                  <a:lnTo>
                    <a:pt x="947" y="64"/>
                  </a:lnTo>
                  <a:lnTo>
                    <a:pt x="947" y="64"/>
                  </a:lnTo>
                  <a:lnTo>
                    <a:pt x="913" y="65"/>
                  </a:lnTo>
                  <a:lnTo>
                    <a:pt x="913" y="65"/>
                  </a:lnTo>
                  <a:lnTo>
                    <a:pt x="887" y="64"/>
                  </a:lnTo>
                  <a:lnTo>
                    <a:pt x="887" y="64"/>
                  </a:lnTo>
                  <a:lnTo>
                    <a:pt x="838" y="62"/>
                  </a:lnTo>
                  <a:lnTo>
                    <a:pt x="790" y="60"/>
                  </a:lnTo>
                  <a:lnTo>
                    <a:pt x="692" y="60"/>
                  </a:lnTo>
                  <a:lnTo>
                    <a:pt x="660" y="60"/>
                  </a:lnTo>
                  <a:lnTo>
                    <a:pt x="660" y="60"/>
                  </a:lnTo>
                  <a:lnTo>
                    <a:pt x="564" y="60"/>
                  </a:lnTo>
                  <a:lnTo>
                    <a:pt x="564" y="60"/>
                  </a:lnTo>
                  <a:lnTo>
                    <a:pt x="469" y="60"/>
                  </a:lnTo>
                  <a:lnTo>
                    <a:pt x="469" y="60"/>
                  </a:lnTo>
                  <a:lnTo>
                    <a:pt x="402" y="60"/>
                  </a:lnTo>
                  <a:lnTo>
                    <a:pt x="330" y="59"/>
                  </a:lnTo>
                  <a:lnTo>
                    <a:pt x="255" y="56"/>
                  </a:lnTo>
                  <a:lnTo>
                    <a:pt x="217" y="54"/>
                  </a:lnTo>
                  <a:lnTo>
                    <a:pt x="180" y="51"/>
                  </a:lnTo>
                  <a:lnTo>
                    <a:pt x="179" y="51"/>
                  </a:lnTo>
                  <a:lnTo>
                    <a:pt x="178" y="51"/>
                  </a:lnTo>
                  <a:lnTo>
                    <a:pt x="178" y="51"/>
                  </a:lnTo>
                  <a:lnTo>
                    <a:pt x="162" y="53"/>
                  </a:lnTo>
                  <a:lnTo>
                    <a:pt x="146" y="54"/>
                  </a:lnTo>
                  <a:lnTo>
                    <a:pt x="146" y="54"/>
                  </a:lnTo>
                  <a:lnTo>
                    <a:pt x="121" y="55"/>
                  </a:lnTo>
                  <a:lnTo>
                    <a:pt x="110" y="57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87" y="63"/>
                  </a:lnTo>
                  <a:lnTo>
                    <a:pt x="79" y="67"/>
                  </a:lnTo>
                  <a:lnTo>
                    <a:pt x="72" y="73"/>
                  </a:lnTo>
                  <a:lnTo>
                    <a:pt x="64" y="78"/>
                  </a:lnTo>
                  <a:lnTo>
                    <a:pt x="59" y="84"/>
                  </a:lnTo>
                  <a:lnTo>
                    <a:pt x="55" y="91"/>
                  </a:lnTo>
                  <a:lnTo>
                    <a:pt x="52" y="98"/>
                  </a:lnTo>
                  <a:lnTo>
                    <a:pt x="49" y="107"/>
                  </a:lnTo>
                  <a:lnTo>
                    <a:pt x="47" y="115"/>
                  </a:lnTo>
                  <a:lnTo>
                    <a:pt x="46" y="123"/>
                  </a:lnTo>
                  <a:lnTo>
                    <a:pt x="44" y="141"/>
                  </a:lnTo>
                  <a:lnTo>
                    <a:pt x="44" y="158"/>
                  </a:lnTo>
                  <a:lnTo>
                    <a:pt x="45" y="176"/>
                  </a:lnTo>
                  <a:lnTo>
                    <a:pt x="45" y="176"/>
                  </a:lnTo>
                  <a:lnTo>
                    <a:pt x="46" y="203"/>
                  </a:lnTo>
                  <a:lnTo>
                    <a:pt x="46" y="203"/>
                  </a:lnTo>
                  <a:lnTo>
                    <a:pt x="47" y="285"/>
                  </a:lnTo>
                  <a:lnTo>
                    <a:pt x="48" y="368"/>
                  </a:lnTo>
                  <a:lnTo>
                    <a:pt x="48" y="368"/>
                  </a:lnTo>
                  <a:lnTo>
                    <a:pt x="50" y="451"/>
                  </a:lnTo>
                  <a:lnTo>
                    <a:pt x="50" y="533"/>
                  </a:lnTo>
                  <a:lnTo>
                    <a:pt x="50" y="533"/>
                  </a:lnTo>
                  <a:lnTo>
                    <a:pt x="51" y="568"/>
                  </a:lnTo>
                  <a:lnTo>
                    <a:pt x="53" y="604"/>
                  </a:lnTo>
                  <a:lnTo>
                    <a:pt x="53" y="604"/>
                  </a:lnTo>
                  <a:lnTo>
                    <a:pt x="54" y="638"/>
                  </a:lnTo>
                  <a:lnTo>
                    <a:pt x="55" y="673"/>
                  </a:lnTo>
                  <a:lnTo>
                    <a:pt x="55" y="677"/>
                  </a:lnTo>
                  <a:lnTo>
                    <a:pt x="55" y="677"/>
                  </a:lnTo>
                  <a:lnTo>
                    <a:pt x="55" y="719"/>
                  </a:lnTo>
                  <a:lnTo>
                    <a:pt x="57" y="764"/>
                  </a:lnTo>
                  <a:lnTo>
                    <a:pt x="58" y="785"/>
                  </a:lnTo>
                  <a:lnTo>
                    <a:pt x="61" y="806"/>
                  </a:lnTo>
                  <a:lnTo>
                    <a:pt x="65" y="827"/>
                  </a:lnTo>
                  <a:lnTo>
                    <a:pt x="69" y="847"/>
                  </a:lnTo>
                  <a:lnTo>
                    <a:pt x="69" y="847"/>
                  </a:lnTo>
                  <a:lnTo>
                    <a:pt x="73" y="859"/>
                  </a:lnTo>
                  <a:lnTo>
                    <a:pt x="77" y="869"/>
                  </a:lnTo>
                  <a:lnTo>
                    <a:pt x="81" y="878"/>
                  </a:lnTo>
                  <a:lnTo>
                    <a:pt x="86" y="888"/>
                  </a:lnTo>
                  <a:lnTo>
                    <a:pt x="91" y="896"/>
                  </a:lnTo>
                  <a:lnTo>
                    <a:pt x="97" y="903"/>
                  </a:lnTo>
                  <a:lnTo>
                    <a:pt x="104" y="910"/>
                  </a:lnTo>
                  <a:lnTo>
                    <a:pt x="110" y="917"/>
                  </a:lnTo>
                  <a:lnTo>
                    <a:pt x="117" y="923"/>
                  </a:lnTo>
                  <a:lnTo>
                    <a:pt x="124" y="928"/>
                  </a:lnTo>
                  <a:lnTo>
                    <a:pt x="131" y="932"/>
                  </a:lnTo>
                  <a:lnTo>
                    <a:pt x="140" y="935"/>
                  </a:lnTo>
                  <a:lnTo>
                    <a:pt x="148" y="938"/>
                  </a:lnTo>
                  <a:lnTo>
                    <a:pt x="157" y="940"/>
                  </a:lnTo>
                  <a:lnTo>
                    <a:pt x="166" y="941"/>
                  </a:lnTo>
                  <a:lnTo>
                    <a:pt x="175" y="941"/>
                  </a:lnTo>
                  <a:lnTo>
                    <a:pt x="175" y="941"/>
                  </a:lnTo>
                  <a:lnTo>
                    <a:pt x="191" y="940"/>
                  </a:lnTo>
                  <a:lnTo>
                    <a:pt x="191" y="940"/>
                  </a:lnTo>
                  <a:lnTo>
                    <a:pt x="229" y="936"/>
                  </a:lnTo>
                  <a:lnTo>
                    <a:pt x="264" y="934"/>
                  </a:lnTo>
                  <a:lnTo>
                    <a:pt x="265" y="934"/>
                  </a:lnTo>
                  <a:lnTo>
                    <a:pt x="266" y="934"/>
                  </a:lnTo>
                  <a:lnTo>
                    <a:pt x="271" y="931"/>
                  </a:lnTo>
                  <a:lnTo>
                    <a:pt x="271" y="928"/>
                  </a:lnTo>
                  <a:lnTo>
                    <a:pt x="271" y="928"/>
                  </a:lnTo>
                  <a:lnTo>
                    <a:pt x="270" y="918"/>
                  </a:lnTo>
                  <a:lnTo>
                    <a:pt x="270" y="918"/>
                  </a:lnTo>
                  <a:lnTo>
                    <a:pt x="268" y="898"/>
                  </a:lnTo>
                  <a:lnTo>
                    <a:pt x="268" y="898"/>
                  </a:lnTo>
                  <a:lnTo>
                    <a:pt x="267" y="885"/>
                  </a:lnTo>
                  <a:lnTo>
                    <a:pt x="266" y="871"/>
                  </a:lnTo>
                  <a:lnTo>
                    <a:pt x="266" y="871"/>
                  </a:lnTo>
                  <a:lnTo>
                    <a:pt x="266" y="867"/>
                  </a:lnTo>
                  <a:lnTo>
                    <a:pt x="267" y="863"/>
                  </a:lnTo>
                  <a:lnTo>
                    <a:pt x="269" y="860"/>
                  </a:lnTo>
                  <a:lnTo>
                    <a:pt x="271" y="857"/>
                  </a:lnTo>
                  <a:lnTo>
                    <a:pt x="271" y="857"/>
                  </a:lnTo>
                  <a:lnTo>
                    <a:pt x="274" y="854"/>
                  </a:lnTo>
                  <a:lnTo>
                    <a:pt x="278" y="851"/>
                  </a:lnTo>
                  <a:lnTo>
                    <a:pt x="282" y="850"/>
                  </a:lnTo>
                  <a:lnTo>
                    <a:pt x="287" y="849"/>
                  </a:lnTo>
                  <a:lnTo>
                    <a:pt x="287" y="849"/>
                  </a:lnTo>
                  <a:lnTo>
                    <a:pt x="292" y="850"/>
                  </a:lnTo>
                  <a:lnTo>
                    <a:pt x="296" y="851"/>
                  </a:lnTo>
                  <a:lnTo>
                    <a:pt x="300" y="853"/>
                  </a:lnTo>
                  <a:lnTo>
                    <a:pt x="303" y="856"/>
                  </a:lnTo>
                  <a:lnTo>
                    <a:pt x="306" y="858"/>
                  </a:lnTo>
                  <a:lnTo>
                    <a:pt x="309" y="862"/>
                  </a:lnTo>
                  <a:lnTo>
                    <a:pt x="310" y="867"/>
                  </a:lnTo>
                  <a:lnTo>
                    <a:pt x="311" y="872"/>
                  </a:lnTo>
                  <a:lnTo>
                    <a:pt x="311" y="872"/>
                  </a:lnTo>
                  <a:lnTo>
                    <a:pt x="312" y="884"/>
                  </a:lnTo>
                  <a:lnTo>
                    <a:pt x="313" y="896"/>
                  </a:lnTo>
                  <a:lnTo>
                    <a:pt x="313" y="896"/>
                  </a:lnTo>
                  <a:lnTo>
                    <a:pt x="315" y="906"/>
                  </a:lnTo>
                  <a:lnTo>
                    <a:pt x="315" y="918"/>
                  </a:lnTo>
                  <a:lnTo>
                    <a:pt x="315" y="918"/>
                  </a:lnTo>
                  <a:lnTo>
                    <a:pt x="315" y="947"/>
                  </a:lnTo>
                  <a:lnTo>
                    <a:pt x="315" y="957"/>
                  </a:lnTo>
                  <a:lnTo>
                    <a:pt x="315" y="957"/>
                  </a:lnTo>
                  <a:lnTo>
                    <a:pt x="315" y="962"/>
                  </a:lnTo>
                  <a:lnTo>
                    <a:pt x="314" y="967"/>
                  </a:lnTo>
                  <a:lnTo>
                    <a:pt x="311" y="970"/>
                  </a:lnTo>
                  <a:lnTo>
                    <a:pt x="309" y="973"/>
                  </a:lnTo>
                  <a:lnTo>
                    <a:pt x="305" y="975"/>
                  </a:lnTo>
                  <a:lnTo>
                    <a:pt x="302" y="978"/>
                  </a:lnTo>
                  <a:lnTo>
                    <a:pt x="298" y="979"/>
                  </a:lnTo>
                  <a:lnTo>
                    <a:pt x="293" y="979"/>
                  </a:lnTo>
                  <a:lnTo>
                    <a:pt x="293" y="979"/>
                  </a:lnTo>
                  <a:lnTo>
                    <a:pt x="288" y="979"/>
                  </a:lnTo>
                  <a:lnTo>
                    <a:pt x="286" y="979"/>
                  </a:lnTo>
                  <a:lnTo>
                    <a:pt x="285" y="979"/>
                  </a:lnTo>
                  <a:lnTo>
                    <a:pt x="285" y="979"/>
                  </a:lnTo>
                  <a:lnTo>
                    <a:pt x="279" y="980"/>
                  </a:lnTo>
                  <a:lnTo>
                    <a:pt x="279" y="980"/>
                  </a:lnTo>
                  <a:lnTo>
                    <a:pt x="257" y="981"/>
                  </a:lnTo>
                  <a:lnTo>
                    <a:pt x="236" y="981"/>
                  </a:lnTo>
                  <a:lnTo>
                    <a:pt x="236" y="981"/>
                  </a:lnTo>
                  <a:lnTo>
                    <a:pt x="212" y="982"/>
                  </a:lnTo>
                  <a:lnTo>
                    <a:pt x="188" y="983"/>
                  </a:lnTo>
                  <a:lnTo>
                    <a:pt x="188" y="983"/>
                  </a:lnTo>
                  <a:lnTo>
                    <a:pt x="167" y="982"/>
                  </a:lnTo>
                  <a:lnTo>
                    <a:pt x="146" y="981"/>
                  </a:lnTo>
                  <a:lnTo>
                    <a:pt x="125" y="976"/>
                  </a:lnTo>
                  <a:lnTo>
                    <a:pt x="115" y="973"/>
                  </a:lnTo>
                  <a:lnTo>
                    <a:pt x="105" y="970"/>
                  </a:lnTo>
                  <a:lnTo>
                    <a:pt x="95" y="965"/>
                  </a:lnTo>
                  <a:lnTo>
                    <a:pt x="86" y="960"/>
                  </a:lnTo>
                  <a:lnTo>
                    <a:pt x="78" y="955"/>
                  </a:lnTo>
                  <a:lnTo>
                    <a:pt x="69" y="948"/>
                  </a:lnTo>
                  <a:lnTo>
                    <a:pt x="62" y="939"/>
                  </a:lnTo>
                  <a:lnTo>
                    <a:pt x="55" y="930"/>
                  </a:lnTo>
                  <a:lnTo>
                    <a:pt x="49" y="920"/>
                  </a:lnTo>
                  <a:lnTo>
                    <a:pt x="44" y="908"/>
                  </a:lnTo>
                  <a:lnTo>
                    <a:pt x="44" y="908"/>
                  </a:lnTo>
                  <a:lnTo>
                    <a:pt x="36" y="889"/>
                  </a:lnTo>
                  <a:lnTo>
                    <a:pt x="30" y="870"/>
                  </a:lnTo>
                  <a:lnTo>
                    <a:pt x="26" y="851"/>
                  </a:lnTo>
                  <a:lnTo>
                    <a:pt x="23" y="833"/>
                  </a:lnTo>
                  <a:lnTo>
                    <a:pt x="20" y="814"/>
                  </a:lnTo>
                  <a:lnTo>
                    <a:pt x="18" y="795"/>
                  </a:lnTo>
                  <a:lnTo>
                    <a:pt x="15" y="756"/>
                  </a:lnTo>
                  <a:lnTo>
                    <a:pt x="15" y="756"/>
                  </a:lnTo>
                  <a:lnTo>
                    <a:pt x="12" y="721"/>
                  </a:lnTo>
                  <a:lnTo>
                    <a:pt x="12" y="721"/>
                  </a:lnTo>
                  <a:lnTo>
                    <a:pt x="9" y="682"/>
                  </a:lnTo>
                  <a:lnTo>
                    <a:pt x="6" y="640"/>
                  </a:lnTo>
                  <a:lnTo>
                    <a:pt x="5" y="595"/>
                  </a:lnTo>
                  <a:lnTo>
                    <a:pt x="4" y="549"/>
                  </a:lnTo>
                  <a:lnTo>
                    <a:pt x="4" y="498"/>
                  </a:lnTo>
                  <a:lnTo>
                    <a:pt x="4" y="498"/>
                  </a:lnTo>
                  <a:lnTo>
                    <a:pt x="4" y="409"/>
                  </a:lnTo>
                  <a:lnTo>
                    <a:pt x="4" y="321"/>
                  </a:lnTo>
                  <a:lnTo>
                    <a:pt x="3" y="231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1"/>
                  </a:lnTo>
                  <a:lnTo>
                    <a:pt x="2" y="103"/>
                  </a:lnTo>
                  <a:lnTo>
                    <a:pt x="6" y="85"/>
                  </a:lnTo>
                  <a:lnTo>
                    <a:pt x="10" y="78"/>
                  </a:lnTo>
                  <a:lnTo>
                    <a:pt x="13" y="70"/>
                  </a:lnTo>
                  <a:lnTo>
                    <a:pt x="17" y="62"/>
                  </a:lnTo>
                  <a:lnTo>
                    <a:pt x="21" y="56"/>
                  </a:lnTo>
                  <a:lnTo>
                    <a:pt x="26" y="50"/>
                  </a:lnTo>
                  <a:lnTo>
                    <a:pt x="31" y="44"/>
                  </a:lnTo>
                  <a:lnTo>
                    <a:pt x="37" y="39"/>
                  </a:lnTo>
                  <a:lnTo>
                    <a:pt x="44" y="33"/>
                  </a:lnTo>
                  <a:lnTo>
                    <a:pt x="50" y="29"/>
                  </a:lnTo>
                  <a:lnTo>
                    <a:pt x="57" y="25"/>
                  </a:lnTo>
                  <a:lnTo>
                    <a:pt x="57" y="25"/>
                  </a:lnTo>
                  <a:lnTo>
                    <a:pt x="71" y="20"/>
                  </a:lnTo>
                  <a:lnTo>
                    <a:pt x="84" y="15"/>
                  </a:lnTo>
                  <a:lnTo>
                    <a:pt x="99" y="12"/>
                  </a:lnTo>
                  <a:lnTo>
                    <a:pt x="113" y="10"/>
                  </a:lnTo>
                  <a:lnTo>
                    <a:pt x="113" y="10"/>
                  </a:lnTo>
                  <a:lnTo>
                    <a:pt x="131" y="10"/>
                  </a:lnTo>
                  <a:lnTo>
                    <a:pt x="131" y="10"/>
                  </a:lnTo>
                  <a:lnTo>
                    <a:pt x="153" y="9"/>
                  </a:lnTo>
                  <a:lnTo>
                    <a:pt x="155" y="9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61" y="6"/>
                  </a:lnTo>
                  <a:lnTo>
                    <a:pt x="167" y="4"/>
                  </a:lnTo>
                  <a:lnTo>
                    <a:pt x="167" y="4"/>
                  </a:lnTo>
                  <a:lnTo>
                    <a:pt x="170" y="4"/>
                  </a:lnTo>
                  <a:lnTo>
                    <a:pt x="177" y="6"/>
                  </a:lnTo>
                  <a:lnTo>
                    <a:pt x="178" y="6"/>
                  </a:lnTo>
                  <a:lnTo>
                    <a:pt x="178" y="6"/>
                  </a:lnTo>
                  <a:lnTo>
                    <a:pt x="182" y="3"/>
                  </a:lnTo>
                  <a:lnTo>
                    <a:pt x="182" y="3"/>
                  </a:lnTo>
                  <a:lnTo>
                    <a:pt x="187" y="1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197" y="0"/>
                  </a:lnTo>
                  <a:lnTo>
                    <a:pt x="201" y="2"/>
                  </a:lnTo>
                  <a:lnTo>
                    <a:pt x="205" y="3"/>
                  </a:lnTo>
                  <a:lnTo>
                    <a:pt x="208" y="7"/>
                  </a:lnTo>
                  <a:lnTo>
                    <a:pt x="209" y="8"/>
                  </a:lnTo>
                  <a:lnTo>
                    <a:pt x="211" y="9"/>
                  </a:lnTo>
                  <a:lnTo>
                    <a:pt x="211" y="9"/>
                  </a:lnTo>
                  <a:lnTo>
                    <a:pt x="272" y="12"/>
                  </a:lnTo>
                  <a:lnTo>
                    <a:pt x="336" y="14"/>
                  </a:lnTo>
                  <a:lnTo>
                    <a:pt x="407" y="16"/>
                  </a:lnTo>
                  <a:lnTo>
                    <a:pt x="486" y="16"/>
                  </a:lnTo>
                  <a:lnTo>
                    <a:pt x="486" y="16"/>
                  </a:lnTo>
                  <a:lnTo>
                    <a:pt x="625" y="15"/>
                  </a:lnTo>
                  <a:lnTo>
                    <a:pt x="625" y="15"/>
                  </a:lnTo>
                  <a:lnTo>
                    <a:pt x="765" y="15"/>
                  </a:lnTo>
                  <a:lnTo>
                    <a:pt x="765" y="15"/>
                  </a:lnTo>
                  <a:lnTo>
                    <a:pt x="799" y="15"/>
                  </a:lnTo>
                  <a:lnTo>
                    <a:pt x="834" y="17"/>
                  </a:lnTo>
                  <a:lnTo>
                    <a:pt x="834" y="17"/>
                  </a:lnTo>
                  <a:lnTo>
                    <a:pt x="868" y="18"/>
                  </a:lnTo>
                  <a:lnTo>
                    <a:pt x="903" y="19"/>
                  </a:lnTo>
                  <a:lnTo>
                    <a:pt x="903" y="19"/>
                  </a:lnTo>
                  <a:lnTo>
                    <a:pt x="934" y="18"/>
                  </a:lnTo>
                  <a:lnTo>
                    <a:pt x="934" y="18"/>
                  </a:lnTo>
                  <a:lnTo>
                    <a:pt x="951" y="17"/>
                  </a:lnTo>
                  <a:lnTo>
                    <a:pt x="967" y="17"/>
                  </a:lnTo>
                  <a:lnTo>
                    <a:pt x="967" y="17"/>
                  </a:lnTo>
                  <a:lnTo>
                    <a:pt x="988" y="18"/>
                  </a:lnTo>
                  <a:lnTo>
                    <a:pt x="997" y="19"/>
                  </a:lnTo>
                  <a:lnTo>
                    <a:pt x="1005" y="21"/>
                  </a:lnTo>
                  <a:lnTo>
                    <a:pt x="1005" y="21"/>
                  </a:lnTo>
                  <a:lnTo>
                    <a:pt x="1015" y="23"/>
                  </a:lnTo>
                  <a:lnTo>
                    <a:pt x="1025" y="27"/>
                  </a:lnTo>
                  <a:lnTo>
                    <a:pt x="1035" y="31"/>
                  </a:lnTo>
                  <a:lnTo>
                    <a:pt x="1045" y="36"/>
                  </a:lnTo>
                  <a:lnTo>
                    <a:pt x="1055" y="43"/>
                  </a:lnTo>
                  <a:lnTo>
                    <a:pt x="1064" y="49"/>
                  </a:lnTo>
                  <a:lnTo>
                    <a:pt x="1073" y="55"/>
                  </a:lnTo>
                  <a:lnTo>
                    <a:pt x="1083" y="63"/>
                  </a:lnTo>
                  <a:lnTo>
                    <a:pt x="1092" y="71"/>
                  </a:lnTo>
                  <a:lnTo>
                    <a:pt x="1100" y="80"/>
                  </a:lnTo>
                  <a:lnTo>
                    <a:pt x="1108" y="88"/>
                  </a:lnTo>
                  <a:lnTo>
                    <a:pt x="1115" y="98"/>
                  </a:lnTo>
                  <a:lnTo>
                    <a:pt x="1121" y="108"/>
                  </a:lnTo>
                  <a:lnTo>
                    <a:pt x="1126" y="118"/>
                  </a:lnTo>
                  <a:lnTo>
                    <a:pt x="1130" y="129"/>
                  </a:lnTo>
                  <a:lnTo>
                    <a:pt x="1134" y="140"/>
                  </a:lnTo>
                  <a:lnTo>
                    <a:pt x="1134" y="140"/>
                  </a:lnTo>
                  <a:lnTo>
                    <a:pt x="1140" y="168"/>
                  </a:lnTo>
                  <a:lnTo>
                    <a:pt x="1145" y="195"/>
                  </a:lnTo>
                  <a:lnTo>
                    <a:pt x="1148" y="222"/>
                  </a:lnTo>
                  <a:lnTo>
                    <a:pt x="1150" y="250"/>
                  </a:lnTo>
                  <a:lnTo>
                    <a:pt x="1151" y="278"/>
                  </a:lnTo>
                  <a:lnTo>
                    <a:pt x="1151" y="305"/>
                  </a:lnTo>
                  <a:lnTo>
                    <a:pt x="1151" y="361"/>
                  </a:lnTo>
                  <a:lnTo>
                    <a:pt x="1151" y="361"/>
                  </a:lnTo>
                  <a:lnTo>
                    <a:pt x="1150" y="410"/>
                  </a:lnTo>
                  <a:lnTo>
                    <a:pt x="1150" y="410"/>
                  </a:lnTo>
                  <a:lnTo>
                    <a:pt x="1151" y="482"/>
                  </a:lnTo>
                  <a:lnTo>
                    <a:pt x="1153" y="553"/>
                  </a:lnTo>
                  <a:lnTo>
                    <a:pt x="1153" y="553"/>
                  </a:lnTo>
                  <a:lnTo>
                    <a:pt x="1154" y="623"/>
                  </a:lnTo>
                  <a:lnTo>
                    <a:pt x="1155" y="694"/>
                  </a:lnTo>
                  <a:lnTo>
                    <a:pt x="1155" y="694"/>
                  </a:lnTo>
                  <a:lnTo>
                    <a:pt x="1155" y="713"/>
                  </a:lnTo>
                  <a:lnTo>
                    <a:pt x="1157" y="731"/>
                  </a:lnTo>
                  <a:lnTo>
                    <a:pt x="1161" y="767"/>
                  </a:lnTo>
                  <a:lnTo>
                    <a:pt x="1161" y="767"/>
                  </a:lnTo>
                  <a:lnTo>
                    <a:pt x="1165" y="801"/>
                  </a:lnTo>
                  <a:lnTo>
                    <a:pt x="1166" y="817"/>
                  </a:lnTo>
                  <a:lnTo>
                    <a:pt x="1167" y="834"/>
                  </a:lnTo>
                  <a:lnTo>
                    <a:pt x="1167" y="851"/>
                  </a:lnTo>
                  <a:lnTo>
                    <a:pt x="1165" y="868"/>
                  </a:lnTo>
                  <a:lnTo>
                    <a:pt x="1162" y="885"/>
                  </a:lnTo>
                  <a:lnTo>
                    <a:pt x="1158" y="901"/>
                  </a:lnTo>
                  <a:lnTo>
                    <a:pt x="1158" y="901"/>
                  </a:lnTo>
                  <a:lnTo>
                    <a:pt x="1155" y="908"/>
                  </a:lnTo>
                  <a:lnTo>
                    <a:pt x="1151" y="917"/>
                  </a:lnTo>
                  <a:lnTo>
                    <a:pt x="1146" y="924"/>
                  </a:lnTo>
                  <a:lnTo>
                    <a:pt x="1141" y="930"/>
                  </a:lnTo>
                  <a:lnTo>
                    <a:pt x="1135" y="936"/>
                  </a:lnTo>
                  <a:lnTo>
                    <a:pt x="1129" y="942"/>
                  </a:lnTo>
                  <a:lnTo>
                    <a:pt x="1122" y="949"/>
                  </a:lnTo>
                  <a:lnTo>
                    <a:pt x="1114" y="954"/>
                  </a:lnTo>
                  <a:lnTo>
                    <a:pt x="1106" y="958"/>
                  </a:lnTo>
                  <a:lnTo>
                    <a:pt x="1096" y="963"/>
                  </a:lnTo>
                  <a:lnTo>
                    <a:pt x="1077" y="970"/>
                  </a:lnTo>
                  <a:lnTo>
                    <a:pt x="1053" y="976"/>
                  </a:lnTo>
                  <a:lnTo>
                    <a:pt x="1028" y="982"/>
                  </a:lnTo>
                  <a:lnTo>
                    <a:pt x="1026" y="983"/>
                  </a:lnTo>
                  <a:lnTo>
                    <a:pt x="1024" y="984"/>
                  </a:lnTo>
                  <a:lnTo>
                    <a:pt x="1024" y="984"/>
                  </a:lnTo>
                  <a:lnTo>
                    <a:pt x="1021" y="986"/>
                  </a:lnTo>
                  <a:lnTo>
                    <a:pt x="1018" y="988"/>
                  </a:lnTo>
                  <a:lnTo>
                    <a:pt x="1014" y="989"/>
                  </a:lnTo>
                  <a:lnTo>
                    <a:pt x="1009" y="989"/>
                  </a:lnTo>
                  <a:lnTo>
                    <a:pt x="1009" y="98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638">
              <a:extLst>
                <a:ext uri="{FF2B5EF4-FFF2-40B4-BE49-F238E27FC236}">
                  <a16:creationId xmlns:a16="http://schemas.microsoft.com/office/drawing/2014/main" id="{E21C24A0-C875-DA47-67B0-16D5992E7F32}"/>
                </a:ext>
              </a:extLst>
            </p:cNvPr>
            <p:cNvSpPr/>
            <p:nvPr/>
          </p:nvSpPr>
          <p:spPr bwMode="auto">
            <a:xfrm>
              <a:off x="2393951" y="4608513"/>
              <a:ext cx="195263" cy="92075"/>
            </a:xfrm>
            <a:custGeom>
              <a:avLst/>
              <a:gdLst/>
              <a:ahLst/>
              <a:cxnLst>
                <a:cxn ang="0">
                  <a:pos x="74" y="175"/>
                </a:cxn>
                <a:cxn ang="0">
                  <a:pos x="34" y="160"/>
                </a:cxn>
                <a:cxn ang="0">
                  <a:pos x="13" y="142"/>
                </a:cxn>
                <a:cxn ang="0">
                  <a:pos x="4" y="126"/>
                </a:cxn>
                <a:cxn ang="0">
                  <a:pos x="0" y="104"/>
                </a:cxn>
                <a:cxn ang="0">
                  <a:pos x="2" y="65"/>
                </a:cxn>
                <a:cxn ang="0">
                  <a:pos x="15" y="37"/>
                </a:cxn>
                <a:cxn ang="0">
                  <a:pos x="32" y="25"/>
                </a:cxn>
                <a:cxn ang="0">
                  <a:pos x="61" y="12"/>
                </a:cxn>
                <a:cxn ang="0">
                  <a:pos x="103" y="6"/>
                </a:cxn>
                <a:cxn ang="0">
                  <a:pos x="125" y="4"/>
                </a:cxn>
                <a:cxn ang="0">
                  <a:pos x="194" y="0"/>
                </a:cxn>
                <a:cxn ang="0">
                  <a:pos x="251" y="3"/>
                </a:cxn>
                <a:cxn ang="0">
                  <a:pos x="288" y="9"/>
                </a:cxn>
                <a:cxn ang="0">
                  <a:pos x="317" y="14"/>
                </a:cxn>
                <a:cxn ang="0">
                  <a:pos x="341" y="27"/>
                </a:cxn>
                <a:cxn ang="0">
                  <a:pos x="356" y="42"/>
                </a:cxn>
                <a:cxn ang="0">
                  <a:pos x="368" y="75"/>
                </a:cxn>
                <a:cxn ang="0">
                  <a:pos x="364" y="113"/>
                </a:cxn>
                <a:cxn ang="0">
                  <a:pos x="357" y="129"/>
                </a:cxn>
                <a:cxn ang="0">
                  <a:pos x="344" y="140"/>
                </a:cxn>
                <a:cxn ang="0">
                  <a:pos x="315" y="155"/>
                </a:cxn>
                <a:cxn ang="0">
                  <a:pos x="274" y="163"/>
                </a:cxn>
                <a:cxn ang="0">
                  <a:pos x="273" y="163"/>
                </a:cxn>
                <a:cxn ang="0">
                  <a:pos x="261" y="164"/>
                </a:cxn>
                <a:cxn ang="0">
                  <a:pos x="248" y="160"/>
                </a:cxn>
                <a:cxn ang="0">
                  <a:pos x="240" y="152"/>
                </a:cxn>
                <a:cxn ang="0">
                  <a:pos x="239" y="139"/>
                </a:cxn>
                <a:cxn ang="0">
                  <a:pos x="245" y="128"/>
                </a:cxn>
                <a:cxn ang="0">
                  <a:pos x="256" y="120"/>
                </a:cxn>
                <a:cxn ang="0">
                  <a:pos x="265" y="119"/>
                </a:cxn>
                <a:cxn ang="0">
                  <a:pos x="295" y="113"/>
                </a:cxn>
                <a:cxn ang="0">
                  <a:pos x="311" y="104"/>
                </a:cxn>
                <a:cxn ang="0">
                  <a:pos x="318" y="92"/>
                </a:cxn>
                <a:cxn ang="0">
                  <a:pos x="320" y="72"/>
                </a:cxn>
                <a:cxn ang="0">
                  <a:pos x="318" y="66"/>
                </a:cxn>
                <a:cxn ang="0">
                  <a:pos x="306" y="57"/>
                </a:cxn>
                <a:cxn ang="0">
                  <a:pos x="276" y="50"/>
                </a:cxn>
                <a:cxn ang="0">
                  <a:pos x="247" y="50"/>
                </a:cxn>
                <a:cxn ang="0">
                  <a:pos x="158" y="48"/>
                </a:cxn>
                <a:cxn ang="0">
                  <a:pos x="124" y="49"/>
                </a:cxn>
                <a:cxn ang="0">
                  <a:pos x="96" y="50"/>
                </a:cxn>
                <a:cxn ang="0">
                  <a:pos x="63" y="57"/>
                </a:cxn>
                <a:cxn ang="0">
                  <a:pos x="51" y="64"/>
                </a:cxn>
                <a:cxn ang="0">
                  <a:pos x="47" y="75"/>
                </a:cxn>
                <a:cxn ang="0">
                  <a:pos x="47" y="94"/>
                </a:cxn>
                <a:cxn ang="0">
                  <a:pos x="52" y="115"/>
                </a:cxn>
                <a:cxn ang="0">
                  <a:pos x="68" y="126"/>
                </a:cxn>
                <a:cxn ang="0">
                  <a:pos x="81" y="128"/>
                </a:cxn>
                <a:cxn ang="0">
                  <a:pos x="91" y="133"/>
                </a:cxn>
                <a:cxn ang="0">
                  <a:pos x="98" y="126"/>
                </a:cxn>
                <a:cxn ang="0">
                  <a:pos x="106" y="124"/>
                </a:cxn>
                <a:cxn ang="0">
                  <a:pos x="120" y="124"/>
                </a:cxn>
                <a:cxn ang="0">
                  <a:pos x="130" y="130"/>
                </a:cxn>
                <a:cxn ang="0">
                  <a:pos x="136" y="143"/>
                </a:cxn>
                <a:cxn ang="0">
                  <a:pos x="134" y="155"/>
                </a:cxn>
                <a:cxn ang="0">
                  <a:pos x="128" y="165"/>
                </a:cxn>
                <a:cxn ang="0">
                  <a:pos x="119" y="168"/>
                </a:cxn>
                <a:cxn ang="0">
                  <a:pos x="111" y="172"/>
                </a:cxn>
                <a:cxn ang="0">
                  <a:pos x="88" y="176"/>
                </a:cxn>
              </a:cxnLst>
              <a:rect l="0" t="0" r="r" b="b"/>
              <a:pathLst>
                <a:path w="369" h="176">
                  <a:moveTo>
                    <a:pt x="88" y="176"/>
                  </a:moveTo>
                  <a:lnTo>
                    <a:pt x="88" y="176"/>
                  </a:lnTo>
                  <a:lnTo>
                    <a:pt x="74" y="175"/>
                  </a:lnTo>
                  <a:lnTo>
                    <a:pt x="61" y="172"/>
                  </a:lnTo>
                  <a:lnTo>
                    <a:pt x="47" y="167"/>
                  </a:lnTo>
                  <a:lnTo>
                    <a:pt x="34" y="160"/>
                  </a:lnTo>
                  <a:lnTo>
                    <a:pt x="23" y="152"/>
                  </a:lnTo>
                  <a:lnTo>
                    <a:pt x="17" y="147"/>
                  </a:lnTo>
                  <a:lnTo>
                    <a:pt x="13" y="142"/>
                  </a:lnTo>
                  <a:lnTo>
                    <a:pt x="9" y="137"/>
                  </a:lnTo>
                  <a:lnTo>
                    <a:pt x="6" y="131"/>
                  </a:lnTo>
                  <a:lnTo>
                    <a:pt x="4" y="126"/>
                  </a:lnTo>
                  <a:lnTo>
                    <a:pt x="3" y="120"/>
                  </a:lnTo>
                  <a:lnTo>
                    <a:pt x="3" y="120"/>
                  </a:lnTo>
                  <a:lnTo>
                    <a:pt x="0" y="104"/>
                  </a:lnTo>
                  <a:lnTo>
                    <a:pt x="0" y="90"/>
                  </a:lnTo>
                  <a:lnTo>
                    <a:pt x="0" y="76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9" y="45"/>
                  </a:lnTo>
                  <a:lnTo>
                    <a:pt x="15" y="37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32" y="25"/>
                  </a:lnTo>
                  <a:lnTo>
                    <a:pt x="41" y="19"/>
                  </a:lnTo>
                  <a:lnTo>
                    <a:pt x="50" y="15"/>
                  </a:lnTo>
                  <a:lnTo>
                    <a:pt x="61" y="12"/>
                  </a:lnTo>
                  <a:lnTo>
                    <a:pt x="71" y="10"/>
                  </a:lnTo>
                  <a:lnTo>
                    <a:pt x="81" y="8"/>
                  </a:lnTo>
                  <a:lnTo>
                    <a:pt x="103" y="6"/>
                  </a:lnTo>
                  <a:lnTo>
                    <a:pt x="103" y="6"/>
                  </a:lnTo>
                  <a:lnTo>
                    <a:pt x="125" y="4"/>
                  </a:lnTo>
                  <a:lnTo>
                    <a:pt x="125" y="4"/>
                  </a:lnTo>
                  <a:lnTo>
                    <a:pt x="159" y="1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215" y="0"/>
                  </a:lnTo>
                  <a:lnTo>
                    <a:pt x="233" y="1"/>
                  </a:lnTo>
                  <a:lnTo>
                    <a:pt x="251" y="3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88" y="9"/>
                  </a:lnTo>
                  <a:lnTo>
                    <a:pt x="288" y="9"/>
                  </a:lnTo>
                  <a:lnTo>
                    <a:pt x="308" y="12"/>
                  </a:lnTo>
                  <a:lnTo>
                    <a:pt x="317" y="14"/>
                  </a:lnTo>
                  <a:lnTo>
                    <a:pt x="325" y="17"/>
                  </a:lnTo>
                  <a:lnTo>
                    <a:pt x="333" y="20"/>
                  </a:lnTo>
                  <a:lnTo>
                    <a:pt x="341" y="27"/>
                  </a:lnTo>
                  <a:lnTo>
                    <a:pt x="349" y="33"/>
                  </a:lnTo>
                  <a:lnTo>
                    <a:pt x="356" y="42"/>
                  </a:lnTo>
                  <a:lnTo>
                    <a:pt x="356" y="42"/>
                  </a:lnTo>
                  <a:lnTo>
                    <a:pt x="361" y="51"/>
                  </a:lnTo>
                  <a:lnTo>
                    <a:pt x="365" y="63"/>
                  </a:lnTo>
                  <a:lnTo>
                    <a:pt x="368" y="75"/>
                  </a:lnTo>
                  <a:lnTo>
                    <a:pt x="369" y="88"/>
                  </a:lnTo>
                  <a:lnTo>
                    <a:pt x="368" y="101"/>
                  </a:lnTo>
                  <a:lnTo>
                    <a:pt x="364" y="113"/>
                  </a:lnTo>
                  <a:lnTo>
                    <a:pt x="362" y="119"/>
                  </a:lnTo>
                  <a:lnTo>
                    <a:pt x="360" y="124"/>
                  </a:lnTo>
                  <a:lnTo>
                    <a:pt x="357" y="129"/>
                  </a:lnTo>
                  <a:lnTo>
                    <a:pt x="353" y="132"/>
                  </a:lnTo>
                  <a:lnTo>
                    <a:pt x="353" y="132"/>
                  </a:lnTo>
                  <a:lnTo>
                    <a:pt x="344" y="140"/>
                  </a:lnTo>
                  <a:lnTo>
                    <a:pt x="334" y="146"/>
                  </a:lnTo>
                  <a:lnTo>
                    <a:pt x="325" y="152"/>
                  </a:lnTo>
                  <a:lnTo>
                    <a:pt x="315" y="155"/>
                  </a:lnTo>
                  <a:lnTo>
                    <a:pt x="306" y="158"/>
                  </a:lnTo>
                  <a:lnTo>
                    <a:pt x="295" y="160"/>
                  </a:lnTo>
                  <a:lnTo>
                    <a:pt x="274" y="163"/>
                  </a:lnTo>
                  <a:lnTo>
                    <a:pt x="274" y="163"/>
                  </a:lnTo>
                  <a:lnTo>
                    <a:pt x="273" y="163"/>
                  </a:lnTo>
                  <a:lnTo>
                    <a:pt x="273" y="163"/>
                  </a:lnTo>
                  <a:lnTo>
                    <a:pt x="266" y="164"/>
                  </a:lnTo>
                  <a:lnTo>
                    <a:pt x="261" y="164"/>
                  </a:lnTo>
                  <a:lnTo>
                    <a:pt x="261" y="164"/>
                  </a:lnTo>
                  <a:lnTo>
                    <a:pt x="256" y="164"/>
                  </a:lnTo>
                  <a:lnTo>
                    <a:pt x="252" y="162"/>
                  </a:lnTo>
                  <a:lnTo>
                    <a:pt x="248" y="160"/>
                  </a:lnTo>
                  <a:lnTo>
                    <a:pt x="245" y="158"/>
                  </a:lnTo>
                  <a:lnTo>
                    <a:pt x="243" y="155"/>
                  </a:lnTo>
                  <a:lnTo>
                    <a:pt x="240" y="152"/>
                  </a:lnTo>
                  <a:lnTo>
                    <a:pt x="239" y="144"/>
                  </a:lnTo>
                  <a:lnTo>
                    <a:pt x="239" y="144"/>
                  </a:lnTo>
                  <a:lnTo>
                    <a:pt x="239" y="139"/>
                  </a:lnTo>
                  <a:lnTo>
                    <a:pt x="240" y="135"/>
                  </a:lnTo>
                  <a:lnTo>
                    <a:pt x="243" y="131"/>
                  </a:lnTo>
                  <a:lnTo>
                    <a:pt x="245" y="128"/>
                  </a:lnTo>
                  <a:lnTo>
                    <a:pt x="248" y="124"/>
                  </a:lnTo>
                  <a:lnTo>
                    <a:pt x="252" y="122"/>
                  </a:lnTo>
                  <a:lnTo>
                    <a:pt x="256" y="120"/>
                  </a:lnTo>
                  <a:lnTo>
                    <a:pt x="262" y="119"/>
                  </a:lnTo>
                  <a:lnTo>
                    <a:pt x="265" y="119"/>
                  </a:lnTo>
                  <a:lnTo>
                    <a:pt x="265" y="119"/>
                  </a:lnTo>
                  <a:lnTo>
                    <a:pt x="276" y="117"/>
                  </a:lnTo>
                  <a:lnTo>
                    <a:pt x="285" y="115"/>
                  </a:lnTo>
                  <a:lnTo>
                    <a:pt x="295" y="113"/>
                  </a:lnTo>
                  <a:lnTo>
                    <a:pt x="303" y="109"/>
                  </a:lnTo>
                  <a:lnTo>
                    <a:pt x="308" y="107"/>
                  </a:lnTo>
                  <a:lnTo>
                    <a:pt x="311" y="104"/>
                  </a:lnTo>
                  <a:lnTo>
                    <a:pt x="314" y="100"/>
                  </a:lnTo>
                  <a:lnTo>
                    <a:pt x="316" y="96"/>
                  </a:lnTo>
                  <a:lnTo>
                    <a:pt x="318" y="92"/>
                  </a:lnTo>
                  <a:lnTo>
                    <a:pt x="319" y="85"/>
                  </a:lnTo>
                  <a:lnTo>
                    <a:pt x="320" y="79"/>
                  </a:lnTo>
                  <a:lnTo>
                    <a:pt x="320" y="72"/>
                  </a:lnTo>
                  <a:lnTo>
                    <a:pt x="320" y="72"/>
                  </a:lnTo>
                  <a:lnTo>
                    <a:pt x="319" y="69"/>
                  </a:lnTo>
                  <a:lnTo>
                    <a:pt x="318" y="66"/>
                  </a:lnTo>
                  <a:lnTo>
                    <a:pt x="316" y="63"/>
                  </a:lnTo>
                  <a:lnTo>
                    <a:pt x="313" y="61"/>
                  </a:lnTo>
                  <a:lnTo>
                    <a:pt x="306" y="57"/>
                  </a:lnTo>
                  <a:lnTo>
                    <a:pt x="297" y="53"/>
                  </a:lnTo>
                  <a:lnTo>
                    <a:pt x="287" y="52"/>
                  </a:lnTo>
                  <a:lnTo>
                    <a:pt x="276" y="50"/>
                  </a:lnTo>
                  <a:lnTo>
                    <a:pt x="254" y="50"/>
                  </a:lnTo>
                  <a:lnTo>
                    <a:pt x="247" y="50"/>
                  </a:lnTo>
                  <a:lnTo>
                    <a:pt x="247" y="50"/>
                  </a:lnTo>
                  <a:lnTo>
                    <a:pt x="202" y="49"/>
                  </a:lnTo>
                  <a:lnTo>
                    <a:pt x="202" y="49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17" y="49"/>
                  </a:lnTo>
                  <a:lnTo>
                    <a:pt x="117" y="49"/>
                  </a:lnTo>
                  <a:lnTo>
                    <a:pt x="96" y="50"/>
                  </a:lnTo>
                  <a:lnTo>
                    <a:pt x="83" y="51"/>
                  </a:lnTo>
                  <a:lnTo>
                    <a:pt x="73" y="53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5" y="61"/>
                  </a:lnTo>
                  <a:lnTo>
                    <a:pt x="51" y="64"/>
                  </a:lnTo>
                  <a:lnTo>
                    <a:pt x="49" y="67"/>
                  </a:lnTo>
                  <a:lnTo>
                    <a:pt x="47" y="71"/>
                  </a:lnTo>
                  <a:lnTo>
                    <a:pt x="47" y="75"/>
                  </a:lnTo>
                  <a:lnTo>
                    <a:pt x="47" y="80"/>
                  </a:lnTo>
                  <a:lnTo>
                    <a:pt x="47" y="80"/>
                  </a:lnTo>
                  <a:lnTo>
                    <a:pt x="47" y="94"/>
                  </a:lnTo>
                  <a:lnTo>
                    <a:pt x="48" y="101"/>
                  </a:lnTo>
                  <a:lnTo>
                    <a:pt x="49" y="108"/>
                  </a:lnTo>
                  <a:lnTo>
                    <a:pt x="52" y="115"/>
                  </a:lnTo>
                  <a:lnTo>
                    <a:pt x="58" y="121"/>
                  </a:lnTo>
                  <a:lnTo>
                    <a:pt x="64" y="125"/>
                  </a:lnTo>
                  <a:lnTo>
                    <a:pt x="68" y="126"/>
                  </a:lnTo>
                  <a:lnTo>
                    <a:pt x="73" y="127"/>
                  </a:lnTo>
                  <a:lnTo>
                    <a:pt x="73" y="127"/>
                  </a:lnTo>
                  <a:lnTo>
                    <a:pt x="81" y="128"/>
                  </a:lnTo>
                  <a:lnTo>
                    <a:pt x="81" y="128"/>
                  </a:lnTo>
                  <a:lnTo>
                    <a:pt x="82" y="128"/>
                  </a:lnTo>
                  <a:lnTo>
                    <a:pt x="91" y="133"/>
                  </a:lnTo>
                  <a:lnTo>
                    <a:pt x="91" y="133"/>
                  </a:lnTo>
                  <a:lnTo>
                    <a:pt x="94" y="129"/>
                  </a:lnTo>
                  <a:lnTo>
                    <a:pt x="98" y="126"/>
                  </a:lnTo>
                  <a:lnTo>
                    <a:pt x="98" y="126"/>
                  </a:lnTo>
                  <a:lnTo>
                    <a:pt x="102" y="125"/>
                  </a:lnTo>
                  <a:lnTo>
                    <a:pt x="106" y="12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20" y="124"/>
                  </a:lnTo>
                  <a:lnTo>
                    <a:pt x="124" y="125"/>
                  </a:lnTo>
                  <a:lnTo>
                    <a:pt x="127" y="127"/>
                  </a:lnTo>
                  <a:lnTo>
                    <a:pt x="130" y="130"/>
                  </a:lnTo>
                  <a:lnTo>
                    <a:pt x="133" y="133"/>
                  </a:lnTo>
                  <a:lnTo>
                    <a:pt x="134" y="136"/>
                  </a:lnTo>
                  <a:lnTo>
                    <a:pt x="136" y="143"/>
                  </a:lnTo>
                  <a:lnTo>
                    <a:pt x="136" y="143"/>
                  </a:lnTo>
                  <a:lnTo>
                    <a:pt x="136" y="151"/>
                  </a:lnTo>
                  <a:lnTo>
                    <a:pt x="134" y="155"/>
                  </a:lnTo>
                  <a:lnTo>
                    <a:pt x="133" y="159"/>
                  </a:lnTo>
                  <a:lnTo>
                    <a:pt x="131" y="162"/>
                  </a:lnTo>
                  <a:lnTo>
                    <a:pt x="128" y="165"/>
                  </a:lnTo>
                  <a:lnTo>
                    <a:pt x="124" y="167"/>
                  </a:lnTo>
                  <a:lnTo>
                    <a:pt x="120" y="168"/>
                  </a:lnTo>
                  <a:lnTo>
                    <a:pt x="119" y="168"/>
                  </a:lnTo>
                  <a:lnTo>
                    <a:pt x="118" y="169"/>
                  </a:lnTo>
                  <a:lnTo>
                    <a:pt x="118" y="169"/>
                  </a:lnTo>
                  <a:lnTo>
                    <a:pt x="111" y="172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88" y="176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639">
              <a:extLst>
                <a:ext uri="{FF2B5EF4-FFF2-40B4-BE49-F238E27FC236}">
                  <a16:creationId xmlns:a16="http://schemas.microsoft.com/office/drawing/2014/main" id="{03700ECB-DEB2-322C-156F-9C4C52FFE60C}"/>
                </a:ext>
              </a:extLst>
            </p:cNvPr>
            <p:cNvSpPr/>
            <p:nvPr/>
          </p:nvSpPr>
          <p:spPr bwMode="auto">
            <a:xfrm>
              <a:off x="2605088" y="4614863"/>
              <a:ext cx="206375" cy="87313"/>
            </a:xfrm>
            <a:custGeom>
              <a:avLst/>
              <a:gdLst/>
              <a:ahLst/>
              <a:cxnLst>
                <a:cxn ang="0">
                  <a:pos x="105" y="165"/>
                </a:cxn>
                <a:cxn ang="0">
                  <a:pos x="67" y="159"/>
                </a:cxn>
                <a:cxn ang="0">
                  <a:pos x="30" y="142"/>
                </a:cxn>
                <a:cxn ang="0">
                  <a:pos x="14" y="126"/>
                </a:cxn>
                <a:cxn ang="0">
                  <a:pos x="3" y="102"/>
                </a:cxn>
                <a:cxn ang="0">
                  <a:pos x="0" y="73"/>
                </a:cxn>
                <a:cxn ang="0">
                  <a:pos x="2" y="53"/>
                </a:cxn>
                <a:cxn ang="0">
                  <a:pos x="13" y="29"/>
                </a:cxn>
                <a:cxn ang="0">
                  <a:pos x="33" y="14"/>
                </a:cxn>
                <a:cxn ang="0">
                  <a:pos x="59" y="5"/>
                </a:cxn>
                <a:cxn ang="0">
                  <a:pos x="119" y="0"/>
                </a:cxn>
                <a:cxn ang="0">
                  <a:pos x="150" y="1"/>
                </a:cxn>
                <a:cxn ang="0">
                  <a:pos x="202" y="2"/>
                </a:cxn>
                <a:cxn ang="0">
                  <a:pos x="309" y="12"/>
                </a:cxn>
                <a:cxn ang="0">
                  <a:pos x="333" y="17"/>
                </a:cxn>
                <a:cxn ang="0">
                  <a:pos x="361" y="32"/>
                </a:cxn>
                <a:cxn ang="0">
                  <a:pos x="383" y="58"/>
                </a:cxn>
                <a:cxn ang="0">
                  <a:pos x="388" y="69"/>
                </a:cxn>
                <a:cxn ang="0">
                  <a:pos x="390" y="93"/>
                </a:cxn>
                <a:cxn ang="0">
                  <a:pos x="377" y="126"/>
                </a:cxn>
                <a:cxn ang="0">
                  <a:pos x="360" y="143"/>
                </a:cxn>
                <a:cxn ang="0">
                  <a:pos x="335" y="155"/>
                </a:cxn>
                <a:cxn ang="0">
                  <a:pos x="308" y="160"/>
                </a:cxn>
                <a:cxn ang="0">
                  <a:pos x="290" y="161"/>
                </a:cxn>
                <a:cxn ang="0">
                  <a:pos x="264" y="160"/>
                </a:cxn>
                <a:cxn ang="0">
                  <a:pos x="255" y="158"/>
                </a:cxn>
                <a:cxn ang="0">
                  <a:pos x="245" y="149"/>
                </a:cxn>
                <a:cxn ang="0">
                  <a:pos x="242" y="138"/>
                </a:cxn>
                <a:cxn ang="0">
                  <a:pos x="243" y="129"/>
                </a:cxn>
                <a:cxn ang="0">
                  <a:pos x="251" y="119"/>
                </a:cxn>
                <a:cxn ang="0">
                  <a:pos x="264" y="115"/>
                </a:cxn>
                <a:cxn ang="0">
                  <a:pos x="299" y="116"/>
                </a:cxn>
                <a:cxn ang="0">
                  <a:pos x="310" y="114"/>
                </a:cxn>
                <a:cxn ang="0">
                  <a:pos x="319" y="108"/>
                </a:cxn>
                <a:cxn ang="0">
                  <a:pos x="325" y="91"/>
                </a:cxn>
                <a:cxn ang="0">
                  <a:pos x="323" y="61"/>
                </a:cxn>
                <a:cxn ang="0">
                  <a:pos x="308" y="58"/>
                </a:cxn>
                <a:cxn ang="0">
                  <a:pos x="275" y="55"/>
                </a:cxn>
                <a:cxn ang="0">
                  <a:pos x="204" y="49"/>
                </a:cxn>
                <a:cxn ang="0">
                  <a:pos x="157" y="47"/>
                </a:cxn>
                <a:cxn ang="0">
                  <a:pos x="119" y="45"/>
                </a:cxn>
                <a:cxn ang="0">
                  <a:pos x="87" y="45"/>
                </a:cxn>
                <a:cxn ang="0">
                  <a:pos x="54" y="55"/>
                </a:cxn>
                <a:cxn ang="0">
                  <a:pos x="48" y="62"/>
                </a:cxn>
                <a:cxn ang="0">
                  <a:pos x="43" y="73"/>
                </a:cxn>
                <a:cxn ang="0">
                  <a:pos x="45" y="87"/>
                </a:cxn>
                <a:cxn ang="0">
                  <a:pos x="51" y="99"/>
                </a:cxn>
                <a:cxn ang="0">
                  <a:pos x="68" y="115"/>
                </a:cxn>
                <a:cxn ang="0">
                  <a:pos x="86" y="121"/>
                </a:cxn>
                <a:cxn ang="0">
                  <a:pos x="86" y="121"/>
                </a:cxn>
                <a:cxn ang="0">
                  <a:pos x="128" y="120"/>
                </a:cxn>
                <a:cxn ang="0">
                  <a:pos x="141" y="123"/>
                </a:cxn>
                <a:cxn ang="0">
                  <a:pos x="147" y="133"/>
                </a:cxn>
                <a:cxn ang="0">
                  <a:pos x="148" y="141"/>
                </a:cxn>
                <a:cxn ang="0">
                  <a:pos x="146" y="153"/>
                </a:cxn>
                <a:cxn ang="0">
                  <a:pos x="137" y="162"/>
                </a:cxn>
                <a:cxn ang="0">
                  <a:pos x="127" y="165"/>
                </a:cxn>
              </a:cxnLst>
              <a:rect l="0" t="0" r="r" b="b"/>
              <a:pathLst>
                <a:path w="390" h="165">
                  <a:moveTo>
                    <a:pt x="117" y="165"/>
                  </a:moveTo>
                  <a:lnTo>
                    <a:pt x="117" y="165"/>
                  </a:lnTo>
                  <a:lnTo>
                    <a:pt x="105" y="165"/>
                  </a:lnTo>
                  <a:lnTo>
                    <a:pt x="93" y="164"/>
                  </a:lnTo>
                  <a:lnTo>
                    <a:pt x="79" y="162"/>
                  </a:lnTo>
                  <a:lnTo>
                    <a:pt x="67" y="159"/>
                  </a:lnTo>
                  <a:lnTo>
                    <a:pt x="53" y="155"/>
                  </a:lnTo>
                  <a:lnTo>
                    <a:pt x="41" y="149"/>
                  </a:lnTo>
                  <a:lnTo>
                    <a:pt x="30" y="142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6" y="111"/>
                  </a:lnTo>
                  <a:lnTo>
                    <a:pt x="3" y="102"/>
                  </a:lnTo>
                  <a:lnTo>
                    <a:pt x="1" y="93"/>
                  </a:lnTo>
                  <a:lnTo>
                    <a:pt x="0" y="84"/>
                  </a:lnTo>
                  <a:lnTo>
                    <a:pt x="0" y="73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3"/>
                  </a:lnTo>
                  <a:lnTo>
                    <a:pt x="4" y="44"/>
                  </a:lnTo>
                  <a:lnTo>
                    <a:pt x="8" y="36"/>
                  </a:lnTo>
                  <a:lnTo>
                    <a:pt x="13" y="29"/>
                  </a:lnTo>
                  <a:lnTo>
                    <a:pt x="19" y="24"/>
                  </a:lnTo>
                  <a:lnTo>
                    <a:pt x="25" y="19"/>
                  </a:lnTo>
                  <a:lnTo>
                    <a:pt x="33" y="14"/>
                  </a:lnTo>
                  <a:lnTo>
                    <a:pt x="41" y="10"/>
                  </a:lnTo>
                  <a:lnTo>
                    <a:pt x="50" y="7"/>
                  </a:lnTo>
                  <a:lnTo>
                    <a:pt x="59" y="5"/>
                  </a:lnTo>
                  <a:lnTo>
                    <a:pt x="79" y="2"/>
                  </a:lnTo>
                  <a:lnTo>
                    <a:pt x="99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50" y="1"/>
                  </a:lnTo>
                  <a:lnTo>
                    <a:pt x="150" y="1"/>
                  </a:lnTo>
                  <a:lnTo>
                    <a:pt x="172" y="1"/>
                  </a:lnTo>
                  <a:lnTo>
                    <a:pt x="172" y="1"/>
                  </a:lnTo>
                  <a:lnTo>
                    <a:pt x="202" y="2"/>
                  </a:lnTo>
                  <a:lnTo>
                    <a:pt x="235" y="3"/>
                  </a:lnTo>
                  <a:lnTo>
                    <a:pt x="270" y="7"/>
                  </a:lnTo>
                  <a:lnTo>
                    <a:pt x="309" y="12"/>
                  </a:lnTo>
                  <a:lnTo>
                    <a:pt x="309" y="12"/>
                  </a:lnTo>
                  <a:lnTo>
                    <a:pt x="322" y="14"/>
                  </a:lnTo>
                  <a:lnTo>
                    <a:pt x="333" y="17"/>
                  </a:lnTo>
                  <a:lnTo>
                    <a:pt x="344" y="21"/>
                  </a:lnTo>
                  <a:lnTo>
                    <a:pt x="353" y="26"/>
                  </a:lnTo>
                  <a:lnTo>
                    <a:pt x="361" y="32"/>
                  </a:lnTo>
                  <a:lnTo>
                    <a:pt x="369" y="40"/>
                  </a:lnTo>
                  <a:lnTo>
                    <a:pt x="377" y="49"/>
                  </a:lnTo>
                  <a:lnTo>
                    <a:pt x="383" y="58"/>
                  </a:lnTo>
                  <a:lnTo>
                    <a:pt x="383" y="58"/>
                  </a:lnTo>
                  <a:lnTo>
                    <a:pt x="386" y="63"/>
                  </a:lnTo>
                  <a:lnTo>
                    <a:pt x="388" y="69"/>
                  </a:lnTo>
                  <a:lnTo>
                    <a:pt x="389" y="76"/>
                  </a:lnTo>
                  <a:lnTo>
                    <a:pt x="390" y="81"/>
                  </a:lnTo>
                  <a:lnTo>
                    <a:pt x="390" y="93"/>
                  </a:lnTo>
                  <a:lnTo>
                    <a:pt x="387" y="104"/>
                  </a:lnTo>
                  <a:lnTo>
                    <a:pt x="383" y="116"/>
                  </a:lnTo>
                  <a:lnTo>
                    <a:pt x="377" y="126"/>
                  </a:lnTo>
                  <a:lnTo>
                    <a:pt x="369" y="134"/>
                  </a:lnTo>
                  <a:lnTo>
                    <a:pt x="360" y="143"/>
                  </a:lnTo>
                  <a:lnTo>
                    <a:pt x="360" y="143"/>
                  </a:lnTo>
                  <a:lnTo>
                    <a:pt x="353" y="148"/>
                  </a:lnTo>
                  <a:lnTo>
                    <a:pt x="345" y="152"/>
                  </a:lnTo>
                  <a:lnTo>
                    <a:pt x="335" y="155"/>
                  </a:lnTo>
                  <a:lnTo>
                    <a:pt x="327" y="158"/>
                  </a:lnTo>
                  <a:lnTo>
                    <a:pt x="318" y="159"/>
                  </a:lnTo>
                  <a:lnTo>
                    <a:pt x="308" y="160"/>
                  </a:lnTo>
                  <a:lnTo>
                    <a:pt x="290" y="161"/>
                  </a:lnTo>
                  <a:lnTo>
                    <a:pt x="290" y="161"/>
                  </a:lnTo>
                  <a:lnTo>
                    <a:pt x="290" y="161"/>
                  </a:lnTo>
                  <a:lnTo>
                    <a:pt x="290" y="161"/>
                  </a:lnTo>
                  <a:lnTo>
                    <a:pt x="273" y="160"/>
                  </a:lnTo>
                  <a:lnTo>
                    <a:pt x="264" y="160"/>
                  </a:lnTo>
                  <a:lnTo>
                    <a:pt x="264" y="160"/>
                  </a:lnTo>
                  <a:lnTo>
                    <a:pt x="259" y="160"/>
                  </a:lnTo>
                  <a:lnTo>
                    <a:pt x="255" y="158"/>
                  </a:lnTo>
                  <a:lnTo>
                    <a:pt x="251" y="156"/>
                  </a:lnTo>
                  <a:lnTo>
                    <a:pt x="247" y="153"/>
                  </a:lnTo>
                  <a:lnTo>
                    <a:pt x="245" y="149"/>
                  </a:lnTo>
                  <a:lnTo>
                    <a:pt x="243" y="146"/>
                  </a:lnTo>
                  <a:lnTo>
                    <a:pt x="242" y="142"/>
                  </a:lnTo>
                  <a:lnTo>
                    <a:pt x="242" y="138"/>
                  </a:lnTo>
                  <a:lnTo>
                    <a:pt x="242" y="138"/>
                  </a:lnTo>
                  <a:lnTo>
                    <a:pt x="242" y="133"/>
                  </a:lnTo>
                  <a:lnTo>
                    <a:pt x="243" y="129"/>
                  </a:lnTo>
                  <a:lnTo>
                    <a:pt x="245" y="125"/>
                  </a:lnTo>
                  <a:lnTo>
                    <a:pt x="247" y="122"/>
                  </a:lnTo>
                  <a:lnTo>
                    <a:pt x="251" y="119"/>
                  </a:lnTo>
                  <a:lnTo>
                    <a:pt x="255" y="117"/>
                  </a:lnTo>
                  <a:lnTo>
                    <a:pt x="259" y="116"/>
                  </a:lnTo>
                  <a:lnTo>
                    <a:pt x="264" y="115"/>
                  </a:lnTo>
                  <a:lnTo>
                    <a:pt x="293" y="115"/>
                  </a:lnTo>
                  <a:lnTo>
                    <a:pt x="293" y="115"/>
                  </a:lnTo>
                  <a:lnTo>
                    <a:pt x="299" y="116"/>
                  </a:lnTo>
                  <a:lnTo>
                    <a:pt x="299" y="116"/>
                  </a:lnTo>
                  <a:lnTo>
                    <a:pt x="305" y="116"/>
                  </a:lnTo>
                  <a:lnTo>
                    <a:pt x="310" y="114"/>
                  </a:lnTo>
                  <a:lnTo>
                    <a:pt x="315" y="111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1" y="104"/>
                  </a:lnTo>
                  <a:lnTo>
                    <a:pt x="323" y="100"/>
                  </a:lnTo>
                  <a:lnTo>
                    <a:pt x="325" y="91"/>
                  </a:lnTo>
                  <a:lnTo>
                    <a:pt x="326" y="79"/>
                  </a:lnTo>
                  <a:lnTo>
                    <a:pt x="324" y="64"/>
                  </a:lnTo>
                  <a:lnTo>
                    <a:pt x="323" y="61"/>
                  </a:lnTo>
                  <a:lnTo>
                    <a:pt x="320" y="60"/>
                  </a:lnTo>
                  <a:lnTo>
                    <a:pt x="320" y="60"/>
                  </a:lnTo>
                  <a:lnTo>
                    <a:pt x="308" y="58"/>
                  </a:lnTo>
                  <a:lnTo>
                    <a:pt x="297" y="56"/>
                  </a:lnTo>
                  <a:lnTo>
                    <a:pt x="275" y="55"/>
                  </a:lnTo>
                  <a:lnTo>
                    <a:pt x="275" y="55"/>
                  </a:lnTo>
                  <a:lnTo>
                    <a:pt x="253" y="53"/>
                  </a:lnTo>
                  <a:lnTo>
                    <a:pt x="253" y="53"/>
                  </a:lnTo>
                  <a:lnTo>
                    <a:pt x="204" y="49"/>
                  </a:lnTo>
                  <a:lnTo>
                    <a:pt x="180" y="48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19" y="45"/>
                  </a:lnTo>
                  <a:lnTo>
                    <a:pt x="103" y="45"/>
                  </a:lnTo>
                  <a:lnTo>
                    <a:pt x="103" y="45"/>
                  </a:lnTo>
                  <a:lnTo>
                    <a:pt x="87" y="45"/>
                  </a:lnTo>
                  <a:lnTo>
                    <a:pt x="74" y="47"/>
                  </a:lnTo>
                  <a:lnTo>
                    <a:pt x="63" y="51"/>
                  </a:lnTo>
                  <a:lnTo>
                    <a:pt x="54" y="55"/>
                  </a:lnTo>
                  <a:lnTo>
                    <a:pt x="54" y="55"/>
                  </a:lnTo>
                  <a:lnTo>
                    <a:pt x="50" y="58"/>
                  </a:lnTo>
                  <a:lnTo>
                    <a:pt x="48" y="62"/>
                  </a:lnTo>
                  <a:lnTo>
                    <a:pt x="46" y="65"/>
                  </a:lnTo>
                  <a:lnTo>
                    <a:pt x="44" y="69"/>
                  </a:lnTo>
                  <a:lnTo>
                    <a:pt x="43" y="73"/>
                  </a:lnTo>
                  <a:lnTo>
                    <a:pt x="43" y="78"/>
                  </a:lnTo>
                  <a:lnTo>
                    <a:pt x="43" y="83"/>
                  </a:lnTo>
                  <a:lnTo>
                    <a:pt x="45" y="87"/>
                  </a:lnTo>
                  <a:lnTo>
                    <a:pt x="45" y="87"/>
                  </a:lnTo>
                  <a:lnTo>
                    <a:pt x="47" y="93"/>
                  </a:lnTo>
                  <a:lnTo>
                    <a:pt x="51" y="99"/>
                  </a:lnTo>
                  <a:lnTo>
                    <a:pt x="56" y="106"/>
                  </a:lnTo>
                  <a:lnTo>
                    <a:pt x="62" y="111"/>
                  </a:lnTo>
                  <a:lnTo>
                    <a:pt x="68" y="115"/>
                  </a:lnTo>
                  <a:lnTo>
                    <a:pt x="74" y="118"/>
                  </a:lnTo>
                  <a:lnTo>
                    <a:pt x="80" y="120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119" y="120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33" y="120"/>
                  </a:lnTo>
                  <a:lnTo>
                    <a:pt x="137" y="121"/>
                  </a:lnTo>
                  <a:lnTo>
                    <a:pt x="141" y="123"/>
                  </a:lnTo>
                  <a:lnTo>
                    <a:pt x="143" y="126"/>
                  </a:lnTo>
                  <a:lnTo>
                    <a:pt x="145" y="129"/>
                  </a:lnTo>
                  <a:lnTo>
                    <a:pt x="147" y="133"/>
                  </a:lnTo>
                  <a:lnTo>
                    <a:pt x="148" y="136"/>
                  </a:lnTo>
                  <a:lnTo>
                    <a:pt x="148" y="141"/>
                  </a:lnTo>
                  <a:lnTo>
                    <a:pt x="148" y="141"/>
                  </a:lnTo>
                  <a:lnTo>
                    <a:pt x="148" y="145"/>
                  </a:lnTo>
                  <a:lnTo>
                    <a:pt x="147" y="150"/>
                  </a:lnTo>
                  <a:lnTo>
                    <a:pt x="146" y="153"/>
                  </a:lnTo>
                  <a:lnTo>
                    <a:pt x="143" y="157"/>
                  </a:lnTo>
                  <a:lnTo>
                    <a:pt x="140" y="160"/>
                  </a:lnTo>
                  <a:lnTo>
                    <a:pt x="137" y="162"/>
                  </a:lnTo>
                  <a:lnTo>
                    <a:pt x="132" y="164"/>
                  </a:lnTo>
                  <a:lnTo>
                    <a:pt x="127" y="165"/>
                  </a:lnTo>
                  <a:lnTo>
                    <a:pt x="127" y="165"/>
                  </a:lnTo>
                  <a:lnTo>
                    <a:pt x="117" y="165"/>
                  </a:lnTo>
                  <a:lnTo>
                    <a:pt x="117" y="1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640">
              <a:extLst>
                <a:ext uri="{FF2B5EF4-FFF2-40B4-BE49-F238E27FC236}">
                  <a16:creationId xmlns:a16="http://schemas.microsoft.com/office/drawing/2014/main" id="{1DF4DBC0-7EE6-055E-FCEA-22264BE7D595}"/>
                </a:ext>
              </a:extLst>
            </p:cNvPr>
            <p:cNvSpPr/>
            <p:nvPr/>
          </p:nvSpPr>
          <p:spPr bwMode="auto">
            <a:xfrm>
              <a:off x="2381251" y="4476750"/>
              <a:ext cx="171450" cy="95250"/>
            </a:xfrm>
            <a:custGeom>
              <a:avLst/>
              <a:gdLst/>
              <a:ahLst/>
              <a:cxnLst>
                <a:cxn ang="0">
                  <a:pos x="219" y="181"/>
                </a:cxn>
                <a:cxn ang="0">
                  <a:pos x="164" y="177"/>
                </a:cxn>
                <a:cxn ang="0">
                  <a:pos x="136" y="175"/>
                </a:cxn>
                <a:cxn ang="0">
                  <a:pos x="131" y="175"/>
                </a:cxn>
                <a:cxn ang="0">
                  <a:pos x="93" y="173"/>
                </a:cxn>
                <a:cxn ang="0">
                  <a:pos x="60" y="169"/>
                </a:cxn>
                <a:cxn ang="0">
                  <a:pos x="39" y="163"/>
                </a:cxn>
                <a:cxn ang="0">
                  <a:pos x="22" y="154"/>
                </a:cxn>
                <a:cxn ang="0">
                  <a:pos x="8" y="141"/>
                </a:cxn>
                <a:cxn ang="0">
                  <a:pos x="1" y="125"/>
                </a:cxn>
                <a:cxn ang="0">
                  <a:pos x="0" y="115"/>
                </a:cxn>
                <a:cxn ang="0">
                  <a:pos x="2" y="100"/>
                </a:cxn>
                <a:cxn ang="0">
                  <a:pos x="7" y="86"/>
                </a:cxn>
                <a:cxn ang="0">
                  <a:pos x="16" y="71"/>
                </a:cxn>
                <a:cxn ang="0">
                  <a:pos x="38" y="44"/>
                </a:cxn>
                <a:cxn ang="0">
                  <a:pos x="67" y="25"/>
                </a:cxn>
                <a:cxn ang="0">
                  <a:pos x="83" y="16"/>
                </a:cxn>
                <a:cxn ang="0">
                  <a:pos x="84" y="15"/>
                </a:cxn>
                <a:cxn ang="0">
                  <a:pos x="91" y="9"/>
                </a:cxn>
                <a:cxn ang="0">
                  <a:pos x="101" y="7"/>
                </a:cxn>
                <a:cxn ang="0">
                  <a:pos x="115" y="6"/>
                </a:cxn>
                <a:cxn ang="0">
                  <a:pos x="128" y="4"/>
                </a:cxn>
                <a:cxn ang="0">
                  <a:pos x="157" y="0"/>
                </a:cxn>
                <a:cxn ang="0">
                  <a:pos x="170" y="1"/>
                </a:cxn>
                <a:cxn ang="0">
                  <a:pos x="207" y="8"/>
                </a:cxn>
                <a:cxn ang="0">
                  <a:pos x="212" y="9"/>
                </a:cxn>
                <a:cxn ang="0">
                  <a:pos x="223" y="12"/>
                </a:cxn>
                <a:cxn ang="0">
                  <a:pos x="225" y="11"/>
                </a:cxn>
                <a:cxn ang="0">
                  <a:pos x="230" y="10"/>
                </a:cxn>
                <a:cxn ang="0">
                  <a:pos x="242" y="14"/>
                </a:cxn>
                <a:cxn ang="0">
                  <a:pos x="255" y="25"/>
                </a:cxn>
                <a:cxn ang="0">
                  <a:pos x="264" y="31"/>
                </a:cxn>
                <a:cxn ang="0">
                  <a:pos x="278" y="44"/>
                </a:cxn>
                <a:cxn ang="0">
                  <a:pos x="304" y="74"/>
                </a:cxn>
                <a:cxn ang="0">
                  <a:pos x="314" y="90"/>
                </a:cxn>
                <a:cxn ang="0">
                  <a:pos x="320" y="105"/>
                </a:cxn>
                <a:cxn ang="0">
                  <a:pos x="323" y="122"/>
                </a:cxn>
                <a:cxn ang="0">
                  <a:pos x="320" y="137"/>
                </a:cxn>
                <a:cxn ang="0">
                  <a:pos x="312" y="152"/>
                </a:cxn>
                <a:cxn ang="0">
                  <a:pos x="306" y="159"/>
                </a:cxn>
                <a:cxn ang="0">
                  <a:pos x="289" y="169"/>
                </a:cxn>
                <a:cxn ang="0">
                  <a:pos x="266" y="176"/>
                </a:cxn>
                <a:cxn ang="0">
                  <a:pos x="237" y="180"/>
                </a:cxn>
                <a:cxn ang="0">
                  <a:pos x="219" y="181"/>
                </a:cxn>
                <a:cxn ang="0">
                  <a:pos x="219" y="181"/>
                </a:cxn>
              </a:cxnLst>
              <a:rect l="0" t="0" r="r" b="b"/>
              <a:pathLst>
                <a:path w="323" h="181">
                  <a:moveTo>
                    <a:pt x="219" y="181"/>
                  </a:moveTo>
                  <a:lnTo>
                    <a:pt x="219" y="181"/>
                  </a:lnTo>
                  <a:lnTo>
                    <a:pt x="191" y="180"/>
                  </a:lnTo>
                  <a:lnTo>
                    <a:pt x="164" y="177"/>
                  </a:lnTo>
                  <a:lnTo>
                    <a:pt x="164" y="177"/>
                  </a:lnTo>
                  <a:lnTo>
                    <a:pt x="136" y="175"/>
                  </a:lnTo>
                  <a:lnTo>
                    <a:pt x="131" y="175"/>
                  </a:lnTo>
                  <a:lnTo>
                    <a:pt x="131" y="175"/>
                  </a:lnTo>
                  <a:lnTo>
                    <a:pt x="114" y="175"/>
                  </a:lnTo>
                  <a:lnTo>
                    <a:pt x="93" y="173"/>
                  </a:lnTo>
                  <a:lnTo>
                    <a:pt x="71" y="171"/>
                  </a:lnTo>
                  <a:lnTo>
                    <a:pt x="60" y="169"/>
                  </a:lnTo>
                  <a:lnTo>
                    <a:pt x="50" y="166"/>
                  </a:lnTo>
                  <a:lnTo>
                    <a:pt x="39" y="163"/>
                  </a:lnTo>
                  <a:lnTo>
                    <a:pt x="30" y="159"/>
                  </a:lnTo>
                  <a:lnTo>
                    <a:pt x="22" y="154"/>
                  </a:lnTo>
                  <a:lnTo>
                    <a:pt x="15" y="149"/>
                  </a:lnTo>
                  <a:lnTo>
                    <a:pt x="8" y="141"/>
                  </a:lnTo>
                  <a:lnTo>
                    <a:pt x="3" y="134"/>
                  </a:lnTo>
                  <a:lnTo>
                    <a:pt x="1" y="125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8"/>
                  </a:lnTo>
                  <a:lnTo>
                    <a:pt x="2" y="100"/>
                  </a:lnTo>
                  <a:lnTo>
                    <a:pt x="4" y="93"/>
                  </a:lnTo>
                  <a:lnTo>
                    <a:pt x="7" y="86"/>
                  </a:lnTo>
                  <a:lnTo>
                    <a:pt x="10" y="78"/>
                  </a:lnTo>
                  <a:lnTo>
                    <a:pt x="16" y="71"/>
                  </a:lnTo>
                  <a:lnTo>
                    <a:pt x="26" y="58"/>
                  </a:lnTo>
                  <a:lnTo>
                    <a:pt x="38" y="44"/>
                  </a:lnTo>
                  <a:lnTo>
                    <a:pt x="53" y="34"/>
                  </a:lnTo>
                  <a:lnTo>
                    <a:pt x="67" y="25"/>
                  </a:lnTo>
                  <a:lnTo>
                    <a:pt x="82" y="17"/>
                  </a:lnTo>
                  <a:lnTo>
                    <a:pt x="83" y="16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7" y="12"/>
                  </a:lnTo>
                  <a:lnTo>
                    <a:pt x="91" y="9"/>
                  </a:lnTo>
                  <a:lnTo>
                    <a:pt x="96" y="8"/>
                  </a:lnTo>
                  <a:lnTo>
                    <a:pt x="101" y="7"/>
                  </a:lnTo>
                  <a:lnTo>
                    <a:pt x="101" y="7"/>
                  </a:lnTo>
                  <a:lnTo>
                    <a:pt x="115" y="6"/>
                  </a:lnTo>
                  <a:lnTo>
                    <a:pt x="128" y="4"/>
                  </a:lnTo>
                  <a:lnTo>
                    <a:pt x="128" y="4"/>
                  </a:lnTo>
                  <a:lnTo>
                    <a:pt x="143" y="1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70" y="1"/>
                  </a:lnTo>
                  <a:lnTo>
                    <a:pt x="182" y="3"/>
                  </a:lnTo>
                  <a:lnTo>
                    <a:pt x="207" y="8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21" y="11"/>
                  </a:lnTo>
                  <a:lnTo>
                    <a:pt x="223" y="12"/>
                  </a:lnTo>
                  <a:lnTo>
                    <a:pt x="225" y="11"/>
                  </a:lnTo>
                  <a:lnTo>
                    <a:pt x="225" y="11"/>
                  </a:lnTo>
                  <a:lnTo>
                    <a:pt x="230" y="10"/>
                  </a:lnTo>
                  <a:lnTo>
                    <a:pt x="230" y="10"/>
                  </a:lnTo>
                  <a:lnTo>
                    <a:pt x="237" y="11"/>
                  </a:lnTo>
                  <a:lnTo>
                    <a:pt x="242" y="14"/>
                  </a:lnTo>
                  <a:lnTo>
                    <a:pt x="242" y="14"/>
                  </a:lnTo>
                  <a:lnTo>
                    <a:pt x="255" y="25"/>
                  </a:lnTo>
                  <a:lnTo>
                    <a:pt x="255" y="25"/>
                  </a:lnTo>
                  <a:lnTo>
                    <a:pt x="264" y="31"/>
                  </a:lnTo>
                  <a:lnTo>
                    <a:pt x="264" y="31"/>
                  </a:lnTo>
                  <a:lnTo>
                    <a:pt x="278" y="44"/>
                  </a:lnTo>
                  <a:lnTo>
                    <a:pt x="291" y="59"/>
                  </a:lnTo>
                  <a:lnTo>
                    <a:pt x="304" y="74"/>
                  </a:lnTo>
                  <a:lnTo>
                    <a:pt x="309" y="81"/>
                  </a:lnTo>
                  <a:lnTo>
                    <a:pt x="314" y="90"/>
                  </a:lnTo>
                  <a:lnTo>
                    <a:pt x="317" y="97"/>
                  </a:lnTo>
                  <a:lnTo>
                    <a:pt x="320" y="105"/>
                  </a:lnTo>
                  <a:lnTo>
                    <a:pt x="322" y="113"/>
                  </a:lnTo>
                  <a:lnTo>
                    <a:pt x="323" y="122"/>
                  </a:lnTo>
                  <a:lnTo>
                    <a:pt x="322" y="129"/>
                  </a:lnTo>
                  <a:lnTo>
                    <a:pt x="320" y="137"/>
                  </a:lnTo>
                  <a:lnTo>
                    <a:pt x="317" y="144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6" y="159"/>
                  </a:lnTo>
                  <a:lnTo>
                    <a:pt x="299" y="164"/>
                  </a:lnTo>
                  <a:lnTo>
                    <a:pt x="289" y="169"/>
                  </a:lnTo>
                  <a:lnTo>
                    <a:pt x="278" y="173"/>
                  </a:lnTo>
                  <a:lnTo>
                    <a:pt x="266" y="176"/>
                  </a:lnTo>
                  <a:lnTo>
                    <a:pt x="252" y="178"/>
                  </a:lnTo>
                  <a:lnTo>
                    <a:pt x="237" y="180"/>
                  </a:lnTo>
                  <a:lnTo>
                    <a:pt x="219" y="181"/>
                  </a:lnTo>
                  <a:lnTo>
                    <a:pt x="219" y="181"/>
                  </a:lnTo>
                  <a:lnTo>
                    <a:pt x="219" y="181"/>
                  </a:lnTo>
                  <a:lnTo>
                    <a:pt x="219" y="18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641">
              <a:extLst>
                <a:ext uri="{FF2B5EF4-FFF2-40B4-BE49-F238E27FC236}">
                  <a16:creationId xmlns:a16="http://schemas.microsoft.com/office/drawing/2014/main" id="{3F812F0C-D38E-6DE8-F059-5092C2AB91AF}"/>
                </a:ext>
              </a:extLst>
            </p:cNvPr>
            <p:cNvSpPr/>
            <p:nvPr/>
          </p:nvSpPr>
          <p:spPr bwMode="auto">
            <a:xfrm>
              <a:off x="2413001" y="4362450"/>
              <a:ext cx="130175" cy="123825"/>
            </a:xfrm>
            <a:custGeom>
              <a:avLst/>
              <a:gdLst/>
              <a:ahLst/>
              <a:cxnLst>
                <a:cxn ang="0">
                  <a:pos x="127" y="234"/>
                </a:cxn>
                <a:cxn ang="0">
                  <a:pos x="100" y="231"/>
                </a:cxn>
                <a:cxn ang="0">
                  <a:pos x="98" y="231"/>
                </a:cxn>
                <a:cxn ang="0">
                  <a:pos x="95" y="231"/>
                </a:cxn>
                <a:cxn ang="0">
                  <a:pos x="85" y="230"/>
                </a:cxn>
                <a:cxn ang="0">
                  <a:pos x="64" y="224"/>
                </a:cxn>
                <a:cxn ang="0">
                  <a:pos x="44" y="214"/>
                </a:cxn>
                <a:cxn ang="0">
                  <a:pos x="29" y="200"/>
                </a:cxn>
                <a:cxn ang="0">
                  <a:pos x="22" y="193"/>
                </a:cxn>
                <a:cxn ang="0">
                  <a:pos x="8" y="172"/>
                </a:cxn>
                <a:cxn ang="0">
                  <a:pos x="2" y="152"/>
                </a:cxn>
                <a:cxn ang="0">
                  <a:pos x="0" y="130"/>
                </a:cxn>
                <a:cxn ang="0">
                  <a:pos x="2" y="106"/>
                </a:cxn>
                <a:cxn ang="0">
                  <a:pos x="4" y="92"/>
                </a:cxn>
                <a:cxn ang="0">
                  <a:pos x="13" y="67"/>
                </a:cxn>
                <a:cxn ang="0">
                  <a:pos x="26" y="47"/>
                </a:cxn>
                <a:cxn ang="0">
                  <a:pos x="43" y="31"/>
                </a:cxn>
                <a:cxn ang="0">
                  <a:pos x="62" y="19"/>
                </a:cxn>
                <a:cxn ang="0">
                  <a:pos x="84" y="9"/>
                </a:cxn>
                <a:cxn ang="0">
                  <a:pos x="105" y="3"/>
                </a:cxn>
                <a:cxn ang="0">
                  <a:pos x="129" y="1"/>
                </a:cxn>
                <a:cxn ang="0">
                  <a:pos x="141" y="0"/>
                </a:cxn>
                <a:cxn ang="0">
                  <a:pos x="152" y="1"/>
                </a:cxn>
                <a:cxn ang="0">
                  <a:pos x="177" y="9"/>
                </a:cxn>
                <a:cxn ang="0">
                  <a:pos x="201" y="22"/>
                </a:cxn>
                <a:cxn ang="0">
                  <a:pos x="220" y="37"/>
                </a:cxn>
                <a:cxn ang="0">
                  <a:pos x="227" y="44"/>
                </a:cxn>
                <a:cxn ang="0">
                  <a:pos x="238" y="64"/>
                </a:cxn>
                <a:cxn ang="0">
                  <a:pos x="245" y="88"/>
                </a:cxn>
                <a:cxn ang="0">
                  <a:pos x="248" y="112"/>
                </a:cxn>
                <a:cxn ang="0">
                  <a:pos x="244" y="135"/>
                </a:cxn>
                <a:cxn ang="0">
                  <a:pos x="240" y="147"/>
                </a:cxn>
                <a:cxn ang="0">
                  <a:pos x="230" y="167"/>
                </a:cxn>
                <a:cxn ang="0">
                  <a:pos x="219" y="186"/>
                </a:cxn>
                <a:cxn ang="0">
                  <a:pos x="206" y="201"/>
                </a:cxn>
                <a:cxn ang="0">
                  <a:pos x="190" y="214"/>
                </a:cxn>
                <a:cxn ang="0">
                  <a:pos x="173" y="224"/>
                </a:cxn>
                <a:cxn ang="0">
                  <a:pos x="156" y="230"/>
                </a:cxn>
                <a:cxn ang="0">
                  <a:pos x="136" y="233"/>
                </a:cxn>
                <a:cxn ang="0">
                  <a:pos x="127" y="234"/>
                </a:cxn>
              </a:cxnLst>
              <a:rect l="0" t="0" r="r" b="b"/>
              <a:pathLst>
                <a:path w="248" h="234">
                  <a:moveTo>
                    <a:pt x="127" y="234"/>
                  </a:moveTo>
                  <a:lnTo>
                    <a:pt x="127" y="234"/>
                  </a:lnTo>
                  <a:lnTo>
                    <a:pt x="114" y="233"/>
                  </a:lnTo>
                  <a:lnTo>
                    <a:pt x="100" y="231"/>
                  </a:lnTo>
                  <a:lnTo>
                    <a:pt x="99" y="231"/>
                  </a:lnTo>
                  <a:lnTo>
                    <a:pt x="98" y="231"/>
                  </a:lnTo>
                  <a:lnTo>
                    <a:pt x="98" y="231"/>
                  </a:lnTo>
                  <a:lnTo>
                    <a:pt x="95" y="231"/>
                  </a:lnTo>
                  <a:lnTo>
                    <a:pt x="95" y="231"/>
                  </a:lnTo>
                  <a:lnTo>
                    <a:pt x="85" y="230"/>
                  </a:lnTo>
                  <a:lnTo>
                    <a:pt x="74" y="228"/>
                  </a:lnTo>
                  <a:lnTo>
                    <a:pt x="64" y="224"/>
                  </a:lnTo>
                  <a:lnTo>
                    <a:pt x="54" y="219"/>
                  </a:lnTo>
                  <a:lnTo>
                    <a:pt x="44" y="214"/>
                  </a:lnTo>
                  <a:lnTo>
                    <a:pt x="36" y="208"/>
                  </a:lnTo>
                  <a:lnTo>
                    <a:pt x="29" y="200"/>
                  </a:lnTo>
                  <a:lnTo>
                    <a:pt x="22" y="193"/>
                  </a:lnTo>
                  <a:lnTo>
                    <a:pt x="22" y="193"/>
                  </a:lnTo>
                  <a:lnTo>
                    <a:pt x="14" y="183"/>
                  </a:lnTo>
                  <a:lnTo>
                    <a:pt x="8" y="172"/>
                  </a:lnTo>
                  <a:lnTo>
                    <a:pt x="4" y="162"/>
                  </a:lnTo>
                  <a:lnTo>
                    <a:pt x="2" y="152"/>
                  </a:lnTo>
                  <a:lnTo>
                    <a:pt x="0" y="141"/>
                  </a:lnTo>
                  <a:lnTo>
                    <a:pt x="0" y="130"/>
                  </a:lnTo>
                  <a:lnTo>
                    <a:pt x="0" y="119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4" y="92"/>
                  </a:lnTo>
                  <a:lnTo>
                    <a:pt x="8" y="79"/>
                  </a:lnTo>
                  <a:lnTo>
                    <a:pt x="13" y="67"/>
                  </a:lnTo>
                  <a:lnTo>
                    <a:pt x="20" y="57"/>
                  </a:lnTo>
                  <a:lnTo>
                    <a:pt x="26" y="47"/>
                  </a:lnTo>
                  <a:lnTo>
                    <a:pt x="34" y="38"/>
                  </a:lnTo>
                  <a:lnTo>
                    <a:pt x="43" y="31"/>
                  </a:lnTo>
                  <a:lnTo>
                    <a:pt x="53" y="24"/>
                  </a:lnTo>
                  <a:lnTo>
                    <a:pt x="62" y="19"/>
                  </a:lnTo>
                  <a:lnTo>
                    <a:pt x="72" y="13"/>
                  </a:lnTo>
                  <a:lnTo>
                    <a:pt x="84" y="9"/>
                  </a:lnTo>
                  <a:lnTo>
                    <a:pt x="94" y="6"/>
                  </a:lnTo>
                  <a:lnTo>
                    <a:pt x="105" y="3"/>
                  </a:lnTo>
                  <a:lnTo>
                    <a:pt x="117" y="2"/>
                  </a:lnTo>
                  <a:lnTo>
                    <a:pt x="129" y="1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52" y="1"/>
                  </a:lnTo>
                  <a:lnTo>
                    <a:pt x="164" y="4"/>
                  </a:lnTo>
                  <a:lnTo>
                    <a:pt x="177" y="9"/>
                  </a:lnTo>
                  <a:lnTo>
                    <a:pt x="189" y="14"/>
                  </a:lnTo>
                  <a:lnTo>
                    <a:pt x="201" y="22"/>
                  </a:lnTo>
                  <a:lnTo>
                    <a:pt x="212" y="29"/>
                  </a:lnTo>
                  <a:lnTo>
                    <a:pt x="220" y="37"/>
                  </a:lnTo>
                  <a:lnTo>
                    <a:pt x="227" y="44"/>
                  </a:lnTo>
                  <a:lnTo>
                    <a:pt x="227" y="44"/>
                  </a:lnTo>
                  <a:lnTo>
                    <a:pt x="232" y="54"/>
                  </a:lnTo>
                  <a:lnTo>
                    <a:pt x="238" y="64"/>
                  </a:lnTo>
                  <a:lnTo>
                    <a:pt x="242" y="75"/>
                  </a:lnTo>
                  <a:lnTo>
                    <a:pt x="245" y="88"/>
                  </a:lnTo>
                  <a:lnTo>
                    <a:pt x="247" y="99"/>
                  </a:lnTo>
                  <a:lnTo>
                    <a:pt x="248" y="112"/>
                  </a:lnTo>
                  <a:lnTo>
                    <a:pt x="247" y="124"/>
                  </a:lnTo>
                  <a:lnTo>
                    <a:pt x="244" y="135"/>
                  </a:lnTo>
                  <a:lnTo>
                    <a:pt x="244" y="135"/>
                  </a:lnTo>
                  <a:lnTo>
                    <a:pt x="240" y="147"/>
                  </a:lnTo>
                  <a:lnTo>
                    <a:pt x="235" y="157"/>
                  </a:lnTo>
                  <a:lnTo>
                    <a:pt x="230" y="167"/>
                  </a:lnTo>
                  <a:lnTo>
                    <a:pt x="224" y="177"/>
                  </a:lnTo>
                  <a:lnTo>
                    <a:pt x="219" y="186"/>
                  </a:lnTo>
                  <a:lnTo>
                    <a:pt x="212" y="194"/>
                  </a:lnTo>
                  <a:lnTo>
                    <a:pt x="206" y="201"/>
                  </a:lnTo>
                  <a:lnTo>
                    <a:pt x="197" y="208"/>
                  </a:lnTo>
                  <a:lnTo>
                    <a:pt x="190" y="214"/>
                  </a:lnTo>
                  <a:lnTo>
                    <a:pt x="182" y="219"/>
                  </a:lnTo>
                  <a:lnTo>
                    <a:pt x="173" y="224"/>
                  </a:lnTo>
                  <a:lnTo>
                    <a:pt x="164" y="227"/>
                  </a:lnTo>
                  <a:lnTo>
                    <a:pt x="156" y="230"/>
                  </a:lnTo>
                  <a:lnTo>
                    <a:pt x="147" y="232"/>
                  </a:lnTo>
                  <a:lnTo>
                    <a:pt x="136" y="233"/>
                  </a:lnTo>
                  <a:lnTo>
                    <a:pt x="127" y="234"/>
                  </a:lnTo>
                  <a:lnTo>
                    <a:pt x="127" y="2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642">
              <a:extLst>
                <a:ext uri="{FF2B5EF4-FFF2-40B4-BE49-F238E27FC236}">
                  <a16:creationId xmlns:a16="http://schemas.microsoft.com/office/drawing/2014/main" id="{040661C2-C592-B97F-D5EE-D12A1E20CF0A}"/>
                </a:ext>
              </a:extLst>
            </p:cNvPr>
            <p:cNvSpPr/>
            <p:nvPr/>
          </p:nvSpPr>
          <p:spPr bwMode="auto">
            <a:xfrm>
              <a:off x="2582863" y="4371975"/>
              <a:ext cx="23813" cy="58738"/>
            </a:xfrm>
            <a:custGeom>
              <a:avLst/>
              <a:gdLst/>
              <a:ahLst/>
              <a:cxnLst>
                <a:cxn ang="0">
                  <a:pos x="23" y="111"/>
                </a:cxn>
                <a:cxn ang="0">
                  <a:pos x="23" y="111"/>
                </a:cxn>
                <a:cxn ang="0">
                  <a:pos x="19" y="110"/>
                </a:cxn>
                <a:cxn ang="0">
                  <a:pos x="15" y="109"/>
                </a:cxn>
                <a:cxn ang="0">
                  <a:pos x="12" y="108"/>
                </a:cxn>
                <a:cxn ang="0">
                  <a:pos x="7" y="105"/>
                </a:cxn>
                <a:cxn ang="0">
                  <a:pos x="4" y="103"/>
                </a:cxn>
                <a:cxn ang="0">
                  <a:pos x="2" y="99"/>
                </a:cxn>
                <a:cxn ang="0">
                  <a:pos x="1" y="94"/>
                </a:cxn>
                <a:cxn ang="0">
                  <a:pos x="0" y="8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7"/>
                </a:cxn>
                <a:cxn ang="0">
                  <a:pos x="2" y="13"/>
                </a:cxn>
                <a:cxn ang="0">
                  <a:pos x="4" y="9"/>
                </a:cxn>
                <a:cxn ang="0">
                  <a:pos x="7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9" y="0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9" y="6"/>
                </a:cxn>
                <a:cxn ang="0">
                  <a:pos x="42" y="9"/>
                </a:cxn>
                <a:cxn ang="0">
                  <a:pos x="45" y="13"/>
                </a:cxn>
                <a:cxn ang="0">
                  <a:pos x="46" y="17"/>
                </a:cxn>
                <a:cxn ang="0">
                  <a:pos x="46" y="22"/>
                </a:cxn>
                <a:cxn ang="0">
                  <a:pos x="46" y="88"/>
                </a:cxn>
                <a:cxn ang="0">
                  <a:pos x="46" y="88"/>
                </a:cxn>
                <a:cxn ang="0">
                  <a:pos x="46" y="94"/>
                </a:cxn>
                <a:cxn ang="0">
                  <a:pos x="45" y="99"/>
                </a:cxn>
                <a:cxn ang="0">
                  <a:pos x="42" y="103"/>
                </a:cxn>
                <a:cxn ang="0">
                  <a:pos x="39" y="105"/>
                </a:cxn>
                <a:cxn ang="0">
                  <a:pos x="35" y="108"/>
                </a:cxn>
                <a:cxn ang="0">
                  <a:pos x="32" y="109"/>
                </a:cxn>
                <a:cxn ang="0">
                  <a:pos x="28" y="110"/>
                </a:cxn>
                <a:cxn ang="0">
                  <a:pos x="23" y="111"/>
                </a:cxn>
                <a:cxn ang="0">
                  <a:pos x="23" y="111"/>
                </a:cxn>
              </a:cxnLst>
              <a:rect l="0" t="0" r="r" b="b"/>
              <a:pathLst>
                <a:path w="46" h="111">
                  <a:moveTo>
                    <a:pt x="23" y="111"/>
                  </a:moveTo>
                  <a:lnTo>
                    <a:pt x="23" y="111"/>
                  </a:lnTo>
                  <a:lnTo>
                    <a:pt x="19" y="110"/>
                  </a:lnTo>
                  <a:lnTo>
                    <a:pt x="15" y="109"/>
                  </a:lnTo>
                  <a:lnTo>
                    <a:pt x="12" y="108"/>
                  </a:lnTo>
                  <a:lnTo>
                    <a:pt x="7" y="105"/>
                  </a:lnTo>
                  <a:lnTo>
                    <a:pt x="4" y="103"/>
                  </a:lnTo>
                  <a:lnTo>
                    <a:pt x="2" y="99"/>
                  </a:lnTo>
                  <a:lnTo>
                    <a:pt x="1" y="94"/>
                  </a:lnTo>
                  <a:lnTo>
                    <a:pt x="0" y="8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2" y="13"/>
                  </a:lnTo>
                  <a:lnTo>
                    <a:pt x="4" y="9"/>
                  </a:lnTo>
                  <a:lnTo>
                    <a:pt x="7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9" y="6"/>
                  </a:lnTo>
                  <a:lnTo>
                    <a:pt x="42" y="9"/>
                  </a:lnTo>
                  <a:lnTo>
                    <a:pt x="45" y="13"/>
                  </a:lnTo>
                  <a:lnTo>
                    <a:pt x="46" y="17"/>
                  </a:lnTo>
                  <a:lnTo>
                    <a:pt x="46" y="22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46" y="94"/>
                  </a:lnTo>
                  <a:lnTo>
                    <a:pt x="45" y="99"/>
                  </a:lnTo>
                  <a:lnTo>
                    <a:pt x="42" y="103"/>
                  </a:lnTo>
                  <a:lnTo>
                    <a:pt x="39" y="105"/>
                  </a:lnTo>
                  <a:lnTo>
                    <a:pt x="35" y="108"/>
                  </a:lnTo>
                  <a:lnTo>
                    <a:pt x="32" y="109"/>
                  </a:lnTo>
                  <a:lnTo>
                    <a:pt x="28" y="110"/>
                  </a:lnTo>
                  <a:lnTo>
                    <a:pt x="23" y="111"/>
                  </a:lnTo>
                  <a:lnTo>
                    <a:pt x="23" y="1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643">
              <a:extLst>
                <a:ext uri="{FF2B5EF4-FFF2-40B4-BE49-F238E27FC236}">
                  <a16:creationId xmlns:a16="http://schemas.microsoft.com/office/drawing/2014/main" id="{74FB6218-863F-C41C-2E33-488BBC7833F7}"/>
                </a:ext>
              </a:extLst>
            </p:cNvPr>
            <p:cNvSpPr/>
            <p:nvPr/>
          </p:nvSpPr>
          <p:spPr bwMode="auto">
            <a:xfrm>
              <a:off x="2636838" y="4375150"/>
              <a:ext cx="23813" cy="50800"/>
            </a:xfrm>
            <a:custGeom>
              <a:avLst/>
              <a:gdLst/>
              <a:ahLst/>
              <a:cxnLst>
                <a:cxn ang="0">
                  <a:pos x="23" y="96"/>
                </a:cxn>
                <a:cxn ang="0">
                  <a:pos x="23" y="96"/>
                </a:cxn>
                <a:cxn ang="0">
                  <a:pos x="19" y="96"/>
                </a:cxn>
                <a:cxn ang="0">
                  <a:pos x="15" y="95"/>
                </a:cxn>
                <a:cxn ang="0">
                  <a:pos x="11" y="92"/>
                </a:cxn>
                <a:cxn ang="0">
                  <a:pos x="8" y="90"/>
                </a:cxn>
                <a:cxn ang="0">
                  <a:pos x="5" y="86"/>
                </a:cxn>
                <a:cxn ang="0">
                  <a:pos x="3" y="82"/>
                </a:cxn>
                <a:cxn ang="0">
                  <a:pos x="1" y="78"/>
                </a:cxn>
                <a:cxn ang="0">
                  <a:pos x="0" y="73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3" y="14"/>
                </a:cxn>
                <a:cxn ang="0">
                  <a:pos x="5" y="10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2"/>
                </a:cxn>
                <a:cxn ang="0">
                  <a:pos x="19" y="1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8" y="1"/>
                </a:cxn>
                <a:cxn ang="0">
                  <a:pos x="32" y="2"/>
                </a:cxn>
                <a:cxn ang="0">
                  <a:pos x="37" y="4"/>
                </a:cxn>
                <a:cxn ang="0">
                  <a:pos x="40" y="7"/>
                </a:cxn>
                <a:cxn ang="0">
                  <a:pos x="43" y="10"/>
                </a:cxn>
                <a:cxn ang="0">
                  <a:pos x="45" y="14"/>
                </a:cxn>
                <a:cxn ang="0">
                  <a:pos x="46" y="18"/>
                </a:cxn>
                <a:cxn ang="0">
                  <a:pos x="46" y="22"/>
                </a:cxn>
                <a:cxn ang="0">
                  <a:pos x="46" y="73"/>
                </a:cxn>
                <a:cxn ang="0">
                  <a:pos x="46" y="73"/>
                </a:cxn>
                <a:cxn ang="0">
                  <a:pos x="46" y="78"/>
                </a:cxn>
                <a:cxn ang="0">
                  <a:pos x="45" y="82"/>
                </a:cxn>
                <a:cxn ang="0">
                  <a:pos x="43" y="86"/>
                </a:cxn>
                <a:cxn ang="0">
                  <a:pos x="40" y="90"/>
                </a:cxn>
                <a:cxn ang="0">
                  <a:pos x="37" y="92"/>
                </a:cxn>
                <a:cxn ang="0">
                  <a:pos x="32" y="95"/>
                </a:cxn>
                <a:cxn ang="0">
                  <a:pos x="28" y="96"/>
                </a:cxn>
                <a:cxn ang="0">
                  <a:pos x="23" y="96"/>
                </a:cxn>
                <a:cxn ang="0">
                  <a:pos x="23" y="96"/>
                </a:cxn>
              </a:cxnLst>
              <a:rect l="0" t="0" r="r" b="b"/>
              <a:pathLst>
                <a:path w="46" h="96">
                  <a:moveTo>
                    <a:pt x="23" y="96"/>
                  </a:moveTo>
                  <a:lnTo>
                    <a:pt x="23" y="96"/>
                  </a:lnTo>
                  <a:lnTo>
                    <a:pt x="19" y="96"/>
                  </a:lnTo>
                  <a:lnTo>
                    <a:pt x="15" y="95"/>
                  </a:lnTo>
                  <a:lnTo>
                    <a:pt x="11" y="92"/>
                  </a:lnTo>
                  <a:lnTo>
                    <a:pt x="8" y="90"/>
                  </a:lnTo>
                  <a:lnTo>
                    <a:pt x="5" y="86"/>
                  </a:lnTo>
                  <a:lnTo>
                    <a:pt x="3" y="82"/>
                  </a:lnTo>
                  <a:lnTo>
                    <a:pt x="1" y="78"/>
                  </a:lnTo>
                  <a:lnTo>
                    <a:pt x="0" y="7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3" y="14"/>
                  </a:lnTo>
                  <a:lnTo>
                    <a:pt x="5" y="10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1"/>
                  </a:lnTo>
                  <a:lnTo>
                    <a:pt x="32" y="2"/>
                  </a:lnTo>
                  <a:lnTo>
                    <a:pt x="37" y="4"/>
                  </a:lnTo>
                  <a:lnTo>
                    <a:pt x="40" y="7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6" y="73"/>
                  </a:lnTo>
                  <a:lnTo>
                    <a:pt x="46" y="73"/>
                  </a:lnTo>
                  <a:lnTo>
                    <a:pt x="46" y="78"/>
                  </a:lnTo>
                  <a:lnTo>
                    <a:pt x="45" y="82"/>
                  </a:lnTo>
                  <a:lnTo>
                    <a:pt x="43" y="86"/>
                  </a:lnTo>
                  <a:lnTo>
                    <a:pt x="40" y="90"/>
                  </a:lnTo>
                  <a:lnTo>
                    <a:pt x="37" y="92"/>
                  </a:lnTo>
                  <a:lnTo>
                    <a:pt x="32" y="95"/>
                  </a:lnTo>
                  <a:lnTo>
                    <a:pt x="28" y="96"/>
                  </a:lnTo>
                  <a:lnTo>
                    <a:pt x="23" y="96"/>
                  </a:lnTo>
                  <a:lnTo>
                    <a:pt x="23" y="9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644">
              <a:extLst>
                <a:ext uri="{FF2B5EF4-FFF2-40B4-BE49-F238E27FC236}">
                  <a16:creationId xmlns:a16="http://schemas.microsoft.com/office/drawing/2014/main" id="{BE92CCFA-D048-16E3-1097-05B1B107DF10}"/>
                </a:ext>
              </a:extLst>
            </p:cNvPr>
            <p:cNvSpPr/>
            <p:nvPr/>
          </p:nvSpPr>
          <p:spPr bwMode="auto">
            <a:xfrm>
              <a:off x="2692401" y="4376738"/>
              <a:ext cx="23813" cy="47625"/>
            </a:xfrm>
            <a:custGeom>
              <a:avLst/>
              <a:gdLst/>
              <a:ahLst/>
              <a:cxnLst>
                <a:cxn ang="0">
                  <a:pos x="23" y="90"/>
                </a:cxn>
                <a:cxn ang="0">
                  <a:pos x="23" y="90"/>
                </a:cxn>
                <a:cxn ang="0">
                  <a:pos x="18" y="90"/>
                </a:cxn>
                <a:cxn ang="0">
                  <a:pos x="14" y="88"/>
                </a:cxn>
                <a:cxn ang="0">
                  <a:pos x="10" y="85"/>
                </a:cxn>
                <a:cxn ang="0">
                  <a:pos x="7" y="83"/>
                </a:cxn>
                <a:cxn ang="0">
                  <a:pos x="4" y="79"/>
                </a:cxn>
                <a:cxn ang="0">
                  <a:pos x="2" y="76"/>
                </a:cxn>
                <a:cxn ang="0">
                  <a:pos x="1" y="72"/>
                </a:cxn>
                <a:cxn ang="0">
                  <a:pos x="0" y="67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8" y="1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7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9" y="7"/>
                </a:cxn>
                <a:cxn ang="0">
                  <a:pos x="41" y="10"/>
                </a:cxn>
                <a:cxn ang="0">
                  <a:pos x="43" y="14"/>
                </a:cxn>
                <a:cxn ang="0">
                  <a:pos x="45" y="18"/>
                </a:cxn>
                <a:cxn ang="0">
                  <a:pos x="45" y="22"/>
                </a:cxn>
                <a:cxn ang="0">
                  <a:pos x="45" y="67"/>
                </a:cxn>
                <a:cxn ang="0">
                  <a:pos x="45" y="67"/>
                </a:cxn>
                <a:cxn ang="0">
                  <a:pos x="45" y="72"/>
                </a:cxn>
                <a:cxn ang="0">
                  <a:pos x="43" y="76"/>
                </a:cxn>
                <a:cxn ang="0">
                  <a:pos x="41" y="79"/>
                </a:cxn>
                <a:cxn ang="0">
                  <a:pos x="39" y="83"/>
                </a:cxn>
                <a:cxn ang="0">
                  <a:pos x="35" y="85"/>
                </a:cxn>
                <a:cxn ang="0">
                  <a:pos x="32" y="88"/>
                </a:cxn>
                <a:cxn ang="0">
                  <a:pos x="27" y="90"/>
                </a:cxn>
                <a:cxn ang="0">
                  <a:pos x="23" y="90"/>
                </a:cxn>
                <a:cxn ang="0">
                  <a:pos x="23" y="90"/>
                </a:cxn>
              </a:cxnLst>
              <a:rect l="0" t="0" r="r" b="b"/>
              <a:pathLst>
                <a:path w="45" h="90">
                  <a:moveTo>
                    <a:pt x="23" y="90"/>
                  </a:moveTo>
                  <a:lnTo>
                    <a:pt x="23" y="90"/>
                  </a:lnTo>
                  <a:lnTo>
                    <a:pt x="18" y="90"/>
                  </a:lnTo>
                  <a:lnTo>
                    <a:pt x="14" y="88"/>
                  </a:lnTo>
                  <a:lnTo>
                    <a:pt x="10" y="85"/>
                  </a:lnTo>
                  <a:lnTo>
                    <a:pt x="7" y="83"/>
                  </a:lnTo>
                  <a:lnTo>
                    <a:pt x="4" y="79"/>
                  </a:lnTo>
                  <a:lnTo>
                    <a:pt x="2" y="76"/>
                  </a:lnTo>
                  <a:lnTo>
                    <a:pt x="1" y="72"/>
                  </a:lnTo>
                  <a:lnTo>
                    <a:pt x="0" y="6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1" y="10"/>
                  </a:lnTo>
                  <a:lnTo>
                    <a:pt x="43" y="14"/>
                  </a:lnTo>
                  <a:lnTo>
                    <a:pt x="45" y="18"/>
                  </a:lnTo>
                  <a:lnTo>
                    <a:pt x="45" y="22"/>
                  </a:lnTo>
                  <a:lnTo>
                    <a:pt x="45" y="67"/>
                  </a:lnTo>
                  <a:lnTo>
                    <a:pt x="45" y="67"/>
                  </a:lnTo>
                  <a:lnTo>
                    <a:pt x="45" y="72"/>
                  </a:lnTo>
                  <a:lnTo>
                    <a:pt x="43" y="76"/>
                  </a:lnTo>
                  <a:lnTo>
                    <a:pt x="41" y="79"/>
                  </a:lnTo>
                  <a:lnTo>
                    <a:pt x="39" y="83"/>
                  </a:lnTo>
                  <a:lnTo>
                    <a:pt x="35" y="85"/>
                  </a:lnTo>
                  <a:lnTo>
                    <a:pt x="32" y="88"/>
                  </a:lnTo>
                  <a:lnTo>
                    <a:pt x="27" y="90"/>
                  </a:lnTo>
                  <a:lnTo>
                    <a:pt x="23" y="90"/>
                  </a:lnTo>
                  <a:lnTo>
                    <a:pt x="23" y="9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645">
              <a:extLst>
                <a:ext uri="{FF2B5EF4-FFF2-40B4-BE49-F238E27FC236}">
                  <a16:creationId xmlns:a16="http://schemas.microsoft.com/office/drawing/2014/main" id="{99D0AE28-E3C0-0149-0FD4-898509038CFC}"/>
                </a:ext>
              </a:extLst>
            </p:cNvPr>
            <p:cNvSpPr/>
            <p:nvPr/>
          </p:nvSpPr>
          <p:spPr bwMode="auto">
            <a:xfrm>
              <a:off x="2744788" y="4376738"/>
              <a:ext cx="28575" cy="53975"/>
            </a:xfrm>
            <a:custGeom>
              <a:avLst/>
              <a:gdLst/>
              <a:ahLst/>
              <a:cxnLst>
                <a:cxn ang="0">
                  <a:pos x="22" y="101"/>
                </a:cxn>
                <a:cxn ang="0">
                  <a:pos x="22" y="101"/>
                </a:cxn>
                <a:cxn ang="0">
                  <a:pos x="18" y="100"/>
                </a:cxn>
                <a:cxn ang="0">
                  <a:pos x="12" y="99"/>
                </a:cxn>
                <a:cxn ang="0">
                  <a:pos x="9" y="97"/>
                </a:cxn>
                <a:cxn ang="0">
                  <a:pos x="5" y="94"/>
                </a:cxn>
                <a:cxn ang="0">
                  <a:pos x="5" y="94"/>
                </a:cxn>
                <a:cxn ang="0">
                  <a:pos x="3" y="91"/>
                </a:cxn>
                <a:cxn ang="0">
                  <a:pos x="1" y="88"/>
                </a:cxn>
                <a:cxn ang="0">
                  <a:pos x="0" y="83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1" y="65"/>
                </a:cxn>
                <a:cxn ang="0">
                  <a:pos x="3" y="51"/>
                </a:cxn>
                <a:cxn ang="0">
                  <a:pos x="3" y="51"/>
                </a:cxn>
                <a:cxn ang="0">
                  <a:pos x="5" y="37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7" y="16"/>
                </a:cxn>
                <a:cxn ang="0">
                  <a:pos x="8" y="12"/>
                </a:cxn>
                <a:cxn ang="0">
                  <a:pos x="11" y="8"/>
                </a:cxn>
                <a:cxn ang="0">
                  <a:pos x="14" y="5"/>
                </a:cxn>
                <a:cxn ang="0">
                  <a:pos x="18" y="3"/>
                </a:cxn>
                <a:cxn ang="0">
                  <a:pos x="22" y="2"/>
                </a:cxn>
                <a:cxn ang="0">
                  <a:pos x="26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4" y="1"/>
                </a:cxn>
                <a:cxn ang="0">
                  <a:pos x="39" y="2"/>
                </a:cxn>
                <a:cxn ang="0">
                  <a:pos x="43" y="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9" y="10"/>
                </a:cxn>
                <a:cxn ang="0">
                  <a:pos x="51" y="13"/>
                </a:cxn>
                <a:cxn ang="0">
                  <a:pos x="52" y="17"/>
                </a:cxn>
                <a:cxn ang="0">
                  <a:pos x="52" y="21"/>
                </a:cxn>
                <a:cxn ang="0">
                  <a:pos x="52" y="21"/>
                </a:cxn>
                <a:cxn ang="0">
                  <a:pos x="51" y="36"/>
                </a:cxn>
                <a:cxn ang="0">
                  <a:pos x="49" y="49"/>
                </a:cxn>
                <a:cxn ang="0">
                  <a:pos x="49" y="49"/>
                </a:cxn>
                <a:cxn ang="0">
                  <a:pos x="46" y="64"/>
                </a:cxn>
                <a:cxn ang="0">
                  <a:pos x="45" y="78"/>
                </a:cxn>
                <a:cxn ang="0">
                  <a:pos x="45" y="78"/>
                </a:cxn>
                <a:cxn ang="0">
                  <a:pos x="44" y="83"/>
                </a:cxn>
                <a:cxn ang="0">
                  <a:pos x="43" y="89"/>
                </a:cxn>
                <a:cxn ang="0">
                  <a:pos x="41" y="92"/>
                </a:cxn>
                <a:cxn ang="0">
                  <a:pos x="38" y="95"/>
                </a:cxn>
                <a:cxn ang="0">
                  <a:pos x="34" y="98"/>
                </a:cxn>
                <a:cxn ang="0">
                  <a:pos x="30" y="99"/>
                </a:cxn>
                <a:cxn ang="0">
                  <a:pos x="26" y="100"/>
                </a:cxn>
                <a:cxn ang="0">
                  <a:pos x="22" y="101"/>
                </a:cxn>
                <a:cxn ang="0">
                  <a:pos x="22" y="101"/>
                </a:cxn>
              </a:cxnLst>
              <a:rect l="0" t="0" r="r" b="b"/>
              <a:pathLst>
                <a:path w="52" h="101">
                  <a:moveTo>
                    <a:pt x="22" y="101"/>
                  </a:moveTo>
                  <a:lnTo>
                    <a:pt x="22" y="101"/>
                  </a:lnTo>
                  <a:lnTo>
                    <a:pt x="18" y="100"/>
                  </a:lnTo>
                  <a:lnTo>
                    <a:pt x="12" y="99"/>
                  </a:lnTo>
                  <a:lnTo>
                    <a:pt x="9" y="97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3" y="91"/>
                  </a:lnTo>
                  <a:lnTo>
                    <a:pt x="1" y="88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1" y="65"/>
                  </a:lnTo>
                  <a:lnTo>
                    <a:pt x="3" y="51"/>
                  </a:lnTo>
                  <a:lnTo>
                    <a:pt x="3" y="51"/>
                  </a:lnTo>
                  <a:lnTo>
                    <a:pt x="5" y="37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7" y="16"/>
                  </a:lnTo>
                  <a:lnTo>
                    <a:pt x="8" y="12"/>
                  </a:lnTo>
                  <a:lnTo>
                    <a:pt x="11" y="8"/>
                  </a:lnTo>
                  <a:lnTo>
                    <a:pt x="14" y="5"/>
                  </a:lnTo>
                  <a:lnTo>
                    <a:pt x="18" y="3"/>
                  </a:lnTo>
                  <a:lnTo>
                    <a:pt x="22" y="2"/>
                  </a:lnTo>
                  <a:lnTo>
                    <a:pt x="26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1"/>
                  </a:lnTo>
                  <a:lnTo>
                    <a:pt x="39" y="2"/>
                  </a:lnTo>
                  <a:lnTo>
                    <a:pt x="43" y="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9" y="10"/>
                  </a:lnTo>
                  <a:lnTo>
                    <a:pt x="51" y="13"/>
                  </a:lnTo>
                  <a:lnTo>
                    <a:pt x="52" y="17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51" y="36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6" y="64"/>
                  </a:lnTo>
                  <a:lnTo>
                    <a:pt x="45" y="78"/>
                  </a:lnTo>
                  <a:lnTo>
                    <a:pt x="45" y="78"/>
                  </a:lnTo>
                  <a:lnTo>
                    <a:pt x="44" y="83"/>
                  </a:lnTo>
                  <a:lnTo>
                    <a:pt x="43" y="89"/>
                  </a:lnTo>
                  <a:lnTo>
                    <a:pt x="41" y="92"/>
                  </a:lnTo>
                  <a:lnTo>
                    <a:pt x="38" y="95"/>
                  </a:lnTo>
                  <a:lnTo>
                    <a:pt x="34" y="98"/>
                  </a:lnTo>
                  <a:lnTo>
                    <a:pt x="30" y="99"/>
                  </a:lnTo>
                  <a:lnTo>
                    <a:pt x="26" y="100"/>
                  </a:lnTo>
                  <a:lnTo>
                    <a:pt x="22" y="101"/>
                  </a:lnTo>
                  <a:lnTo>
                    <a:pt x="22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646">
              <a:extLst>
                <a:ext uri="{FF2B5EF4-FFF2-40B4-BE49-F238E27FC236}">
                  <a16:creationId xmlns:a16="http://schemas.microsoft.com/office/drawing/2014/main" id="{DB936AF1-BE8D-A417-5EE6-7E629C8325CE}"/>
                </a:ext>
              </a:extLst>
            </p:cNvPr>
            <p:cNvSpPr/>
            <p:nvPr/>
          </p:nvSpPr>
          <p:spPr bwMode="auto">
            <a:xfrm>
              <a:off x="2813051" y="4378325"/>
              <a:ext cx="30163" cy="55563"/>
            </a:xfrm>
            <a:custGeom>
              <a:avLst/>
              <a:gdLst/>
              <a:ahLst/>
              <a:cxnLst>
                <a:cxn ang="0">
                  <a:pos x="23" y="105"/>
                </a:cxn>
                <a:cxn ang="0">
                  <a:pos x="23" y="105"/>
                </a:cxn>
                <a:cxn ang="0">
                  <a:pos x="19" y="104"/>
                </a:cxn>
                <a:cxn ang="0">
                  <a:pos x="15" y="103"/>
                </a:cxn>
                <a:cxn ang="0">
                  <a:pos x="10" y="100"/>
                </a:cxn>
                <a:cxn ang="0">
                  <a:pos x="6" y="97"/>
                </a:cxn>
                <a:cxn ang="0">
                  <a:pos x="6" y="97"/>
                </a:cxn>
                <a:cxn ang="0">
                  <a:pos x="4" y="94"/>
                </a:cxn>
                <a:cxn ang="0">
                  <a:pos x="2" y="90"/>
                </a:cxn>
                <a:cxn ang="0">
                  <a:pos x="1" y="87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1" y="74"/>
                </a:cxn>
                <a:cxn ang="0">
                  <a:pos x="3" y="65"/>
                </a:cxn>
                <a:cxn ang="0">
                  <a:pos x="3" y="65"/>
                </a:cxn>
                <a:cxn ang="0">
                  <a:pos x="6" y="53"/>
                </a:cxn>
                <a:cxn ang="0">
                  <a:pos x="6" y="4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6" y="31"/>
                </a:cxn>
                <a:cxn ang="0">
                  <a:pos x="7" y="22"/>
                </a:cxn>
                <a:cxn ang="0">
                  <a:pos x="8" y="17"/>
                </a:cxn>
                <a:cxn ang="0">
                  <a:pos x="10" y="13"/>
                </a:cxn>
                <a:cxn ang="0">
                  <a:pos x="13" y="9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21" y="3"/>
                </a:cxn>
                <a:cxn ang="0">
                  <a:pos x="25" y="1"/>
                </a:cxn>
                <a:cxn ang="0">
                  <a:pos x="30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8" y="0"/>
                </a:cxn>
                <a:cxn ang="0">
                  <a:pos x="42" y="1"/>
                </a:cxn>
                <a:cxn ang="0">
                  <a:pos x="46" y="3"/>
                </a:cxn>
                <a:cxn ang="0">
                  <a:pos x="49" y="6"/>
                </a:cxn>
                <a:cxn ang="0">
                  <a:pos x="49" y="6"/>
                </a:cxn>
                <a:cxn ang="0">
                  <a:pos x="53" y="12"/>
                </a:cxn>
                <a:cxn ang="0">
                  <a:pos x="55" y="20"/>
                </a:cxn>
                <a:cxn ang="0">
                  <a:pos x="56" y="23"/>
                </a:cxn>
                <a:cxn ang="0">
                  <a:pos x="55" y="27"/>
                </a:cxn>
                <a:cxn ang="0">
                  <a:pos x="54" y="31"/>
                </a:cxn>
                <a:cxn ang="0">
                  <a:pos x="53" y="34"/>
                </a:cxn>
                <a:cxn ang="0">
                  <a:pos x="52" y="35"/>
                </a:cxn>
                <a:cxn ang="0">
                  <a:pos x="52" y="35"/>
                </a:cxn>
                <a:cxn ang="0">
                  <a:pos x="52" y="41"/>
                </a:cxn>
                <a:cxn ang="0">
                  <a:pos x="52" y="41"/>
                </a:cxn>
                <a:cxn ang="0">
                  <a:pos x="52" y="52"/>
                </a:cxn>
                <a:cxn ang="0">
                  <a:pos x="52" y="52"/>
                </a:cxn>
                <a:cxn ang="0">
                  <a:pos x="51" y="58"/>
                </a:cxn>
                <a:cxn ang="0">
                  <a:pos x="50" y="66"/>
                </a:cxn>
                <a:cxn ang="0">
                  <a:pos x="50" y="66"/>
                </a:cxn>
                <a:cxn ang="0">
                  <a:pos x="48" y="73"/>
                </a:cxn>
                <a:cxn ang="0">
                  <a:pos x="47" y="81"/>
                </a:cxn>
                <a:cxn ang="0">
                  <a:pos x="47" y="81"/>
                </a:cxn>
                <a:cxn ang="0">
                  <a:pos x="46" y="87"/>
                </a:cxn>
                <a:cxn ang="0">
                  <a:pos x="44" y="91"/>
                </a:cxn>
                <a:cxn ang="0">
                  <a:pos x="41" y="95"/>
                </a:cxn>
                <a:cxn ang="0">
                  <a:pos x="39" y="98"/>
                </a:cxn>
                <a:cxn ang="0">
                  <a:pos x="36" y="101"/>
                </a:cxn>
                <a:cxn ang="0">
                  <a:pos x="32" y="103"/>
                </a:cxn>
                <a:cxn ang="0">
                  <a:pos x="28" y="104"/>
                </a:cxn>
                <a:cxn ang="0">
                  <a:pos x="23" y="105"/>
                </a:cxn>
                <a:cxn ang="0">
                  <a:pos x="23" y="105"/>
                </a:cxn>
              </a:cxnLst>
              <a:rect l="0" t="0" r="r" b="b"/>
              <a:pathLst>
                <a:path w="56" h="105">
                  <a:moveTo>
                    <a:pt x="23" y="105"/>
                  </a:moveTo>
                  <a:lnTo>
                    <a:pt x="23" y="105"/>
                  </a:lnTo>
                  <a:lnTo>
                    <a:pt x="19" y="104"/>
                  </a:lnTo>
                  <a:lnTo>
                    <a:pt x="15" y="103"/>
                  </a:lnTo>
                  <a:lnTo>
                    <a:pt x="10" y="100"/>
                  </a:lnTo>
                  <a:lnTo>
                    <a:pt x="6" y="97"/>
                  </a:lnTo>
                  <a:lnTo>
                    <a:pt x="6" y="97"/>
                  </a:lnTo>
                  <a:lnTo>
                    <a:pt x="4" y="94"/>
                  </a:lnTo>
                  <a:lnTo>
                    <a:pt x="2" y="90"/>
                  </a:lnTo>
                  <a:lnTo>
                    <a:pt x="1" y="8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" y="74"/>
                  </a:lnTo>
                  <a:lnTo>
                    <a:pt x="3" y="65"/>
                  </a:lnTo>
                  <a:lnTo>
                    <a:pt x="3" y="65"/>
                  </a:lnTo>
                  <a:lnTo>
                    <a:pt x="6" y="53"/>
                  </a:lnTo>
                  <a:lnTo>
                    <a:pt x="6" y="4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31"/>
                  </a:lnTo>
                  <a:lnTo>
                    <a:pt x="7" y="22"/>
                  </a:lnTo>
                  <a:lnTo>
                    <a:pt x="8" y="17"/>
                  </a:lnTo>
                  <a:lnTo>
                    <a:pt x="10" y="13"/>
                  </a:lnTo>
                  <a:lnTo>
                    <a:pt x="13" y="9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5" y="1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1"/>
                  </a:lnTo>
                  <a:lnTo>
                    <a:pt x="46" y="3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53" y="12"/>
                  </a:lnTo>
                  <a:lnTo>
                    <a:pt x="55" y="20"/>
                  </a:lnTo>
                  <a:lnTo>
                    <a:pt x="56" y="23"/>
                  </a:lnTo>
                  <a:lnTo>
                    <a:pt x="55" y="27"/>
                  </a:lnTo>
                  <a:lnTo>
                    <a:pt x="54" y="31"/>
                  </a:lnTo>
                  <a:lnTo>
                    <a:pt x="53" y="34"/>
                  </a:lnTo>
                  <a:lnTo>
                    <a:pt x="52" y="35"/>
                  </a:lnTo>
                  <a:lnTo>
                    <a:pt x="52" y="35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1" y="58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48" y="73"/>
                  </a:lnTo>
                  <a:lnTo>
                    <a:pt x="47" y="81"/>
                  </a:lnTo>
                  <a:lnTo>
                    <a:pt x="47" y="81"/>
                  </a:lnTo>
                  <a:lnTo>
                    <a:pt x="46" y="87"/>
                  </a:lnTo>
                  <a:lnTo>
                    <a:pt x="44" y="91"/>
                  </a:lnTo>
                  <a:lnTo>
                    <a:pt x="41" y="95"/>
                  </a:lnTo>
                  <a:lnTo>
                    <a:pt x="39" y="98"/>
                  </a:lnTo>
                  <a:lnTo>
                    <a:pt x="36" y="101"/>
                  </a:lnTo>
                  <a:lnTo>
                    <a:pt x="32" y="103"/>
                  </a:lnTo>
                  <a:lnTo>
                    <a:pt x="28" y="104"/>
                  </a:lnTo>
                  <a:lnTo>
                    <a:pt x="23" y="105"/>
                  </a:lnTo>
                  <a:lnTo>
                    <a:pt x="23" y="10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647">
              <a:extLst>
                <a:ext uri="{FF2B5EF4-FFF2-40B4-BE49-F238E27FC236}">
                  <a16:creationId xmlns:a16="http://schemas.microsoft.com/office/drawing/2014/main" id="{DCD3F824-38E8-387B-476B-6B5C4D5A1CEC}"/>
                </a:ext>
              </a:extLst>
            </p:cNvPr>
            <p:cNvSpPr/>
            <p:nvPr/>
          </p:nvSpPr>
          <p:spPr bwMode="auto">
            <a:xfrm>
              <a:off x="2578101" y="4462463"/>
              <a:ext cx="196850" cy="26988"/>
            </a:xfrm>
            <a:custGeom>
              <a:avLst/>
              <a:gdLst/>
              <a:ahLst/>
              <a:cxnLst>
                <a:cxn ang="0">
                  <a:pos x="347" y="50"/>
                </a:cxn>
                <a:cxn ang="0">
                  <a:pos x="347" y="50"/>
                </a:cxn>
                <a:cxn ang="0">
                  <a:pos x="265" y="49"/>
                </a:cxn>
                <a:cxn ang="0">
                  <a:pos x="185" y="48"/>
                </a:cxn>
                <a:cxn ang="0">
                  <a:pos x="185" y="48"/>
                </a:cxn>
                <a:cxn ang="0">
                  <a:pos x="103" y="46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16" y="45"/>
                </a:cxn>
                <a:cxn ang="0">
                  <a:pos x="12" y="44"/>
                </a:cxn>
                <a:cxn ang="0">
                  <a:pos x="8" y="41"/>
                </a:cxn>
                <a:cxn ang="0">
                  <a:pos x="5" y="39"/>
                </a:cxn>
                <a:cxn ang="0">
                  <a:pos x="3" y="35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19"/>
                </a:cxn>
                <a:cxn ang="0">
                  <a:pos x="1" y="14"/>
                </a:cxn>
                <a:cxn ang="0">
                  <a:pos x="3" y="11"/>
                </a:cxn>
                <a:cxn ang="0">
                  <a:pos x="5" y="7"/>
                </a:cxn>
                <a:cxn ang="0">
                  <a:pos x="8" y="5"/>
                </a:cxn>
                <a:cxn ang="0">
                  <a:pos x="12" y="2"/>
                </a:cxn>
                <a:cxn ang="0">
                  <a:pos x="16" y="1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03" y="1"/>
                </a:cxn>
                <a:cxn ang="0">
                  <a:pos x="185" y="2"/>
                </a:cxn>
                <a:cxn ang="0">
                  <a:pos x="185" y="2"/>
                </a:cxn>
                <a:cxn ang="0">
                  <a:pos x="265" y="3"/>
                </a:cxn>
                <a:cxn ang="0">
                  <a:pos x="347" y="4"/>
                </a:cxn>
                <a:cxn ang="0">
                  <a:pos x="347" y="4"/>
                </a:cxn>
                <a:cxn ang="0">
                  <a:pos x="353" y="4"/>
                </a:cxn>
                <a:cxn ang="0">
                  <a:pos x="357" y="5"/>
                </a:cxn>
                <a:cxn ang="0">
                  <a:pos x="361" y="8"/>
                </a:cxn>
                <a:cxn ang="0">
                  <a:pos x="364" y="10"/>
                </a:cxn>
                <a:cxn ang="0">
                  <a:pos x="367" y="14"/>
                </a:cxn>
                <a:cxn ang="0">
                  <a:pos x="368" y="18"/>
                </a:cxn>
                <a:cxn ang="0">
                  <a:pos x="369" y="22"/>
                </a:cxn>
                <a:cxn ang="0">
                  <a:pos x="370" y="27"/>
                </a:cxn>
                <a:cxn ang="0">
                  <a:pos x="370" y="27"/>
                </a:cxn>
                <a:cxn ang="0">
                  <a:pos x="369" y="31"/>
                </a:cxn>
                <a:cxn ang="0">
                  <a:pos x="368" y="35"/>
                </a:cxn>
                <a:cxn ang="0">
                  <a:pos x="367" y="38"/>
                </a:cxn>
                <a:cxn ang="0">
                  <a:pos x="364" y="42"/>
                </a:cxn>
                <a:cxn ang="0">
                  <a:pos x="361" y="45"/>
                </a:cxn>
                <a:cxn ang="0">
                  <a:pos x="357" y="48"/>
                </a:cxn>
                <a:cxn ang="0">
                  <a:pos x="353" y="49"/>
                </a:cxn>
                <a:cxn ang="0">
                  <a:pos x="347" y="50"/>
                </a:cxn>
                <a:cxn ang="0">
                  <a:pos x="347" y="50"/>
                </a:cxn>
              </a:cxnLst>
              <a:rect l="0" t="0" r="r" b="b"/>
              <a:pathLst>
                <a:path w="370" h="50">
                  <a:moveTo>
                    <a:pt x="347" y="50"/>
                  </a:moveTo>
                  <a:lnTo>
                    <a:pt x="347" y="50"/>
                  </a:lnTo>
                  <a:lnTo>
                    <a:pt x="265" y="49"/>
                  </a:lnTo>
                  <a:lnTo>
                    <a:pt x="185" y="48"/>
                  </a:lnTo>
                  <a:lnTo>
                    <a:pt x="185" y="48"/>
                  </a:lnTo>
                  <a:lnTo>
                    <a:pt x="103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16" y="45"/>
                  </a:lnTo>
                  <a:lnTo>
                    <a:pt x="12" y="44"/>
                  </a:lnTo>
                  <a:lnTo>
                    <a:pt x="8" y="41"/>
                  </a:lnTo>
                  <a:lnTo>
                    <a:pt x="5" y="39"/>
                  </a:lnTo>
                  <a:lnTo>
                    <a:pt x="3" y="35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1" y="14"/>
                  </a:lnTo>
                  <a:lnTo>
                    <a:pt x="3" y="11"/>
                  </a:lnTo>
                  <a:lnTo>
                    <a:pt x="5" y="7"/>
                  </a:lnTo>
                  <a:lnTo>
                    <a:pt x="8" y="5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03" y="1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265" y="3"/>
                  </a:lnTo>
                  <a:lnTo>
                    <a:pt x="347" y="4"/>
                  </a:lnTo>
                  <a:lnTo>
                    <a:pt x="347" y="4"/>
                  </a:lnTo>
                  <a:lnTo>
                    <a:pt x="353" y="4"/>
                  </a:lnTo>
                  <a:lnTo>
                    <a:pt x="357" y="5"/>
                  </a:lnTo>
                  <a:lnTo>
                    <a:pt x="361" y="8"/>
                  </a:lnTo>
                  <a:lnTo>
                    <a:pt x="364" y="10"/>
                  </a:lnTo>
                  <a:lnTo>
                    <a:pt x="367" y="14"/>
                  </a:lnTo>
                  <a:lnTo>
                    <a:pt x="368" y="18"/>
                  </a:lnTo>
                  <a:lnTo>
                    <a:pt x="369" y="22"/>
                  </a:lnTo>
                  <a:lnTo>
                    <a:pt x="370" y="27"/>
                  </a:lnTo>
                  <a:lnTo>
                    <a:pt x="370" y="27"/>
                  </a:lnTo>
                  <a:lnTo>
                    <a:pt x="369" y="31"/>
                  </a:lnTo>
                  <a:lnTo>
                    <a:pt x="368" y="35"/>
                  </a:lnTo>
                  <a:lnTo>
                    <a:pt x="367" y="38"/>
                  </a:lnTo>
                  <a:lnTo>
                    <a:pt x="364" y="42"/>
                  </a:lnTo>
                  <a:lnTo>
                    <a:pt x="361" y="45"/>
                  </a:lnTo>
                  <a:lnTo>
                    <a:pt x="357" y="48"/>
                  </a:lnTo>
                  <a:lnTo>
                    <a:pt x="353" y="49"/>
                  </a:lnTo>
                  <a:lnTo>
                    <a:pt x="347" y="50"/>
                  </a:lnTo>
                  <a:lnTo>
                    <a:pt x="347" y="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648">
              <a:extLst>
                <a:ext uri="{FF2B5EF4-FFF2-40B4-BE49-F238E27FC236}">
                  <a16:creationId xmlns:a16="http://schemas.microsoft.com/office/drawing/2014/main" id="{3823845B-0B73-5C9E-F865-EFC79D7C0C18}"/>
                </a:ext>
              </a:extLst>
            </p:cNvPr>
            <p:cNvSpPr/>
            <p:nvPr/>
          </p:nvSpPr>
          <p:spPr bwMode="auto">
            <a:xfrm>
              <a:off x="2581276" y="4510088"/>
              <a:ext cx="82550" cy="23813"/>
            </a:xfrm>
            <a:custGeom>
              <a:avLst/>
              <a:gdLst/>
              <a:ahLst/>
              <a:cxnLst>
                <a:cxn ang="0">
                  <a:pos x="22" y="45"/>
                </a:cxn>
                <a:cxn ang="0">
                  <a:pos x="22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8" y="41"/>
                </a:cxn>
                <a:cxn ang="0">
                  <a:pos x="5" y="38"/>
                </a:cxn>
                <a:cxn ang="0">
                  <a:pos x="3" y="35"/>
                </a:cxn>
                <a:cxn ang="0">
                  <a:pos x="1" y="31"/>
                </a:cxn>
                <a:cxn ang="0">
                  <a:pos x="1" y="27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" y="18"/>
                </a:cxn>
                <a:cxn ang="0">
                  <a:pos x="1" y="14"/>
                </a:cxn>
                <a:cxn ang="0">
                  <a:pos x="3" y="10"/>
                </a:cxn>
                <a:cxn ang="0">
                  <a:pos x="5" y="7"/>
                </a:cxn>
                <a:cxn ang="0">
                  <a:pos x="8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2" y="0"/>
                </a:cxn>
                <a:cxn ang="0">
                  <a:pos x="132" y="0"/>
                </a:cxn>
                <a:cxn ang="0">
                  <a:pos x="132" y="0"/>
                </a:cxn>
                <a:cxn ang="0">
                  <a:pos x="139" y="1"/>
                </a:cxn>
                <a:cxn ang="0">
                  <a:pos x="143" y="2"/>
                </a:cxn>
                <a:cxn ang="0">
                  <a:pos x="147" y="4"/>
                </a:cxn>
                <a:cxn ang="0">
                  <a:pos x="150" y="7"/>
                </a:cxn>
                <a:cxn ang="0">
                  <a:pos x="152" y="10"/>
                </a:cxn>
                <a:cxn ang="0">
                  <a:pos x="153" y="14"/>
                </a:cxn>
                <a:cxn ang="0">
                  <a:pos x="154" y="18"/>
                </a:cxn>
                <a:cxn ang="0">
                  <a:pos x="155" y="23"/>
                </a:cxn>
                <a:cxn ang="0">
                  <a:pos x="155" y="23"/>
                </a:cxn>
                <a:cxn ang="0">
                  <a:pos x="154" y="27"/>
                </a:cxn>
                <a:cxn ang="0">
                  <a:pos x="153" y="31"/>
                </a:cxn>
                <a:cxn ang="0">
                  <a:pos x="152" y="35"/>
                </a:cxn>
                <a:cxn ang="0">
                  <a:pos x="150" y="38"/>
                </a:cxn>
                <a:cxn ang="0">
                  <a:pos x="147" y="41"/>
                </a:cxn>
                <a:cxn ang="0">
                  <a:pos x="143" y="43"/>
                </a:cxn>
                <a:cxn ang="0">
                  <a:pos x="139" y="45"/>
                </a:cxn>
                <a:cxn ang="0">
                  <a:pos x="132" y="45"/>
                </a:cxn>
                <a:cxn ang="0">
                  <a:pos x="22" y="45"/>
                </a:cxn>
              </a:cxnLst>
              <a:rect l="0" t="0" r="r" b="b"/>
              <a:pathLst>
                <a:path w="155" h="45">
                  <a:moveTo>
                    <a:pt x="22" y="45"/>
                  </a:moveTo>
                  <a:lnTo>
                    <a:pt x="22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8" y="41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1" y="31"/>
                  </a:lnTo>
                  <a:lnTo>
                    <a:pt x="1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5" y="7"/>
                  </a:lnTo>
                  <a:lnTo>
                    <a:pt x="8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2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9" y="1"/>
                  </a:lnTo>
                  <a:lnTo>
                    <a:pt x="143" y="2"/>
                  </a:lnTo>
                  <a:lnTo>
                    <a:pt x="147" y="4"/>
                  </a:lnTo>
                  <a:lnTo>
                    <a:pt x="150" y="7"/>
                  </a:lnTo>
                  <a:lnTo>
                    <a:pt x="152" y="10"/>
                  </a:lnTo>
                  <a:lnTo>
                    <a:pt x="153" y="14"/>
                  </a:lnTo>
                  <a:lnTo>
                    <a:pt x="154" y="18"/>
                  </a:lnTo>
                  <a:lnTo>
                    <a:pt x="155" y="23"/>
                  </a:lnTo>
                  <a:lnTo>
                    <a:pt x="155" y="23"/>
                  </a:lnTo>
                  <a:lnTo>
                    <a:pt x="154" y="27"/>
                  </a:lnTo>
                  <a:lnTo>
                    <a:pt x="153" y="31"/>
                  </a:lnTo>
                  <a:lnTo>
                    <a:pt x="152" y="35"/>
                  </a:lnTo>
                  <a:lnTo>
                    <a:pt x="150" y="38"/>
                  </a:lnTo>
                  <a:lnTo>
                    <a:pt x="147" y="41"/>
                  </a:lnTo>
                  <a:lnTo>
                    <a:pt x="143" y="43"/>
                  </a:lnTo>
                  <a:lnTo>
                    <a:pt x="139" y="45"/>
                  </a:lnTo>
                  <a:lnTo>
                    <a:pt x="132" y="45"/>
                  </a:lnTo>
                  <a:lnTo>
                    <a:pt x="22" y="4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649">
              <a:extLst>
                <a:ext uri="{FF2B5EF4-FFF2-40B4-BE49-F238E27FC236}">
                  <a16:creationId xmlns:a16="http://schemas.microsoft.com/office/drawing/2014/main" id="{43E3E709-DFD1-AAC0-B1B3-CE158C90A54E}"/>
                </a:ext>
              </a:extLst>
            </p:cNvPr>
            <p:cNvSpPr/>
            <p:nvPr/>
          </p:nvSpPr>
          <p:spPr bwMode="auto">
            <a:xfrm>
              <a:off x="2578101" y="4552950"/>
              <a:ext cx="241300" cy="31750"/>
            </a:xfrm>
            <a:custGeom>
              <a:avLst/>
              <a:gdLst/>
              <a:ahLst/>
              <a:cxnLst>
                <a:cxn ang="0">
                  <a:pos x="400" y="58"/>
                </a:cxn>
                <a:cxn ang="0">
                  <a:pos x="400" y="58"/>
                </a:cxn>
                <a:cxn ang="0">
                  <a:pos x="352" y="58"/>
                </a:cxn>
                <a:cxn ang="0">
                  <a:pos x="305" y="56"/>
                </a:cxn>
                <a:cxn ang="0">
                  <a:pos x="212" y="52"/>
                </a:cxn>
                <a:cxn ang="0">
                  <a:pos x="212" y="52"/>
                </a:cxn>
                <a:cxn ang="0">
                  <a:pos x="117" y="48"/>
                </a:cxn>
                <a:cxn ang="0">
                  <a:pos x="69" y="46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16" y="45"/>
                </a:cxn>
                <a:cxn ang="0">
                  <a:pos x="12" y="44"/>
                </a:cxn>
                <a:cxn ang="0">
                  <a:pos x="8" y="42"/>
                </a:cxn>
                <a:cxn ang="0">
                  <a:pos x="5" y="39"/>
                </a:cxn>
                <a:cxn ang="0">
                  <a:pos x="3" y="36"/>
                </a:cxn>
                <a:cxn ang="0">
                  <a:pos x="1" y="31"/>
                </a:cxn>
                <a:cxn ang="0">
                  <a:pos x="0" y="27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5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8" y="5"/>
                </a:cxn>
                <a:cxn ang="0">
                  <a:pos x="12" y="3"/>
                </a:cxn>
                <a:cxn ang="0">
                  <a:pos x="16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69" y="0"/>
                </a:cxn>
                <a:cxn ang="0">
                  <a:pos x="117" y="3"/>
                </a:cxn>
                <a:cxn ang="0">
                  <a:pos x="211" y="7"/>
                </a:cxn>
                <a:cxn ang="0">
                  <a:pos x="211" y="7"/>
                </a:cxn>
                <a:cxn ang="0">
                  <a:pos x="305" y="11"/>
                </a:cxn>
                <a:cxn ang="0">
                  <a:pos x="352" y="13"/>
                </a:cxn>
                <a:cxn ang="0">
                  <a:pos x="400" y="13"/>
                </a:cxn>
                <a:cxn ang="0">
                  <a:pos x="400" y="13"/>
                </a:cxn>
                <a:cxn ang="0">
                  <a:pos x="433" y="13"/>
                </a:cxn>
                <a:cxn ang="0">
                  <a:pos x="433" y="13"/>
                </a:cxn>
                <a:cxn ang="0">
                  <a:pos x="433" y="13"/>
                </a:cxn>
                <a:cxn ang="0">
                  <a:pos x="438" y="13"/>
                </a:cxn>
                <a:cxn ang="0">
                  <a:pos x="443" y="15"/>
                </a:cxn>
                <a:cxn ang="0">
                  <a:pos x="446" y="17"/>
                </a:cxn>
                <a:cxn ang="0">
                  <a:pos x="449" y="20"/>
                </a:cxn>
                <a:cxn ang="0">
                  <a:pos x="451" y="23"/>
                </a:cxn>
                <a:cxn ang="0">
                  <a:pos x="453" y="26"/>
                </a:cxn>
                <a:cxn ang="0">
                  <a:pos x="454" y="30"/>
                </a:cxn>
                <a:cxn ang="0">
                  <a:pos x="454" y="35"/>
                </a:cxn>
                <a:cxn ang="0">
                  <a:pos x="454" y="35"/>
                </a:cxn>
                <a:cxn ang="0">
                  <a:pos x="454" y="39"/>
                </a:cxn>
                <a:cxn ang="0">
                  <a:pos x="453" y="43"/>
                </a:cxn>
                <a:cxn ang="0">
                  <a:pos x="451" y="47"/>
                </a:cxn>
                <a:cxn ang="0">
                  <a:pos x="449" y="51"/>
                </a:cxn>
                <a:cxn ang="0">
                  <a:pos x="446" y="54"/>
                </a:cxn>
                <a:cxn ang="0">
                  <a:pos x="442" y="56"/>
                </a:cxn>
                <a:cxn ang="0">
                  <a:pos x="438" y="57"/>
                </a:cxn>
                <a:cxn ang="0">
                  <a:pos x="433" y="58"/>
                </a:cxn>
                <a:cxn ang="0">
                  <a:pos x="433" y="58"/>
                </a:cxn>
                <a:cxn ang="0">
                  <a:pos x="400" y="58"/>
                </a:cxn>
                <a:cxn ang="0">
                  <a:pos x="400" y="58"/>
                </a:cxn>
              </a:cxnLst>
              <a:rect l="0" t="0" r="r" b="b"/>
              <a:pathLst>
                <a:path w="454" h="58">
                  <a:moveTo>
                    <a:pt x="400" y="58"/>
                  </a:moveTo>
                  <a:lnTo>
                    <a:pt x="400" y="58"/>
                  </a:lnTo>
                  <a:lnTo>
                    <a:pt x="352" y="58"/>
                  </a:lnTo>
                  <a:lnTo>
                    <a:pt x="305" y="56"/>
                  </a:lnTo>
                  <a:lnTo>
                    <a:pt x="212" y="52"/>
                  </a:lnTo>
                  <a:lnTo>
                    <a:pt x="212" y="52"/>
                  </a:lnTo>
                  <a:lnTo>
                    <a:pt x="117" y="48"/>
                  </a:lnTo>
                  <a:lnTo>
                    <a:pt x="69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16" y="45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3" y="11"/>
                  </a:lnTo>
                  <a:lnTo>
                    <a:pt x="5" y="8"/>
                  </a:lnTo>
                  <a:lnTo>
                    <a:pt x="8" y="5"/>
                  </a:lnTo>
                  <a:lnTo>
                    <a:pt x="12" y="3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69" y="0"/>
                  </a:lnTo>
                  <a:lnTo>
                    <a:pt x="117" y="3"/>
                  </a:lnTo>
                  <a:lnTo>
                    <a:pt x="211" y="7"/>
                  </a:lnTo>
                  <a:lnTo>
                    <a:pt x="211" y="7"/>
                  </a:lnTo>
                  <a:lnTo>
                    <a:pt x="305" y="11"/>
                  </a:lnTo>
                  <a:lnTo>
                    <a:pt x="352" y="13"/>
                  </a:lnTo>
                  <a:lnTo>
                    <a:pt x="400" y="13"/>
                  </a:lnTo>
                  <a:lnTo>
                    <a:pt x="400" y="13"/>
                  </a:lnTo>
                  <a:lnTo>
                    <a:pt x="433" y="13"/>
                  </a:lnTo>
                  <a:lnTo>
                    <a:pt x="433" y="13"/>
                  </a:lnTo>
                  <a:lnTo>
                    <a:pt x="433" y="13"/>
                  </a:lnTo>
                  <a:lnTo>
                    <a:pt x="438" y="13"/>
                  </a:lnTo>
                  <a:lnTo>
                    <a:pt x="443" y="15"/>
                  </a:lnTo>
                  <a:lnTo>
                    <a:pt x="446" y="17"/>
                  </a:lnTo>
                  <a:lnTo>
                    <a:pt x="449" y="20"/>
                  </a:lnTo>
                  <a:lnTo>
                    <a:pt x="451" y="23"/>
                  </a:lnTo>
                  <a:lnTo>
                    <a:pt x="453" y="26"/>
                  </a:lnTo>
                  <a:lnTo>
                    <a:pt x="454" y="30"/>
                  </a:lnTo>
                  <a:lnTo>
                    <a:pt x="454" y="35"/>
                  </a:lnTo>
                  <a:lnTo>
                    <a:pt x="454" y="35"/>
                  </a:lnTo>
                  <a:lnTo>
                    <a:pt x="454" y="39"/>
                  </a:lnTo>
                  <a:lnTo>
                    <a:pt x="453" y="43"/>
                  </a:lnTo>
                  <a:lnTo>
                    <a:pt x="451" y="47"/>
                  </a:lnTo>
                  <a:lnTo>
                    <a:pt x="449" y="51"/>
                  </a:lnTo>
                  <a:lnTo>
                    <a:pt x="446" y="54"/>
                  </a:lnTo>
                  <a:lnTo>
                    <a:pt x="442" y="56"/>
                  </a:lnTo>
                  <a:lnTo>
                    <a:pt x="438" y="57"/>
                  </a:lnTo>
                  <a:lnTo>
                    <a:pt x="433" y="58"/>
                  </a:lnTo>
                  <a:lnTo>
                    <a:pt x="433" y="58"/>
                  </a:lnTo>
                  <a:lnTo>
                    <a:pt x="400" y="58"/>
                  </a:lnTo>
                  <a:lnTo>
                    <a:pt x="400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650">
              <a:extLst>
                <a:ext uri="{FF2B5EF4-FFF2-40B4-BE49-F238E27FC236}">
                  <a16:creationId xmlns:a16="http://schemas.microsoft.com/office/drawing/2014/main" id="{257B7762-880D-63FA-F536-FFDFC05CA254}"/>
                </a:ext>
              </a:extLst>
            </p:cNvPr>
            <p:cNvSpPr/>
            <p:nvPr/>
          </p:nvSpPr>
          <p:spPr bwMode="auto">
            <a:xfrm>
              <a:off x="2163763" y="4130675"/>
              <a:ext cx="603250" cy="517525"/>
            </a:xfrm>
            <a:custGeom>
              <a:avLst/>
              <a:gdLst/>
              <a:ahLst/>
              <a:cxnLst>
                <a:cxn ang="0">
                  <a:pos x="152" y="976"/>
                </a:cxn>
                <a:cxn ang="0">
                  <a:pos x="69" y="957"/>
                </a:cxn>
                <a:cxn ang="0">
                  <a:pos x="35" y="924"/>
                </a:cxn>
                <a:cxn ang="0">
                  <a:pos x="9" y="878"/>
                </a:cxn>
                <a:cxn ang="0">
                  <a:pos x="0" y="852"/>
                </a:cxn>
                <a:cxn ang="0">
                  <a:pos x="1" y="746"/>
                </a:cxn>
                <a:cxn ang="0">
                  <a:pos x="4" y="564"/>
                </a:cxn>
                <a:cxn ang="0">
                  <a:pos x="2" y="463"/>
                </a:cxn>
                <a:cxn ang="0">
                  <a:pos x="5" y="378"/>
                </a:cxn>
                <a:cxn ang="0">
                  <a:pos x="2" y="261"/>
                </a:cxn>
                <a:cxn ang="0">
                  <a:pos x="14" y="150"/>
                </a:cxn>
                <a:cxn ang="0">
                  <a:pos x="18" y="135"/>
                </a:cxn>
                <a:cxn ang="0">
                  <a:pos x="32" y="65"/>
                </a:cxn>
                <a:cxn ang="0">
                  <a:pos x="66" y="26"/>
                </a:cxn>
                <a:cxn ang="0">
                  <a:pos x="137" y="2"/>
                </a:cxn>
                <a:cxn ang="0">
                  <a:pos x="197" y="0"/>
                </a:cxn>
                <a:cxn ang="0">
                  <a:pos x="288" y="7"/>
                </a:cxn>
                <a:cxn ang="0">
                  <a:pos x="338" y="6"/>
                </a:cxn>
                <a:cxn ang="0">
                  <a:pos x="433" y="12"/>
                </a:cxn>
                <a:cxn ang="0">
                  <a:pos x="535" y="9"/>
                </a:cxn>
                <a:cxn ang="0">
                  <a:pos x="789" y="13"/>
                </a:cxn>
                <a:cxn ang="0">
                  <a:pos x="993" y="15"/>
                </a:cxn>
                <a:cxn ang="0">
                  <a:pos x="1078" y="33"/>
                </a:cxn>
                <a:cxn ang="0">
                  <a:pos x="1120" y="71"/>
                </a:cxn>
                <a:cxn ang="0">
                  <a:pos x="1139" y="149"/>
                </a:cxn>
                <a:cxn ang="0">
                  <a:pos x="1128" y="219"/>
                </a:cxn>
                <a:cxn ang="0">
                  <a:pos x="1111" y="230"/>
                </a:cxn>
                <a:cxn ang="0">
                  <a:pos x="1088" y="212"/>
                </a:cxn>
                <a:cxn ang="0">
                  <a:pos x="1092" y="184"/>
                </a:cxn>
                <a:cxn ang="0">
                  <a:pos x="1090" y="133"/>
                </a:cxn>
                <a:cxn ang="0">
                  <a:pos x="1069" y="80"/>
                </a:cxn>
                <a:cxn ang="0">
                  <a:pos x="1039" y="67"/>
                </a:cxn>
                <a:cxn ang="0">
                  <a:pos x="914" y="61"/>
                </a:cxn>
                <a:cxn ang="0">
                  <a:pos x="786" y="62"/>
                </a:cxn>
                <a:cxn ang="0">
                  <a:pos x="689" y="63"/>
                </a:cxn>
                <a:cxn ang="0">
                  <a:pos x="566" y="56"/>
                </a:cxn>
                <a:cxn ang="0">
                  <a:pos x="289" y="53"/>
                </a:cxn>
                <a:cxn ang="0">
                  <a:pos x="154" y="46"/>
                </a:cxn>
                <a:cxn ang="0">
                  <a:pos x="89" y="64"/>
                </a:cxn>
                <a:cxn ang="0">
                  <a:pos x="70" y="94"/>
                </a:cxn>
                <a:cxn ang="0">
                  <a:pos x="64" y="141"/>
                </a:cxn>
                <a:cxn ang="0">
                  <a:pos x="60" y="164"/>
                </a:cxn>
                <a:cxn ang="0">
                  <a:pos x="50" y="264"/>
                </a:cxn>
                <a:cxn ang="0">
                  <a:pos x="51" y="414"/>
                </a:cxn>
                <a:cxn ang="0">
                  <a:pos x="49" y="513"/>
                </a:cxn>
                <a:cxn ang="0">
                  <a:pos x="51" y="674"/>
                </a:cxn>
                <a:cxn ang="0">
                  <a:pos x="47" y="807"/>
                </a:cxn>
                <a:cxn ang="0">
                  <a:pos x="49" y="851"/>
                </a:cxn>
                <a:cxn ang="0">
                  <a:pos x="57" y="880"/>
                </a:cxn>
                <a:cxn ang="0">
                  <a:pos x="88" y="915"/>
                </a:cxn>
                <a:cxn ang="0">
                  <a:pos x="142" y="931"/>
                </a:cxn>
                <a:cxn ang="0">
                  <a:pos x="201" y="930"/>
                </a:cxn>
                <a:cxn ang="0">
                  <a:pos x="280" y="933"/>
                </a:cxn>
                <a:cxn ang="0">
                  <a:pos x="301" y="947"/>
                </a:cxn>
                <a:cxn ang="0">
                  <a:pos x="300" y="968"/>
                </a:cxn>
                <a:cxn ang="0">
                  <a:pos x="280" y="978"/>
                </a:cxn>
              </a:cxnLst>
              <a:rect l="0" t="0" r="r" b="b"/>
              <a:pathLst>
                <a:path w="1139" h="978">
                  <a:moveTo>
                    <a:pt x="280" y="978"/>
                  </a:moveTo>
                  <a:lnTo>
                    <a:pt x="280" y="978"/>
                  </a:lnTo>
                  <a:lnTo>
                    <a:pt x="218" y="978"/>
                  </a:lnTo>
                  <a:lnTo>
                    <a:pt x="156" y="977"/>
                  </a:lnTo>
                  <a:lnTo>
                    <a:pt x="152" y="976"/>
                  </a:lnTo>
                  <a:lnTo>
                    <a:pt x="152" y="976"/>
                  </a:lnTo>
                  <a:lnTo>
                    <a:pt x="139" y="976"/>
                  </a:lnTo>
                  <a:lnTo>
                    <a:pt x="125" y="975"/>
                  </a:lnTo>
                  <a:lnTo>
                    <a:pt x="112" y="973"/>
                  </a:lnTo>
                  <a:lnTo>
                    <a:pt x="97" y="970"/>
                  </a:lnTo>
                  <a:lnTo>
                    <a:pt x="83" y="965"/>
                  </a:lnTo>
                  <a:lnTo>
                    <a:pt x="69" y="957"/>
                  </a:lnTo>
                  <a:lnTo>
                    <a:pt x="63" y="953"/>
                  </a:lnTo>
                  <a:lnTo>
                    <a:pt x="57" y="949"/>
                  </a:lnTo>
                  <a:lnTo>
                    <a:pt x="52" y="944"/>
                  </a:lnTo>
                  <a:lnTo>
                    <a:pt x="47" y="938"/>
                  </a:lnTo>
                  <a:lnTo>
                    <a:pt x="47" y="938"/>
                  </a:lnTo>
                  <a:lnTo>
                    <a:pt x="35" y="924"/>
                  </a:lnTo>
                  <a:lnTo>
                    <a:pt x="26" y="912"/>
                  </a:lnTo>
                  <a:lnTo>
                    <a:pt x="19" y="899"/>
                  </a:lnTo>
                  <a:lnTo>
                    <a:pt x="11" y="885"/>
                  </a:lnTo>
                  <a:lnTo>
                    <a:pt x="11" y="885"/>
                  </a:lnTo>
                  <a:lnTo>
                    <a:pt x="9" y="878"/>
                  </a:lnTo>
                  <a:lnTo>
                    <a:pt x="9" y="878"/>
                  </a:lnTo>
                  <a:lnTo>
                    <a:pt x="7" y="875"/>
                  </a:lnTo>
                  <a:lnTo>
                    <a:pt x="4" y="870"/>
                  </a:lnTo>
                  <a:lnTo>
                    <a:pt x="4" y="870"/>
                  </a:lnTo>
                  <a:lnTo>
                    <a:pt x="3" y="866"/>
                  </a:lnTo>
                  <a:lnTo>
                    <a:pt x="1" y="861"/>
                  </a:lnTo>
                  <a:lnTo>
                    <a:pt x="0" y="852"/>
                  </a:lnTo>
                  <a:lnTo>
                    <a:pt x="0" y="843"/>
                  </a:lnTo>
                  <a:lnTo>
                    <a:pt x="1" y="832"/>
                  </a:lnTo>
                  <a:lnTo>
                    <a:pt x="1" y="832"/>
                  </a:lnTo>
                  <a:lnTo>
                    <a:pt x="1" y="818"/>
                  </a:lnTo>
                  <a:lnTo>
                    <a:pt x="1" y="746"/>
                  </a:lnTo>
                  <a:lnTo>
                    <a:pt x="1" y="746"/>
                  </a:lnTo>
                  <a:lnTo>
                    <a:pt x="2" y="700"/>
                  </a:lnTo>
                  <a:lnTo>
                    <a:pt x="3" y="655"/>
                  </a:lnTo>
                  <a:lnTo>
                    <a:pt x="3" y="655"/>
                  </a:lnTo>
                  <a:lnTo>
                    <a:pt x="4" y="609"/>
                  </a:lnTo>
                  <a:lnTo>
                    <a:pt x="4" y="564"/>
                  </a:lnTo>
                  <a:lnTo>
                    <a:pt x="4" y="564"/>
                  </a:lnTo>
                  <a:lnTo>
                    <a:pt x="4" y="538"/>
                  </a:lnTo>
                  <a:lnTo>
                    <a:pt x="3" y="512"/>
                  </a:lnTo>
                  <a:lnTo>
                    <a:pt x="3" y="512"/>
                  </a:lnTo>
                  <a:lnTo>
                    <a:pt x="1" y="481"/>
                  </a:lnTo>
                  <a:lnTo>
                    <a:pt x="1" y="481"/>
                  </a:lnTo>
                  <a:lnTo>
                    <a:pt x="2" y="463"/>
                  </a:lnTo>
                  <a:lnTo>
                    <a:pt x="3" y="445"/>
                  </a:lnTo>
                  <a:lnTo>
                    <a:pt x="3" y="445"/>
                  </a:lnTo>
                  <a:lnTo>
                    <a:pt x="5" y="430"/>
                  </a:lnTo>
                  <a:lnTo>
                    <a:pt x="6" y="414"/>
                  </a:lnTo>
                  <a:lnTo>
                    <a:pt x="6" y="414"/>
                  </a:lnTo>
                  <a:lnTo>
                    <a:pt x="5" y="378"/>
                  </a:lnTo>
                  <a:lnTo>
                    <a:pt x="4" y="342"/>
                  </a:lnTo>
                  <a:lnTo>
                    <a:pt x="4" y="342"/>
                  </a:lnTo>
                  <a:lnTo>
                    <a:pt x="2" y="309"/>
                  </a:lnTo>
                  <a:lnTo>
                    <a:pt x="1" y="276"/>
                  </a:lnTo>
                  <a:lnTo>
                    <a:pt x="1" y="276"/>
                  </a:lnTo>
                  <a:lnTo>
                    <a:pt x="2" y="261"/>
                  </a:lnTo>
                  <a:lnTo>
                    <a:pt x="3" y="246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12" y="184"/>
                  </a:lnTo>
                  <a:lnTo>
                    <a:pt x="13" y="166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44"/>
                  </a:lnTo>
                  <a:lnTo>
                    <a:pt x="17" y="138"/>
                  </a:lnTo>
                  <a:lnTo>
                    <a:pt x="18" y="136"/>
                  </a:lnTo>
                  <a:lnTo>
                    <a:pt x="18" y="135"/>
                  </a:lnTo>
                  <a:lnTo>
                    <a:pt x="18" y="135"/>
                  </a:lnTo>
                  <a:lnTo>
                    <a:pt x="18" y="123"/>
                  </a:lnTo>
                  <a:lnTo>
                    <a:pt x="19" y="111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32" y="65"/>
                  </a:lnTo>
                  <a:lnTo>
                    <a:pt x="38" y="55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2" y="38"/>
                  </a:lnTo>
                  <a:lnTo>
                    <a:pt x="59" y="31"/>
                  </a:lnTo>
                  <a:lnTo>
                    <a:pt x="66" y="26"/>
                  </a:lnTo>
                  <a:lnTo>
                    <a:pt x="73" y="21"/>
                  </a:lnTo>
                  <a:lnTo>
                    <a:pt x="81" y="16"/>
                  </a:lnTo>
                  <a:lnTo>
                    <a:pt x="88" y="12"/>
                  </a:lnTo>
                  <a:lnTo>
                    <a:pt x="103" y="7"/>
                  </a:lnTo>
                  <a:lnTo>
                    <a:pt x="120" y="4"/>
                  </a:lnTo>
                  <a:lnTo>
                    <a:pt x="137" y="2"/>
                  </a:lnTo>
                  <a:lnTo>
                    <a:pt x="156" y="1"/>
                  </a:lnTo>
                  <a:lnTo>
                    <a:pt x="175" y="1"/>
                  </a:lnTo>
                  <a:lnTo>
                    <a:pt x="175" y="1"/>
                  </a:lnTo>
                  <a:lnTo>
                    <a:pt x="192" y="1"/>
                  </a:lnTo>
                  <a:lnTo>
                    <a:pt x="192" y="1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20" y="1"/>
                  </a:lnTo>
                  <a:lnTo>
                    <a:pt x="243" y="3"/>
                  </a:lnTo>
                  <a:lnTo>
                    <a:pt x="243" y="3"/>
                  </a:lnTo>
                  <a:lnTo>
                    <a:pt x="265" y="6"/>
                  </a:lnTo>
                  <a:lnTo>
                    <a:pt x="288" y="7"/>
                  </a:lnTo>
                  <a:lnTo>
                    <a:pt x="290" y="7"/>
                  </a:lnTo>
                  <a:lnTo>
                    <a:pt x="290" y="7"/>
                  </a:lnTo>
                  <a:lnTo>
                    <a:pt x="314" y="6"/>
                  </a:lnTo>
                  <a:lnTo>
                    <a:pt x="314" y="6"/>
                  </a:lnTo>
                  <a:lnTo>
                    <a:pt x="338" y="6"/>
                  </a:lnTo>
                  <a:lnTo>
                    <a:pt x="338" y="6"/>
                  </a:lnTo>
                  <a:lnTo>
                    <a:pt x="354" y="6"/>
                  </a:lnTo>
                  <a:lnTo>
                    <a:pt x="369" y="8"/>
                  </a:lnTo>
                  <a:lnTo>
                    <a:pt x="369" y="8"/>
                  </a:lnTo>
                  <a:lnTo>
                    <a:pt x="383" y="9"/>
                  </a:lnTo>
                  <a:lnTo>
                    <a:pt x="399" y="11"/>
                  </a:lnTo>
                  <a:lnTo>
                    <a:pt x="433" y="12"/>
                  </a:lnTo>
                  <a:lnTo>
                    <a:pt x="433" y="12"/>
                  </a:lnTo>
                  <a:lnTo>
                    <a:pt x="459" y="11"/>
                  </a:lnTo>
                  <a:lnTo>
                    <a:pt x="484" y="10"/>
                  </a:lnTo>
                  <a:lnTo>
                    <a:pt x="484" y="10"/>
                  </a:lnTo>
                  <a:lnTo>
                    <a:pt x="535" y="9"/>
                  </a:lnTo>
                  <a:lnTo>
                    <a:pt x="535" y="9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633" y="13"/>
                  </a:lnTo>
                  <a:lnTo>
                    <a:pt x="712" y="14"/>
                  </a:lnTo>
                  <a:lnTo>
                    <a:pt x="712" y="14"/>
                  </a:lnTo>
                  <a:lnTo>
                    <a:pt x="789" y="13"/>
                  </a:lnTo>
                  <a:lnTo>
                    <a:pt x="789" y="13"/>
                  </a:lnTo>
                  <a:lnTo>
                    <a:pt x="867" y="13"/>
                  </a:lnTo>
                  <a:lnTo>
                    <a:pt x="867" y="13"/>
                  </a:lnTo>
                  <a:lnTo>
                    <a:pt x="935" y="13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1013" y="17"/>
                  </a:lnTo>
                  <a:lnTo>
                    <a:pt x="1033" y="20"/>
                  </a:lnTo>
                  <a:lnTo>
                    <a:pt x="1052" y="24"/>
                  </a:lnTo>
                  <a:lnTo>
                    <a:pt x="1061" y="27"/>
                  </a:lnTo>
                  <a:lnTo>
                    <a:pt x="1070" y="30"/>
                  </a:lnTo>
                  <a:lnTo>
                    <a:pt x="1078" y="33"/>
                  </a:lnTo>
                  <a:lnTo>
                    <a:pt x="1087" y="38"/>
                  </a:lnTo>
                  <a:lnTo>
                    <a:pt x="1094" y="43"/>
                  </a:lnTo>
                  <a:lnTo>
                    <a:pt x="1101" y="48"/>
                  </a:lnTo>
                  <a:lnTo>
                    <a:pt x="1108" y="56"/>
                  </a:lnTo>
                  <a:lnTo>
                    <a:pt x="1115" y="63"/>
                  </a:lnTo>
                  <a:lnTo>
                    <a:pt x="1120" y="71"/>
                  </a:lnTo>
                  <a:lnTo>
                    <a:pt x="1125" y="80"/>
                  </a:lnTo>
                  <a:lnTo>
                    <a:pt x="1125" y="80"/>
                  </a:lnTo>
                  <a:lnTo>
                    <a:pt x="1130" y="95"/>
                  </a:lnTo>
                  <a:lnTo>
                    <a:pt x="1134" y="111"/>
                  </a:lnTo>
                  <a:lnTo>
                    <a:pt x="1137" y="130"/>
                  </a:lnTo>
                  <a:lnTo>
                    <a:pt x="1139" y="149"/>
                  </a:lnTo>
                  <a:lnTo>
                    <a:pt x="1139" y="167"/>
                  </a:lnTo>
                  <a:lnTo>
                    <a:pt x="1137" y="186"/>
                  </a:lnTo>
                  <a:lnTo>
                    <a:pt x="1133" y="203"/>
                  </a:lnTo>
                  <a:lnTo>
                    <a:pt x="1131" y="211"/>
                  </a:lnTo>
                  <a:lnTo>
                    <a:pt x="1128" y="219"/>
                  </a:lnTo>
                  <a:lnTo>
                    <a:pt x="1128" y="219"/>
                  </a:lnTo>
                  <a:lnTo>
                    <a:pt x="1124" y="224"/>
                  </a:lnTo>
                  <a:lnTo>
                    <a:pt x="1120" y="228"/>
                  </a:lnTo>
                  <a:lnTo>
                    <a:pt x="1116" y="229"/>
                  </a:lnTo>
                  <a:lnTo>
                    <a:pt x="1111" y="230"/>
                  </a:lnTo>
                  <a:lnTo>
                    <a:pt x="1111" y="230"/>
                  </a:lnTo>
                  <a:lnTo>
                    <a:pt x="1111" y="230"/>
                  </a:lnTo>
                  <a:lnTo>
                    <a:pt x="1105" y="229"/>
                  </a:lnTo>
                  <a:lnTo>
                    <a:pt x="1099" y="226"/>
                  </a:lnTo>
                  <a:lnTo>
                    <a:pt x="1094" y="222"/>
                  </a:lnTo>
                  <a:lnTo>
                    <a:pt x="1090" y="218"/>
                  </a:lnTo>
                  <a:lnTo>
                    <a:pt x="1090" y="218"/>
                  </a:lnTo>
                  <a:lnTo>
                    <a:pt x="1088" y="212"/>
                  </a:lnTo>
                  <a:lnTo>
                    <a:pt x="1087" y="207"/>
                  </a:lnTo>
                  <a:lnTo>
                    <a:pt x="1087" y="200"/>
                  </a:lnTo>
                  <a:lnTo>
                    <a:pt x="1089" y="195"/>
                  </a:lnTo>
                  <a:lnTo>
                    <a:pt x="1089" y="195"/>
                  </a:lnTo>
                  <a:lnTo>
                    <a:pt x="1091" y="190"/>
                  </a:lnTo>
                  <a:lnTo>
                    <a:pt x="1092" y="184"/>
                  </a:lnTo>
                  <a:lnTo>
                    <a:pt x="1093" y="172"/>
                  </a:lnTo>
                  <a:lnTo>
                    <a:pt x="1092" y="159"/>
                  </a:lnTo>
                  <a:lnTo>
                    <a:pt x="1091" y="147"/>
                  </a:lnTo>
                  <a:lnTo>
                    <a:pt x="1091" y="147"/>
                  </a:lnTo>
                  <a:lnTo>
                    <a:pt x="1090" y="133"/>
                  </a:lnTo>
                  <a:lnTo>
                    <a:pt x="1090" y="133"/>
                  </a:lnTo>
                  <a:lnTo>
                    <a:pt x="1089" y="123"/>
                  </a:lnTo>
                  <a:lnTo>
                    <a:pt x="1087" y="113"/>
                  </a:lnTo>
                  <a:lnTo>
                    <a:pt x="1084" y="102"/>
                  </a:lnTo>
                  <a:lnTo>
                    <a:pt x="1079" y="93"/>
                  </a:lnTo>
                  <a:lnTo>
                    <a:pt x="1073" y="85"/>
                  </a:lnTo>
                  <a:lnTo>
                    <a:pt x="1069" y="80"/>
                  </a:lnTo>
                  <a:lnTo>
                    <a:pt x="1064" y="77"/>
                  </a:lnTo>
                  <a:lnTo>
                    <a:pt x="1059" y="74"/>
                  </a:lnTo>
                  <a:lnTo>
                    <a:pt x="1053" y="71"/>
                  </a:lnTo>
                  <a:lnTo>
                    <a:pt x="1046" y="69"/>
                  </a:lnTo>
                  <a:lnTo>
                    <a:pt x="1039" y="67"/>
                  </a:lnTo>
                  <a:lnTo>
                    <a:pt x="1039" y="67"/>
                  </a:lnTo>
                  <a:lnTo>
                    <a:pt x="1022" y="64"/>
                  </a:lnTo>
                  <a:lnTo>
                    <a:pt x="1002" y="62"/>
                  </a:lnTo>
                  <a:lnTo>
                    <a:pt x="981" y="61"/>
                  </a:lnTo>
                  <a:lnTo>
                    <a:pt x="959" y="60"/>
                  </a:lnTo>
                  <a:lnTo>
                    <a:pt x="959" y="60"/>
                  </a:lnTo>
                  <a:lnTo>
                    <a:pt x="914" y="61"/>
                  </a:lnTo>
                  <a:lnTo>
                    <a:pt x="914" y="61"/>
                  </a:lnTo>
                  <a:lnTo>
                    <a:pt x="872" y="62"/>
                  </a:lnTo>
                  <a:lnTo>
                    <a:pt x="872" y="62"/>
                  </a:lnTo>
                  <a:lnTo>
                    <a:pt x="829" y="62"/>
                  </a:lnTo>
                  <a:lnTo>
                    <a:pt x="829" y="62"/>
                  </a:lnTo>
                  <a:lnTo>
                    <a:pt x="786" y="62"/>
                  </a:lnTo>
                  <a:lnTo>
                    <a:pt x="786" y="62"/>
                  </a:lnTo>
                  <a:lnTo>
                    <a:pt x="741" y="62"/>
                  </a:lnTo>
                  <a:lnTo>
                    <a:pt x="701" y="63"/>
                  </a:lnTo>
                  <a:lnTo>
                    <a:pt x="701" y="63"/>
                  </a:lnTo>
                  <a:lnTo>
                    <a:pt x="689" y="63"/>
                  </a:lnTo>
                  <a:lnTo>
                    <a:pt x="689" y="63"/>
                  </a:lnTo>
                  <a:lnTo>
                    <a:pt x="656" y="62"/>
                  </a:lnTo>
                  <a:lnTo>
                    <a:pt x="623" y="60"/>
                  </a:lnTo>
                  <a:lnTo>
                    <a:pt x="623" y="60"/>
                  </a:lnTo>
                  <a:lnTo>
                    <a:pt x="595" y="57"/>
                  </a:lnTo>
                  <a:lnTo>
                    <a:pt x="566" y="56"/>
                  </a:lnTo>
                  <a:lnTo>
                    <a:pt x="566" y="56"/>
                  </a:lnTo>
                  <a:lnTo>
                    <a:pt x="500" y="55"/>
                  </a:lnTo>
                  <a:lnTo>
                    <a:pt x="435" y="55"/>
                  </a:lnTo>
                  <a:lnTo>
                    <a:pt x="435" y="55"/>
                  </a:lnTo>
                  <a:lnTo>
                    <a:pt x="362" y="54"/>
                  </a:lnTo>
                  <a:lnTo>
                    <a:pt x="289" y="53"/>
                  </a:lnTo>
                  <a:lnTo>
                    <a:pt x="289" y="53"/>
                  </a:lnTo>
                  <a:lnTo>
                    <a:pt x="259" y="51"/>
                  </a:lnTo>
                  <a:lnTo>
                    <a:pt x="230" y="50"/>
                  </a:lnTo>
                  <a:lnTo>
                    <a:pt x="230" y="50"/>
                  </a:lnTo>
                  <a:lnTo>
                    <a:pt x="192" y="47"/>
                  </a:lnTo>
                  <a:lnTo>
                    <a:pt x="154" y="46"/>
                  </a:lnTo>
                  <a:lnTo>
                    <a:pt x="154" y="46"/>
                  </a:lnTo>
                  <a:lnTo>
                    <a:pt x="143" y="46"/>
                  </a:lnTo>
                  <a:lnTo>
                    <a:pt x="131" y="47"/>
                  </a:lnTo>
                  <a:lnTo>
                    <a:pt x="120" y="50"/>
                  </a:lnTo>
                  <a:lnTo>
                    <a:pt x="108" y="53"/>
                  </a:lnTo>
                  <a:lnTo>
                    <a:pt x="98" y="57"/>
                  </a:lnTo>
                  <a:lnTo>
                    <a:pt x="89" y="64"/>
                  </a:lnTo>
                  <a:lnTo>
                    <a:pt x="85" y="68"/>
                  </a:lnTo>
                  <a:lnTo>
                    <a:pt x="81" y="73"/>
                  </a:lnTo>
                  <a:lnTo>
                    <a:pt x="76" y="78"/>
                  </a:lnTo>
                  <a:lnTo>
                    <a:pt x="73" y="84"/>
                  </a:lnTo>
                  <a:lnTo>
                    <a:pt x="73" y="84"/>
                  </a:lnTo>
                  <a:lnTo>
                    <a:pt x="70" y="94"/>
                  </a:lnTo>
                  <a:lnTo>
                    <a:pt x="65" y="110"/>
                  </a:lnTo>
                  <a:lnTo>
                    <a:pt x="62" y="126"/>
                  </a:lnTo>
                  <a:lnTo>
                    <a:pt x="62" y="133"/>
                  </a:lnTo>
                  <a:lnTo>
                    <a:pt x="63" y="137"/>
                  </a:lnTo>
                  <a:lnTo>
                    <a:pt x="63" y="137"/>
                  </a:lnTo>
                  <a:lnTo>
                    <a:pt x="64" y="141"/>
                  </a:lnTo>
                  <a:lnTo>
                    <a:pt x="64" y="146"/>
                  </a:lnTo>
                  <a:lnTo>
                    <a:pt x="64" y="152"/>
                  </a:lnTo>
                  <a:lnTo>
                    <a:pt x="63" y="157"/>
                  </a:lnTo>
                  <a:lnTo>
                    <a:pt x="60" y="161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60" y="164"/>
                  </a:lnTo>
                  <a:lnTo>
                    <a:pt x="58" y="189"/>
                  </a:lnTo>
                  <a:lnTo>
                    <a:pt x="55" y="213"/>
                  </a:lnTo>
                  <a:lnTo>
                    <a:pt x="55" y="213"/>
                  </a:lnTo>
                  <a:lnTo>
                    <a:pt x="52" y="239"/>
                  </a:lnTo>
                  <a:lnTo>
                    <a:pt x="50" y="264"/>
                  </a:lnTo>
                  <a:lnTo>
                    <a:pt x="50" y="264"/>
                  </a:lnTo>
                  <a:lnTo>
                    <a:pt x="50" y="295"/>
                  </a:lnTo>
                  <a:lnTo>
                    <a:pt x="50" y="325"/>
                  </a:lnTo>
                  <a:lnTo>
                    <a:pt x="51" y="385"/>
                  </a:lnTo>
                  <a:lnTo>
                    <a:pt x="51" y="385"/>
                  </a:lnTo>
                  <a:lnTo>
                    <a:pt x="51" y="414"/>
                  </a:lnTo>
                  <a:lnTo>
                    <a:pt x="50" y="443"/>
                  </a:lnTo>
                  <a:lnTo>
                    <a:pt x="50" y="443"/>
                  </a:lnTo>
                  <a:lnTo>
                    <a:pt x="48" y="478"/>
                  </a:lnTo>
                  <a:lnTo>
                    <a:pt x="48" y="496"/>
                  </a:lnTo>
                  <a:lnTo>
                    <a:pt x="49" y="513"/>
                  </a:lnTo>
                  <a:lnTo>
                    <a:pt x="49" y="513"/>
                  </a:lnTo>
                  <a:lnTo>
                    <a:pt x="50" y="543"/>
                  </a:lnTo>
                  <a:lnTo>
                    <a:pt x="51" y="572"/>
                  </a:lnTo>
                  <a:lnTo>
                    <a:pt x="51" y="631"/>
                  </a:lnTo>
                  <a:lnTo>
                    <a:pt x="51" y="631"/>
                  </a:lnTo>
                  <a:lnTo>
                    <a:pt x="51" y="674"/>
                  </a:lnTo>
                  <a:lnTo>
                    <a:pt x="51" y="674"/>
                  </a:lnTo>
                  <a:lnTo>
                    <a:pt x="50" y="707"/>
                  </a:lnTo>
                  <a:lnTo>
                    <a:pt x="49" y="741"/>
                  </a:lnTo>
                  <a:lnTo>
                    <a:pt x="49" y="741"/>
                  </a:lnTo>
                  <a:lnTo>
                    <a:pt x="48" y="774"/>
                  </a:lnTo>
                  <a:lnTo>
                    <a:pt x="47" y="807"/>
                  </a:lnTo>
                  <a:lnTo>
                    <a:pt x="47" y="807"/>
                  </a:lnTo>
                  <a:lnTo>
                    <a:pt x="47" y="822"/>
                  </a:lnTo>
                  <a:lnTo>
                    <a:pt x="47" y="822"/>
                  </a:lnTo>
                  <a:lnTo>
                    <a:pt x="45" y="839"/>
                  </a:lnTo>
                  <a:lnTo>
                    <a:pt x="47" y="845"/>
                  </a:lnTo>
                  <a:lnTo>
                    <a:pt x="49" y="851"/>
                  </a:lnTo>
                  <a:lnTo>
                    <a:pt x="49" y="851"/>
                  </a:lnTo>
                  <a:lnTo>
                    <a:pt x="52" y="857"/>
                  </a:lnTo>
                  <a:lnTo>
                    <a:pt x="54" y="862"/>
                  </a:lnTo>
                  <a:lnTo>
                    <a:pt x="56" y="869"/>
                  </a:lnTo>
                  <a:lnTo>
                    <a:pt x="56" y="874"/>
                  </a:lnTo>
                  <a:lnTo>
                    <a:pt x="56" y="874"/>
                  </a:lnTo>
                  <a:lnTo>
                    <a:pt x="57" y="880"/>
                  </a:lnTo>
                  <a:lnTo>
                    <a:pt x="59" y="886"/>
                  </a:lnTo>
                  <a:lnTo>
                    <a:pt x="62" y="891"/>
                  </a:lnTo>
                  <a:lnTo>
                    <a:pt x="66" y="897"/>
                  </a:lnTo>
                  <a:lnTo>
                    <a:pt x="71" y="902"/>
                  </a:lnTo>
                  <a:lnTo>
                    <a:pt x="76" y="907"/>
                  </a:lnTo>
                  <a:lnTo>
                    <a:pt x="88" y="915"/>
                  </a:lnTo>
                  <a:lnTo>
                    <a:pt x="101" y="921"/>
                  </a:lnTo>
                  <a:lnTo>
                    <a:pt x="114" y="926"/>
                  </a:lnTo>
                  <a:lnTo>
                    <a:pt x="126" y="930"/>
                  </a:lnTo>
                  <a:lnTo>
                    <a:pt x="135" y="931"/>
                  </a:lnTo>
                  <a:lnTo>
                    <a:pt x="135" y="931"/>
                  </a:lnTo>
                  <a:lnTo>
                    <a:pt x="142" y="931"/>
                  </a:lnTo>
                  <a:lnTo>
                    <a:pt x="142" y="931"/>
                  </a:lnTo>
                  <a:lnTo>
                    <a:pt x="166" y="931"/>
                  </a:lnTo>
                  <a:lnTo>
                    <a:pt x="166" y="931"/>
                  </a:lnTo>
                  <a:lnTo>
                    <a:pt x="190" y="930"/>
                  </a:lnTo>
                  <a:lnTo>
                    <a:pt x="190" y="930"/>
                  </a:lnTo>
                  <a:lnTo>
                    <a:pt x="201" y="930"/>
                  </a:lnTo>
                  <a:lnTo>
                    <a:pt x="201" y="930"/>
                  </a:lnTo>
                  <a:lnTo>
                    <a:pt x="227" y="931"/>
                  </a:lnTo>
                  <a:lnTo>
                    <a:pt x="227" y="931"/>
                  </a:lnTo>
                  <a:lnTo>
                    <a:pt x="253" y="933"/>
                  </a:lnTo>
                  <a:lnTo>
                    <a:pt x="280" y="933"/>
                  </a:lnTo>
                  <a:lnTo>
                    <a:pt x="280" y="933"/>
                  </a:lnTo>
                  <a:lnTo>
                    <a:pt x="285" y="934"/>
                  </a:lnTo>
                  <a:lnTo>
                    <a:pt x="290" y="935"/>
                  </a:lnTo>
                  <a:lnTo>
                    <a:pt x="293" y="937"/>
                  </a:lnTo>
                  <a:lnTo>
                    <a:pt x="296" y="940"/>
                  </a:lnTo>
                  <a:lnTo>
                    <a:pt x="300" y="943"/>
                  </a:lnTo>
                  <a:lnTo>
                    <a:pt x="301" y="947"/>
                  </a:lnTo>
                  <a:lnTo>
                    <a:pt x="302" y="951"/>
                  </a:lnTo>
                  <a:lnTo>
                    <a:pt x="302" y="955"/>
                  </a:lnTo>
                  <a:lnTo>
                    <a:pt x="302" y="955"/>
                  </a:lnTo>
                  <a:lnTo>
                    <a:pt x="302" y="960"/>
                  </a:lnTo>
                  <a:lnTo>
                    <a:pt x="301" y="964"/>
                  </a:lnTo>
                  <a:lnTo>
                    <a:pt x="300" y="968"/>
                  </a:lnTo>
                  <a:lnTo>
                    <a:pt x="296" y="971"/>
                  </a:lnTo>
                  <a:lnTo>
                    <a:pt x="293" y="974"/>
                  </a:lnTo>
                  <a:lnTo>
                    <a:pt x="290" y="976"/>
                  </a:lnTo>
                  <a:lnTo>
                    <a:pt x="285" y="978"/>
                  </a:lnTo>
                  <a:lnTo>
                    <a:pt x="280" y="978"/>
                  </a:lnTo>
                  <a:lnTo>
                    <a:pt x="280" y="9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640" name="图片 639">
            <a:extLst>
              <a:ext uri="{FF2B5EF4-FFF2-40B4-BE49-F238E27FC236}">
                <a16:creationId xmlns:a16="http://schemas.microsoft.com/office/drawing/2014/main" id="{411B9553-9971-BECE-0572-2ABC79D486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7694" y="3429000"/>
            <a:ext cx="7340648" cy="1600200"/>
          </a:xfrm>
          <a:prstGeom prst="rect">
            <a:avLst/>
          </a:prstGeom>
          <a:effectLst>
            <a:reflection blurRad="6350" stA="52000" endA="300" endPos="19000" dir="5400000" sy="-100000" algn="bl" rotWithShape="0"/>
          </a:effectLst>
        </p:spPr>
      </p:pic>
      <p:sp>
        <p:nvSpPr>
          <p:cNvPr id="641" name="思想气泡: 云 640">
            <a:extLst>
              <a:ext uri="{FF2B5EF4-FFF2-40B4-BE49-F238E27FC236}">
                <a16:creationId xmlns:a16="http://schemas.microsoft.com/office/drawing/2014/main" id="{58506EBF-8855-850E-3806-7FCDDAB544B2}"/>
              </a:ext>
            </a:extLst>
          </p:cNvPr>
          <p:cNvSpPr/>
          <p:nvPr/>
        </p:nvSpPr>
        <p:spPr>
          <a:xfrm>
            <a:off x="5943600" y="718855"/>
            <a:ext cx="4229100" cy="3022202"/>
          </a:xfrm>
          <a:prstGeom prst="cloudCallout">
            <a:avLst>
              <a:gd name="adj1" fmla="val -94464"/>
              <a:gd name="adj2" fmla="val 41489"/>
            </a:avLst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3" name="文本框 642">
            <a:extLst>
              <a:ext uri="{FF2B5EF4-FFF2-40B4-BE49-F238E27FC236}">
                <a16:creationId xmlns:a16="http://schemas.microsoft.com/office/drawing/2014/main" id="{722F047D-4913-7386-7B28-30508088F733}"/>
              </a:ext>
            </a:extLst>
          </p:cNvPr>
          <p:cNvSpPr txBox="1"/>
          <p:nvPr/>
        </p:nvSpPr>
        <p:spPr>
          <a:xfrm>
            <a:off x="6445250" y="1390976"/>
            <a:ext cx="3225800" cy="1677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799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0F41BCE-46C5-5CE5-1064-399700FD8FB8}"/>
              </a:ext>
            </a:extLst>
          </p:cNvPr>
          <p:cNvSpPr txBox="1"/>
          <p:nvPr/>
        </p:nvSpPr>
        <p:spPr>
          <a:xfrm>
            <a:off x="978594" y="349523"/>
            <a:ext cx="17931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班级情况介绍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9D9FED4-0DF2-E9DB-4263-7B2C4A66F91B}"/>
              </a:ext>
            </a:extLst>
          </p:cNvPr>
          <p:cNvGrpSpPr/>
          <p:nvPr/>
        </p:nvGrpSpPr>
        <p:grpSpPr>
          <a:xfrm>
            <a:off x="502025" y="339007"/>
            <a:ext cx="427284" cy="355472"/>
            <a:chOff x="2163763" y="4130675"/>
            <a:chExt cx="755651" cy="62865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7" name="Freeform 608">
              <a:extLst>
                <a:ext uri="{FF2B5EF4-FFF2-40B4-BE49-F238E27FC236}">
                  <a16:creationId xmlns:a16="http://schemas.microsoft.com/office/drawing/2014/main" id="{58C6833E-2C43-FFCF-51B8-F4F686E6EFF9}"/>
                </a:ext>
              </a:extLst>
            </p:cNvPr>
            <p:cNvSpPr/>
            <p:nvPr/>
          </p:nvSpPr>
          <p:spPr bwMode="auto">
            <a:xfrm>
              <a:off x="2178051" y="4143375"/>
              <a:ext cx="104775" cy="100013"/>
            </a:xfrm>
            <a:custGeom>
              <a:avLst/>
              <a:gdLst/>
              <a:ahLst/>
              <a:cxnLst>
                <a:cxn ang="0">
                  <a:pos x="192" y="1"/>
                </a:cxn>
                <a:cxn ang="0">
                  <a:pos x="192" y="1"/>
                </a:cxn>
                <a:cxn ang="0">
                  <a:pos x="180" y="11"/>
                </a:cxn>
                <a:cxn ang="0">
                  <a:pos x="167" y="21"/>
                </a:cxn>
                <a:cxn ang="0">
                  <a:pos x="144" y="43"/>
                </a:cxn>
                <a:cxn ang="0">
                  <a:pos x="123" y="66"/>
                </a:cxn>
                <a:cxn ang="0">
                  <a:pos x="110" y="77"/>
                </a:cxn>
                <a:cxn ang="0">
                  <a:pos x="99" y="87"/>
                </a:cxn>
                <a:cxn ang="0">
                  <a:pos x="99" y="87"/>
                </a:cxn>
                <a:cxn ang="0">
                  <a:pos x="73" y="110"/>
                </a:cxn>
                <a:cxn ang="0">
                  <a:pos x="48" y="133"/>
                </a:cxn>
                <a:cxn ang="0">
                  <a:pos x="1" y="181"/>
                </a:cxn>
                <a:cxn ang="0">
                  <a:pos x="1" y="181"/>
                </a:cxn>
                <a:cxn ang="0">
                  <a:pos x="0" y="184"/>
                </a:cxn>
                <a:cxn ang="0">
                  <a:pos x="0" y="187"/>
                </a:cxn>
                <a:cxn ang="0">
                  <a:pos x="2" y="189"/>
                </a:cxn>
                <a:cxn ang="0">
                  <a:pos x="5" y="190"/>
                </a:cxn>
                <a:cxn ang="0">
                  <a:pos x="9" y="190"/>
                </a:cxn>
                <a:cxn ang="0">
                  <a:pos x="9" y="190"/>
                </a:cxn>
                <a:cxn ang="0">
                  <a:pos x="12" y="189"/>
                </a:cxn>
                <a:cxn ang="0">
                  <a:pos x="13" y="188"/>
                </a:cxn>
                <a:cxn ang="0">
                  <a:pos x="14" y="185"/>
                </a:cxn>
                <a:cxn ang="0">
                  <a:pos x="13" y="183"/>
                </a:cxn>
                <a:cxn ang="0">
                  <a:pos x="13" y="183"/>
                </a:cxn>
                <a:cxn ang="0">
                  <a:pos x="56" y="141"/>
                </a:cxn>
                <a:cxn ang="0">
                  <a:pos x="99" y="100"/>
                </a:cxn>
                <a:cxn ang="0">
                  <a:pos x="99" y="100"/>
                </a:cxn>
                <a:cxn ang="0">
                  <a:pos x="123" y="77"/>
                </a:cxn>
                <a:cxn ang="0">
                  <a:pos x="147" y="53"/>
                </a:cxn>
                <a:cxn ang="0">
                  <a:pos x="171" y="30"/>
                </a:cxn>
                <a:cxn ang="0">
                  <a:pos x="184" y="19"/>
                </a:cxn>
                <a:cxn ang="0">
                  <a:pos x="197" y="9"/>
                </a:cxn>
                <a:cxn ang="0">
                  <a:pos x="197" y="9"/>
                </a:cxn>
                <a:cxn ang="0">
                  <a:pos x="198" y="7"/>
                </a:cxn>
                <a:cxn ang="0">
                  <a:pos x="199" y="6"/>
                </a:cxn>
                <a:cxn ang="0">
                  <a:pos x="198" y="2"/>
                </a:cxn>
                <a:cxn ang="0">
                  <a:pos x="197" y="1"/>
                </a:cxn>
                <a:cxn ang="0">
                  <a:pos x="195" y="0"/>
                </a:cxn>
                <a:cxn ang="0">
                  <a:pos x="194" y="0"/>
                </a:cxn>
                <a:cxn ang="0">
                  <a:pos x="192" y="1"/>
                </a:cxn>
                <a:cxn ang="0">
                  <a:pos x="192" y="1"/>
                </a:cxn>
              </a:cxnLst>
              <a:rect l="0" t="0" r="r" b="b"/>
              <a:pathLst>
                <a:path w="199" h="190">
                  <a:moveTo>
                    <a:pt x="192" y="1"/>
                  </a:moveTo>
                  <a:lnTo>
                    <a:pt x="192" y="1"/>
                  </a:lnTo>
                  <a:lnTo>
                    <a:pt x="180" y="11"/>
                  </a:lnTo>
                  <a:lnTo>
                    <a:pt x="167" y="21"/>
                  </a:lnTo>
                  <a:lnTo>
                    <a:pt x="144" y="43"/>
                  </a:lnTo>
                  <a:lnTo>
                    <a:pt x="123" y="66"/>
                  </a:lnTo>
                  <a:lnTo>
                    <a:pt x="110" y="77"/>
                  </a:lnTo>
                  <a:lnTo>
                    <a:pt x="99" y="87"/>
                  </a:lnTo>
                  <a:lnTo>
                    <a:pt x="99" y="87"/>
                  </a:lnTo>
                  <a:lnTo>
                    <a:pt x="73" y="110"/>
                  </a:lnTo>
                  <a:lnTo>
                    <a:pt x="48" y="133"/>
                  </a:lnTo>
                  <a:lnTo>
                    <a:pt x="1" y="181"/>
                  </a:lnTo>
                  <a:lnTo>
                    <a:pt x="1" y="181"/>
                  </a:lnTo>
                  <a:lnTo>
                    <a:pt x="0" y="184"/>
                  </a:lnTo>
                  <a:lnTo>
                    <a:pt x="0" y="187"/>
                  </a:lnTo>
                  <a:lnTo>
                    <a:pt x="2" y="189"/>
                  </a:lnTo>
                  <a:lnTo>
                    <a:pt x="5" y="190"/>
                  </a:lnTo>
                  <a:lnTo>
                    <a:pt x="9" y="190"/>
                  </a:lnTo>
                  <a:lnTo>
                    <a:pt x="9" y="190"/>
                  </a:lnTo>
                  <a:lnTo>
                    <a:pt x="12" y="189"/>
                  </a:lnTo>
                  <a:lnTo>
                    <a:pt x="13" y="188"/>
                  </a:lnTo>
                  <a:lnTo>
                    <a:pt x="14" y="185"/>
                  </a:lnTo>
                  <a:lnTo>
                    <a:pt x="13" y="183"/>
                  </a:lnTo>
                  <a:lnTo>
                    <a:pt x="13" y="183"/>
                  </a:lnTo>
                  <a:lnTo>
                    <a:pt x="56" y="141"/>
                  </a:lnTo>
                  <a:lnTo>
                    <a:pt x="99" y="100"/>
                  </a:lnTo>
                  <a:lnTo>
                    <a:pt x="99" y="100"/>
                  </a:lnTo>
                  <a:lnTo>
                    <a:pt x="123" y="77"/>
                  </a:lnTo>
                  <a:lnTo>
                    <a:pt x="147" y="53"/>
                  </a:lnTo>
                  <a:lnTo>
                    <a:pt x="171" y="30"/>
                  </a:lnTo>
                  <a:lnTo>
                    <a:pt x="184" y="19"/>
                  </a:lnTo>
                  <a:lnTo>
                    <a:pt x="197" y="9"/>
                  </a:lnTo>
                  <a:lnTo>
                    <a:pt x="197" y="9"/>
                  </a:lnTo>
                  <a:lnTo>
                    <a:pt x="198" y="7"/>
                  </a:lnTo>
                  <a:lnTo>
                    <a:pt x="199" y="6"/>
                  </a:lnTo>
                  <a:lnTo>
                    <a:pt x="198" y="2"/>
                  </a:lnTo>
                  <a:lnTo>
                    <a:pt x="197" y="1"/>
                  </a:lnTo>
                  <a:lnTo>
                    <a:pt x="195" y="0"/>
                  </a:lnTo>
                  <a:lnTo>
                    <a:pt x="194" y="0"/>
                  </a:lnTo>
                  <a:lnTo>
                    <a:pt x="192" y="1"/>
                  </a:lnTo>
                  <a:lnTo>
                    <a:pt x="19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609">
              <a:extLst>
                <a:ext uri="{FF2B5EF4-FFF2-40B4-BE49-F238E27FC236}">
                  <a16:creationId xmlns:a16="http://schemas.microsoft.com/office/drawing/2014/main" id="{4CEA8FA8-09BB-D493-E748-66BF50D2C785}"/>
                </a:ext>
              </a:extLst>
            </p:cNvPr>
            <p:cNvSpPr/>
            <p:nvPr/>
          </p:nvSpPr>
          <p:spPr bwMode="auto">
            <a:xfrm>
              <a:off x="2170113" y="4137025"/>
              <a:ext cx="147638" cy="149225"/>
            </a:xfrm>
            <a:custGeom>
              <a:avLst/>
              <a:gdLst/>
              <a:ahLst/>
              <a:cxnLst>
                <a:cxn ang="0">
                  <a:pos x="272" y="1"/>
                </a:cxn>
                <a:cxn ang="0">
                  <a:pos x="272" y="1"/>
                </a:cxn>
                <a:cxn ang="0">
                  <a:pos x="257" y="19"/>
                </a:cxn>
                <a:cxn ang="0">
                  <a:pos x="242" y="38"/>
                </a:cxn>
                <a:cxn ang="0">
                  <a:pos x="228" y="56"/>
                </a:cxn>
                <a:cxn ang="0">
                  <a:pos x="212" y="74"/>
                </a:cxn>
                <a:cxn ang="0">
                  <a:pos x="212" y="74"/>
                </a:cxn>
                <a:cxn ang="0">
                  <a:pos x="196" y="90"/>
                </a:cxn>
                <a:cxn ang="0">
                  <a:pos x="179" y="106"/>
                </a:cxn>
                <a:cxn ang="0">
                  <a:pos x="145" y="139"/>
                </a:cxn>
                <a:cxn ang="0">
                  <a:pos x="145" y="139"/>
                </a:cxn>
                <a:cxn ang="0">
                  <a:pos x="77" y="203"/>
                </a:cxn>
                <a:cxn ang="0">
                  <a:pos x="8" y="267"/>
                </a:cxn>
                <a:cxn ang="0">
                  <a:pos x="8" y="267"/>
                </a:cxn>
                <a:cxn ang="0">
                  <a:pos x="7" y="268"/>
                </a:cxn>
                <a:cxn ang="0">
                  <a:pos x="7" y="268"/>
                </a:cxn>
                <a:cxn ang="0">
                  <a:pos x="2" y="272"/>
                </a:cxn>
                <a:cxn ang="0">
                  <a:pos x="2" y="272"/>
                </a:cxn>
                <a:cxn ang="0">
                  <a:pos x="1" y="273"/>
                </a:cxn>
                <a:cxn ang="0">
                  <a:pos x="0" y="275"/>
                </a:cxn>
                <a:cxn ang="0">
                  <a:pos x="1" y="277"/>
                </a:cxn>
                <a:cxn ang="0">
                  <a:pos x="3" y="279"/>
                </a:cxn>
                <a:cxn ang="0">
                  <a:pos x="7" y="280"/>
                </a:cxn>
                <a:cxn ang="0">
                  <a:pos x="7" y="280"/>
                </a:cxn>
                <a:cxn ang="0">
                  <a:pos x="10" y="279"/>
                </a:cxn>
                <a:cxn ang="0">
                  <a:pos x="12" y="278"/>
                </a:cxn>
                <a:cxn ang="0">
                  <a:pos x="14" y="274"/>
                </a:cxn>
                <a:cxn ang="0">
                  <a:pos x="14" y="274"/>
                </a:cxn>
                <a:cxn ang="0">
                  <a:pos x="84" y="210"/>
                </a:cxn>
                <a:cxn ang="0">
                  <a:pos x="118" y="178"/>
                </a:cxn>
                <a:cxn ang="0">
                  <a:pos x="152" y="145"/>
                </a:cxn>
                <a:cxn ang="0">
                  <a:pos x="152" y="145"/>
                </a:cxn>
                <a:cxn ang="0">
                  <a:pos x="185" y="113"/>
                </a:cxn>
                <a:cxn ang="0">
                  <a:pos x="218" y="80"/>
                </a:cxn>
                <a:cxn ang="0">
                  <a:pos x="218" y="80"/>
                </a:cxn>
                <a:cxn ang="0">
                  <a:pos x="234" y="62"/>
                </a:cxn>
                <a:cxn ang="0">
                  <a:pos x="249" y="45"/>
                </a:cxn>
                <a:cxn ang="0">
                  <a:pos x="264" y="26"/>
                </a:cxn>
                <a:cxn ang="0">
                  <a:pos x="279" y="9"/>
                </a:cxn>
                <a:cxn ang="0">
                  <a:pos x="279" y="9"/>
                </a:cxn>
                <a:cxn ang="0">
                  <a:pos x="280" y="7"/>
                </a:cxn>
                <a:cxn ang="0">
                  <a:pos x="280" y="5"/>
                </a:cxn>
                <a:cxn ang="0">
                  <a:pos x="280" y="3"/>
                </a:cxn>
                <a:cxn ang="0">
                  <a:pos x="279" y="1"/>
                </a:cxn>
                <a:cxn ang="0">
                  <a:pos x="277" y="0"/>
                </a:cxn>
                <a:cxn ang="0">
                  <a:pos x="276" y="0"/>
                </a:cxn>
                <a:cxn ang="0">
                  <a:pos x="274" y="0"/>
                </a:cxn>
                <a:cxn ang="0">
                  <a:pos x="272" y="1"/>
                </a:cxn>
                <a:cxn ang="0">
                  <a:pos x="272" y="1"/>
                </a:cxn>
              </a:cxnLst>
              <a:rect l="0" t="0" r="r" b="b"/>
              <a:pathLst>
                <a:path w="280" h="280">
                  <a:moveTo>
                    <a:pt x="272" y="1"/>
                  </a:moveTo>
                  <a:lnTo>
                    <a:pt x="272" y="1"/>
                  </a:lnTo>
                  <a:lnTo>
                    <a:pt x="257" y="19"/>
                  </a:lnTo>
                  <a:lnTo>
                    <a:pt x="242" y="38"/>
                  </a:lnTo>
                  <a:lnTo>
                    <a:pt x="228" y="56"/>
                  </a:lnTo>
                  <a:lnTo>
                    <a:pt x="212" y="74"/>
                  </a:lnTo>
                  <a:lnTo>
                    <a:pt x="212" y="74"/>
                  </a:lnTo>
                  <a:lnTo>
                    <a:pt x="196" y="90"/>
                  </a:lnTo>
                  <a:lnTo>
                    <a:pt x="179" y="106"/>
                  </a:lnTo>
                  <a:lnTo>
                    <a:pt x="145" y="139"/>
                  </a:lnTo>
                  <a:lnTo>
                    <a:pt x="145" y="139"/>
                  </a:lnTo>
                  <a:lnTo>
                    <a:pt x="77" y="203"/>
                  </a:lnTo>
                  <a:lnTo>
                    <a:pt x="8" y="267"/>
                  </a:lnTo>
                  <a:lnTo>
                    <a:pt x="8" y="267"/>
                  </a:lnTo>
                  <a:lnTo>
                    <a:pt x="7" y="268"/>
                  </a:lnTo>
                  <a:lnTo>
                    <a:pt x="7" y="268"/>
                  </a:lnTo>
                  <a:lnTo>
                    <a:pt x="2" y="272"/>
                  </a:lnTo>
                  <a:lnTo>
                    <a:pt x="2" y="272"/>
                  </a:lnTo>
                  <a:lnTo>
                    <a:pt x="1" y="273"/>
                  </a:lnTo>
                  <a:lnTo>
                    <a:pt x="0" y="275"/>
                  </a:lnTo>
                  <a:lnTo>
                    <a:pt x="1" y="277"/>
                  </a:lnTo>
                  <a:lnTo>
                    <a:pt x="3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10" y="279"/>
                  </a:lnTo>
                  <a:lnTo>
                    <a:pt x="12" y="278"/>
                  </a:lnTo>
                  <a:lnTo>
                    <a:pt x="14" y="274"/>
                  </a:lnTo>
                  <a:lnTo>
                    <a:pt x="14" y="274"/>
                  </a:lnTo>
                  <a:lnTo>
                    <a:pt x="84" y="210"/>
                  </a:lnTo>
                  <a:lnTo>
                    <a:pt x="118" y="178"/>
                  </a:lnTo>
                  <a:lnTo>
                    <a:pt x="152" y="145"/>
                  </a:lnTo>
                  <a:lnTo>
                    <a:pt x="152" y="145"/>
                  </a:lnTo>
                  <a:lnTo>
                    <a:pt x="185" y="113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34" y="62"/>
                  </a:lnTo>
                  <a:lnTo>
                    <a:pt x="249" y="45"/>
                  </a:lnTo>
                  <a:lnTo>
                    <a:pt x="264" y="26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80" y="7"/>
                  </a:lnTo>
                  <a:lnTo>
                    <a:pt x="280" y="5"/>
                  </a:lnTo>
                  <a:lnTo>
                    <a:pt x="280" y="3"/>
                  </a:lnTo>
                  <a:lnTo>
                    <a:pt x="279" y="1"/>
                  </a:lnTo>
                  <a:lnTo>
                    <a:pt x="277" y="0"/>
                  </a:lnTo>
                  <a:lnTo>
                    <a:pt x="276" y="0"/>
                  </a:lnTo>
                  <a:lnTo>
                    <a:pt x="274" y="0"/>
                  </a:lnTo>
                  <a:lnTo>
                    <a:pt x="272" y="1"/>
                  </a:lnTo>
                  <a:lnTo>
                    <a:pt x="27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610">
              <a:extLst>
                <a:ext uri="{FF2B5EF4-FFF2-40B4-BE49-F238E27FC236}">
                  <a16:creationId xmlns:a16="http://schemas.microsoft.com/office/drawing/2014/main" id="{1782FA37-C316-AE3C-CE0C-5C64E91CDFA1}"/>
                </a:ext>
              </a:extLst>
            </p:cNvPr>
            <p:cNvSpPr/>
            <p:nvPr/>
          </p:nvSpPr>
          <p:spPr bwMode="auto">
            <a:xfrm>
              <a:off x="2198688" y="4140200"/>
              <a:ext cx="157163" cy="176213"/>
            </a:xfrm>
            <a:custGeom>
              <a:avLst/>
              <a:gdLst/>
              <a:ahLst/>
              <a:cxnLst>
                <a:cxn ang="0">
                  <a:pos x="290" y="1"/>
                </a:cxn>
                <a:cxn ang="0">
                  <a:pos x="290" y="1"/>
                </a:cxn>
                <a:cxn ang="0">
                  <a:pos x="199" y="101"/>
                </a:cxn>
                <a:cxn ang="0">
                  <a:pos x="154" y="149"/>
                </a:cxn>
                <a:cxn ang="0">
                  <a:pos x="107" y="199"/>
                </a:cxn>
                <a:cxn ang="0">
                  <a:pos x="107" y="199"/>
                </a:cxn>
                <a:cxn ang="0">
                  <a:pos x="88" y="220"/>
                </a:cxn>
                <a:cxn ang="0">
                  <a:pos x="69" y="240"/>
                </a:cxn>
                <a:cxn ang="0">
                  <a:pos x="51" y="262"/>
                </a:cxn>
                <a:cxn ang="0">
                  <a:pos x="31" y="284"/>
                </a:cxn>
                <a:cxn ang="0">
                  <a:pos x="31" y="284"/>
                </a:cxn>
                <a:cxn ang="0">
                  <a:pos x="13" y="302"/>
                </a:cxn>
                <a:cxn ang="0">
                  <a:pos x="5" y="314"/>
                </a:cxn>
                <a:cxn ang="0">
                  <a:pos x="2" y="319"/>
                </a:cxn>
                <a:cxn ang="0">
                  <a:pos x="0" y="325"/>
                </a:cxn>
                <a:cxn ang="0">
                  <a:pos x="0" y="325"/>
                </a:cxn>
                <a:cxn ang="0">
                  <a:pos x="0" y="327"/>
                </a:cxn>
                <a:cxn ang="0">
                  <a:pos x="1" y="329"/>
                </a:cxn>
                <a:cxn ang="0">
                  <a:pos x="1" y="329"/>
                </a:cxn>
                <a:cxn ang="0">
                  <a:pos x="1" y="330"/>
                </a:cxn>
                <a:cxn ang="0">
                  <a:pos x="1" y="330"/>
                </a:cxn>
                <a:cxn ang="0">
                  <a:pos x="3" y="331"/>
                </a:cxn>
                <a:cxn ang="0">
                  <a:pos x="5" y="331"/>
                </a:cxn>
                <a:cxn ang="0">
                  <a:pos x="6" y="330"/>
                </a:cxn>
                <a:cxn ang="0">
                  <a:pos x="8" y="329"/>
                </a:cxn>
                <a:cxn ang="0">
                  <a:pos x="9" y="328"/>
                </a:cxn>
                <a:cxn ang="0">
                  <a:pos x="9" y="326"/>
                </a:cxn>
                <a:cxn ang="0">
                  <a:pos x="9" y="325"/>
                </a:cxn>
                <a:cxn ang="0">
                  <a:pos x="8" y="323"/>
                </a:cxn>
                <a:cxn ang="0">
                  <a:pos x="8" y="323"/>
                </a:cxn>
                <a:cxn ang="0">
                  <a:pos x="9" y="323"/>
                </a:cxn>
                <a:cxn ang="0">
                  <a:pos x="11" y="322"/>
                </a:cxn>
                <a:cxn ang="0">
                  <a:pos x="18" y="316"/>
                </a:cxn>
                <a:cxn ang="0">
                  <a:pos x="27" y="302"/>
                </a:cxn>
                <a:cxn ang="0">
                  <a:pos x="27" y="302"/>
                </a:cxn>
                <a:cxn ang="0">
                  <a:pos x="47" y="281"/>
                </a:cxn>
                <a:cxn ang="0">
                  <a:pos x="47" y="281"/>
                </a:cxn>
                <a:cxn ang="0">
                  <a:pos x="65" y="258"/>
                </a:cxn>
                <a:cxn ang="0">
                  <a:pos x="85" y="236"/>
                </a:cxn>
                <a:cxn ang="0">
                  <a:pos x="126" y="193"/>
                </a:cxn>
                <a:cxn ang="0">
                  <a:pos x="126" y="193"/>
                </a:cxn>
                <a:cxn ang="0">
                  <a:pos x="169" y="147"/>
                </a:cxn>
                <a:cxn ang="0">
                  <a:pos x="213" y="101"/>
                </a:cxn>
                <a:cxn ang="0">
                  <a:pos x="298" y="7"/>
                </a:cxn>
                <a:cxn ang="0">
                  <a:pos x="298" y="7"/>
                </a:cxn>
                <a:cxn ang="0">
                  <a:pos x="299" y="6"/>
                </a:cxn>
                <a:cxn ang="0">
                  <a:pos x="299" y="4"/>
                </a:cxn>
                <a:cxn ang="0">
                  <a:pos x="298" y="2"/>
                </a:cxn>
                <a:cxn ang="0">
                  <a:pos x="297" y="1"/>
                </a:cxn>
                <a:cxn ang="0">
                  <a:pos x="295" y="0"/>
                </a:cxn>
                <a:cxn ang="0">
                  <a:pos x="293" y="0"/>
                </a:cxn>
                <a:cxn ang="0">
                  <a:pos x="292" y="0"/>
                </a:cxn>
                <a:cxn ang="0">
                  <a:pos x="290" y="1"/>
                </a:cxn>
                <a:cxn ang="0">
                  <a:pos x="290" y="1"/>
                </a:cxn>
              </a:cxnLst>
              <a:rect l="0" t="0" r="r" b="b"/>
              <a:pathLst>
                <a:path w="299" h="331">
                  <a:moveTo>
                    <a:pt x="290" y="1"/>
                  </a:moveTo>
                  <a:lnTo>
                    <a:pt x="290" y="1"/>
                  </a:lnTo>
                  <a:lnTo>
                    <a:pt x="199" y="101"/>
                  </a:lnTo>
                  <a:lnTo>
                    <a:pt x="154" y="149"/>
                  </a:lnTo>
                  <a:lnTo>
                    <a:pt x="107" y="199"/>
                  </a:lnTo>
                  <a:lnTo>
                    <a:pt x="107" y="199"/>
                  </a:lnTo>
                  <a:lnTo>
                    <a:pt x="88" y="220"/>
                  </a:lnTo>
                  <a:lnTo>
                    <a:pt x="69" y="240"/>
                  </a:lnTo>
                  <a:lnTo>
                    <a:pt x="51" y="262"/>
                  </a:lnTo>
                  <a:lnTo>
                    <a:pt x="31" y="284"/>
                  </a:lnTo>
                  <a:lnTo>
                    <a:pt x="31" y="284"/>
                  </a:lnTo>
                  <a:lnTo>
                    <a:pt x="13" y="302"/>
                  </a:lnTo>
                  <a:lnTo>
                    <a:pt x="5" y="314"/>
                  </a:lnTo>
                  <a:lnTo>
                    <a:pt x="2" y="319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7"/>
                  </a:lnTo>
                  <a:lnTo>
                    <a:pt x="1" y="329"/>
                  </a:lnTo>
                  <a:lnTo>
                    <a:pt x="1" y="329"/>
                  </a:lnTo>
                  <a:lnTo>
                    <a:pt x="1" y="330"/>
                  </a:lnTo>
                  <a:lnTo>
                    <a:pt x="1" y="330"/>
                  </a:lnTo>
                  <a:lnTo>
                    <a:pt x="3" y="331"/>
                  </a:lnTo>
                  <a:lnTo>
                    <a:pt x="5" y="331"/>
                  </a:lnTo>
                  <a:lnTo>
                    <a:pt x="6" y="330"/>
                  </a:lnTo>
                  <a:lnTo>
                    <a:pt x="8" y="329"/>
                  </a:lnTo>
                  <a:lnTo>
                    <a:pt x="9" y="328"/>
                  </a:lnTo>
                  <a:lnTo>
                    <a:pt x="9" y="326"/>
                  </a:lnTo>
                  <a:lnTo>
                    <a:pt x="9" y="325"/>
                  </a:lnTo>
                  <a:lnTo>
                    <a:pt x="8" y="323"/>
                  </a:lnTo>
                  <a:lnTo>
                    <a:pt x="8" y="323"/>
                  </a:lnTo>
                  <a:lnTo>
                    <a:pt x="9" y="323"/>
                  </a:lnTo>
                  <a:lnTo>
                    <a:pt x="11" y="322"/>
                  </a:lnTo>
                  <a:lnTo>
                    <a:pt x="18" y="316"/>
                  </a:lnTo>
                  <a:lnTo>
                    <a:pt x="27" y="302"/>
                  </a:lnTo>
                  <a:lnTo>
                    <a:pt x="27" y="302"/>
                  </a:lnTo>
                  <a:lnTo>
                    <a:pt x="47" y="281"/>
                  </a:lnTo>
                  <a:lnTo>
                    <a:pt x="47" y="281"/>
                  </a:lnTo>
                  <a:lnTo>
                    <a:pt x="65" y="258"/>
                  </a:lnTo>
                  <a:lnTo>
                    <a:pt x="85" y="236"/>
                  </a:lnTo>
                  <a:lnTo>
                    <a:pt x="126" y="193"/>
                  </a:lnTo>
                  <a:lnTo>
                    <a:pt x="126" y="193"/>
                  </a:lnTo>
                  <a:lnTo>
                    <a:pt x="169" y="147"/>
                  </a:lnTo>
                  <a:lnTo>
                    <a:pt x="213" y="101"/>
                  </a:lnTo>
                  <a:lnTo>
                    <a:pt x="298" y="7"/>
                  </a:lnTo>
                  <a:lnTo>
                    <a:pt x="298" y="7"/>
                  </a:lnTo>
                  <a:lnTo>
                    <a:pt x="299" y="6"/>
                  </a:lnTo>
                  <a:lnTo>
                    <a:pt x="299" y="4"/>
                  </a:lnTo>
                  <a:lnTo>
                    <a:pt x="298" y="2"/>
                  </a:lnTo>
                  <a:lnTo>
                    <a:pt x="297" y="1"/>
                  </a:lnTo>
                  <a:lnTo>
                    <a:pt x="295" y="0"/>
                  </a:lnTo>
                  <a:lnTo>
                    <a:pt x="293" y="0"/>
                  </a:lnTo>
                  <a:lnTo>
                    <a:pt x="292" y="0"/>
                  </a:lnTo>
                  <a:lnTo>
                    <a:pt x="290" y="1"/>
                  </a:lnTo>
                  <a:lnTo>
                    <a:pt x="29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611">
              <a:extLst>
                <a:ext uri="{FF2B5EF4-FFF2-40B4-BE49-F238E27FC236}">
                  <a16:creationId xmlns:a16="http://schemas.microsoft.com/office/drawing/2014/main" id="{13D76512-57BD-8785-27EA-EC58BEDC435F}"/>
                </a:ext>
              </a:extLst>
            </p:cNvPr>
            <p:cNvSpPr/>
            <p:nvPr/>
          </p:nvSpPr>
          <p:spPr bwMode="auto">
            <a:xfrm>
              <a:off x="2165351" y="4157663"/>
              <a:ext cx="220663" cy="220663"/>
            </a:xfrm>
            <a:custGeom>
              <a:avLst/>
              <a:gdLst/>
              <a:ahLst/>
              <a:cxnLst>
                <a:cxn ang="0">
                  <a:pos x="410" y="0"/>
                </a:cxn>
                <a:cxn ang="0">
                  <a:pos x="386" y="17"/>
                </a:cxn>
                <a:cxn ang="0">
                  <a:pos x="365" y="40"/>
                </a:cxn>
                <a:cxn ang="0">
                  <a:pos x="336" y="76"/>
                </a:cxn>
                <a:cxn ang="0">
                  <a:pos x="325" y="87"/>
                </a:cxn>
                <a:cxn ang="0">
                  <a:pos x="299" y="115"/>
                </a:cxn>
                <a:cxn ang="0">
                  <a:pos x="240" y="167"/>
                </a:cxn>
                <a:cxn ang="0">
                  <a:pos x="212" y="194"/>
                </a:cxn>
                <a:cxn ang="0">
                  <a:pos x="153" y="253"/>
                </a:cxn>
                <a:cxn ang="0">
                  <a:pos x="95" y="312"/>
                </a:cxn>
                <a:cxn ang="0">
                  <a:pos x="42" y="363"/>
                </a:cxn>
                <a:cxn ang="0">
                  <a:pos x="20" y="385"/>
                </a:cxn>
                <a:cxn ang="0">
                  <a:pos x="5" y="402"/>
                </a:cxn>
                <a:cxn ang="0">
                  <a:pos x="1" y="410"/>
                </a:cxn>
                <a:cxn ang="0">
                  <a:pos x="1" y="414"/>
                </a:cxn>
                <a:cxn ang="0">
                  <a:pos x="5" y="417"/>
                </a:cxn>
                <a:cxn ang="0">
                  <a:pos x="10" y="416"/>
                </a:cxn>
                <a:cxn ang="0">
                  <a:pos x="17" y="413"/>
                </a:cxn>
                <a:cxn ang="0">
                  <a:pos x="19" y="409"/>
                </a:cxn>
                <a:cxn ang="0">
                  <a:pos x="19" y="406"/>
                </a:cxn>
                <a:cxn ang="0">
                  <a:pos x="17" y="403"/>
                </a:cxn>
                <a:cxn ang="0">
                  <a:pos x="32" y="386"/>
                </a:cxn>
                <a:cxn ang="0">
                  <a:pos x="49" y="369"/>
                </a:cxn>
                <a:cxn ang="0">
                  <a:pos x="101" y="318"/>
                </a:cxn>
                <a:cxn ang="0">
                  <a:pos x="185" y="235"/>
                </a:cxn>
                <a:cxn ang="0">
                  <a:pos x="212" y="206"/>
                </a:cxn>
                <a:cxn ang="0">
                  <a:pos x="239" y="180"/>
                </a:cxn>
                <a:cxn ang="0">
                  <a:pos x="293" y="131"/>
                </a:cxn>
                <a:cxn ang="0">
                  <a:pos x="321" y="106"/>
                </a:cxn>
                <a:cxn ang="0">
                  <a:pos x="368" y="54"/>
                </a:cxn>
                <a:cxn ang="0">
                  <a:pos x="378" y="41"/>
                </a:cxn>
                <a:cxn ang="0">
                  <a:pos x="395" y="22"/>
                </a:cxn>
                <a:cxn ang="0">
                  <a:pos x="408" y="12"/>
                </a:cxn>
                <a:cxn ang="0">
                  <a:pos x="415" y="8"/>
                </a:cxn>
                <a:cxn ang="0">
                  <a:pos x="417" y="6"/>
                </a:cxn>
                <a:cxn ang="0">
                  <a:pos x="416" y="2"/>
                </a:cxn>
                <a:cxn ang="0">
                  <a:pos x="412" y="0"/>
                </a:cxn>
                <a:cxn ang="0">
                  <a:pos x="410" y="0"/>
                </a:cxn>
              </a:cxnLst>
              <a:rect l="0" t="0" r="r" b="b"/>
              <a:pathLst>
                <a:path w="417" h="417">
                  <a:moveTo>
                    <a:pt x="410" y="0"/>
                  </a:moveTo>
                  <a:lnTo>
                    <a:pt x="410" y="0"/>
                  </a:lnTo>
                  <a:lnTo>
                    <a:pt x="398" y="8"/>
                  </a:lnTo>
                  <a:lnTo>
                    <a:pt x="386" y="17"/>
                  </a:lnTo>
                  <a:lnTo>
                    <a:pt x="375" y="27"/>
                  </a:lnTo>
                  <a:lnTo>
                    <a:pt x="365" y="40"/>
                  </a:lnTo>
                  <a:lnTo>
                    <a:pt x="345" y="65"/>
                  </a:lnTo>
                  <a:lnTo>
                    <a:pt x="336" y="76"/>
                  </a:lnTo>
                  <a:lnTo>
                    <a:pt x="325" y="87"/>
                  </a:lnTo>
                  <a:lnTo>
                    <a:pt x="325" y="87"/>
                  </a:lnTo>
                  <a:lnTo>
                    <a:pt x="312" y="102"/>
                  </a:lnTo>
                  <a:lnTo>
                    <a:pt x="299" y="115"/>
                  </a:lnTo>
                  <a:lnTo>
                    <a:pt x="270" y="141"/>
                  </a:lnTo>
                  <a:lnTo>
                    <a:pt x="240" y="167"/>
                  </a:lnTo>
                  <a:lnTo>
                    <a:pt x="212" y="194"/>
                  </a:lnTo>
                  <a:lnTo>
                    <a:pt x="212" y="194"/>
                  </a:lnTo>
                  <a:lnTo>
                    <a:pt x="182" y="223"/>
                  </a:lnTo>
                  <a:lnTo>
                    <a:pt x="153" y="253"/>
                  </a:lnTo>
                  <a:lnTo>
                    <a:pt x="124" y="282"/>
                  </a:lnTo>
                  <a:lnTo>
                    <a:pt x="95" y="312"/>
                  </a:lnTo>
                  <a:lnTo>
                    <a:pt x="95" y="312"/>
                  </a:lnTo>
                  <a:lnTo>
                    <a:pt x="42" y="363"/>
                  </a:lnTo>
                  <a:lnTo>
                    <a:pt x="42" y="363"/>
                  </a:lnTo>
                  <a:lnTo>
                    <a:pt x="20" y="385"/>
                  </a:lnTo>
                  <a:lnTo>
                    <a:pt x="9" y="396"/>
                  </a:lnTo>
                  <a:lnTo>
                    <a:pt x="5" y="402"/>
                  </a:lnTo>
                  <a:lnTo>
                    <a:pt x="1" y="410"/>
                  </a:lnTo>
                  <a:lnTo>
                    <a:pt x="1" y="410"/>
                  </a:lnTo>
                  <a:lnTo>
                    <a:pt x="0" y="412"/>
                  </a:lnTo>
                  <a:lnTo>
                    <a:pt x="1" y="414"/>
                  </a:lnTo>
                  <a:lnTo>
                    <a:pt x="2" y="416"/>
                  </a:lnTo>
                  <a:lnTo>
                    <a:pt x="5" y="417"/>
                  </a:lnTo>
                  <a:lnTo>
                    <a:pt x="5" y="417"/>
                  </a:lnTo>
                  <a:lnTo>
                    <a:pt x="10" y="416"/>
                  </a:lnTo>
                  <a:lnTo>
                    <a:pt x="14" y="415"/>
                  </a:lnTo>
                  <a:lnTo>
                    <a:pt x="17" y="413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20" y="407"/>
                  </a:lnTo>
                  <a:lnTo>
                    <a:pt x="19" y="406"/>
                  </a:lnTo>
                  <a:lnTo>
                    <a:pt x="17" y="403"/>
                  </a:lnTo>
                  <a:lnTo>
                    <a:pt x="17" y="403"/>
                  </a:lnTo>
                  <a:lnTo>
                    <a:pt x="24" y="394"/>
                  </a:lnTo>
                  <a:lnTo>
                    <a:pt x="32" y="386"/>
                  </a:lnTo>
                  <a:lnTo>
                    <a:pt x="49" y="369"/>
                  </a:lnTo>
                  <a:lnTo>
                    <a:pt x="49" y="369"/>
                  </a:lnTo>
                  <a:lnTo>
                    <a:pt x="101" y="318"/>
                  </a:lnTo>
                  <a:lnTo>
                    <a:pt x="101" y="318"/>
                  </a:lnTo>
                  <a:lnTo>
                    <a:pt x="158" y="263"/>
                  </a:lnTo>
                  <a:lnTo>
                    <a:pt x="185" y="235"/>
                  </a:lnTo>
                  <a:lnTo>
                    <a:pt x="212" y="206"/>
                  </a:lnTo>
                  <a:lnTo>
                    <a:pt x="212" y="206"/>
                  </a:lnTo>
                  <a:lnTo>
                    <a:pt x="225" y="193"/>
                  </a:lnTo>
                  <a:lnTo>
                    <a:pt x="239" y="180"/>
                  </a:lnTo>
                  <a:lnTo>
                    <a:pt x="266" y="156"/>
                  </a:lnTo>
                  <a:lnTo>
                    <a:pt x="293" y="131"/>
                  </a:lnTo>
                  <a:lnTo>
                    <a:pt x="321" y="106"/>
                  </a:lnTo>
                  <a:lnTo>
                    <a:pt x="321" y="106"/>
                  </a:lnTo>
                  <a:lnTo>
                    <a:pt x="345" y="80"/>
                  </a:lnTo>
                  <a:lnTo>
                    <a:pt x="368" y="54"/>
                  </a:lnTo>
                  <a:lnTo>
                    <a:pt x="368" y="54"/>
                  </a:lnTo>
                  <a:lnTo>
                    <a:pt x="378" y="41"/>
                  </a:lnTo>
                  <a:lnTo>
                    <a:pt x="388" y="29"/>
                  </a:lnTo>
                  <a:lnTo>
                    <a:pt x="395" y="22"/>
                  </a:lnTo>
                  <a:lnTo>
                    <a:pt x="401" y="17"/>
                  </a:lnTo>
                  <a:lnTo>
                    <a:pt x="408" y="12"/>
                  </a:lnTo>
                  <a:lnTo>
                    <a:pt x="415" y="8"/>
                  </a:lnTo>
                  <a:lnTo>
                    <a:pt x="415" y="8"/>
                  </a:lnTo>
                  <a:lnTo>
                    <a:pt x="416" y="7"/>
                  </a:lnTo>
                  <a:lnTo>
                    <a:pt x="417" y="6"/>
                  </a:lnTo>
                  <a:lnTo>
                    <a:pt x="417" y="4"/>
                  </a:lnTo>
                  <a:lnTo>
                    <a:pt x="416" y="2"/>
                  </a:lnTo>
                  <a:lnTo>
                    <a:pt x="414" y="0"/>
                  </a:lnTo>
                  <a:lnTo>
                    <a:pt x="412" y="0"/>
                  </a:lnTo>
                  <a:lnTo>
                    <a:pt x="410" y="0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612">
              <a:extLst>
                <a:ext uri="{FF2B5EF4-FFF2-40B4-BE49-F238E27FC236}">
                  <a16:creationId xmlns:a16="http://schemas.microsoft.com/office/drawing/2014/main" id="{4FEFF2A7-E64C-B853-1ED5-4FEA10618341}"/>
                </a:ext>
              </a:extLst>
            </p:cNvPr>
            <p:cNvSpPr/>
            <p:nvPr/>
          </p:nvSpPr>
          <p:spPr bwMode="auto">
            <a:xfrm>
              <a:off x="2181226" y="4264025"/>
              <a:ext cx="142875" cy="131763"/>
            </a:xfrm>
            <a:custGeom>
              <a:avLst/>
              <a:gdLst/>
              <a:ahLst/>
              <a:cxnLst>
                <a:cxn ang="0">
                  <a:pos x="262" y="0"/>
                </a:cxn>
                <a:cxn ang="0">
                  <a:pos x="262" y="0"/>
                </a:cxn>
                <a:cxn ang="0">
                  <a:pos x="255" y="5"/>
                </a:cxn>
                <a:cxn ang="0">
                  <a:pos x="248" y="10"/>
                </a:cxn>
                <a:cxn ang="0">
                  <a:pos x="234" y="23"/>
                </a:cxn>
                <a:cxn ang="0">
                  <a:pos x="210" y="49"/>
                </a:cxn>
                <a:cxn ang="0">
                  <a:pos x="210" y="49"/>
                </a:cxn>
                <a:cxn ang="0">
                  <a:pos x="193" y="65"/>
                </a:cxn>
                <a:cxn ang="0">
                  <a:pos x="178" y="83"/>
                </a:cxn>
                <a:cxn ang="0">
                  <a:pos x="162" y="99"/>
                </a:cxn>
                <a:cxn ang="0">
                  <a:pos x="147" y="116"/>
                </a:cxn>
                <a:cxn ang="0">
                  <a:pos x="147" y="116"/>
                </a:cxn>
                <a:cxn ang="0">
                  <a:pos x="112" y="150"/>
                </a:cxn>
                <a:cxn ang="0">
                  <a:pos x="76" y="182"/>
                </a:cxn>
                <a:cxn ang="0">
                  <a:pos x="39" y="212"/>
                </a:cxn>
                <a:cxn ang="0">
                  <a:pos x="2" y="242"/>
                </a:cxn>
                <a:cxn ang="0">
                  <a:pos x="2" y="242"/>
                </a:cxn>
                <a:cxn ang="0">
                  <a:pos x="1" y="244"/>
                </a:cxn>
                <a:cxn ang="0">
                  <a:pos x="0" y="245"/>
                </a:cxn>
                <a:cxn ang="0">
                  <a:pos x="1" y="249"/>
                </a:cxn>
                <a:cxn ang="0">
                  <a:pos x="2" y="250"/>
                </a:cxn>
                <a:cxn ang="0">
                  <a:pos x="3" y="251"/>
                </a:cxn>
                <a:cxn ang="0">
                  <a:pos x="5" y="251"/>
                </a:cxn>
                <a:cxn ang="0">
                  <a:pos x="7" y="250"/>
                </a:cxn>
                <a:cxn ang="0">
                  <a:pos x="7" y="250"/>
                </a:cxn>
                <a:cxn ang="0">
                  <a:pos x="11" y="248"/>
                </a:cxn>
                <a:cxn ang="0">
                  <a:pos x="17" y="246"/>
                </a:cxn>
                <a:cxn ang="0">
                  <a:pos x="21" y="244"/>
                </a:cxn>
                <a:cxn ang="0">
                  <a:pos x="26" y="241"/>
                </a:cxn>
                <a:cxn ang="0">
                  <a:pos x="26" y="241"/>
                </a:cxn>
                <a:cxn ang="0">
                  <a:pos x="27" y="240"/>
                </a:cxn>
                <a:cxn ang="0">
                  <a:pos x="28" y="238"/>
                </a:cxn>
                <a:cxn ang="0">
                  <a:pos x="28" y="235"/>
                </a:cxn>
                <a:cxn ang="0">
                  <a:pos x="27" y="234"/>
                </a:cxn>
                <a:cxn ang="0">
                  <a:pos x="27" y="234"/>
                </a:cxn>
                <a:cxn ang="0">
                  <a:pos x="57" y="211"/>
                </a:cxn>
                <a:cxn ang="0">
                  <a:pos x="86" y="186"/>
                </a:cxn>
                <a:cxn ang="0">
                  <a:pos x="114" y="161"/>
                </a:cxn>
                <a:cxn ang="0">
                  <a:pos x="142" y="135"/>
                </a:cxn>
                <a:cxn ang="0">
                  <a:pos x="142" y="135"/>
                </a:cxn>
                <a:cxn ang="0">
                  <a:pos x="174" y="101"/>
                </a:cxn>
                <a:cxn ang="0">
                  <a:pos x="206" y="67"/>
                </a:cxn>
                <a:cxn ang="0">
                  <a:pos x="206" y="67"/>
                </a:cxn>
                <a:cxn ang="0">
                  <a:pos x="220" y="51"/>
                </a:cxn>
                <a:cxn ang="0">
                  <a:pos x="234" y="35"/>
                </a:cxn>
                <a:cxn ang="0">
                  <a:pos x="250" y="21"/>
                </a:cxn>
                <a:cxn ang="0">
                  <a:pos x="258" y="14"/>
                </a:cxn>
                <a:cxn ang="0">
                  <a:pos x="268" y="8"/>
                </a:cxn>
                <a:cxn ang="0">
                  <a:pos x="268" y="8"/>
                </a:cxn>
                <a:cxn ang="0">
                  <a:pos x="270" y="7"/>
                </a:cxn>
                <a:cxn ang="0">
                  <a:pos x="270" y="5"/>
                </a:cxn>
                <a:cxn ang="0">
                  <a:pos x="270" y="4"/>
                </a:cxn>
                <a:cxn ang="0">
                  <a:pos x="270" y="2"/>
                </a:cxn>
                <a:cxn ang="0">
                  <a:pos x="268" y="1"/>
                </a:cxn>
                <a:cxn ang="0">
                  <a:pos x="267" y="0"/>
                </a:cxn>
                <a:cxn ang="0">
                  <a:pos x="264" y="0"/>
                </a:cxn>
                <a:cxn ang="0">
                  <a:pos x="262" y="0"/>
                </a:cxn>
                <a:cxn ang="0">
                  <a:pos x="262" y="0"/>
                </a:cxn>
              </a:cxnLst>
              <a:rect l="0" t="0" r="r" b="b"/>
              <a:pathLst>
                <a:path w="270" h="251">
                  <a:moveTo>
                    <a:pt x="262" y="0"/>
                  </a:moveTo>
                  <a:lnTo>
                    <a:pt x="262" y="0"/>
                  </a:lnTo>
                  <a:lnTo>
                    <a:pt x="255" y="5"/>
                  </a:lnTo>
                  <a:lnTo>
                    <a:pt x="248" y="10"/>
                  </a:lnTo>
                  <a:lnTo>
                    <a:pt x="234" y="23"/>
                  </a:lnTo>
                  <a:lnTo>
                    <a:pt x="210" y="49"/>
                  </a:lnTo>
                  <a:lnTo>
                    <a:pt x="210" y="49"/>
                  </a:lnTo>
                  <a:lnTo>
                    <a:pt x="193" y="65"/>
                  </a:lnTo>
                  <a:lnTo>
                    <a:pt x="178" y="83"/>
                  </a:lnTo>
                  <a:lnTo>
                    <a:pt x="162" y="99"/>
                  </a:lnTo>
                  <a:lnTo>
                    <a:pt x="147" y="116"/>
                  </a:lnTo>
                  <a:lnTo>
                    <a:pt x="147" y="116"/>
                  </a:lnTo>
                  <a:lnTo>
                    <a:pt x="112" y="150"/>
                  </a:lnTo>
                  <a:lnTo>
                    <a:pt x="76" y="182"/>
                  </a:lnTo>
                  <a:lnTo>
                    <a:pt x="39" y="21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1" y="244"/>
                  </a:lnTo>
                  <a:lnTo>
                    <a:pt x="0" y="245"/>
                  </a:lnTo>
                  <a:lnTo>
                    <a:pt x="1" y="249"/>
                  </a:lnTo>
                  <a:lnTo>
                    <a:pt x="2" y="250"/>
                  </a:lnTo>
                  <a:lnTo>
                    <a:pt x="3" y="251"/>
                  </a:lnTo>
                  <a:lnTo>
                    <a:pt x="5" y="251"/>
                  </a:lnTo>
                  <a:lnTo>
                    <a:pt x="7" y="250"/>
                  </a:lnTo>
                  <a:lnTo>
                    <a:pt x="7" y="250"/>
                  </a:lnTo>
                  <a:lnTo>
                    <a:pt x="11" y="248"/>
                  </a:lnTo>
                  <a:lnTo>
                    <a:pt x="17" y="246"/>
                  </a:lnTo>
                  <a:lnTo>
                    <a:pt x="21" y="244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7" y="240"/>
                  </a:lnTo>
                  <a:lnTo>
                    <a:pt x="28" y="238"/>
                  </a:lnTo>
                  <a:lnTo>
                    <a:pt x="28" y="235"/>
                  </a:lnTo>
                  <a:lnTo>
                    <a:pt x="27" y="234"/>
                  </a:lnTo>
                  <a:lnTo>
                    <a:pt x="27" y="234"/>
                  </a:lnTo>
                  <a:lnTo>
                    <a:pt x="57" y="211"/>
                  </a:lnTo>
                  <a:lnTo>
                    <a:pt x="86" y="186"/>
                  </a:lnTo>
                  <a:lnTo>
                    <a:pt x="114" y="161"/>
                  </a:lnTo>
                  <a:lnTo>
                    <a:pt x="142" y="135"/>
                  </a:lnTo>
                  <a:lnTo>
                    <a:pt x="142" y="135"/>
                  </a:lnTo>
                  <a:lnTo>
                    <a:pt x="174" y="101"/>
                  </a:lnTo>
                  <a:lnTo>
                    <a:pt x="206" y="67"/>
                  </a:lnTo>
                  <a:lnTo>
                    <a:pt x="206" y="67"/>
                  </a:lnTo>
                  <a:lnTo>
                    <a:pt x="220" y="51"/>
                  </a:lnTo>
                  <a:lnTo>
                    <a:pt x="234" y="35"/>
                  </a:lnTo>
                  <a:lnTo>
                    <a:pt x="250" y="21"/>
                  </a:lnTo>
                  <a:lnTo>
                    <a:pt x="258" y="14"/>
                  </a:lnTo>
                  <a:lnTo>
                    <a:pt x="268" y="8"/>
                  </a:lnTo>
                  <a:lnTo>
                    <a:pt x="268" y="8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0" y="4"/>
                  </a:lnTo>
                  <a:lnTo>
                    <a:pt x="270" y="2"/>
                  </a:lnTo>
                  <a:lnTo>
                    <a:pt x="268" y="1"/>
                  </a:lnTo>
                  <a:lnTo>
                    <a:pt x="267" y="0"/>
                  </a:lnTo>
                  <a:lnTo>
                    <a:pt x="264" y="0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613">
              <a:extLst>
                <a:ext uri="{FF2B5EF4-FFF2-40B4-BE49-F238E27FC236}">
                  <a16:creationId xmlns:a16="http://schemas.microsoft.com/office/drawing/2014/main" id="{F5692076-10EB-DCC3-A050-9878B61A62BB}"/>
                </a:ext>
              </a:extLst>
            </p:cNvPr>
            <p:cNvSpPr/>
            <p:nvPr/>
          </p:nvSpPr>
          <p:spPr bwMode="auto">
            <a:xfrm>
              <a:off x="2182813" y="4306888"/>
              <a:ext cx="133350" cy="123825"/>
            </a:xfrm>
            <a:custGeom>
              <a:avLst/>
              <a:gdLst/>
              <a:ahLst/>
              <a:cxnLst>
                <a:cxn ang="0">
                  <a:pos x="244" y="1"/>
                </a:cxn>
                <a:cxn ang="0">
                  <a:pos x="244" y="1"/>
                </a:cxn>
                <a:cxn ang="0">
                  <a:pos x="227" y="18"/>
                </a:cxn>
                <a:cxn ang="0">
                  <a:pos x="211" y="36"/>
                </a:cxn>
                <a:cxn ang="0">
                  <a:pos x="179" y="73"/>
                </a:cxn>
                <a:cxn ang="0">
                  <a:pos x="162" y="90"/>
                </a:cxn>
                <a:cxn ang="0">
                  <a:pos x="146" y="108"/>
                </a:cxn>
                <a:cxn ang="0">
                  <a:pos x="128" y="125"/>
                </a:cxn>
                <a:cxn ang="0">
                  <a:pos x="110" y="141"/>
                </a:cxn>
                <a:cxn ang="0">
                  <a:pos x="110" y="141"/>
                </a:cxn>
                <a:cxn ang="0">
                  <a:pos x="71" y="172"/>
                </a:cxn>
                <a:cxn ang="0">
                  <a:pos x="52" y="188"/>
                </a:cxn>
                <a:cxn ang="0">
                  <a:pos x="31" y="202"/>
                </a:cxn>
                <a:cxn ang="0">
                  <a:pos x="31" y="202"/>
                </a:cxn>
                <a:cxn ang="0">
                  <a:pos x="23" y="208"/>
                </a:cxn>
                <a:cxn ang="0">
                  <a:pos x="14" y="213"/>
                </a:cxn>
                <a:cxn ang="0">
                  <a:pos x="9" y="217"/>
                </a:cxn>
                <a:cxn ang="0">
                  <a:pos x="5" y="222"/>
                </a:cxn>
                <a:cxn ang="0">
                  <a:pos x="2" y="226"/>
                </a:cxn>
                <a:cxn ang="0">
                  <a:pos x="0" y="230"/>
                </a:cxn>
                <a:cxn ang="0">
                  <a:pos x="0" y="230"/>
                </a:cxn>
                <a:cxn ang="0">
                  <a:pos x="0" y="232"/>
                </a:cxn>
                <a:cxn ang="0">
                  <a:pos x="1" y="234"/>
                </a:cxn>
                <a:cxn ang="0">
                  <a:pos x="2" y="235"/>
                </a:cxn>
                <a:cxn ang="0">
                  <a:pos x="4" y="236"/>
                </a:cxn>
                <a:cxn ang="0">
                  <a:pos x="5" y="236"/>
                </a:cxn>
                <a:cxn ang="0">
                  <a:pos x="7" y="236"/>
                </a:cxn>
                <a:cxn ang="0">
                  <a:pos x="8" y="234"/>
                </a:cxn>
                <a:cxn ang="0">
                  <a:pos x="9" y="233"/>
                </a:cxn>
                <a:cxn ang="0">
                  <a:pos x="9" y="233"/>
                </a:cxn>
                <a:cxn ang="0">
                  <a:pos x="12" y="228"/>
                </a:cxn>
                <a:cxn ang="0">
                  <a:pos x="16" y="224"/>
                </a:cxn>
                <a:cxn ang="0">
                  <a:pos x="21" y="220"/>
                </a:cxn>
                <a:cxn ang="0">
                  <a:pos x="26" y="215"/>
                </a:cxn>
                <a:cxn ang="0">
                  <a:pos x="38" y="207"/>
                </a:cxn>
                <a:cxn ang="0">
                  <a:pos x="49" y="201"/>
                </a:cxn>
                <a:cxn ang="0">
                  <a:pos x="49" y="201"/>
                </a:cxn>
                <a:cxn ang="0">
                  <a:pos x="67" y="185"/>
                </a:cxn>
                <a:cxn ang="0">
                  <a:pos x="86" y="171"/>
                </a:cxn>
                <a:cxn ang="0">
                  <a:pos x="104" y="158"/>
                </a:cxn>
                <a:cxn ang="0">
                  <a:pos x="123" y="142"/>
                </a:cxn>
                <a:cxn ang="0">
                  <a:pos x="123" y="142"/>
                </a:cxn>
                <a:cxn ang="0">
                  <a:pos x="141" y="127"/>
                </a:cxn>
                <a:cxn ang="0">
                  <a:pos x="156" y="109"/>
                </a:cxn>
                <a:cxn ang="0">
                  <a:pos x="187" y="74"/>
                </a:cxn>
                <a:cxn ang="0">
                  <a:pos x="187" y="74"/>
                </a:cxn>
                <a:cxn ang="0">
                  <a:pos x="218" y="40"/>
                </a:cxn>
                <a:cxn ang="0">
                  <a:pos x="250" y="7"/>
                </a:cxn>
                <a:cxn ang="0">
                  <a:pos x="250" y="7"/>
                </a:cxn>
                <a:cxn ang="0">
                  <a:pos x="251" y="6"/>
                </a:cxn>
                <a:cxn ang="0">
                  <a:pos x="252" y="4"/>
                </a:cxn>
                <a:cxn ang="0">
                  <a:pos x="251" y="2"/>
                </a:cxn>
                <a:cxn ang="0">
                  <a:pos x="250" y="1"/>
                </a:cxn>
                <a:cxn ang="0">
                  <a:pos x="249" y="0"/>
                </a:cxn>
                <a:cxn ang="0">
                  <a:pos x="247" y="0"/>
                </a:cxn>
                <a:cxn ang="0">
                  <a:pos x="245" y="0"/>
                </a:cxn>
                <a:cxn ang="0">
                  <a:pos x="244" y="1"/>
                </a:cxn>
                <a:cxn ang="0">
                  <a:pos x="244" y="1"/>
                </a:cxn>
              </a:cxnLst>
              <a:rect l="0" t="0" r="r" b="b"/>
              <a:pathLst>
                <a:path w="252" h="236">
                  <a:moveTo>
                    <a:pt x="244" y="1"/>
                  </a:moveTo>
                  <a:lnTo>
                    <a:pt x="244" y="1"/>
                  </a:lnTo>
                  <a:lnTo>
                    <a:pt x="227" y="18"/>
                  </a:lnTo>
                  <a:lnTo>
                    <a:pt x="211" y="36"/>
                  </a:lnTo>
                  <a:lnTo>
                    <a:pt x="179" y="73"/>
                  </a:lnTo>
                  <a:lnTo>
                    <a:pt x="162" y="90"/>
                  </a:lnTo>
                  <a:lnTo>
                    <a:pt x="146" y="108"/>
                  </a:lnTo>
                  <a:lnTo>
                    <a:pt x="128" y="125"/>
                  </a:lnTo>
                  <a:lnTo>
                    <a:pt x="110" y="141"/>
                  </a:lnTo>
                  <a:lnTo>
                    <a:pt x="110" y="141"/>
                  </a:lnTo>
                  <a:lnTo>
                    <a:pt x="71" y="172"/>
                  </a:lnTo>
                  <a:lnTo>
                    <a:pt x="52" y="188"/>
                  </a:lnTo>
                  <a:lnTo>
                    <a:pt x="31" y="202"/>
                  </a:lnTo>
                  <a:lnTo>
                    <a:pt x="31" y="202"/>
                  </a:lnTo>
                  <a:lnTo>
                    <a:pt x="23" y="208"/>
                  </a:lnTo>
                  <a:lnTo>
                    <a:pt x="14" y="213"/>
                  </a:lnTo>
                  <a:lnTo>
                    <a:pt x="9" y="217"/>
                  </a:lnTo>
                  <a:lnTo>
                    <a:pt x="5" y="222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0" y="230"/>
                  </a:lnTo>
                  <a:lnTo>
                    <a:pt x="0" y="232"/>
                  </a:lnTo>
                  <a:lnTo>
                    <a:pt x="1" y="234"/>
                  </a:lnTo>
                  <a:lnTo>
                    <a:pt x="2" y="235"/>
                  </a:lnTo>
                  <a:lnTo>
                    <a:pt x="4" y="236"/>
                  </a:lnTo>
                  <a:lnTo>
                    <a:pt x="5" y="236"/>
                  </a:lnTo>
                  <a:lnTo>
                    <a:pt x="7" y="236"/>
                  </a:lnTo>
                  <a:lnTo>
                    <a:pt x="8" y="234"/>
                  </a:lnTo>
                  <a:lnTo>
                    <a:pt x="9" y="233"/>
                  </a:lnTo>
                  <a:lnTo>
                    <a:pt x="9" y="233"/>
                  </a:lnTo>
                  <a:lnTo>
                    <a:pt x="12" y="228"/>
                  </a:lnTo>
                  <a:lnTo>
                    <a:pt x="16" y="224"/>
                  </a:lnTo>
                  <a:lnTo>
                    <a:pt x="21" y="220"/>
                  </a:lnTo>
                  <a:lnTo>
                    <a:pt x="26" y="215"/>
                  </a:lnTo>
                  <a:lnTo>
                    <a:pt x="38" y="207"/>
                  </a:lnTo>
                  <a:lnTo>
                    <a:pt x="49" y="201"/>
                  </a:lnTo>
                  <a:lnTo>
                    <a:pt x="49" y="201"/>
                  </a:lnTo>
                  <a:lnTo>
                    <a:pt x="67" y="185"/>
                  </a:lnTo>
                  <a:lnTo>
                    <a:pt x="86" y="171"/>
                  </a:lnTo>
                  <a:lnTo>
                    <a:pt x="104" y="158"/>
                  </a:lnTo>
                  <a:lnTo>
                    <a:pt x="123" y="142"/>
                  </a:lnTo>
                  <a:lnTo>
                    <a:pt x="123" y="142"/>
                  </a:lnTo>
                  <a:lnTo>
                    <a:pt x="141" y="127"/>
                  </a:lnTo>
                  <a:lnTo>
                    <a:pt x="156" y="109"/>
                  </a:lnTo>
                  <a:lnTo>
                    <a:pt x="187" y="74"/>
                  </a:lnTo>
                  <a:lnTo>
                    <a:pt x="187" y="74"/>
                  </a:lnTo>
                  <a:lnTo>
                    <a:pt x="218" y="40"/>
                  </a:lnTo>
                  <a:lnTo>
                    <a:pt x="250" y="7"/>
                  </a:lnTo>
                  <a:lnTo>
                    <a:pt x="250" y="7"/>
                  </a:lnTo>
                  <a:lnTo>
                    <a:pt x="251" y="6"/>
                  </a:lnTo>
                  <a:lnTo>
                    <a:pt x="252" y="4"/>
                  </a:lnTo>
                  <a:lnTo>
                    <a:pt x="251" y="2"/>
                  </a:lnTo>
                  <a:lnTo>
                    <a:pt x="250" y="1"/>
                  </a:lnTo>
                  <a:lnTo>
                    <a:pt x="249" y="0"/>
                  </a:lnTo>
                  <a:lnTo>
                    <a:pt x="247" y="0"/>
                  </a:lnTo>
                  <a:lnTo>
                    <a:pt x="245" y="0"/>
                  </a:lnTo>
                  <a:lnTo>
                    <a:pt x="244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614">
              <a:extLst>
                <a:ext uri="{FF2B5EF4-FFF2-40B4-BE49-F238E27FC236}">
                  <a16:creationId xmlns:a16="http://schemas.microsoft.com/office/drawing/2014/main" id="{71A55332-A5F1-93C0-2530-134B4F300622}"/>
                </a:ext>
              </a:extLst>
            </p:cNvPr>
            <p:cNvSpPr/>
            <p:nvPr/>
          </p:nvSpPr>
          <p:spPr bwMode="auto">
            <a:xfrm>
              <a:off x="2190751" y="4356100"/>
              <a:ext cx="127000" cy="115888"/>
            </a:xfrm>
            <a:custGeom>
              <a:avLst/>
              <a:gdLst/>
              <a:ahLst/>
              <a:cxnLst>
                <a:cxn ang="0">
                  <a:pos x="234" y="1"/>
                </a:cxn>
                <a:cxn ang="0">
                  <a:pos x="234" y="1"/>
                </a:cxn>
                <a:cxn ang="0">
                  <a:pos x="220" y="12"/>
                </a:cxn>
                <a:cxn ang="0">
                  <a:pos x="205" y="23"/>
                </a:cxn>
                <a:cxn ang="0">
                  <a:pos x="191" y="35"/>
                </a:cxn>
                <a:cxn ang="0">
                  <a:pos x="177" y="47"/>
                </a:cxn>
                <a:cxn ang="0">
                  <a:pos x="151" y="73"/>
                </a:cxn>
                <a:cxn ang="0">
                  <a:pos x="126" y="100"/>
                </a:cxn>
                <a:cxn ang="0">
                  <a:pos x="126" y="100"/>
                </a:cxn>
                <a:cxn ang="0">
                  <a:pos x="110" y="114"/>
                </a:cxn>
                <a:cxn ang="0">
                  <a:pos x="96" y="128"/>
                </a:cxn>
                <a:cxn ang="0">
                  <a:pos x="64" y="156"/>
                </a:cxn>
                <a:cxn ang="0">
                  <a:pos x="32" y="182"/>
                </a:cxn>
                <a:cxn ang="0">
                  <a:pos x="16" y="196"/>
                </a:cxn>
                <a:cxn ang="0">
                  <a:pos x="1" y="210"/>
                </a:cxn>
                <a:cxn ang="0">
                  <a:pos x="1" y="210"/>
                </a:cxn>
                <a:cxn ang="0">
                  <a:pos x="0" y="212"/>
                </a:cxn>
                <a:cxn ang="0">
                  <a:pos x="0" y="215"/>
                </a:cxn>
                <a:cxn ang="0">
                  <a:pos x="2" y="217"/>
                </a:cxn>
                <a:cxn ang="0">
                  <a:pos x="5" y="219"/>
                </a:cxn>
                <a:cxn ang="0">
                  <a:pos x="9" y="219"/>
                </a:cxn>
                <a:cxn ang="0">
                  <a:pos x="9" y="219"/>
                </a:cxn>
                <a:cxn ang="0">
                  <a:pos x="12" y="217"/>
                </a:cxn>
                <a:cxn ang="0">
                  <a:pos x="13" y="215"/>
                </a:cxn>
                <a:cxn ang="0">
                  <a:pos x="14" y="213"/>
                </a:cxn>
                <a:cxn ang="0">
                  <a:pos x="13" y="211"/>
                </a:cxn>
                <a:cxn ang="0">
                  <a:pos x="13" y="211"/>
                </a:cxn>
                <a:cxn ang="0">
                  <a:pos x="40" y="188"/>
                </a:cxn>
                <a:cxn ang="0">
                  <a:pos x="67" y="165"/>
                </a:cxn>
                <a:cxn ang="0">
                  <a:pos x="94" y="142"/>
                </a:cxn>
                <a:cxn ang="0">
                  <a:pos x="120" y="118"/>
                </a:cxn>
                <a:cxn ang="0">
                  <a:pos x="120" y="118"/>
                </a:cxn>
                <a:cxn ang="0">
                  <a:pos x="149" y="89"/>
                </a:cxn>
                <a:cxn ang="0">
                  <a:pos x="177" y="62"/>
                </a:cxn>
                <a:cxn ang="0">
                  <a:pos x="192" y="47"/>
                </a:cxn>
                <a:cxn ang="0">
                  <a:pos x="207" y="34"/>
                </a:cxn>
                <a:cxn ang="0">
                  <a:pos x="223" y="21"/>
                </a:cxn>
                <a:cxn ang="0">
                  <a:pos x="239" y="9"/>
                </a:cxn>
                <a:cxn ang="0">
                  <a:pos x="239" y="9"/>
                </a:cxn>
                <a:cxn ang="0">
                  <a:pos x="240" y="8"/>
                </a:cxn>
                <a:cxn ang="0">
                  <a:pos x="241" y="6"/>
                </a:cxn>
                <a:cxn ang="0">
                  <a:pos x="241" y="4"/>
                </a:cxn>
                <a:cxn ang="0">
                  <a:pos x="240" y="2"/>
                </a:cxn>
                <a:cxn ang="0">
                  <a:pos x="239" y="1"/>
                </a:cxn>
                <a:cxn ang="0">
                  <a:pos x="238" y="0"/>
                </a:cxn>
                <a:cxn ang="0">
                  <a:pos x="236" y="0"/>
                </a:cxn>
                <a:cxn ang="0">
                  <a:pos x="234" y="1"/>
                </a:cxn>
                <a:cxn ang="0">
                  <a:pos x="234" y="1"/>
                </a:cxn>
              </a:cxnLst>
              <a:rect l="0" t="0" r="r" b="b"/>
              <a:pathLst>
                <a:path w="241" h="219">
                  <a:moveTo>
                    <a:pt x="234" y="1"/>
                  </a:moveTo>
                  <a:lnTo>
                    <a:pt x="234" y="1"/>
                  </a:lnTo>
                  <a:lnTo>
                    <a:pt x="220" y="12"/>
                  </a:lnTo>
                  <a:lnTo>
                    <a:pt x="205" y="23"/>
                  </a:lnTo>
                  <a:lnTo>
                    <a:pt x="191" y="35"/>
                  </a:lnTo>
                  <a:lnTo>
                    <a:pt x="177" y="47"/>
                  </a:lnTo>
                  <a:lnTo>
                    <a:pt x="151" y="73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10" y="114"/>
                  </a:lnTo>
                  <a:lnTo>
                    <a:pt x="96" y="128"/>
                  </a:lnTo>
                  <a:lnTo>
                    <a:pt x="64" y="156"/>
                  </a:lnTo>
                  <a:lnTo>
                    <a:pt x="32" y="182"/>
                  </a:lnTo>
                  <a:lnTo>
                    <a:pt x="16" y="196"/>
                  </a:lnTo>
                  <a:lnTo>
                    <a:pt x="1" y="210"/>
                  </a:lnTo>
                  <a:lnTo>
                    <a:pt x="1" y="210"/>
                  </a:lnTo>
                  <a:lnTo>
                    <a:pt x="0" y="212"/>
                  </a:lnTo>
                  <a:lnTo>
                    <a:pt x="0" y="215"/>
                  </a:lnTo>
                  <a:lnTo>
                    <a:pt x="2" y="217"/>
                  </a:lnTo>
                  <a:lnTo>
                    <a:pt x="5" y="219"/>
                  </a:lnTo>
                  <a:lnTo>
                    <a:pt x="9" y="219"/>
                  </a:lnTo>
                  <a:lnTo>
                    <a:pt x="9" y="219"/>
                  </a:lnTo>
                  <a:lnTo>
                    <a:pt x="12" y="217"/>
                  </a:lnTo>
                  <a:lnTo>
                    <a:pt x="13" y="215"/>
                  </a:lnTo>
                  <a:lnTo>
                    <a:pt x="14" y="213"/>
                  </a:lnTo>
                  <a:lnTo>
                    <a:pt x="13" y="211"/>
                  </a:lnTo>
                  <a:lnTo>
                    <a:pt x="13" y="211"/>
                  </a:lnTo>
                  <a:lnTo>
                    <a:pt x="40" y="188"/>
                  </a:lnTo>
                  <a:lnTo>
                    <a:pt x="67" y="165"/>
                  </a:lnTo>
                  <a:lnTo>
                    <a:pt x="94" y="14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49" y="89"/>
                  </a:lnTo>
                  <a:lnTo>
                    <a:pt x="177" y="62"/>
                  </a:lnTo>
                  <a:lnTo>
                    <a:pt x="192" y="47"/>
                  </a:lnTo>
                  <a:lnTo>
                    <a:pt x="207" y="34"/>
                  </a:lnTo>
                  <a:lnTo>
                    <a:pt x="223" y="21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0" y="8"/>
                  </a:lnTo>
                  <a:lnTo>
                    <a:pt x="241" y="6"/>
                  </a:lnTo>
                  <a:lnTo>
                    <a:pt x="241" y="4"/>
                  </a:lnTo>
                  <a:lnTo>
                    <a:pt x="240" y="2"/>
                  </a:lnTo>
                  <a:lnTo>
                    <a:pt x="239" y="1"/>
                  </a:lnTo>
                  <a:lnTo>
                    <a:pt x="238" y="0"/>
                  </a:lnTo>
                  <a:lnTo>
                    <a:pt x="236" y="0"/>
                  </a:lnTo>
                  <a:lnTo>
                    <a:pt x="234" y="1"/>
                  </a:lnTo>
                  <a:lnTo>
                    <a:pt x="23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615">
              <a:extLst>
                <a:ext uri="{FF2B5EF4-FFF2-40B4-BE49-F238E27FC236}">
                  <a16:creationId xmlns:a16="http://schemas.microsoft.com/office/drawing/2014/main" id="{E77AF146-C63F-A167-2C7C-B313367CA803}"/>
                </a:ext>
              </a:extLst>
            </p:cNvPr>
            <p:cNvSpPr/>
            <p:nvPr/>
          </p:nvSpPr>
          <p:spPr bwMode="auto">
            <a:xfrm>
              <a:off x="2174876" y="4406900"/>
              <a:ext cx="119063" cy="117475"/>
            </a:xfrm>
            <a:custGeom>
              <a:avLst/>
              <a:gdLst/>
              <a:ahLst/>
              <a:cxnLst>
                <a:cxn ang="0">
                  <a:pos x="216" y="1"/>
                </a:cxn>
                <a:cxn ang="0">
                  <a:pos x="203" y="9"/>
                </a:cxn>
                <a:cxn ang="0">
                  <a:pos x="193" y="19"/>
                </a:cxn>
                <a:cxn ang="0">
                  <a:pos x="173" y="43"/>
                </a:cxn>
                <a:cxn ang="0">
                  <a:pos x="159" y="58"/>
                </a:cxn>
                <a:cxn ang="0">
                  <a:pos x="129" y="91"/>
                </a:cxn>
                <a:cxn ang="0">
                  <a:pos x="48" y="173"/>
                </a:cxn>
                <a:cxn ang="0">
                  <a:pos x="37" y="182"/>
                </a:cxn>
                <a:cxn ang="0">
                  <a:pos x="15" y="200"/>
                </a:cxn>
                <a:cxn ang="0">
                  <a:pos x="5" y="209"/>
                </a:cxn>
                <a:cxn ang="0">
                  <a:pos x="3" y="212"/>
                </a:cxn>
                <a:cxn ang="0">
                  <a:pos x="1" y="216"/>
                </a:cxn>
                <a:cxn ang="0">
                  <a:pos x="1" y="220"/>
                </a:cxn>
                <a:cxn ang="0">
                  <a:pos x="6" y="223"/>
                </a:cxn>
                <a:cxn ang="0">
                  <a:pos x="9" y="221"/>
                </a:cxn>
                <a:cxn ang="0">
                  <a:pos x="11" y="218"/>
                </a:cxn>
                <a:cxn ang="0">
                  <a:pos x="11" y="218"/>
                </a:cxn>
                <a:cxn ang="0">
                  <a:pos x="14" y="216"/>
                </a:cxn>
                <a:cxn ang="0">
                  <a:pos x="14" y="213"/>
                </a:cxn>
                <a:cxn ang="0">
                  <a:pos x="34" y="196"/>
                </a:cxn>
                <a:cxn ang="0">
                  <a:pos x="54" y="179"/>
                </a:cxn>
                <a:cxn ang="0">
                  <a:pos x="113" y="120"/>
                </a:cxn>
                <a:cxn ang="0">
                  <a:pos x="141" y="91"/>
                </a:cxn>
                <a:cxn ang="0">
                  <a:pos x="168" y="63"/>
                </a:cxn>
                <a:cxn ang="0">
                  <a:pos x="189" y="43"/>
                </a:cxn>
                <a:cxn ang="0">
                  <a:pos x="194" y="36"/>
                </a:cxn>
                <a:cxn ang="0">
                  <a:pos x="205" y="1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0" y="1"/>
                </a:cxn>
                <a:cxn ang="0">
                  <a:pos x="216" y="1"/>
                </a:cxn>
              </a:cxnLst>
              <a:rect l="0" t="0" r="r" b="b"/>
              <a:pathLst>
                <a:path w="223" h="223">
                  <a:moveTo>
                    <a:pt x="216" y="1"/>
                  </a:moveTo>
                  <a:lnTo>
                    <a:pt x="216" y="1"/>
                  </a:lnTo>
                  <a:lnTo>
                    <a:pt x="209" y="4"/>
                  </a:lnTo>
                  <a:lnTo>
                    <a:pt x="203" y="9"/>
                  </a:lnTo>
                  <a:lnTo>
                    <a:pt x="198" y="14"/>
                  </a:lnTo>
                  <a:lnTo>
                    <a:pt x="193" y="19"/>
                  </a:lnTo>
                  <a:lnTo>
                    <a:pt x="184" y="31"/>
                  </a:lnTo>
                  <a:lnTo>
                    <a:pt x="173" y="43"/>
                  </a:lnTo>
                  <a:lnTo>
                    <a:pt x="173" y="43"/>
                  </a:lnTo>
                  <a:lnTo>
                    <a:pt x="159" y="58"/>
                  </a:lnTo>
                  <a:lnTo>
                    <a:pt x="143" y="75"/>
                  </a:lnTo>
                  <a:lnTo>
                    <a:pt x="129" y="91"/>
                  </a:lnTo>
                  <a:lnTo>
                    <a:pt x="113" y="107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37" y="182"/>
                  </a:lnTo>
                  <a:lnTo>
                    <a:pt x="27" y="191"/>
                  </a:lnTo>
                  <a:lnTo>
                    <a:pt x="15" y="200"/>
                  </a:lnTo>
                  <a:lnTo>
                    <a:pt x="10" y="204"/>
                  </a:lnTo>
                  <a:lnTo>
                    <a:pt x="5" y="209"/>
                  </a:lnTo>
                  <a:lnTo>
                    <a:pt x="5" y="209"/>
                  </a:lnTo>
                  <a:lnTo>
                    <a:pt x="3" y="212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0" y="219"/>
                  </a:lnTo>
                  <a:lnTo>
                    <a:pt x="1" y="220"/>
                  </a:lnTo>
                  <a:lnTo>
                    <a:pt x="3" y="222"/>
                  </a:lnTo>
                  <a:lnTo>
                    <a:pt x="6" y="223"/>
                  </a:lnTo>
                  <a:lnTo>
                    <a:pt x="8" y="222"/>
                  </a:lnTo>
                  <a:lnTo>
                    <a:pt x="9" y="221"/>
                  </a:lnTo>
                  <a:lnTo>
                    <a:pt x="9" y="221"/>
                  </a:lnTo>
                  <a:lnTo>
                    <a:pt x="11" y="218"/>
                  </a:lnTo>
                  <a:lnTo>
                    <a:pt x="11" y="218"/>
                  </a:lnTo>
                  <a:lnTo>
                    <a:pt x="11" y="218"/>
                  </a:lnTo>
                  <a:lnTo>
                    <a:pt x="12" y="218"/>
                  </a:lnTo>
                  <a:lnTo>
                    <a:pt x="14" y="216"/>
                  </a:lnTo>
                  <a:lnTo>
                    <a:pt x="14" y="213"/>
                  </a:lnTo>
                  <a:lnTo>
                    <a:pt x="14" y="213"/>
                  </a:lnTo>
                  <a:lnTo>
                    <a:pt x="23" y="204"/>
                  </a:lnTo>
                  <a:lnTo>
                    <a:pt x="34" y="196"/>
                  </a:lnTo>
                  <a:lnTo>
                    <a:pt x="45" y="189"/>
                  </a:lnTo>
                  <a:lnTo>
                    <a:pt x="54" y="179"/>
                  </a:lnTo>
                  <a:lnTo>
                    <a:pt x="113" y="120"/>
                  </a:lnTo>
                  <a:lnTo>
                    <a:pt x="113" y="120"/>
                  </a:lnTo>
                  <a:lnTo>
                    <a:pt x="128" y="106"/>
                  </a:lnTo>
                  <a:lnTo>
                    <a:pt x="141" y="91"/>
                  </a:lnTo>
                  <a:lnTo>
                    <a:pt x="168" y="63"/>
                  </a:lnTo>
                  <a:lnTo>
                    <a:pt x="168" y="63"/>
                  </a:lnTo>
                  <a:lnTo>
                    <a:pt x="181" y="49"/>
                  </a:lnTo>
                  <a:lnTo>
                    <a:pt x="189" y="43"/>
                  </a:lnTo>
                  <a:lnTo>
                    <a:pt x="194" y="36"/>
                  </a:lnTo>
                  <a:lnTo>
                    <a:pt x="194" y="36"/>
                  </a:lnTo>
                  <a:lnTo>
                    <a:pt x="199" y="26"/>
                  </a:lnTo>
                  <a:lnTo>
                    <a:pt x="205" y="19"/>
                  </a:lnTo>
                  <a:lnTo>
                    <a:pt x="212" y="13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6"/>
                  </a:lnTo>
                  <a:lnTo>
                    <a:pt x="223" y="5"/>
                  </a:lnTo>
                  <a:lnTo>
                    <a:pt x="223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616">
              <a:extLst>
                <a:ext uri="{FF2B5EF4-FFF2-40B4-BE49-F238E27FC236}">
                  <a16:creationId xmlns:a16="http://schemas.microsoft.com/office/drawing/2014/main" id="{61ED3B81-E429-0CF4-E9FD-D3D3831A6798}"/>
                </a:ext>
              </a:extLst>
            </p:cNvPr>
            <p:cNvSpPr/>
            <p:nvPr/>
          </p:nvSpPr>
          <p:spPr bwMode="auto">
            <a:xfrm>
              <a:off x="2190751" y="4446588"/>
              <a:ext cx="122238" cy="122238"/>
            </a:xfrm>
            <a:custGeom>
              <a:avLst/>
              <a:gdLst/>
              <a:ahLst/>
              <a:cxnLst>
                <a:cxn ang="0">
                  <a:pos x="223" y="2"/>
                </a:cxn>
                <a:cxn ang="0">
                  <a:pos x="223" y="2"/>
                </a:cxn>
                <a:cxn ang="0">
                  <a:pos x="221" y="5"/>
                </a:cxn>
                <a:cxn ang="0">
                  <a:pos x="218" y="8"/>
                </a:cxn>
                <a:cxn ang="0">
                  <a:pos x="211" y="12"/>
                </a:cxn>
                <a:cxn ang="0">
                  <a:pos x="205" y="15"/>
                </a:cxn>
                <a:cxn ang="0">
                  <a:pos x="203" y="18"/>
                </a:cxn>
                <a:cxn ang="0">
                  <a:pos x="200" y="20"/>
                </a:cxn>
                <a:cxn ang="0">
                  <a:pos x="200" y="20"/>
                </a:cxn>
                <a:cxn ang="0">
                  <a:pos x="178" y="50"/>
                </a:cxn>
                <a:cxn ang="0">
                  <a:pos x="178" y="50"/>
                </a:cxn>
                <a:cxn ang="0">
                  <a:pos x="164" y="69"/>
                </a:cxn>
                <a:cxn ang="0">
                  <a:pos x="149" y="87"/>
                </a:cxn>
                <a:cxn ang="0">
                  <a:pos x="133" y="104"/>
                </a:cxn>
                <a:cxn ang="0">
                  <a:pos x="115" y="121"/>
                </a:cxn>
                <a:cxn ang="0">
                  <a:pos x="115" y="121"/>
                </a:cxn>
                <a:cxn ang="0">
                  <a:pos x="86" y="146"/>
                </a:cxn>
                <a:cxn ang="0">
                  <a:pos x="56" y="170"/>
                </a:cxn>
                <a:cxn ang="0">
                  <a:pos x="41" y="183"/>
                </a:cxn>
                <a:cxn ang="0">
                  <a:pos x="27" y="195"/>
                </a:cxn>
                <a:cxn ang="0">
                  <a:pos x="14" y="210"/>
                </a:cxn>
                <a:cxn ang="0">
                  <a:pos x="1" y="224"/>
                </a:cxn>
                <a:cxn ang="0">
                  <a:pos x="1" y="224"/>
                </a:cxn>
                <a:cxn ang="0">
                  <a:pos x="0" y="225"/>
                </a:cxn>
                <a:cxn ang="0">
                  <a:pos x="0" y="227"/>
                </a:cxn>
                <a:cxn ang="0">
                  <a:pos x="2" y="230"/>
                </a:cxn>
                <a:cxn ang="0">
                  <a:pos x="3" y="231"/>
                </a:cxn>
                <a:cxn ang="0">
                  <a:pos x="5" y="232"/>
                </a:cxn>
                <a:cxn ang="0">
                  <a:pos x="6" y="231"/>
                </a:cxn>
                <a:cxn ang="0">
                  <a:pos x="8" y="230"/>
                </a:cxn>
                <a:cxn ang="0">
                  <a:pos x="8" y="230"/>
                </a:cxn>
                <a:cxn ang="0">
                  <a:pos x="21" y="215"/>
                </a:cxn>
                <a:cxn ang="0">
                  <a:pos x="35" y="200"/>
                </a:cxn>
                <a:cxn ang="0">
                  <a:pos x="50" y="187"/>
                </a:cxn>
                <a:cxn ang="0">
                  <a:pos x="66" y="174"/>
                </a:cxn>
                <a:cxn ang="0">
                  <a:pos x="98" y="148"/>
                </a:cxn>
                <a:cxn ang="0">
                  <a:pos x="129" y="122"/>
                </a:cxn>
                <a:cxn ang="0">
                  <a:pos x="129" y="122"/>
                </a:cxn>
                <a:cxn ang="0">
                  <a:pos x="144" y="107"/>
                </a:cxn>
                <a:cxn ang="0">
                  <a:pos x="158" y="93"/>
                </a:cxn>
                <a:cxn ang="0">
                  <a:pos x="170" y="77"/>
                </a:cxn>
                <a:cxn ang="0">
                  <a:pos x="181" y="61"/>
                </a:cxn>
                <a:cxn ang="0">
                  <a:pos x="181" y="61"/>
                </a:cxn>
                <a:cxn ang="0">
                  <a:pos x="189" y="51"/>
                </a:cxn>
                <a:cxn ang="0">
                  <a:pos x="197" y="39"/>
                </a:cxn>
                <a:cxn ang="0">
                  <a:pos x="206" y="29"/>
                </a:cxn>
                <a:cxn ang="0">
                  <a:pos x="211" y="25"/>
                </a:cxn>
                <a:cxn ang="0">
                  <a:pos x="217" y="22"/>
                </a:cxn>
                <a:cxn ang="0">
                  <a:pos x="217" y="22"/>
                </a:cxn>
                <a:cxn ang="0">
                  <a:pos x="222" y="19"/>
                </a:cxn>
                <a:cxn ang="0">
                  <a:pos x="225" y="14"/>
                </a:cxn>
                <a:cxn ang="0">
                  <a:pos x="231" y="7"/>
                </a:cxn>
                <a:cxn ang="0">
                  <a:pos x="231" y="7"/>
                </a:cxn>
                <a:cxn ang="0">
                  <a:pos x="232" y="5"/>
                </a:cxn>
                <a:cxn ang="0">
                  <a:pos x="232" y="3"/>
                </a:cxn>
                <a:cxn ang="0">
                  <a:pos x="231" y="2"/>
                </a:cxn>
                <a:cxn ang="0">
                  <a:pos x="230" y="1"/>
                </a:cxn>
                <a:cxn ang="0">
                  <a:pos x="228" y="0"/>
                </a:cxn>
                <a:cxn ang="0">
                  <a:pos x="226" y="0"/>
                </a:cxn>
                <a:cxn ang="0">
                  <a:pos x="225" y="0"/>
                </a:cxn>
                <a:cxn ang="0">
                  <a:pos x="223" y="2"/>
                </a:cxn>
                <a:cxn ang="0">
                  <a:pos x="223" y="2"/>
                </a:cxn>
              </a:cxnLst>
              <a:rect l="0" t="0" r="r" b="b"/>
              <a:pathLst>
                <a:path w="232" h="232">
                  <a:moveTo>
                    <a:pt x="223" y="2"/>
                  </a:moveTo>
                  <a:lnTo>
                    <a:pt x="223" y="2"/>
                  </a:lnTo>
                  <a:lnTo>
                    <a:pt x="221" y="5"/>
                  </a:lnTo>
                  <a:lnTo>
                    <a:pt x="218" y="8"/>
                  </a:lnTo>
                  <a:lnTo>
                    <a:pt x="211" y="12"/>
                  </a:lnTo>
                  <a:lnTo>
                    <a:pt x="205" y="15"/>
                  </a:lnTo>
                  <a:lnTo>
                    <a:pt x="203" y="18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178" y="50"/>
                  </a:lnTo>
                  <a:lnTo>
                    <a:pt x="178" y="50"/>
                  </a:lnTo>
                  <a:lnTo>
                    <a:pt x="164" y="69"/>
                  </a:lnTo>
                  <a:lnTo>
                    <a:pt x="149" y="87"/>
                  </a:lnTo>
                  <a:lnTo>
                    <a:pt x="133" y="104"/>
                  </a:lnTo>
                  <a:lnTo>
                    <a:pt x="115" y="121"/>
                  </a:lnTo>
                  <a:lnTo>
                    <a:pt x="115" y="121"/>
                  </a:lnTo>
                  <a:lnTo>
                    <a:pt x="86" y="146"/>
                  </a:lnTo>
                  <a:lnTo>
                    <a:pt x="56" y="170"/>
                  </a:lnTo>
                  <a:lnTo>
                    <a:pt x="41" y="183"/>
                  </a:lnTo>
                  <a:lnTo>
                    <a:pt x="27" y="195"/>
                  </a:lnTo>
                  <a:lnTo>
                    <a:pt x="14" y="210"/>
                  </a:lnTo>
                  <a:lnTo>
                    <a:pt x="1" y="224"/>
                  </a:lnTo>
                  <a:lnTo>
                    <a:pt x="1" y="224"/>
                  </a:lnTo>
                  <a:lnTo>
                    <a:pt x="0" y="225"/>
                  </a:lnTo>
                  <a:lnTo>
                    <a:pt x="0" y="227"/>
                  </a:lnTo>
                  <a:lnTo>
                    <a:pt x="2" y="230"/>
                  </a:lnTo>
                  <a:lnTo>
                    <a:pt x="3" y="231"/>
                  </a:lnTo>
                  <a:lnTo>
                    <a:pt x="5" y="23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21" y="215"/>
                  </a:lnTo>
                  <a:lnTo>
                    <a:pt x="35" y="200"/>
                  </a:lnTo>
                  <a:lnTo>
                    <a:pt x="50" y="187"/>
                  </a:lnTo>
                  <a:lnTo>
                    <a:pt x="66" y="174"/>
                  </a:lnTo>
                  <a:lnTo>
                    <a:pt x="98" y="148"/>
                  </a:lnTo>
                  <a:lnTo>
                    <a:pt x="129" y="122"/>
                  </a:lnTo>
                  <a:lnTo>
                    <a:pt x="129" y="122"/>
                  </a:lnTo>
                  <a:lnTo>
                    <a:pt x="144" y="107"/>
                  </a:lnTo>
                  <a:lnTo>
                    <a:pt x="158" y="93"/>
                  </a:lnTo>
                  <a:lnTo>
                    <a:pt x="170" y="77"/>
                  </a:lnTo>
                  <a:lnTo>
                    <a:pt x="181" y="61"/>
                  </a:lnTo>
                  <a:lnTo>
                    <a:pt x="181" y="61"/>
                  </a:lnTo>
                  <a:lnTo>
                    <a:pt x="189" y="51"/>
                  </a:lnTo>
                  <a:lnTo>
                    <a:pt x="197" y="39"/>
                  </a:lnTo>
                  <a:lnTo>
                    <a:pt x="206" y="29"/>
                  </a:lnTo>
                  <a:lnTo>
                    <a:pt x="211" y="25"/>
                  </a:lnTo>
                  <a:lnTo>
                    <a:pt x="217" y="22"/>
                  </a:lnTo>
                  <a:lnTo>
                    <a:pt x="217" y="22"/>
                  </a:lnTo>
                  <a:lnTo>
                    <a:pt x="222" y="19"/>
                  </a:lnTo>
                  <a:lnTo>
                    <a:pt x="225" y="14"/>
                  </a:lnTo>
                  <a:lnTo>
                    <a:pt x="231" y="7"/>
                  </a:lnTo>
                  <a:lnTo>
                    <a:pt x="231" y="7"/>
                  </a:lnTo>
                  <a:lnTo>
                    <a:pt x="232" y="5"/>
                  </a:lnTo>
                  <a:lnTo>
                    <a:pt x="232" y="3"/>
                  </a:lnTo>
                  <a:lnTo>
                    <a:pt x="231" y="2"/>
                  </a:lnTo>
                  <a:lnTo>
                    <a:pt x="230" y="1"/>
                  </a:lnTo>
                  <a:lnTo>
                    <a:pt x="228" y="0"/>
                  </a:lnTo>
                  <a:lnTo>
                    <a:pt x="226" y="0"/>
                  </a:lnTo>
                  <a:lnTo>
                    <a:pt x="225" y="0"/>
                  </a:lnTo>
                  <a:lnTo>
                    <a:pt x="223" y="2"/>
                  </a:lnTo>
                  <a:lnTo>
                    <a:pt x="22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617">
              <a:extLst>
                <a:ext uri="{FF2B5EF4-FFF2-40B4-BE49-F238E27FC236}">
                  <a16:creationId xmlns:a16="http://schemas.microsoft.com/office/drawing/2014/main" id="{4B1EF875-4AB9-2323-AFB7-E24769916E90}"/>
                </a:ext>
              </a:extLst>
            </p:cNvPr>
            <p:cNvSpPr/>
            <p:nvPr/>
          </p:nvSpPr>
          <p:spPr bwMode="auto">
            <a:xfrm>
              <a:off x="2200276" y="4495800"/>
              <a:ext cx="103188" cy="106363"/>
            </a:xfrm>
            <a:custGeom>
              <a:avLst/>
              <a:gdLst/>
              <a:ahLst/>
              <a:cxnLst>
                <a:cxn ang="0">
                  <a:pos x="185" y="4"/>
                </a:cxn>
                <a:cxn ang="0">
                  <a:pos x="180" y="15"/>
                </a:cxn>
                <a:cxn ang="0">
                  <a:pos x="172" y="26"/>
                </a:cxn>
                <a:cxn ang="0">
                  <a:pos x="152" y="46"/>
                </a:cxn>
                <a:cxn ang="0">
                  <a:pos x="141" y="60"/>
                </a:cxn>
                <a:cxn ang="0">
                  <a:pos x="116" y="85"/>
                </a:cxn>
                <a:cxn ang="0">
                  <a:pos x="102" y="96"/>
                </a:cxn>
                <a:cxn ang="0">
                  <a:pos x="76" y="122"/>
                </a:cxn>
                <a:cxn ang="0">
                  <a:pos x="49" y="149"/>
                </a:cxn>
                <a:cxn ang="0">
                  <a:pos x="36" y="160"/>
                </a:cxn>
                <a:cxn ang="0">
                  <a:pos x="13" y="181"/>
                </a:cxn>
                <a:cxn ang="0">
                  <a:pos x="1" y="191"/>
                </a:cxn>
                <a:cxn ang="0">
                  <a:pos x="0" y="197"/>
                </a:cxn>
                <a:cxn ang="0">
                  <a:pos x="4" y="199"/>
                </a:cxn>
                <a:cxn ang="0">
                  <a:pos x="5" y="199"/>
                </a:cxn>
                <a:cxn ang="0">
                  <a:pos x="15" y="194"/>
                </a:cxn>
                <a:cxn ang="0">
                  <a:pos x="17" y="193"/>
                </a:cxn>
                <a:cxn ang="0">
                  <a:pos x="18" y="190"/>
                </a:cxn>
                <a:cxn ang="0">
                  <a:pos x="18" y="188"/>
                </a:cxn>
                <a:cxn ang="0">
                  <a:pos x="55" y="156"/>
                </a:cxn>
                <a:cxn ang="0">
                  <a:pos x="70" y="142"/>
                </a:cxn>
                <a:cxn ang="0">
                  <a:pos x="99" y="112"/>
                </a:cxn>
                <a:cxn ang="0">
                  <a:pos x="115" y="98"/>
                </a:cxn>
                <a:cxn ang="0">
                  <a:pos x="142" y="73"/>
                </a:cxn>
                <a:cxn ang="0">
                  <a:pos x="164" y="45"/>
                </a:cxn>
                <a:cxn ang="0">
                  <a:pos x="169" y="40"/>
                </a:cxn>
                <a:cxn ang="0">
                  <a:pos x="182" y="27"/>
                </a:cxn>
                <a:cxn ang="0">
                  <a:pos x="189" y="18"/>
                </a:cxn>
                <a:cxn ang="0">
                  <a:pos x="193" y="6"/>
                </a:cxn>
                <a:cxn ang="0">
                  <a:pos x="193" y="4"/>
                </a:cxn>
                <a:cxn ang="0">
                  <a:pos x="190" y="1"/>
                </a:cxn>
                <a:cxn ang="0">
                  <a:pos x="187" y="1"/>
                </a:cxn>
                <a:cxn ang="0">
                  <a:pos x="185" y="4"/>
                </a:cxn>
              </a:cxnLst>
              <a:rect l="0" t="0" r="r" b="b"/>
              <a:pathLst>
                <a:path w="193" h="199">
                  <a:moveTo>
                    <a:pt x="185" y="4"/>
                  </a:moveTo>
                  <a:lnTo>
                    <a:pt x="185" y="4"/>
                  </a:lnTo>
                  <a:lnTo>
                    <a:pt x="183" y="9"/>
                  </a:lnTo>
                  <a:lnTo>
                    <a:pt x="180" y="15"/>
                  </a:lnTo>
                  <a:lnTo>
                    <a:pt x="176" y="21"/>
                  </a:lnTo>
                  <a:lnTo>
                    <a:pt x="172" y="26"/>
                  </a:lnTo>
                  <a:lnTo>
                    <a:pt x="161" y="36"/>
                  </a:lnTo>
                  <a:lnTo>
                    <a:pt x="152" y="46"/>
                  </a:lnTo>
                  <a:lnTo>
                    <a:pt x="152" y="46"/>
                  </a:lnTo>
                  <a:lnTo>
                    <a:pt x="141" y="60"/>
                  </a:lnTo>
                  <a:lnTo>
                    <a:pt x="128" y="72"/>
                  </a:lnTo>
                  <a:lnTo>
                    <a:pt x="116" y="85"/>
                  </a:lnTo>
                  <a:lnTo>
                    <a:pt x="102" y="96"/>
                  </a:lnTo>
                  <a:lnTo>
                    <a:pt x="102" y="96"/>
                  </a:lnTo>
                  <a:lnTo>
                    <a:pt x="88" y="108"/>
                  </a:lnTo>
                  <a:lnTo>
                    <a:pt x="76" y="122"/>
                  </a:lnTo>
                  <a:lnTo>
                    <a:pt x="62" y="136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36" y="160"/>
                  </a:lnTo>
                  <a:lnTo>
                    <a:pt x="24" y="170"/>
                  </a:lnTo>
                  <a:lnTo>
                    <a:pt x="13" y="181"/>
                  </a:lnTo>
                  <a:lnTo>
                    <a:pt x="1" y="191"/>
                  </a:lnTo>
                  <a:lnTo>
                    <a:pt x="1" y="191"/>
                  </a:lnTo>
                  <a:lnTo>
                    <a:pt x="0" y="194"/>
                  </a:lnTo>
                  <a:lnTo>
                    <a:pt x="0" y="197"/>
                  </a:lnTo>
                  <a:lnTo>
                    <a:pt x="2" y="199"/>
                  </a:lnTo>
                  <a:lnTo>
                    <a:pt x="4" y="199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11" y="197"/>
                  </a:lnTo>
                  <a:lnTo>
                    <a:pt x="15" y="194"/>
                  </a:lnTo>
                  <a:lnTo>
                    <a:pt x="15" y="194"/>
                  </a:lnTo>
                  <a:lnTo>
                    <a:pt x="17" y="193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8"/>
                  </a:lnTo>
                  <a:lnTo>
                    <a:pt x="36" y="172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70" y="142"/>
                  </a:lnTo>
                  <a:lnTo>
                    <a:pt x="85" y="126"/>
                  </a:lnTo>
                  <a:lnTo>
                    <a:pt x="99" y="112"/>
                  </a:lnTo>
                  <a:lnTo>
                    <a:pt x="115" y="98"/>
                  </a:lnTo>
                  <a:lnTo>
                    <a:pt x="115" y="98"/>
                  </a:lnTo>
                  <a:lnTo>
                    <a:pt x="128" y="86"/>
                  </a:lnTo>
                  <a:lnTo>
                    <a:pt x="142" y="73"/>
                  </a:lnTo>
                  <a:lnTo>
                    <a:pt x="154" y="60"/>
                  </a:lnTo>
                  <a:lnTo>
                    <a:pt x="164" y="45"/>
                  </a:lnTo>
                  <a:lnTo>
                    <a:pt x="164" y="45"/>
                  </a:lnTo>
                  <a:lnTo>
                    <a:pt x="169" y="40"/>
                  </a:lnTo>
                  <a:lnTo>
                    <a:pt x="173" y="36"/>
                  </a:lnTo>
                  <a:lnTo>
                    <a:pt x="182" y="27"/>
                  </a:lnTo>
                  <a:lnTo>
                    <a:pt x="186" y="23"/>
                  </a:lnTo>
                  <a:lnTo>
                    <a:pt x="189" y="18"/>
                  </a:lnTo>
                  <a:lnTo>
                    <a:pt x="192" y="12"/>
                  </a:lnTo>
                  <a:lnTo>
                    <a:pt x="193" y="6"/>
                  </a:lnTo>
                  <a:lnTo>
                    <a:pt x="193" y="6"/>
                  </a:lnTo>
                  <a:lnTo>
                    <a:pt x="193" y="4"/>
                  </a:lnTo>
                  <a:lnTo>
                    <a:pt x="193" y="3"/>
                  </a:lnTo>
                  <a:lnTo>
                    <a:pt x="190" y="1"/>
                  </a:lnTo>
                  <a:lnTo>
                    <a:pt x="188" y="0"/>
                  </a:lnTo>
                  <a:lnTo>
                    <a:pt x="187" y="1"/>
                  </a:lnTo>
                  <a:lnTo>
                    <a:pt x="185" y="2"/>
                  </a:lnTo>
                  <a:lnTo>
                    <a:pt x="185" y="4"/>
                  </a:lnTo>
                  <a:lnTo>
                    <a:pt x="18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618">
              <a:extLst>
                <a:ext uri="{FF2B5EF4-FFF2-40B4-BE49-F238E27FC236}">
                  <a16:creationId xmlns:a16="http://schemas.microsoft.com/office/drawing/2014/main" id="{70A984A2-E5D5-7085-6F9F-F4FE5620783D}"/>
                </a:ext>
              </a:extLst>
            </p:cNvPr>
            <p:cNvSpPr/>
            <p:nvPr/>
          </p:nvSpPr>
          <p:spPr bwMode="auto">
            <a:xfrm>
              <a:off x="2235201" y="4533900"/>
              <a:ext cx="73025" cy="82550"/>
            </a:xfrm>
            <a:custGeom>
              <a:avLst/>
              <a:gdLst/>
              <a:ahLst/>
              <a:cxnLst>
                <a:cxn ang="0">
                  <a:pos x="128" y="4"/>
                </a:cxn>
                <a:cxn ang="0">
                  <a:pos x="128" y="4"/>
                </a:cxn>
                <a:cxn ang="0">
                  <a:pos x="126" y="10"/>
                </a:cxn>
                <a:cxn ang="0">
                  <a:pos x="122" y="14"/>
                </a:cxn>
                <a:cxn ang="0">
                  <a:pos x="114" y="24"/>
                </a:cxn>
                <a:cxn ang="0">
                  <a:pos x="104" y="33"/>
                </a:cxn>
                <a:cxn ang="0">
                  <a:pos x="95" y="42"/>
                </a:cxn>
                <a:cxn ang="0">
                  <a:pos x="95" y="42"/>
                </a:cxn>
                <a:cxn ang="0">
                  <a:pos x="78" y="62"/>
                </a:cxn>
                <a:cxn ang="0">
                  <a:pos x="59" y="83"/>
                </a:cxn>
                <a:cxn ang="0">
                  <a:pos x="59" y="83"/>
                </a:cxn>
                <a:cxn ang="0">
                  <a:pos x="50" y="94"/>
                </a:cxn>
                <a:cxn ang="0">
                  <a:pos x="42" y="106"/>
                </a:cxn>
                <a:cxn ang="0">
                  <a:pos x="32" y="116"/>
                </a:cxn>
                <a:cxn ang="0">
                  <a:pos x="27" y="121"/>
                </a:cxn>
                <a:cxn ang="0">
                  <a:pos x="22" y="126"/>
                </a:cxn>
                <a:cxn ang="0">
                  <a:pos x="22" y="126"/>
                </a:cxn>
                <a:cxn ang="0">
                  <a:pos x="16" y="131"/>
                </a:cxn>
                <a:cxn ang="0">
                  <a:pos x="10" y="137"/>
                </a:cxn>
                <a:cxn ang="0">
                  <a:pos x="4" y="143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0" y="152"/>
                </a:cxn>
                <a:cxn ang="0">
                  <a:pos x="0" y="154"/>
                </a:cxn>
                <a:cxn ang="0">
                  <a:pos x="2" y="156"/>
                </a:cxn>
                <a:cxn ang="0">
                  <a:pos x="4" y="157"/>
                </a:cxn>
                <a:cxn ang="0">
                  <a:pos x="7" y="157"/>
                </a:cxn>
                <a:cxn ang="0">
                  <a:pos x="8" y="156"/>
                </a:cxn>
                <a:cxn ang="0">
                  <a:pos x="9" y="154"/>
                </a:cxn>
                <a:cxn ang="0">
                  <a:pos x="9" y="154"/>
                </a:cxn>
                <a:cxn ang="0">
                  <a:pos x="12" y="150"/>
                </a:cxn>
                <a:cxn ang="0">
                  <a:pos x="15" y="145"/>
                </a:cxn>
                <a:cxn ang="0">
                  <a:pos x="23" y="137"/>
                </a:cxn>
                <a:cxn ang="0">
                  <a:pos x="42" y="122"/>
                </a:cxn>
                <a:cxn ang="0">
                  <a:pos x="42" y="122"/>
                </a:cxn>
                <a:cxn ang="0">
                  <a:pos x="44" y="119"/>
                </a:cxn>
                <a:cxn ang="0">
                  <a:pos x="47" y="115"/>
                </a:cxn>
                <a:cxn ang="0">
                  <a:pos x="51" y="108"/>
                </a:cxn>
                <a:cxn ang="0">
                  <a:pos x="51" y="108"/>
                </a:cxn>
                <a:cxn ang="0">
                  <a:pos x="63" y="92"/>
                </a:cxn>
                <a:cxn ang="0">
                  <a:pos x="77" y="78"/>
                </a:cxn>
                <a:cxn ang="0">
                  <a:pos x="77" y="78"/>
                </a:cxn>
                <a:cxn ang="0">
                  <a:pos x="94" y="58"/>
                </a:cxn>
                <a:cxn ang="0">
                  <a:pos x="113" y="37"/>
                </a:cxn>
                <a:cxn ang="0">
                  <a:pos x="113" y="37"/>
                </a:cxn>
                <a:cxn ang="0">
                  <a:pos x="126" y="23"/>
                </a:cxn>
                <a:cxn ang="0">
                  <a:pos x="133" y="16"/>
                </a:cxn>
                <a:cxn ang="0">
                  <a:pos x="136" y="12"/>
                </a:cxn>
                <a:cxn ang="0">
                  <a:pos x="138" y="6"/>
                </a:cxn>
                <a:cxn ang="0">
                  <a:pos x="138" y="6"/>
                </a:cxn>
                <a:cxn ang="0">
                  <a:pos x="138" y="4"/>
                </a:cxn>
                <a:cxn ang="0">
                  <a:pos x="137" y="3"/>
                </a:cxn>
                <a:cxn ang="0">
                  <a:pos x="136" y="1"/>
                </a:cxn>
                <a:cxn ang="0">
                  <a:pos x="134" y="1"/>
                </a:cxn>
                <a:cxn ang="0">
                  <a:pos x="133" y="0"/>
                </a:cxn>
                <a:cxn ang="0">
                  <a:pos x="130" y="1"/>
                </a:cxn>
                <a:cxn ang="0">
                  <a:pos x="129" y="2"/>
                </a:cxn>
                <a:cxn ang="0">
                  <a:pos x="128" y="4"/>
                </a:cxn>
                <a:cxn ang="0">
                  <a:pos x="128" y="4"/>
                </a:cxn>
              </a:cxnLst>
              <a:rect l="0" t="0" r="r" b="b"/>
              <a:pathLst>
                <a:path w="138" h="157">
                  <a:moveTo>
                    <a:pt x="128" y="4"/>
                  </a:moveTo>
                  <a:lnTo>
                    <a:pt x="128" y="4"/>
                  </a:lnTo>
                  <a:lnTo>
                    <a:pt x="126" y="10"/>
                  </a:lnTo>
                  <a:lnTo>
                    <a:pt x="122" y="14"/>
                  </a:lnTo>
                  <a:lnTo>
                    <a:pt x="114" y="24"/>
                  </a:lnTo>
                  <a:lnTo>
                    <a:pt x="104" y="33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78" y="62"/>
                  </a:lnTo>
                  <a:lnTo>
                    <a:pt x="59" y="83"/>
                  </a:lnTo>
                  <a:lnTo>
                    <a:pt x="59" y="83"/>
                  </a:lnTo>
                  <a:lnTo>
                    <a:pt x="50" y="94"/>
                  </a:lnTo>
                  <a:lnTo>
                    <a:pt x="42" y="106"/>
                  </a:lnTo>
                  <a:lnTo>
                    <a:pt x="32" y="116"/>
                  </a:lnTo>
                  <a:lnTo>
                    <a:pt x="27" y="121"/>
                  </a:lnTo>
                  <a:lnTo>
                    <a:pt x="22" y="126"/>
                  </a:lnTo>
                  <a:lnTo>
                    <a:pt x="22" y="126"/>
                  </a:lnTo>
                  <a:lnTo>
                    <a:pt x="16" y="131"/>
                  </a:lnTo>
                  <a:lnTo>
                    <a:pt x="10" y="137"/>
                  </a:lnTo>
                  <a:lnTo>
                    <a:pt x="4" y="143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2"/>
                  </a:lnTo>
                  <a:lnTo>
                    <a:pt x="0" y="154"/>
                  </a:lnTo>
                  <a:lnTo>
                    <a:pt x="2" y="156"/>
                  </a:lnTo>
                  <a:lnTo>
                    <a:pt x="4" y="157"/>
                  </a:lnTo>
                  <a:lnTo>
                    <a:pt x="7" y="157"/>
                  </a:lnTo>
                  <a:lnTo>
                    <a:pt x="8" y="156"/>
                  </a:lnTo>
                  <a:lnTo>
                    <a:pt x="9" y="154"/>
                  </a:lnTo>
                  <a:lnTo>
                    <a:pt x="9" y="154"/>
                  </a:lnTo>
                  <a:lnTo>
                    <a:pt x="12" y="150"/>
                  </a:lnTo>
                  <a:lnTo>
                    <a:pt x="15" y="145"/>
                  </a:lnTo>
                  <a:lnTo>
                    <a:pt x="23" y="137"/>
                  </a:lnTo>
                  <a:lnTo>
                    <a:pt x="42" y="122"/>
                  </a:lnTo>
                  <a:lnTo>
                    <a:pt x="42" y="122"/>
                  </a:lnTo>
                  <a:lnTo>
                    <a:pt x="44" y="119"/>
                  </a:lnTo>
                  <a:lnTo>
                    <a:pt x="47" y="115"/>
                  </a:lnTo>
                  <a:lnTo>
                    <a:pt x="51" y="108"/>
                  </a:lnTo>
                  <a:lnTo>
                    <a:pt x="51" y="108"/>
                  </a:lnTo>
                  <a:lnTo>
                    <a:pt x="63" y="92"/>
                  </a:lnTo>
                  <a:lnTo>
                    <a:pt x="77" y="78"/>
                  </a:lnTo>
                  <a:lnTo>
                    <a:pt x="77" y="78"/>
                  </a:lnTo>
                  <a:lnTo>
                    <a:pt x="94" y="58"/>
                  </a:lnTo>
                  <a:lnTo>
                    <a:pt x="113" y="37"/>
                  </a:lnTo>
                  <a:lnTo>
                    <a:pt x="113" y="37"/>
                  </a:lnTo>
                  <a:lnTo>
                    <a:pt x="126" y="23"/>
                  </a:lnTo>
                  <a:lnTo>
                    <a:pt x="133" y="16"/>
                  </a:lnTo>
                  <a:lnTo>
                    <a:pt x="136" y="12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8" y="4"/>
                  </a:lnTo>
                  <a:lnTo>
                    <a:pt x="137" y="3"/>
                  </a:lnTo>
                  <a:lnTo>
                    <a:pt x="136" y="1"/>
                  </a:lnTo>
                  <a:lnTo>
                    <a:pt x="134" y="1"/>
                  </a:lnTo>
                  <a:lnTo>
                    <a:pt x="133" y="0"/>
                  </a:lnTo>
                  <a:lnTo>
                    <a:pt x="130" y="1"/>
                  </a:lnTo>
                  <a:lnTo>
                    <a:pt x="129" y="2"/>
                  </a:lnTo>
                  <a:lnTo>
                    <a:pt x="128" y="4"/>
                  </a:lnTo>
                  <a:lnTo>
                    <a:pt x="12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619">
              <a:extLst>
                <a:ext uri="{FF2B5EF4-FFF2-40B4-BE49-F238E27FC236}">
                  <a16:creationId xmlns:a16="http://schemas.microsoft.com/office/drawing/2014/main" id="{F8DC3999-A872-E638-F24F-C12A45AD4E92}"/>
                </a:ext>
              </a:extLst>
            </p:cNvPr>
            <p:cNvSpPr/>
            <p:nvPr/>
          </p:nvSpPr>
          <p:spPr bwMode="auto">
            <a:xfrm>
              <a:off x="2265363" y="4567238"/>
              <a:ext cx="55563" cy="61913"/>
            </a:xfrm>
            <a:custGeom>
              <a:avLst/>
              <a:gdLst/>
              <a:ahLst/>
              <a:cxnLst>
                <a:cxn ang="0">
                  <a:pos x="96" y="1"/>
                </a:cxn>
                <a:cxn ang="0">
                  <a:pos x="96" y="1"/>
                </a:cxn>
                <a:cxn ang="0">
                  <a:pos x="70" y="27"/>
                </a:cxn>
                <a:cxn ang="0">
                  <a:pos x="44" y="53"/>
                </a:cxn>
                <a:cxn ang="0">
                  <a:pos x="31" y="66"/>
                </a:cxn>
                <a:cxn ang="0">
                  <a:pos x="19" y="81"/>
                </a:cxn>
                <a:cxn ang="0">
                  <a:pos x="8" y="95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3" y="118"/>
                </a:cxn>
                <a:cxn ang="0">
                  <a:pos x="4" y="119"/>
                </a:cxn>
                <a:cxn ang="0">
                  <a:pos x="6" y="119"/>
                </a:cxn>
                <a:cxn ang="0">
                  <a:pos x="7" y="118"/>
                </a:cxn>
                <a:cxn ang="0">
                  <a:pos x="8" y="116"/>
                </a:cxn>
                <a:cxn ang="0">
                  <a:pos x="8" y="116"/>
                </a:cxn>
                <a:cxn ang="0">
                  <a:pos x="17" y="100"/>
                </a:cxn>
                <a:cxn ang="0">
                  <a:pos x="27" y="86"/>
                </a:cxn>
                <a:cxn ang="0">
                  <a:pos x="38" y="72"/>
                </a:cxn>
                <a:cxn ang="0">
                  <a:pos x="51" y="58"/>
                </a:cxn>
                <a:cxn ang="0">
                  <a:pos x="77" y="33"/>
                </a:cxn>
                <a:cxn ang="0">
                  <a:pos x="102" y="9"/>
                </a:cxn>
                <a:cxn ang="0">
                  <a:pos x="102" y="9"/>
                </a:cxn>
                <a:cxn ang="0">
                  <a:pos x="103" y="6"/>
                </a:cxn>
                <a:cxn ang="0">
                  <a:pos x="104" y="4"/>
                </a:cxn>
                <a:cxn ang="0">
                  <a:pos x="103" y="3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8" y="0"/>
                </a:cxn>
                <a:cxn ang="0">
                  <a:pos x="96" y="1"/>
                </a:cxn>
                <a:cxn ang="0">
                  <a:pos x="96" y="1"/>
                </a:cxn>
              </a:cxnLst>
              <a:rect l="0" t="0" r="r" b="b"/>
              <a:pathLst>
                <a:path w="104" h="119">
                  <a:moveTo>
                    <a:pt x="96" y="1"/>
                  </a:moveTo>
                  <a:lnTo>
                    <a:pt x="96" y="1"/>
                  </a:lnTo>
                  <a:lnTo>
                    <a:pt x="70" y="27"/>
                  </a:lnTo>
                  <a:lnTo>
                    <a:pt x="44" y="53"/>
                  </a:lnTo>
                  <a:lnTo>
                    <a:pt x="31" y="66"/>
                  </a:lnTo>
                  <a:lnTo>
                    <a:pt x="19" y="81"/>
                  </a:lnTo>
                  <a:lnTo>
                    <a:pt x="8" y="95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3" y="118"/>
                  </a:lnTo>
                  <a:lnTo>
                    <a:pt x="4" y="119"/>
                  </a:lnTo>
                  <a:lnTo>
                    <a:pt x="6" y="119"/>
                  </a:lnTo>
                  <a:lnTo>
                    <a:pt x="7" y="118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7" y="100"/>
                  </a:lnTo>
                  <a:lnTo>
                    <a:pt x="27" y="86"/>
                  </a:lnTo>
                  <a:lnTo>
                    <a:pt x="38" y="72"/>
                  </a:lnTo>
                  <a:lnTo>
                    <a:pt x="51" y="58"/>
                  </a:lnTo>
                  <a:lnTo>
                    <a:pt x="77" y="33"/>
                  </a:lnTo>
                  <a:lnTo>
                    <a:pt x="102" y="9"/>
                  </a:lnTo>
                  <a:lnTo>
                    <a:pt x="102" y="9"/>
                  </a:lnTo>
                  <a:lnTo>
                    <a:pt x="103" y="6"/>
                  </a:lnTo>
                  <a:lnTo>
                    <a:pt x="104" y="4"/>
                  </a:lnTo>
                  <a:lnTo>
                    <a:pt x="103" y="3"/>
                  </a:lnTo>
                  <a:lnTo>
                    <a:pt x="102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8" y="0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620">
              <a:extLst>
                <a:ext uri="{FF2B5EF4-FFF2-40B4-BE49-F238E27FC236}">
                  <a16:creationId xmlns:a16="http://schemas.microsoft.com/office/drawing/2014/main" id="{AF39FC5F-C1C2-D0AF-C8E8-E1AAD046458A}"/>
                </a:ext>
              </a:extLst>
            </p:cNvPr>
            <p:cNvSpPr/>
            <p:nvPr/>
          </p:nvSpPr>
          <p:spPr bwMode="auto">
            <a:xfrm>
              <a:off x="2359026" y="4152900"/>
              <a:ext cx="84138" cy="90488"/>
            </a:xfrm>
            <a:custGeom>
              <a:avLst/>
              <a:gdLst/>
              <a:ahLst/>
              <a:cxnLst>
                <a:cxn ang="0">
                  <a:pos x="154" y="1"/>
                </a:cxn>
                <a:cxn ang="0">
                  <a:pos x="154" y="1"/>
                </a:cxn>
                <a:cxn ang="0">
                  <a:pos x="142" y="10"/>
                </a:cxn>
                <a:cxn ang="0">
                  <a:pos x="132" y="18"/>
                </a:cxn>
                <a:cxn ang="0">
                  <a:pos x="112" y="36"/>
                </a:cxn>
                <a:cxn ang="0">
                  <a:pos x="93" y="56"/>
                </a:cxn>
                <a:cxn ang="0">
                  <a:pos x="75" y="76"/>
                </a:cxn>
                <a:cxn ang="0">
                  <a:pos x="75" y="76"/>
                </a:cxn>
                <a:cxn ang="0">
                  <a:pos x="52" y="100"/>
                </a:cxn>
                <a:cxn ang="0">
                  <a:pos x="29" y="125"/>
                </a:cxn>
                <a:cxn ang="0">
                  <a:pos x="29" y="125"/>
                </a:cxn>
                <a:cxn ang="0">
                  <a:pos x="20" y="135"/>
                </a:cxn>
                <a:cxn ang="0">
                  <a:pos x="12" y="144"/>
                </a:cxn>
                <a:cxn ang="0">
                  <a:pos x="6" y="153"/>
                </a:cxn>
                <a:cxn ang="0">
                  <a:pos x="0" y="165"/>
                </a:cxn>
                <a:cxn ang="0">
                  <a:pos x="0" y="165"/>
                </a:cxn>
                <a:cxn ang="0">
                  <a:pos x="0" y="167"/>
                </a:cxn>
                <a:cxn ang="0">
                  <a:pos x="0" y="170"/>
                </a:cxn>
                <a:cxn ang="0">
                  <a:pos x="2" y="171"/>
                </a:cxn>
                <a:cxn ang="0">
                  <a:pos x="4" y="172"/>
                </a:cxn>
                <a:cxn ang="0">
                  <a:pos x="4" y="172"/>
                </a:cxn>
                <a:cxn ang="0">
                  <a:pos x="9" y="172"/>
                </a:cxn>
                <a:cxn ang="0">
                  <a:pos x="13" y="171"/>
                </a:cxn>
                <a:cxn ang="0">
                  <a:pos x="16" y="168"/>
                </a:cxn>
                <a:cxn ang="0">
                  <a:pos x="18" y="163"/>
                </a:cxn>
                <a:cxn ang="0">
                  <a:pos x="18" y="163"/>
                </a:cxn>
                <a:cxn ang="0">
                  <a:pos x="18" y="161"/>
                </a:cxn>
                <a:cxn ang="0">
                  <a:pos x="17" y="159"/>
                </a:cxn>
                <a:cxn ang="0">
                  <a:pos x="16" y="158"/>
                </a:cxn>
                <a:cxn ang="0">
                  <a:pos x="14" y="157"/>
                </a:cxn>
                <a:cxn ang="0">
                  <a:pos x="14" y="157"/>
                </a:cxn>
                <a:cxn ang="0">
                  <a:pos x="20" y="148"/>
                </a:cxn>
                <a:cxn ang="0">
                  <a:pos x="28" y="139"/>
                </a:cxn>
                <a:cxn ang="0">
                  <a:pos x="43" y="121"/>
                </a:cxn>
                <a:cxn ang="0">
                  <a:pos x="60" y="105"/>
                </a:cxn>
                <a:cxn ang="0">
                  <a:pos x="75" y="89"/>
                </a:cxn>
                <a:cxn ang="0">
                  <a:pos x="75" y="89"/>
                </a:cxn>
                <a:cxn ang="0">
                  <a:pos x="95" y="67"/>
                </a:cxn>
                <a:cxn ang="0">
                  <a:pos x="114" y="47"/>
                </a:cxn>
                <a:cxn ang="0">
                  <a:pos x="125" y="36"/>
                </a:cxn>
                <a:cxn ang="0">
                  <a:pos x="135" y="27"/>
                </a:cxn>
                <a:cxn ang="0">
                  <a:pos x="146" y="18"/>
                </a:cxn>
                <a:cxn ang="0">
                  <a:pos x="158" y="10"/>
                </a:cxn>
                <a:cxn ang="0">
                  <a:pos x="158" y="10"/>
                </a:cxn>
                <a:cxn ang="0">
                  <a:pos x="160" y="9"/>
                </a:cxn>
                <a:cxn ang="0">
                  <a:pos x="160" y="6"/>
                </a:cxn>
                <a:cxn ang="0">
                  <a:pos x="160" y="4"/>
                </a:cxn>
                <a:cxn ang="0">
                  <a:pos x="160" y="3"/>
                </a:cxn>
                <a:cxn ang="0">
                  <a:pos x="159" y="1"/>
                </a:cxn>
                <a:cxn ang="0">
                  <a:pos x="157" y="1"/>
                </a:cxn>
                <a:cxn ang="0">
                  <a:pos x="156" y="0"/>
                </a:cxn>
                <a:cxn ang="0">
                  <a:pos x="154" y="1"/>
                </a:cxn>
                <a:cxn ang="0">
                  <a:pos x="154" y="1"/>
                </a:cxn>
              </a:cxnLst>
              <a:rect l="0" t="0" r="r" b="b"/>
              <a:pathLst>
                <a:path w="160" h="172">
                  <a:moveTo>
                    <a:pt x="154" y="1"/>
                  </a:moveTo>
                  <a:lnTo>
                    <a:pt x="154" y="1"/>
                  </a:lnTo>
                  <a:lnTo>
                    <a:pt x="142" y="10"/>
                  </a:lnTo>
                  <a:lnTo>
                    <a:pt x="132" y="18"/>
                  </a:lnTo>
                  <a:lnTo>
                    <a:pt x="112" y="36"/>
                  </a:lnTo>
                  <a:lnTo>
                    <a:pt x="93" y="56"/>
                  </a:lnTo>
                  <a:lnTo>
                    <a:pt x="75" y="76"/>
                  </a:lnTo>
                  <a:lnTo>
                    <a:pt x="75" y="76"/>
                  </a:lnTo>
                  <a:lnTo>
                    <a:pt x="52" y="100"/>
                  </a:lnTo>
                  <a:lnTo>
                    <a:pt x="29" y="125"/>
                  </a:lnTo>
                  <a:lnTo>
                    <a:pt x="29" y="125"/>
                  </a:lnTo>
                  <a:lnTo>
                    <a:pt x="20" y="135"/>
                  </a:lnTo>
                  <a:lnTo>
                    <a:pt x="12" y="144"/>
                  </a:lnTo>
                  <a:lnTo>
                    <a:pt x="6" y="153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0" y="167"/>
                  </a:lnTo>
                  <a:lnTo>
                    <a:pt x="0" y="170"/>
                  </a:lnTo>
                  <a:lnTo>
                    <a:pt x="2" y="171"/>
                  </a:lnTo>
                  <a:lnTo>
                    <a:pt x="4" y="172"/>
                  </a:lnTo>
                  <a:lnTo>
                    <a:pt x="4" y="172"/>
                  </a:lnTo>
                  <a:lnTo>
                    <a:pt x="9" y="172"/>
                  </a:lnTo>
                  <a:lnTo>
                    <a:pt x="13" y="171"/>
                  </a:lnTo>
                  <a:lnTo>
                    <a:pt x="16" y="168"/>
                  </a:lnTo>
                  <a:lnTo>
                    <a:pt x="18" y="163"/>
                  </a:lnTo>
                  <a:lnTo>
                    <a:pt x="18" y="163"/>
                  </a:lnTo>
                  <a:lnTo>
                    <a:pt x="18" y="161"/>
                  </a:lnTo>
                  <a:lnTo>
                    <a:pt x="17" y="159"/>
                  </a:lnTo>
                  <a:lnTo>
                    <a:pt x="16" y="158"/>
                  </a:lnTo>
                  <a:lnTo>
                    <a:pt x="14" y="157"/>
                  </a:lnTo>
                  <a:lnTo>
                    <a:pt x="14" y="157"/>
                  </a:lnTo>
                  <a:lnTo>
                    <a:pt x="20" y="148"/>
                  </a:lnTo>
                  <a:lnTo>
                    <a:pt x="28" y="139"/>
                  </a:lnTo>
                  <a:lnTo>
                    <a:pt x="43" y="121"/>
                  </a:lnTo>
                  <a:lnTo>
                    <a:pt x="60" y="105"/>
                  </a:lnTo>
                  <a:lnTo>
                    <a:pt x="75" y="89"/>
                  </a:lnTo>
                  <a:lnTo>
                    <a:pt x="75" y="89"/>
                  </a:lnTo>
                  <a:lnTo>
                    <a:pt x="95" y="67"/>
                  </a:lnTo>
                  <a:lnTo>
                    <a:pt x="114" y="47"/>
                  </a:lnTo>
                  <a:lnTo>
                    <a:pt x="125" y="36"/>
                  </a:lnTo>
                  <a:lnTo>
                    <a:pt x="135" y="27"/>
                  </a:lnTo>
                  <a:lnTo>
                    <a:pt x="146" y="18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60" y="9"/>
                  </a:lnTo>
                  <a:lnTo>
                    <a:pt x="160" y="6"/>
                  </a:lnTo>
                  <a:lnTo>
                    <a:pt x="160" y="4"/>
                  </a:lnTo>
                  <a:lnTo>
                    <a:pt x="160" y="3"/>
                  </a:lnTo>
                  <a:lnTo>
                    <a:pt x="159" y="1"/>
                  </a:lnTo>
                  <a:lnTo>
                    <a:pt x="157" y="1"/>
                  </a:lnTo>
                  <a:lnTo>
                    <a:pt x="156" y="0"/>
                  </a:lnTo>
                  <a:lnTo>
                    <a:pt x="154" y="1"/>
                  </a:lnTo>
                  <a:lnTo>
                    <a:pt x="15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621">
              <a:extLst>
                <a:ext uri="{FF2B5EF4-FFF2-40B4-BE49-F238E27FC236}">
                  <a16:creationId xmlns:a16="http://schemas.microsoft.com/office/drawing/2014/main" id="{6D087814-651F-256E-FCE0-5D7104C43D76}"/>
                </a:ext>
              </a:extLst>
            </p:cNvPr>
            <p:cNvSpPr/>
            <p:nvPr/>
          </p:nvSpPr>
          <p:spPr bwMode="auto">
            <a:xfrm>
              <a:off x="2406651" y="4149725"/>
              <a:ext cx="92075" cy="88900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68" y="1"/>
                </a:cxn>
                <a:cxn ang="0">
                  <a:pos x="144" y="19"/>
                </a:cxn>
                <a:cxn ang="0">
                  <a:pos x="123" y="37"/>
                </a:cxn>
                <a:cxn ang="0">
                  <a:pos x="102" y="57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56" y="101"/>
                </a:cxn>
                <a:cxn ang="0">
                  <a:pos x="44" y="114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21" y="132"/>
                </a:cxn>
                <a:cxn ang="0">
                  <a:pos x="13" y="140"/>
                </a:cxn>
                <a:cxn ang="0">
                  <a:pos x="6" y="149"/>
                </a:cxn>
                <a:cxn ang="0">
                  <a:pos x="3" y="154"/>
                </a:cxn>
                <a:cxn ang="0">
                  <a:pos x="0" y="159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2" y="165"/>
                </a:cxn>
                <a:cxn ang="0">
                  <a:pos x="5" y="166"/>
                </a:cxn>
                <a:cxn ang="0">
                  <a:pos x="6" y="165"/>
                </a:cxn>
                <a:cxn ang="0">
                  <a:pos x="8" y="164"/>
                </a:cxn>
                <a:cxn ang="0">
                  <a:pos x="12" y="160"/>
                </a:cxn>
                <a:cxn ang="0">
                  <a:pos x="12" y="160"/>
                </a:cxn>
                <a:cxn ang="0">
                  <a:pos x="13" y="157"/>
                </a:cxn>
                <a:cxn ang="0">
                  <a:pos x="13" y="155"/>
                </a:cxn>
                <a:cxn ang="0">
                  <a:pos x="13" y="155"/>
                </a:cxn>
                <a:cxn ang="0">
                  <a:pos x="20" y="147"/>
                </a:cxn>
                <a:cxn ang="0">
                  <a:pos x="27" y="140"/>
                </a:cxn>
                <a:cxn ang="0">
                  <a:pos x="44" y="126"/>
                </a:cxn>
                <a:cxn ang="0">
                  <a:pos x="44" y="126"/>
                </a:cxn>
                <a:cxn ang="0">
                  <a:pos x="55" y="116"/>
                </a:cxn>
                <a:cxn ang="0">
                  <a:pos x="67" y="106"/>
                </a:cxn>
                <a:cxn ang="0">
                  <a:pos x="88" y="84"/>
                </a:cxn>
                <a:cxn ang="0">
                  <a:pos x="88" y="84"/>
                </a:cxn>
                <a:cxn ang="0">
                  <a:pos x="108" y="64"/>
                </a:cxn>
                <a:cxn ang="0">
                  <a:pos x="129" y="45"/>
                </a:cxn>
                <a:cxn ang="0">
                  <a:pos x="149" y="26"/>
                </a:cxn>
                <a:cxn ang="0">
                  <a:pos x="172" y="9"/>
                </a:cxn>
                <a:cxn ang="0">
                  <a:pos x="172" y="9"/>
                </a:cxn>
                <a:cxn ang="0">
                  <a:pos x="174" y="7"/>
                </a:cxn>
                <a:cxn ang="0">
                  <a:pos x="174" y="5"/>
                </a:cxn>
                <a:cxn ang="0">
                  <a:pos x="174" y="2"/>
                </a:cxn>
                <a:cxn ang="0">
                  <a:pos x="173" y="1"/>
                </a:cxn>
                <a:cxn ang="0">
                  <a:pos x="171" y="0"/>
                </a:cxn>
                <a:cxn ang="0">
                  <a:pos x="169" y="0"/>
                </a:cxn>
                <a:cxn ang="0">
                  <a:pos x="168" y="1"/>
                </a:cxn>
                <a:cxn ang="0">
                  <a:pos x="168" y="1"/>
                </a:cxn>
              </a:cxnLst>
              <a:rect l="0" t="0" r="r" b="b"/>
              <a:pathLst>
                <a:path w="174" h="166">
                  <a:moveTo>
                    <a:pt x="168" y="1"/>
                  </a:moveTo>
                  <a:lnTo>
                    <a:pt x="168" y="1"/>
                  </a:lnTo>
                  <a:lnTo>
                    <a:pt x="144" y="19"/>
                  </a:lnTo>
                  <a:lnTo>
                    <a:pt x="123" y="37"/>
                  </a:lnTo>
                  <a:lnTo>
                    <a:pt x="102" y="57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56" y="101"/>
                  </a:lnTo>
                  <a:lnTo>
                    <a:pt x="44" y="114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21" y="132"/>
                  </a:lnTo>
                  <a:lnTo>
                    <a:pt x="13" y="140"/>
                  </a:lnTo>
                  <a:lnTo>
                    <a:pt x="6" y="149"/>
                  </a:lnTo>
                  <a:lnTo>
                    <a:pt x="3" y="154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0" y="162"/>
                  </a:lnTo>
                  <a:lnTo>
                    <a:pt x="2" y="165"/>
                  </a:lnTo>
                  <a:lnTo>
                    <a:pt x="5" y="166"/>
                  </a:lnTo>
                  <a:lnTo>
                    <a:pt x="6" y="165"/>
                  </a:lnTo>
                  <a:lnTo>
                    <a:pt x="8" y="164"/>
                  </a:lnTo>
                  <a:lnTo>
                    <a:pt x="12" y="160"/>
                  </a:lnTo>
                  <a:lnTo>
                    <a:pt x="12" y="160"/>
                  </a:lnTo>
                  <a:lnTo>
                    <a:pt x="13" y="157"/>
                  </a:lnTo>
                  <a:lnTo>
                    <a:pt x="13" y="155"/>
                  </a:lnTo>
                  <a:lnTo>
                    <a:pt x="13" y="155"/>
                  </a:lnTo>
                  <a:lnTo>
                    <a:pt x="20" y="147"/>
                  </a:lnTo>
                  <a:lnTo>
                    <a:pt x="27" y="140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55" y="116"/>
                  </a:lnTo>
                  <a:lnTo>
                    <a:pt x="67" y="106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108" y="64"/>
                  </a:lnTo>
                  <a:lnTo>
                    <a:pt x="129" y="45"/>
                  </a:lnTo>
                  <a:lnTo>
                    <a:pt x="149" y="26"/>
                  </a:lnTo>
                  <a:lnTo>
                    <a:pt x="172" y="9"/>
                  </a:lnTo>
                  <a:lnTo>
                    <a:pt x="172" y="9"/>
                  </a:lnTo>
                  <a:lnTo>
                    <a:pt x="174" y="7"/>
                  </a:lnTo>
                  <a:lnTo>
                    <a:pt x="174" y="5"/>
                  </a:lnTo>
                  <a:lnTo>
                    <a:pt x="174" y="2"/>
                  </a:lnTo>
                  <a:lnTo>
                    <a:pt x="173" y="1"/>
                  </a:lnTo>
                  <a:lnTo>
                    <a:pt x="171" y="0"/>
                  </a:lnTo>
                  <a:lnTo>
                    <a:pt x="169" y="0"/>
                  </a:lnTo>
                  <a:lnTo>
                    <a:pt x="168" y="1"/>
                  </a:lnTo>
                  <a:lnTo>
                    <a:pt x="16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622">
              <a:extLst>
                <a:ext uri="{FF2B5EF4-FFF2-40B4-BE49-F238E27FC236}">
                  <a16:creationId xmlns:a16="http://schemas.microsoft.com/office/drawing/2014/main" id="{D5215DEC-0F87-6100-AA5F-127B63B8E37C}"/>
                </a:ext>
              </a:extLst>
            </p:cNvPr>
            <p:cNvSpPr/>
            <p:nvPr/>
          </p:nvSpPr>
          <p:spPr bwMode="auto">
            <a:xfrm>
              <a:off x="2433638" y="4144963"/>
              <a:ext cx="120650" cy="98425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21" y="0"/>
                </a:cxn>
                <a:cxn ang="0">
                  <a:pos x="166" y="38"/>
                </a:cxn>
                <a:cxn ang="0">
                  <a:pos x="139" y="58"/>
                </a:cxn>
                <a:cxn ang="0">
                  <a:pos x="112" y="78"/>
                </a:cxn>
                <a:cxn ang="0">
                  <a:pos x="112" y="78"/>
                </a:cxn>
                <a:cxn ang="0">
                  <a:pos x="84" y="102"/>
                </a:cxn>
                <a:cxn ang="0">
                  <a:pos x="55" y="125"/>
                </a:cxn>
                <a:cxn ang="0">
                  <a:pos x="27" y="150"/>
                </a:cxn>
                <a:cxn ang="0">
                  <a:pos x="15" y="163"/>
                </a:cxn>
                <a:cxn ang="0">
                  <a:pos x="2" y="176"/>
                </a:cxn>
                <a:cxn ang="0">
                  <a:pos x="2" y="176"/>
                </a:cxn>
                <a:cxn ang="0">
                  <a:pos x="0" y="179"/>
                </a:cxn>
                <a:cxn ang="0">
                  <a:pos x="1" y="182"/>
                </a:cxn>
                <a:cxn ang="0">
                  <a:pos x="2" y="184"/>
                </a:cxn>
                <a:cxn ang="0">
                  <a:pos x="5" y="185"/>
                </a:cxn>
                <a:cxn ang="0">
                  <a:pos x="5" y="185"/>
                </a:cxn>
                <a:cxn ang="0">
                  <a:pos x="10" y="184"/>
                </a:cxn>
                <a:cxn ang="0">
                  <a:pos x="12" y="183"/>
                </a:cxn>
                <a:cxn ang="0">
                  <a:pos x="14" y="181"/>
                </a:cxn>
                <a:cxn ang="0">
                  <a:pos x="15" y="176"/>
                </a:cxn>
                <a:cxn ang="0">
                  <a:pos x="15" y="176"/>
                </a:cxn>
                <a:cxn ang="0">
                  <a:pos x="25" y="166"/>
                </a:cxn>
                <a:cxn ang="0">
                  <a:pos x="36" y="156"/>
                </a:cxn>
                <a:cxn ang="0">
                  <a:pos x="59" y="136"/>
                </a:cxn>
                <a:cxn ang="0">
                  <a:pos x="82" y="117"/>
                </a:cxn>
                <a:cxn ang="0">
                  <a:pos x="106" y="97"/>
                </a:cxn>
                <a:cxn ang="0">
                  <a:pos x="106" y="97"/>
                </a:cxn>
                <a:cxn ang="0">
                  <a:pos x="135" y="73"/>
                </a:cxn>
                <a:cxn ang="0">
                  <a:pos x="164" y="50"/>
                </a:cxn>
                <a:cxn ang="0">
                  <a:pos x="194" y="29"/>
                </a:cxn>
                <a:cxn ang="0">
                  <a:pos x="225" y="8"/>
                </a:cxn>
                <a:cxn ang="0">
                  <a:pos x="225" y="8"/>
                </a:cxn>
                <a:cxn ang="0">
                  <a:pos x="227" y="7"/>
                </a:cxn>
                <a:cxn ang="0">
                  <a:pos x="227" y="5"/>
                </a:cxn>
                <a:cxn ang="0">
                  <a:pos x="227" y="4"/>
                </a:cxn>
                <a:cxn ang="0">
                  <a:pos x="227" y="2"/>
                </a:cxn>
                <a:cxn ang="0">
                  <a:pos x="226" y="1"/>
                </a:cxn>
                <a:cxn ang="0">
                  <a:pos x="224" y="0"/>
                </a:cxn>
                <a:cxn ang="0">
                  <a:pos x="223" y="0"/>
                </a:cxn>
                <a:cxn ang="0">
                  <a:pos x="221" y="0"/>
                </a:cxn>
                <a:cxn ang="0">
                  <a:pos x="221" y="0"/>
                </a:cxn>
              </a:cxnLst>
              <a:rect l="0" t="0" r="r" b="b"/>
              <a:pathLst>
                <a:path w="227" h="185">
                  <a:moveTo>
                    <a:pt x="221" y="0"/>
                  </a:moveTo>
                  <a:lnTo>
                    <a:pt x="221" y="0"/>
                  </a:lnTo>
                  <a:lnTo>
                    <a:pt x="166" y="38"/>
                  </a:lnTo>
                  <a:lnTo>
                    <a:pt x="139" y="58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84" y="102"/>
                  </a:lnTo>
                  <a:lnTo>
                    <a:pt x="55" y="125"/>
                  </a:lnTo>
                  <a:lnTo>
                    <a:pt x="27" y="150"/>
                  </a:lnTo>
                  <a:lnTo>
                    <a:pt x="15" y="163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0" y="179"/>
                  </a:lnTo>
                  <a:lnTo>
                    <a:pt x="1" y="182"/>
                  </a:lnTo>
                  <a:lnTo>
                    <a:pt x="2" y="184"/>
                  </a:lnTo>
                  <a:lnTo>
                    <a:pt x="5" y="185"/>
                  </a:lnTo>
                  <a:lnTo>
                    <a:pt x="5" y="185"/>
                  </a:lnTo>
                  <a:lnTo>
                    <a:pt x="10" y="184"/>
                  </a:lnTo>
                  <a:lnTo>
                    <a:pt x="12" y="183"/>
                  </a:lnTo>
                  <a:lnTo>
                    <a:pt x="14" y="181"/>
                  </a:lnTo>
                  <a:lnTo>
                    <a:pt x="15" y="176"/>
                  </a:lnTo>
                  <a:lnTo>
                    <a:pt x="15" y="176"/>
                  </a:lnTo>
                  <a:lnTo>
                    <a:pt x="25" y="166"/>
                  </a:lnTo>
                  <a:lnTo>
                    <a:pt x="36" y="156"/>
                  </a:lnTo>
                  <a:lnTo>
                    <a:pt x="59" y="136"/>
                  </a:lnTo>
                  <a:lnTo>
                    <a:pt x="82" y="117"/>
                  </a:lnTo>
                  <a:lnTo>
                    <a:pt x="106" y="97"/>
                  </a:lnTo>
                  <a:lnTo>
                    <a:pt x="106" y="97"/>
                  </a:lnTo>
                  <a:lnTo>
                    <a:pt x="135" y="73"/>
                  </a:lnTo>
                  <a:lnTo>
                    <a:pt x="164" y="50"/>
                  </a:lnTo>
                  <a:lnTo>
                    <a:pt x="194" y="29"/>
                  </a:lnTo>
                  <a:lnTo>
                    <a:pt x="225" y="8"/>
                  </a:lnTo>
                  <a:lnTo>
                    <a:pt x="225" y="8"/>
                  </a:lnTo>
                  <a:lnTo>
                    <a:pt x="227" y="7"/>
                  </a:lnTo>
                  <a:lnTo>
                    <a:pt x="227" y="5"/>
                  </a:lnTo>
                  <a:lnTo>
                    <a:pt x="227" y="4"/>
                  </a:lnTo>
                  <a:lnTo>
                    <a:pt x="227" y="2"/>
                  </a:lnTo>
                  <a:lnTo>
                    <a:pt x="226" y="1"/>
                  </a:lnTo>
                  <a:lnTo>
                    <a:pt x="224" y="0"/>
                  </a:lnTo>
                  <a:lnTo>
                    <a:pt x="223" y="0"/>
                  </a:lnTo>
                  <a:lnTo>
                    <a:pt x="221" y="0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623">
              <a:extLst>
                <a:ext uri="{FF2B5EF4-FFF2-40B4-BE49-F238E27FC236}">
                  <a16:creationId xmlns:a16="http://schemas.microsoft.com/office/drawing/2014/main" id="{C7AD0005-BC09-68DA-B9AB-E9825508B927}"/>
                </a:ext>
              </a:extLst>
            </p:cNvPr>
            <p:cNvSpPr/>
            <p:nvPr/>
          </p:nvSpPr>
          <p:spPr bwMode="auto">
            <a:xfrm>
              <a:off x="2484438" y="4154488"/>
              <a:ext cx="107950" cy="84138"/>
            </a:xfrm>
            <a:custGeom>
              <a:avLst/>
              <a:gdLst/>
              <a:ahLst/>
              <a:cxnLst>
                <a:cxn ang="0">
                  <a:pos x="198" y="1"/>
                </a:cxn>
                <a:cxn ang="0">
                  <a:pos x="198" y="1"/>
                </a:cxn>
                <a:cxn ang="0">
                  <a:pos x="185" y="8"/>
                </a:cxn>
                <a:cxn ang="0">
                  <a:pos x="174" y="15"/>
                </a:cxn>
                <a:cxn ang="0">
                  <a:pos x="162" y="23"/>
                </a:cxn>
                <a:cxn ang="0">
                  <a:pos x="152" y="31"/>
                </a:cxn>
                <a:cxn ang="0">
                  <a:pos x="131" y="50"/>
                </a:cxn>
                <a:cxn ang="0">
                  <a:pos x="112" y="69"/>
                </a:cxn>
                <a:cxn ang="0">
                  <a:pos x="112" y="69"/>
                </a:cxn>
                <a:cxn ang="0">
                  <a:pos x="86" y="90"/>
                </a:cxn>
                <a:cxn ang="0">
                  <a:pos x="59" y="111"/>
                </a:cxn>
                <a:cxn ang="0">
                  <a:pos x="31" y="130"/>
                </a:cxn>
                <a:cxn ang="0">
                  <a:pos x="2" y="148"/>
                </a:cxn>
                <a:cxn ang="0">
                  <a:pos x="2" y="148"/>
                </a:cxn>
                <a:cxn ang="0">
                  <a:pos x="1" y="149"/>
                </a:cxn>
                <a:cxn ang="0">
                  <a:pos x="0" y="151"/>
                </a:cxn>
                <a:cxn ang="0">
                  <a:pos x="0" y="153"/>
                </a:cxn>
                <a:cxn ang="0">
                  <a:pos x="1" y="154"/>
                </a:cxn>
                <a:cxn ang="0">
                  <a:pos x="2" y="156"/>
                </a:cxn>
                <a:cxn ang="0">
                  <a:pos x="3" y="157"/>
                </a:cxn>
                <a:cxn ang="0">
                  <a:pos x="5" y="157"/>
                </a:cxn>
                <a:cxn ang="0">
                  <a:pos x="8" y="156"/>
                </a:cxn>
                <a:cxn ang="0">
                  <a:pos x="8" y="156"/>
                </a:cxn>
                <a:cxn ang="0">
                  <a:pos x="33" y="140"/>
                </a:cxn>
                <a:cxn ang="0">
                  <a:pos x="58" y="122"/>
                </a:cxn>
                <a:cxn ang="0">
                  <a:pos x="82" y="105"/>
                </a:cxn>
                <a:cxn ang="0">
                  <a:pos x="106" y="85"/>
                </a:cxn>
                <a:cxn ang="0">
                  <a:pos x="106" y="85"/>
                </a:cxn>
                <a:cxn ang="0">
                  <a:pos x="129" y="66"/>
                </a:cxn>
                <a:cxn ang="0">
                  <a:pos x="152" y="44"/>
                </a:cxn>
                <a:cxn ang="0">
                  <a:pos x="163" y="35"/>
                </a:cxn>
                <a:cxn ang="0">
                  <a:pos x="176" y="25"/>
                </a:cxn>
                <a:cxn ang="0">
                  <a:pos x="188" y="17"/>
                </a:cxn>
                <a:cxn ang="0">
                  <a:pos x="202" y="10"/>
                </a:cxn>
                <a:cxn ang="0">
                  <a:pos x="202" y="10"/>
                </a:cxn>
                <a:cxn ang="0">
                  <a:pos x="204" y="9"/>
                </a:cxn>
                <a:cxn ang="0">
                  <a:pos x="204" y="7"/>
                </a:cxn>
                <a:cxn ang="0">
                  <a:pos x="204" y="5"/>
                </a:cxn>
                <a:cxn ang="0">
                  <a:pos x="204" y="4"/>
                </a:cxn>
                <a:cxn ang="0">
                  <a:pos x="201" y="1"/>
                </a:cxn>
                <a:cxn ang="0">
                  <a:pos x="199" y="0"/>
                </a:cxn>
                <a:cxn ang="0">
                  <a:pos x="198" y="1"/>
                </a:cxn>
                <a:cxn ang="0">
                  <a:pos x="198" y="1"/>
                </a:cxn>
              </a:cxnLst>
              <a:rect l="0" t="0" r="r" b="b"/>
              <a:pathLst>
                <a:path w="204" h="157">
                  <a:moveTo>
                    <a:pt x="198" y="1"/>
                  </a:moveTo>
                  <a:lnTo>
                    <a:pt x="198" y="1"/>
                  </a:lnTo>
                  <a:lnTo>
                    <a:pt x="185" y="8"/>
                  </a:lnTo>
                  <a:lnTo>
                    <a:pt x="174" y="15"/>
                  </a:lnTo>
                  <a:lnTo>
                    <a:pt x="162" y="23"/>
                  </a:lnTo>
                  <a:lnTo>
                    <a:pt x="152" y="31"/>
                  </a:lnTo>
                  <a:lnTo>
                    <a:pt x="131" y="50"/>
                  </a:lnTo>
                  <a:lnTo>
                    <a:pt x="112" y="69"/>
                  </a:lnTo>
                  <a:lnTo>
                    <a:pt x="112" y="69"/>
                  </a:lnTo>
                  <a:lnTo>
                    <a:pt x="86" y="90"/>
                  </a:lnTo>
                  <a:lnTo>
                    <a:pt x="59" y="111"/>
                  </a:lnTo>
                  <a:lnTo>
                    <a:pt x="31" y="130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1" y="149"/>
                  </a:lnTo>
                  <a:lnTo>
                    <a:pt x="0" y="151"/>
                  </a:lnTo>
                  <a:lnTo>
                    <a:pt x="0" y="153"/>
                  </a:lnTo>
                  <a:lnTo>
                    <a:pt x="1" y="154"/>
                  </a:lnTo>
                  <a:lnTo>
                    <a:pt x="2" y="156"/>
                  </a:lnTo>
                  <a:lnTo>
                    <a:pt x="3" y="157"/>
                  </a:lnTo>
                  <a:lnTo>
                    <a:pt x="5" y="157"/>
                  </a:lnTo>
                  <a:lnTo>
                    <a:pt x="8" y="156"/>
                  </a:lnTo>
                  <a:lnTo>
                    <a:pt x="8" y="156"/>
                  </a:lnTo>
                  <a:lnTo>
                    <a:pt x="33" y="140"/>
                  </a:lnTo>
                  <a:lnTo>
                    <a:pt x="58" y="122"/>
                  </a:lnTo>
                  <a:lnTo>
                    <a:pt x="82" y="105"/>
                  </a:lnTo>
                  <a:lnTo>
                    <a:pt x="106" y="85"/>
                  </a:lnTo>
                  <a:lnTo>
                    <a:pt x="106" y="85"/>
                  </a:lnTo>
                  <a:lnTo>
                    <a:pt x="129" y="66"/>
                  </a:lnTo>
                  <a:lnTo>
                    <a:pt x="152" y="44"/>
                  </a:lnTo>
                  <a:lnTo>
                    <a:pt x="163" y="35"/>
                  </a:lnTo>
                  <a:lnTo>
                    <a:pt x="176" y="25"/>
                  </a:lnTo>
                  <a:lnTo>
                    <a:pt x="188" y="17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04" y="9"/>
                  </a:lnTo>
                  <a:lnTo>
                    <a:pt x="204" y="7"/>
                  </a:lnTo>
                  <a:lnTo>
                    <a:pt x="204" y="5"/>
                  </a:lnTo>
                  <a:lnTo>
                    <a:pt x="204" y="4"/>
                  </a:lnTo>
                  <a:lnTo>
                    <a:pt x="201" y="1"/>
                  </a:lnTo>
                  <a:lnTo>
                    <a:pt x="199" y="0"/>
                  </a:lnTo>
                  <a:lnTo>
                    <a:pt x="198" y="1"/>
                  </a:lnTo>
                  <a:lnTo>
                    <a:pt x="19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624">
              <a:extLst>
                <a:ext uri="{FF2B5EF4-FFF2-40B4-BE49-F238E27FC236}">
                  <a16:creationId xmlns:a16="http://schemas.microsoft.com/office/drawing/2014/main" id="{BCF16A9D-6FEB-9BFB-AE28-FC3E8F0A4AB2}"/>
                </a:ext>
              </a:extLst>
            </p:cNvPr>
            <p:cNvSpPr/>
            <p:nvPr/>
          </p:nvSpPr>
          <p:spPr bwMode="auto">
            <a:xfrm>
              <a:off x="2516188" y="4152900"/>
              <a:ext cx="115888" cy="90488"/>
            </a:xfrm>
            <a:custGeom>
              <a:avLst/>
              <a:gdLst/>
              <a:ahLst/>
              <a:cxnLst>
                <a:cxn ang="0">
                  <a:pos x="211" y="1"/>
                </a:cxn>
                <a:cxn ang="0">
                  <a:pos x="211" y="1"/>
                </a:cxn>
                <a:cxn ang="0">
                  <a:pos x="185" y="21"/>
                </a:cxn>
                <a:cxn ang="0">
                  <a:pos x="159" y="41"/>
                </a:cxn>
                <a:cxn ang="0">
                  <a:pos x="135" y="61"/>
                </a:cxn>
                <a:cxn ang="0">
                  <a:pos x="109" y="81"/>
                </a:cxn>
                <a:cxn ang="0">
                  <a:pos x="109" y="81"/>
                </a:cxn>
                <a:cxn ang="0">
                  <a:pos x="55" y="122"/>
                </a:cxn>
                <a:cxn ang="0">
                  <a:pos x="28" y="142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0" y="169"/>
                </a:cxn>
                <a:cxn ang="0">
                  <a:pos x="1" y="170"/>
                </a:cxn>
                <a:cxn ang="0">
                  <a:pos x="4" y="172"/>
                </a:cxn>
                <a:cxn ang="0">
                  <a:pos x="6" y="171"/>
                </a:cxn>
                <a:cxn ang="0">
                  <a:pos x="9" y="170"/>
                </a:cxn>
                <a:cxn ang="0">
                  <a:pos x="9" y="170"/>
                </a:cxn>
                <a:cxn ang="0">
                  <a:pos x="32" y="151"/>
                </a:cxn>
                <a:cxn ang="0">
                  <a:pos x="58" y="132"/>
                </a:cxn>
                <a:cxn ang="0">
                  <a:pos x="83" y="114"/>
                </a:cxn>
                <a:cxn ang="0">
                  <a:pos x="108" y="94"/>
                </a:cxn>
                <a:cxn ang="0">
                  <a:pos x="108" y="94"/>
                </a:cxn>
                <a:cxn ang="0">
                  <a:pos x="121" y="84"/>
                </a:cxn>
                <a:cxn ang="0">
                  <a:pos x="135" y="74"/>
                </a:cxn>
                <a:cxn ang="0">
                  <a:pos x="149" y="63"/>
                </a:cxn>
                <a:cxn ang="0">
                  <a:pos x="162" y="53"/>
                </a:cxn>
                <a:cxn ang="0">
                  <a:pos x="162" y="53"/>
                </a:cxn>
                <a:cxn ang="0">
                  <a:pos x="188" y="31"/>
                </a:cxn>
                <a:cxn ang="0">
                  <a:pos x="202" y="20"/>
                </a:cxn>
                <a:cxn ang="0">
                  <a:pos x="216" y="10"/>
                </a:cxn>
                <a:cxn ang="0">
                  <a:pos x="216" y="10"/>
                </a:cxn>
                <a:cxn ang="0">
                  <a:pos x="217" y="9"/>
                </a:cxn>
                <a:cxn ang="0">
                  <a:pos x="218" y="6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4" y="1"/>
                </a:cxn>
                <a:cxn ang="0">
                  <a:pos x="213" y="0"/>
                </a:cxn>
                <a:cxn ang="0">
                  <a:pos x="211" y="1"/>
                </a:cxn>
                <a:cxn ang="0">
                  <a:pos x="211" y="1"/>
                </a:cxn>
              </a:cxnLst>
              <a:rect l="0" t="0" r="r" b="b"/>
              <a:pathLst>
                <a:path w="218" h="172">
                  <a:moveTo>
                    <a:pt x="211" y="1"/>
                  </a:moveTo>
                  <a:lnTo>
                    <a:pt x="211" y="1"/>
                  </a:lnTo>
                  <a:lnTo>
                    <a:pt x="185" y="21"/>
                  </a:lnTo>
                  <a:lnTo>
                    <a:pt x="159" y="41"/>
                  </a:lnTo>
                  <a:lnTo>
                    <a:pt x="135" y="61"/>
                  </a:lnTo>
                  <a:lnTo>
                    <a:pt x="109" y="81"/>
                  </a:lnTo>
                  <a:lnTo>
                    <a:pt x="109" y="81"/>
                  </a:lnTo>
                  <a:lnTo>
                    <a:pt x="55" y="122"/>
                  </a:lnTo>
                  <a:lnTo>
                    <a:pt x="28" y="142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0" y="169"/>
                  </a:lnTo>
                  <a:lnTo>
                    <a:pt x="1" y="170"/>
                  </a:lnTo>
                  <a:lnTo>
                    <a:pt x="4" y="172"/>
                  </a:lnTo>
                  <a:lnTo>
                    <a:pt x="6" y="171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32" y="151"/>
                  </a:lnTo>
                  <a:lnTo>
                    <a:pt x="58" y="132"/>
                  </a:lnTo>
                  <a:lnTo>
                    <a:pt x="83" y="11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21" y="84"/>
                  </a:lnTo>
                  <a:lnTo>
                    <a:pt x="135" y="74"/>
                  </a:lnTo>
                  <a:lnTo>
                    <a:pt x="149" y="63"/>
                  </a:lnTo>
                  <a:lnTo>
                    <a:pt x="162" y="53"/>
                  </a:lnTo>
                  <a:lnTo>
                    <a:pt x="162" y="53"/>
                  </a:lnTo>
                  <a:lnTo>
                    <a:pt x="188" y="31"/>
                  </a:lnTo>
                  <a:lnTo>
                    <a:pt x="202" y="2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7" y="9"/>
                  </a:lnTo>
                  <a:lnTo>
                    <a:pt x="218" y="6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4" y="1"/>
                  </a:lnTo>
                  <a:lnTo>
                    <a:pt x="213" y="0"/>
                  </a:lnTo>
                  <a:lnTo>
                    <a:pt x="211" y="1"/>
                  </a:lnTo>
                  <a:lnTo>
                    <a:pt x="21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625">
              <a:extLst>
                <a:ext uri="{FF2B5EF4-FFF2-40B4-BE49-F238E27FC236}">
                  <a16:creationId xmlns:a16="http://schemas.microsoft.com/office/drawing/2014/main" id="{88379B5A-5DB7-5F02-6D9D-0BD2FEC49CEF}"/>
                </a:ext>
              </a:extLst>
            </p:cNvPr>
            <p:cNvSpPr/>
            <p:nvPr/>
          </p:nvSpPr>
          <p:spPr bwMode="auto">
            <a:xfrm>
              <a:off x="2566988" y="4149725"/>
              <a:ext cx="103188" cy="90488"/>
            </a:xfrm>
            <a:custGeom>
              <a:avLst/>
              <a:gdLst/>
              <a:ahLst/>
              <a:cxnLst>
                <a:cxn ang="0">
                  <a:pos x="187" y="1"/>
                </a:cxn>
                <a:cxn ang="0">
                  <a:pos x="187" y="1"/>
                </a:cxn>
                <a:cxn ang="0">
                  <a:pos x="175" y="9"/>
                </a:cxn>
                <a:cxn ang="0">
                  <a:pos x="163" y="18"/>
                </a:cxn>
                <a:cxn ang="0">
                  <a:pos x="141" y="37"/>
                </a:cxn>
                <a:cxn ang="0">
                  <a:pos x="119" y="58"/>
                </a:cxn>
                <a:cxn ang="0">
                  <a:pos x="98" y="80"/>
                </a:cxn>
                <a:cxn ang="0">
                  <a:pos x="98" y="80"/>
                </a:cxn>
                <a:cxn ang="0">
                  <a:pos x="87" y="90"/>
                </a:cxn>
                <a:cxn ang="0">
                  <a:pos x="76" y="101"/>
                </a:cxn>
                <a:cxn ang="0">
                  <a:pos x="50" y="121"/>
                </a:cxn>
                <a:cxn ang="0">
                  <a:pos x="25" y="142"/>
                </a:cxn>
                <a:cxn ang="0">
                  <a:pos x="13" y="152"/>
                </a:cxn>
                <a:cxn ang="0">
                  <a:pos x="1" y="162"/>
                </a:cxn>
                <a:cxn ang="0">
                  <a:pos x="1" y="162"/>
                </a:cxn>
                <a:cxn ang="0">
                  <a:pos x="0" y="164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1" y="170"/>
                </a:cxn>
                <a:cxn ang="0">
                  <a:pos x="2" y="171"/>
                </a:cxn>
                <a:cxn ang="0">
                  <a:pos x="4" y="171"/>
                </a:cxn>
                <a:cxn ang="0">
                  <a:pos x="6" y="171"/>
                </a:cxn>
                <a:cxn ang="0">
                  <a:pos x="8" y="170"/>
                </a:cxn>
                <a:cxn ang="0">
                  <a:pos x="8" y="170"/>
                </a:cxn>
                <a:cxn ang="0">
                  <a:pos x="19" y="159"/>
                </a:cxn>
                <a:cxn ang="0">
                  <a:pos x="30" y="150"/>
                </a:cxn>
                <a:cxn ang="0">
                  <a:pos x="54" y="131"/>
                </a:cxn>
                <a:cxn ang="0">
                  <a:pos x="78" y="112"/>
                </a:cxn>
                <a:cxn ang="0">
                  <a:pos x="88" y="102"/>
                </a:cxn>
                <a:cxn ang="0">
                  <a:pos x="99" y="92"/>
                </a:cxn>
                <a:cxn ang="0">
                  <a:pos x="99" y="92"/>
                </a:cxn>
                <a:cxn ang="0">
                  <a:pos x="121" y="69"/>
                </a:cxn>
                <a:cxn ang="0">
                  <a:pos x="144" y="48"/>
                </a:cxn>
                <a:cxn ang="0">
                  <a:pos x="167" y="27"/>
                </a:cxn>
                <a:cxn ang="0">
                  <a:pos x="179" y="18"/>
                </a:cxn>
                <a:cxn ang="0">
                  <a:pos x="191" y="9"/>
                </a:cxn>
                <a:cxn ang="0">
                  <a:pos x="191" y="9"/>
                </a:cxn>
                <a:cxn ang="0">
                  <a:pos x="193" y="7"/>
                </a:cxn>
                <a:cxn ang="0">
                  <a:pos x="194" y="6"/>
                </a:cxn>
                <a:cxn ang="0">
                  <a:pos x="193" y="4"/>
                </a:cxn>
                <a:cxn ang="0">
                  <a:pos x="193" y="2"/>
                </a:cxn>
                <a:cxn ang="0">
                  <a:pos x="192" y="1"/>
                </a:cxn>
                <a:cxn ang="0">
                  <a:pos x="190" y="0"/>
                </a:cxn>
                <a:cxn ang="0">
                  <a:pos x="189" y="0"/>
                </a:cxn>
                <a:cxn ang="0">
                  <a:pos x="187" y="1"/>
                </a:cxn>
                <a:cxn ang="0">
                  <a:pos x="187" y="1"/>
                </a:cxn>
              </a:cxnLst>
              <a:rect l="0" t="0" r="r" b="b"/>
              <a:pathLst>
                <a:path w="194" h="171">
                  <a:moveTo>
                    <a:pt x="187" y="1"/>
                  </a:moveTo>
                  <a:lnTo>
                    <a:pt x="187" y="1"/>
                  </a:lnTo>
                  <a:lnTo>
                    <a:pt x="175" y="9"/>
                  </a:lnTo>
                  <a:lnTo>
                    <a:pt x="163" y="18"/>
                  </a:lnTo>
                  <a:lnTo>
                    <a:pt x="141" y="37"/>
                  </a:lnTo>
                  <a:lnTo>
                    <a:pt x="119" y="58"/>
                  </a:lnTo>
                  <a:lnTo>
                    <a:pt x="98" y="80"/>
                  </a:lnTo>
                  <a:lnTo>
                    <a:pt x="98" y="80"/>
                  </a:lnTo>
                  <a:lnTo>
                    <a:pt x="87" y="90"/>
                  </a:lnTo>
                  <a:lnTo>
                    <a:pt x="76" y="101"/>
                  </a:lnTo>
                  <a:lnTo>
                    <a:pt x="50" y="121"/>
                  </a:lnTo>
                  <a:lnTo>
                    <a:pt x="25" y="142"/>
                  </a:lnTo>
                  <a:lnTo>
                    <a:pt x="13" y="152"/>
                  </a:lnTo>
                  <a:lnTo>
                    <a:pt x="1" y="162"/>
                  </a:lnTo>
                  <a:lnTo>
                    <a:pt x="1" y="162"/>
                  </a:lnTo>
                  <a:lnTo>
                    <a:pt x="0" y="164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1" y="170"/>
                  </a:lnTo>
                  <a:lnTo>
                    <a:pt x="2" y="171"/>
                  </a:lnTo>
                  <a:lnTo>
                    <a:pt x="4" y="171"/>
                  </a:lnTo>
                  <a:lnTo>
                    <a:pt x="6" y="171"/>
                  </a:lnTo>
                  <a:lnTo>
                    <a:pt x="8" y="170"/>
                  </a:lnTo>
                  <a:lnTo>
                    <a:pt x="8" y="170"/>
                  </a:lnTo>
                  <a:lnTo>
                    <a:pt x="19" y="159"/>
                  </a:lnTo>
                  <a:lnTo>
                    <a:pt x="30" y="150"/>
                  </a:lnTo>
                  <a:lnTo>
                    <a:pt x="54" y="131"/>
                  </a:lnTo>
                  <a:lnTo>
                    <a:pt x="78" y="112"/>
                  </a:lnTo>
                  <a:lnTo>
                    <a:pt x="88" y="102"/>
                  </a:lnTo>
                  <a:lnTo>
                    <a:pt x="99" y="92"/>
                  </a:lnTo>
                  <a:lnTo>
                    <a:pt x="99" y="92"/>
                  </a:lnTo>
                  <a:lnTo>
                    <a:pt x="121" y="69"/>
                  </a:lnTo>
                  <a:lnTo>
                    <a:pt x="144" y="48"/>
                  </a:lnTo>
                  <a:lnTo>
                    <a:pt x="167" y="27"/>
                  </a:lnTo>
                  <a:lnTo>
                    <a:pt x="179" y="18"/>
                  </a:lnTo>
                  <a:lnTo>
                    <a:pt x="191" y="9"/>
                  </a:lnTo>
                  <a:lnTo>
                    <a:pt x="191" y="9"/>
                  </a:lnTo>
                  <a:lnTo>
                    <a:pt x="193" y="7"/>
                  </a:lnTo>
                  <a:lnTo>
                    <a:pt x="194" y="6"/>
                  </a:lnTo>
                  <a:lnTo>
                    <a:pt x="193" y="4"/>
                  </a:lnTo>
                  <a:lnTo>
                    <a:pt x="193" y="2"/>
                  </a:lnTo>
                  <a:lnTo>
                    <a:pt x="192" y="1"/>
                  </a:lnTo>
                  <a:lnTo>
                    <a:pt x="190" y="0"/>
                  </a:lnTo>
                  <a:lnTo>
                    <a:pt x="189" y="0"/>
                  </a:lnTo>
                  <a:lnTo>
                    <a:pt x="187" y="1"/>
                  </a:lnTo>
                  <a:lnTo>
                    <a:pt x="18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626">
              <a:extLst>
                <a:ext uri="{FF2B5EF4-FFF2-40B4-BE49-F238E27FC236}">
                  <a16:creationId xmlns:a16="http://schemas.microsoft.com/office/drawing/2014/main" id="{0AEA5F02-40D2-906C-E34E-70E3C4F3F039}"/>
                </a:ext>
              </a:extLst>
            </p:cNvPr>
            <p:cNvSpPr/>
            <p:nvPr/>
          </p:nvSpPr>
          <p:spPr bwMode="auto">
            <a:xfrm>
              <a:off x="2616201" y="4148138"/>
              <a:ext cx="111125" cy="95250"/>
            </a:xfrm>
            <a:custGeom>
              <a:avLst/>
              <a:gdLst/>
              <a:ahLst/>
              <a:cxnLst>
                <a:cxn ang="0">
                  <a:pos x="203" y="1"/>
                </a:cxn>
                <a:cxn ang="0">
                  <a:pos x="203" y="1"/>
                </a:cxn>
                <a:cxn ang="0">
                  <a:pos x="189" y="7"/>
                </a:cxn>
                <a:cxn ang="0">
                  <a:pos x="176" y="15"/>
                </a:cxn>
                <a:cxn ang="0">
                  <a:pos x="163" y="25"/>
                </a:cxn>
                <a:cxn ang="0">
                  <a:pos x="151" y="35"/>
                </a:cxn>
                <a:cxn ang="0">
                  <a:pos x="127" y="58"/>
                </a:cxn>
                <a:cxn ang="0">
                  <a:pos x="105" y="80"/>
                </a:cxn>
                <a:cxn ang="0">
                  <a:pos x="105" y="80"/>
                </a:cxn>
                <a:cxn ang="0">
                  <a:pos x="93" y="91"/>
                </a:cxn>
                <a:cxn ang="0">
                  <a:pos x="82" y="103"/>
                </a:cxn>
                <a:cxn ang="0">
                  <a:pos x="69" y="115"/>
                </a:cxn>
                <a:cxn ang="0">
                  <a:pos x="58" y="126"/>
                </a:cxn>
                <a:cxn ang="0">
                  <a:pos x="58" y="126"/>
                </a:cxn>
                <a:cxn ang="0">
                  <a:pos x="30" y="150"/>
                </a:cxn>
                <a:cxn ang="0">
                  <a:pos x="2" y="172"/>
                </a:cxn>
                <a:cxn ang="0">
                  <a:pos x="2" y="172"/>
                </a:cxn>
                <a:cxn ang="0">
                  <a:pos x="0" y="175"/>
                </a:cxn>
                <a:cxn ang="0">
                  <a:pos x="0" y="176"/>
                </a:cxn>
                <a:cxn ang="0">
                  <a:pos x="1" y="178"/>
                </a:cxn>
                <a:cxn ang="0">
                  <a:pos x="2" y="179"/>
                </a:cxn>
                <a:cxn ang="0">
                  <a:pos x="5" y="181"/>
                </a:cxn>
                <a:cxn ang="0">
                  <a:pos x="6" y="180"/>
                </a:cxn>
                <a:cxn ang="0">
                  <a:pos x="9" y="179"/>
                </a:cxn>
                <a:cxn ang="0">
                  <a:pos x="9" y="179"/>
                </a:cxn>
                <a:cxn ang="0">
                  <a:pos x="55" y="140"/>
                </a:cxn>
                <a:cxn ang="0">
                  <a:pos x="78" y="121"/>
                </a:cxn>
                <a:cxn ang="0">
                  <a:pos x="88" y="109"/>
                </a:cxn>
                <a:cxn ang="0">
                  <a:pos x="98" y="98"/>
                </a:cxn>
                <a:cxn ang="0">
                  <a:pos x="98" y="98"/>
                </a:cxn>
                <a:cxn ang="0">
                  <a:pos x="110" y="88"/>
                </a:cxn>
                <a:cxn ang="0">
                  <a:pos x="121" y="77"/>
                </a:cxn>
                <a:cxn ang="0">
                  <a:pos x="144" y="57"/>
                </a:cxn>
                <a:cxn ang="0">
                  <a:pos x="144" y="57"/>
                </a:cxn>
                <a:cxn ang="0">
                  <a:pos x="158" y="43"/>
                </a:cxn>
                <a:cxn ang="0">
                  <a:pos x="173" y="30"/>
                </a:cxn>
                <a:cxn ang="0">
                  <a:pos x="180" y="24"/>
                </a:cxn>
                <a:cxn ang="0">
                  <a:pos x="188" y="19"/>
                </a:cxn>
                <a:cxn ang="0">
                  <a:pos x="197" y="13"/>
                </a:cxn>
                <a:cxn ang="0">
                  <a:pos x="206" y="9"/>
                </a:cxn>
                <a:cxn ang="0">
                  <a:pos x="206" y="9"/>
                </a:cxn>
                <a:cxn ang="0">
                  <a:pos x="208" y="8"/>
                </a:cxn>
                <a:cxn ang="0">
                  <a:pos x="209" y="7"/>
                </a:cxn>
                <a:cxn ang="0">
                  <a:pos x="209" y="3"/>
                </a:cxn>
                <a:cxn ang="0">
                  <a:pos x="208" y="2"/>
                </a:cxn>
                <a:cxn ang="0">
                  <a:pos x="207" y="1"/>
                </a:cxn>
                <a:cxn ang="0">
                  <a:pos x="205" y="0"/>
                </a:cxn>
                <a:cxn ang="0">
                  <a:pos x="203" y="1"/>
                </a:cxn>
                <a:cxn ang="0">
                  <a:pos x="203" y="1"/>
                </a:cxn>
              </a:cxnLst>
              <a:rect l="0" t="0" r="r" b="b"/>
              <a:pathLst>
                <a:path w="209" h="181">
                  <a:moveTo>
                    <a:pt x="203" y="1"/>
                  </a:moveTo>
                  <a:lnTo>
                    <a:pt x="203" y="1"/>
                  </a:lnTo>
                  <a:lnTo>
                    <a:pt x="189" y="7"/>
                  </a:lnTo>
                  <a:lnTo>
                    <a:pt x="176" y="15"/>
                  </a:lnTo>
                  <a:lnTo>
                    <a:pt x="163" y="25"/>
                  </a:lnTo>
                  <a:lnTo>
                    <a:pt x="151" y="35"/>
                  </a:lnTo>
                  <a:lnTo>
                    <a:pt x="127" y="58"/>
                  </a:lnTo>
                  <a:lnTo>
                    <a:pt x="105" y="80"/>
                  </a:lnTo>
                  <a:lnTo>
                    <a:pt x="105" y="80"/>
                  </a:lnTo>
                  <a:lnTo>
                    <a:pt x="93" y="91"/>
                  </a:lnTo>
                  <a:lnTo>
                    <a:pt x="82" y="103"/>
                  </a:lnTo>
                  <a:lnTo>
                    <a:pt x="69" y="115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30" y="150"/>
                  </a:lnTo>
                  <a:lnTo>
                    <a:pt x="2" y="172"/>
                  </a:lnTo>
                  <a:lnTo>
                    <a:pt x="2" y="172"/>
                  </a:lnTo>
                  <a:lnTo>
                    <a:pt x="0" y="175"/>
                  </a:lnTo>
                  <a:lnTo>
                    <a:pt x="0" y="176"/>
                  </a:lnTo>
                  <a:lnTo>
                    <a:pt x="1" y="178"/>
                  </a:lnTo>
                  <a:lnTo>
                    <a:pt x="2" y="179"/>
                  </a:lnTo>
                  <a:lnTo>
                    <a:pt x="5" y="181"/>
                  </a:lnTo>
                  <a:lnTo>
                    <a:pt x="6" y="180"/>
                  </a:lnTo>
                  <a:lnTo>
                    <a:pt x="9" y="179"/>
                  </a:lnTo>
                  <a:lnTo>
                    <a:pt x="9" y="179"/>
                  </a:lnTo>
                  <a:lnTo>
                    <a:pt x="55" y="140"/>
                  </a:lnTo>
                  <a:lnTo>
                    <a:pt x="78" y="121"/>
                  </a:lnTo>
                  <a:lnTo>
                    <a:pt x="88" y="109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110" y="88"/>
                  </a:lnTo>
                  <a:lnTo>
                    <a:pt x="121" y="77"/>
                  </a:lnTo>
                  <a:lnTo>
                    <a:pt x="144" y="57"/>
                  </a:lnTo>
                  <a:lnTo>
                    <a:pt x="144" y="57"/>
                  </a:lnTo>
                  <a:lnTo>
                    <a:pt x="158" y="43"/>
                  </a:lnTo>
                  <a:lnTo>
                    <a:pt x="173" y="30"/>
                  </a:lnTo>
                  <a:lnTo>
                    <a:pt x="180" y="24"/>
                  </a:lnTo>
                  <a:lnTo>
                    <a:pt x="188" y="19"/>
                  </a:lnTo>
                  <a:lnTo>
                    <a:pt x="197" y="13"/>
                  </a:lnTo>
                  <a:lnTo>
                    <a:pt x="206" y="9"/>
                  </a:lnTo>
                  <a:lnTo>
                    <a:pt x="206" y="9"/>
                  </a:lnTo>
                  <a:lnTo>
                    <a:pt x="208" y="8"/>
                  </a:lnTo>
                  <a:lnTo>
                    <a:pt x="209" y="7"/>
                  </a:lnTo>
                  <a:lnTo>
                    <a:pt x="209" y="3"/>
                  </a:lnTo>
                  <a:lnTo>
                    <a:pt x="208" y="2"/>
                  </a:lnTo>
                  <a:lnTo>
                    <a:pt x="207" y="1"/>
                  </a:lnTo>
                  <a:lnTo>
                    <a:pt x="205" y="0"/>
                  </a:lnTo>
                  <a:lnTo>
                    <a:pt x="203" y="1"/>
                  </a:lnTo>
                  <a:lnTo>
                    <a:pt x="20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627">
              <a:extLst>
                <a:ext uri="{FF2B5EF4-FFF2-40B4-BE49-F238E27FC236}">
                  <a16:creationId xmlns:a16="http://schemas.microsoft.com/office/drawing/2014/main" id="{9CE50F12-FEE2-BD18-6B64-81A12D45A76E}"/>
                </a:ext>
              </a:extLst>
            </p:cNvPr>
            <p:cNvSpPr/>
            <p:nvPr/>
          </p:nvSpPr>
          <p:spPr bwMode="auto">
            <a:xfrm>
              <a:off x="2654301" y="4165600"/>
              <a:ext cx="101600" cy="84138"/>
            </a:xfrm>
            <a:custGeom>
              <a:avLst/>
              <a:gdLst/>
              <a:ahLst/>
              <a:cxnLst>
                <a:cxn ang="0">
                  <a:pos x="182" y="1"/>
                </a:cxn>
                <a:cxn ang="0">
                  <a:pos x="182" y="1"/>
                </a:cxn>
                <a:cxn ang="0">
                  <a:pos x="158" y="18"/>
                </a:cxn>
                <a:cxn ang="0">
                  <a:pos x="133" y="34"/>
                </a:cxn>
                <a:cxn ang="0">
                  <a:pos x="110" y="53"/>
                </a:cxn>
                <a:cxn ang="0">
                  <a:pos x="87" y="72"/>
                </a:cxn>
                <a:cxn ang="0">
                  <a:pos x="87" y="72"/>
                </a:cxn>
                <a:cxn ang="0">
                  <a:pos x="65" y="92"/>
                </a:cxn>
                <a:cxn ang="0">
                  <a:pos x="42" y="112"/>
                </a:cxn>
                <a:cxn ang="0">
                  <a:pos x="31" y="122"/>
                </a:cxn>
                <a:cxn ang="0">
                  <a:pos x="20" y="132"/>
                </a:cxn>
                <a:cxn ang="0">
                  <a:pos x="10" y="143"/>
                </a:cxn>
                <a:cxn ang="0">
                  <a:pos x="1" y="155"/>
                </a:cxn>
                <a:cxn ang="0">
                  <a:pos x="1" y="155"/>
                </a:cxn>
                <a:cxn ang="0">
                  <a:pos x="0" y="156"/>
                </a:cxn>
                <a:cxn ang="0">
                  <a:pos x="0" y="158"/>
                </a:cxn>
                <a:cxn ang="0">
                  <a:pos x="1" y="159"/>
                </a:cxn>
                <a:cxn ang="0">
                  <a:pos x="2" y="161"/>
                </a:cxn>
                <a:cxn ang="0">
                  <a:pos x="6" y="161"/>
                </a:cxn>
                <a:cxn ang="0">
                  <a:pos x="7" y="161"/>
                </a:cxn>
                <a:cxn ang="0">
                  <a:pos x="9" y="159"/>
                </a:cxn>
                <a:cxn ang="0">
                  <a:pos x="9" y="159"/>
                </a:cxn>
                <a:cxn ang="0">
                  <a:pos x="17" y="149"/>
                </a:cxn>
                <a:cxn ang="0">
                  <a:pos x="26" y="138"/>
                </a:cxn>
                <a:cxn ang="0">
                  <a:pos x="47" y="121"/>
                </a:cxn>
                <a:cxn ang="0">
                  <a:pos x="68" y="103"/>
                </a:cxn>
                <a:cxn ang="0">
                  <a:pos x="88" y="85"/>
                </a:cxn>
                <a:cxn ang="0">
                  <a:pos x="88" y="85"/>
                </a:cxn>
                <a:cxn ang="0">
                  <a:pos x="111" y="64"/>
                </a:cxn>
                <a:cxn ang="0">
                  <a:pos x="136" y="44"/>
                </a:cxn>
                <a:cxn ang="0">
                  <a:pos x="161" y="27"/>
                </a:cxn>
                <a:cxn ang="0">
                  <a:pos x="188" y="9"/>
                </a:cxn>
                <a:cxn ang="0">
                  <a:pos x="188" y="9"/>
                </a:cxn>
                <a:cxn ang="0">
                  <a:pos x="189" y="8"/>
                </a:cxn>
                <a:cxn ang="0">
                  <a:pos x="190" y="6"/>
                </a:cxn>
                <a:cxn ang="0">
                  <a:pos x="190" y="4"/>
                </a:cxn>
                <a:cxn ang="0">
                  <a:pos x="189" y="3"/>
                </a:cxn>
                <a:cxn ang="0">
                  <a:pos x="188" y="1"/>
                </a:cxn>
                <a:cxn ang="0">
                  <a:pos x="185" y="1"/>
                </a:cxn>
                <a:cxn ang="0">
                  <a:pos x="184" y="0"/>
                </a:cxn>
                <a:cxn ang="0">
                  <a:pos x="182" y="1"/>
                </a:cxn>
                <a:cxn ang="0">
                  <a:pos x="182" y="1"/>
                </a:cxn>
              </a:cxnLst>
              <a:rect l="0" t="0" r="r" b="b"/>
              <a:pathLst>
                <a:path w="190" h="161">
                  <a:moveTo>
                    <a:pt x="182" y="1"/>
                  </a:moveTo>
                  <a:lnTo>
                    <a:pt x="182" y="1"/>
                  </a:lnTo>
                  <a:lnTo>
                    <a:pt x="158" y="18"/>
                  </a:lnTo>
                  <a:lnTo>
                    <a:pt x="133" y="34"/>
                  </a:lnTo>
                  <a:lnTo>
                    <a:pt x="110" y="53"/>
                  </a:lnTo>
                  <a:lnTo>
                    <a:pt x="87" y="72"/>
                  </a:lnTo>
                  <a:lnTo>
                    <a:pt x="87" y="72"/>
                  </a:lnTo>
                  <a:lnTo>
                    <a:pt x="65" y="92"/>
                  </a:lnTo>
                  <a:lnTo>
                    <a:pt x="42" y="112"/>
                  </a:lnTo>
                  <a:lnTo>
                    <a:pt x="31" y="122"/>
                  </a:lnTo>
                  <a:lnTo>
                    <a:pt x="20" y="132"/>
                  </a:lnTo>
                  <a:lnTo>
                    <a:pt x="10" y="143"/>
                  </a:lnTo>
                  <a:lnTo>
                    <a:pt x="1" y="155"/>
                  </a:lnTo>
                  <a:lnTo>
                    <a:pt x="1" y="155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1" y="159"/>
                  </a:lnTo>
                  <a:lnTo>
                    <a:pt x="2" y="161"/>
                  </a:lnTo>
                  <a:lnTo>
                    <a:pt x="6" y="161"/>
                  </a:lnTo>
                  <a:lnTo>
                    <a:pt x="7" y="161"/>
                  </a:lnTo>
                  <a:lnTo>
                    <a:pt x="9" y="159"/>
                  </a:lnTo>
                  <a:lnTo>
                    <a:pt x="9" y="159"/>
                  </a:lnTo>
                  <a:lnTo>
                    <a:pt x="17" y="149"/>
                  </a:lnTo>
                  <a:lnTo>
                    <a:pt x="26" y="138"/>
                  </a:lnTo>
                  <a:lnTo>
                    <a:pt x="47" y="121"/>
                  </a:lnTo>
                  <a:lnTo>
                    <a:pt x="68" y="103"/>
                  </a:lnTo>
                  <a:lnTo>
                    <a:pt x="88" y="85"/>
                  </a:lnTo>
                  <a:lnTo>
                    <a:pt x="88" y="85"/>
                  </a:lnTo>
                  <a:lnTo>
                    <a:pt x="111" y="64"/>
                  </a:lnTo>
                  <a:lnTo>
                    <a:pt x="136" y="44"/>
                  </a:lnTo>
                  <a:lnTo>
                    <a:pt x="161" y="27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9" y="8"/>
                  </a:lnTo>
                  <a:lnTo>
                    <a:pt x="190" y="6"/>
                  </a:lnTo>
                  <a:lnTo>
                    <a:pt x="190" y="4"/>
                  </a:lnTo>
                  <a:lnTo>
                    <a:pt x="189" y="3"/>
                  </a:lnTo>
                  <a:lnTo>
                    <a:pt x="188" y="1"/>
                  </a:lnTo>
                  <a:lnTo>
                    <a:pt x="185" y="1"/>
                  </a:lnTo>
                  <a:lnTo>
                    <a:pt x="184" y="0"/>
                  </a:lnTo>
                  <a:lnTo>
                    <a:pt x="182" y="1"/>
                  </a:lnTo>
                  <a:lnTo>
                    <a:pt x="18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628">
              <a:extLst>
                <a:ext uri="{FF2B5EF4-FFF2-40B4-BE49-F238E27FC236}">
                  <a16:creationId xmlns:a16="http://schemas.microsoft.com/office/drawing/2014/main" id="{7CDC4315-6E45-13E4-FF29-074FA04727E5}"/>
                </a:ext>
              </a:extLst>
            </p:cNvPr>
            <p:cNvSpPr/>
            <p:nvPr/>
          </p:nvSpPr>
          <p:spPr bwMode="auto">
            <a:xfrm>
              <a:off x="2687638" y="4197350"/>
              <a:ext cx="60325" cy="53975"/>
            </a:xfrm>
            <a:custGeom>
              <a:avLst/>
              <a:gdLst/>
              <a:ahLst/>
              <a:cxnLst>
                <a:cxn ang="0">
                  <a:pos x="106" y="1"/>
                </a:cxn>
                <a:cxn ang="0">
                  <a:pos x="106" y="1"/>
                </a:cxn>
                <a:cxn ang="0">
                  <a:pos x="91" y="9"/>
                </a:cxn>
                <a:cxn ang="0">
                  <a:pos x="78" y="19"/>
                </a:cxn>
                <a:cxn ang="0">
                  <a:pos x="65" y="29"/>
                </a:cxn>
                <a:cxn ang="0">
                  <a:pos x="52" y="40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16" y="77"/>
                </a:cxn>
                <a:cxn ang="0">
                  <a:pos x="10" y="85"/>
                </a:cxn>
                <a:cxn ang="0">
                  <a:pos x="2" y="91"/>
                </a:cxn>
                <a:cxn ang="0">
                  <a:pos x="2" y="91"/>
                </a:cxn>
                <a:cxn ang="0">
                  <a:pos x="1" y="92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1" y="97"/>
                </a:cxn>
                <a:cxn ang="0">
                  <a:pos x="2" y="99"/>
                </a:cxn>
                <a:cxn ang="0">
                  <a:pos x="3" y="100"/>
                </a:cxn>
                <a:cxn ang="0">
                  <a:pos x="5" y="100"/>
                </a:cxn>
                <a:cxn ang="0">
                  <a:pos x="7" y="99"/>
                </a:cxn>
                <a:cxn ang="0">
                  <a:pos x="7" y="99"/>
                </a:cxn>
                <a:cxn ang="0">
                  <a:pos x="13" y="95"/>
                </a:cxn>
                <a:cxn ang="0">
                  <a:pos x="18" y="90"/>
                </a:cxn>
                <a:cxn ang="0">
                  <a:pos x="29" y="79"/>
                </a:cxn>
                <a:cxn ang="0">
                  <a:pos x="40" y="67"/>
                </a:cxn>
                <a:cxn ang="0">
                  <a:pos x="50" y="56"/>
                </a:cxn>
                <a:cxn ang="0">
                  <a:pos x="50" y="56"/>
                </a:cxn>
                <a:cxn ang="0">
                  <a:pos x="64" y="42"/>
                </a:cxn>
                <a:cxn ang="0">
                  <a:pos x="78" y="30"/>
                </a:cxn>
                <a:cxn ang="0">
                  <a:pos x="94" y="19"/>
                </a:cxn>
                <a:cxn ang="0">
                  <a:pos x="111" y="9"/>
                </a:cxn>
                <a:cxn ang="0">
                  <a:pos x="111" y="9"/>
                </a:cxn>
                <a:cxn ang="0">
                  <a:pos x="112" y="8"/>
                </a:cxn>
                <a:cxn ang="0">
                  <a:pos x="113" y="6"/>
                </a:cxn>
                <a:cxn ang="0">
                  <a:pos x="113" y="4"/>
                </a:cxn>
                <a:cxn ang="0">
                  <a:pos x="112" y="3"/>
                </a:cxn>
                <a:cxn ang="0">
                  <a:pos x="111" y="1"/>
                </a:cxn>
                <a:cxn ang="0">
                  <a:pos x="110" y="1"/>
                </a:cxn>
                <a:cxn ang="0">
                  <a:pos x="108" y="0"/>
                </a:cxn>
                <a:cxn ang="0">
                  <a:pos x="106" y="1"/>
                </a:cxn>
                <a:cxn ang="0">
                  <a:pos x="106" y="1"/>
                </a:cxn>
              </a:cxnLst>
              <a:rect l="0" t="0" r="r" b="b"/>
              <a:pathLst>
                <a:path w="113" h="100">
                  <a:moveTo>
                    <a:pt x="106" y="1"/>
                  </a:moveTo>
                  <a:lnTo>
                    <a:pt x="106" y="1"/>
                  </a:lnTo>
                  <a:lnTo>
                    <a:pt x="91" y="9"/>
                  </a:lnTo>
                  <a:lnTo>
                    <a:pt x="78" y="19"/>
                  </a:lnTo>
                  <a:lnTo>
                    <a:pt x="65" y="29"/>
                  </a:lnTo>
                  <a:lnTo>
                    <a:pt x="52" y="40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16" y="77"/>
                  </a:lnTo>
                  <a:lnTo>
                    <a:pt x="10" y="85"/>
                  </a:lnTo>
                  <a:lnTo>
                    <a:pt x="2" y="91"/>
                  </a:lnTo>
                  <a:lnTo>
                    <a:pt x="2" y="91"/>
                  </a:lnTo>
                  <a:lnTo>
                    <a:pt x="1" y="92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1" y="97"/>
                  </a:lnTo>
                  <a:lnTo>
                    <a:pt x="2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99"/>
                  </a:lnTo>
                  <a:lnTo>
                    <a:pt x="7" y="99"/>
                  </a:lnTo>
                  <a:lnTo>
                    <a:pt x="13" y="95"/>
                  </a:lnTo>
                  <a:lnTo>
                    <a:pt x="18" y="90"/>
                  </a:lnTo>
                  <a:lnTo>
                    <a:pt x="29" y="79"/>
                  </a:lnTo>
                  <a:lnTo>
                    <a:pt x="40" y="67"/>
                  </a:lnTo>
                  <a:lnTo>
                    <a:pt x="50" y="56"/>
                  </a:lnTo>
                  <a:lnTo>
                    <a:pt x="50" y="56"/>
                  </a:lnTo>
                  <a:lnTo>
                    <a:pt x="64" y="42"/>
                  </a:lnTo>
                  <a:lnTo>
                    <a:pt x="78" y="30"/>
                  </a:lnTo>
                  <a:lnTo>
                    <a:pt x="94" y="19"/>
                  </a:lnTo>
                  <a:lnTo>
                    <a:pt x="111" y="9"/>
                  </a:lnTo>
                  <a:lnTo>
                    <a:pt x="111" y="9"/>
                  </a:lnTo>
                  <a:lnTo>
                    <a:pt x="112" y="8"/>
                  </a:lnTo>
                  <a:lnTo>
                    <a:pt x="113" y="6"/>
                  </a:lnTo>
                  <a:lnTo>
                    <a:pt x="113" y="4"/>
                  </a:lnTo>
                  <a:lnTo>
                    <a:pt x="112" y="3"/>
                  </a:lnTo>
                  <a:lnTo>
                    <a:pt x="111" y="1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629">
              <a:extLst>
                <a:ext uri="{FF2B5EF4-FFF2-40B4-BE49-F238E27FC236}">
                  <a16:creationId xmlns:a16="http://schemas.microsoft.com/office/drawing/2014/main" id="{8C078C84-C9BE-166E-42F3-20EAB24DD571}"/>
                </a:ext>
              </a:extLst>
            </p:cNvPr>
            <p:cNvSpPr/>
            <p:nvPr/>
          </p:nvSpPr>
          <p:spPr bwMode="auto">
            <a:xfrm>
              <a:off x="2395538" y="4254500"/>
              <a:ext cx="63500" cy="80963"/>
            </a:xfrm>
            <a:custGeom>
              <a:avLst/>
              <a:gdLst/>
              <a:ahLst/>
              <a:cxnLst>
                <a:cxn ang="0">
                  <a:pos x="108" y="3"/>
                </a:cxn>
                <a:cxn ang="0">
                  <a:pos x="108" y="3"/>
                </a:cxn>
                <a:cxn ang="0">
                  <a:pos x="104" y="15"/>
                </a:cxn>
                <a:cxn ang="0">
                  <a:pos x="99" y="25"/>
                </a:cxn>
                <a:cxn ang="0">
                  <a:pos x="94" y="36"/>
                </a:cxn>
                <a:cxn ang="0">
                  <a:pos x="87" y="45"/>
                </a:cxn>
                <a:cxn ang="0">
                  <a:pos x="72" y="64"/>
                </a:cxn>
                <a:cxn ang="0">
                  <a:pos x="58" y="82"/>
                </a:cxn>
                <a:cxn ang="0">
                  <a:pos x="58" y="82"/>
                </a:cxn>
                <a:cxn ang="0">
                  <a:pos x="30" y="115"/>
                </a:cxn>
                <a:cxn ang="0">
                  <a:pos x="17" y="132"/>
                </a:cxn>
                <a:cxn ang="0">
                  <a:pos x="2" y="147"/>
                </a:cxn>
                <a:cxn ang="0">
                  <a:pos x="2" y="147"/>
                </a:cxn>
                <a:cxn ang="0">
                  <a:pos x="1" y="148"/>
                </a:cxn>
                <a:cxn ang="0">
                  <a:pos x="0" y="150"/>
                </a:cxn>
                <a:cxn ang="0">
                  <a:pos x="1" y="152"/>
                </a:cxn>
                <a:cxn ang="0">
                  <a:pos x="2" y="153"/>
                </a:cxn>
                <a:cxn ang="0">
                  <a:pos x="3" y="154"/>
                </a:cxn>
                <a:cxn ang="0">
                  <a:pos x="5" y="155"/>
                </a:cxn>
                <a:cxn ang="0">
                  <a:pos x="7" y="154"/>
                </a:cxn>
                <a:cxn ang="0">
                  <a:pos x="8" y="153"/>
                </a:cxn>
                <a:cxn ang="0">
                  <a:pos x="8" y="153"/>
                </a:cxn>
                <a:cxn ang="0">
                  <a:pos x="26" y="136"/>
                </a:cxn>
                <a:cxn ang="0">
                  <a:pos x="41" y="116"/>
                </a:cxn>
                <a:cxn ang="0">
                  <a:pos x="73" y="78"/>
                </a:cxn>
                <a:cxn ang="0">
                  <a:pos x="73" y="78"/>
                </a:cxn>
                <a:cxn ang="0">
                  <a:pos x="87" y="61"/>
                </a:cxn>
                <a:cxn ang="0">
                  <a:pos x="99" y="45"/>
                </a:cxn>
                <a:cxn ang="0">
                  <a:pos x="105" y="36"/>
                </a:cxn>
                <a:cxn ang="0">
                  <a:pos x="109" y="26"/>
                </a:cxn>
                <a:cxn ang="0">
                  <a:pos x="114" y="16"/>
                </a:cxn>
                <a:cxn ang="0">
                  <a:pos x="117" y="7"/>
                </a:cxn>
                <a:cxn ang="0">
                  <a:pos x="117" y="7"/>
                </a:cxn>
                <a:cxn ang="0">
                  <a:pos x="118" y="5"/>
                </a:cxn>
                <a:cxn ang="0">
                  <a:pos x="117" y="2"/>
                </a:cxn>
                <a:cxn ang="0">
                  <a:pos x="116" y="1"/>
                </a:cxn>
                <a:cxn ang="0">
                  <a:pos x="114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1"/>
                </a:cxn>
                <a:cxn ang="0">
                  <a:pos x="108" y="3"/>
                </a:cxn>
                <a:cxn ang="0">
                  <a:pos x="108" y="3"/>
                </a:cxn>
              </a:cxnLst>
              <a:rect l="0" t="0" r="r" b="b"/>
              <a:pathLst>
                <a:path w="118" h="155">
                  <a:moveTo>
                    <a:pt x="108" y="3"/>
                  </a:moveTo>
                  <a:lnTo>
                    <a:pt x="108" y="3"/>
                  </a:lnTo>
                  <a:lnTo>
                    <a:pt x="104" y="15"/>
                  </a:lnTo>
                  <a:lnTo>
                    <a:pt x="99" y="25"/>
                  </a:lnTo>
                  <a:lnTo>
                    <a:pt x="94" y="36"/>
                  </a:lnTo>
                  <a:lnTo>
                    <a:pt x="87" y="45"/>
                  </a:lnTo>
                  <a:lnTo>
                    <a:pt x="72" y="64"/>
                  </a:lnTo>
                  <a:lnTo>
                    <a:pt x="58" y="82"/>
                  </a:lnTo>
                  <a:lnTo>
                    <a:pt x="58" y="82"/>
                  </a:lnTo>
                  <a:lnTo>
                    <a:pt x="30" y="115"/>
                  </a:lnTo>
                  <a:lnTo>
                    <a:pt x="17" y="132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1" y="148"/>
                  </a:lnTo>
                  <a:lnTo>
                    <a:pt x="0" y="150"/>
                  </a:lnTo>
                  <a:lnTo>
                    <a:pt x="1" y="152"/>
                  </a:lnTo>
                  <a:lnTo>
                    <a:pt x="2" y="153"/>
                  </a:lnTo>
                  <a:lnTo>
                    <a:pt x="3" y="154"/>
                  </a:lnTo>
                  <a:lnTo>
                    <a:pt x="5" y="155"/>
                  </a:lnTo>
                  <a:lnTo>
                    <a:pt x="7" y="154"/>
                  </a:lnTo>
                  <a:lnTo>
                    <a:pt x="8" y="153"/>
                  </a:lnTo>
                  <a:lnTo>
                    <a:pt x="8" y="153"/>
                  </a:lnTo>
                  <a:lnTo>
                    <a:pt x="26" y="136"/>
                  </a:lnTo>
                  <a:lnTo>
                    <a:pt x="41" y="116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87" y="61"/>
                  </a:lnTo>
                  <a:lnTo>
                    <a:pt x="99" y="45"/>
                  </a:lnTo>
                  <a:lnTo>
                    <a:pt x="105" y="36"/>
                  </a:lnTo>
                  <a:lnTo>
                    <a:pt x="109" y="26"/>
                  </a:lnTo>
                  <a:lnTo>
                    <a:pt x="114" y="16"/>
                  </a:lnTo>
                  <a:lnTo>
                    <a:pt x="117" y="7"/>
                  </a:lnTo>
                  <a:lnTo>
                    <a:pt x="117" y="7"/>
                  </a:lnTo>
                  <a:lnTo>
                    <a:pt x="118" y="5"/>
                  </a:lnTo>
                  <a:lnTo>
                    <a:pt x="117" y="2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1"/>
                  </a:lnTo>
                  <a:lnTo>
                    <a:pt x="108" y="3"/>
                  </a:lnTo>
                  <a:lnTo>
                    <a:pt x="10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630">
              <a:extLst>
                <a:ext uri="{FF2B5EF4-FFF2-40B4-BE49-F238E27FC236}">
                  <a16:creationId xmlns:a16="http://schemas.microsoft.com/office/drawing/2014/main" id="{EA84420F-B166-33D6-F310-215942A4E8F2}"/>
                </a:ext>
              </a:extLst>
            </p:cNvPr>
            <p:cNvSpPr/>
            <p:nvPr/>
          </p:nvSpPr>
          <p:spPr bwMode="auto">
            <a:xfrm>
              <a:off x="2470151" y="4267200"/>
              <a:ext cx="38100" cy="523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65" y="1"/>
                </a:cxn>
                <a:cxn ang="0">
                  <a:pos x="55" y="11"/>
                </a:cxn>
                <a:cxn ang="0">
                  <a:pos x="46" y="21"/>
                </a:cxn>
                <a:cxn ang="0">
                  <a:pos x="38" y="31"/>
                </a:cxn>
                <a:cxn ang="0">
                  <a:pos x="30" y="44"/>
                </a:cxn>
                <a:cxn ang="0">
                  <a:pos x="16" y="67"/>
                </a:cxn>
                <a:cxn ang="0">
                  <a:pos x="9" y="79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0" y="94"/>
                </a:cxn>
                <a:cxn ang="0">
                  <a:pos x="1" y="95"/>
                </a:cxn>
                <a:cxn ang="0">
                  <a:pos x="2" y="96"/>
                </a:cxn>
                <a:cxn ang="0">
                  <a:pos x="6" y="97"/>
                </a:cxn>
                <a:cxn ang="0">
                  <a:pos x="8" y="96"/>
                </a:cxn>
                <a:cxn ang="0">
                  <a:pos x="10" y="95"/>
                </a:cxn>
                <a:cxn ang="0">
                  <a:pos x="10" y="95"/>
                </a:cxn>
                <a:cxn ang="0">
                  <a:pos x="17" y="84"/>
                </a:cxn>
                <a:cxn ang="0">
                  <a:pos x="24" y="73"/>
                </a:cxn>
                <a:cxn ang="0">
                  <a:pos x="38" y="49"/>
                </a:cxn>
                <a:cxn ang="0">
                  <a:pos x="45" y="37"/>
                </a:cxn>
                <a:cxn ang="0">
                  <a:pos x="53" y="27"/>
                </a:cxn>
                <a:cxn ang="0">
                  <a:pos x="61" y="17"/>
                </a:cxn>
                <a:cxn ang="0">
                  <a:pos x="72" y="7"/>
                </a:cxn>
                <a:cxn ang="0">
                  <a:pos x="72" y="7"/>
                </a:cxn>
                <a:cxn ang="0">
                  <a:pos x="73" y="6"/>
                </a:cxn>
                <a:cxn ang="0">
                  <a:pos x="74" y="4"/>
                </a:cxn>
                <a:cxn ang="0">
                  <a:pos x="73" y="2"/>
                </a:cxn>
                <a:cxn ang="0">
                  <a:pos x="72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1"/>
                </a:cxn>
                <a:cxn ang="0">
                  <a:pos x="65" y="1"/>
                </a:cxn>
              </a:cxnLst>
              <a:rect l="0" t="0" r="r" b="b"/>
              <a:pathLst>
                <a:path w="74" h="97">
                  <a:moveTo>
                    <a:pt x="65" y="1"/>
                  </a:moveTo>
                  <a:lnTo>
                    <a:pt x="65" y="1"/>
                  </a:lnTo>
                  <a:lnTo>
                    <a:pt x="55" y="11"/>
                  </a:lnTo>
                  <a:lnTo>
                    <a:pt x="46" y="21"/>
                  </a:lnTo>
                  <a:lnTo>
                    <a:pt x="38" y="31"/>
                  </a:lnTo>
                  <a:lnTo>
                    <a:pt x="30" y="44"/>
                  </a:lnTo>
                  <a:lnTo>
                    <a:pt x="16" y="67"/>
                  </a:lnTo>
                  <a:lnTo>
                    <a:pt x="9" y="79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1" y="95"/>
                  </a:lnTo>
                  <a:lnTo>
                    <a:pt x="2" y="96"/>
                  </a:lnTo>
                  <a:lnTo>
                    <a:pt x="6" y="97"/>
                  </a:lnTo>
                  <a:lnTo>
                    <a:pt x="8" y="96"/>
                  </a:lnTo>
                  <a:lnTo>
                    <a:pt x="10" y="95"/>
                  </a:lnTo>
                  <a:lnTo>
                    <a:pt x="10" y="95"/>
                  </a:lnTo>
                  <a:lnTo>
                    <a:pt x="17" y="84"/>
                  </a:lnTo>
                  <a:lnTo>
                    <a:pt x="24" y="73"/>
                  </a:lnTo>
                  <a:lnTo>
                    <a:pt x="38" y="49"/>
                  </a:lnTo>
                  <a:lnTo>
                    <a:pt x="45" y="37"/>
                  </a:lnTo>
                  <a:lnTo>
                    <a:pt x="53" y="27"/>
                  </a:lnTo>
                  <a:lnTo>
                    <a:pt x="61" y="17"/>
                  </a:lnTo>
                  <a:lnTo>
                    <a:pt x="72" y="7"/>
                  </a:lnTo>
                  <a:lnTo>
                    <a:pt x="72" y="7"/>
                  </a:lnTo>
                  <a:lnTo>
                    <a:pt x="73" y="6"/>
                  </a:lnTo>
                  <a:lnTo>
                    <a:pt x="74" y="4"/>
                  </a:lnTo>
                  <a:lnTo>
                    <a:pt x="73" y="2"/>
                  </a:lnTo>
                  <a:lnTo>
                    <a:pt x="72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631">
              <a:extLst>
                <a:ext uri="{FF2B5EF4-FFF2-40B4-BE49-F238E27FC236}">
                  <a16:creationId xmlns:a16="http://schemas.microsoft.com/office/drawing/2014/main" id="{53DCCD04-A85E-AD49-C75A-5FA4237258F4}"/>
                </a:ext>
              </a:extLst>
            </p:cNvPr>
            <p:cNvSpPr/>
            <p:nvPr/>
          </p:nvSpPr>
          <p:spPr bwMode="auto">
            <a:xfrm>
              <a:off x="2530476" y="4284663"/>
              <a:ext cx="41275" cy="47625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71" y="1"/>
                </a:cxn>
                <a:cxn ang="0">
                  <a:pos x="52" y="21"/>
                </a:cxn>
                <a:cxn ang="0">
                  <a:pos x="33" y="40"/>
                </a:cxn>
                <a:cxn ang="0">
                  <a:pos x="17" y="62"/>
                </a:cxn>
                <a:cxn ang="0">
                  <a:pos x="8" y="74"/>
                </a:cxn>
                <a:cxn ang="0">
                  <a:pos x="1" y="85"/>
                </a:cxn>
                <a:cxn ang="0">
                  <a:pos x="1" y="85"/>
                </a:cxn>
                <a:cxn ang="0">
                  <a:pos x="0" y="87"/>
                </a:cxn>
                <a:cxn ang="0">
                  <a:pos x="0" y="88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4" y="91"/>
                </a:cxn>
                <a:cxn ang="0">
                  <a:pos x="6" y="91"/>
                </a:cxn>
                <a:cxn ang="0">
                  <a:pos x="7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7" y="78"/>
                </a:cxn>
                <a:cxn ang="0">
                  <a:pos x="24" y="67"/>
                </a:cxn>
                <a:cxn ang="0">
                  <a:pos x="41" y="47"/>
                </a:cxn>
                <a:cxn ang="0">
                  <a:pos x="59" y="27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80" y="4"/>
                </a:cxn>
                <a:cxn ang="0">
                  <a:pos x="79" y="3"/>
                </a:cxn>
                <a:cxn ang="0">
                  <a:pos x="78" y="1"/>
                </a:cxn>
                <a:cxn ang="0">
                  <a:pos x="76" y="0"/>
                </a:cxn>
                <a:cxn ang="0">
                  <a:pos x="74" y="0"/>
                </a:cxn>
                <a:cxn ang="0">
                  <a:pos x="72" y="0"/>
                </a:cxn>
                <a:cxn ang="0">
                  <a:pos x="71" y="1"/>
                </a:cxn>
                <a:cxn ang="0">
                  <a:pos x="71" y="1"/>
                </a:cxn>
              </a:cxnLst>
              <a:rect l="0" t="0" r="r" b="b"/>
              <a:pathLst>
                <a:path w="80" h="91">
                  <a:moveTo>
                    <a:pt x="71" y="1"/>
                  </a:moveTo>
                  <a:lnTo>
                    <a:pt x="71" y="1"/>
                  </a:lnTo>
                  <a:lnTo>
                    <a:pt x="52" y="21"/>
                  </a:lnTo>
                  <a:lnTo>
                    <a:pt x="33" y="40"/>
                  </a:lnTo>
                  <a:lnTo>
                    <a:pt x="17" y="62"/>
                  </a:lnTo>
                  <a:lnTo>
                    <a:pt x="8" y="7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0" y="87"/>
                  </a:lnTo>
                  <a:lnTo>
                    <a:pt x="0" y="88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7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7" y="78"/>
                  </a:lnTo>
                  <a:lnTo>
                    <a:pt x="24" y="67"/>
                  </a:lnTo>
                  <a:lnTo>
                    <a:pt x="41" y="47"/>
                  </a:lnTo>
                  <a:lnTo>
                    <a:pt x="59" y="27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80" y="4"/>
                  </a:lnTo>
                  <a:lnTo>
                    <a:pt x="79" y="3"/>
                  </a:lnTo>
                  <a:lnTo>
                    <a:pt x="78" y="1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1" y="1"/>
                  </a:lnTo>
                  <a:lnTo>
                    <a:pt x="7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632">
              <a:extLst>
                <a:ext uri="{FF2B5EF4-FFF2-40B4-BE49-F238E27FC236}">
                  <a16:creationId xmlns:a16="http://schemas.microsoft.com/office/drawing/2014/main" id="{A6E25937-23F1-BB7F-95EA-DCC734CFB284}"/>
                </a:ext>
              </a:extLst>
            </p:cNvPr>
            <p:cNvSpPr/>
            <p:nvPr/>
          </p:nvSpPr>
          <p:spPr bwMode="auto">
            <a:xfrm>
              <a:off x="2800351" y="4448175"/>
              <a:ext cx="42863" cy="61913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1" y="2"/>
                </a:cxn>
                <a:cxn ang="0">
                  <a:pos x="59" y="17"/>
                </a:cxn>
                <a:cxn ang="0">
                  <a:pos x="48" y="31"/>
                </a:cxn>
                <a:cxn ang="0">
                  <a:pos x="37" y="45"/>
                </a:cxn>
                <a:cxn ang="0">
                  <a:pos x="26" y="59"/>
                </a:cxn>
                <a:cxn ang="0">
                  <a:pos x="26" y="59"/>
                </a:cxn>
                <a:cxn ang="0">
                  <a:pos x="17" y="71"/>
                </a:cxn>
                <a:cxn ang="0">
                  <a:pos x="10" y="84"/>
                </a:cxn>
                <a:cxn ang="0">
                  <a:pos x="7" y="90"/>
                </a:cxn>
                <a:cxn ang="0">
                  <a:pos x="3" y="97"/>
                </a:cxn>
                <a:cxn ang="0">
                  <a:pos x="1" y="104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1" y="116"/>
                </a:cxn>
                <a:cxn ang="0">
                  <a:pos x="2" y="116"/>
                </a:cxn>
                <a:cxn ang="0">
                  <a:pos x="4" y="117"/>
                </a:cxn>
                <a:cxn ang="0">
                  <a:pos x="8" y="116"/>
                </a:cxn>
                <a:cxn ang="0">
                  <a:pos x="10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2" y="103"/>
                </a:cxn>
                <a:cxn ang="0">
                  <a:pos x="14" y="94"/>
                </a:cxn>
                <a:cxn ang="0">
                  <a:pos x="19" y="86"/>
                </a:cxn>
                <a:cxn ang="0">
                  <a:pos x="23" y="78"/>
                </a:cxn>
                <a:cxn ang="0">
                  <a:pos x="34" y="62"/>
                </a:cxn>
                <a:cxn ang="0">
                  <a:pos x="47" y="48"/>
                </a:cxn>
                <a:cxn ang="0">
                  <a:pos x="47" y="48"/>
                </a:cxn>
                <a:cxn ang="0">
                  <a:pos x="62" y="28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80" y="5"/>
                </a:cxn>
                <a:cxn ang="0">
                  <a:pos x="79" y="3"/>
                </a:cxn>
                <a:cxn ang="0">
                  <a:pos x="79" y="2"/>
                </a:cxn>
                <a:cxn ang="0">
                  <a:pos x="77" y="1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1" y="2"/>
                </a:cxn>
                <a:cxn ang="0">
                  <a:pos x="71" y="2"/>
                </a:cxn>
              </a:cxnLst>
              <a:rect l="0" t="0" r="r" b="b"/>
              <a:pathLst>
                <a:path w="80" h="117">
                  <a:moveTo>
                    <a:pt x="71" y="2"/>
                  </a:moveTo>
                  <a:lnTo>
                    <a:pt x="71" y="2"/>
                  </a:lnTo>
                  <a:lnTo>
                    <a:pt x="59" y="17"/>
                  </a:lnTo>
                  <a:lnTo>
                    <a:pt x="48" y="31"/>
                  </a:lnTo>
                  <a:lnTo>
                    <a:pt x="37" y="4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17" y="71"/>
                  </a:lnTo>
                  <a:lnTo>
                    <a:pt x="10" y="84"/>
                  </a:lnTo>
                  <a:lnTo>
                    <a:pt x="7" y="90"/>
                  </a:lnTo>
                  <a:lnTo>
                    <a:pt x="3" y="97"/>
                  </a:lnTo>
                  <a:lnTo>
                    <a:pt x="1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1" y="116"/>
                  </a:lnTo>
                  <a:lnTo>
                    <a:pt x="2" y="116"/>
                  </a:lnTo>
                  <a:lnTo>
                    <a:pt x="4" y="117"/>
                  </a:lnTo>
                  <a:lnTo>
                    <a:pt x="8" y="116"/>
                  </a:lnTo>
                  <a:lnTo>
                    <a:pt x="10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2" y="103"/>
                  </a:lnTo>
                  <a:lnTo>
                    <a:pt x="14" y="94"/>
                  </a:lnTo>
                  <a:lnTo>
                    <a:pt x="19" y="86"/>
                  </a:lnTo>
                  <a:lnTo>
                    <a:pt x="23" y="78"/>
                  </a:lnTo>
                  <a:lnTo>
                    <a:pt x="34" y="62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62" y="28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80" y="5"/>
                  </a:lnTo>
                  <a:lnTo>
                    <a:pt x="79" y="3"/>
                  </a:lnTo>
                  <a:lnTo>
                    <a:pt x="79" y="2"/>
                  </a:lnTo>
                  <a:lnTo>
                    <a:pt x="77" y="1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1" y="2"/>
                  </a:lnTo>
                  <a:lnTo>
                    <a:pt x="7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633">
              <a:extLst>
                <a:ext uri="{FF2B5EF4-FFF2-40B4-BE49-F238E27FC236}">
                  <a16:creationId xmlns:a16="http://schemas.microsoft.com/office/drawing/2014/main" id="{E03F0A9B-E060-29B7-DF28-4BC9CAA85758}"/>
                </a:ext>
              </a:extLst>
            </p:cNvPr>
            <p:cNvSpPr/>
            <p:nvPr/>
          </p:nvSpPr>
          <p:spPr bwMode="auto">
            <a:xfrm>
              <a:off x="2838451" y="4475163"/>
              <a:ext cx="30163" cy="3175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45" y="6"/>
                </a:cxn>
                <a:cxn ang="0">
                  <a:pos x="39" y="11"/>
                </a:cxn>
                <a:cxn ang="0">
                  <a:pos x="25" y="25"/>
                </a:cxn>
                <a:cxn ang="0">
                  <a:pos x="14" y="38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0" y="53"/>
                </a:cxn>
                <a:cxn ang="0">
                  <a:pos x="0" y="54"/>
                </a:cxn>
                <a:cxn ang="0">
                  <a:pos x="1" y="57"/>
                </a:cxn>
                <a:cxn ang="0">
                  <a:pos x="2" y="58"/>
                </a:cxn>
                <a:cxn ang="0">
                  <a:pos x="3" y="59"/>
                </a:cxn>
                <a:cxn ang="0">
                  <a:pos x="5" y="60"/>
                </a:cxn>
                <a:cxn ang="0">
                  <a:pos x="6" y="60"/>
                </a:cxn>
                <a:cxn ang="0">
                  <a:pos x="8" y="58"/>
                </a:cxn>
                <a:cxn ang="0">
                  <a:pos x="8" y="58"/>
                </a:cxn>
                <a:cxn ang="0">
                  <a:pos x="20" y="45"/>
                </a:cxn>
                <a:cxn ang="0">
                  <a:pos x="32" y="32"/>
                </a:cxn>
                <a:cxn ang="0">
                  <a:pos x="44" y="19"/>
                </a:cxn>
                <a:cxn ang="0">
                  <a:pos x="50" y="13"/>
                </a:cxn>
                <a:cxn ang="0">
                  <a:pos x="57" y="8"/>
                </a:cxn>
                <a:cxn ang="0">
                  <a:pos x="57" y="8"/>
                </a:cxn>
                <a:cxn ang="0">
                  <a:pos x="58" y="7"/>
                </a:cxn>
                <a:cxn ang="0">
                  <a:pos x="59" y="5"/>
                </a:cxn>
                <a:cxn ang="0">
                  <a:pos x="58" y="2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59" h="60">
                  <a:moveTo>
                    <a:pt x="52" y="0"/>
                  </a:moveTo>
                  <a:lnTo>
                    <a:pt x="52" y="0"/>
                  </a:lnTo>
                  <a:lnTo>
                    <a:pt x="45" y="6"/>
                  </a:lnTo>
                  <a:lnTo>
                    <a:pt x="39" y="11"/>
                  </a:lnTo>
                  <a:lnTo>
                    <a:pt x="25" y="25"/>
                  </a:lnTo>
                  <a:lnTo>
                    <a:pt x="14" y="38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0" y="53"/>
                  </a:lnTo>
                  <a:lnTo>
                    <a:pt x="0" y="54"/>
                  </a:lnTo>
                  <a:lnTo>
                    <a:pt x="1" y="57"/>
                  </a:lnTo>
                  <a:lnTo>
                    <a:pt x="2" y="58"/>
                  </a:lnTo>
                  <a:lnTo>
                    <a:pt x="3" y="59"/>
                  </a:lnTo>
                  <a:lnTo>
                    <a:pt x="5" y="60"/>
                  </a:lnTo>
                  <a:lnTo>
                    <a:pt x="6" y="60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20" y="45"/>
                  </a:lnTo>
                  <a:lnTo>
                    <a:pt x="32" y="32"/>
                  </a:lnTo>
                  <a:lnTo>
                    <a:pt x="44" y="19"/>
                  </a:lnTo>
                  <a:lnTo>
                    <a:pt x="50" y="13"/>
                  </a:lnTo>
                  <a:lnTo>
                    <a:pt x="57" y="8"/>
                  </a:lnTo>
                  <a:lnTo>
                    <a:pt x="57" y="8"/>
                  </a:lnTo>
                  <a:lnTo>
                    <a:pt x="58" y="7"/>
                  </a:lnTo>
                  <a:lnTo>
                    <a:pt x="59" y="5"/>
                  </a:lnTo>
                  <a:lnTo>
                    <a:pt x="58" y="2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634">
              <a:extLst>
                <a:ext uri="{FF2B5EF4-FFF2-40B4-BE49-F238E27FC236}">
                  <a16:creationId xmlns:a16="http://schemas.microsoft.com/office/drawing/2014/main" id="{3AAE7404-EF35-F618-3E9D-069C57F05D8C}"/>
                </a:ext>
              </a:extLst>
            </p:cNvPr>
            <p:cNvSpPr/>
            <p:nvPr/>
          </p:nvSpPr>
          <p:spPr bwMode="auto">
            <a:xfrm>
              <a:off x="2339976" y="4575175"/>
              <a:ext cx="44450" cy="61913"/>
            </a:xfrm>
            <a:custGeom>
              <a:avLst/>
              <a:gdLst/>
              <a:ahLst/>
              <a:cxnLst>
                <a:cxn ang="0">
                  <a:pos x="77" y="2"/>
                </a:cxn>
                <a:cxn ang="0">
                  <a:pos x="77" y="2"/>
                </a:cxn>
                <a:cxn ang="0">
                  <a:pos x="66" y="13"/>
                </a:cxn>
                <a:cxn ang="0">
                  <a:pos x="55" y="27"/>
                </a:cxn>
                <a:cxn ang="0">
                  <a:pos x="45" y="39"/>
                </a:cxn>
                <a:cxn ang="0">
                  <a:pos x="35" y="52"/>
                </a:cxn>
                <a:cxn ang="0">
                  <a:pos x="17" y="80"/>
                </a:cxn>
                <a:cxn ang="0">
                  <a:pos x="1" y="110"/>
                </a:cxn>
                <a:cxn ang="0">
                  <a:pos x="1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2" y="115"/>
                </a:cxn>
                <a:cxn ang="0">
                  <a:pos x="3" y="116"/>
                </a:cxn>
                <a:cxn ang="0">
                  <a:pos x="4" y="116"/>
                </a:cxn>
                <a:cxn ang="0">
                  <a:pos x="6" y="116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24" y="85"/>
                </a:cxn>
                <a:cxn ang="0">
                  <a:pos x="42" y="59"/>
                </a:cxn>
                <a:cxn ang="0">
                  <a:pos x="52" y="45"/>
                </a:cxn>
                <a:cxn ang="0">
                  <a:pos x="62" y="33"/>
                </a:cxn>
                <a:cxn ang="0">
                  <a:pos x="73" y="20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5" y="6"/>
                </a:cxn>
                <a:cxn ang="0">
                  <a:pos x="85" y="5"/>
                </a:cxn>
                <a:cxn ang="0">
                  <a:pos x="84" y="3"/>
                </a:cxn>
                <a:cxn ang="0">
                  <a:pos x="83" y="2"/>
                </a:cxn>
                <a:cxn ang="0">
                  <a:pos x="82" y="1"/>
                </a:cxn>
                <a:cxn ang="0">
                  <a:pos x="80" y="0"/>
                </a:cxn>
                <a:cxn ang="0">
                  <a:pos x="79" y="0"/>
                </a:cxn>
                <a:cxn ang="0">
                  <a:pos x="77" y="2"/>
                </a:cxn>
                <a:cxn ang="0">
                  <a:pos x="77" y="2"/>
                </a:cxn>
              </a:cxnLst>
              <a:rect l="0" t="0" r="r" b="b"/>
              <a:pathLst>
                <a:path w="85" h="116">
                  <a:moveTo>
                    <a:pt x="77" y="2"/>
                  </a:moveTo>
                  <a:lnTo>
                    <a:pt x="77" y="2"/>
                  </a:lnTo>
                  <a:lnTo>
                    <a:pt x="66" y="13"/>
                  </a:lnTo>
                  <a:lnTo>
                    <a:pt x="55" y="27"/>
                  </a:lnTo>
                  <a:lnTo>
                    <a:pt x="45" y="39"/>
                  </a:lnTo>
                  <a:lnTo>
                    <a:pt x="35" y="52"/>
                  </a:lnTo>
                  <a:lnTo>
                    <a:pt x="17" y="80"/>
                  </a:lnTo>
                  <a:lnTo>
                    <a:pt x="1" y="110"/>
                  </a:lnTo>
                  <a:lnTo>
                    <a:pt x="1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2" y="115"/>
                  </a:lnTo>
                  <a:lnTo>
                    <a:pt x="3" y="116"/>
                  </a:lnTo>
                  <a:lnTo>
                    <a:pt x="4" y="116"/>
                  </a:lnTo>
                  <a:lnTo>
                    <a:pt x="6" y="116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24" y="85"/>
                  </a:lnTo>
                  <a:lnTo>
                    <a:pt x="42" y="59"/>
                  </a:lnTo>
                  <a:lnTo>
                    <a:pt x="52" y="45"/>
                  </a:lnTo>
                  <a:lnTo>
                    <a:pt x="62" y="33"/>
                  </a:lnTo>
                  <a:lnTo>
                    <a:pt x="73" y="20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5" y="6"/>
                  </a:lnTo>
                  <a:lnTo>
                    <a:pt x="85" y="5"/>
                  </a:lnTo>
                  <a:lnTo>
                    <a:pt x="84" y="3"/>
                  </a:lnTo>
                  <a:lnTo>
                    <a:pt x="83" y="2"/>
                  </a:lnTo>
                  <a:lnTo>
                    <a:pt x="82" y="1"/>
                  </a:lnTo>
                  <a:lnTo>
                    <a:pt x="80" y="0"/>
                  </a:lnTo>
                  <a:lnTo>
                    <a:pt x="79" y="0"/>
                  </a:lnTo>
                  <a:lnTo>
                    <a:pt x="77" y="2"/>
                  </a:lnTo>
                  <a:lnTo>
                    <a:pt x="7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635">
              <a:extLst>
                <a:ext uri="{FF2B5EF4-FFF2-40B4-BE49-F238E27FC236}">
                  <a16:creationId xmlns:a16="http://schemas.microsoft.com/office/drawing/2014/main" id="{F6637526-C545-CDD1-066F-55968260CA4D}"/>
                </a:ext>
              </a:extLst>
            </p:cNvPr>
            <p:cNvSpPr/>
            <p:nvPr/>
          </p:nvSpPr>
          <p:spPr bwMode="auto">
            <a:xfrm>
              <a:off x="2359026" y="4618038"/>
              <a:ext cx="34925" cy="58738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40" y="25"/>
                </a:cxn>
                <a:cxn ang="0">
                  <a:pos x="25" y="51"/>
                </a:cxn>
                <a:cxn ang="0">
                  <a:pos x="17" y="63"/>
                </a:cxn>
                <a:cxn ang="0">
                  <a:pos x="11" y="77"/>
                </a:cxn>
                <a:cxn ang="0">
                  <a:pos x="5" y="91"/>
                </a:cxn>
                <a:cxn ang="0">
                  <a:pos x="0" y="105"/>
                </a:cxn>
                <a:cxn ang="0">
                  <a:pos x="0" y="105"/>
                </a:cxn>
                <a:cxn ang="0">
                  <a:pos x="0" y="107"/>
                </a:cxn>
                <a:cxn ang="0">
                  <a:pos x="1" y="109"/>
                </a:cxn>
                <a:cxn ang="0">
                  <a:pos x="2" y="110"/>
                </a:cxn>
                <a:cxn ang="0">
                  <a:pos x="3" y="111"/>
                </a:cxn>
                <a:cxn ang="0">
                  <a:pos x="5" y="111"/>
                </a:cxn>
                <a:cxn ang="0">
                  <a:pos x="7" y="110"/>
                </a:cxn>
                <a:cxn ang="0">
                  <a:pos x="8" y="109"/>
                </a:cxn>
                <a:cxn ang="0">
                  <a:pos x="9" y="108"/>
                </a:cxn>
                <a:cxn ang="0">
                  <a:pos x="9" y="108"/>
                </a:cxn>
                <a:cxn ang="0">
                  <a:pos x="14" y="93"/>
                </a:cxn>
                <a:cxn ang="0">
                  <a:pos x="19" y="81"/>
                </a:cxn>
                <a:cxn ang="0">
                  <a:pos x="26" y="68"/>
                </a:cxn>
                <a:cxn ang="0">
                  <a:pos x="33" y="55"/>
                </a:cxn>
                <a:cxn ang="0">
                  <a:pos x="48" y="31"/>
                </a:cxn>
                <a:cxn ang="0">
                  <a:pos x="65" y="9"/>
                </a:cxn>
                <a:cxn ang="0">
                  <a:pos x="65" y="9"/>
                </a:cxn>
                <a:cxn ang="0">
                  <a:pos x="66" y="7"/>
                </a:cxn>
                <a:cxn ang="0">
                  <a:pos x="66" y="5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111">
                  <a:moveTo>
                    <a:pt x="58" y="1"/>
                  </a:moveTo>
                  <a:lnTo>
                    <a:pt x="58" y="1"/>
                  </a:lnTo>
                  <a:lnTo>
                    <a:pt x="40" y="25"/>
                  </a:lnTo>
                  <a:lnTo>
                    <a:pt x="25" y="51"/>
                  </a:lnTo>
                  <a:lnTo>
                    <a:pt x="17" y="63"/>
                  </a:lnTo>
                  <a:lnTo>
                    <a:pt x="11" y="77"/>
                  </a:lnTo>
                  <a:lnTo>
                    <a:pt x="5" y="91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0" y="107"/>
                  </a:lnTo>
                  <a:lnTo>
                    <a:pt x="1" y="109"/>
                  </a:lnTo>
                  <a:lnTo>
                    <a:pt x="2" y="110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7" y="110"/>
                  </a:lnTo>
                  <a:lnTo>
                    <a:pt x="8" y="109"/>
                  </a:lnTo>
                  <a:lnTo>
                    <a:pt x="9" y="108"/>
                  </a:lnTo>
                  <a:lnTo>
                    <a:pt x="9" y="108"/>
                  </a:lnTo>
                  <a:lnTo>
                    <a:pt x="14" y="93"/>
                  </a:lnTo>
                  <a:lnTo>
                    <a:pt x="19" y="81"/>
                  </a:lnTo>
                  <a:lnTo>
                    <a:pt x="26" y="68"/>
                  </a:lnTo>
                  <a:lnTo>
                    <a:pt x="33" y="55"/>
                  </a:lnTo>
                  <a:lnTo>
                    <a:pt x="48" y="31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6" y="7"/>
                  </a:lnTo>
                  <a:lnTo>
                    <a:pt x="66" y="5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636">
              <a:extLst>
                <a:ext uri="{FF2B5EF4-FFF2-40B4-BE49-F238E27FC236}">
                  <a16:creationId xmlns:a16="http://schemas.microsoft.com/office/drawing/2014/main" id="{4C9B7BD7-4680-0250-40DE-B5A4CDB77109}"/>
                </a:ext>
              </a:extLst>
            </p:cNvPr>
            <p:cNvSpPr/>
            <p:nvPr/>
          </p:nvSpPr>
          <p:spPr bwMode="auto">
            <a:xfrm>
              <a:off x="2522538" y="4689475"/>
              <a:ext cx="163513" cy="65088"/>
            </a:xfrm>
            <a:custGeom>
              <a:avLst/>
              <a:gdLst/>
              <a:ahLst/>
              <a:cxnLst>
                <a:cxn ang="0">
                  <a:pos x="279" y="125"/>
                </a:cxn>
                <a:cxn ang="0">
                  <a:pos x="166" y="123"/>
                </a:cxn>
                <a:cxn ang="0">
                  <a:pos x="110" y="121"/>
                </a:cxn>
                <a:cxn ang="0">
                  <a:pos x="55" y="121"/>
                </a:cxn>
                <a:cxn ang="0">
                  <a:pos x="28" y="118"/>
                </a:cxn>
                <a:cxn ang="0">
                  <a:pos x="15" y="111"/>
                </a:cxn>
                <a:cxn ang="0">
                  <a:pos x="12" y="108"/>
                </a:cxn>
                <a:cxn ang="0">
                  <a:pos x="5" y="97"/>
                </a:cxn>
                <a:cxn ang="0">
                  <a:pos x="1" y="80"/>
                </a:cxn>
                <a:cxn ang="0">
                  <a:pos x="0" y="42"/>
                </a:cxn>
                <a:cxn ang="0">
                  <a:pos x="1" y="21"/>
                </a:cxn>
                <a:cxn ang="0">
                  <a:pos x="1" y="16"/>
                </a:cxn>
                <a:cxn ang="0">
                  <a:pos x="5" y="8"/>
                </a:cxn>
                <a:cxn ang="0">
                  <a:pos x="11" y="3"/>
                </a:cxn>
                <a:cxn ang="0">
                  <a:pos x="19" y="0"/>
                </a:cxn>
                <a:cxn ang="0">
                  <a:pos x="23" y="0"/>
                </a:cxn>
                <a:cxn ang="0">
                  <a:pos x="32" y="1"/>
                </a:cxn>
                <a:cxn ang="0">
                  <a:pos x="39" y="5"/>
                </a:cxn>
                <a:cxn ang="0">
                  <a:pos x="44" y="12"/>
                </a:cxn>
                <a:cxn ang="0">
                  <a:pos x="46" y="21"/>
                </a:cxn>
                <a:cxn ang="0">
                  <a:pos x="46" y="34"/>
                </a:cxn>
                <a:cxn ang="0">
                  <a:pos x="46" y="46"/>
                </a:cxn>
                <a:cxn ang="0">
                  <a:pos x="46" y="58"/>
                </a:cxn>
                <a:cxn ang="0">
                  <a:pos x="44" y="64"/>
                </a:cxn>
                <a:cxn ang="0">
                  <a:pos x="40" y="69"/>
                </a:cxn>
                <a:cxn ang="0">
                  <a:pos x="43" y="76"/>
                </a:cxn>
                <a:cxn ang="0">
                  <a:pos x="48" y="76"/>
                </a:cxn>
                <a:cxn ang="0">
                  <a:pos x="55" y="76"/>
                </a:cxn>
                <a:cxn ang="0">
                  <a:pos x="67" y="75"/>
                </a:cxn>
                <a:cxn ang="0">
                  <a:pos x="89" y="74"/>
                </a:cxn>
                <a:cxn ang="0">
                  <a:pos x="105" y="75"/>
                </a:cxn>
                <a:cxn ang="0">
                  <a:pos x="133" y="77"/>
                </a:cxn>
                <a:cxn ang="0">
                  <a:pos x="207" y="79"/>
                </a:cxn>
                <a:cxn ang="0">
                  <a:pos x="243" y="79"/>
                </a:cxn>
                <a:cxn ang="0">
                  <a:pos x="266" y="31"/>
                </a:cxn>
                <a:cxn ang="0">
                  <a:pos x="266" y="25"/>
                </a:cxn>
                <a:cxn ang="0">
                  <a:pos x="270" y="17"/>
                </a:cxn>
                <a:cxn ang="0">
                  <a:pos x="276" y="12"/>
                </a:cxn>
                <a:cxn ang="0">
                  <a:pos x="285" y="9"/>
                </a:cxn>
                <a:cxn ang="0">
                  <a:pos x="289" y="9"/>
                </a:cxn>
                <a:cxn ang="0">
                  <a:pos x="297" y="10"/>
                </a:cxn>
                <a:cxn ang="0">
                  <a:pos x="304" y="14"/>
                </a:cxn>
                <a:cxn ang="0">
                  <a:pos x="309" y="21"/>
                </a:cxn>
                <a:cxn ang="0">
                  <a:pos x="311" y="31"/>
                </a:cxn>
                <a:cxn ang="0">
                  <a:pos x="311" y="102"/>
                </a:cxn>
                <a:cxn ang="0">
                  <a:pos x="309" y="111"/>
                </a:cxn>
                <a:cxn ang="0">
                  <a:pos x="304" y="118"/>
                </a:cxn>
                <a:cxn ang="0">
                  <a:pos x="301" y="120"/>
                </a:cxn>
                <a:cxn ang="0">
                  <a:pos x="293" y="124"/>
                </a:cxn>
                <a:cxn ang="0">
                  <a:pos x="287" y="124"/>
                </a:cxn>
                <a:cxn ang="0">
                  <a:pos x="286" y="124"/>
                </a:cxn>
                <a:cxn ang="0">
                  <a:pos x="279" y="125"/>
                </a:cxn>
              </a:cxnLst>
              <a:rect l="0" t="0" r="r" b="b"/>
              <a:pathLst>
                <a:path w="311" h="125">
                  <a:moveTo>
                    <a:pt x="279" y="125"/>
                  </a:moveTo>
                  <a:lnTo>
                    <a:pt x="279" y="125"/>
                  </a:lnTo>
                  <a:lnTo>
                    <a:pt x="222" y="125"/>
                  </a:lnTo>
                  <a:lnTo>
                    <a:pt x="166" y="123"/>
                  </a:lnTo>
                  <a:lnTo>
                    <a:pt x="166" y="123"/>
                  </a:lnTo>
                  <a:lnTo>
                    <a:pt x="110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1" y="120"/>
                  </a:lnTo>
                  <a:lnTo>
                    <a:pt x="28" y="118"/>
                  </a:lnTo>
                  <a:lnTo>
                    <a:pt x="19" y="114"/>
                  </a:lnTo>
                  <a:lnTo>
                    <a:pt x="15" y="111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103"/>
                  </a:lnTo>
                  <a:lnTo>
                    <a:pt x="5" y="97"/>
                  </a:lnTo>
                  <a:lnTo>
                    <a:pt x="2" y="88"/>
                  </a:lnTo>
                  <a:lnTo>
                    <a:pt x="1" y="80"/>
                  </a:lnTo>
                  <a:lnTo>
                    <a:pt x="0" y="6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16"/>
                  </a:lnTo>
                  <a:lnTo>
                    <a:pt x="3" y="12"/>
                  </a:lnTo>
                  <a:lnTo>
                    <a:pt x="5" y="8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39" y="5"/>
                  </a:lnTo>
                  <a:lnTo>
                    <a:pt x="42" y="8"/>
                  </a:lnTo>
                  <a:lnTo>
                    <a:pt x="44" y="12"/>
                  </a:lnTo>
                  <a:lnTo>
                    <a:pt x="45" y="16"/>
                  </a:lnTo>
                  <a:lnTo>
                    <a:pt x="46" y="21"/>
                  </a:lnTo>
                  <a:lnTo>
                    <a:pt x="46" y="21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46"/>
                  </a:lnTo>
                  <a:lnTo>
                    <a:pt x="46" y="58"/>
                  </a:lnTo>
                  <a:lnTo>
                    <a:pt x="46" y="58"/>
                  </a:lnTo>
                  <a:lnTo>
                    <a:pt x="45" y="62"/>
                  </a:lnTo>
                  <a:lnTo>
                    <a:pt x="44" y="64"/>
                  </a:lnTo>
                  <a:lnTo>
                    <a:pt x="43" y="66"/>
                  </a:lnTo>
                  <a:lnTo>
                    <a:pt x="40" y="69"/>
                  </a:lnTo>
                  <a:lnTo>
                    <a:pt x="41" y="73"/>
                  </a:lnTo>
                  <a:lnTo>
                    <a:pt x="43" y="76"/>
                  </a:lnTo>
                  <a:lnTo>
                    <a:pt x="47" y="76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67" y="75"/>
                  </a:lnTo>
                  <a:lnTo>
                    <a:pt x="67" y="75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105" y="75"/>
                  </a:lnTo>
                  <a:lnTo>
                    <a:pt x="105" y="75"/>
                  </a:lnTo>
                  <a:lnTo>
                    <a:pt x="133" y="77"/>
                  </a:lnTo>
                  <a:lnTo>
                    <a:pt x="159" y="79"/>
                  </a:lnTo>
                  <a:lnTo>
                    <a:pt x="207" y="79"/>
                  </a:lnTo>
                  <a:lnTo>
                    <a:pt x="207" y="79"/>
                  </a:lnTo>
                  <a:lnTo>
                    <a:pt x="243" y="79"/>
                  </a:lnTo>
                  <a:lnTo>
                    <a:pt x="266" y="79"/>
                  </a:lnTo>
                  <a:lnTo>
                    <a:pt x="266" y="31"/>
                  </a:lnTo>
                  <a:lnTo>
                    <a:pt x="266" y="31"/>
                  </a:lnTo>
                  <a:lnTo>
                    <a:pt x="266" y="25"/>
                  </a:lnTo>
                  <a:lnTo>
                    <a:pt x="268" y="21"/>
                  </a:lnTo>
                  <a:lnTo>
                    <a:pt x="270" y="17"/>
                  </a:lnTo>
                  <a:lnTo>
                    <a:pt x="273" y="14"/>
                  </a:lnTo>
                  <a:lnTo>
                    <a:pt x="276" y="12"/>
                  </a:lnTo>
                  <a:lnTo>
                    <a:pt x="281" y="10"/>
                  </a:lnTo>
                  <a:lnTo>
                    <a:pt x="285" y="9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93" y="9"/>
                  </a:lnTo>
                  <a:lnTo>
                    <a:pt x="297" y="10"/>
                  </a:lnTo>
                  <a:lnTo>
                    <a:pt x="301" y="12"/>
                  </a:lnTo>
                  <a:lnTo>
                    <a:pt x="304" y="14"/>
                  </a:lnTo>
                  <a:lnTo>
                    <a:pt x="307" y="17"/>
                  </a:lnTo>
                  <a:lnTo>
                    <a:pt x="309" y="21"/>
                  </a:lnTo>
                  <a:lnTo>
                    <a:pt x="310" y="25"/>
                  </a:lnTo>
                  <a:lnTo>
                    <a:pt x="311" y="31"/>
                  </a:lnTo>
                  <a:lnTo>
                    <a:pt x="311" y="102"/>
                  </a:lnTo>
                  <a:lnTo>
                    <a:pt x="311" y="102"/>
                  </a:lnTo>
                  <a:lnTo>
                    <a:pt x="310" y="107"/>
                  </a:lnTo>
                  <a:lnTo>
                    <a:pt x="309" y="111"/>
                  </a:lnTo>
                  <a:lnTo>
                    <a:pt x="307" y="115"/>
                  </a:lnTo>
                  <a:lnTo>
                    <a:pt x="304" y="118"/>
                  </a:lnTo>
                  <a:lnTo>
                    <a:pt x="304" y="118"/>
                  </a:lnTo>
                  <a:lnTo>
                    <a:pt x="301" y="120"/>
                  </a:lnTo>
                  <a:lnTo>
                    <a:pt x="297" y="123"/>
                  </a:lnTo>
                  <a:lnTo>
                    <a:pt x="293" y="124"/>
                  </a:lnTo>
                  <a:lnTo>
                    <a:pt x="289" y="124"/>
                  </a:lnTo>
                  <a:lnTo>
                    <a:pt x="287" y="124"/>
                  </a:lnTo>
                  <a:lnTo>
                    <a:pt x="286" y="124"/>
                  </a:lnTo>
                  <a:lnTo>
                    <a:pt x="286" y="124"/>
                  </a:lnTo>
                  <a:lnTo>
                    <a:pt x="279" y="125"/>
                  </a:lnTo>
                  <a:lnTo>
                    <a:pt x="279" y="12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637">
              <a:extLst>
                <a:ext uri="{FF2B5EF4-FFF2-40B4-BE49-F238E27FC236}">
                  <a16:creationId xmlns:a16="http://schemas.microsoft.com/office/drawing/2014/main" id="{EB1B7D3B-61D0-5270-4886-DA32C9A11003}"/>
                </a:ext>
              </a:extLst>
            </p:cNvPr>
            <p:cNvSpPr/>
            <p:nvPr/>
          </p:nvSpPr>
          <p:spPr bwMode="auto">
            <a:xfrm>
              <a:off x="2301876" y="4237038"/>
              <a:ext cx="617538" cy="522288"/>
            </a:xfrm>
            <a:custGeom>
              <a:avLst/>
              <a:gdLst/>
              <a:ahLst/>
              <a:cxnLst>
                <a:cxn ang="0">
                  <a:pos x="858" y="985"/>
                </a:cxn>
                <a:cxn ang="0">
                  <a:pos x="837" y="972"/>
                </a:cxn>
                <a:cxn ang="0">
                  <a:pos x="819" y="928"/>
                </a:cxn>
                <a:cxn ang="0">
                  <a:pos x="822" y="871"/>
                </a:cxn>
                <a:cxn ang="0">
                  <a:pos x="843" y="860"/>
                </a:cxn>
                <a:cxn ang="0">
                  <a:pos x="865" y="876"/>
                </a:cxn>
                <a:cxn ang="0">
                  <a:pos x="865" y="924"/>
                </a:cxn>
                <a:cxn ang="0">
                  <a:pos x="945" y="941"/>
                </a:cxn>
                <a:cxn ang="0">
                  <a:pos x="1009" y="939"/>
                </a:cxn>
                <a:cxn ang="0">
                  <a:pos x="1096" y="911"/>
                </a:cxn>
                <a:cxn ang="0">
                  <a:pos x="1120" y="867"/>
                </a:cxn>
                <a:cxn ang="0">
                  <a:pos x="1118" y="778"/>
                </a:cxn>
                <a:cxn ang="0">
                  <a:pos x="1104" y="357"/>
                </a:cxn>
                <a:cxn ang="0">
                  <a:pos x="1104" y="237"/>
                </a:cxn>
                <a:cxn ang="0">
                  <a:pos x="1088" y="145"/>
                </a:cxn>
                <a:cxn ang="0">
                  <a:pos x="1042" y="89"/>
                </a:cxn>
                <a:cxn ang="0">
                  <a:pos x="983" y="64"/>
                </a:cxn>
                <a:cxn ang="0">
                  <a:pos x="887" y="64"/>
                </a:cxn>
                <a:cxn ang="0">
                  <a:pos x="564" y="60"/>
                </a:cxn>
                <a:cxn ang="0">
                  <a:pos x="180" y="51"/>
                </a:cxn>
                <a:cxn ang="0">
                  <a:pos x="121" y="55"/>
                </a:cxn>
                <a:cxn ang="0">
                  <a:pos x="64" y="78"/>
                </a:cxn>
                <a:cxn ang="0">
                  <a:pos x="44" y="141"/>
                </a:cxn>
                <a:cxn ang="0">
                  <a:pos x="48" y="368"/>
                </a:cxn>
                <a:cxn ang="0">
                  <a:pos x="53" y="604"/>
                </a:cxn>
                <a:cxn ang="0">
                  <a:pos x="58" y="785"/>
                </a:cxn>
                <a:cxn ang="0">
                  <a:pos x="81" y="878"/>
                </a:cxn>
                <a:cxn ang="0">
                  <a:pos x="124" y="928"/>
                </a:cxn>
                <a:cxn ang="0">
                  <a:pos x="175" y="941"/>
                </a:cxn>
                <a:cxn ang="0">
                  <a:pos x="271" y="931"/>
                </a:cxn>
                <a:cxn ang="0">
                  <a:pos x="267" y="885"/>
                </a:cxn>
                <a:cxn ang="0">
                  <a:pos x="271" y="857"/>
                </a:cxn>
                <a:cxn ang="0">
                  <a:pos x="296" y="851"/>
                </a:cxn>
                <a:cxn ang="0">
                  <a:pos x="311" y="872"/>
                </a:cxn>
                <a:cxn ang="0">
                  <a:pos x="315" y="947"/>
                </a:cxn>
                <a:cxn ang="0">
                  <a:pos x="305" y="975"/>
                </a:cxn>
                <a:cxn ang="0">
                  <a:pos x="285" y="979"/>
                </a:cxn>
                <a:cxn ang="0">
                  <a:pos x="212" y="982"/>
                </a:cxn>
                <a:cxn ang="0">
                  <a:pos x="105" y="970"/>
                </a:cxn>
                <a:cxn ang="0">
                  <a:pos x="49" y="920"/>
                </a:cxn>
                <a:cxn ang="0">
                  <a:pos x="20" y="814"/>
                </a:cxn>
                <a:cxn ang="0">
                  <a:pos x="6" y="640"/>
                </a:cxn>
                <a:cxn ang="0">
                  <a:pos x="3" y="231"/>
                </a:cxn>
                <a:cxn ang="0">
                  <a:pos x="13" y="70"/>
                </a:cxn>
                <a:cxn ang="0">
                  <a:pos x="50" y="29"/>
                </a:cxn>
                <a:cxn ang="0">
                  <a:pos x="113" y="10"/>
                </a:cxn>
                <a:cxn ang="0">
                  <a:pos x="161" y="6"/>
                </a:cxn>
                <a:cxn ang="0">
                  <a:pos x="182" y="3"/>
                </a:cxn>
                <a:cxn ang="0">
                  <a:pos x="205" y="3"/>
                </a:cxn>
                <a:cxn ang="0">
                  <a:pos x="407" y="16"/>
                </a:cxn>
                <a:cxn ang="0">
                  <a:pos x="799" y="15"/>
                </a:cxn>
                <a:cxn ang="0">
                  <a:pos x="934" y="18"/>
                </a:cxn>
                <a:cxn ang="0">
                  <a:pos x="1005" y="21"/>
                </a:cxn>
                <a:cxn ang="0">
                  <a:pos x="1073" y="55"/>
                </a:cxn>
                <a:cxn ang="0">
                  <a:pos x="1126" y="118"/>
                </a:cxn>
                <a:cxn ang="0">
                  <a:pos x="1150" y="250"/>
                </a:cxn>
                <a:cxn ang="0">
                  <a:pos x="1151" y="482"/>
                </a:cxn>
                <a:cxn ang="0">
                  <a:pos x="1157" y="731"/>
                </a:cxn>
                <a:cxn ang="0">
                  <a:pos x="1165" y="868"/>
                </a:cxn>
                <a:cxn ang="0">
                  <a:pos x="1141" y="930"/>
                </a:cxn>
                <a:cxn ang="0">
                  <a:pos x="1077" y="970"/>
                </a:cxn>
                <a:cxn ang="0">
                  <a:pos x="1018" y="988"/>
                </a:cxn>
              </a:cxnLst>
              <a:rect l="0" t="0" r="r" b="b"/>
              <a:pathLst>
                <a:path w="1167" h="989">
                  <a:moveTo>
                    <a:pt x="1009" y="989"/>
                  </a:moveTo>
                  <a:lnTo>
                    <a:pt x="1009" y="989"/>
                  </a:lnTo>
                  <a:lnTo>
                    <a:pt x="944" y="987"/>
                  </a:lnTo>
                  <a:lnTo>
                    <a:pt x="944" y="987"/>
                  </a:lnTo>
                  <a:lnTo>
                    <a:pt x="901" y="985"/>
                  </a:lnTo>
                  <a:lnTo>
                    <a:pt x="858" y="985"/>
                  </a:lnTo>
                  <a:lnTo>
                    <a:pt x="858" y="985"/>
                  </a:lnTo>
                  <a:lnTo>
                    <a:pt x="850" y="984"/>
                  </a:lnTo>
                  <a:lnTo>
                    <a:pt x="845" y="982"/>
                  </a:lnTo>
                  <a:lnTo>
                    <a:pt x="841" y="978"/>
                  </a:lnTo>
                  <a:lnTo>
                    <a:pt x="839" y="974"/>
                  </a:lnTo>
                  <a:lnTo>
                    <a:pt x="838" y="973"/>
                  </a:lnTo>
                  <a:lnTo>
                    <a:pt x="837" y="972"/>
                  </a:lnTo>
                  <a:lnTo>
                    <a:pt x="837" y="972"/>
                  </a:lnTo>
                  <a:lnTo>
                    <a:pt x="832" y="969"/>
                  </a:lnTo>
                  <a:lnTo>
                    <a:pt x="832" y="969"/>
                  </a:lnTo>
                  <a:lnTo>
                    <a:pt x="828" y="962"/>
                  </a:lnTo>
                  <a:lnTo>
                    <a:pt x="824" y="954"/>
                  </a:lnTo>
                  <a:lnTo>
                    <a:pt x="821" y="945"/>
                  </a:lnTo>
                  <a:lnTo>
                    <a:pt x="819" y="937"/>
                  </a:lnTo>
                  <a:lnTo>
                    <a:pt x="819" y="928"/>
                  </a:lnTo>
                  <a:lnTo>
                    <a:pt x="819" y="920"/>
                  </a:lnTo>
                  <a:lnTo>
                    <a:pt x="819" y="901"/>
                  </a:lnTo>
                  <a:lnTo>
                    <a:pt x="819" y="901"/>
                  </a:lnTo>
                  <a:lnTo>
                    <a:pt x="820" y="881"/>
                  </a:lnTo>
                  <a:lnTo>
                    <a:pt x="820" y="881"/>
                  </a:lnTo>
                  <a:lnTo>
                    <a:pt x="820" y="876"/>
                  </a:lnTo>
                  <a:lnTo>
                    <a:pt x="822" y="871"/>
                  </a:lnTo>
                  <a:lnTo>
                    <a:pt x="825" y="868"/>
                  </a:lnTo>
                  <a:lnTo>
                    <a:pt x="828" y="865"/>
                  </a:lnTo>
                  <a:lnTo>
                    <a:pt x="831" y="862"/>
                  </a:lnTo>
                  <a:lnTo>
                    <a:pt x="835" y="861"/>
                  </a:lnTo>
                  <a:lnTo>
                    <a:pt x="839" y="860"/>
                  </a:lnTo>
                  <a:lnTo>
                    <a:pt x="843" y="860"/>
                  </a:lnTo>
                  <a:lnTo>
                    <a:pt x="843" y="860"/>
                  </a:lnTo>
                  <a:lnTo>
                    <a:pt x="847" y="860"/>
                  </a:lnTo>
                  <a:lnTo>
                    <a:pt x="851" y="861"/>
                  </a:lnTo>
                  <a:lnTo>
                    <a:pt x="856" y="862"/>
                  </a:lnTo>
                  <a:lnTo>
                    <a:pt x="859" y="865"/>
                  </a:lnTo>
                  <a:lnTo>
                    <a:pt x="862" y="868"/>
                  </a:lnTo>
                  <a:lnTo>
                    <a:pt x="864" y="871"/>
                  </a:lnTo>
                  <a:lnTo>
                    <a:pt x="865" y="876"/>
                  </a:lnTo>
                  <a:lnTo>
                    <a:pt x="866" y="881"/>
                  </a:lnTo>
                  <a:lnTo>
                    <a:pt x="866" y="882"/>
                  </a:lnTo>
                  <a:lnTo>
                    <a:pt x="866" y="882"/>
                  </a:lnTo>
                  <a:lnTo>
                    <a:pt x="865" y="912"/>
                  </a:lnTo>
                  <a:lnTo>
                    <a:pt x="865" y="915"/>
                  </a:lnTo>
                  <a:lnTo>
                    <a:pt x="865" y="915"/>
                  </a:lnTo>
                  <a:lnTo>
                    <a:pt x="865" y="924"/>
                  </a:lnTo>
                  <a:lnTo>
                    <a:pt x="865" y="932"/>
                  </a:lnTo>
                  <a:lnTo>
                    <a:pt x="865" y="938"/>
                  </a:lnTo>
                  <a:lnTo>
                    <a:pt x="870" y="939"/>
                  </a:lnTo>
                  <a:lnTo>
                    <a:pt x="870" y="939"/>
                  </a:lnTo>
                  <a:lnTo>
                    <a:pt x="908" y="940"/>
                  </a:lnTo>
                  <a:lnTo>
                    <a:pt x="945" y="941"/>
                  </a:lnTo>
                  <a:lnTo>
                    <a:pt x="945" y="941"/>
                  </a:lnTo>
                  <a:lnTo>
                    <a:pt x="996" y="943"/>
                  </a:lnTo>
                  <a:lnTo>
                    <a:pt x="998" y="943"/>
                  </a:lnTo>
                  <a:lnTo>
                    <a:pt x="999" y="942"/>
                  </a:lnTo>
                  <a:lnTo>
                    <a:pt x="999" y="942"/>
                  </a:lnTo>
                  <a:lnTo>
                    <a:pt x="1004" y="940"/>
                  </a:lnTo>
                  <a:lnTo>
                    <a:pt x="1009" y="939"/>
                  </a:lnTo>
                  <a:lnTo>
                    <a:pt x="1009" y="939"/>
                  </a:lnTo>
                  <a:lnTo>
                    <a:pt x="1035" y="935"/>
                  </a:lnTo>
                  <a:lnTo>
                    <a:pt x="1049" y="933"/>
                  </a:lnTo>
                  <a:lnTo>
                    <a:pt x="1064" y="929"/>
                  </a:lnTo>
                  <a:lnTo>
                    <a:pt x="1078" y="923"/>
                  </a:lnTo>
                  <a:lnTo>
                    <a:pt x="1085" y="920"/>
                  </a:lnTo>
                  <a:lnTo>
                    <a:pt x="1091" y="916"/>
                  </a:lnTo>
                  <a:lnTo>
                    <a:pt x="1096" y="911"/>
                  </a:lnTo>
                  <a:lnTo>
                    <a:pt x="1102" y="906"/>
                  </a:lnTo>
                  <a:lnTo>
                    <a:pt x="1107" y="900"/>
                  </a:lnTo>
                  <a:lnTo>
                    <a:pt x="1111" y="894"/>
                  </a:lnTo>
                  <a:lnTo>
                    <a:pt x="1111" y="894"/>
                  </a:lnTo>
                  <a:lnTo>
                    <a:pt x="1115" y="885"/>
                  </a:lnTo>
                  <a:lnTo>
                    <a:pt x="1118" y="876"/>
                  </a:lnTo>
                  <a:lnTo>
                    <a:pt x="1120" y="867"/>
                  </a:lnTo>
                  <a:lnTo>
                    <a:pt x="1121" y="858"/>
                  </a:lnTo>
                  <a:lnTo>
                    <a:pt x="1121" y="839"/>
                  </a:lnTo>
                  <a:lnTo>
                    <a:pt x="1120" y="821"/>
                  </a:lnTo>
                  <a:lnTo>
                    <a:pt x="1120" y="821"/>
                  </a:lnTo>
                  <a:lnTo>
                    <a:pt x="1119" y="802"/>
                  </a:lnTo>
                  <a:lnTo>
                    <a:pt x="1119" y="802"/>
                  </a:lnTo>
                  <a:lnTo>
                    <a:pt x="1118" y="778"/>
                  </a:lnTo>
                  <a:lnTo>
                    <a:pt x="1117" y="754"/>
                  </a:lnTo>
                  <a:lnTo>
                    <a:pt x="1112" y="708"/>
                  </a:lnTo>
                  <a:lnTo>
                    <a:pt x="1112" y="708"/>
                  </a:lnTo>
                  <a:lnTo>
                    <a:pt x="1107" y="655"/>
                  </a:lnTo>
                  <a:lnTo>
                    <a:pt x="1106" y="628"/>
                  </a:lnTo>
                  <a:lnTo>
                    <a:pt x="1104" y="602"/>
                  </a:lnTo>
                  <a:lnTo>
                    <a:pt x="1104" y="357"/>
                  </a:lnTo>
                  <a:lnTo>
                    <a:pt x="1104" y="357"/>
                  </a:lnTo>
                  <a:lnTo>
                    <a:pt x="1106" y="318"/>
                  </a:lnTo>
                  <a:lnTo>
                    <a:pt x="1106" y="318"/>
                  </a:lnTo>
                  <a:lnTo>
                    <a:pt x="1107" y="295"/>
                  </a:lnTo>
                  <a:lnTo>
                    <a:pt x="1107" y="272"/>
                  </a:lnTo>
                  <a:lnTo>
                    <a:pt x="1106" y="248"/>
                  </a:lnTo>
                  <a:lnTo>
                    <a:pt x="1104" y="237"/>
                  </a:lnTo>
                  <a:lnTo>
                    <a:pt x="1102" y="224"/>
                  </a:lnTo>
                  <a:lnTo>
                    <a:pt x="1102" y="224"/>
                  </a:lnTo>
                  <a:lnTo>
                    <a:pt x="1098" y="200"/>
                  </a:lnTo>
                  <a:lnTo>
                    <a:pt x="1098" y="200"/>
                  </a:lnTo>
                  <a:lnTo>
                    <a:pt x="1095" y="177"/>
                  </a:lnTo>
                  <a:lnTo>
                    <a:pt x="1091" y="155"/>
                  </a:lnTo>
                  <a:lnTo>
                    <a:pt x="1088" y="145"/>
                  </a:lnTo>
                  <a:lnTo>
                    <a:pt x="1084" y="136"/>
                  </a:lnTo>
                  <a:lnTo>
                    <a:pt x="1079" y="126"/>
                  </a:lnTo>
                  <a:lnTo>
                    <a:pt x="1073" y="120"/>
                  </a:lnTo>
                  <a:lnTo>
                    <a:pt x="1068" y="115"/>
                  </a:lnTo>
                  <a:lnTo>
                    <a:pt x="1068" y="115"/>
                  </a:lnTo>
                  <a:lnTo>
                    <a:pt x="1052" y="98"/>
                  </a:lnTo>
                  <a:lnTo>
                    <a:pt x="1042" y="89"/>
                  </a:lnTo>
                  <a:lnTo>
                    <a:pt x="1032" y="82"/>
                  </a:lnTo>
                  <a:lnTo>
                    <a:pt x="1022" y="75"/>
                  </a:lnTo>
                  <a:lnTo>
                    <a:pt x="1010" y="70"/>
                  </a:lnTo>
                  <a:lnTo>
                    <a:pt x="999" y="65"/>
                  </a:lnTo>
                  <a:lnTo>
                    <a:pt x="993" y="64"/>
                  </a:lnTo>
                  <a:lnTo>
                    <a:pt x="987" y="64"/>
                  </a:lnTo>
                  <a:lnTo>
                    <a:pt x="983" y="64"/>
                  </a:lnTo>
                  <a:lnTo>
                    <a:pt x="983" y="64"/>
                  </a:lnTo>
                  <a:lnTo>
                    <a:pt x="947" y="64"/>
                  </a:lnTo>
                  <a:lnTo>
                    <a:pt x="947" y="64"/>
                  </a:lnTo>
                  <a:lnTo>
                    <a:pt x="913" y="65"/>
                  </a:lnTo>
                  <a:lnTo>
                    <a:pt x="913" y="65"/>
                  </a:lnTo>
                  <a:lnTo>
                    <a:pt x="887" y="64"/>
                  </a:lnTo>
                  <a:lnTo>
                    <a:pt x="887" y="64"/>
                  </a:lnTo>
                  <a:lnTo>
                    <a:pt x="838" y="62"/>
                  </a:lnTo>
                  <a:lnTo>
                    <a:pt x="790" y="60"/>
                  </a:lnTo>
                  <a:lnTo>
                    <a:pt x="692" y="60"/>
                  </a:lnTo>
                  <a:lnTo>
                    <a:pt x="660" y="60"/>
                  </a:lnTo>
                  <a:lnTo>
                    <a:pt x="660" y="60"/>
                  </a:lnTo>
                  <a:lnTo>
                    <a:pt x="564" y="60"/>
                  </a:lnTo>
                  <a:lnTo>
                    <a:pt x="564" y="60"/>
                  </a:lnTo>
                  <a:lnTo>
                    <a:pt x="469" y="60"/>
                  </a:lnTo>
                  <a:lnTo>
                    <a:pt x="469" y="60"/>
                  </a:lnTo>
                  <a:lnTo>
                    <a:pt x="402" y="60"/>
                  </a:lnTo>
                  <a:lnTo>
                    <a:pt x="330" y="59"/>
                  </a:lnTo>
                  <a:lnTo>
                    <a:pt x="255" y="56"/>
                  </a:lnTo>
                  <a:lnTo>
                    <a:pt x="217" y="54"/>
                  </a:lnTo>
                  <a:lnTo>
                    <a:pt x="180" y="51"/>
                  </a:lnTo>
                  <a:lnTo>
                    <a:pt x="179" y="51"/>
                  </a:lnTo>
                  <a:lnTo>
                    <a:pt x="178" y="51"/>
                  </a:lnTo>
                  <a:lnTo>
                    <a:pt x="178" y="51"/>
                  </a:lnTo>
                  <a:lnTo>
                    <a:pt x="162" y="53"/>
                  </a:lnTo>
                  <a:lnTo>
                    <a:pt x="146" y="54"/>
                  </a:lnTo>
                  <a:lnTo>
                    <a:pt x="146" y="54"/>
                  </a:lnTo>
                  <a:lnTo>
                    <a:pt x="121" y="55"/>
                  </a:lnTo>
                  <a:lnTo>
                    <a:pt x="110" y="57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87" y="63"/>
                  </a:lnTo>
                  <a:lnTo>
                    <a:pt x="79" y="67"/>
                  </a:lnTo>
                  <a:lnTo>
                    <a:pt x="72" y="73"/>
                  </a:lnTo>
                  <a:lnTo>
                    <a:pt x="64" y="78"/>
                  </a:lnTo>
                  <a:lnTo>
                    <a:pt x="59" y="84"/>
                  </a:lnTo>
                  <a:lnTo>
                    <a:pt x="55" y="91"/>
                  </a:lnTo>
                  <a:lnTo>
                    <a:pt x="52" y="98"/>
                  </a:lnTo>
                  <a:lnTo>
                    <a:pt x="49" y="107"/>
                  </a:lnTo>
                  <a:lnTo>
                    <a:pt x="47" y="115"/>
                  </a:lnTo>
                  <a:lnTo>
                    <a:pt x="46" y="123"/>
                  </a:lnTo>
                  <a:lnTo>
                    <a:pt x="44" y="141"/>
                  </a:lnTo>
                  <a:lnTo>
                    <a:pt x="44" y="158"/>
                  </a:lnTo>
                  <a:lnTo>
                    <a:pt x="45" y="176"/>
                  </a:lnTo>
                  <a:lnTo>
                    <a:pt x="45" y="176"/>
                  </a:lnTo>
                  <a:lnTo>
                    <a:pt x="46" y="203"/>
                  </a:lnTo>
                  <a:lnTo>
                    <a:pt x="46" y="203"/>
                  </a:lnTo>
                  <a:lnTo>
                    <a:pt x="47" y="285"/>
                  </a:lnTo>
                  <a:lnTo>
                    <a:pt x="48" y="368"/>
                  </a:lnTo>
                  <a:lnTo>
                    <a:pt x="48" y="368"/>
                  </a:lnTo>
                  <a:lnTo>
                    <a:pt x="50" y="451"/>
                  </a:lnTo>
                  <a:lnTo>
                    <a:pt x="50" y="533"/>
                  </a:lnTo>
                  <a:lnTo>
                    <a:pt x="50" y="533"/>
                  </a:lnTo>
                  <a:lnTo>
                    <a:pt x="51" y="568"/>
                  </a:lnTo>
                  <a:lnTo>
                    <a:pt x="53" y="604"/>
                  </a:lnTo>
                  <a:lnTo>
                    <a:pt x="53" y="604"/>
                  </a:lnTo>
                  <a:lnTo>
                    <a:pt x="54" y="638"/>
                  </a:lnTo>
                  <a:lnTo>
                    <a:pt x="55" y="673"/>
                  </a:lnTo>
                  <a:lnTo>
                    <a:pt x="55" y="677"/>
                  </a:lnTo>
                  <a:lnTo>
                    <a:pt x="55" y="677"/>
                  </a:lnTo>
                  <a:lnTo>
                    <a:pt x="55" y="719"/>
                  </a:lnTo>
                  <a:lnTo>
                    <a:pt x="57" y="764"/>
                  </a:lnTo>
                  <a:lnTo>
                    <a:pt x="58" y="785"/>
                  </a:lnTo>
                  <a:lnTo>
                    <a:pt x="61" y="806"/>
                  </a:lnTo>
                  <a:lnTo>
                    <a:pt x="65" y="827"/>
                  </a:lnTo>
                  <a:lnTo>
                    <a:pt x="69" y="847"/>
                  </a:lnTo>
                  <a:lnTo>
                    <a:pt x="69" y="847"/>
                  </a:lnTo>
                  <a:lnTo>
                    <a:pt x="73" y="859"/>
                  </a:lnTo>
                  <a:lnTo>
                    <a:pt x="77" y="869"/>
                  </a:lnTo>
                  <a:lnTo>
                    <a:pt x="81" y="878"/>
                  </a:lnTo>
                  <a:lnTo>
                    <a:pt x="86" y="888"/>
                  </a:lnTo>
                  <a:lnTo>
                    <a:pt x="91" y="896"/>
                  </a:lnTo>
                  <a:lnTo>
                    <a:pt x="97" y="903"/>
                  </a:lnTo>
                  <a:lnTo>
                    <a:pt x="104" y="910"/>
                  </a:lnTo>
                  <a:lnTo>
                    <a:pt x="110" y="917"/>
                  </a:lnTo>
                  <a:lnTo>
                    <a:pt x="117" y="923"/>
                  </a:lnTo>
                  <a:lnTo>
                    <a:pt x="124" y="928"/>
                  </a:lnTo>
                  <a:lnTo>
                    <a:pt x="131" y="932"/>
                  </a:lnTo>
                  <a:lnTo>
                    <a:pt x="140" y="935"/>
                  </a:lnTo>
                  <a:lnTo>
                    <a:pt x="148" y="938"/>
                  </a:lnTo>
                  <a:lnTo>
                    <a:pt x="157" y="940"/>
                  </a:lnTo>
                  <a:lnTo>
                    <a:pt x="166" y="941"/>
                  </a:lnTo>
                  <a:lnTo>
                    <a:pt x="175" y="941"/>
                  </a:lnTo>
                  <a:lnTo>
                    <a:pt x="175" y="941"/>
                  </a:lnTo>
                  <a:lnTo>
                    <a:pt x="191" y="940"/>
                  </a:lnTo>
                  <a:lnTo>
                    <a:pt x="191" y="940"/>
                  </a:lnTo>
                  <a:lnTo>
                    <a:pt x="229" y="936"/>
                  </a:lnTo>
                  <a:lnTo>
                    <a:pt x="264" y="934"/>
                  </a:lnTo>
                  <a:lnTo>
                    <a:pt x="265" y="934"/>
                  </a:lnTo>
                  <a:lnTo>
                    <a:pt x="266" y="934"/>
                  </a:lnTo>
                  <a:lnTo>
                    <a:pt x="271" y="931"/>
                  </a:lnTo>
                  <a:lnTo>
                    <a:pt x="271" y="928"/>
                  </a:lnTo>
                  <a:lnTo>
                    <a:pt x="271" y="928"/>
                  </a:lnTo>
                  <a:lnTo>
                    <a:pt x="270" y="918"/>
                  </a:lnTo>
                  <a:lnTo>
                    <a:pt x="270" y="918"/>
                  </a:lnTo>
                  <a:lnTo>
                    <a:pt x="268" y="898"/>
                  </a:lnTo>
                  <a:lnTo>
                    <a:pt x="268" y="898"/>
                  </a:lnTo>
                  <a:lnTo>
                    <a:pt x="267" y="885"/>
                  </a:lnTo>
                  <a:lnTo>
                    <a:pt x="266" y="871"/>
                  </a:lnTo>
                  <a:lnTo>
                    <a:pt x="266" y="871"/>
                  </a:lnTo>
                  <a:lnTo>
                    <a:pt x="266" y="867"/>
                  </a:lnTo>
                  <a:lnTo>
                    <a:pt x="267" y="863"/>
                  </a:lnTo>
                  <a:lnTo>
                    <a:pt x="269" y="860"/>
                  </a:lnTo>
                  <a:lnTo>
                    <a:pt x="271" y="857"/>
                  </a:lnTo>
                  <a:lnTo>
                    <a:pt x="271" y="857"/>
                  </a:lnTo>
                  <a:lnTo>
                    <a:pt x="274" y="854"/>
                  </a:lnTo>
                  <a:lnTo>
                    <a:pt x="278" y="851"/>
                  </a:lnTo>
                  <a:lnTo>
                    <a:pt x="282" y="850"/>
                  </a:lnTo>
                  <a:lnTo>
                    <a:pt x="287" y="849"/>
                  </a:lnTo>
                  <a:lnTo>
                    <a:pt x="287" y="849"/>
                  </a:lnTo>
                  <a:lnTo>
                    <a:pt x="292" y="850"/>
                  </a:lnTo>
                  <a:lnTo>
                    <a:pt x="296" y="851"/>
                  </a:lnTo>
                  <a:lnTo>
                    <a:pt x="300" y="853"/>
                  </a:lnTo>
                  <a:lnTo>
                    <a:pt x="303" y="856"/>
                  </a:lnTo>
                  <a:lnTo>
                    <a:pt x="306" y="858"/>
                  </a:lnTo>
                  <a:lnTo>
                    <a:pt x="309" y="862"/>
                  </a:lnTo>
                  <a:lnTo>
                    <a:pt x="310" y="867"/>
                  </a:lnTo>
                  <a:lnTo>
                    <a:pt x="311" y="872"/>
                  </a:lnTo>
                  <a:lnTo>
                    <a:pt x="311" y="872"/>
                  </a:lnTo>
                  <a:lnTo>
                    <a:pt x="312" y="884"/>
                  </a:lnTo>
                  <a:lnTo>
                    <a:pt x="313" y="896"/>
                  </a:lnTo>
                  <a:lnTo>
                    <a:pt x="313" y="896"/>
                  </a:lnTo>
                  <a:lnTo>
                    <a:pt x="315" y="906"/>
                  </a:lnTo>
                  <a:lnTo>
                    <a:pt x="315" y="918"/>
                  </a:lnTo>
                  <a:lnTo>
                    <a:pt x="315" y="918"/>
                  </a:lnTo>
                  <a:lnTo>
                    <a:pt x="315" y="947"/>
                  </a:lnTo>
                  <a:lnTo>
                    <a:pt x="315" y="957"/>
                  </a:lnTo>
                  <a:lnTo>
                    <a:pt x="315" y="957"/>
                  </a:lnTo>
                  <a:lnTo>
                    <a:pt x="315" y="962"/>
                  </a:lnTo>
                  <a:lnTo>
                    <a:pt x="314" y="967"/>
                  </a:lnTo>
                  <a:lnTo>
                    <a:pt x="311" y="970"/>
                  </a:lnTo>
                  <a:lnTo>
                    <a:pt x="309" y="973"/>
                  </a:lnTo>
                  <a:lnTo>
                    <a:pt x="305" y="975"/>
                  </a:lnTo>
                  <a:lnTo>
                    <a:pt x="302" y="978"/>
                  </a:lnTo>
                  <a:lnTo>
                    <a:pt x="298" y="979"/>
                  </a:lnTo>
                  <a:lnTo>
                    <a:pt x="293" y="979"/>
                  </a:lnTo>
                  <a:lnTo>
                    <a:pt x="293" y="979"/>
                  </a:lnTo>
                  <a:lnTo>
                    <a:pt x="288" y="979"/>
                  </a:lnTo>
                  <a:lnTo>
                    <a:pt x="286" y="979"/>
                  </a:lnTo>
                  <a:lnTo>
                    <a:pt x="285" y="979"/>
                  </a:lnTo>
                  <a:lnTo>
                    <a:pt x="285" y="979"/>
                  </a:lnTo>
                  <a:lnTo>
                    <a:pt x="279" y="980"/>
                  </a:lnTo>
                  <a:lnTo>
                    <a:pt x="279" y="980"/>
                  </a:lnTo>
                  <a:lnTo>
                    <a:pt x="257" y="981"/>
                  </a:lnTo>
                  <a:lnTo>
                    <a:pt x="236" y="981"/>
                  </a:lnTo>
                  <a:lnTo>
                    <a:pt x="236" y="981"/>
                  </a:lnTo>
                  <a:lnTo>
                    <a:pt x="212" y="982"/>
                  </a:lnTo>
                  <a:lnTo>
                    <a:pt x="188" y="983"/>
                  </a:lnTo>
                  <a:lnTo>
                    <a:pt x="188" y="983"/>
                  </a:lnTo>
                  <a:lnTo>
                    <a:pt x="167" y="982"/>
                  </a:lnTo>
                  <a:lnTo>
                    <a:pt x="146" y="981"/>
                  </a:lnTo>
                  <a:lnTo>
                    <a:pt x="125" y="976"/>
                  </a:lnTo>
                  <a:lnTo>
                    <a:pt x="115" y="973"/>
                  </a:lnTo>
                  <a:lnTo>
                    <a:pt x="105" y="970"/>
                  </a:lnTo>
                  <a:lnTo>
                    <a:pt x="95" y="965"/>
                  </a:lnTo>
                  <a:lnTo>
                    <a:pt x="86" y="960"/>
                  </a:lnTo>
                  <a:lnTo>
                    <a:pt x="78" y="955"/>
                  </a:lnTo>
                  <a:lnTo>
                    <a:pt x="69" y="948"/>
                  </a:lnTo>
                  <a:lnTo>
                    <a:pt x="62" y="939"/>
                  </a:lnTo>
                  <a:lnTo>
                    <a:pt x="55" y="930"/>
                  </a:lnTo>
                  <a:lnTo>
                    <a:pt x="49" y="920"/>
                  </a:lnTo>
                  <a:lnTo>
                    <a:pt x="44" y="908"/>
                  </a:lnTo>
                  <a:lnTo>
                    <a:pt x="44" y="908"/>
                  </a:lnTo>
                  <a:lnTo>
                    <a:pt x="36" y="889"/>
                  </a:lnTo>
                  <a:lnTo>
                    <a:pt x="30" y="870"/>
                  </a:lnTo>
                  <a:lnTo>
                    <a:pt x="26" y="851"/>
                  </a:lnTo>
                  <a:lnTo>
                    <a:pt x="23" y="833"/>
                  </a:lnTo>
                  <a:lnTo>
                    <a:pt x="20" y="814"/>
                  </a:lnTo>
                  <a:lnTo>
                    <a:pt x="18" y="795"/>
                  </a:lnTo>
                  <a:lnTo>
                    <a:pt x="15" y="756"/>
                  </a:lnTo>
                  <a:lnTo>
                    <a:pt x="15" y="756"/>
                  </a:lnTo>
                  <a:lnTo>
                    <a:pt x="12" y="721"/>
                  </a:lnTo>
                  <a:lnTo>
                    <a:pt x="12" y="721"/>
                  </a:lnTo>
                  <a:lnTo>
                    <a:pt x="9" y="682"/>
                  </a:lnTo>
                  <a:lnTo>
                    <a:pt x="6" y="640"/>
                  </a:lnTo>
                  <a:lnTo>
                    <a:pt x="5" y="595"/>
                  </a:lnTo>
                  <a:lnTo>
                    <a:pt x="4" y="549"/>
                  </a:lnTo>
                  <a:lnTo>
                    <a:pt x="4" y="498"/>
                  </a:lnTo>
                  <a:lnTo>
                    <a:pt x="4" y="498"/>
                  </a:lnTo>
                  <a:lnTo>
                    <a:pt x="4" y="409"/>
                  </a:lnTo>
                  <a:lnTo>
                    <a:pt x="4" y="321"/>
                  </a:lnTo>
                  <a:lnTo>
                    <a:pt x="3" y="231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1"/>
                  </a:lnTo>
                  <a:lnTo>
                    <a:pt x="2" y="103"/>
                  </a:lnTo>
                  <a:lnTo>
                    <a:pt x="6" y="85"/>
                  </a:lnTo>
                  <a:lnTo>
                    <a:pt x="10" y="78"/>
                  </a:lnTo>
                  <a:lnTo>
                    <a:pt x="13" y="70"/>
                  </a:lnTo>
                  <a:lnTo>
                    <a:pt x="17" y="62"/>
                  </a:lnTo>
                  <a:lnTo>
                    <a:pt x="21" y="56"/>
                  </a:lnTo>
                  <a:lnTo>
                    <a:pt x="26" y="50"/>
                  </a:lnTo>
                  <a:lnTo>
                    <a:pt x="31" y="44"/>
                  </a:lnTo>
                  <a:lnTo>
                    <a:pt x="37" y="39"/>
                  </a:lnTo>
                  <a:lnTo>
                    <a:pt x="44" y="33"/>
                  </a:lnTo>
                  <a:lnTo>
                    <a:pt x="50" y="29"/>
                  </a:lnTo>
                  <a:lnTo>
                    <a:pt x="57" y="25"/>
                  </a:lnTo>
                  <a:lnTo>
                    <a:pt x="57" y="25"/>
                  </a:lnTo>
                  <a:lnTo>
                    <a:pt x="71" y="20"/>
                  </a:lnTo>
                  <a:lnTo>
                    <a:pt x="84" y="15"/>
                  </a:lnTo>
                  <a:lnTo>
                    <a:pt x="99" y="12"/>
                  </a:lnTo>
                  <a:lnTo>
                    <a:pt x="113" y="10"/>
                  </a:lnTo>
                  <a:lnTo>
                    <a:pt x="113" y="10"/>
                  </a:lnTo>
                  <a:lnTo>
                    <a:pt x="131" y="10"/>
                  </a:lnTo>
                  <a:lnTo>
                    <a:pt x="131" y="10"/>
                  </a:lnTo>
                  <a:lnTo>
                    <a:pt x="153" y="9"/>
                  </a:lnTo>
                  <a:lnTo>
                    <a:pt x="155" y="9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61" y="6"/>
                  </a:lnTo>
                  <a:lnTo>
                    <a:pt x="167" y="4"/>
                  </a:lnTo>
                  <a:lnTo>
                    <a:pt x="167" y="4"/>
                  </a:lnTo>
                  <a:lnTo>
                    <a:pt x="170" y="4"/>
                  </a:lnTo>
                  <a:lnTo>
                    <a:pt x="177" y="6"/>
                  </a:lnTo>
                  <a:lnTo>
                    <a:pt x="178" y="6"/>
                  </a:lnTo>
                  <a:lnTo>
                    <a:pt x="178" y="6"/>
                  </a:lnTo>
                  <a:lnTo>
                    <a:pt x="182" y="3"/>
                  </a:lnTo>
                  <a:lnTo>
                    <a:pt x="182" y="3"/>
                  </a:lnTo>
                  <a:lnTo>
                    <a:pt x="187" y="1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197" y="0"/>
                  </a:lnTo>
                  <a:lnTo>
                    <a:pt x="201" y="2"/>
                  </a:lnTo>
                  <a:lnTo>
                    <a:pt x="205" y="3"/>
                  </a:lnTo>
                  <a:lnTo>
                    <a:pt x="208" y="7"/>
                  </a:lnTo>
                  <a:lnTo>
                    <a:pt x="209" y="8"/>
                  </a:lnTo>
                  <a:lnTo>
                    <a:pt x="211" y="9"/>
                  </a:lnTo>
                  <a:lnTo>
                    <a:pt x="211" y="9"/>
                  </a:lnTo>
                  <a:lnTo>
                    <a:pt x="272" y="12"/>
                  </a:lnTo>
                  <a:lnTo>
                    <a:pt x="336" y="14"/>
                  </a:lnTo>
                  <a:lnTo>
                    <a:pt x="407" y="16"/>
                  </a:lnTo>
                  <a:lnTo>
                    <a:pt x="486" y="16"/>
                  </a:lnTo>
                  <a:lnTo>
                    <a:pt x="486" y="16"/>
                  </a:lnTo>
                  <a:lnTo>
                    <a:pt x="625" y="15"/>
                  </a:lnTo>
                  <a:lnTo>
                    <a:pt x="625" y="15"/>
                  </a:lnTo>
                  <a:lnTo>
                    <a:pt x="765" y="15"/>
                  </a:lnTo>
                  <a:lnTo>
                    <a:pt x="765" y="15"/>
                  </a:lnTo>
                  <a:lnTo>
                    <a:pt x="799" y="15"/>
                  </a:lnTo>
                  <a:lnTo>
                    <a:pt x="834" y="17"/>
                  </a:lnTo>
                  <a:lnTo>
                    <a:pt x="834" y="17"/>
                  </a:lnTo>
                  <a:lnTo>
                    <a:pt x="868" y="18"/>
                  </a:lnTo>
                  <a:lnTo>
                    <a:pt x="903" y="19"/>
                  </a:lnTo>
                  <a:lnTo>
                    <a:pt x="903" y="19"/>
                  </a:lnTo>
                  <a:lnTo>
                    <a:pt x="934" y="18"/>
                  </a:lnTo>
                  <a:lnTo>
                    <a:pt x="934" y="18"/>
                  </a:lnTo>
                  <a:lnTo>
                    <a:pt x="951" y="17"/>
                  </a:lnTo>
                  <a:lnTo>
                    <a:pt x="967" y="17"/>
                  </a:lnTo>
                  <a:lnTo>
                    <a:pt x="967" y="17"/>
                  </a:lnTo>
                  <a:lnTo>
                    <a:pt x="988" y="18"/>
                  </a:lnTo>
                  <a:lnTo>
                    <a:pt x="997" y="19"/>
                  </a:lnTo>
                  <a:lnTo>
                    <a:pt x="1005" y="21"/>
                  </a:lnTo>
                  <a:lnTo>
                    <a:pt x="1005" y="21"/>
                  </a:lnTo>
                  <a:lnTo>
                    <a:pt x="1015" y="23"/>
                  </a:lnTo>
                  <a:lnTo>
                    <a:pt x="1025" y="27"/>
                  </a:lnTo>
                  <a:lnTo>
                    <a:pt x="1035" y="31"/>
                  </a:lnTo>
                  <a:lnTo>
                    <a:pt x="1045" y="36"/>
                  </a:lnTo>
                  <a:lnTo>
                    <a:pt x="1055" y="43"/>
                  </a:lnTo>
                  <a:lnTo>
                    <a:pt x="1064" y="49"/>
                  </a:lnTo>
                  <a:lnTo>
                    <a:pt x="1073" y="55"/>
                  </a:lnTo>
                  <a:lnTo>
                    <a:pt x="1083" y="63"/>
                  </a:lnTo>
                  <a:lnTo>
                    <a:pt x="1092" y="71"/>
                  </a:lnTo>
                  <a:lnTo>
                    <a:pt x="1100" y="80"/>
                  </a:lnTo>
                  <a:lnTo>
                    <a:pt x="1108" y="88"/>
                  </a:lnTo>
                  <a:lnTo>
                    <a:pt x="1115" y="98"/>
                  </a:lnTo>
                  <a:lnTo>
                    <a:pt x="1121" y="108"/>
                  </a:lnTo>
                  <a:lnTo>
                    <a:pt x="1126" y="118"/>
                  </a:lnTo>
                  <a:lnTo>
                    <a:pt x="1130" y="129"/>
                  </a:lnTo>
                  <a:lnTo>
                    <a:pt x="1134" y="140"/>
                  </a:lnTo>
                  <a:lnTo>
                    <a:pt x="1134" y="140"/>
                  </a:lnTo>
                  <a:lnTo>
                    <a:pt x="1140" y="168"/>
                  </a:lnTo>
                  <a:lnTo>
                    <a:pt x="1145" y="195"/>
                  </a:lnTo>
                  <a:lnTo>
                    <a:pt x="1148" y="222"/>
                  </a:lnTo>
                  <a:lnTo>
                    <a:pt x="1150" y="250"/>
                  </a:lnTo>
                  <a:lnTo>
                    <a:pt x="1151" y="278"/>
                  </a:lnTo>
                  <a:lnTo>
                    <a:pt x="1151" y="305"/>
                  </a:lnTo>
                  <a:lnTo>
                    <a:pt x="1151" y="361"/>
                  </a:lnTo>
                  <a:lnTo>
                    <a:pt x="1151" y="361"/>
                  </a:lnTo>
                  <a:lnTo>
                    <a:pt x="1150" y="410"/>
                  </a:lnTo>
                  <a:lnTo>
                    <a:pt x="1150" y="410"/>
                  </a:lnTo>
                  <a:lnTo>
                    <a:pt x="1151" y="482"/>
                  </a:lnTo>
                  <a:lnTo>
                    <a:pt x="1153" y="553"/>
                  </a:lnTo>
                  <a:lnTo>
                    <a:pt x="1153" y="553"/>
                  </a:lnTo>
                  <a:lnTo>
                    <a:pt x="1154" y="623"/>
                  </a:lnTo>
                  <a:lnTo>
                    <a:pt x="1155" y="694"/>
                  </a:lnTo>
                  <a:lnTo>
                    <a:pt x="1155" y="694"/>
                  </a:lnTo>
                  <a:lnTo>
                    <a:pt x="1155" y="713"/>
                  </a:lnTo>
                  <a:lnTo>
                    <a:pt x="1157" y="731"/>
                  </a:lnTo>
                  <a:lnTo>
                    <a:pt x="1161" y="767"/>
                  </a:lnTo>
                  <a:lnTo>
                    <a:pt x="1161" y="767"/>
                  </a:lnTo>
                  <a:lnTo>
                    <a:pt x="1165" y="801"/>
                  </a:lnTo>
                  <a:lnTo>
                    <a:pt x="1166" y="817"/>
                  </a:lnTo>
                  <a:lnTo>
                    <a:pt x="1167" y="834"/>
                  </a:lnTo>
                  <a:lnTo>
                    <a:pt x="1167" y="851"/>
                  </a:lnTo>
                  <a:lnTo>
                    <a:pt x="1165" y="868"/>
                  </a:lnTo>
                  <a:lnTo>
                    <a:pt x="1162" y="885"/>
                  </a:lnTo>
                  <a:lnTo>
                    <a:pt x="1158" y="901"/>
                  </a:lnTo>
                  <a:lnTo>
                    <a:pt x="1158" y="901"/>
                  </a:lnTo>
                  <a:lnTo>
                    <a:pt x="1155" y="908"/>
                  </a:lnTo>
                  <a:lnTo>
                    <a:pt x="1151" y="917"/>
                  </a:lnTo>
                  <a:lnTo>
                    <a:pt x="1146" y="924"/>
                  </a:lnTo>
                  <a:lnTo>
                    <a:pt x="1141" y="930"/>
                  </a:lnTo>
                  <a:lnTo>
                    <a:pt x="1135" y="936"/>
                  </a:lnTo>
                  <a:lnTo>
                    <a:pt x="1129" y="942"/>
                  </a:lnTo>
                  <a:lnTo>
                    <a:pt x="1122" y="949"/>
                  </a:lnTo>
                  <a:lnTo>
                    <a:pt x="1114" y="954"/>
                  </a:lnTo>
                  <a:lnTo>
                    <a:pt x="1106" y="958"/>
                  </a:lnTo>
                  <a:lnTo>
                    <a:pt x="1096" y="963"/>
                  </a:lnTo>
                  <a:lnTo>
                    <a:pt x="1077" y="970"/>
                  </a:lnTo>
                  <a:lnTo>
                    <a:pt x="1053" y="976"/>
                  </a:lnTo>
                  <a:lnTo>
                    <a:pt x="1028" y="982"/>
                  </a:lnTo>
                  <a:lnTo>
                    <a:pt x="1026" y="983"/>
                  </a:lnTo>
                  <a:lnTo>
                    <a:pt x="1024" y="984"/>
                  </a:lnTo>
                  <a:lnTo>
                    <a:pt x="1024" y="984"/>
                  </a:lnTo>
                  <a:lnTo>
                    <a:pt x="1021" y="986"/>
                  </a:lnTo>
                  <a:lnTo>
                    <a:pt x="1018" y="988"/>
                  </a:lnTo>
                  <a:lnTo>
                    <a:pt x="1014" y="989"/>
                  </a:lnTo>
                  <a:lnTo>
                    <a:pt x="1009" y="989"/>
                  </a:lnTo>
                  <a:lnTo>
                    <a:pt x="1009" y="98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638">
              <a:extLst>
                <a:ext uri="{FF2B5EF4-FFF2-40B4-BE49-F238E27FC236}">
                  <a16:creationId xmlns:a16="http://schemas.microsoft.com/office/drawing/2014/main" id="{E21C24A0-C875-DA47-67B0-16D5992E7F32}"/>
                </a:ext>
              </a:extLst>
            </p:cNvPr>
            <p:cNvSpPr/>
            <p:nvPr/>
          </p:nvSpPr>
          <p:spPr bwMode="auto">
            <a:xfrm>
              <a:off x="2393951" y="4608513"/>
              <a:ext cx="195263" cy="92075"/>
            </a:xfrm>
            <a:custGeom>
              <a:avLst/>
              <a:gdLst/>
              <a:ahLst/>
              <a:cxnLst>
                <a:cxn ang="0">
                  <a:pos x="74" y="175"/>
                </a:cxn>
                <a:cxn ang="0">
                  <a:pos x="34" y="160"/>
                </a:cxn>
                <a:cxn ang="0">
                  <a:pos x="13" y="142"/>
                </a:cxn>
                <a:cxn ang="0">
                  <a:pos x="4" y="126"/>
                </a:cxn>
                <a:cxn ang="0">
                  <a:pos x="0" y="104"/>
                </a:cxn>
                <a:cxn ang="0">
                  <a:pos x="2" y="65"/>
                </a:cxn>
                <a:cxn ang="0">
                  <a:pos x="15" y="37"/>
                </a:cxn>
                <a:cxn ang="0">
                  <a:pos x="32" y="25"/>
                </a:cxn>
                <a:cxn ang="0">
                  <a:pos x="61" y="12"/>
                </a:cxn>
                <a:cxn ang="0">
                  <a:pos x="103" y="6"/>
                </a:cxn>
                <a:cxn ang="0">
                  <a:pos x="125" y="4"/>
                </a:cxn>
                <a:cxn ang="0">
                  <a:pos x="194" y="0"/>
                </a:cxn>
                <a:cxn ang="0">
                  <a:pos x="251" y="3"/>
                </a:cxn>
                <a:cxn ang="0">
                  <a:pos x="288" y="9"/>
                </a:cxn>
                <a:cxn ang="0">
                  <a:pos x="317" y="14"/>
                </a:cxn>
                <a:cxn ang="0">
                  <a:pos x="341" y="27"/>
                </a:cxn>
                <a:cxn ang="0">
                  <a:pos x="356" y="42"/>
                </a:cxn>
                <a:cxn ang="0">
                  <a:pos x="368" y="75"/>
                </a:cxn>
                <a:cxn ang="0">
                  <a:pos x="364" y="113"/>
                </a:cxn>
                <a:cxn ang="0">
                  <a:pos x="357" y="129"/>
                </a:cxn>
                <a:cxn ang="0">
                  <a:pos x="344" y="140"/>
                </a:cxn>
                <a:cxn ang="0">
                  <a:pos x="315" y="155"/>
                </a:cxn>
                <a:cxn ang="0">
                  <a:pos x="274" y="163"/>
                </a:cxn>
                <a:cxn ang="0">
                  <a:pos x="273" y="163"/>
                </a:cxn>
                <a:cxn ang="0">
                  <a:pos x="261" y="164"/>
                </a:cxn>
                <a:cxn ang="0">
                  <a:pos x="248" y="160"/>
                </a:cxn>
                <a:cxn ang="0">
                  <a:pos x="240" y="152"/>
                </a:cxn>
                <a:cxn ang="0">
                  <a:pos x="239" y="139"/>
                </a:cxn>
                <a:cxn ang="0">
                  <a:pos x="245" y="128"/>
                </a:cxn>
                <a:cxn ang="0">
                  <a:pos x="256" y="120"/>
                </a:cxn>
                <a:cxn ang="0">
                  <a:pos x="265" y="119"/>
                </a:cxn>
                <a:cxn ang="0">
                  <a:pos x="295" y="113"/>
                </a:cxn>
                <a:cxn ang="0">
                  <a:pos x="311" y="104"/>
                </a:cxn>
                <a:cxn ang="0">
                  <a:pos x="318" y="92"/>
                </a:cxn>
                <a:cxn ang="0">
                  <a:pos x="320" y="72"/>
                </a:cxn>
                <a:cxn ang="0">
                  <a:pos x="318" y="66"/>
                </a:cxn>
                <a:cxn ang="0">
                  <a:pos x="306" y="57"/>
                </a:cxn>
                <a:cxn ang="0">
                  <a:pos x="276" y="50"/>
                </a:cxn>
                <a:cxn ang="0">
                  <a:pos x="247" y="50"/>
                </a:cxn>
                <a:cxn ang="0">
                  <a:pos x="158" y="48"/>
                </a:cxn>
                <a:cxn ang="0">
                  <a:pos x="124" y="49"/>
                </a:cxn>
                <a:cxn ang="0">
                  <a:pos x="96" y="50"/>
                </a:cxn>
                <a:cxn ang="0">
                  <a:pos x="63" y="57"/>
                </a:cxn>
                <a:cxn ang="0">
                  <a:pos x="51" y="64"/>
                </a:cxn>
                <a:cxn ang="0">
                  <a:pos x="47" y="75"/>
                </a:cxn>
                <a:cxn ang="0">
                  <a:pos x="47" y="94"/>
                </a:cxn>
                <a:cxn ang="0">
                  <a:pos x="52" y="115"/>
                </a:cxn>
                <a:cxn ang="0">
                  <a:pos x="68" y="126"/>
                </a:cxn>
                <a:cxn ang="0">
                  <a:pos x="81" y="128"/>
                </a:cxn>
                <a:cxn ang="0">
                  <a:pos x="91" y="133"/>
                </a:cxn>
                <a:cxn ang="0">
                  <a:pos x="98" y="126"/>
                </a:cxn>
                <a:cxn ang="0">
                  <a:pos x="106" y="124"/>
                </a:cxn>
                <a:cxn ang="0">
                  <a:pos x="120" y="124"/>
                </a:cxn>
                <a:cxn ang="0">
                  <a:pos x="130" y="130"/>
                </a:cxn>
                <a:cxn ang="0">
                  <a:pos x="136" y="143"/>
                </a:cxn>
                <a:cxn ang="0">
                  <a:pos x="134" y="155"/>
                </a:cxn>
                <a:cxn ang="0">
                  <a:pos x="128" y="165"/>
                </a:cxn>
                <a:cxn ang="0">
                  <a:pos x="119" y="168"/>
                </a:cxn>
                <a:cxn ang="0">
                  <a:pos x="111" y="172"/>
                </a:cxn>
                <a:cxn ang="0">
                  <a:pos x="88" y="176"/>
                </a:cxn>
              </a:cxnLst>
              <a:rect l="0" t="0" r="r" b="b"/>
              <a:pathLst>
                <a:path w="369" h="176">
                  <a:moveTo>
                    <a:pt x="88" y="176"/>
                  </a:moveTo>
                  <a:lnTo>
                    <a:pt x="88" y="176"/>
                  </a:lnTo>
                  <a:lnTo>
                    <a:pt x="74" y="175"/>
                  </a:lnTo>
                  <a:lnTo>
                    <a:pt x="61" y="172"/>
                  </a:lnTo>
                  <a:lnTo>
                    <a:pt x="47" y="167"/>
                  </a:lnTo>
                  <a:lnTo>
                    <a:pt x="34" y="160"/>
                  </a:lnTo>
                  <a:lnTo>
                    <a:pt x="23" y="152"/>
                  </a:lnTo>
                  <a:lnTo>
                    <a:pt x="17" y="147"/>
                  </a:lnTo>
                  <a:lnTo>
                    <a:pt x="13" y="142"/>
                  </a:lnTo>
                  <a:lnTo>
                    <a:pt x="9" y="137"/>
                  </a:lnTo>
                  <a:lnTo>
                    <a:pt x="6" y="131"/>
                  </a:lnTo>
                  <a:lnTo>
                    <a:pt x="4" y="126"/>
                  </a:lnTo>
                  <a:lnTo>
                    <a:pt x="3" y="120"/>
                  </a:lnTo>
                  <a:lnTo>
                    <a:pt x="3" y="120"/>
                  </a:lnTo>
                  <a:lnTo>
                    <a:pt x="0" y="104"/>
                  </a:lnTo>
                  <a:lnTo>
                    <a:pt x="0" y="90"/>
                  </a:lnTo>
                  <a:lnTo>
                    <a:pt x="0" y="76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9" y="45"/>
                  </a:lnTo>
                  <a:lnTo>
                    <a:pt x="15" y="37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32" y="25"/>
                  </a:lnTo>
                  <a:lnTo>
                    <a:pt x="41" y="19"/>
                  </a:lnTo>
                  <a:lnTo>
                    <a:pt x="50" y="15"/>
                  </a:lnTo>
                  <a:lnTo>
                    <a:pt x="61" y="12"/>
                  </a:lnTo>
                  <a:lnTo>
                    <a:pt x="71" y="10"/>
                  </a:lnTo>
                  <a:lnTo>
                    <a:pt x="81" y="8"/>
                  </a:lnTo>
                  <a:lnTo>
                    <a:pt x="103" y="6"/>
                  </a:lnTo>
                  <a:lnTo>
                    <a:pt x="103" y="6"/>
                  </a:lnTo>
                  <a:lnTo>
                    <a:pt x="125" y="4"/>
                  </a:lnTo>
                  <a:lnTo>
                    <a:pt x="125" y="4"/>
                  </a:lnTo>
                  <a:lnTo>
                    <a:pt x="159" y="1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215" y="0"/>
                  </a:lnTo>
                  <a:lnTo>
                    <a:pt x="233" y="1"/>
                  </a:lnTo>
                  <a:lnTo>
                    <a:pt x="251" y="3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88" y="9"/>
                  </a:lnTo>
                  <a:lnTo>
                    <a:pt x="288" y="9"/>
                  </a:lnTo>
                  <a:lnTo>
                    <a:pt x="308" y="12"/>
                  </a:lnTo>
                  <a:lnTo>
                    <a:pt x="317" y="14"/>
                  </a:lnTo>
                  <a:lnTo>
                    <a:pt x="325" y="17"/>
                  </a:lnTo>
                  <a:lnTo>
                    <a:pt x="333" y="20"/>
                  </a:lnTo>
                  <a:lnTo>
                    <a:pt x="341" y="27"/>
                  </a:lnTo>
                  <a:lnTo>
                    <a:pt x="349" y="33"/>
                  </a:lnTo>
                  <a:lnTo>
                    <a:pt x="356" y="42"/>
                  </a:lnTo>
                  <a:lnTo>
                    <a:pt x="356" y="42"/>
                  </a:lnTo>
                  <a:lnTo>
                    <a:pt x="361" y="51"/>
                  </a:lnTo>
                  <a:lnTo>
                    <a:pt x="365" y="63"/>
                  </a:lnTo>
                  <a:lnTo>
                    <a:pt x="368" y="75"/>
                  </a:lnTo>
                  <a:lnTo>
                    <a:pt x="369" y="88"/>
                  </a:lnTo>
                  <a:lnTo>
                    <a:pt x="368" y="101"/>
                  </a:lnTo>
                  <a:lnTo>
                    <a:pt x="364" y="113"/>
                  </a:lnTo>
                  <a:lnTo>
                    <a:pt x="362" y="119"/>
                  </a:lnTo>
                  <a:lnTo>
                    <a:pt x="360" y="124"/>
                  </a:lnTo>
                  <a:lnTo>
                    <a:pt x="357" y="129"/>
                  </a:lnTo>
                  <a:lnTo>
                    <a:pt x="353" y="132"/>
                  </a:lnTo>
                  <a:lnTo>
                    <a:pt x="353" y="132"/>
                  </a:lnTo>
                  <a:lnTo>
                    <a:pt x="344" y="140"/>
                  </a:lnTo>
                  <a:lnTo>
                    <a:pt x="334" y="146"/>
                  </a:lnTo>
                  <a:lnTo>
                    <a:pt x="325" y="152"/>
                  </a:lnTo>
                  <a:lnTo>
                    <a:pt x="315" y="155"/>
                  </a:lnTo>
                  <a:lnTo>
                    <a:pt x="306" y="158"/>
                  </a:lnTo>
                  <a:lnTo>
                    <a:pt x="295" y="160"/>
                  </a:lnTo>
                  <a:lnTo>
                    <a:pt x="274" y="163"/>
                  </a:lnTo>
                  <a:lnTo>
                    <a:pt x="274" y="163"/>
                  </a:lnTo>
                  <a:lnTo>
                    <a:pt x="273" y="163"/>
                  </a:lnTo>
                  <a:lnTo>
                    <a:pt x="273" y="163"/>
                  </a:lnTo>
                  <a:lnTo>
                    <a:pt x="266" y="164"/>
                  </a:lnTo>
                  <a:lnTo>
                    <a:pt x="261" y="164"/>
                  </a:lnTo>
                  <a:lnTo>
                    <a:pt x="261" y="164"/>
                  </a:lnTo>
                  <a:lnTo>
                    <a:pt x="256" y="164"/>
                  </a:lnTo>
                  <a:lnTo>
                    <a:pt x="252" y="162"/>
                  </a:lnTo>
                  <a:lnTo>
                    <a:pt x="248" y="160"/>
                  </a:lnTo>
                  <a:lnTo>
                    <a:pt x="245" y="158"/>
                  </a:lnTo>
                  <a:lnTo>
                    <a:pt x="243" y="155"/>
                  </a:lnTo>
                  <a:lnTo>
                    <a:pt x="240" y="152"/>
                  </a:lnTo>
                  <a:lnTo>
                    <a:pt x="239" y="144"/>
                  </a:lnTo>
                  <a:lnTo>
                    <a:pt x="239" y="144"/>
                  </a:lnTo>
                  <a:lnTo>
                    <a:pt x="239" y="139"/>
                  </a:lnTo>
                  <a:lnTo>
                    <a:pt x="240" y="135"/>
                  </a:lnTo>
                  <a:lnTo>
                    <a:pt x="243" y="131"/>
                  </a:lnTo>
                  <a:lnTo>
                    <a:pt x="245" y="128"/>
                  </a:lnTo>
                  <a:lnTo>
                    <a:pt x="248" y="124"/>
                  </a:lnTo>
                  <a:lnTo>
                    <a:pt x="252" y="122"/>
                  </a:lnTo>
                  <a:lnTo>
                    <a:pt x="256" y="120"/>
                  </a:lnTo>
                  <a:lnTo>
                    <a:pt x="262" y="119"/>
                  </a:lnTo>
                  <a:lnTo>
                    <a:pt x="265" y="119"/>
                  </a:lnTo>
                  <a:lnTo>
                    <a:pt x="265" y="119"/>
                  </a:lnTo>
                  <a:lnTo>
                    <a:pt x="276" y="117"/>
                  </a:lnTo>
                  <a:lnTo>
                    <a:pt x="285" y="115"/>
                  </a:lnTo>
                  <a:lnTo>
                    <a:pt x="295" y="113"/>
                  </a:lnTo>
                  <a:lnTo>
                    <a:pt x="303" y="109"/>
                  </a:lnTo>
                  <a:lnTo>
                    <a:pt x="308" y="107"/>
                  </a:lnTo>
                  <a:lnTo>
                    <a:pt x="311" y="104"/>
                  </a:lnTo>
                  <a:lnTo>
                    <a:pt x="314" y="100"/>
                  </a:lnTo>
                  <a:lnTo>
                    <a:pt x="316" y="96"/>
                  </a:lnTo>
                  <a:lnTo>
                    <a:pt x="318" y="92"/>
                  </a:lnTo>
                  <a:lnTo>
                    <a:pt x="319" y="85"/>
                  </a:lnTo>
                  <a:lnTo>
                    <a:pt x="320" y="79"/>
                  </a:lnTo>
                  <a:lnTo>
                    <a:pt x="320" y="72"/>
                  </a:lnTo>
                  <a:lnTo>
                    <a:pt x="320" y="72"/>
                  </a:lnTo>
                  <a:lnTo>
                    <a:pt x="319" y="69"/>
                  </a:lnTo>
                  <a:lnTo>
                    <a:pt x="318" y="66"/>
                  </a:lnTo>
                  <a:lnTo>
                    <a:pt x="316" y="63"/>
                  </a:lnTo>
                  <a:lnTo>
                    <a:pt x="313" y="61"/>
                  </a:lnTo>
                  <a:lnTo>
                    <a:pt x="306" y="57"/>
                  </a:lnTo>
                  <a:lnTo>
                    <a:pt x="297" y="53"/>
                  </a:lnTo>
                  <a:lnTo>
                    <a:pt x="287" y="52"/>
                  </a:lnTo>
                  <a:lnTo>
                    <a:pt x="276" y="50"/>
                  </a:lnTo>
                  <a:lnTo>
                    <a:pt x="254" y="50"/>
                  </a:lnTo>
                  <a:lnTo>
                    <a:pt x="247" y="50"/>
                  </a:lnTo>
                  <a:lnTo>
                    <a:pt x="247" y="50"/>
                  </a:lnTo>
                  <a:lnTo>
                    <a:pt x="202" y="49"/>
                  </a:lnTo>
                  <a:lnTo>
                    <a:pt x="202" y="49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17" y="49"/>
                  </a:lnTo>
                  <a:lnTo>
                    <a:pt x="117" y="49"/>
                  </a:lnTo>
                  <a:lnTo>
                    <a:pt x="96" y="50"/>
                  </a:lnTo>
                  <a:lnTo>
                    <a:pt x="83" y="51"/>
                  </a:lnTo>
                  <a:lnTo>
                    <a:pt x="73" y="53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5" y="61"/>
                  </a:lnTo>
                  <a:lnTo>
                    <a:pt x="51" y="64"/>
                  </a:lnTo>
                  <a:lnTo>
                    <a:pt x="49" y="67"/>
                  </a:lnTo>
                  <a:lnTo>
                    <a:pt x="47" y="71"/>
                  </a:lnTo>
                  <a:lnTo>
                    <a:pt x="47" y="75"/>
                  </a:lnTo>
                  <a:lnTo>
                    <a:pt x="47" y="80"/>
                  </a:lnTo>
                  <a:lnTo>
                    <a:pt x="47" y="80"/>
                  </a:lnTo>
                  <a:lnTo>
                    <a:pt x="47" y="94"/>
                  </a:lnTo>
                  <a:lnTo>
                    <a:pt x="48" y="101"/>
                  </a:lnTo>
                  <a:lnTo>
                    <a:pt x="49" y="108"/>
                  </a:lnTo>
                  <a:lnTo>
                    <a:pt x="52" y="115"/>
                  </a:lnTo>
                  <a:lnTo>
                    <a:pt x="58" y="121"/>
                  </a:lnTo>
                  <a:lnTo>
                    <a:pt x="64" y="125"/>
                  </a:lnTo>
                  <a:lnTo>
                    <a:pt x="68" y="126"/>
                  </a:lnTo>
                  <a:lnTo>
                    <a:pt x="73" y="127"/>
                  </a:lnTo>
                  <a:lnTo>
                    <a:pt x="73" y="127"/>
                  </a:lnTo>
                  <a:lnTo>
                    <a:pt x="81" y="128"/>
                  </a:lnTo>
                  <a:lnTo>
                    <a:pt x="81" y="128"/>
                  </a:lnTo>
                  <a:lnTo>
                    <a:pt x="82" y="128"/>
                  </a:lnTo>
                  <a:lnTo>
                    <a:pt x="91" y="133"/>
                  </a:lnTo>
                  <a:lnTo>
                    <a:pt x="91" y="133"/>
                  </a:lnTo>
                  <a:lnTo>
                    <a:pt x="94" y="129"/>
                  </a:lnTo>
                  <a:lnTo>
                    <a:pt x="98" y="126"/>
                  </a:lnTo>
                  <a:lnTo>
                    <a:pt x="98" y="126"/>
                  </a:lnTo>
                  <a:lnTo>
                    <a:pt x="102" y="125"/>
                  </a:lnTo>
                  <a:lnTo>
                    <a:pt x="106" y="12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20" y="124"/>
                  </a:lnTo>
                  <a:lnTo>
                    <a:pt x="124" y="125"/>
                  </a:lnTo>
                  <a:lnTo>
                    <a:pt x="127" y="127"/>
                  </a:lnTo>
                  <a:lnTo>
                    <a:pt x="130" y="130"/>
                  </a:lnTo>
                  <a:lnTo>
                    <a:pt x="133" y="133"/>
                  </a:lnTo>
                  <a:lnTo>
                    <a:pt x="134" y="136"/>
                  </a:lnTo>
                  <a:lnTo>
                    <a:pt x="136" y="143"/>
                  </a:lnTo>
                  <a:lnTo>
                    <a:pt x="136" y="143"/>
                  </a:lnTo>
                  <a:lnTo>
                    <a:pt x="136" y="151"/>
                  </a:lnTo>
                  <a:lnTo>
                    <a:pt x="134" y="155"/>
                  </a:lnTo>
                  <a:lnTo>
                    <a:pt x="133" y="159"/>
                  </a:lnTo>
                  <a:lnTo>
                    <a:pt x="131" y="162"/>
                  </a:lnTo>
                  <a:lnTo>
                    <a:pt x="128" y="165"/>
                  </a:lnTo>
                  <a:lnTo>
                    <a:pt x="124" y="167"/>
                  </a:lnTo>
                  <a:lnTo>
                    <a:pt x="120" y="168"/>
                  </a:lnTo>
                  <a:lnTo>
                    <a:pt x="119" y="168"/>
                  </a:lnTo>
                  <a:lnTo>
                    <a:pt x="118" y="169"/>
                  </a:lnTo>
                  <a:lnTo>
                    <a:pt x="118" y="169"/>
                  </a:lnTo>
                  <a:lnTo>
                    <a:pt x="111" y="172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88" y="176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639">
              <a:extLst>
                <a:ext uri="{FF2B5EF4-FFF2-40B4-BE49-F238E27FC236}">
                  <a16:creationId xmlns:a16="http://schemas.microsoft.com/office/drawing/2014/main" id="{03700ECB-DEB2-322C-156F-9C4C52FFE60C}"/>
                </a:ext>
              </a:extLst>
            </p:cNvPr>
            <p:cNvSpPr/>
            <p:nvPr/>
          </p:nvSpPr>
          <p:spPr bwMode="auto">
            <a:xfrm>
              <a:off x="2605088" y="4614863"/>
              <a:ext cx="206375" cy="87313"/>
            </a:xfrm>
            <a:custGeom>
              <a:avLst/>
              <a:gdLst/>
              <a:ahLst/>
              <a:cxnLst>
                <a:cxn ang="0">
                  <a:pos x="105" y="165"/>
                </a:cxn>
                <a:cxn ang="0">
                  <a:pos x="67" y="159"/>
                </a:cxn>
                <a:cxn ang="0">
                  <a:pos x="30" y="142"/>
                </a:cxn>
                <a:cxn ang="0">
                  <a:pos x="14" y="126"/>
                </a:cxn>
                <a:cxn ang="0">
                  <a:pos x="3" y="102"/>
                </a:cxn>
                <a:cxn ang="0">
                  <a:pos x="0" y="73"/>
                </a:cxn>
                <a:cxn ang="0">
                  <a:pos x="2" y="53"/>
                </a:cxn>
                <a:cxn ang="0">
                  <a:pos x="13" y="29"/>
                </a:cxn>
                <a:cxn ang="0">
                  <a:pos x="33" y="14"/>
                </a:cxn>
                <a:cxn ang="0">
                  <a:pos x="59" y="5"/>
                </a:cxn>
                <a:cxn ang="0">
                  <a:pos x="119" y="0"/>
                </a:cxn>
                <a:cxn ang="0">
                  <a:pos x="150" y="1"/>
                </a:cxn>
                <a:cxn ang="0">
                  <a:pos x="202" y="2"/>
                </a:cxn>
                <a:cxn ang="0">
                  <a:pos x="309" y="12"/>
                </a:cxn>
                <a:cxn ang="0">
                  <a:pos x="333" y="17"/>
                </a:cxn>
                <a:cxn ang="0">
                  <a:pos x="361" y="32"/>
                </a:cxn>
                <a:cxn ang="0">
                  <a:pos x="383" y="58"/>
                </a:cxn>
                <a:cxn ang="0">
                  <a:pos x="388" y="69"/>
                </a:cxn>
                <a:cxn ang="0">
                  <a:pos x="390" y="93"/>
                </a:cxn>
                <a:cxn ang="0">
                  <a:pos x="377" y="126"/>
                </a:cxn>
                <a:cxn ang="0">
                  <a:pos x="360" y="143"/>
                </a:cxn>
                <a:cxn ang="0">
                  <a:pos x="335" y="155"/>
                </a:cxn>
                <a:cxn ang="0">
                  <a:pos x="308" y="160"/>
                </a:cxn>
                <a:cxn ang="0">
                  <a:pos x="290" y="161"/>
                </a:cxn>
                <a:cxn ang="0">
                  <a:pos x="264" y="160"/>
                </a:cxn>
                <a:cxn ang="0">
                  <a:pos x="255" y="158"/>
                </a:cxn>
                <a:cxn ang="0">
                  <a:pos x="245" y="149"/>
                </a:cxn>
                <a:cxn ang="0">
                  <a:pos x="242" y="138"/>
                </a:cxn>
                <a:cxn ang="0">
                  <a:pos x="243" y="129"/>
                </a:cxn>
                <a:cxn ang="0">
                  <a:pos x="251" y="119"/>
                </a:cxn>
                <a:cxn ang="0">
                  <a:pos x="264" y="115"/>
                </a:cxn>
                <a:cxn ang="0">
                  <a:pos x="299" y="116"/>
                </a:cxn>
                <a:cxn ang="0">
                  <a:pos x="310" y="114"/>
                </a:cxn>
                <a:cxn ang="0">
                  <a:pos x="319" y="108"/>
                </a:cxn>
                <a:cxn ang="0">
                  <a:pos x="325" y="91"/>
                </a:cxn>
                <a:cxn ang="0">
                  <a:pos x="323" y="61"/>
                </a:cxn>
                <a:cxn ang="0">
                  <a:pos x="308" y="58"/>
                </a:cxn>
                <a:cxn ang="0">
                  <a:pos x="275" y="55"/>
                </a:cxn>
                <a:cxn ang="0">
                  <a:pos x="204" y="49"/>
                </a:cxn>
                <a:cxn ang="0">
                  <a:pos x="157" y="47"/>
                </a:cxn>
                <a:cxn ang="0">
                  <a:pos x="119" y="45"/>
                </a:cxn>
                <a:cxn ang="0">
                  <a:pos x="87" y="45"/>
                </a:cxn>
                <a:cxn ang="0">
                  <a:pos x="54" y="55"/>
                </a:cxn>
                <a:cxn ang="0">
                  <a:pos x="48" y="62"/>
                </a:cxn>
                <a:cxn ang="0">
                  <a:pos x="43" y="73"/>
                </a:cxn>
                <a:cxn ang="0">
                  <a:pos x="45" y="87"/>
                </a:cxn>
                <a:cxn ang="0">
                  <a:pos x="51" y="99"/>
                </a:cxn>
                <a:cxn ang="0">
                  <a:pos x="68" y="115"/>
                </a:cxn>
                <a:cxn ang="0">
                  <a:pos x="86" y="121"/>
                </a:cxn>
                <a:cxn ang="0">
                  <a:pos x="86" y="121"/>
                </a:cxn>
                <a:cxn ang="0">
                  <a:pos x="128" y="120"/>
                </a:cxn>
                <a:cxn ang="0">
                  <a:pos x="141" y="123"/>
                </a:cxn>
                <a:cxn ang="0">
                  <a:pos x="147" y="133"/>
                </a:cxn>
                <a:cxn ang="0">
                  <a:pos x="148" y="141"/>
                </a:cxn>
                <a:cxn ang="0">
                  <a:pos x="146" y="153"/>
                </a:cxn>
                <a:cxn ang="0">
                  <a:pos x="137" y="162"/>
                </a:cxn>
                <a:cxn ang="0">
                  <a:pos x="127" y="165"/>
                </a:cxn>
              </a:cxnLst>
              <a:rect l="0" t="0" r="r" b="b"/>
              <a:pathLst>
                <a:path w="390" h="165">
                  <a:moveTo>
                    <a:pt x="117" y="165"/>
                  </a:moveTo>
                  <a:lnTo>
                    <a:pt x="117" y="165"/>
                  </a:lnTo>
                  <a:lnTo>
                    <a:pt x="105" y="165"/>
                  </a:lnTo>
                  <a:lnTo>
                    <a:pt x="93" y="164"/>
                  </a:lnTo>
                  <a:lnTo>
                    <a:pt x="79" y="162"/>
                  </a:lnTo>
                  <a:lnTo>
                    <a:pt x="67" y="159"/>
                  </a:lnTo>
                  <a:lnTo>
                    <a:pt x="53" y="155"/>
                  </a:lnTo>
                  <a:lnTo>
                    <a:pt x="41" y="149"/>
                  </a:lnTo>
                  <a:lnTo>
                    <a:pt x="30" y="142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6" y="111"/>
                  </a:lnTo>
                  <a:lnTo>
                    <a:pt x="3" y="102"/>
                  </a:lnTo>
                  <a:lnTo>
                    <a:pt x="1" y="93"/>
                  </a:lnTo>
                  <a:lnTo>
                    <a:pt x="0" y="84"/>
                  </a:lnTo>
                  <a:lnTo>
                    <a:pt x="0" y="73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3"/>
                  </a:lnTo>
                  <a:lnTo>
                    <a:pt x="4" y="44"/>
                  </a:lnTo>
                  <a:lnTo>
                    <a:pt x="8" y="36"/>
                  </a:lnTo>
                  <a:lnTo>
                    <a:pt x="13" y="29"/>
                  </a:lnTo>
                  <a:lnTo>
                    <a:pt x="19" y="24"/>
                  </a:lnTo>
                  <a:lnTo>
                    <a:pt x="25" y="19"/>
                  </a:lnTo>
                  <a:lnTo>
                    <a:pt x="33" y="14"/>
                  </a:lnTo>
                  <a:lnTo>
                    <a:pt x="41" y="10"/>
                  </a:lnTo>
                  <a:lnTo>
                    <a:pt x="50" y="7"/>
                  </a:lnTo>
                  <a:lnTo>
                    <a:pt x="59" y="5"/>
                  </a:lnTo>
                  <a:lnTo>
                    <a:pt x="79" y="2"/>
                  </a:lnTo>
                  <a:lnTo>
                    <a:pt x="99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50" y="1"/>
                  </a:lnTo>
                  <a:lnTo>
                    <a:pt x="150" y="1"/>
                  </a:lnTo>
                  <a:lnTo>
                    <a:pt x="172" y="1"/>
                  </a:lnTo>
                  <a:lnTo>
                    <a:pt x="172" y="1"/>
                  </a:lnTo>
                  <a:lnTo>
                    <a:pt x="202" y="2"/>
                  </a:lnTo>
                  <a:lnTo>
                    <a:pt x="235" y="3"/>
                  </a:lnTo>
                  <a:lnTo>
                    <a:pt x="270" y="7"/>
                  </a:lnTo>
                  <a:lnTo>
                    <a:pt x="309" y="12"/>
                  </a:lnTo>
                  <a:lnTo>
                    <a:pt x="309" y="12"/>
                  </a:lnTo>
                  <a:lnTo>
                    <a:pt x="322" y="14"/>
                  </a:lnTo>
                  <a:lnTo>
                    <a:pt x="333" y="17"/>
                  </a:lnTo>
                  <a:lnTo>
                    <a:pt x="344" y="21"/>
                  </a:lnTo>
                  <a:lnTo>
                    <a:pt x="353" y="26"/>
                  </a:lnTo>
                  <a:lnTo>
                    <a:pt x="361" y="32"/>
                  </a:lnTo>
                  <a:lnTo>
                    <a:pt x="369" y="40"/>
                  </a:lnTo>
                  <a:lnTo>
                    <a:pt x="377" y="49"/>
                  </a:lnTo>
                  <a:lnTo>
                    <a:pt x="383" y="58"/>
                  </a:lnTo>
                  <a:lnTo>
                    <a:pt x="383" y="58"/>
                  </a:lnTo>
                  <a:lnTo>
                    <a:pt x="386" y="63"/>
                  </a:lnTo>
                  <a:lnTo>
                    <a:pt x="388" y="69"/>
                  </a:lnTo>
                  <a:lnTo>
                    <a:pt x="389" y="76"/>
                  </a:lnTo>
                  <a:lnTo>
                    <a:pt x="390" y="81"/>
                  </a:lnTo>
                  <a:lnTo>
                    <a:pt x="390" y="93"/>
                  </a:lnTo>
                  <a:lnTo>
                    <a:pt x="387" y="104"/>
                  </a:lnTo>
                  <a:lnTo>
                    <a:pt x="383" y="116"/>
                  </a:lnTo>
                  <a:lnTo>
                    <a:pt x="377" y="126"/>
                  </a:lnTo>
                  <a:lnTo>
                    <a:pt x="369" y="134"/>
                  </a:lnTo>
                  <a:lnTo>
                    <a:pt x="360" y="143"/>
                  </a:lnTo>
                  <a:lnTo>
                    <a:pt x="360" y="143"/>
                  </a:lnTo>
                  <a:lnTo>
                    <a:pt x="353" y="148"/>
                  </a:lnTo>
                  <a:lnTo>
                    <a:pt x="345" y="152"/>
                  </a:lnTo>
                  <a:lnTo>
                    <a:pt x="335" y="155"/>
                  </a:lnTo>
                  <a:lnTo>
                    <a:pt x="327" y="158"/>
                  </a:lnTo>
                  <a:lnTo>
                    <a:pt x="318" y="159"/>
                  </a:lnTo>
                  <a:lnTo>
                    <a:pt x="308" y="160"/>
                  </a:lnTo>
                  <a:lnTo>
                    <a:pt x="290" y="161"/>
                  </a:lnTo>
                  <a:lnTo>
                    <a:pt x="290" y="161"/>
                  </a:lnTo>
                  <a:lnTo>
                    <a:pt x="290" y="161"/>
                  </a:lnTo>
                  <a:lnTo>
                    <a:pt x="290" y="161"/>
                  </a:lnTo>
                  <a:lnTo>
                    <a:pt x="273" y="160"/>
                  </a:lnTo>
                  <a:lnTo>
                    <a:pt x="264" y="160"/>
                  </a:lnTo>
                  <a:lnTo>
                    <a:pt x="264" y="160"/>
                  </a:lnTo>
                  <a:lnTo>
                    <a:pt x="259" y="160"/>
                  </a:lnTo>
                  <a:lnTo>
                    <a:pt x="255" y="158"/>
                  </a:lnTo>
                  <a:lnTo>
                    <a:pt x="251" y="156"/>
                  </a:lnTo>
                  <a:lnTo>
                    <a:pt x="247" y="153"/>
                  </a:lnTo>
                  <a:lnTo>
                    <a:pt x="245" y="149"/>
                  </a:lnTo>
                  <a:lnTo>
                    <a:pt x="243" y="146"/>
                  </a:lnTo>
                  <a:lnTo>
                    <a:pt x="242" y="142"/>
                  </a:lnTo>
                  <a:lnTo>
                    <a:pt x="242" y="138"/>
                  </a:lnTo>
                  <a:lnTo>
                    <a:pt x="242" y="138"/>
                  </a:lnTo>
                  <a:lnTo>
                    <a:pt x="242" y="133"/>
                  </a:lnTo>
                  <a:lnTo>
                    <a:pt x="243" y="129"/>
                  </a:lnTo>
                  <a:lnTo>
                    <a:pt x="245" y="125"/>
                  </a:lnTo>
                  <a:lnTo>
                    <a:pt x="247" y="122"/>
                  </a:lnTo>
                  <a:lnTo>
                    <a:pt x="251" y="119"/>
                  </a:lnTo>
                  <a:lnTo>
                    <a:pt x="255" y="117"/>
                  </a:lnTo>
                  <a:lnTo>
                    <a:pt x="259" y="116"/>
                  </a:lnTo>
                  <a:lnTo>
                    <a:pt x="264" y="115"/>
                  </a:lnTo>
                  <a:lnTo>
                    <a:pt x="293" y="115"/>
                  </a:lnTo>
                  <a:lnTo>
                    <a:pt x="293" y="115"/>
                  </a:lnTo>
                  <a:lnTo>
                    <a:pt x="299" y="116"/>
                  </a:lnTo>
                  <a:lnTo>
                    <a:pt x="299" y="116"/>
                  </a:lnTo>
                  <a:lnTo>
                    <a:pt x="305" y="116"/>
                  </a:lnTo>
                  <a:lnTo>
                    <a:pt x="310" y="114"/>
                  </a:lnTo>
                  <a:lnTo>
                    <a:pt x="315" y="111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1" y="104"/>
                  </a:lnTo>
                  <a:lnTo>
                    <a:pt x="323" y="100"/>
                  </a:lnTo>
                  <a:lnTo>
                    <a:pt x="325" y="91"/>
                  </a:lnTo>
                  <a:lnTo>
                    <a:pt x="326" y="79"/>
                  </a:lnTo>
                  <a:lnTo>
                    <a:pt x="324" y="64"/>
                  </a:lnTo>
                  <a:lnTo>
                    <a:pt x="323" y="61"/>
                  </a:lnTo>
                  <a:lnTo>
                    <a:pt x="320" y="60"/>
                  </a:lnTo>
                  <a:lnTo>
                    <a:pt x="320" y="60"/>
                  </a:lnTo>
                  <a:lnTo>
                    <a:pt x="308" y="58"/>
                  </a:lnTo>
                  <a:lnTo>
                    <a:pt x="297" y="56"/>
                  </a:lnTo>
                  <a:lnTo>
                    <a:pt x="275" y="55"/>
                  </a:lnTo>
                  <a:lnTo>
                    <a:pt x="275" y="55"/>
                  </a:lnTo>
                  <a:lnTo>
                    <a:pt x="253" y="53"/>
                  </a:lnTo>
                  <a:lnTo>
                    <a:pt x="253" y="53"/>
                  </a:lnTo>
                  <a:lnTo>
                    <a:pt x="204" y="49"/>
                  </a:lnTo>
                  <a:lnTo>
                    <a:pt x="180" y="48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19" y="45"/>
                  </a:lnTo>
                  <a:lnTo>
                    <a:pt x="103" y="45"/>
                  </a:lnTo>
                  <a:lnTo>
                    <a:pt x="103" y="45"/>
                  </a:lnTo>
                  <a:lnTo>
                    <a:pt x="87" y="45"/>
                  </a:lnTo>
                  <a:lnTo>
                    <a:pt x="74" y="47"/>
                  </a:lnTo>
                  <a:lnTo>
                    <a:pt x="63" y="51"/>
                  </a:lnTo>
                  <a:lnTo>
                    <a:pt x="54" y="55"/>
                  </a:lnTo>
                  <a:lnTo>
                    <a:pt x="54" y="55"/>
                  </a:lnTo>
                  <a:lnTo>
                    <a:pt x="50" y="58"/>
                  </a:lnTo>
                  <a:lnTo>
                    <a:pt x="48" y="62"/>
                  </a:lnTo>
                  <a:lnTo>
                    <a:pt x="46" y="65"/>
                  </a:lnTo>
                  <a:lnTo>
                    <a:pt x="44" y="69"/>
                  </a:lnTo>
                  <a:lnTo>
                    <a:pt x="43" y="73"/>
                  </a:lnTo>
                  <a:lnTo>
                    <a:pt x="43" y="78"/>
                  </a:lnTo>
                  <a:lnTo>
                    <a:pt x="43" y="83"/>
                  </a:lnTo>
                  <a:lnTo>
                    <a:pt x="45" y="87"/>
                  </a:lnTo>
                  <a:lnTo>
                    <a:pt x="45" y="87"/>
                  </a:lnTo>
                  <a:lnTo>
                    <a:pt x="47" y="93"/>
                  </a:lnTo>
                  <a:lnTo>
                    <a:pt x="51" y="99"/>
                  </a:lnTo>
                  <a:lnTo>
                    <a:pt x="56" y="106"/>
                  </a:lnTo>
                  <a:lnTo>
                    <a:pt x="62" y="111"/>
                  </a:lnTo>
                  <a:lnTo>
                    <a:pt x="68" y="115"/>
                  </a:lnTo>
                  <a:lnTo>
                    <a:pt x="74" y="118"/>
                  </a:lnTo>
                  <a:lnTo>
                    <a:pt x="80" y="120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119" y="120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33" y="120"/>
                  </a:lnTo>
                  <a:lnTo>
                    <a:pt x="137" y="121"/>
                  </a:lnTo>
                  <a:lnTo>
                    <a:pt x="141" y="123"/>
                  </a:lnTo>
                  <a:lnTo>
                    <a:pt x="143" y="126"/>
                  </a:lnTo>
                  <a:lnTo>
                    <a:pt x="145" y="129"/>
                  </a:lnTo>
                  <a:lnTo>
                    <a:pt x="147" y="133"/>
                  </a:lnTo>
                  <a:lnTo>
                    <a:pt x="148" y="136"/>
                  </a:lnTo>
                  <a:lnTo>
                    <a:pt x="148" y="141"/>
                  </a:lnTo>
                  <a:lnTo>
                    <a:pt x="148" y="141"/>
                  </a:lnTo>
                  <a:lnTo>
                    <a:pt x="148" y="145"/>
                  </a:lnTo>
                  <a:lnTo>
                    <a:pt x="147" y="150"/>
                  </a:lnTo>
                  <a:lnTo>
                    <a:pt x="146" y="153"/>
                  </a:lnTo>
                  <a:lnTo>
                    <a:pt x="143" y="157"/>
                  </a:lnTo>
                  <a:lnTo>
                    <a:pt x="140" y="160"/>
                  </a:lnTo>
                  <a:lnTo>
                    <a:pt x="137" y="162"/>
                  </a:lnTo>
                  <a:lnTo>
                    <a:pt x="132" y="164"/>
                  </a:lnTo>
                  <a:lnTo>
                    <a:pt x="127" y="165"/>
                  </a:lnTo>
                  <a:lnTo>
                    <a:pt x="127" y="165"/>
                  </a:lnTo>
                  <a:lnTo>
                    <a:pt x="117" y="165"/>
                  </a:lnTo>
                  <a:lnTo>
                    <a:pt x="117" y="1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640">
              <a:extLst>
                <a:ext uri="{FF2B5EF4-FFF2-40B4-BE49-F238E27FC236}">
                  <a16:creationId xmlns:a16="http://schemas.microsoft.com/office/drawing/2014/main" id="{1DF4DBC0-7EE6-055E-FCEA-22264BE7D595}"/>
                </a:ext>
              </a:extLst>
            </p:cNvPr>
            <p:cNvSpPr/>
            <p:nvPr/>
          </p:nvSpPr>
          <p:spPr bwMode="auto">
            <a:xfrm>
              <a:off x="2381251" y="4476750"/>
              <a:ext cx="171450" cy="95250"/>
            </a:xfrm>
            <a:custGeom>
              <a:avLst/>
              <a:gdLst/>
              <a:ahLst/>
              <a:cxnLst>
                <a:cxn ang="0">
                  <a:pos x="219" y="181"/>
                </a:cxn>
                <a:cxn ang="0">
                  <a:pos x="164" y="177"/>
                </a:cxn>
                <a:cxn ang="0">
                  <a:pos x="136" y="175"/>
                </a:cxn>
                <a:cxn ang="0">
                  <a:pos x="131" y="175"/>
                </a:cxn>
                <a:cxn ang="0">
                  <a:pos x="93" y="173"/>
                </a:cxn>
                <a:cxn ang="0">
                  <a:pos x="60" y="169"/>
                </a:cxn>
                <a:cxn ang="0">
                  <a:pos x="39" y="163"/>
                </a:cxn>
                <a:cxn ang="0">
                  <a:pos x="22" y="154"/>
                </a:cxn>
                <a:cxn ang="0">
                  <a:pos x="8" y="141"/>
                </a:cxn>
                <a:cxn ang="0">
                  <a:pos x="1" y="125"/>
                </a:cxn>
                <a:cxn ang="0">
                  <a:pos x="0" y="115"/>
                </a:cxn>
                <a:cxn ang="0">
                  <a:pos x="2" y="100"/>
                </a:cxn>
                <a:cxn ang="0">
                  <a:pos x="7" y="86"/>
                </a:cxn>
                <a:cxn ang="0">
                  <a:pos x="16" y="71"/>
                </a:cxn>
                <a:cxn ang="0">
                  <a:pos x="38" y="44"/>
                </a:cxn>
                <a:cxn ang="0">
                  <a:pos x="67" y="25"/>
                </a:cxn>
                <a:cxn ang="0">
                  <a:pos x="83" y="16"/>
                </a:cxn>
                <a:cxn ang="0">
                  <a:pos x="84" y="15"/>
                </a:cxn>
                <a:cxn ang="0">
                  <a:pos x="91" y="9"/>
                </a:cxn>
                <a:cxn ang="0">
                  <a:pos x="101" y="7"/>
                </a:cxn>
                <a:cxn ang="0">
                  <a:pos x="115" y="6"/>
                </a:cxn>
                <a:cxn ang="0">
                  <a:pos x="128" y="4"/>
                </a:cxn>
                <a:cxn ang="0">
                  <a:pos x="157" y="0"/>
                </a:cxn>
                <a:cxn ang="0">
                  <a:pos x="170" y="1"/>
                </a:cxn>
                <a:cxn ang="0">
                  <a:pos x="207" y="8"/>
                </a:cxn>
                <a:cxn ang="0">
                  <a:pos x="212" y="9"/>
                </a:cxn>
                <a:cxn ang="0">
                  <a:pos x="223" y="12"/>
                </a:cxn>
                <a:cxn ang="0">
                  <a:pos x="225" y="11"/>
                </a:cxn>
                <a:cxn ang="0">
                  <a:pos x="230" y="10"/>
                </a:cxn>
                <a:cxn ang="0">
                  <a:pos x="242" y="14"/>
                </a:cxn>
                <a:cxn ang="0">
                  <a:pos x="255" y="25"/>
                </a:cxn>
                <a:cxn ang="0">
                  <a:pos x="264" y="31"/>
                </a:cxn>
                <a:cxn ang="0">
                  <a:pos x="278" y="44"/>
                </a:cxn>
                <a:cxn ang="0">
                  <a:pos x="304" y="74"/>
                </a:cxn>
                <a:cxn ang="0">
                  <a:pos x="314" y="90"/>
                </a:cxn>
                <a:cxn ang="0">
                  <a:pos x="320" y="105"/>
                </a:cxn>
                <a:cxn ang="0">
                  <a:pos x="323" y="122"/>
                </a:cxn>
                <a:cxn ang="0">
                  <a:pos x="320" y="137"/>
                </a:cxn>
                <a:cxn ang="0">
                  <a:pos x="312" y="152"/>
                </a:cxn>
                <a:cxn ang="0">
                  <a:pos x="306" y="159"/>
                </a:cxn>
                <a:cxn ang="0">
                  <a:pos x="289" y="169"/>
                </a:cxn>
                <a:cxn ang="0">
                  <a:pos x="266" y="176"/>
                </a:cxn>
                <a:cxn ang="0">
                  <a:pos x="237" y="180"/>
                </a:cxn>
                <a:cxn ang="0">
                  <a:pos x="219" y="181"/>
                </a:cxn>
                <a:cxn ang="0">
                  <a:pos x="219" y="181"/>
                </a:cxn>
              </a:cxnLst>
              <a:rect l="0" t="0" r="r" b="b"/>
              <a:pathLst>
                <a:path w="323" h="181">
                  <a:moveTo>
                    <a:pt x="219" y="181"/>
                  </a:moveTo>
                  <a:lnTo>
                    <a:pt x="219" y="181"/>
                  </a:lnTo>
                  <a:lnTo>
                    <a:pt x="191" y="180"/>
                  </a:lnTo>
                  <a:lnTo>
                    <a:pt x="164" y="177"/>
                  </a:lnTo>
                  <a:lnTo>
                    <a:pt x="164" y="177"/>
                  </a:lnTo>
                  <a:lnTo>
                    <a:pt x="136" y="175"/>
                  </a:lnTo>
                  <a:lnTo>
                    <a:pt x="131" y="175"/>
                  </a:lnTo>
                  <a:lnTo>
                    <a:pt x="131" y="175"/>
                  </a:lnTo>
                  <a:lnTo>
                    <a:pt x="114" y="175"/>
                  </a:lnTo>
                  <a:lnTo>
                    <a:pt x="93" y="173"/>
                  </a:lnTo>
                  <a:lnTo>
                    <a:pt x="71" y="171"/>
                  </a:lnTo>
                  <a:lnTo>
                    <a:pt x="60" y="169"/>
                  </a:lnTo>
                  <a:lnTo>
                    <a:pt x="50" y="166"/>
                  </a:lnTo>
                  <a:lnTo>
                    <a:pt x="39" y="163"/>
                  </a:lnTo>
                  <a:lnTo>
                    <a:pt x="30" y="159"/>
                  </a:lnTo>
                  <a:lnTo>
                    <a:pt x="22" y="154"/>
                  </a:lnTo>
                  <a:lnTo>
                    <a:pt x="15" y="149"/>
                  </a:lnTo>
                  <a:lnTo>
                    <a:pt x="8" y="141"/>
                  </a:lnTo>
                  <a:lnTo>
                    <a:pt x="3" y="134"/>
                  </a:lnTo>
                  <a:lnTo>
                    <a:pt x="1" y="125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8"/>
                  </a:lnTo>
                  <a:lnTo>
                    <a:pt x="2" y="100"/>
                  </a:lnTo>
                  <a:lnTo>
                    <a:pt x="4" y="93"/>
                  </a:lnTo>
                  <a:lnTo>
                    <a:pt x="7" y="86"/>
                  </a:lnTo>
                  <a:lnTo>
                    <a:pt x="10" y="78"/>
                  </a:lnTo>
                  <a:lnTo>
                    <a:pt x="16" y="71"/>
                  </a:lnTo>
                  <a:lnTo>
                    <a:pt x="26" y="58"/>
                  </a:lnTo>
                  <a:lnTo>
                    <a:pt x="38" y="44"/>
                  </a:lnTo>
                  <a:lnTo>
                    <a:pt x="53" y="34"/>
                  </a:lnTo>
                  <a:lnTo>
                    <a:pt x="67" y="25"/>
                  </a:lnTo>
                  <a:lnTo>
                    <a:pt x="82" y="17"/>
                  </a:lnTo>
                  <a:lnTo>
                    <a:pt x="83" y="16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7" y="12"/>
                  </a:lnTo>
                  <a:lnTo>
                    <a:pt x="91" y="9"/>
                  </a:lnTo>
                  <a:lnTo>
                    <a:pt x="96" y="8"/>
                  </a:lnTo>
                  <a:lnTo>
                    <a:pt x="101" y="7"/>
                  </a:lnTo>
                  <a:lnTo>
                    <a:pt x="101" y="7"/>
                  </a:lnTo>
                  <a:lnTo>
                    <a:pt x="115" y="6"/>
                  </a:lnTo>
                  <a:lnTo>
                    <a:pt x="128" y="4"/>
                  </a:lnTo>
                  <a:lnTo>
                    <a:pt x="128" y="4"/>
                  </a:lnTo>
                  <a:lnTo>
                    <a:pt x="143" y="1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70" y="1"/>
                  </a:lnTo>
                  <a:lnTo>
                    <a:pt x="182" y="3"/>
                  </a:lnTo>
                  <a:lnTo>
                    <a:pt x="207" y="8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21" y="11"/>
                  </a:lnTo>
                  <a:lnTo>
                    <a:pt x="223" y="12"/>
                  </a:lnTo>
                  <a:lnTo>
                    <a:pt x="225" y="11"/>
                  </a:lnTo>
                  <a:lnTo>
                    <a:pt x="225" y="11"/>
                  </a:lnTo>
                  <a:lnTo>
                    <a:pt x="230" y="10"/>
                  </a:lnTo>
                  <a:lnTo>
                    <a:pt x="230" y="10"/>
                  </a:lnTo>
                  <a:lnTo>
                    <a:pt x="237" y="11"/>
                  </a:lnTo>
                  <a:lnTo>
                    <a:pt x="242" y="14"/>
                  </a:lnTo>
                  <a:lnTo>
                    <a:pt x="242" y="14"/>
                  </a:lnTo>
                  <a:lnTo>
                    <a:pt x="255" y="25"/>
                  </a:lnTo>
                  <a:lnTo>
                    <a:pt x="255" y="25"/>
                  </a:lnTo>
                  <a:lnTo>
                    <a:pt x="264" y="31"/>
                  </a:lnTo>
                  <a:lnTo>
                    <a:pt x="264" y="31"/>
                  </a:lnTo>
                  <a:lnTo>
                    <a:pt x="278" y="44"/>
                  </a:lnTo>
                  <a:lnTo>
                    <a:pt x="291" y="59"/>
                  </a:lnTo>
                  <a:lnTo>
                    <a:pt x="304" y="74"/>
                  </a:lnTo>
                  <a:lnTo>
                    <a:pt x="309" y="81"/>
                  </a:lnTo>
                  <a:lnTo>
                    <a:pt x="314" y="90"/>
                  </a:lnTo>
                  <a:lnTo>
                    <a:pt x="317" y="97"/>
                  </a:lnTo>
                  <a:lnTo>
                    <a:pt x="320" y="105"/>
                  </a:lnTo>
                  <a:lnTo>
                    <a:pt x="322" y="113"/>
                  </a:lnTo>
                  <a:lnTo>
                    <a:pt x="323" y="122"/>
                  </a:lnTo>
                  <a:lnTo>
                    <a:pt x="322" y="129"/>
                  </a:lnTo>
                  <a:lnTo>
                    <a:pt x="320" y="137"/>
                  </a:lnTo>
                  <a:lnTo>
                    <a:pt x="317" y="144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6" y="159"/>
                  </a:lnTo>
                  <a:lnTo>
                    <a:pt x="299" y="164"/>
                  </a:lnTo>
                  <a:lnTo>
                    <a:pt x="289" y="169"/>
                  </a:lnTo>
                  <a:lnTo>
                    <a:pt x="278" y="173"/>
                  </a:lnTo>
                  <a:lnTo>
                    <a:pt x="266" y="176"/>
                  </a:lnTo>
                  <a:lnTo>
                    <a:pt x="252" y="178"/>
                  </a:lnTo>
                  <a:lnTo>
                    <a:pt x="237" y="180"/>
                  </a:lnTo>
                  <a:lnTo>
                    <a:pt x="219" y="181"/>
                  </a:lnTo>
                  <a:lnTo>
                    <a:pt x="219" y="181"/>
                  </a:lnTo>
                  <a:lnTo>
                    <a:pt x="219" y="181"/>
                  </a:lnTo>
                  <a:lnTo>
                    <a:pt x="219" y="18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641">
              <a:extLst>
                <a:ext uri="{FF2B5EF4-FFF2-40B4-BE49-F238E27FC236}">
                  <a16:creationId xmlns:a16="http://schemas.microsoft.com/office/drawing/2014/main" id="{3F812F0C-D38E-6DE8-F059-5092C2AB91AF}"/>
                </a:ext>
              </a:extLst>
            </p:cNvPr>
            <p:cNvSpPr/>
            <p:nvPr/>
          </p:nvSpPr>
          <p:spPr bwMode="auto">
            <a:xfrm>
              <a:off x="2413001" y="4362450"/>
              <a:ext cx="130175" cy="123825"/>
            </a:xfrm>
            <a:custGeom>
              <a:avLst/>
              <a:gdLst/>
              <a:ahLst/>
              <a:cxnLst>
                <a:cxn ang="0">
                  <a:pos x="127" y="234"/>
                </a:cxn>
                <a:cxn ang="0">
                  <a:pos x="100" y="231"/>
                </a:cxn>
                <a:cxn ang="0">
                  <a:pos x="98" y="231"/>
                </a:cxn>
                <a:cxn ang="0">
                  <a:pos x="95" y="231"/>
                </a:cxn>
                <a:cxn ang="0">
                  <a:pos x="85" y="230"/>
                </a:cxn>
                <a:cxn ang="0">
                  <a:pos x="64" y="224"/>
                </a:cxn>
                <a:cxn ang="0">
                  <a:pos x="44" y="214"/>
                </a:cxn>
                <a:cxn ang="0">
                  <a:pos x="29" y="200"/>
                </a:cxn>
                <a:cxn ang="0">
                  <a:pos x="22" y="193"/>
                </a:cxn>
                <a:cxn ang="0">
                  <a:pos x="8" y="172"/>
                </a:cxn>
                <a:cxn ang="0">
                  <a:pos x="2" y="152"/>
                </a:cxn>
                <a:cxn ang="0">
                  <a:pos x="0" y="130"/>
                </a:cxn>
                <a:cxn ang="0">
                  <a:pos x="2" y="106"/>
                </a:cxn>
                <a:cxn ang="0">
                  <a:pos x="4" y="92"/>
                </a:cxn>
                <a:cxn ang="0">
                  <a:pos x="13" y="67"/>
                </a:cxn>
                <a:cxn ang="0">
                  <a:pos x="26" y="47"/>
                </a:cxn>
                <a:cxn ang="0">
                  <a:pos x="43" y="31"/>
                </a:cxn>
                <a:cxn ang="0">
                  <a:pos x="62" y="19"/>
                </a:cxn>
                <a:cxn ang="0">
                  <a:pos x="84" y="9"/>
                </a:cxn>
                <a:cxn ang="0">
                  <a:pos x="105" y="3"/>
                </a:cxn>
                <a:cxn ang="0">
                  <a:pos x="129" y="1"/>
                </a:cxn>
                <a:cxn ang="0">
                  <a:pos x="141" y="0"/>
                </a:cxn>
                <a:cxn ang="0">
                  <a:pos x="152" y="1"/>
                </a:cxn>
                <a:cxn ang="0">
                  <a:pos x="177" y="9"/>
                </a:cxn>
                <a:cxn ang="0">
                  <a:pos x="201" y="22"/>
                </a:cxn>
                <a:cxn ang="0">
                  <a:pos x="220" y="37"/>
                </a:cxn>
                <a:cxn ang="0">
                  <a:pos x="227" y="44"/>
                </a:cxn>
                <a:cxn ang="0">
                  <a:pos x="238" y="64"/>
                </a:cxn>
                <a:cxn ang="0">
                  <a:pos x="245" y="88"/>
                </a:cxn>
                <a:cxn ang="0">
                  <a:pos x="248" y="112"/>
                </a:cxn>
                <a:cxn ang="0">
                  <a:pos x="244" y="135"/>
                </a:cxn>
                <a:cxn ang="0">
                  <a:pos x="240" y="147"/>
                </a:cxn>
                <a:cxn ang="0">
                  <a:pos x="230" y="167"/>
                </a:cxn>
                <a:cxn ang="0">
                  <a:pos x="219" y="186"/>
                </a:cxn>
                <a:cxn ang="0">
                  <a:pos x="206" y="201"/>
                </a:cxn>
                <a:cxn ang="0">
                  <a:pos x="190" y="214"/>
                </a:cxn>
                <a:cxn ang="0">
                  <a:pos x="173" y="224"/>
                </a:cxn>
                <a:cxn ang="0">
                  <a:pos x="156" y="230"/>
                </a:cxn>
                <a:cxn ang="0">
                  <a:pos x="136" y="233"/>
                </a:cxn>
                <a:cxn ang="0">
                  <a:pos x="127" y="234"/>
                </a:cxn>
              </a:cxnLst>
              <a:rect l="0" t="0" r="r" b="b"/>
              <a:pathLst>
                <a:path w="248" h="234">
                  <a:moveTo>
                    <a:pt x="127" y="234"/>
                  </a:moveTo>
                  <a:lnTo>
                    <a:pt x="127" y="234"/>
                  </a:lnTo>
                  <a:lnTo>
                    <a:pt x="114" y="233"/>
                  </a:lnTo>
                  <a:lnTo>
                    <a:pt x="100" y="231"/>
                  </a:lnTo>
                  <a:lnTo>
                    <a:pt x="99" y="231"/>
                  </a:lnTo>
                  <a:lnTo>
                    <a:pt x="98" y="231"/>
                  </a:lnTo>
                  <a:lnTo>
                    <a:pt x="98" y="231"/>
                  </a:lnTo>
                  <a:lnTo>
                    <a:pt x="95" y="231"/>
                  </a:lnTo>
                  <a:lnTo>
                    <a:pt x="95" y="231"/>
                  </a:lnTo>
                  <a:lnTo>
                    <a:pt x="85" y="230"/>
                  </a:lnTo>
                  <a:lnTo>
                    <a:pt x="74" y="228"/>
                  </a:lnTo>
                  <a:lnTo>
                    <a:pt x="64" y="224"/>
                  </a:lnTo>
                  <a:lnTo>
                    <a:pt x="54" y="219"/>
                  </a:lnTo>
                  <a:lnTo>
                    <a:pt x="44" y="214"/>
                  </a:lnTo>
                  <a:lnTo>
                    <a:pt x="36" y="208"/>
                  </a:lnTo>
                  <a:lnTo>
                    <a:pt x="29" y="200"/>
                  </a:lnTo>
                  <a:lnTo>
                    <a:pt x="22" y="193"/>
                  </a:lnTo>
                  <a:lnTo>
                    <a:pt x="22" y="193"/>
                  </a:lnTo>
                  <a:lnTo>
                    <a:pt x="14" y="183"/>
                  </a:lnTo>
                  <a:lnTo>
                    <a:pt x="8" y="172"/>
                  </a:lnTo>
                  <a:lnTo>
                    <a:pt x="4" y="162"/>
                  </a:lnTo>
                  <a:lnTo>
                    <a:pt x="2" y="152"/>
                  </a:lnTo>
                  <a:lnTo>
                    <a:pt x="0" y="141"/>
                  </a:lnTo>
                  <a:lnTo>
                    <a:pt x="0" y="130"/>
                  </a:lnTo>
                  <a:lnTo>
                    <a:pt x="0" y="119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4" y="92"/>
                  </a:lnTo>
                  <a:lnTo>
                    <a:pt x="8" y="79"/>
                  </a:lnTo>
                  <a:lnTo>
                    <a:pt x="13" y="67"/>
                  </a:lnTo>
                  <a:lnTo>
                    <a:pt x="20" y="57"/>
                  </a:lnTo>
                  <a:lnTo>
                    <a:pt x="26" y="47"/>
                  </a:lnTo>
                  <a:lnTo>
                    <a:pt x="34" y="38"/>
                  </a:lnTo>
                  <a:lnTo>
                    <a:pt x="43" y="31"/>
                  </a:lnTo>
                  <a:lnTo>
                    <a:pt x="53" y="24"/>
                  </a:lnTo>
                  <a:lnTo>
                    <a:pt x="62" y="19"/>
                  </a:lnTo>
                  <a:lnTo>
                    <a:pt x="72" y="13"/>
                  </a:lnTo>
                  <a:lnTo>
                    <a:pt x="84" y="9"/>
                  </a:lnTo>
                  <a:lnTo>
                    <a:pt x="94" y="6"/>
                  </a:lnTo>
                  <a:lnTo>
                    <a:pt x="105" y="3"/>
                  </a:lnTo>
                  <a:lnTo>
                    <a:pt x="117" y="2"/>
                  </a:lnTo>
                  <a:lnTo>
                    <a:pt x="129" y="1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52" y="1"/>
                  </a:lnTo>
                  <a:lnTo>
                    <a:pt x="164" y="4"/>
                  </a:lnTo>
                  <a:lnTo>
                    <a:pt x="177" y="9"/>
                  </a:lnTo>
                  <a:lnTo>
                    <a:pt x="189" y="14"/>
                  </a:lnTo>
                  <a:lnTo>
                    <a:pt x="201" y="22"/>
                  </a:lnTo>
                  <a:lnTo>
                    <a:pt x="212" y="29"/>
                  </a:lnTo>
                  <a:lnTo>
                    <a:pt x="220" y="37"/>
                  </a:lnTo>
                  <a:lnTo>
                    <a:pt x="227" y="44"/>
                  </a:lnTo>
                  <a:lnTo>
                    <a:pt x="227" y="44"/>
                  </a:lnTo>
                  <a:lnTo>
                    <a:pt x="232" y="54"/>
                  </a:lnTo>
                  <a:lnTo>
                    <a:pt x="238" y="64"/>
                  </a:lnTo>
                  <a:lnTo>
                    <a:pt x="242" y="75"/>
                  </a:lnTo>
                  <a:lnTo>
                    <a:pt x="245" y="88"/>
                  </a:lnTo>
                  <a:lnTo>
                    <a:pt x="247" y="99"/>
                  </a:lnTo>
                  <a:lnTo>
                    <a:pt x="248" y="112"/>
                  </a:lnTo>
                  <a:lnTo>
                    <a:pt x="247" y="124"/>
                  </a:lnTo>
                  <a:lnTo>
                    <a:pt x="244" y="135"/>
                  </a:lnTo>
                  <a:lnTo>
                    <a:pt x="244" y="135"/>
                  </a:lnTo>
                  <a:lnTo>
                    <a:pt x="240" y="147"/>
                  </a:lnTo>
                  <a:lnTo>
                    <a:pt x="235" y="157"/>
                  </a:lnTo>
                  <a:lnTo>
                    <a:pt x="230" y="167"/>
                  </a:lnTo>
                  <a:lnTo>
                    <a:pt x="224" y="177"/>
                  </a:lnTo>
                  <a:lnTo>
                    <a:pt x="219" y="186"/>
                  </a:lnTo>
                  <a:lnTo>
                    <a:pt x="212" y="194"/>
                  </a:lnTo>
                  <a:lnTo>
                    <a:pt x="206" y="201"/>
                  </a:lnTo>
                  <a:lnTo>
                    <a:pt x="197" y="208"/>
                  </a:lnTo>
                  <a:lnTo>
                    <a:pt x="190" y="214"/>
                  </a:lnTo>
                  <a:lnTo>
                    <a:pt x="182" y="219"/>
                  </a:lnTo>
                  <a:lnTo>
                    <a:pt x="173" y="224"/>
                  </a:lnTo>
                  <a:lnTo>
                    <a:pt x="164" y="227"/>
                  </a:lnTo>
                  <a:lnTo>
                    <a:pt x="156" y="230"/>
                  </a:lnTo>
                  <a:lnTo>
                    <a:pt x="147" y="232"/>
                  </a:lnTo>
                  <a:lnTo>
                    <a:pt x="136" y="233"/>
                  </a:lnTo>
                  <a:lnTo>
                    <a:pt x="127" y="234"/>
                  </a:lnTo>
                  <a:lnTo>
                    <a:pt x="127" y="2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642">
              <a:extLst>
                <a:ext uri="{FF2B5EF4-FFF2-40B4-BE49-F238E27FC236}">
                  <a16:creationId xmlns:a16="http://schemas.microsoft.com/office/drawing/2014/main" id="{040661C2-C592-B97F-D5EE-D12A1E20CF0A}"/>
                </a:ext>
              </a:extLst>
            </p:cNvPr>
            <p:cNvSpPr/>
            <p:nvPr/>
          </p:nvSpPr>
          <p:spPr bwMode="auto">
            <a:xfrm>
              <a:off x="2582863" y="4371975"/>
              <a:ext cx="23813" cy="58738"/>
            </a:xfrm>
            <a:custGeom>
              <a:avLst/>
              <a:gdLst/>
              <a:ahLst/>
              <a:cxnLst>
                <a:cxn ang="0">
                  <a:pos x="23" y="111"/>
                </a:cxn>
                <a:cxn ang="0">
                  <a:pos x="23" y="111"/>
                </a:cxn>
                <a:cxn ang="0">
                  <a:pos x="19" y="110"/>
                </a:cxn>
                <a:cxn ang="0">
                  <a:pos x="15" y="109"/>
                </a:cxn>
                <a:cxn ang="0">
                  <a:pos x="12" y="108"/>
                </a:cxn>
                <a:cxn ang="0">
                  <a:pos x="7" y="105"/>
                </a:cxn>
                <a:cxn ang="0">
                  <a:pos x="4" y="103"/>
                </a:cxn>
                <a:cxn ang="0">
                  <a:pos x="2" y="99"/>
                </a:cxn>
                <a:cxn ang="0">
                  <a:pos x="1" y="94"/>
                </a:cxn>
                <a:cxn ang="0">
                  <a:pos x="0" y="8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7"/>
                </a:cxn>
                <a:cxn ang="0">
                  <a:pos x="2" y="13"/>
                </a:cxn>
                <a:cxn ang="0">
                  <a:pos x="4" y="9"/>
                </a:cxn>
                <a:cxn ang="0">
                  <a:pos x="7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9" y="0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9" y="6"/>
                </a:cxn>
                <a:cxn ang="0">
                  <a:pos x="42" y="9"/>
                </a:cxn>
                <a:cxn ang="0">
                  <a:pos x="45" y="13"/>
                </a:cxn>
                <a:cxn ang="0">
                  <a:pos x="46" y="17"/>
                </a:cxn>
                <a:cxn ang="0">
                  <a:pos x="46" y="22"/>
                </a:cxn>
                <a:cxn ang="0">
                  <a:pos x="46" y="88"/>
                </a:cxn>
                <a:cxn ang="0">
                  <a:pos x="46" y="88"/>
                </a:cxn>
                <a:cxn ang="0">
                  <a:pos x="46" y="94"/>
                </a:cxn>
                <a:cxn ang="0">
                  <a:pos x="45" y="99"/>
                </a:cxn>
                <a:cxn ang="0">
                  <a:pos x="42" y="103"/>
                </a:cxn>
                <a:cxn ang="0">
                  <a:pos x="39" y="105"/>
                </a:cxn>
                <a:cxn ang="0">
                  <a:pos x="35" y="108"/>
                </a:cxn>
                <a:cxn ang="0">
                  <a:pos x="32" y="109"/>
                </a:cxn>
                <a:cxn ang="0">
                  <a:pos x="28" y="110"/>
                </a:cxn>
                <a:cxn ang="0">
                  <a:pos x="23" y="111"/>
                </a:cxn>
                <a:cxn ang="0">
                  <a:pos x="23" y="111"/>
                </a:cxn>
              </a:cxnLst>
              <a:rect l="0" t="0" r="r" b="b"/>
              <a:pathLst>
                <a:path w="46" h="111">
                  <a:moveTo>
                    <a:pt x="23" y="111"/>
                  </a:moveTo>
                  <a:lnTo>
                    <a:pt x="23" y="111"/>
                  </a:lnTo>
                  <a:lnTo>
                    <a:pt x="19" y="110"/>
                  </a:lnTo>
                  <a:lnTo>
                    <a:pt x="15" y="109"/>
                  </a:lnTo>
                  <a:lnTo>
                    <a:pt x="12" y="108"/>
                  </a:lnTo>
                  <a:lnTo>
                    <a:pt x="7" y="105"/>
                  </a:lnTo>
                  <a:lnTo>
                    <a:pt x="4" y="103"/>
                  </a:lnTo>
                  <a:lnTo>
                    <a:pt x="2" y="99"/>
                  </a:lnTo>
                  <a:lnTo>
                    <a:pt x="1" y="94"/>
                  </a:lnTo>
                  <a:lnTo>
                    <a:pt x="0" y="8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2" y="13"/>
                  </a:lnTo>
                  <a:lnTo>
                    <a:pt x="4" y="9"/>
                  </a:lnTo>
                  <a:lnTo>
                    <a:pt x="7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9" y="6"/>
                  </a:lnTo>
                  <a:lnTo>
                    <a:pt x="42" y="9"/>
                  </a:lnTo>
                  <a:lnTo>
                    <a:pt x="45" y="13"/>
                  </a:lnTo>
                  <a:lnTo>
                    <a:pt x="46" y="17"/>
                  </a:lnTo>
                  <a:lnTo>
                    <a:pt x="46" y="22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46" y="94"/>
                  </a:lnTo>
                  <a:lnTo>
                    <a:pt x="45" y="99"/>
                  </a:lnTo>
                  <a:lnTo>
                    <a:pt x="42" y="103"/>
                  </a:lnTo>
                  <a:lnTo>
                    <a:pt x="39" y="105"/>
                  </a:lnTo>
                  <a:lnTo>
                    <a:pt x="35" y="108"/>
                  </a:lnTo>
                  <a:lnTo>
                    <a:pt x="32" y="109"/>
                  </a:lnTo>
                  <a:lnTo>
                    <a:pt x="28" y="110"/>
                  </a:lnTo>
                  <a:lnTo>
                    <a:pt x="23" y="111"/>
                  </a:lnTo>
                  <a:lnTo>
                    <a:pt x="23" y="1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643">
              <a:extLst>
                <a:ext uri="{FF2B5EF4-FFF2-40B4-BE49-F238E27FC236}">
                  <a16:creationId xmlns:a16="http://schemas.microsoft.com/office/drawing/2014/main" id="{74FB6218-863F-C41C-2E33-488BBC7833F7}"/>
                </a:ext>
              </a:extLst>
            </p:cNvPr>
            <p:cNvSpPr/>
            <p:nvPr/>
          </p:nvSpPr>
          <p:spPr bwMode="auto">
            <a:xfrm>
              <a:off x="2636838" y="4375150"/>
              <a:ext cx="23813" cy="50800"/>
            </a:xfrm>
            <a:custGeom>
              <a:avLst/>
              <a:gdLst/>
              <a:ahLst/>
              <a:cxnLst>
                <a:cxn ang="0">
                  <a:pos x="23" y="96"/>
                </a:cxn>
                <a:cxn ang="0">
                  <a:pos x="23" y="96"/>
                </a:cxn>
                <a:cxn ang="0">
                  <a:pos x="19" y="96"/>
                </a:cxn>
                <a:cxn ang="0">
                  <a:pos x="15" y="95"/>
                </a:cxn>
                <a:cxn ang="0">
                  <a:pos x="11" y="92"/>
                </a:cxn>
                <a:cxn ang="0">
                  <a:pos x="8" y="90"/>
                </a:cxn>
                <a:cxn ang="0">
                  <a:pos x="5" y="86"/>
                </a:cxn>
                <a:cxn ang="0">
                  <a:pos x="3" y="82"/>
                </a:cxn>
                <a:cxn ang="0">
                  <a:pos x="1" y="78"/>
                </a:cxn>
                <a:cxn ang="0">
                  <a:pos x="0" y="73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3" y="14"/>
                </a:cxn>
                <a:cxn ang="0">
                  <a:pos x="5" y="10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2"/>
                </a:cxn>
                <a:cxn ang="0">
                  <a:pos x="19" y="1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8" y="1"/>
                </a:cxn>
                <a:cxn ang="0">
                  <a:pos x="32" y="2"/>
                </a:cxn>
                <a:cxn ang="0">
                  <a:pos x="37" y="4"/>
                </a:cxn>
                <a:cxn ang="0">
                  <a:pos x="40" y="7"/>
                </a:cxn>
                <a:cxn ang="0">
                  <a:pos x="43" y="10"/>
                </a:cxn>
                <a:cxn ang="0">
                  <a:pos x="45" y="14"/>
                </a:cxn>
                <a:cxn ang="0">
                  <a:pos x="46" y="18"/>
                </a:cxn>
                <a:cxn ang="0">
                  <a:pos x="46" y="22"/>
                </a:cxn>
                <a:cxn ang="0">
                  <a:pos x="46" y="73"/>
                </a:cxn>
                <a:cxn ang="0">
                  <a:pos x="46" y="73"/>
                </a:cxn>
                <a:cxn ang="0">
                  <a:pos x="46" y="78"/>
                </a:cxn>
                <a:cxn ang="0">
                  <a:pos x="45" y="82"/>
                </a:cxn>
                <a:cxn ang="0">
                  <a:pos x="43" y="86"/>
                </a:cxn>
                <a:cxn ang="0">
                  <a:pos x="40" y="90"/>
                </a:cxn>
                <a:cxn ang="0">
                  <a:pos x="37" y="92"/>
                </a:cxn>
                <a:cxn ang="0">
                  <a:pos x="32" y="95"/>
                </a:cxn>
                <a:cxn ang="0">
                  <a:pos x="28" y="96"/>
                </a:cxn>
                <a:cxn ang="0">
                  <a:pos x="23" y="96"/>
                </a:cxn>
                <a:cxn ang="0">
                  <a:pos x="23" y="96"/>
                </a:cxn>
              </a:cxnLst>
              <a:rect l="0" t="0" r="r" b="b"/>
              <a:pathLst>
                <a:path w="46" h="96">
                  <a:moveTo>
                    <a:pt x="23" y="96"/>
                  </a:moveTo>
                  <a:lnTo>
                    <a:pt x="23" y="96"/>
                  </a:lnTo>
                  <a:lnTo>
                    <a:pt x="19" y="96"/>
                  </a:lnTo>
                  <a:lnTo>
                    <a:pt x="15" y="95"/>
                  </a:lnTo>
                  <a:lnTo>
                    <a:pt x="11" y="92"/>
                  </a:lnTo>
                  <a:lnTo>
                    <a:pt x="8" y="90"/>
                  </a:lnTo>
                  <a:lnTo>
                    <a:pt x="5" y="86"/>
                  </a:lnTo>
                  <a:lnTo>
                    <a:pt x="3" y="82"/>
                  </a:lnTo>
                  <a:lnTo>
                    <a:pt x="1" y="78"/>
                  </a:lnTo>
                  <a:lnTo>
                    <a:pt x="0" y="7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3" y="14"/>
                  </a:lnTo>
                  <a:lnTo>
                    <a:pt x="5" y="10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1"/>
                  </a:lnTo>
                  <a:lnTo>
                    <a:pt x="32" y="2"/>
                  </a:lnTo>
                  <a:lnTo>
                    <a:pt x="37" y="4"/>
                  </a:lnTo>
                  <a:lnTo>
                    <a:pt x="40" y="7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6" y="73"/>
                  </a:lnTo>
                  <a:lnTo>
                    <a:pt x="46" y="73"/>
                  </a:lnTo>
                  <a:lnTo>
                    <a:pt x="46" y="78"/>
                  </a:lnTo>
                  <a:lnTo>
                    <a:pt x="45" y="82"/>
                  </a:lnTo>
                  <a:lnTo>
                    <a:pt x="43" y="86"/>
                  </a:lnTo>
                  <a:lnTo>
                    <a:pt x="40" y="90"/>
                  </a:lnTo>
                  <a:lnTo>
                    <a:pt x="37" y="92"/>
                  </a:lnTo>
                  <a:lnTo>
                    <a:pt x="32" y="95"/>
                  </a:lnTo>
                  <a:lnTo>
                    <a:pt x="28" y="96"/>
                  </a:lnTo>
                  <a:lnTo>
                    <a:pt x="23" y="96"/>
                  </a:lnTo>
                  <a:lnTo>
                    <a:pt x="23" y="9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644">
              <a:extLst>
                <a:ext uri="{FF2B5EF4-FFF2-40B4-BE49-F238E27FC236}">
                  <a16:creationId xmlns:a16="http://schemas.microsoft.com/office/drawing/2014/main" id="{BE92CCFA-D048-16E3-1097-05B1B107DF10}"/>
                </a:ext>
              </a:extLst>
            </p:cNvPr>
            <p:cNvSpPr/>
            <p:nvPr/>
          </p:nvSpPr>
          <p:spPr bwMode="auto">
            <a:xfrm>
              <a:off x="2692401" y="4376738"/>
              <a:ext cx="23813" cy="47625"/>
            </a:xfrm>
            <a:custGeom>
              <a:avLst/>
              <a:gdLst/>
              <a:ahLst/>
              <a:cxnLst>
                <a:cxn ang="0">
                  <a:pos x="23" y="90"/>
                </a:cxn>
                <a:cxn ang="0">
                  <a:pos x="23" y="90"/>
                </a:cxn>
                <a:cxn ang="0">
                  <a:pos x="18" y="90"/>
                </a:cxn>
                <a:cxn ang="0">
                  <a:pos x="14" y="88"/>
                </a:cxn>
                <a:cxn ang="0">
                  <a:pos x="10" y="85"/>
                </a:cxn>
                <a:cxn ang="0">
                  <a:pos x="7" y="83"/>
                </a:cxn>
                <a:cxn ang="0">
                  <a:pos x="4" y="79"/>
                </a:cxn>
                <a:cxn ang="0">
                  <a:pos x="2" y="76"/>
                </a:cxn>
                <a:cxn ang="0">
                  <a:pos x="1" y="72"/>
                </a:cxn>
                <a:cxn ang="0">
                  <a:pos x="0" y="67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8" y="1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7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9" y="7"/>
                </a:cxn>
                <a:cxn ang="0">
                  <a:pos x="41" y="10"/>
                </a:cxn>
                <a:cxn ang="0">
                  <a:pos x="43" y="14"/>
                </a:cxn>
                <a:cxn ang="0">
                  <a:pos x="45" y="18"/>
                </a:cxn>
                <a:cxn ang="0">
                  <a:pos x="45" y="22"/>
                </a:cxn>
                <a:cxn ang="0">
                  <a:pos x="45" y="67"/>
                </a:cxn>
                <a:cxn ang="0">
                  <a:pos x="45" y="67"/>
                </a:cxn>
                <a:cxn ang="0">
                  <a:pos x="45" y="72"/>
                </a:cxn>
                <a:cxn ang="0">
                  <a:pos x="43" y="76"/>
                </a:cxn>
                <a:cxn ang="0">
                  <a:pos x="41" y="79"/>
                </a:cxn>
                <a:cxn ang="0">
                  <a:pos x="39" y="83"/>
                </a:cxn>
                <a:cxn ang="0">
                  <a:pos x="35" y="85"/>
                </a:cxn>
                <a:cxn ang="0">
                  <a:pos x="32" y="88"/>
                </a:cxn>
                <a:cxn ang="0">
                  <a:pos x="27" y="90"/>
                </a:cxn>
                <a:cxn ang="0">
                  <a:pos x="23" y="90"/>
                </a:cxn>
                <a:cxn ang="0">
                  <a:pos x="23" y="90"/>
                </a:cxn>
              </a:cxnLst>
              <a:rect l="0" t="0" r="r" b="b"/>
              <a:pathLst>
                <a:path w="45" h="90">
                  <a:moveTo>
                    <a:pt x="23" y="90"/>
                  </a:moveTo>
                  <a:lnTo>
                    <a:pt x="23" y="90"/>
                  </a:lnTo>
                  <a:lnTo>
                    <a:pt x="18" y="90"/>
                  </a:lnTo>
                  <a:lnTo>
                    <a:pt x="14" y="88"/>
                  </a:lnTo>
                  <a:lnTo>
                    <a:pt x="10" y="85"/>
                  </a:lnTo>
                  <a:lnTo>
                    <a:pt x="7" y="83"/>
                  </a:lnTo>
                  <a:lnTo>
                    <a:pt x="4" y="79"/>
                  </a:lnTo>
                  <a:lnTo>
                    <a:pt x="2" y="76"/>
                  </a:lnTo>
                  <a:lnTo>
                    <a:pt x="1" y="72"/>
                  </a:lnTo>
                  <a:lnTo>
                    <a:pt x="0" y="6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1" y="10"/>
                  </a:lnTo>
                  <a:lnTo>
                    <a:pt x="43" y="14"/>
                  </a:lnTo>
                  <a:lnTo>
                    <a:pt x="45" y="18"/>
                  </a:lnTo>
                  <a:lnTo>
                    <a:pt x="45" y="22"/>
                  </a:lnTo>
                  <a:lnTo>
                    <a:pt x="45" y="67"/>
                  </a:lnTo>
                  <a:lnTo>
                    <a:pt x="45" y="67"/>
                  </a:lnTo>
                  <a:lnTo>
                    <a:pt x="45" y="72"/>
                  </a:lnTo>
                  <a:lnTo>
                    <a:pt x="43" y="76"/>
                  </a:lnTo>
                  <a:lnTo>
                    <a:pt x="41" y="79"/>
                  </a:lnTo>
                  <a:lnTo>
                    <a:pt x="39" y="83"/>
                  </a:lnTo>
                  <a:lnTo>
                    <a:pt x="35" y="85"/>
                  </a:lnTo>
                  <a:lnTo>
                    <a:pt x="32" y="88"/>
                  </a:lnTo>
                  <a:lnTo>
                    <a:pt x="27" y="90"/>
                  </a:lnTo>
                  <a:lnTo>
                    <a:pt x="23" y="90"/>
                  </a:lnTo>
                  <a:lnTo>
                    <a:pt x="23" y="9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645">
              <a:extLst>
                <a:ext uri="{FF2B5EF4-FFF2-40B4-BE49-F238E27FC236}">
                  <a16:creationId xmlns:a16="http://schemas.microsoft.com/office/drawing/2014/main" id="{99D0AE28-E3C0-0149-0FD4-898509038CFC}"/>
                </a:ext>
              </a:extLst>
            </p:cNvPr>
            <p:cNvSpPr/>
            <p:nvPr/>
          </p:nvSpPr>
          <p:spPr bwMode="auto">
            <a:xfrm>
              <a:off x="2744788" y="4376738"/>
              <a:ext cx="28575" cy="53975"/>
            </a:xfrm>
            <a:custGeom>
              <a:avLst/>
              <a:gdLst/>
              <a:ahLst/>
              <a:cxnLst>
                <a:cxn ang="0">
                  <a:pos x="22" y="101"/>
                </a:cxn>
                <a:cxn ang="0">
                  <a:pos x="22" y="101"/>
                </a:cxn>
                <a:cxn ang="0">
                  <a:pos x="18" y="100"/>
                </a:cxn>
                <a:cxn ang="0">
                  <a:pos x="12" y="99"/>
                </a:cxn>
                <a:cxn ang="0">
                  <a:pos x="9" y="97"/>
                </a:cxn>
                <a:cxn ang="0">
                  <a:pos x="5" y="94"/>
                </a:cxn>
                <a:cxn ang="0">
                  <a:pos x="5" y="94"/>
                </a:cxn>
                <a:cxn ang="0">
                  <a:pos x="3" y="91"/>
                </a:cxn>
                <a:cxn ang="0">
                  <a:pos x="1" y="88"/>
                </a:cxn>
                <a:cxn ang="0">
                  <a:pos x="0" y="83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1" y="65"/>
                </a:cxn>
                <a:cxn ang="0">
                  <a:pos x="3" y="51"/>
                </a:cxn>
                <a:cxn ang="0">
                  <a:pos x="3" y="51"/>
                </a:cxn>
                <a:cxn ang="0">
                  <a:pos x="5" y="37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7" y="16"/>
                </a:cxn>
                <a:cxn ang="0">
                  <a:pos x="8" y="12"/>
                </a:cxn>
                <a:cxn ang="0">
                  <a:pos x="11" y="8"/>
                </a:cxn>
                <a:cxn ang="0">
                  <a:pos x="14" y="5"/>
                </a:cxn>
                <a:cxn ang="0">
                  <a:pos x="18" y="3"/>
                </a:cxn>
                <a:cxn ang="0">
                  <a:pos x="22" y="2"/>
                </a:cxn>
                <a:cxn ang="0">
                  <a:pos x="26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4" y="1"/>
                </a:cxn>
                <a:cxn ang="0">
                  <a:pos x="39" y="2"/>
                </a:cxn>
                <a:cxn ang="0">
                  <a:pos x="43" y="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9" y="10"/>
                </a:cxn>
                <a:cxn ang="0">
                  <a:pos x="51" y="13"/>
                </a:cxn>
                <a:cxn ang="0">
                  <a:pos x="52" y="17"/>
                </a:cxn>
                <a:cxn ang="0">
                  <a:pos x="52" y="21"/>
                </a:cxn>
                <a:cxn ang="0">
                  <a:pos x="52" y="21"/>
                </a:cxn>
                <a:cxn ang="0">
                  <a:pos x="51" y="36"/>
                </a:cxn>
                <a:cxn ang="0">
                  <a:pos x="49" y="49"/>
                </a:cxn>
                <a:cxn ang="0">
                  <a:pos x="49" y="49"/>
                </a:cxn>
                <a:cxn ang="0">
                  <a:pos x="46" y="64"/>
                </a:cxn>
                <a:cxn ang="0">
                  <a:pos x="45" y="78"/>
                </a:cxn>
                <a:cxn ang="0">
                  <a:pos x="45" y="78"/>
                </a:cxn>
                <a:cxn ang="0">
                  <a:pos x="44" y="83"/>
                </a:cxn>
                <a:cxn ang="0">
                  <a:pos x="43" y="89"/>
                </a:cxn>
                <a:cxn ang="0">
                  <a:pos x="41" y="92"/>
                </a:cxn>
                <a:cxn ang="0">
                  <a:pos x="38" y="95"/>
                </a:cxn>
                <a:cxn ang="0">
                  <a:pos x="34" y="98"/>
                </a:cxn>
                <a:cxn ang="0">
                  <a:pos x="30" y="99"/>
                </a:cxn>
                <a:cxn ang="0">
                  <a:pos x="26" y="100"/>
                </a:cxn>
                <a:cxn ang="0">
                  <a:pos x="22" y="101"/>
                </a:cxn>
                <a:cxn ang="0">
                  <a:pos x="22" y="101"/>
                </a:cxn>
              </a:cxnLst>
              <a:rect l="0" t="0" r="r" b="b"/>
              <a:pathLst>
                <a:path w="52" h="101">
                  <a:moveTo>
                    <a:pt x="22" y="101"/>
                  </a:moveTo>
                  <a:lnTo>
                    <a:pt x="22" y="101"/>
                  </a:lnTo>
                  <a:lnTo>
                    <a:pt x="18" y="100"/>
                  </a:lnTo>
                  <a:lnTo>
                    <a:pt x="12" y="99"/>
                  </a:lnTo>
                  <a:lnTo>
                    <a:pt x="9" y="97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3" y="91"/>
                  </a:lnTo>
                  <a:lnTo>
                    <a:pt x="1" y="88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1" y="65"/>
                  </a:lnTo>
                  <a:lnTo>
                    <a:pt x="3" y="51"/>
                  </a:lnTo>
                  <a:lnTo>
                    <a:pt x="3" y="51"/>
                  </a:lnTo>
                  <a:lnTo>
                    <a:pt x="5" y="37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7" y="16"/>
                  </a:lnTo>
                  <a:lnTo>
                    <a:pt x="8" y="12"/>
                  </a:lnTo>
                  <a:lnTo>
                    <a:pt x="11" y="8"/>
                  </a:lnTo>
                  <a:lnTo>
                    <a:pt x="14" y="5"/>
                  </a:lnTo>
                  <a:lnTo>
                    <a:pt x="18" y="3"/>
                  </a:lnTo>
                  <a:lnTo>
                    <a:pt x="22" y="2"/>
                  </a:lnTo>
                  <a:lnTo>
                    <a:pt x="26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1"/>
                  </a:lnTo>
                  <a:lnTo>
                    <a:pt x="39" y="2"/>
                  </a:lnTo>
                  <a:lnTo>
                    <a:pt x="43" y="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9" y="10"/>
                  </a:lnTo>
                  <a:lnTo>
                    <a:pt x="51" y="13"/>
                  </a:lnTo>
                  <a:lnTo>
                    <a:pt x="52" y="17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51" y="36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6" y="64"/>
                  </a:lnTo>
                  <a:lnTo>
                    <a:pt x="45" y="78"/>
                  </a:lnTo>
                  <a:lnTo>
                    <a:pt x="45" y="78"/>
                  </a:lnTo>
                  <a:lnTo>
                    <a:pt x="44" y="83"/>
                  </a:lnTo>
                  <a:lnTo>
                    <a:pt x="43" y="89"/>
                  </a:lnTo>
                  <a:lnTo>
                    <a:pt x="41" y="92"/>
                  </a:lnTo>
                  <a:lnTo>
                    <a:pt x="38" y="95"/>
                  </a:lnTo>
                  <a:lnTo>
                    <a:pt x="34" y="98"/>
                  </a:lnTo>
                  <a:lnTo>
                    <a:pt x="30" y="99"/>
                  </a:lnTo>
                  <a:lnTo>
                    <a:pt x="26" y="100"/>
                  </a:lnTo>
                  <a:lnTo>
                    <a:pt x="22" y="101"/>
                  </a:lnTo>
                  <a:lnTo>
                    <a:pt x="22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646">
              <a:extLst>
                <a:ext uri="{FF2B5EF4-FFF2-40B4-BE49-F238E27FC236}">
                  <a16:creationId xmlns:a16="http://schemas.microsoft.com/office/drawing/2014/main" id="{DB936AF1-BE8D-A417-5EE6-7E629C8325CE}"/>
                </a:ext>
              </a:extLst>
            </p:cNvPr>
            <p:cNvSpPr/>
            <p:nvPr/>
          </p:nvSpPr>
          <p:spPr bwMode="auto">
            <a:xfrm>
              <a:off x="2813051" y="4378325"/>
              <a:ext cx="30163" cy="55563"/>
            </a:xfrm>
            <a:custGeom>
              <a:avLst/>
              <a:gdLst/>
              <a:ahLst/>
              <a:cxnLst>
                <a:cxn ang="0">
                  <a:pos x="23" y="105"/>
                </a:cxn>
                <a:cxn ang="0">
                  <a:pos x="23" y="105"/>
                </a:cxn>
                <a:cxn ang="0">
                  <a:pos x="19" y="104"/>
                </a:cxn>
                <a:cxn ang="0">
                  <a:pos x="15" y="103"/>
                </a:cxn>
                <a:cxn ang="0">
                  <a:pos x="10" y="100"/>
                </a:cxn>
                <a:cxn ang="0">
                  <a:pos x="6" y="97"/>
                </a:cxn>
                <a:cxn ang="0">
                  <a:pos x="6" y="97"/>
                </a:cxn>
                <a:cxn ang="0">
                  <a:pos x="4" y="94"/>
                </a:cxn>
                <a:cxn ang="0">
                  <a:pos x="2" y="90"/>
                </a:cxn>
                <a:cxn ang="0">
                  <a:pos x="1" y="87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1" y="74"/>
                </a:cxn>
                <a:cxn ang="0">
                  <a:pos x="3" y="65"/>
                </a:cxn>
                <a:cxn ang="0">
                  <a:pos x="3" y="65"/>
                </a:cxn>
                <a:cxn ang="0">
                  <a:pos x="6" y="53"/>
                </a:cxn>
                <a:cxn ang="0">
                  <a:pos x="6" y="4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6" y="31"/>
                </a:cxn>
                <a:cxn ang="0">
                  <a:pos x="7" y="22"/>
                </a:cxn>
                <a:cxn ang="0">
                  <a:pos x="8" y="17"/>
                </a:cxn>
                <a:cxn ang="0">
                  <a:pos x="10" y="13"/>
                </a:cxn>
                <a:cxn ang="0">
                  <a:pos x="13" y="9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21" y="3"/>
                </a:cxn>
                <a:cxn ang="0">
                  <a:pos x="25" y="1"/>
                </a:cxn>
                <a:cxn ang="0">
                  <a:pos x="30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8" y="0"/>
                </a:cxn>
                <a:cxn ang="0">
                  <a:pos x="42" y="1"/>
                </a:cxn>
                <a:cxn ang="0">
                  <a:pos x="46" y="3"/>
                </a:cxn>
                <a:cxn ang="0">
                  <a:pos x="49" y="6"/>
                </a:cxn>
                <a:cxn ang="0">
                  <a:pos x="49" y="6"/>
                </a:cxn>
                <a:cxn ang="0">
                  <a:pos x="53" y="12"/>
                </a:cxn>
                <a:cxn ang="0">
                  <a:pos x="55" y="20"/>
                </a:cxn>
                <a:cxn ang="0">
                  <a:pos x="56" y="23"/>
                </a:cxn>
                <a:cxn ang="0">
                  <a:pos x="55" y="27"/>
                </a:cxn>
                <a:cxn ang="0">
                  <a:pos x="54" y="31"/>
                </a:cxn>
                <a:cxn ang="0">
                  <a:pos x="53" y="34"/>
                </a:cxn>
                <a:cxn ang="0">
                  <a:pos x="52" y="35"/>
                </a:cxn>
                <a:cxn ang="0">
                  <a:pos x="52" y="35"/>
                </a:cxn>
                <a:cxn ang="0">
                  <a:pos x="52" y="41"/>
                </a:cxn>
                <a:cxn ang="0">
                  <a:pos x="52" y="41"/>
                </a:cxn>
                <a:cxn ang="0">
                  <a:pos x="52" y="52"/>
                </a:cxn>
                <a:cxn ang="0">
                  <a:pos x="52" y="52"/>
                </a:cxn>
                <a:cxn ang="0">
                  <a:pos x="51" y="58"/>
                </a:cxn>
                <a:cxn ang="0">
                  <a:pos x="50" y="66"/>
                </a:cxn>
                <a:cxn ang="0">
                  <a:pos x="50" y="66"/>
                </a:cxn>
                <a:cxn ang="0">
                  <a:pos x="48" y="73"/>
                </a:cxn>
                <a:cxn ang="0">
                  <a:pos x="47" y="81"/>
                </a:cxn>
                <a:cxn ang="0">
                  <a:pos x="47" y="81"/>
                </a:cxn>
                <a:cxn ang="0">
                  <a:pos x="46" y="87"/>
                </a:cxn>
                <a:cxn ang="0">
                  <a:pos x="44" y="91"/>
                </a:cxn>
                <a:cxn ang="0">
                  <a:pos x="41" y="95"/>
                </a:cxn>
                <a:cxn ang="0">
                  <a:pos x="39" y="98"/>
                </a:cxn>
                <a:cxn ang="0">
                  <a:pos x="36" y="101"/>
                </a:cxn>
                <a:cxn ang="0">
                  <a:pos x="32" y="103"/>
                </a:cxn>
                <a:cxn ang="0">
                  <a:pos x="28" y="104"/>
                </a:cxn>
                <a:cxn ang="0">
                  <a:pos x="23" y="105"/>
                </a:cxn>
                <a:cxn ang="0">
                  <a:pos x="23" y="105"/>
                </a:cxn>
              </a:cxnLst>
              <a:rect l="0" t="0" r="r" b="b"/>
              <a:pathLst>
                <a:path w="56" h="105">
                  <a:moveTo>
                    <a:pt x="23" y="105"/>
                  </a:moveTo>
                  <a:lnTo>
                    <a:pt x="23" y="105"/>
                  </a:lnTo>
                  <a:lnTo>
                    <a:pt x="19" y="104"/>
                  </a:lnTo>
                  <a:lnTo>
                    <a:pt x="15" y="103"/>
                  </a:lnTo>
                  <a:lnTo>
                    <a:pt x="10" y="100"/>
                  </a:lnTo>
                  <a:lnTo>
                    <a:pt x="6" y="97"/>
                  </a:lnTo>
                  <a:lnTo>
                    <a:pt x="6" y="97"/>
                  </a:lnTo>
                  <a:lnTo>
                    <a:pt x="4" y="94"/>
                  </a:lnTo>
                  <a:lnTo>
                    <a:pt x="2" y="90"/>
                  </a:lnTo>
                  <a:lnTo>
                    <a:pt x="1" y="8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" y="74"/>
                  </a:lnTo>
                  <a:lnTo>
                    <a:pt x="3" y="65"/>
                  </a:lnTo>
                  <a:lnTo>
                    <a:pt x="3" y="65"/>
                  </a:lnTo>
                  <a:lnTo>
                    <a:pt x="6" y="53"/>
                  </a:lnTo>
                  <a:lnTo>
                    <a:pt x="6" y="4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31"/>
                  </a:lnTo>
                  <a:lnTo>
                    <a:pt x="7" y="22"/>
                  </a:lnTo>
                  <a:lnTo>
                    <a:pt x="8" y="17"/>
                  </a:lnTo>
                  <a:lnTo>
                    <a:pt x="10" y="13"/>
                  </a:lnTo>
                  <a:lnTo>
                    <a:pt x="13" y="9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5" y="1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1"/>
                  </a:lnTo>
                  <a:lnTo>
                    <a:pt x="46" y="3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53" y="12"/>
                  </a:lnTo>
                  <a:lnTo>
                    <a:pt x="55" y="20"/>
                  </a:lnTo>
                  <a:lnTo>
                    <a:pt x="56" y="23"/>
                  </a:lnTo>
                  <a:lnTo>
                    <a:pt x="55" y="27"/>
                  </a:lnTo>
                  <a:lnTo>
                    <a:pt x="54" y="31"/>
                  </a:lnTo>
                  <a:lnTo>
                    <a:pt x="53" y="34"/>
                  </a:lnTo>
                  <a:lnTo>
                    <a:pt x="52" y="35"/>
                  </a:lnTo>
                  <a:lnTo>
                    <a:pt x="52" y="35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1" y="58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48" y="73"/>
                  </a:lnTo>
                  <a:lnTo>
                    <a:pt x="47" y="81"/>
                  </a:lnTo>
                  <a:lnTo>
                    <a:pt x="47" y="81"/>
                  </a:lnTo>
                  <a:lnTo>
                    <a:pt x="46" y="87"/>
                  </a:lnTo>
                  <a:lnTo>
                    <a:pt x="44" y="91"/>
                  </a:lnTo>
                  <a:lnTo>
                    <a:pt x="41" y="95"/>
                  </a:lnTo>
                  <a:lnTo>
                    <a:pt x="39" y="98"/>
                  </a:lnTo>
                  <a:lnTo>
                    <a:pt x="36" y="101"/>
                  </a:lnTo>
                  <a:lnTo>
                    <a:pt x="32" y="103"/>
                  </a:lnTo>
                  <a:lnTo>
                    <a:pt x="28" y="104"/>
                  </a:lnTo>
                  <a:lnTo>
                    <a:pt x="23" y="105"/>
                  </a:lnTo>
                  <a:lnTo>
                    <a:pt x="23" y="10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647">
              <a:extLst>
                <a:ext uri="{FF2B5EF4-FFF2-40B4-BE49-F238E27FC236}">
                  <a16:creationId xmlns:a16="http://schemas.microsoft.com/office/drawing/2014/main" id="{DCD3F824-38E8-387B-476B-6B5C4D5A1CEC}"/>
                </a:ext>
              </a:extLst>
            </p:cNvPr>
            <p:cNvSpPr/>
            <p:nvPr/>
          </p:nvSpPr>
          <p:spPr bwMode="auto">
            <a:xfrm>
              <a:off x="2578101" y="4462463"/>
              <a:ext cx="196850" cy="26988"/>
            </a:xfrm>
            <a:custGeom>
              <a:avLst/>
              <a:gdLst/>
              <a:ahLst/>
              <a:cxnLst>
                <a:cxn ang="0">
                  <a:pos x="347" y="50"/>
                </a:cxn>
                <a:cxn ang="0">
                  <a:pos x="347" y="50"/>
                </a:cxn>
                <a:cxn ang="0">
                  <a:pos x="265" y="49"/>
                </a:cxn>
                <a:cxn ang="0">
                  <a:pos x="185" y="48"/>
                </a:cxn>
                <a:cxn ang="0">
                  <a:pos x="185" y="48"/>
                </a:cxn>
                <a:cxn ang="0">
                  <a:pos x="103" y="46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16" y="45"/>
                </a:cxn>
                <a:cxn ang="0">
                  <a:pos x="12" y="44"/>
                </a:cxn>
                <a:cxn ang="0">
                  <a:pos x="8" y="41"/>
                </a:cxn>
                <a:cxn ang="0">
                  <a:pos x="5" y="39"/>
                </a:cxn>
                <a:cxn ang="0">
                  <a:pos x="3" y="35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19"/>
                </a:cxn>
                <a:cxn ang="0">
                  <a:pos x="1" y="14"/>
                </a:cxn>
                <a:cxn ang="0">
                  <a:pos x="3" y="11"/>
                </a:cxn>
                <a:cxn ang="0">
                  <a:pos x="5" y="7"/>
                </a:cxn>
                <a:cxn ang="0">
                  <a:pos x="8" y="5"/>
                </a:cxn>
                <a:cxn ang="0">
                  <a:pos x="12" y="2"/>
                </a:cxn>
                <a:cxn ang="0">
                  <a:pos x="16" y="1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03" y="1"/>
                </a:cxn>
                <a:cxn ang="0">
                  <a:pos x="185" y="2"/>
                </a:cxn>
                <a:cxn ang="0">
                  <a:pos x="185" y="2"/>
                </a:cxn>
                <a:cxn ang="0">
                  <a:pos x="265" y="3"/>
                </a:cxn>
                <a:cxn ang="0">
                  <a:pos x="347" y="4"/>
                </a:cxn>
                <a:cxn ang="0">
                  <a:pos x="347" y="4"/>
                </a:cxn>
                <a:cxn ang="0">
                  <a:pos x="353" y="4"/>
                </a:cxn>
                <a:cxn ang="0">
                  <a:pos x="357" y="5"/>
                </a:cxn>
                <a:cxn ang="0">
                  <a:pos x="361" y="8"/>
                </a:cxn>
                <a:cxn ang="0">
                  <a:pos x="364" y="10"/>
                </a:cxn>
                <a:cxn ang="0">
                  <a:pos x="367" y="14"/>
                </a:cxn>
                <a:cxn ang="0">
                  <a:pos x="368" y="18"/>
                </a:cxn>
                <a:cxn ang="0">
                  <a:pos x="369" y="22"/>
                </a:cxn>
                <a:cxn ang="0">
                  <a:pos x="370" y="27"/>
                </a:cxn>
                <a:cxn ang="0">
                  <a:pos x="370" y="27"/>
                </a:cxn>
                <a:cxn ang="0">
                  <a:pos x="369" y="31"/>
                </a:cxn>
                <a:cxn ang="0">
                  <a:pos x="368" y="35"/>
                </a:cxn>
                <a:cxn ang="0">
                  <a:pos x="367" y="38"/>
                </a:cxn>
                <a:cxn ang="0">
                  <a:pos x="364" y="42"/>
                </a:cxn>
                <a:cxn ang="0">
                  <a:pos x="361" y="45"/>
                </a:cxn>
                <a:cxn ang="0">
                  <a:pos x="357" y="48"/>
                </a:cxn>
                <a:cxn ang="0">
                  <a:pos x="353" y="49"/>
                </a:cxn>
                <a:cxn ang="0">
                  <a:pos x="347" y="50"/>
                </a:cxn>
                <a:cxn ang="0">
                  <a:pos x="347" y="50"/>
                </a:cxn>
              </a:cxnLst>
              <a:rect l="0" t="0" r="r" b="b"/>
              <a:pathLst>
                <a:path w="370" h="50">
                  <a:moveTo>
                    <a:pt x="347" y="50"/>
                  </a:moveTo>
                  <a:lnTo>
                    <a:pt x="347" y="50"/>
                  </a:lnTo>
                  <a:lnTo>
                    <a:pt x="265" y="49"/>
                  </a:lnTo>
                  <a:lnTo>
                    <a:pt x="185" y="48"/>
                  </a:lnTo>
                  <a:lnTo>
                    <a:pt x="185" y="48"/>
                  </a:lnTo>
                  <a:lnTo>
                    <a:pt x="103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16" y="45"/>
                  </a:lnTo>
                  <a:lnTo>
                    <a:pt x="12" y="44"/>
                  </a:lnTo>
                  <a:lnTo>
                    <a:pt x="8" y="41"/>
                  </a:lnTo>
                  <a:lnTo>
                    <a:pt x="5" y="39"/>
                  </a:lnTo>
                  <a:lnTo>
                    <a:pt x="3" y="35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1" y="14"/>
                  </a:lnTo>
                  <a:lnTo>
                    <a:pt x="3" y="11"/>
                  </a:lnTo>
                  <a:lnTo>
                    <a:pt x="5" y="7"/>
                  </a:lnTo>
                  <a:lnTo>
                    <a:pt x="8" y="5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03" y="1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265" y="3"/>
                  </a:lnTo>
                  <a:lnTo>
                    <a:pt x="347" y="4"/>
                  </a:lnTo>
                  <a:lnTo>
                    <a:pt x="347" y="4"/>
                  </a:lnTo>
                  <a:lnTo>
                    <a:pt x="353" y="4"/>
                  </a:lnTo>
                  <a:lnTo>
                    <a:pt x="357" y="5"/>
                  </a:lnTo>
                  <a:lnTo>
                    <a:pt x="361" y="8"/>
                  </a:lnTo>
                  <a:lnTo>
                    <a:pt x="364" y="10"/>
                  </a:lnTo>
                  <a:lnTo>
                    <a:pt x="367" y="14"/>
                  </a:lnTo>
                  <a:lnTo>
                    <a:pt x="368" y="18"/>
                  </a:lnTo>
                  <a:lnTo>
                    <a:pt x="369" y="22"/>
                  </a:lnTo>
                  <a:lnTo>
                    <a:pt x="370" y="27"/>
                  </a:lnTo>
                  <a:lnTo>
                    <a:pt x="370" y="27"/>
                  </a:lnTo>
                  <a:lnTo>
                    <a:pt x="369" y="31"/>
                  </a:lnTo>
                  <a:lnTo>
                    <a:pt x="368" y="35"/>
                  </a:lnTo>
                  <a:lnTo>
                    <a:pt x="367" y="38"/>
                  </a:lnTo>
                  <a:lnTo>
                    <a:pt x="364" y="42"/>
                  </a:lnTo>
                  <a:lnTo>
                    <a:pt x="361" y="45"/>
                  </a:lnTo>
                  <a:lnTo>
                    <a:pt x="357" y="48"/>
                  </a:lnTo>
                  <a:lnTo>
                    <a:pt x="353" y="49"/>
                  </a:lnTo>
                  <a:lnTo>
                    <a:pt x="347" y="50"/>
                  </a:lnTo>
                  <a:lnTo>
                    <a:pt x="347" y="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648">
              <a:extLst>
                <a:ext uri="{FF2B5EF4-FFF2-40B4-BE49-F238E27FC236}">
                  <a16:creationId xmlns:a16="http://schemas.microsoft.com/office/drawing/2014/main" id="{3823845B-0B73-5C9E-F865-EFC79D7C0C18}"/>
                </a:ext>
              </a:extLst>
            </p:cNvPr>
            <p:cNvSpPr/>
            <p:nvPr/>
          </p:nvSpPr>
          <p:spPr bwMode="auto">
            <a:xfrm>
              <a:off x="2581276" y="4510088"/>
              <a:ext cx="82550" cy="23813"/>
            </a:xfrm>
            <a:custGeom>
              <a:avLst/>
              <a:gdLst/>
              <a:ahLst/>
              <a:cxnLst>
                <a:cxn ang="0">
                  <a:pos x="22" y="45"/>
                </a:cxn>
                <a:cxn ang="0">
                  <a:pos x="22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8" y="41"/>
                </a:cxn>
                <a:cxn ang="0">
                  <a:pos x="5" y="38"/>
                </a:cxn>
                <a:cxn ang="0">
                  <a:pos x="3" y="35"/>
                </a:cxn>
                <a:cxn ang="0">
                  <a:pos x="1" y="31"/>
                </a:cxn>
                <a:cxn ang="0">
                  <a:pos x="1" y="27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" y="18"/>
                </a:cxn>
                <a:cxn ang="0">
                  <a:pos x="1" y="14"/>
                </a:cxn>
                <a:cxn ang="0">
                  <a:pos x="3" y="10"/>
                </a:cxn>
                <a:cxn ang="0">
                  <a:pos x="5" y="7"/>
                </a:cxn>
                <a:cxn ang="0">
                  <a:pos x="8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2" y="0"/>
                </a:cxn>
                <a:cxn ang="0">
                  <a:pos x="132" y="0"/>
                </a:cxn>
                <a:cxn ang="0">
                  <a:pos x="132" y="0"/>
                </a:cxn>
                <a:cxn ang="0">
                  <a:pos x="139" y="1"/>
                </a:cxn>
                <a:cxn ang="0">
                  <a:pos x="143" y="2"/>
                </a:cxn>
                <a:cxn ang="0">
                  <a:pos x="147" y="4"/>
                </a:cxn>
                <a:cxn ang="0">
                  <a:pos x="150" y="7"/>
                </a:cxn>
                <a:cxn ang="0">
                  <a:pos x="152" y="10"/>
                </a:cxn>
                <a:cxn ang="0">
                  <a:pos x="153" y="14"/>
                </a:cxn>
                <a:cxn ang="0">
                  <a:pos x="154" y="18"/>
                </a:cxn>
                <a:cxn ang="0">
                  <a:pos x="155" y="23"/>
                </a:cxn>
                <a:cxn ang="0">
                  <a:pos x="155" y="23"/>
                </a:cxn>
                <a:cxn ang="0">
                  <a:pos x="154" y="27"/>
                </a:cxn>
                <a:cxn ang="0">
                  <a:pos x="153" y="31"/>
                </a:cxn>
                <a:cxn ang="0">
                  <a:pos x="152" y="35"/>
                </a:cxn>
                <a:cxn ang="0">
                  <a:pos x="150" y="38"/>
                </a:cxn>
                <a:cxn ang="0">
                  <a:pos x="147" y="41"/>
                </a:cxn>
                <a:cxn ang="0">
                  <a:pos x="143" y="43"/>
                </a:cxn>
                <a:cxn ang="0">
                  <a:pos x="139" y="45"/>
                </a:cxn>
                <a:cxn ang="0">
                  <a:pos x="132" y="45"/>
                </a:cxn>
                <a:cxn ang="0">
                  <a:pos x="22" y="45"/>
                </a:cxn>
              </a:cxnLst>
              <a:rect l="0" t="0" r="r" b="b"/>
              <a:pathLst>
                <a:path w="155" h="45">
                  <a:moveTo>
                    <a:pt x="22" y="45"/>
                  </a:moveTo>
                  <a:lnTo>
                    <a:pt x="22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8" y="41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1" y="31"/>
                  </a:lnTo>
                  <a:lnTo>
                    <a:pt x="1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5" y="7"/>
                  </a:lnTo>
                  <a:lnTo>
                    <a:pt x="8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2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9" y="1"/>
                  </a:lnTo>
                  <a:lnTo>
                    <a:pt x="143" y="2"/>
                  </a:lnTo>
                  <a:lnTo>
                    <a:pt x="147" y="4"/>
                  </a:lnTo>
                  <a:lnTo>
                    <a:pt x="150" y="7"/>
                  </a:lnTo>
                  <a:lnTo>
                    <a:pt x="152" y="10"/>
                  </a:lnTo>
                  <a:lnTo>
                    <a:pt x="153" y="14"/>
                  </a:lnTo>
                  <a:lnTo>
                    <a:pt x="154" y="18"/>
                  </a:lnTo>
                  <a:lnTo>
                    <a:pt x="155" y="23"/>
                  </a:lnTo>
                  <a:lnTo>
                    <a:pt x="155" y="23"/>
                  </a:lnTo>
                  <a:lnTo>
                    <a:pt x="154" y="27"/>
                  </a:lnTo>
                  <a:lnTo>
                    <a:pt x="153" y="31"/>
                  </a:lnTo>
                  <a:lnTo>
                    <a:pt x="152" y="35"/>
                  </a:lnTo>
                  <a:lnTo>
                    <a:pt x="150" y="38"/>
                  </a:lnTo>
                  <a:lnTo>
                    <a:pt x="147" y="41"/>
                  </a:lnTo>
                  <a:lnTo>
                    <a:pt x="143" y="43"/>
                  </a:lnTo>
                  <a:lnTo>
                    <a:pt x="139" y="45"/>
                  </a:lnTo>
                  <a:lnTo>
                    <a:pt x="132" y="45"/>
                  </a:lnTo>
                  <a:lnTo>
                    <a:pt x="22" y="4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649">
              <a:extLst>
                <a:ext uri="{FF2B5EF4-FFF2-40B4-BE49-F238E27FC236}">
                  <a16:creationId xmlns:a16="http://schemas.microsoft.com/office/drawing/2014/main" id="{43E3E709-DFD1-AAC0-B1B3-CE158C90A54E}"/>
                </a:ext>
              </a:extLst>
            </p:cNvPr>
            <p:cNvSpPr/>
            <p:nvPr/>
          </p:nvSpPr>
          <p:spPr bwMode="auto">
            <a:xfrm>
              <a:off x="2578101" y="4552950"/>
              <a:ext cx="241300" cy="31750"/>
            </a:xfrm>
            <a:custGeom>
              <a:avLst/>
              <a:gdLst/>
              <a:ahLst/>
              <a:cxnLst>
                <a:cxn ang="0">
                  <a:pos x="400" y="58"/>
                </a:cxn>
                <a:cxn ang="0">
                  <a:pos x="400" y="58"/>
                </a:cxn>
                <a:cxn ang="0">
                  <a:pos x="352" y="58"/>
                </a:cxn>
                <a:cxn ang="0">
                  <a:pos x="305" y="56"/>
                </a:cxn>
                <a:cxn ang="0">
                  <a:pos x="212" y="52"/>
                </a:cxn>
                <a:cxn ang="0">
                  <a:pos x="212" y="52"/>
                </a:cxn>
                <a:cxn ang="0">
                  <a:pos x="117" y="48"/>
                </a:cxn>
                <a:cxn ang="0">
                  <a:pos x="69" y="46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16" y="45"/>
                </a:cxn>
                <a:cxn ang="0">
                  <a:pos x="12" y="44"/>
                </a:cxn>
                <a:cxn ang="0">
                  <a:pos x="8" y="42"/>
                </a:cxn>
                <a:cxn ang="0">
                  <a:pos x="5" y="39"/>
                </a:cxn>
                <a:cxn ang="0">
                  <a:pos x="3" y="36"/>
                </a:cxn>
                <a:cxn ang="0">
                  <a:pos x="1" y="31"/>
                </a:cxn>
                <a:cxn ang="0">
                  <a:pos x="0" y="27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5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8" y="5"/>
                </a:cxn>
                <a:cxn ang="0">
                  <a:pos x="12" y="3"/>
                </a:cxn>
                <a:cxn ang="0">
                  <a:pos x="16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69" y="0"/>
                </a:cxn>
                <a:cxn ang="0">
                  <a:pos x="117" y="3"/>
                </a:cxn>
                <a:cxn ang="0">
                  <a:pos x="211" y="7"/>
                </a:cxn>
                <a:cxn ang="0">
                  <a:pos x="211" y="7"/>
                </a:cxn>
                <a:cxn ang="0">
                  <a:pos x="305" y="11"/>
                </a:cxn>
                <a:cxn ang="0">
                  <a:pos x="352" y="13"/>
                </a:cxn>
                <a:cxn ang="0">
                  <a:pos x="400" y="13"/>
                </a:cxn>
                <a:cxn ang="0">
                  <a:pos x="400" y="13"/>
                </a:cxn>
                <a:cxn ang="0">
                  <a:pos x="433" y="13"/>
                </a:cxn>
                <a:cxn ang="0">
                  <a:pos x="433" y="13"/>
                </a:cxn>
                <a:cxn ang="0">
                  <a:pos x="433" y="13"/>
                </a:cxn>
                <a:cxn ang="0">
                  <a:pos x="438" y="13"/>
                </a:cxn>
                <a:cxn ang="0">
                  <a:pos x="443" y="15"/>
                </a:cxn>
                <a:cxn ang="0">
                  <a:pos x="446" y="17"/>
                </a:cxn>
                <a:cxn ang="0">
                  <a:pos x="449" y="20"/>
                </a:cxn>
                <a:cxn ang="0">
                  <a:pos x="451" y="23"/>
                </a:cxn>
                <a:cxn ang="0">
                  <a:pos x="453" y="26"/>
                </a:cxn>
                <a:cxn ang="0">
                  <a:pos x="454" y="30"/>
                </a:cxn>
                <a:cxn ang="0">
                  <a:pos x="454" y="35"/>
                </a:cxn>
                <a:cxn ang="0">
                  <a:pos x="454" y="35"/>
                </a:cxn>
                <a:cxn ang="0">
                  <a:pos x="454" y="39"/>
                </a:cxn>
                <a:cxn ang="0">
                  <a:pos x="453" y="43"/>
                </a:cxn>
                <a:cxn ang="0">
                  <a:pos x="451" y="47"/>
                </a:cxn>
                <a:cxn ang="0">
                  <a:pos x="449" y="51"/>
                </a:cxn>
                <a:cxn ang="0">
                  <a:pos x="446" y="54"/>
                </a:cxn>
                <a:cxn ang="0">
                  <a:pos x="442" y="56"/>
                </a:cxn>
                <a:cxn ang="0">
                  <a:pos x="438" y="57"/>
                </a:cxn>
                <a:cxn ang="0">
                  <a:pos x="433" y="58"/>
                </a:cxn>
                <a:cxn ang="0">
                  <a:pos x="433" y="58"/>
                </a:cxn>
                <a:cxn ang="0">
                  <a:pos x="400" y="58"/>
                </a:cxn>
                <a:cxn ang="0">
                  <a:pos x="400" y="58"/>
                </a:cxn>
              </a:cxnLst>
              <a:rect l="0" t="0" r="r" b="b"/>
              <a:pathLst>
                <a:path w="454" h="58">
                  <a:moveTo>
                    <a:pt x="400" y="58"/>
                  </a:moveTo>
                  <a:lnTo>
                    <a:pt x="400" y="58"/>
                  </a:lnTo>
                  <a:lnTo>
                    <a:pt x="352" y="58"/>
                  </a:lnTo>
                  <a:lnTo>
                    <a:pt x="305" y="56"/>
                  </a:lnTo>
                  <a:lnTo>
                    <a:pt x="212" y="52"/>
                  </a:lnTo>
                  <a:lnTo>
                    <a:pt x="212" y="52"/>
                  </a:lnTo>
                  <a:lnTo>
                    <a:pt x="117" y="48"/>
                  </a:lnTo>
                  <a:lnTo>
                    <a:pt x="69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16" y="45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3" y="11"/>
                  </a:lnTo>
                  <a:lnTo>
                    <a:pt x="5" y="8"/>
                  </a:lnTo>
                  <a:lnTo>
                    <a:pt x="8" y="5"/>
                  </a:lnTo>
                  <a:lnTo>
                    <a:pt x="12" y="3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69" y="0"/>
                  </a:lnTo>
                  <a:lnTo>
                    <a:pt x="117" y="3"/>
                  </a:lnTo>
                  <a:lnTo>
                    <a:pt x="211" y="7"/>
                  </a:lnTo>
                  <a:lnTo>
                    <a:pt x="211" y="7"/>
                  </a:lnTo>
                  <a:lnTo>
                    <a:pt x="305" y="11"/>
                  </a:lnTo>
                  <a:lnTo>
                    <a:pt x="352" y="13"/>
                  </a:lnTo>
                  <a:lnTo>
                    <a:pt x="400" y="13"/>
                  </a:lnTo>
                  <a:lnTo>
                    <a:pt x="400" y="13"/>
                  </a:lnTo>
                  <a:lnTo>
                    <a:pt x="433" y="13"/>
                  </a:lnTo>
                  <a:lnTo>
                    <a:pt x="433" y="13"/>
                  </a:lnTo>
                  <a:lnTo>
                    <a:pt x="433" y="13"/>
                  </a:lnTo>
                  <a:lnTo>
                    <a:pt x="438" y="13"/>
                  </a:lnTo>
                  <a:lnTo>
                    <a:pt x="443" y="15"/>
                  </a:lnTo>
                  <a:lnTo>
                    <a:pt x="446" y="17"/>
                  </a:lnTo>
                  <a:lnTo>
                    <a:pt x="449" y="20"/>
                  </a:lnTo>
                  <a:lnTo>
                    <a:pt x="451" y="23"/>
                  </a:lnTo>
                  <a:lnTo>
                    <a:pt x="453" y="26"/>
                  </a:lnTo>
                  <a:lnTo>
                    <a:pt x="454" y="30"/>
                  </a:lnTo>
                  <a:lnTo>
                    <a:pt x="454" y="35"/>
                  </a:lnTo>
                  <a:lnTo>
                    <a:pt x="454" y="35"/>
                  </a:lnTo>
                  <a:lnTo>
                    <a:pt x="454" y="39"/>
                  </a:lnTo>
                  <a:lnTo>
                    <a:pt x="453" y="43"/>
                  </a:lnTo>
                  <a:lnTo>
                    <a:pt x="451" y="47"/>
                  </a:lnTo>
                  <a:lnTo>
                    <a:pt x="449" y="51"/>
                  </a:lnTo>
                  <a:lnTo>
                    <a:pt x="446" y="54"/>
                  </a:lnTo>
                  <a:lnTo>
                    <a:pt x="442" y="56"/>
                  </a:lnTo>
                  <a:lnTo>
                    <a:pt x="438" y="57"/>
                  </a:lnTo>
                  <a:lnTo>
                    <a:pt x="433" y="58"/>
                  </a:lnTo>
                  <a:lnTo>
                    <a:pt x="433" y="58"/>
                  </a:lnTo>
                  <a:lnTo>
                    <a:pt x="400" y="58"/>
                  </a:lnTo>
                  <a:lnTo>
                    <a:pt x="400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650">
              <a:extLst>
                <a:ext uri="{FF2B5EF4-FFF2-40B4-BE49-F238E27FC236}">
                  <a16:creationId xmlns:a16="http://schemas.microsoft.com/office/drawing/2014/main" id="{257B7762-880D-63FA-F536-FFDFC05CA254}"/>
                </a:ext>
              </a:extLst>
            </p:cNvPr>
            <p:cNvSpPr/>
            <p:nvPr/>
          </p:nvSpPr>
          <p:spPr bwMode="auto">
            <a:xfrm>
              <a:off x="2163763" y="4130675"/>
              <a:ext cx="603250" cy="517525"/>
            </a:xfrm>
            <a:custGeom>
              <a:avLst/>
              <a:gdLst/>
              <a:ahLst/>
              <a:cxnLst>
                <a:cxn ang="0">
                  <a:pos x="152" y="976"/>
                </a:cxn>
                <a:cxn ang="0">
                  <a:pos x="69" y="957"/>
                </a:cxn>
                <a:cxn ang="0">
                  <a:pos x="35" y="924"/>
                </a:cxn>
                <a:cxn ang="0">
                  <a:pos x="9" y="878"/>
                </a:cxn>
                <a:cxn ang="0">
                  <a:pos x="0" y="852"/>
                </a:cxn>
                <a:cxn ang="0">
                  <a:pos x="1" y="746"/>
                </a:cxn>
                <a:cxn ang="0">
                  <a:pos x="4" y="564"/>
                </a:cxn>
                <a:cxn ang="0">
                  <a:pos x="2" y="463"/>
                </a:cxn>
                <a:cxn ang="0">
                  <a:pos x="5" y="378"/>
                </a:cxn>
                <a:cxn ang="0">
                  <a:pos x="2" y="261"/>
                </a:cxn>
                <a:cxn ang="0">
                  <a:pos x="14" y="150"/>
                </a:cxn>
                <a:cxn ang="0">
                  <a:pos x="18" y="135"/>
                </a:cxn>
                <a:cxn ang="0">
                  <a:pos x="32" y="65"/>
                </a:cxn>
                <a:cxn ang="0">
                  <a:pos x="66" y="26"/>
                </a:cxn>
                <a:cxn ang="0">
                  <a:pos x="137" y="2"/>
                </a:cxn>
                <a:cxn ang="0">
                  <a:pos x="197" y="0"/>
                </a:cxn>
                <a:cxn ang="0">
                  <a:pos x="288" y="7"/>
                </a:cxn>
                <a:cxn ang="0">
                  <a:pos x="338" y="6"/>
                </a:cxn>
                <a:cxn ang="0">
                  <a:pos x="433" y="12"/>
                </a:cxn>
                <a:cxn ang="0">
                  <a:pos x="535" y="9"/>
                </a:cxn>
                <a:cxn ang="0">
                  <a:pos x="789" y="13"/>
                </a:cxn>
                <a:cxn ang="0">
                  <a:pos x="993" y="15"/>
                </a:cxn>
                <a:cxn ang="0">
                  <a:pos x="1078" y="33"/>
                </a:cxn>
                <a:cxn ang="0">
                  <a:pos x="1120" y="71"/>
                </a:cxn>
                <a:cxn ang="0">
                  <a:pos x="1139" y="149"/>
                </a:cxn>
                <a:cxn ang="0">
                  <a:pos x="1128" y="219"/>
                </a:cxn>
                <a:cxn ang="0">
                  <a:pos x="1111" y="230"/>
                </a:cxn>
                <a:cxn ang="0">
                  <a:pos x="1088" y="212"/>
                </a:cxn>
                <a:cxn ang="0">
                  <a:pos x="1092" y="184"/>
                </a:cxn>
                <a:cxn ang="0">
                  <a:pos x="1090" y="133"/>
                </a:cxn>
                <a:cxn ang="0">
                  <a:pos x="1069" y="80"/>
                </a:cxn>
                <a:cxn ang="0">
                  <a:pos x="1039" y="67"/>
                </a:cxn>
                <a:cxn ang="0">
                  <a:pos x="914" y="61"/>
                </a:cxn>
                <a:cxn ang="0">
                  <a:pos x="786" y="62"/>
                </a:cxn>
                <a:cxn ang="0">
                  <a:pos x="689" y="63"/>
                </a:cxn>
                <a:cxn ang="0">
                  <a:pos x="566" y="56"/>
                </a:cxn>
                <a:cxn ang="0">
                  <a:pos x="289" y="53"/>
                </a:cxn>
                <a:cxn ang="0">
                  <a:pos x="154" y="46"/>
                </a:cxn>
                <a:cxn ang="0">
                  <a:pos x="89" y="64"/>
                </a:cxn>
                <a:cxn ang="0">
                  <a:pos x="70" y="94"/>
                </a:cxn>
                <a:cxn ang="0">
                  <a:pos x="64" y="141"/>
                </a:cxn>
                <a:cxn ang="0">
                  <a:pos x="60" y="164"/>
                </a:cxn>
                <a:cxn ang="0">
                  <a:pos x="50" y="264"/>
                </a:cxn>
                <a:cxn ang="0">
                  <a:pos x="51" y="414"/>
                </a:cxn>
                <a:cxn ang="0">
                  <a:pos x="49" y="513"/>
                </a:cxn>
                <a:cxn ang="0">
                  <a:pos x="51" y="674"/>
                </a:cxn>
                <a:cxn ang="0">
                  <a:pos x="47" y="807"/>
                </a:cxn>
                <a:cxn ang="0">
                  <a:pos x="49" y="851"/>
                </a:cxn>
                <a:cxn ang="0">
                  <a:pos x="57" y="880"/>
                </a:cxn>
                <a:cxn ang="0">
                  <a:pos x="88" y="915"/>
                </a:cxn>
                <a:cxn ang="0">
                  <a:pos x="142" y="931"/>
                </a:cxn>
                <a:cxn ang="0">
                  <a:pos x="201" y="930"/>
                </a:cxn>
                <a:cxn ang="0">
                  <a:pos x="280" y="933"/>
                </a:cxn>
                <a:cxn ang="0">
                  <a:pos x="301" y="947"/>
                </a:cxn>
                <a:cxn ang="0">
                  <a:pos x="300" y="968"/>
                </a:cxn>
                <a:cxn ang="0">
                  <a:pos x="280" y="978"/>
                </a:cxn>
              </a:cxnLst>
              <a:rect l="0" t="0" r="r" b="b"/>
              <a:pathLst>
                <a:path w="1139" h="978">
                  <a:moveTo>
                    <a:pt x="280" y="978"/>
                  </a:moveTo>
                  <a:lnTo>
                    <a:pt x="280" y="978"/>
                  </a:lnTo>
                  <a:lnTo>
                    <a:pt x="218" y="978"/>
                  </a:lnTo>
                  <a:lnTo>
                    <a:pt x="156" y="977"/>
                  </a:lnTo>
                  <a:lnTo>
                    <a:pt x="152" y="976"/>
                  </a:lnTo>
                  <a:lnTo>
                    <a:pt x="152" y="976"/>
                  </a:lnTo>
                  <a:lnTo>
                    <a:pt x="139" y="976"/>
                  </a:lnTo>
                  <a:lnTo>
                    <a:pt x="125" y="975"/>
                  </a:lnTo>
                  <a:lnTo>
                    <a:pt x="112" y="973"/>
                  </a:lnTo>
                  <a:lnTo>
                    <a:pt x="97" y="970"/>
                  </a:lnTo>
                  <a:lnTo>
                    <a:pt x="83" y="965"/>
                  </a:lnTo>
                  <a:lnTo>
                    <a:pt x="69" y="957"/>
                  </a:lnTo>
                  <a:lnTo>
                    <a:pt x="63" y="953"/>
                  </a:lnTo>
                  <a:lnTo>
                    <a:pt x="57" y="949"/>
                  </a:lnTo>
                  <a:lnTo>
                    <a:pt x="52" y="944"/>
                  </a:lnTo>
                  <a:lnTo>
                    <a:pt x="47" y="938"/>
                  </a:lnTo>
                  <a:lnTo>
                    <a:pt x="47" y="938"/>
                  </a:lnTo>
                  <a:lnTo>
                    <a:pt x="35" y="924"/>
                  </a:lnTo>
                  <a:lnTo>
                    <a:pt x="26" y="912"/>
                  </a:lnTo>
                  <a:lnTo>
                    <a:pt x="19" y="899"/>
                  </a:lnTo>
                  <a:lnTo>
                    <a:pt x="11" y="885"/>
                  </a:lnTo>
                  <a:lnTo>
                    <a:pt x="11" y="885"/>
                  </a:lnTo>
                  <a:lnTo>
                    <a:pt x="9" y="878"/>
                  </a:lnTo>
                  <a:lnTo>
                    <a:pt x="9" y="878"/>
                  </a:lnTo>
                  <a:lnTo>
                    <a:pt x="7" y="875"/>
                  </a:lnTo>
                  <a:lnTo>
                    <a:pt x="4" y="870"/>
                  </a:lnTo>
                  <a:lnTo>
                    <a:pt x="4" y="870"/>
                  </a:lnTo>
                  <a:lnTo>
                    <a:pt x="3" y="866"/>
                  </a:lnTo>
                  <a:lnTo>
                    <a:pt x="1" y="861"/>
                  </a:lnTo>
                  <a:lnTo>
                    <a:pt x="0" y="852"/>
                  </a:lnTo>
                  <a:lnTo>
                    <a:pt x="0" y="843"/>
                  </a:lnTo>
                  <a:lnTo>
                    <a:pt x="1" y="832"/>
                  </a:lnTo>
                  <a:lnTo>
                    <a:pt x="1" y="832"/>
                  </a:lnTo>
                  <a:lnTo>
                    <a:pt x="1" y="818"/>
                  </a:lnTo>
                  <a:lnTo>
                    <a:pt x="1" y="746"/>
                  </a:lnTo>
                  <a:lnTo>
                    <a:pt x="1" y="746"/>
                  </a:lnTo>
                  <a:lnTo>
                    <a:pt x="2" y="700"/>
                  </a:lnTo>
                  <a:lnTo>
                    <a:pt x="3" y="655"/>
                  </a:lnTo>
                  <a:lnTo>
                    <a:pt x="3" y="655"/>
                  </a:lnTo>
                  <a:lnTo>
                    <a:pt x="4" y="609"/>
                  </a:lnTo>
                  <a:lnTo>
                    <a:pt x="4" y="564"/>
                  </a:lnTo>
                  <a:lnTo>
                    <a:pt x="4" y="564"/>
                  </a:lnTo>
                  <a:lnTo>
                    <a:pt x="4" y="538"/>
                  </a:lnTo>
                  <a:lnTo>
                    <a:pt x="3" y="512"/>
                  </a:lnTo>
                  <a:lnTo>
                    <a:pt x="3" y="512"/>
                  </a:lnTo>
                  <a:lnTo>
                    <a:pt x="1" y="481"/>
                  </a:lnTo>
                  <a:lnTo>
                    <a:pt x="1" y="481"/>
                  </a:lnTo>
                  <a:lnTo>
                    <a:pt x="2" y="463"/>
                  </a:lnTo>
                  <a:lnTo>
                    <a:pt x="3" y="445"/>
                  </a:lnTo>
                  <a:lnTo>
                    <a:pt x="3" y="445"/>
                  </a:lnTo>
                  <a:lnTo>
                    <a:pt x="5" y="430"/>
                  </a:lnTo>
                  <a:lnTo>
                    <a:pt x="6" y="414"/>
                  </a:lnTo>
                  <a:lnTo>
                    <a:pt x="6" y="414"/>
                  </a:lnTo>
                  <a:lnTo>
                    <a:pt x="5" y="378"/>
                  </a:lnTo>
                  <a:lnTo>
                    <a:pt x="4" y="342"/>
                  </a:lnTo>
                  <a:lnTo>
                    <a:pt x="4" y="342"/>
                  </a:lnTo>
                  <a:lnTo>
                    <a:pt x="2" y="309"/>
                  </a:lnTo>
                  <a:lnTo>
                    <a:pt x="1" y="276"/>
                  </a:lnTo>
                  <a:lnTo>
                    <a:pt x="1" y="276"/>
                  </a:lnTo>
                  <a:lnTo>
                    <a:pt x="2" y="261"/>
                  </a:lnTo>
                  <a:lnTo>
                    <a:pt x="3" y="246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12" y="184"/>
                  </a:lnTo>
                  <a:lnTo>
                    <a:pt x="13" y="166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44"/>
                  </a:lnTo>
                  <a:lnTo>
                    <a:pt x="17" y="138"/>
                  </a:lnTo>
                  <a:lnTo>
                    <a:pt x="18" y="136"/>
                  </a:lnTo>
                  <a:lnTo>
                    <a:pt x="18" y="135"/>
                  </a:lnTo>
                  <a:lnTo>
                    <a:pt x="18" y="135"/>
                  </a:lnTo>
                  <a:lnTo>
                    <a:pt x="18" y="123"/>
                  </a:lnTo>
                  <a:lnTo>
                    <a:pt x="19" y="111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32" y="65"/>
                  </a:lnTo>
                  <a:lnTo>
                    <a:pt x="38" y="55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2" y="38"/>
                  </a:lnTo>
                  <a:lnTo>
                    <a:pt x="59" y="31"/>
                  </a:lnTo>
                  <a:lnTo>
                    <a:pt x="66" y="26"/>
                  </a:lnTo>
                  <a:lnTo>
                    <a:pt x="73" y="21"/>
                  </a:lnTo>
                  <a:lnTo>
                    <a:pt x="81" y="16"/>
                  </a:lnTo>
                  <a:lnTo>
                    <a:pt x="88" y="12"/>
                  </a:lnTo>
                  <a:lnTo>
                    <a:pt x="103" y="7"/>
                  </a:lnTo>
                  <a:lnTo>
                    <a:pt x="120" y="4"/>
                  </a:lnTo>
                  <a:lnTo>
                    <a:pt x="137" y="2"/>
                  </a:lnTo>
                  <a:lnTo>
                    <a:pt x="156" y="1"/>
                  </a:lnTo>
                  <a:lnTo>
                    <a:pt x="175" y="1"/>
                  </a:lnTo>
                  <a:lnTo>
                    <a:pt x="175" y="1"/>
                  </a:lnTo>
                  <a:lnTo>
                    <a:pt x="192" y="1"/>
                  </a:lnTo>
                  <a:lnTo>
                    <a:pt x="192" y="1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20" y="1"/>
                  </a:lnTo>
                  <a:lnTo>
                    <a:pt x="243" y="3"/>
                  </a:lnTo>
                  <a:lnTo>
                    <a:pt x="243" y="3"/>
                  </a:lnTo>
                  <a:lnTo>
                    <a:pt x="265" y="6"/>
                  </a:lnTo>
                  <a:lnTo>
                    <a:pt x="288" y="7"/>
                  </a:lnTo>
                  <a:lnTo>
                    <a:pt x="290" y="7"/>
                  </a:lnTo>
                  <a:lnTo>
                    <a:pt x="290" y="7"/>
                  </a:lnTo>
                  <a:lnTo>
                    <a:pt x="314" y="6"/>
                  </a:lnTo>
                  <a:lnTo>
                    <a:pt x="314" y="6"/>
                  </a:lnTo>
                  <a:lnTo>
                    <a:pt x="338" y="6"/>
                  </a:lnTo>
                  <a:lnTo>
                    <a:pt x="338" y="6"/>
                  </a:lnTo>
                  <a:lnTo>
                    <a:pt x="354" y="6"/>
                  </a:lnTo>
                  <a:lnTo>
                    <a:pt x="369" y="8"/>
                  </a:lnTo>
                  <a:lnTo>
                    <a:pt x="369" y="8"/>
                  </a:lnTo>
                  <a:lnTo>
                    <a:pt x="383" y="9"/>
                  </a:lnTo>
                  <a:lnTo>
                    <a:pt x="399" y="11"/>
                  </a:lnTo>
                  <a:lnTo>
                    <a:pt x="433" y="12"/>
                  </a:lnTo>
                  <a:lnTo>
                    <a:pt x="433" y="12"/>
                  </a:lnTo>
                  <a:lnTo>
                    <a:pt x="459" y="11"/>
                  </a:lnTo>
                  <a:lnTo>
                    <a:pt x="484" y="10"/>
                  </a:lnTo>
                  <a:lnTo>
                    <a:pt x="484" y="10"/>
                  </a:lnTo>
                  <a:lnTo>
                    <a:pt x="535" y="9"/>
                  </a:lnTo>
                  <a:lnTo>
                    <a:pt x="535" y="9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633" y="13"/>
                  </a:lnTo>
                  <a:lnTo>
                    <a:pt x="712" y="14"/>
                  </a:lnTo>
                  <a:lnTo>
                    <a:pt x="712" y="14"/>
                  </a:lnTo>
                  <a:lnTo>
                    <a:pt x="789" y="13"/>
                  </a:lnTo>
                  <a:lnTo>
                    <a:pt x="789" y="13"/>
                  </a:lnTo>
                  <a:lnTo>
                    <a:pt x="867" y="13"/>
                  </a:lnTo>
                  <a:lnTo>
                    <a:pt x="867" y="13"/>
                  </a:lnTo>
                  <a:lnTo>
                    <a:pt x="935" y="13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1013" y="17"/>
                  </a:lnTo>
                  <a:lnTo>
                    <a:pt x="1033" y="20"/>
                  </a:lnTo>
                  <a:lnTo>
                    <a:pt x="1052" y="24"/>
                  </a:lnTo>
                  <a:lnTo>
                    <a:pt x="1061" y="27"/>
                  </a:lnTo>
                  <a:lnTo>
                    <a:pt x="1070" y="30"/>
                  </a:lnTo>
                  <a:lnTo>
                    <a:pt x="1078" y="33"/>
                  </a:lnTo>
                  <a:lnTo>
                    <a:pt x="1087" y="38"/>
                  </a:lnTo>
                  <a:lnTo>
                    <a:pt x="1094" y="43"/>
                  </a:lnTo>
                  <a:lnTo>
                    <a:pt x="1101" y="48"/>
                  </a:lnTo>
                  <a:lnTo>
                    <a:pt x="1108" y="56"/>
                  </a:lnTo>
                  <a:lnTo>
                    <a:pt x="1115" y="63"/>
                  </a:lnTo>
                  <a:lnTo>
                    <a:pt x="1120" y="71"/>
                  </a:lnTo>
                  <a:lnTo>
                    <a:pt x="1125" y="80"/>
                  </a:lnTo>
                  <a:lnTo>
                    <a:pt x="1125" y="80"/>
                  </a:lnTo>
                  <a:lnTo>
                    <a:pt x="1130" y="95"/>
                  </a:lnTo>
                  <a:lnTo>
                    <a:pt x="1134" y="111"/>
                  </a:lnTo>
                  <a:lnTo>
                    <a:pt x="1137" y="130"/>
                  </a:lnTo>
                  <a:lnTo>
                    <a:pt x="1139" y="149"/>
                  </a:lnTo>
                  <a:lnTo>
                    <a:pt x="1139" y="167"/>
                  </a:lnTo>
                  <a:lnTo>
                    <a:pt x="1137" y="186"/>
                  </a:lnTo>
                  <a:lnTo>
                    <a:pt x="1133" y="203"/>
                  </a:lnTo>
                  <a:lnTo>
                    <a:pt x="1131" y="211"/>
                  </a:lnTo>
                  <a:lnTo>
                    <a:pt x="1128" y="219"/>
                  </a:lnTo>
                  <a:lnTo>
                    <a:pt x="1128" y="219"/>
                  </a:lnTo>
                  <a:lnTo>
                    <a:pt x="1124" y="224"/>
                  </a:lnTo>
                  <a:lnTo>
                    <a:pt x="1120" y="228"/>
                  </a:lnTo>
                  <a:lnTo>
                    <a:pt x="1116" y="229"/>
                  </a:lnTo>
                  <a:lnTo>
                    <a:pt x="1111" y="230"/>
                  </a:lnTo>
                  <a:lnTo>
                    <a:pt x="1111" y="230"/>
                  </a:lnTo>
                  <a:lnTo>
                    <a:pt x="1111" y="230"/>
                  </a:lnTo>
                  <a:lnTo>
                    <a:pt x="1105" y="229"/>
                  </a:lnTo>
                  <a:lnTo>
                    <a:pt x="1099" y="226"/>
                  </a:lnTo>
                  <a:lnTo>
                    <a:pt x="1094" y="222"/>
                  </a:lnTo>
                  <a:lnTo>
                    <a:pt x="1090" y="218"/>
                  </a:lnTo>
                  <a:lnTo>
                    <a:pt x="1090" y="218"/>
                  </a:lnTo>
                  <a:lnTo>
                    <a:pt x="1088" y="212"/>
                  </a:lnTo>
                  <a:lnTo>
                    <a:pt x="1087" y="207"/>
                  </a:lnTo>
                  <a:lnTo>
                    <a:pt x="1087" y="200"/>
                  </a:lnTo>
                  <a:lnTo>
                    <a:pt x="1089" y="195"/>
                  </a:lnTo>
                  <a:lnTo>
                    <a:pt x="1089" y="195"/>
                  </a:lnTo>
                  <a:lnTo>
                    <a:pt x="1091" y="190"/>
                  </a:lnTo>
                  <a:lnTo>
                    <a:pt x="1092" y="184"/>
                  </a:lnTo>
                  <a:lnTo>
                    <a:pt x="1093" y="172"/>
                  </a:lnTo>
                  <a:lnTo>
                    <a:pt x="1092" y="159"/>
                  </a:lnTo>
                  <a:lnTo>
                    <a:pt x="1091" y="147"/>
                  </a:lnTo>
                  <a:lnTo>
                    <a:pt x="1091" y="147"/>
                  </a:lnTo>
                  <a:lnTo>
                    <a:pt x="1090" y="133"/>
                  </a:lnTo>
                  <a:lnTo>
                    <a:pt x="1090" y="133"/>
                  </a:lnTo>
                  <a:lnTo>
                    <a:pt x="1089" y="123"/>
                  </a:lnTo>
                  <a:lnTo>
                    <a:pt x="1087" y="113"/>
                  </a:lnTo>
                  <a:lnTo>
                    <a:pt x="1084" y="102"/>
                  </a:lnTo>
                  <a:lnTo>
                    <a:pt x="1079" y="93"/>
                  </a:lnTo>
                  <a:lnTo>
                    <a:pt x="1073" y="85"/>
                  </a:lnTo>
                  <a:lnTo>
                    <a:pt x="1069" y="80"/>
                  </a:lnTo>
                  <a:lnTo>
                    <a:pt x="1064" y="77"/>
                  </a:lnTo>
                  <a:lnTo>
                    <a:pt x="1059" y="74"/>
                  </a:lnTo>
                  <a:lnTo>
                    <a:pt x="1053" y="71"/>
                  </a:lnTo>
                  <a:lnTo>
                    <a:pt x="1046" y="69"/>
                  </a:lnTo>
                  <a:lnTo>
                    <a:pt x="1039" y="67"/>
                  </a:lnTo>
                  <a:lnTo>
                    <a:pt x="1039" y="67"/>
                  </a:lnTo>
                  <a:lnTo>
                    <a:pt x="1022" y="64"/>
                  </a:lnTo>
                  <a:lnTo>
                    <a:pt x="1002" y="62"/>
                  </a:lnTo>
                  <a:lnTo>
                    <a:pt x="981" y="61"/>
                  </a:lnTo>
                  <a:lnTo>
                    <a:pt x="959" y="60"/>
                  </a:lnTo>
                  <a:lnTo>
                    <a:pt x="959" y="60"/>
                  </a:lnTo>
                  <a:lnTo>
                    <a:pt x="914" y="61"/>
                  </a:lnTo>
                  <a:lnTo>
                    <a:pt x="914" y="61"/>
                  </a:lnTo>
                  <a:lnTo>
                    <a:pt x="872" y="62"/>
                  </a:lnTo>
                  <a:lnTo>
                    <a:pt x="872" y="62"/>
                  </a:lnTo>
                  <a:lnTo>
                    <a:pt x="829" y="62"/>
                  </a:lnTo>
                  <a:lnTo>
                    <a:pt x="829" y="62"/>
                  </a:lnTo>
                  <a:lnTo>
                    <a:pt x="786" y="62"/>
                  </a:lnTo>
                  <a:lnTo>
                    <a:pt x="786" y="62"/>
                  </a:lnTo>
                  <a:lnTo>
                    <a:pt x="741" y="62"/>
                  </a:lnTo>
                  <a:lnTo>
                    <a:pt x="701" y="63"/>
                  </a:lnTo>
                  <a:lnTo>
                    <a:pt x="701" y="63"/>
                  </a:lnTo>
                  <a:lnTo>
                    <a:pt x="689" y="63"/>
                  </a:lnTo>
                  <a:lnTo>
                    <a:pt x="689" y="63"/>
                  </a:lnTo>
                  <a:lnTo>
                    <a:pt x="656" y="62"/>
                  </a:lnTo>
                  <a:lnTo>
                    <a:pt x="623" y="60"/>
                  </a:lnTo>
                  <a:lnTo>
                    <a:pt x="623" y="60"/>
                  </a:lnTo>
                  <a:lnTo>
                    <a:pt x="595" y="57"/>
                  </a:lnTo>
                  <a:lnTo>
                    <a:pt x="566" y="56"/>
                  </a:lnTo>
                  <a:lnTo>
                    <a:pt x="566" y="56"/>
                  </a:lnTo>
                  <a:lnTo>
                    <a:pt x="500" y="55"/>
                  </a:lnTo>
                  <a:lnTo>
                    <a:pt x="435" y="55"/>
                  </a:lnTo>
                  <a:lnTo>
                    <a:pt x="435" y="55"/>
                  </a:lnTo>
                  <a:lnTo>
                    <a:pt x="362" y="54"/>
                  </a:lnTo>
                  <a:lnTo>
                    <a:pt x="289" y="53"/>
                  </a:lnTo>
                  <a:lnTo>
                    <a:pt x="289" y="53"/>
                  </a:lnTo>
                  <a:lnTo>
                    <a:pt x="259" y="51"/>
                  </a:lnTo>
                  <a:lnTo>
                    <a:pt x="230" y="50"/>
                  </a:lnTo>
                  <a:lnTo>
                    <a:pt x="230" y="50"/>
                  </a:lnTo>
                  <a:lnTo>
                    <a:pt x="192" y="47"/>
                  </a:lnTo>
                  <a:lnTo>
                    <a:pt x="154" y="46"/>
                  </a:lnTo>
                  <a:lnTo>
                    <a:pt x="154" y="46"/>
                  </a:lnTo>
                  <a:lnTo>
                    <a:pt x="143" y="46"/>
                  </a:lnTo>
                  <a:lnTo>
                    <a:pt x="131" y="47"/>
                  </a:lnTo>
                  <a:lnTo>
                    <a:pt x="120" y="50"/>
                  </a:lnTo>
                  <a:lnTo>
                    <a:pt x="108" y="53"/>
                  </a:lnTo>
                  <a:lnTo>
                    <a:pt x="98" y="57"/>
                  </a:lnTo>
                  <a:lnTo>
                    <a:pt x="89" y="64"/>
                  </a:lnTo>
                  <a:lnTo>
                    <a:pt x="85" y="68"/>
                  </a:lnTo>
                  <a:lnTo>
                    <a:pt x="81" y="73"/>
                  </a:lnTo>
                  <a:lnTo>
                    <a:pt x="76" y="78"/>
                  </a:lnTo>
                  <a:lnTo>
                    <a:pt x="73" y="84"/>
                  </a:lnTo>
                  <a:lnTo>
                    <a:pt x="73" y="84"/>
                  </a:lnTo>
                  <a:lnTo>
                    <a:pt x="70" y="94"/>
                  </a:lnTo>
                  <a:lnTo>
                    <a:pt x="65" y="110"/>
                  </a:lnTo>
                  <a:lnTo>
                    <a:pt x="62" y="126"/>
                  </a:lnTo>
                  <a:lnTo>
                    <a:pt x="62" y="133"/>
                  </a:lnTo>
                  <a:lnTo>
                    <a:pt x="63" y="137"/>
                  </a:lnTo>
                  <a:lnTo>
                    <a:pt x="63" y="137"/>
                  </a:lnTo>
                  <a:lnTo>
                    <a:pt x="64" y="141"/>
                  </a:lnTo>
                  <a:lnTo>
                    <a:pt x="64" y="146"/>
                  </a:lnTo>
                  <a:lnTo>
                    <a:pt x="64" y="152"/>
                  </a:lnTo>
                  <a:lnTo>
                    <a:pt x="63" y="157"/>
                  </a:lnTo>
                  <a:lnTo>
                    <a:pt x="60" y="161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60" y="164"/>
                  </a:lnTo>
                  <a:lnTo>
                    <a:pt x="58" y="189"/>
                  </a:lnTo>
                  <a:lnTo>
                    <a:pt x="55" y="213"/>
                  </a:lnTo>
                  <a:lnTo>
                    <a:pt x="55" y="213"/>
                  </a:lnTo>
                  <a:lnTo>
                    <a:pt x="52" y="239"/>
                  </a:lnTo>
                  <a:lnTo>
                    <a:pt x="50" y="264"/>
                  </a:lnTo>
                  <a:lnTo>
                    <a:pt x="50" y="264"/>
                  </a:lnTo>
                  <a:lnTo>
                    <a:pt x="50" y="295"/>
                  </a:lnTo>
                  <a:lnTo>
                    <a:pt x="50" y="325"/>
                  </a:lnTo>
                  <a:lnTo>
                    <a:pt x="51" y="385"/>
                  </a:lnTo>
                  <a:lnTo>
                    <a:pt x="51" y="385"/>
                  </a:lnTo>
                  <a:lnTo>
                    <a:pt x="51" y="414"/>
                  </a:lnTo>
                  <a:lnTo>
                    <a:pt x="50" y="443"/>
                  </a:lnTo>
                  <a:lnTo>
                    <a:pt x="50" y="443"/>
                  </a:lnTo>
                  <a:lnTo>
                    <a:pt x="48" y="478"/>
                  </a:lnTo>
                  <a:lnTo>
                    <a:pt x="48" y="496"/>
                  </a:lnTo>
                  <a:lnTo>
                    <a:pt x="49" y="513"/>
                  </a:lnTo>
                  <a:lnTo>
                    <a:pt x="49" y="513"/>
                  </a:lnTo>
                  <a:lnTo>
                    <a:pt x="50" y="543"/>
                  </a:lnTo>
                  <a:lnTo>
                    <a:pt x="51" y="572"/>
                  </a:lnTo>
                  <a:lnTo>
                    <a:pt x="51" y="631"/>
                  </a:lnTo>
                  <a:lnTo>
                    <a:pt x="51" y="631"/>
                  </a:lnTo>
                  <a:lnTo>
                    <a:pt x="51" y="674"/>
                  </a:lnTo>
                  <a:lnTo>
                    <a:pt x="51" y="674"/>
                  </a:lnTo>
                  <a:lnTo>
                    <a:pt x="50" y="707"/>
                  </a:lnTo>
                  <a:lnTo>
                    <a:pt x="49" y="741"/>
                  </a:lnTo>
                  <a:lnTo>
                    <a:pt x="49" y="741"/>
                  </a:lnTo>
                  <a:lnTo>
                    <a:pt x="48" y="774"/>
                  </a:lnTo>
                  <a:lnTo>
                    <a:pt x="47" y="807"/>
                  </a:lnTo>
                  <a:lnTo>
                    <a:pt x="47" y="807"/>
                  </a:lnTo>
                  <a:lnTo>
                    <a:pt x="47" y="822"/>
                  </a:lnTo>
                  <a:lnTo>
                    <a:pt x="47" y="822"/>
                  </a:lnTo>
                  <a:lnTo>
                    <a:pt x="45" y="839"/>
                  </a:lnTo>
                  <a:lnTo>
                    <a:pt x="47" y="845"/>
                  </a:lnTo>
                  <a:lnTo>
                    <a:pt x="49" y="851"/>
                  </a:lnTo>
                  <a:lnTo>
                    <a:pt x="49" y="851"/>
                  </a:lnTo>
                  <a:lnTo>
                    <a:pt x="52" y="857"/>
                  </a:lnTo>
                  <a:lnTo>
                    <a:pt x="54" y="862"/>
                  </a:lnTo>
                  <a:lnTo>
                    <a:pt x="56" y="869"/>
                  </a:lnTo>
                  <a:lnTo>
                    <a:pt x="56" y="874"/>
                  </a:lnTo>
                  <a:lnTo>
                    <a:pt x="56" y="874"/>
                  </a:lnTo>
                  <a:lnTo>
                    <a:pt x="57" y="880"/>
                  </a:lnTo>
                  <a:lnTo>
                    <a:pt x="59" y="886"/>
                  </a:lnTo>
                  <a:lnTo>
                    <a:pt x="62" y="891"/>
                  </a:lnTo>
                  <a:lnTo>
                    <a:pt x="66" y="897"/>
                  </a:lnTo>
                  <a:lnTo>
                    <a:pt x="71" y="902"/>
                  </a:lnTo>
                  <a:lnTo>
                    <a:pt x="76" y="907"/>
                  </a:lnTo>
                  <a:lnTo>
                    <a:pt x="88" y="915"/>
                  </a:lnTo>
                  <a:lnTo>
                    <a:pt x="101" y="921"/>
                  </a:lnTo>
                  <a:lnTo>
                    <a:pt x="114" y="926"/>
                  </a:lnTo>
                  <a:lnTo>
                    <a:pt x="126" y="930"/>
                  </a:lnTo>
                  <a:lnTo>
                    <a:pt x="135" y="931"/>
                  </a:lnTo>
                  <a:lnTo>
                    <a:pt x="135" y="931"/>
                  </a:lnTo>
                  <a:lnTo>
                    <a:pt x="142" y="931"/>
                  </a:lnTo>
                  <a:lnTo>
                    <a:pt x="142" y="931"/>
                  </a:lnTo>
                  <a:lnTo>
                    <a:pt x="166" y="931"/>
                  </a:lnTo>
                  <a:lnTo>
                    <a:pt x="166" y="931"/>
                  </a:lnTo>
                  <a:lnTo>
                    <a:pt x="190" y="930"/>
                  </a:lnTo>
                  <a:lnTo>
                    <a:pt x="190" y="930"/>
                  </a:lnTo>
                  <a:lnTo>
                    <a:pt x="201" y="930"/>
                  </a:lnTo>
                  <a:lnTo>
                    <a:pt x="201" y="930"/>
                  </a:lnTo>
                  <a:lnTo>
                    <a:pt x="227" y="931"/>
                  </a:lnTo>
                  <a:lnTo>
                    <a:pt x="227" y="931"/>
                  </a:lnTo>
                  <a:lnTo>
                    <a:pt x="253" y="933"/>
                  </a:lnTo>
                  <a:lnTo>
                    <a:pt x="280" y="933"/>
                  </a:lnTo>
                  <a:lnTo>
                    <a:pt x="280" y="933"/>
                  </a:lnTo>
                  <a:lnTo>
                    <a:pt x="285" y="934"/>
                  </a:lnTo>
                  <a:lnTo>
                    <a:pt x="290" y="935"/>
                  </a:lnTo>
                  <a:lnTo>
                    <a:pt x="293" y="937"/>
                  </a:lnTo>
                  <a:lnTo>
                    <a:pt x="296" y="940"/>
                  </a:lnTo>
                  <a:lnTo>
                    <a:pt x="300" y="943"/>
                  </a:lnTo>
                  <a:lnTo>
                    <a:pt x="301" y="947"/>
                  </a:lnTo>
                  <a:lnTo>
                    <a:pt x="302" y="951"/>
                  </a:lnTo>
                  <a:lnTo>
                    <a:pt x="302" y="955"/>
                  </a:lnTo>
                  <a:lnTo>
                    <a:pt x="302" y="955"/>
                  </a:lnTo>
                  <a:lnTo>
                    <a:pt x="302" y="960"/>
                  </a:lnTo>
                  <a:lnTo>
                    <a:pt x="301" y="964"/>
                  </a:lnTo>
                  <a:lnTo>
                    <a:pt x="300" y="968"/>
                  </a:lnTo>
                  <a:lnTo>
                    <a:pt x="296" y="971"/>
                  </a:lnTo>
                  <a:lnTo>
                    <a:pt x="293" y="974"/>
                  </a:lnTo>
                  <a:lnTo>
                    <a:pt x="290" y="976"/>
                  </a:lnTo>
                  <a:lnTo>
                    <a:pt x="285" y="978"/>
                  </a:lnTo>
                  <a:lnTo>
                    <a:pt x="280" y="978"/>
                  </a:lnTo>
                  <a:lnTo>
                    <a:pt x="280" y="9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6" name="图片 5" descr="D:\51PPT模板网\51pptmoban.com\图片001.jpg">
            <a:extLst>
              <a:ext uri="{FF2B5EF4-FFF2-40B4-BE49-F238E27FC236}">
                <a16:creationId xmlns:a16="http://schemas.microsoft.com/office/drawing/2014/main" id="{1A2B7C10-DCF3-8781-2F65-468FAC38D3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594" y="1085577"/>
            <a:ext cx="6344906" cy="54229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5345066-6F28-CB65-C2CE-E9BFDCCBC46D}"/>
              </a:ext>
            </a:extLst>
          </p:cNvPr>
          <p:cNvSpPr txBox="1"/>
          <p:nvPr/>
        </p:nvSpPr>
        <p:spPr>
          <a:xfrm>
            <a:off x="3867150" y="2203776"/>
            <a:ext cx="2533650" cy="2001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6CE3060-227C-397F-175B-D6D506E87808}"/>
              </a:ext>
            </a:extLst>
          </p:cNvPr>
          <p:cNvGrpSpPr/>
          <p:nvPr/>
        </p:nvGrpSpPr>
        <p:grpSpPr>
          <a:xfrm>
            <a:off x="7670561" y="1412654"/>
            <a:ext cx="2859096" cy="791122"/>
            <a:chOff x="-94764" y="1931934"/>
            <a:chExt cx="2859096" cy="7911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90FF893-F8C9-E558-C75E-A23FB077823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08328A4-1C06-2E04-872E-96BADC48078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EA4B43E-201C-0BDC-C22A-E18C2FFE515D}"/>
              </a:ext>
            </a:extLst>
          </p:cNvPr>
          <p:cNvGrpSpPr/>
          <p:nvPr/>
        </p:nvGrpSpPr>
        <p:grpSpPr>
          <a:xfrm>
            <a:off x="7670561" y="2413216"/>
            <a:ext cx="2859096" cy="791122"/>
            <a:chOff x="-94764" y="1931934"/>
            <a:chExt cx="2859096" cy="7911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D8B5D6E-9911-5DF6-3B6D-CE22888FF3A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7081FA7-5530-6135-B95E-098E1B850AA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83BC337-405F-8519-7AFE-7307D28610A8}"/>
              </a:ext>
            </a:extLst>
          </p:cNvPr>
          <p:cNvGrpSpPr/>
          <p:nvPr/>
        </p:nvGrpSpPr>
        <p:grpSpPr>
          <a:xfrm>
            <a:off x="7670561" y="3413778"/>
            <a:ext cx="2859096" cy="791122"/>
            <a:chOff x="-94764" y="1931934"/>
            <a:chExt cx="2859096" cy="7911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0928F99-0261-4B1F-945D-11A7CC90860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C1F1BF9-92E2-9ECC-08DC-5A9A2FB155A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245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0F41BCE-46C5-5CE5-1064-399700FD8FB8}"/>
              </a:ext>
            </a:extLst>
          </p:cNvPr>
          <p:cNvSpPr txBox="1"/>
          <p:nvPr/>
        </p:nvSpPr>
        <p:spPr>
          <a:xfrm>
            <a:off x="978594" y="349523"/>
            <a:ext cx="17931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班级情况介绍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9D9FED4-0DF2-E9DB-4263-7B2C4A66F91B}"/>
              </a:ext>
            </a:extLst>
          </p:cNvPr>
          <p:cNvGrpSpPr/>
          <p:nvPr/>
        </p:nvGrpSpPr>
        <p:grpSpPr>
          <a:xfrm>
            <a:off x="502025" y="339007"/>
            <a:ext cx="427284" cy="355472"/>
            <a:chOff x="2163763" y="4130675"/>
            <a:chExt cx="755651" cy="62865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7" name="Freeform 608">
              <a:extLst>
                <a:ext uri="{FF2B5EF4-FFF2-40B4-BE49-F238E27FC236}">
                  <a16:creationId xmlns:a16="http://schemas.microsoft.com/office/drawing/2014/main" id="{58C6833E-2C43-FFCF-51B8-F4F686E6EFF9}"/>
                </a:ext>
              </a:extLst>
            </p:cNvPr>
            <p:cNvSpPr/>
            <p:nvPr/>
          </p:nvSpPr>
          <p:spPr bwMode="auto">
            <a:xfrm>
              <a:off x="2178051" y="4143375"/>
              <a:ext cx="104775" cy="100013"/>
            </a:xfrm>
            <a:custGeom>
              <a:avLst/>
              <a:gdLst/>
              <a:ahLst/>
              <a:cxnLst>
                <a:cxn ang="0">
                  <a:pos x="192" y="1"/>
                </a:cxn>
                <a:cxn ang="0">
                  <a:pos x="192" y="1"/>
                </a:cxn>
                <a:cxn ang="0">
                  <a:pos x="180" y="11"/>
                </a:cxn>
                <a:cxn ang="0">
                  <a:pos x="167" y="21"/>
                </a:cxn>
                <a:cxn ang="0">
                  <a:pos x="144" y="43"/>
                </a:cxn>
                <a:cxn ang="0">
                  <a:pos x="123" y="66"/>
                </a:cxn>
                <a:cxn ang="0">
                  <a:pos x="110" y="77"/>
                </a:cxn>
                <a:cxn ang="0">
                  <a:pos x="99" y="87"/>
                </a:cxn>
                <a:cxn ang="0">
                  <a:pos x="99" y="87"/>
                </a:cxn>
                <a:cxn ang="0">
                  <a:pos x="73" y="110"/>
                </a:cxn>
                <a:cxn ang="0">
                  <a:pos x="48" y="133"/>
                </a:cxn>
                <a:cxn ang="0">
                  <a:pos x="1" y="181"/>
                </a:cxn>
                <a:cxn ang="0">
                  <a:pos x="1" y="181"/>
                </a:cxn>
                <a:cxn ang="0">
                  <a:pos x="0" y="184"/>
                </a:cxn>
                <a:cxn ang="0">
                  <a:pos x="0" y="187"/>
                </a:cxn>
                <a:cxn ang="0">
                  <a:pos x="2" y="189"/>
                </a:cxn>
                <a:cxn ang="0">
                  <a:pos x="5" y="190"/>
                </a:cxn>
                <a:cxn ang="0">
                  <a:pos x="9" y="190"/>
                </a:cxn>
                <a:cxn ang="0">
                  <a:pos x="9" y="190"/>
                </a:cxn>
                <a:cxn ang="0">
                  <a:pos x="12" y="189"/>
                </a:cxn>
                <a:cxn ang="0">
                  <a:pos x="13" y="188"/>
                </a:cxn>
                <a:cxn ang="0">
                  <a:pos x="14" y="185"/>
                </a:cxn>
                <a:cxn ang="0">
                  <a:pos x="13" y="183"/>
                </a:cxn>
                <a:cxn ang="0">
                  <a:pos x="13" y="183"/>
                </a:cxn>
                <a:cxn ang="0">
                  <a:pos x="56" y="141"/>
                </a:cxn>
                <a:cxn ang="0">
                  <a:pos x="99" y="100"/>
                </a:cxn>
                <a:cxn ang="0">
                  <a:pos x="99" y="100"/>
                </a:cxn>
                <a:cxn ang="0">
                  <a:pos x="123" y="77"/>
                </a:cxn>
                <a:cxn ang="0">
                  <a:pos x="147" y="53"/>
                </a:cxn>
                <a:cxn ang="0">
                  <a:pos x="171" y="30"/>
                </a:cxn>
                <a:cxn ang="0">
                  <a:pos x="184" y="19"/>
                </a:cxn>
                <a:cxn ang="0">
                  <a:pos x="197" y="9"/>
                </a:cxn>
                <a:cxn ang="0">
                  <a:pos x="197" y="9"/>
                </a:cxn>
                <a:cxn ang="0">
                  <a:pos x="198" y="7"/>
                </a:cxn>
                <a:cxn ang="0">
                  <a:pos x="199" y="6"/>
                </a:cxn>
                <a:cxn ang="0">
                  <a:pos x="198" y="2"/>
                </a:cxn>
                <a:cxn ang="0">
                  <a:pos x="197" y="1"/>
                </a:cxn>
                <a:cxn ang="0">
                  <a:pos x="195" y="0"/>
                </a:cxn>
                <a:cxn ang="0">
                  <a:pos x="194" y="0"/>
                </a:cxn>
                <a:cxn ang="0">
                  <a:pos x="192" y="1"/>
                </a:cxn>
                <a:cxn ang="0">
                  <a:pos x="192" y="1"/>
                </a:cxn>
              </a:cxnLst>
              <a:rect l="0" t="0" r="r" b="b"/>
              <a:pathLst>
                <a:path w="199" h="190">
                  <a:moveTo>
                    <a:pt x="192" y="1"/>
                  </a:moveTo>
                  <a:lnTo>
                    <a:pt x="192" y="1"/>
                  </a:lnTo>
                  <a:lnTo>
                    <a:pt x="180" y="11"/>
                  </a:lnTo>
                  <a:lnTo>
                    <a:pt x="167" y="21"/>
                  </a:lnTo>
                  <a:lnTo>
                    <a:pt x="144" y="43"/>
                  </a:lnTo>
                  <a:lnTo>
                    <a:pt x="123" y="66"/>
                  </a:lnTo>
                  <a:lnTo>
                    <a:pt x="110" y="77"/>
                  </a:lnTo>
                  <a:lnTo>
                    <a:pt x="99" y="87"/>
                  </a:lnTo>
                  <a:lnTo>
                    <a:pt x="99" y="87"/>
                  </a:lnTo>
                  <a:lnTo>
                    <a:pt x="73" y="110"/>
                  </a:lnTo>
                  <a:lnTo>
                    <a:pt x="48" y="133"/>
                  </a:lnTo>
                  <a:lnTo>
                    <a:pt x="1" y="181"/>
                  </a:lnTo>
                  <a:lnTo>
                    <a:pt x="1" y="181"/>
                  </a:lnTo>
                  <a:lnTo>
                    <a:pt x="0" y="184"/>
                  </a:lnTo>
                  <a:lnTo>
                    <a:pt x="0" y="187"/>
                  </a:lnTo>
                  <a:lnTo>
                    <a:pt x="2" y="189"/>
                  </a:lnTo>
                  <a:lnTo>
                    <a:pt x="5" y="190"/>
                  </a:lnTo>
                  <a:lnTo>
                    <a:pt x="9" y="190"/>
                  </a:lnTo>
                  <a:lnTo>
                    <a:pt x="9" y="190"/>
                  </a:lnTo>
                  <a:lnTo>
                    <a:pt x="12" y="189"/>
                  </a:lnTo>
                  <a:lnTo>
                    <a:pt x="13" y="188"/>
                  </a:lnTo>
                  <a:lnTo>
                    <a:pt x="14" y="185"/>
                  </a:lnTo>
                  <a:lnTo>
                    <a:pt x="13" y="183"/>
                  </a:lnTo>
                  <a:lnTo>
                    <a:pt x="13" y="183"/>
                  </a:lnTo>
                  <a:lnTo>
                    <a:pt x="56" y="141"/>
                  </a:lnTo>
                  <a:lnTo>
                    <a:pt x="99" y="100"/>
                  </a:lnTo>
                  <a:lnTo>
                    <a:pt x="99" y="100"/>
                  </a:lnTo>
                  <a:lnTo>
                    <a:pt x="123" y="77"/>
                  </a:lnTo>
                  <a:lnTo>
                    <a:pt x="147" y="53"/>
                  </a:lnTo>
                  <a:lnTo>
                    <a:pt x="171" y="30"/>
                  </a:lnTo>
                  <a:lnTo>
                    <a:pt x="184" y="19"/>
                  </a:lnTo>
                  <a:lnTo>
                    <a:pt x="197" y="9"/>
                  </a:lnTo>
                  <a:lnTo>
                    <a:pt x="197" y="9"/>
                  </a:lnTo>
                  <a:lnTo>
                    <a:pt x="198" y="7"/>
                  </a:lnTo>
                  <a:lnTo>
                    <a:pt x="199" y="6"/>
                  </a:lnTo>
                  <a:lnTo>
                    <a:pt x="198" y="2"/>
                  </a:lnTo>
                  <a:lnTo>
                    <a:pt x="197" y="1"/>
                  </a:lnTo>
                  <a:lnTo>
                    <a:pt x="195" y="0"/>
                  </a:lnTo>
                  <a:lnTo>
                    <a:pt x="194" y="0"/>
                  </a:lnTo>
                  <a:lnTo>
                    <a:pt x="192" y="1"/>
                  </a:lnTo>
                  <a:lnTo>
                    <a:pt x="19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609">
              <a:extLst>
                <a:ext uri="{FF2B5EF4-FFF2-40B4-BE49-F238E27FC236}">
                  <a16:creationId xmlns:a16="http://schemas.microsoft.com/office/drawing/2014/main" id="{4CEA8FA8-09BB-D493-E748-66BF50D2C785}"/>
                </a:ext>
              </a:extLst>
            </p:cNvPr>
            <p:cNvSpPr/>
            <p:nvPr/>
          </p:nvSpPr>
          <p:spPr bwMode="auto">
            <a:xfrm>
              <a:off x="2170113" y="4137025"/>
              <a:ext cx="147638" cy="149225"/>
            </a:xfrm>
            <a:custGeom>
              <a:avLst/>
              <a:gdLst/>
              <a:ahLst/>
              <a:cxnLst>
                <a:cxn ang="0">
                  <a:pos x="272" y="1"/>
                </a:cxn>
                <a:cxn ang="0">
                  <a:pos x="272" y="1"/>
                </a:cxn>
                <a:cxn ang="0">
                  <a:pos x="257" y="19"/>
                </a:cxn>
                <a:cxn ang="0">
                  <a:pos x="242" y="38"/>
                </a:cxn>
                <a:cxn ang="0">
                  <a:pos x="228" y="56"/>
                </a:cxn>
                <a:cxn ang="0">
                  <a:pos x="212" y="74"/>
                </a:cxn>
                <a:cxn ang="0">
                  <a:pos x="212" y="74"/>
                </a:cxn>
                <a:cxn ang="0">
                  <a:pos x="196" y="90"/>
                </a:cxn>
                <a:cxn ang="0">
                  <a:pos x="179" y="106"/>
                </a:cxn>
                <a:cxn ang="0">
                  <a:pos x="145" y="139"/>
                </a:cxn>
                <a:cxn ang="0">
                  <a:pos x="145" y="139"/>
                </a:cxn>
                <a:cxn ang="0">
                  <a:pos x="77" y="203"/>
                </a:cxn>
                <a:cxn ang="0">
                  <a:pos x="8" y="267"/>
                </a:cxn>
                <a:cxn ang="0">
                  <a:pos x="8" y="267"/>
                </a:cxn>
                <a:cxn ang="0">
                  <a:pos x="7" y="268"/>
                </a:cxn>
                <a:cxn ang="0">
                  <a:pos x="7" y="268"/>
                </a:cxn>
                <a:cxn ang="0">
                  <a:pos x="2" y="272"/>
                </a:cxn>
                <a:cxn ang="0">
                  <a:pos x="2" y="272"/>
                </a:cxn>
                <a:cxn ang="0">
                  <a:pos x="1" y="273"/>
                </a:cxn>
                <a:cxn ang="0">
                  <a:pos x="0" y="275"/>
                </a:cxn>
                <a:cxn ang="0">
                  <a:pos x="1" y="277"/>
                </a:cxn>
                <a:cxn ang="0">
                  <a:pos x="3" y="279"/>
                </a:cxn>
                <a:cxn ang="0">
                  <a:pos x="7" y="280"/>
                </a:cxn>
                <a:cxn ang="0">
                  <a:pos x="7" y="280"/>
                </a:cxn>
                <a:cxn ang="0">
                  <a:pos x="10" y="279"/>
                </a:cxn>
                <a:cxn ang="0">
                  <a:pos x="12" y="278"/>
                </a:cxn>
                <a:cxn ang="0">
                  <a:pos x="14" y="274"/>
                </a:cxn>
                <a:cxn ang="0">
                  <a:pos x="14" y="274"/>
                </a:cxn>
                <a:cxn ang="0">
                  <a:pos x="84" y="210"/>
                </a:cxn>
                <a:cxn ang="0">
                  <a:pos x="118" y="178"/>
                </a:cxn>
                <a:cxn ang="0">
                  <a:pos x="152" y="145"/>
                </a:cxn>
                <a:cxn ang="0">
                  <a:pos x="152" y="145"/>
                </a:cxn>
                <a:cxn ang="0">
                  <a:pos x="185" y="113"/>
                </a:cxn>
                <a:cxn ang="0">
                  <a:pos x="218" y="80"/>
                </a:cxn>
                <a:cxn ang="0">
                  <a:pos x="218" y="80"/>
                </a:cxn>
                <a:cxn ang="0">
                  <a:pos x="234" y="62"/>
                </a:cxn>
                <a:cxn ang="0">
                  <a:pos x="249" y="45"/>
                </a:cxn>
                <a:cxn ang="0">
                  <a:pos x="264" y="26"/>
                </a:cxn>
                <a:cxn ang="0">
                  <a:pos x="279" y="9"/>
                </a:cxn>
                <a:cxn ang="0">
                  <a:pos x="279" y="9"/>
                </a:cxn>
                <a:cxn ang="0">
                  <a:pos x="280" y="7"/>
                </a:cxn>
                <a:cxn ang="0">
                  <a:pos x="280" y="5"/>
                </a:cxn>
                <a:cxn ang="0">
                  <a:pos x="280" y="3"/>
                </a:cxn>
                <a:cxn ang="0">
                  <a:pos x="279" y="1"/>
                </a:cxn>
                <a:cxn ang="0">
                  <a:pos x="277" y="0"/>
                </a:cxn>
                <a:cxn ang="0">
                  <a:pos x="276" y="0"/>
                </a:cxn>
                <a:cxn ang="0">
                  <a:pos x="274" y="0"/>
                </a:cxn>
                <a:cxn ang="0">
                  <a:pos x="272" y="1"/>
                </a:cxn>
                <a:cxn ang="0">
                  <a:pos x="272" y="1"/>
                </a:cxn>
              </a:cxnLst>
              <a:rect l="0" t="0" r="r" b="b"/>
              <a:pathLst>
                <a:path w="280" h="280">
                  <a:moveTo>
                    <a:pt x="272" y="1"/>
                  </a:moveTo>
                  <a:lnTo>
                    <a:pt x="272" y="1"/>
                  </a:lnTo>
                  <a:lnTo>
                    <a:pt x="257" y="19"/>
                  </a:lnTo>
                  <a:lnTo>
                    <a:pt x="242" y="38"/>
                  </a:lnTo>
                  <a:lnTo>
                    <a:pt x="228" y="56"/>
                  </a:lnTo>
                  <a:lnTo>
                    <a:pt x="212" y="74"/>
                  </a:lnTo>
                  <a:lnTo>
                    <a:pt x="212" y="74"/>
                  </a:lnTo>
                  <a:lnTo>
                    <a:pt x="196" y="90"/>
                  </a:lnTo>
                  <a:lnTo>
                    <a:pt x="179" y="106"/>
                  </a:lnTo>
                  <a:lnTo>
                    <a:pt x="145" y="139"/>
                  </a:lnTo>
                  <a:lnTo>
                    <a:pt x="145" y="139"/>
                  </a:lnTo>
                  <a:lnTo>
                    <a:pt x="77" y="203"/>
                  </a:lnTo>
                  <a:lnTo>
                    <a:pt x="8" y="267"/>
                  </a:lnTo>
                  <a:lnTo>
                    <a:pt x="8" y="267"/>
                  </a:lnTo>
                  <a:lnTo>
                    <a:pt x="7" y="268"/>
                  </a:lnTo>
                  <a:lnTo>
                    <a:pt x="7" y="268"/>
                  </a:lnTo>
                  <a:lnTo>
                    <a:pt x="2" y="272"/>
                  </a:lnTo>
                  <a:lnTo>
                    <a:pt x="2" y="272"/>
                  </a:lnTo>
                  <a:lnTo>
                    <a:pt x="1" y="273"/>
                  </a:lnTo>
                  <a:lnTo>
                    <a:pt x="0" y="275"/>
                  </a:lnTo>
                  <a:lnTo>
                    <a:pt x="1" y="277"/>
                  </a:lnTo>
                  <a:lnTo>
                    <a:pt x="3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10" y="279"/>
                  </a:lnTo>
                  <a:lnTo>
                    <a:pt x="12" y="278"/>
                  </a:lnTo>
                  <a:lnTo>
                    <a:pt x="14" y="274"/>
                  </a:lnTo>
                  <a:lnTo>
                    <a:pt x="14" y="274"/>
                  </a:lnTo>
                  <a:lnTo>
                    <a:pt x="84" y="210"/>
                  </a:lnTo>
                  <a:lnTo>
                    <a:pt x="118" y="178"/>
                  </a:lnTo>
                  <a:lnTo>
                    <a:pt x="152" y="145"/>
                  </a:lnTo>
                  <a:lnTo>
                    <a:pt x="152" y="145"/>
                  </a:lnTo>
                  <a:lnTo>
                    <a:pt x="185" y="113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34" y="62"/>
                  </a:lnTo>
                  <a:lnTo>
                    <a:pt x="249" y="45"/>
                  </a:lnTo>
                  <a:lnTo>
                    <a:pt x="264" y="26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80" y="7"/>
                  </a:lnTo>
                  <a:lnTo>
                    <a:pt x="280" y="5"/>
                  </a:lnTo>
                  <a:lnTo>
                    <a:pt x="280" y="3"/>
                  </a:lnTo>
                  <a:lnTo>
                    <a:pt x="279" y="1"/>
                  </a:lnTo>
                  <a:lnTo>
                    <a:pt x="277" y="0"/>
                  </a:lnTo>
                  <a:lnTo>
                    <a:pt x="276" y="0"/>
                  </a:lnTo>
                  <a:lnTo>
                    <a:pt x="274" y="0"/>
                  </a:lnTo>
                  <a:lnTo>
                    <a:pt x="272" y="1"/>
                  </a:lnTo>
                  <a:lnTo>
                    <a:pt x="27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610">
              <a:extLst>
                <a:ext uri="{FF2B5EF4-FFF2-40B4-BE49-F238E27FC236}">
                  <a16:creationId xmlns:a16="http://schemas.microsoft.com/office/drawing/2014/main" id="{1782FA37-C316-AE3C-CE0C-5C64E91CDFA1}"/>
                </a:ext>
              </a:extLst>
            </p:cNvPr>
            <p:cNvSpPr/>
            <p:nvPr/>
          </p:nvSpPr>
          <p:spPr bwMode="auto">
            <a:xfrm>
              <a:off x="2198688" y="4140200"/>
              <a:ext cx="157163" cy="176213"/>
            </a:xfrm>
            <a:custGeom>
              <a:avLst/>
              <a:gdLst/>
              <a:ahLst/>
              <a:cxnLst>
                <a:cxn ang="0">
                  <a:pos x="290" y="1"/>
                </a:cxn>
                <a:cxn ang="0">
                  <a:pos x="290" y="1"/>
                </a:cxn>
                <a:cxn ang="0">
                  <a:pos x="199" y="101"/>
                </a:cxn>
                <a:cxn ang="0">
                  <a:pos x="154" y="149"/>
                </a:cxn>
                <a:cxn ang="0">
                  <a:pos x="107" y="199"/>
                </a:cxn>
                <a:cxn ang="0">
                  <a:pos x="107" y="199"/>
                </a:cxn>
                <a:cxn ang="0">
                  <a:pos x="88" y="220"/>
                </a:cxn>
                <a:cxn ang="0">
                  <a:pos x="69" y="240"/>
                </a:cxn>
                <a:cxn ang="0">
                  <a:pos x="51" y="262"/>
                </a:cxn>
                <a:cxn ang="0">
                  <a:pos x="31" y="284"/>
                </a:cxn>
                <a:cxn ang="0">
                  <a:pos x="31" y="284"/>
                </a:cxn>
                <a:cxn ang="0">
                  <a:pos x="13" y="302"/>
                </a:cxn>
                <a:cxn ang="0">
                  <a:pos x="5" y="314"/>
                </a:cxn>
                <a:cxn ang="0">
                  <a:pos x="2" y="319"/>
                </a:cxn>
                <a:cxn ang="0">
                  <a:pos x="0" y="325"/>
                </a:cxn>
                <a:cxn ang="0">
                  <a:pos x="0" y="325"/>
                </a:cxn>
                <a:cxn ang="0">
                  <a:pos x="0" y="327"/>
                </a:cxn>
                <a:cxn ang="0">
                  <a:pos x="1" y="329"/>
                </a:cxn>
                <a:cxn ang="0">
                  <a:pos x="1" y="329"/>
                </a:cxn>
                <a:cxn ang="0">
                  <a:pos x="1" y="330"/>
                </a:cxn>
                <a:cxn ang="0">
                  <a:pos x="1" y="330"/>
                </a:cxn>
                <a:cxn ang="0">
                  <a:pos x="3" y="331"/>
                </a:cxn>
                <a:cxn ang="0">
                  <a:pos x="5" y="331"/>
                </a:cxn>
                <a:cxn ang="0">
                  <a:pos x="6" y="330"/>
                </a:cxn>
                <a:cxn ang="0">
                  <a:pos x="8" y="329"/>
                </a:cxn>
                <a:cxn ang="0">
                  <a:pos x="9" y="328"/>
                </a:cxn>
                <a:cxn ang="0">
                  <a:pos x="9" y="326"/>
                </a:cxn>
                <a:cxn ang="0">
                  <a:pos x="9" y="325"/>
                </a:cxn>
                <a:cxn ang="0">
                  <a:pos x="8" y="323"/>
                </a:cxn>
                <a:cxn ang="0">
                  <a:pos x="8" y="323"/>
                </a:cxn>
                <a:cxn ang="0">
                  <a:pos x="9" y="323"/>
                </a:cxn>
                <a:cxn ang="0">
                  <a:pos x="11" y="322"/>
                </a:cxn>
                <a:cxn ang="0">
                  <a:pos x="18" y="316"/>
                </a:cxn>
                <a:cxn ang="0">
                  <a:pos x="27" y="302"/>
                </a:cxn>
                <a:cxn ang="0">
                  <a:pos x="27" y="302"/>
                </a:cxn>
                <a:cxn ang="0">
                  <a:pos x="47" y="281"/>
                </a:cxn>
                <a:cxn ang="0">
                  <a:pos x="47" y="281"/>
                </a:cxn>
                <a:cxn ang="0">
                  <a:pos x="65" y="258"/>
                </a:cxn>
                <a:cxn ang="0">
                  <a:pos x="85" y="236"/>
                </a:cxn>
                <a:cxn ang="0">
                  <a:pos x="126" y="193"/>
                </a:cxn>
                <a:cxn ang="0">
                  <a:pos x="126" y="193"/>
                </a:cxn>
                <a:cxn ang="0">
                  <a:pos x="169" y="147"/>
                </a:cxn>
                <a:cxn ang="0">
                  <a:pos x="213" y="101"/>
                </a:cxn>
                <a:cxn ang="0">
                  <a:pos x="298" y="7"/>
                </a:cxn>
                <a:cxn ang="0">
                  <a:pos x="298" y="7"/>
                </a:cxn>
                <a:cxn ang="0">
                  <a:pos x="299" y="6"/>
                </a:cxn>
                <a:cxn ang="0">
                  <a:pos x="299" y="4"/>
                </a:cxn>
                <a:cxn ang="0">
                  <a:pos x="298" y="2"/>
                </a:cxn>
                <a:cxn ang="0">
                  <a:pos x="297" y="1"/>
                </a:cxn>
                <a:cxn ang="0">
                  <a:pos x="295" y="0"/>
                </a:cxn>
                <a:cxn ang="0">
                  <a:pos x="293" y="0"/>
                </a:cxn>
                <a:cxn ang="0">
                  <a:pos x="292" y="0"/>
                </a:cxn>
                <a:cxn ang="0">
                  <a:pos x="290" y="1"/>
                </a:cxn>
                <a:cxn ang="0">
                  <a:pos x="290" y="1"/>
                </a:cxn>
              </a:cxnLst>
              <a:rect l="0" t="0" r="r" b="b"/>
              <a:pathLst>
                <a:path w="299" h="331">
                  <a:moveTo>
                    <a:pt x="290" y="1"/>
                  </a:moveTo>
                  <a:lnTo>
                    <a:pt x="290" y="1"/>
                  </a:lnTo>
                  <a:lnTo>
                    <a:pt x="199" y="101"/>
                  </a:lnTo>
                  <a:lnTo>
                    <a:pt x="154" y="149"/>
                  </a:lnTo>
                  <a:lnTo>
                    <a:pt x="107" y="199"/>
                  </a:lnTo>
                  <a:lnTo>
                    <a:pt x="107" y="199"/>
                  </a:lnTo>
                  <a:lnTo>
                    <a:pt x="88" y="220"/>
                  </a:lnTo>
                  <a:lnTo>
                    <a:pt x="69" y="240"/>
                  </a:lnTo>
                  <a:lnTo>
                    <a:pt x="51" y="262"/>
                  </a:lnTo>
                  <a:lnTo>
                    <a:pt x="31" y="284"/>
                  </a:lnTo>
                  <a:lnTo>
                    <a:pt x="31" y="284"/>
                  </a:lnTo>
                  <a:lnTo>
                    <a:pt x="13" y="302"/>
                  </a:lnTo>
                  <a:lnTo>
                    <a:pt x="5" y="314"/>
                  </a:lnTo>
                  <a:lnTo>
                    <a:pt x="2" y="319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7"/>
                  </a:lnTo>
                  <a:lnTo>
                    <a:pt x="1" y="329"/>
                  </a:lnTo>
                  <a:lnTo>
                    <a:pt x="1" y="329"/>
                  </a:lnTo>
                  <a:lnTo>
                    <a:pt x="1" y="330"/>
                  </a:lnTo>
                  <a:lnTo>
                    <a:pt x="1" y="330"/>
                  </a:lnTo>
                  <a:lnTo>
                    <a:pt x="3" y="331"/>
                  </a:lnTo>
                  <a:lnTo>
                    <a:pt x="5" y="331"/>
                  </a:lnTo>
                  <a:lnTo>
                    <a:pt x="6" y="330"/>
                  </a:lnTo>
                  <a:lnTo>
                    <a:pt x="8" y="329"/>
                  </a:lnTo>
                  <a:lnTo>
                    <a:pt x="9" y="328"/>
                  </a:lnTo>
                  <a:lnTo>
                    <a:pt x="9" y="326"/>
                  </a:lnTo>
                  <a:lnTo>
                    <a:pt x="9" y="325"/>
                  </a:lnTo>
                  <a:lnTo>
                    <a:pt x="8" y="323"/>
                  </a:lnTo>
                  <a:lnTo>
                    <a:pt x="8" y="323"/>
                  </a:lnTo>
                  <a:lnTo>
                    <a:pt x="9" y="323"/>
                  </a:lnTo>
                  <a:lnTo>
                    <a:pt x="11" y="322"/>
                  </a:lnTo>
                  <a:lnTo>
                    <a:pt x="18" y="316"/>
                  </a:lnTo>
                  <a:lnTo>
                    <a:pt x="27" y="302"/>
                  </a:lnTo>
                  <a:lnTo>
                    <a:pt x="27" y="302"/>
                  </a:lnTo>
                  <a:lnTo>
                    <a:pt x="47" y="281"/>
                  </a:lnTo>
                  <a:lnTo>
                    <a:pt x="47" y="281"/>
                  </a:lnTo>
                  <a:lnTo>
                    <a:pt x="65" y="258"/>
                  </a:lnTo>
                  <a:lnTo>
                    <a:pt x="85" y="236"/>
                  </a:lnTo>
                  <a:lnTo>
                    <a:pt x="126" y="193"/>
                  </a:lnTo>
                  <a:lnTo>
                    <a:pt x="126" y="193"/>
                  </a:lnTo>
                  <a:lnTo>
                    <a:pt x="169" y="147"/>
                  </a:lnTo>
                  <a:lnTo>
                    <a:pt x="213" y="101"/>
                  </a:lnTo>
                  <a:lnTo>
                    <a:pt x="298" y="7"/>
                  </a:lnTo>
                  <a:lnTo>
                    <a:pt x="298" y="7"/>
                  </a:lnTo>
                  <a:lnTo>
                    <a:pt x="299" y="6"/>
                  </a:lnTo>
                  <a:lnTo>
                    <a:pt x="299" y="4"/>
                  </a:lnTo>
                  <a:lnTo>
                    <a:pt x="298" y="2"/>
                  </a:lnTo>
                  <a:lnTo>
                    <a:pt x="297" y="1"/>
                  </a:lnTo>
                  <a:lnTo>
                    <a:pt x="295" y="0"/>
                  </a:lnTo>
                  <a:lnTo>
                    <a:pt x="293" y="0"/>
                  </a:lnTo>
                  <a:lnTo>
                    <a:pt x="292" y="0"/>
                  </a:lnTo>
                  <a:lnTo>
                    <a:pt x="290" y="1"/>
                  </a:lnTo>
                  <a:lnTo>
                    <a:pt x="29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611">
              <a:extLst>
                <a:ext uri="{FF2B5EF4-FFF2-40B4-BE49-F238E27FC236}">
                  <a16:creationId xmlns:a16="http://schemas.microsoft.com/office/drawing/2014/main" id="{13D76512-57BD-8785-27EA-EC58BEDC435F}"/>
                </a:ext>
              </a:extLst>
            </p:cNvPr>
            <p:cNvSpPr/>
            <p:nvPr/>
          </p:nvSpPr>
          <p:spPr bwMode="auto">
            <a:xfrm>
              <a:off x="2165351" y="4157663"/>
              <a:ext cx="220663" cy="220663"/>
            </a:xfrm>
            <a:custGeom>
              <a:avLst/>
              <a:gdLst/>
              <a:ahLst/>
              <a:cxnLst>
                <a:cxn ang="0">
                  <a:pos x="410" y="0"/>
                </a:cxn>
                <a:cxn ang="0">
                  <a:pos x="386" y="17"/>
                </a:cxn>
                <a:cxn ang="0">
                  <a:pos x="365" y="40"/>
                </a:cxn>
                <a:cxn ang="0">
                  <a:pos x="336" y="76"/>
                </a:cxn>
                <a:cxn ang="0">
                  <a:pos x="325" y="87"/>
                </a:cxn>
                <a:cxn ang="0">
                  <a:pos x="299" y="115"/>
                </a:cxn>
                <a:cxn ang="0">
                  <a:pos x="240" y="167"/>
                </a:cxn>
                <a:cxn ang="0">
                  <a:pos x="212" y="194"/>
                </a:cxn>
                <a:cxn ang="0">
                  <a:pos x="153" y="253"/>
                </a:cxn>
                <a:cxn ang="0">
                  <a:pos x="95" y="312"/>
                </a:cxn>
                <a:cxn ang="0">
                  <a:pos x="42" y="363"/>
                </a:cxn>
                <a:cxn ang="0">
                  <a:pos x="20" y="385"/>
                </a:cxn>
                <a:cxn ang="0">
                  <a:pos x="5" y="402"/>
                </a:cxn>
                <a:cxn ang="0">
                  <a:pos x="1" y="410"/>
                </a:cxn>
                <a:cxn ang="0">
                  <a:pos x="1" y="414"/>
                </a:cxn>
                <a:cxn ang="0">
                  <a:pos x="5" y="417"/>
                </a:cxn>
                <a:cxn ang="0">
                  <a:pos x="10" y="416"/>
                </a:cxn>
                <a:cxn ang="0">
                  <a:pos x="17" y="413"/>
                </a:cxn>
                <a:cxn ang="0">
                  <a:pos x="19" y="409"/>
                </a:cxn>
                <a:cxn ang="0">
                  <a:pos x="19" y="406"/>
                </a:cxn>
                <a:cxn ang="0">
                  <a:pos x="17" y="403"/>
                </a:cxn>
                <a:cxn ang="0">
                  <a:pos x="32" y="386"/>
                </a:cxn>
                <a:cxn ang="0">
                  <a:pos x="49" y="369"/>
                </a:cxn>
                <a:cxn ang="0">
                  <a:pos x="101" y="318"/>
                </a:cxn>
                <a:cxn ang="0">
                  <a:pos x="185" y="235"/>
                </a:cxn>
                <a:cxn ang="0">
                  <a:pos x="212" y="206"/>
                </a:cxn>
                <a:cxn ang="0">
                  <a:pos x="239" y="180"/>
                </a:cxn>
                <a:cxn ang="0">
                  <a:pos x="293" y="131"/>
                </a:cxn>
                <a:cxn ang="0">
                  <a:pos x="321" y="106"/>
                </a:cxn>
                <a:cxn ang="0">
                  <a:pos x="368" y="54"/>
                </a:cxn>
                <a:cxn ang="0">
                  <a:pos x="378" y="41"/>
                </a:cxn>
                <a:cxn ang="0">
                  <a:pos x="395" y="22"/>
                </a:cxn>
                <a:cxn ang="0">
                  <a:pos x="408" y="12"/>
                </a:cxn>
                <a:cxn ang="0">
                  <a:pos x="415" y="8"/>
                </a:cxn>
                <a:cxn ang="0">
                  <a:pos x="417" y="6"/>
                </a:cxn>
                <a:cxn ang="0">
                  <a:pos x="416" y="2"/>
                </a:cxn>
                <a:cxn ang="0">
                  <a:pos x="412" y="0"/>
                </a:cxn>
                <a:cxn ang="0">
                  <a:pos x="410" y="0"/>
                </a:cxn>
              </a:cxnLst>
              <a:rect l="0" t="0" r="r" b="b"/>
              <a:pathLst>
                <a:path w="417" h="417">
                  <a:moveTo>
                    <a:pt x="410" y="0"/>
                  </a:moveTo>
                  <a:lnTo>
                    <a:pt x="410" y="0"/>
                  </a:lnTo>
                  <a:lnTo>
                    <a:pt x="398" y="8"/>
                  </a:lnTo>
                  <a:lnTo>
                    <a:pt x="386" y="17"/>
                  </a:lnTo>
                  <a:lnTo>
                    <a:pt x="375" y="27"/>
                  </a:lnTo>
                  <a:lnTo>
                    <a:pt x="365" y="40"/>
                  </a:lnTo>
                  <a:lnTo>
                    <a:pt x="345" y="65"/>
                  </a:lnTo>
                  <a:lnTo>
                    <a:pt x="336" y="76"/>
                  </a:lnTo>
                  <a:lnTo>
                    <a:pt x="325" y="87"/>
                  </a:lnTo>
                  <a:lnTo>
                    <a:pt x="325" y="87"/>
                  </a:lnTo>
                  <a:lnTo>
                    <a:pt x="312" y="102"/>
                  </a:lnTo>
                  <a:lnTo>
                    <a:pt x="299" y="115"/>
                  </a:lnTo>
                  <a:lnTo>
                    <a:pt x="270" y="141"/>
                  </a:lnTo>
                  <a:lnTo>
                    <a:pt x="240" y="167"/>
                  </a:lnTo>
                  <a:lnTo>
                    <a:pt x="212" y="194"/>
                  </a:lnTo>
                  <a:lnTo>
                    <a:pt x="212" y="194"/>
                  </a:lnTo>
                  <a:lnTo>
                    <a:pt x="182" y="223"/>
                  </a:lnTo>
                  <a:lnTo>
                    <a:pt x="153" y="253"/>
                  </a:lnTo>
                  <a:lnTo>
                    <a:pt x="124" y="282"/>
                  </a:lnTo>
                  <a:lnTo>
                    <a:pt x="95" y="312"/>
                  </a:lnTo>
                  <a:lnTo>
                    <a:pt x="95" y="312"/>
                  </a:lnTo>
                  <a:lnTo>
                    <a:pt x="42" y="363"/>
                  </a:lnTo>
                  <a:lnTo>
                    <a:pt x="42" y="363"/>
                  </a:lnTo>
                  <a:lnTo>
                    <a:pt x="20" y="385"/>
                  </a:lnTo>
                  <a:lnTo>
                    <a:pt x="9" y="396"/>
                  </a:lnTo>
                  <a:lnTo>
                    <a:pt x="5" y="402"/>
                  </a:lnTo>
                  <a:lnTo>
                    <a:pt x="1" y="410"/>
                  </a:lnTo>
                  <a:lnTo>
                    <a:pt x="1" y="410"/>
                  </a:lnTo>
                  <a:lnTo>
                    <a:pt x="0" y="412"/>
                  </a:lnTo>
                  <a:lnTo>
                    <a:pt x="1" y="414"/>
                  </a:lnTo>
                  <a:lnTo>
                    <a:pt x="2" y="416"/>
                  </a:lnTo>
                  <a:lnTo>
                    <a:pt x="5" y="417"/>
                  </a:lnTo>
                  <a:lnTo>
                    <a:pt x="5" y="417"/>
                  </a:lnTo>
                  <a:lnTo>
                    <a:pt x="10" y="416"/>
                  </a:lnTo>
                  <a:lnTo>
                    <a:pt x="14" y="415"/>
                  </a:lnTo>
                  <a:lnTo>
                    <a:pt x="17" y="413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20" y="407"/>
                  </a:lnTo>
                  <a:lnTo>
                    <a:pt x="19" y="406"/>
                  </a:lnTo>
                  <a:lnTo>
                    <a:pt x="17" y="403"/>
                  </a:lnTo>
                  <a:lnTo>
                    <a:pt x="17" y="403"/>
                  </a:lnTo>
                  <a:lnTo>
                    <a:pt x="24" y="394"/>
                  </a:lnTo>
                  <a:lnTo>
                    <a:pt x="32" y="386"/>
                  </a:lnTo>
                  <a:lnTo>
                    <a:pt x="49" y="369"/>
                  </a:lnTo>
                  <a:lnTo>
                    <a:pt x="49" y="369"/>
                  </a:lnTo>
                  <a:lnTo>
                    <a:pt x="101" y="318"/>
                  </a:lnTo>
                  <a:lnTo>
                    <a:pt x="101" y="318"/>
                  </a:lnTo>
                  <a:lnTo>
                    <a:pt x="158" y="263"/>
                  </a:lnTo>
                  <a:lnTo>
                    <a:pt x="185" y="235"/>
                  </a:lnTo>
                  <a:lnTo>
                    <a:pt x="212" y="206"/>
                  </a:lnTo>
                  <a:lnTo>
                    <a:pt x="212" y="206"/>
                  </a:lnTo>
                  <a:lnTo>
                    <a:pt x="225" y="193"/>
                  </a:lnTo>
                  <a:lnTo>
                    <a:pt x="239" y="180"/>
                  </a:lnTo>
                  <a:lnTo>
                    <a:pt x="266" y="156"/>
                  </a:lnTo>
                  <a:lnTo>
                    <a:pt x="293" y="131"/>
                  </a:lnTo>
                  <a:lnTo>
                    <a:pt x="321" y="106"/>
                  </a:lnTo>
                  <a:lnTo>
                    <a:pt x="321" y="106"/>
                  </a:lnTo>
                  <a:lnTo>
                    <a:pt x="345" y="80"/>
                  </a:lnTo>
                  <a:lnTo>
                    <a:pt x="368" y="54"/>
                  </a:lnTo>
                  <a:lnTo>
                    <a:pt x="368" y="54"/>
                  </a:lnTo>
                  <a:lnTo>
                    <a:pt x="378" y="41"/>
                  </a:lnTo>
                  <a:lnTo>
                    <a:pt x="388" y="29"/>
                  </a:lnTo>
                  <a:lnTo>
                    <a:pt x="395" y="22"/>
                  </a:lnTo>
                  <a:lnTo>
                    <a:pt x="401" y="17"/>
                  </a:lnTo>
                  <a:lnTo>
                    <a:pt x="408" y="12"/>
                  </a:lnTo>
                  <a:lnTo>
                    <a:pt x="415" y="8"/>
                  </a:lnTo>
                  <a:lnTo>
                    <a:pt x="415" y="8"/>
                  </a:lnTo>
                  <a:lnTo>
                    <a:pt x="416" y="7"/>
                  </a:lnTo>
                  <a:lnTo>
                    <a:pt x="417" y="6"/>
                  </a:lnTo>
                  <a:lnTo>
                    <a:pt x="417" y="4"/>
                  </a:lnTo>
                  <a:lnTo>
                    <a:pt x="416" y="2"/>
                  </a:lnTo>
                  <a:lnTo>
                    <a:pt x="414" y="0"/>
                  </a:lnTo>
                  <a:lnTo>
                    <a:pt x="412" y="0"/>
                  </a:lnTo>
                  <a:lnTo>
                    <a:pt x="410" y="0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612">
              <a:extLst>
                <a:ext uri="{FF2B5EF4-FFF2-40B4-BE49-F238E27FC236}">
                  <a16:creationId xmlns:a16="http://schemas.microsoft.com/office/drawing/2014/main" id="{4FEFF2A7-E64C-B853-1ED5-4FEA10618341}"/>
                </a:ext>
              </a:extLst>
            </p:cNvPr>
            <p:cNvSpPr/>
            <p:nvPr/>
          </p:nvSpPr>
          <p:spPr bwMode="auto">
            <a:xfrm>
              <a:off x="2181226" y="4264025"/>
              <a:ext cx="142875" cy="131763"/>
            </a:xfrm>
            <a:custGeom>
              <a:avLst/>
              <a:gdLst/>
              <a:ahLst/>
              <a:cxnLst>
                <a:cxn ang="0">
                  <a:pos x="262" y="0"/>
                </a:cxn>
                <a:cxn ang="0">
                  <a:pos x="262" y="0"/>
                </a:cxn>
                <a:cxn ang="0">
                  <a:pos x="255" y="5"/>
                </a:cxn>
                <a:cxn ang="0">
                  <a:pos x="248" y="10"/>
                </a:cxn>
                <a:cxn ang="0">
                  <a:pos x="234" y="23"/>
                </a:cxn>
                <a:cxn ang="0">
                  <a:pos x="210" y="49"/>
                </a:cxn>
                <a:cxn ang="0">
                  <a:pos x="210" y="49"/>
                </a:cxn>
                <a:cxn ang="0">
                  <a:pos x="193" y="65"/>
                </a:cxn>
                <a:cxn ang="0">
                  <a:pos x="178" y="83"/>
                </a:cxn>
                <a:cxn ang="0">
                  <a:pos x="162" y="99"/>
                </a:cxn>
                <a:cxn ang="0">
                  <a:pos x="147" y="116"/>
                </a:cxn>
                <a:cxn ang="0">
                  <a:pos x="147" y="116"/>
                </a:cxn>
                <a:cxn ang="0">
                  <a:pos x="112" y="150"/>
                </a:cxn>
                <a:cxn ang="0">
                  <a:pos x="76" y="182"/>
                </a:cxn>
                <a:cxn ang="0">
                  <a:pos x="39" y="212"/>
                </a:cxn>
                <a:cxn ang="0">
                  <a:pos x="2" y="242"/>
                </a:cxn>
                <a:cxn ang="0">
                  <a:pos x="2" y="242"/>
                </a:cxn>
                <a:cxn ang="0">
                  <a:pos x="1" y="244"/>
                </a:cxn>
                <a:cxn ang="0">
                  <a:pos x="0" y="245"/>
                </a:cxn>
                <a:cxn ang="0">
                  <a:pos x="1" y="249"/>
                </a:cxn>
                <a:cxn ang="0">
                  <a:pos x="2" y="250"/>
                </a:cxn>
                <a:cxn ang="0">
                  <a:pos x="3" y="251"/>
                </a:cxn>
                <a:cxn ang="0">
                  <a:pos x="5" y="251"/>
                </a:cxn>
                <a:cxn ang="0">
                  <a:pos x="7" y="250"/>
                </a:cxn>
                <a:cxn ang="0">
                  <a:pos x="7" y="250"/>
                </a:cxn>
                <a:cxn ang="0">
                  <a:pos x="11" y="248"/>
                </a:cxn>
                <a:cxn ang="0">
                  <a:pos x="17" y="246"/>
                </a:cxn>
                <a:cxn ang="0">
                  <a:pos x="21" y="244"/>
                </a:cxn>
                <a:cxn ang="0">
                  <a:pos x="26" y="241"/>
                </a:cxn>
                <a:cxn ang="0">
                  <a:pos x="26" y="241"/>
                </a:cxn>
                <a:cxn ang="0">
                  <a:pos x="27" y="240"/>
                </a:cxn>
                <a:cxn ang="0">
                  <a:pos x="28" y="238"/>
                </a:cxn>
                <a:cxn ang="0">
                  <a:pos x="28" y="235"/>
                </a:cxn>
                <a:cxn ang="0">
                  <a:pos x="27" y="234"/>
                </a:cxn>
                <a:cxn ang="0">
                  <a:pos x="27" y="234"/>
                </a:cxn>
                <a:cxn ang="0">
                  <a:pos x="57" y="211"/>
                </a:cxn>
                <a:cxn ang="0">
                  <a:pos x="86" y="186"/>
                </a:cxn>
                <a:cxn ang="0">
                  <a:pos x="114" y="161"/>
                </a:cxn>
                <a:cxn ang="0">
                  <a:pos x="142" y="135"/>
                </a:cxn>
                <a:cxn ang="0">
                  <a:pos x="142" y="135"/>
                </a:cxn>
                <a:cxn ang="0">
                  <a:pos x="174" y="101"/>
                </a:cxn>
                <a:cxn ang="0">
                  <a:pos x="206" y="67"/>
                </a:cxn>
                <a:cxn ang="0">
                  <a:pos x="206" y="67"/>
                </a:cxn>
                <a:cxn ang="0">
                  <a:pos x="220" y="51"/>
                </a:cxn>
                <a:cxn ang="0">
                  <a:pos x="234" y="35"/>
                </a:cxn>
                <a:cxn ang="0">
                  <a:pos x="250" y="21"/>
                </a:cxn>
                <a:cxn ang="0">
                  <a:pos x="258" y="14"/>
                </a:cxn>
                <a:cxn ang="0">
                  <a:pos x="268" y="8"/>
                </a:cxn>
                <a:cxn ang="0">
                  <a:pos x="268" y="8"/>
                </a:cxn>
                <a:cxn ang="0">
                  <a:pos x="270" y="7"/>
                </a:cxn>
                <a:cxn ang="0">
                  <a:pos x="270" y="5"/>
                </a:cxn>
                <a:cxn ang="0">
                  <a:pos x="270" y="4"/>
                </a:cxn>
                <a:cxn ang="0">
                  <a:pos x="270" y="2"/>
                </a:cxn>
                <a:cxn ang="0">
                  <a:pos x="268" y="1"/>
                </a:cxn>
                <a:cxn ang="0">
                  <a:pos x="267" y="0"/>
                </a:cxn>
                <a:cxn ang="0">
                  <a:pos x="264" y="0"/>
                </a:cxn>
                <a:cxn ang="0">
                  <a:pos x="262" y="0"/>
                </a:cxn>
                <a:cxn ang="0">
                  <a:pos x="262" y="0"/>
                </a:cxn>
              </a:cxnLst>
              <a:rect l="0" t="0" r="r" b="b"/>
              <a:pathLst>
                <a:path w="270" h="251">
                  <a:moveTo>
                    <a:pt x="262" y="0"/>
                  </a:moveTo>
                  <a:lnTo>
                    <a:pt x="262" y="0"/>
                  </a:lnTo>
                  <a:lnTo>
                    <a:pt x="255" y="5"/>
                  </a:lnTo>
                  <a:lnTo>
                    <a:pt x="248" y="10"/>
                  </a:lnTo>
                  <a:lnTo>
                    <a:pt x="234" y="23"/>
                  </a:lnTo>
                  <a:lnTo>
                    <a:pt x="210" y="49"/>
                  </a:lnTo>
                  <a:lnTo>
                    <a:pt x="210" y="49"/>
                  </a:lnTo>
                  <a:lnTo>
                    <a:pt x="193" y="65"/>
                  </a:lnTo>
                  <a:lnTo>
                    <a:pt x="178" y="83"/>
                  </a:lnTo>
                  <a:lnTo>
                    <a:pt x="162" y="99"/>
                  </a:lnTo>
                  <a:lnTo>
                    <a:pt x="147" y="116"/>
                  </a:lnTo>
                  <a:lnTo>
                    <a:pt x="147" y="116"/>
                  </a:lnTo>
                  <a:lnTo>
                    <a:pt x="112" y="150"/>
                  </a:lnTo>
                  <a:lnTo>
                    <a:pt x="76" y="182"/>
                  </a:lnTo>
                  <a:lnTo>
                    <a:pt x="39" y="21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1" y="244"/>
                  </a:lnTo>
                  <a:lnTo>
                    <a:pt x="0" y="245"/>
                  </a:lnTo>
                  <a:lnTo>
                    <a:pt x="1" y="249"/>
                  </a:lnTo>
                  <a:lnTo>
                    <a:pt x="2" y="250"/>
                  </a:lnTo>
                  <a:lnTo>
                    <a:pt x="3" y="251"/>
                  </a:lnTo>
                  <a:lnTo>
                    <a:pt x="5" y="251"/>
                  </a:lnTo>
                  <a:lnTo>
                    <a:pt x="7" y="250"/>
                  </a:lnTo>
                  <a:lnTo>
                    <a:pt x="7" y="250"/>
                  </a:lnTo>
                  <a:lnTo>
                    <a:pt x="11" y="248"/>
                  </a:lnTo>
                  <a:lnTo>
                    <a:pt x="17" y="246"/>
                  </a:lnTo>
                  <a:lnTo>
                    <a:pt x="21" y="244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7" y="240"/>
                  </a:lnTo>
                  <a:lnTo>
                    <a:pt x="28" y="238"/>
                  </a:lnTo>
                  <a:lnTo>
                    <a:pt x="28" y="235"/>
                  </a:lnTo>
                  <a:lnTo>
                    <a:pt x="27" y="234"/>
                  </a:lnTo>
                  <a:lnTo>
                    <a:pt x="27" y="234"/>
                  </a:lnTo>
                  <a:lnTo>
                    <a:pt x="57" y="211"/>
                  </a:lnTo>
                  <a:lnTo>
                    <a:pt x="86" y="186"/>
                  </a:lnTo>
                  <a:lnTo>
                    <a:pt x="114" y="161"/>
                  </a:lnTo>
                  <a:lnTo>
                    <a:pt x="142" y="135"/>
                  </a:lnTo>
                  <a:lnTo>
                    <a:pt x="142" y="135"/>
                  </a:lnTo>
                  <a:lnTo>
                    <a:pt x="174" y="101"/>
                  </a:lnTo>
                  <a:lnTo>
                    <a:pt x="206" y="67"/>
                  </a:lnTo>
                  <a:lnTo>
                    <a:pt x="206" y="67"/>
                  </a:lnTo>
                  <a:lnTo>
                    <a:pt x="220" y="51"/>
                  </a:lnTo>
                  <a:lnTo>
                    <a:pt x="234" y="35"/>
                  </a:lnTo>
                  <a:lnTo>
                    <a:pt x="250" y="21"/>
                  </a:lnTo>
                  <a:lnTo>
                    <a:pt x="258" y="14"/>
                  </a:lnTo>
                  <a:lnTo>
                    <a:pt x="268" y="8"/>
                  </a:lnTo>
                  <a:lnTo>
                    <a:pt x="268" y="8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0" y="4"/>
                  </a:lnTo>
                  <a:lnTo>
                    <a:pt x="270" y="2"/>
                  </a:lnTo>
                  <a:lnTo>
                    <a:pt x="268" y="1"/>
                  </a:lnTo>
                  <a:lnTo>
                    <a:pt x="267" y="0"/>
                  </a:lnTo>
                  <a:lnTo>
                    <a:pt x="264" y="0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613">
              <a:extLst>
                <a:ext uri="{FF2B5EF4-FFF2-40B4-BE49-F238E27FC236}">
                  <a16:creationId xmlns:a16="http://schemas.microsoft.com/office/drawing/2014/main" id="{F5692076-10EB-DCC3-A050-9878B61A62BB}"/>
                </a:ext>
              </a:extLst>
            </p:cNvPr>
            <p:cNvSpPr/>
            <p:nvPr/>
          </p:nvSpPr>
          <p:spPr bwMode="auto">
            <a:xfrm>
              <a:off x="2182813" y="4306888"/>
              <a:ext cx="133350" cy="123825"/>
            </a:xfrm>
            <a:custGeom>
              <a:avLst/>
              <a:gdLst/>
              <a:ahLst/>
              <a:cxnLst>
                <a:cxn ang="0">
                  <a:pos x="244" y="1"/>
                </a:cxn>
                <a:cxn ang="0">
                  <a:pos x="244" y="1"/>
                </a:cxn>
                <a:cxn ang="0">
                  <a:pos x="227" y="18"/>
                </a:cxn>
                <a:cxn ang="0">
                  <a:pos x="211" y="36"/>
                </a:cxn>
                <a:cxn ang="0">
                  <a:pos x="179" y="73"/>
                </a:cxn>
                <a:cxn ang="0">
                  <a:pos x="162" y="90"/>
                </a:cxn>
                <a:cxn ang="0">
                  <a:pos x="146" y="108"/>
                </a:cxn>
                <a:cxn ang="0">
                  <a:pos x="128" y="125"/>
                </a:cxn>
                <a:cxn ang="0">
                  <a:pos x="110" y="141"/>
                </a:cxn>
                <a:cxn ang="0">
                  <a:pos x="110" y="141"/>
                </a:cxn>
                <a:cxn ang="0">
                  <a:pos x="71" y="172"/>
                </a:cxn>
                <a:cxn ang="0">
                  <a:pos x="52" y="188"/>
                </a:cxn>
                <a:cxn ang="0">
                  <a:pos x="31" y="202"/>
                </a:cxn>
                <a:cxn ang="0">
                  <a:pos x="31" y="202"/>
                </a:cxn>
                <a:cxn ang="0">
                  <a:pos x="23" y="208"/>
                </a:cxn>
                <a:cxn ang="0">
                  <a:pos x="14" y="213"/>
                </a:cxn>
                <a:cxn ang="0">
                  <a:pos x="9" y="217"/>
                </a:cxn>
                <a:cxn ang="0">
                  <a:pos x="5" y="222"/>
                </a:cxn>
                <a:cxn ang="0">
                  <a:pos x="2" y="226"/>
                </a:cxn>
                <a:cxn ang="0">
                  <a:pos x="0" y="230"/>
                </a:cxn>
                <a:cxn ang="0">
                  <a:pos x="0" y="230"/>
                </a:cxn>
                <a:cxn ang="0">
                  <a:pos x="0" y="232"/>
                </a:cxn>
                <a:cxn ang="0">
                  <a:pos x="1" y="234"/>
                </a:cxn>
                <a:cxn ang="0">
                  <a:pos x="2" y="235"/>
                </a:cxn>
                <a:cxn ang="0">
                  <a:pos x="4" y="236"/>
                </a:cxn>
                <a:cxn ang="0">
                  <a:pos x="5" y="236"/>
                </a:cxn>
                <a:cxn ang="0">
                  <a:pos x="7" y="236"/>
                </a:cxn>
                <a:cxn ang="0">
                  <a:pos x="8" y="234"/>
                </a:cxn>
                <a:cxn ang="0">
                  <a:pos x="9" y="233"/>
                </a:cxn>
                <a:cxn ang="0">
                  <a:pos x="9" y="233"/>
                </a:cxn>
                <a:cxn ang="0">
                  <a:pos x="12" y="228"/>
                </a:cxn>
                <a:cxn ang="0">
                  <a:pos x="16" y="224"/>
                </a:cxn>
                <a:cxn ang="0">
                  <a:pos x="21" y="220"/>
                </a:cxn>
                <a:cxn ang="0">
                  <a:pos x="26" y="215"/>
                </a:cxn>
                <a:cxn ang="0">
                  <a:pos x="38" y="207"/>
                </a:cxn>
                <a:cxn ang="0">
                  <a:pos x="49" y="201"/>
                </a:cxn>
                <a:cxn ang="0">
                  <a:pos x="49" y="201"/>
                </a:cxn>
                <a:cxn ang="0">
                  <a:pos x="67" y="185"/>
                </a:cxn>
                <a:cxn ang="0">
                  <a:pos x="86" y="171"/>
                </a:cxn>
                <a:cxn ang="0">
                  <a:pos x="104" y="158"/>
                </a:cxn>
                <a:cxn ang="0">
                  <a:pos x="123" y="142"/>
                </a:cxn>
                <a:cxn ang="0">
                  <a:pos x="123" y="142"/>
                </a:cxn>
                <a:cxn ang="0">
                  <a:pos x="141" y="127"/>
                </a:cxn>
                <a:cxn ang="0">
                  <a:pos x="156" y="109"/>
                </a:cxn>
                <a:cxn ang="0">
                  <a:pos x="187" y="74"/>
                </a:cxn>
                <a:cxn ang="0">
                  <a:pos x="187" y="74"/>
                </a:cxn>
                <a:cxn ang="0">
                  <a:pos x="218" y="40"/>
                </a:cxn>
                <a:cxn ang="0">
                  <a:pos x="250" y="7"/>
                </a:cxn>
                <a:cxn ang="0">
                  <a:pos x="250" y="7"/>
                </a:cxn>
                <a:cxn ang="0">
                  <a:pos x="251" y="6"/>
                </a:cxn>
                <a:cxn ang="0">
                  <a:pos x="252" y="4"/>
                </a:cxn>
                <a:cxn ang="0">
                  <a:pos x="251" y="2"/>
                </a:cxn>
                <a:cxn ang="0">
                  <a:pos x="250" y="1"/>
                </a:cxn>
                <a:cxn ang="0">
                  <a:pos x="249" y="0"/>
                </a:cxn>
                <a:cxn ang="0">
                  <a:pos x="247" y="0"/>
                </a:cxn>
                <a:cxn ang="0">
                  <a:pos x="245" y="0"/>
                </a:cxn>
                <a:cxn ang="0">
                  <a:pos x="244" y="1"/>
                </a:cxn>
                <a:cxn ang="0">
                  <a:pos x="244" y="1"/>
                </a:cxn>
              </a:cxnLst>
              <a:rect l="0" t="0" r="r" b="b"/>
              <a:pathLst>
                <a:path w="252" h="236">
                  <a:moveTo>
                    <a:pt x="244" y="1"/>
                  </a:moveTo>
                  <a:lnTo>
                    <a:pt x="244" y="1"/>
                  </a:lnTo>
                  <a:lnTo>
                    <a:pt x="227" y="18"/>
                  </a:lnTo>
                  <a:lnTo>
                    <a:pt x="211" y="36"/>
                  </a:lnTo>
                  <a:lnTo>
                    <a:pt x="179" y="73"/>
                  </a:lnTo>
                  <a:lnTo>
                    <a:pt x="162" y="90"/>
                  </a:lnTo>
                  <a:lnTo>
                    <a:pt x="146" y="108"/>
                  </a:lnTo>
                  <a:lnTo>
                    <a:pt x="128" y="125"/>
                  </a:lnTo>
                  <a:lnTo>
                    <a:pt x="110" y="141"/>
                  </a:lnTo>
                  <a:lnTo>
                    <a:pt x="110" y="141"/>
                  </a:lnTo>
                  <a:lnTo>
                    <a:pt x="71" y="172"/>
                  </a:lnTo>
                  <a:lnTo>
                    <a:pt x="52" y="188"/>
                  </a:lnTo>
                  <a:lnTo>
                    <a:pt x="31" y="202"/>
                  </a:lnTo>
                  <a:lnTo>
                    <a:pt x="31" y="202"/>
                  </a:lnTo>
                  <a:lnTo>
                    <a:pt x="23" y="208"/>
                  </a:lnTo>
                  <a:lnTo>
                    <a:pt x="14" y="213"/>
                  </a:lnTo>
                  <a:lnTo>
                    <a:pt x="9" y="217"/>
                  </a:lnTo>
                  <a:lnTo>
                    <a:pt x="5" y="222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0" y="230"/>
                  </a:lnTo>
                  <a:lnTo>
                    <a:pt x="0" y="232"/>
                  </a:lnTo>
                  <a:lnTo>
                    <a:pt x="1" y="234"/>
                  </a:lnTo>
                  <a:lnTo>
                    <a:pt x="2" y="235"/>
                  </a:lnTo>
                  <a:lnTo>
                    <a:pt x="4" y="236"/>
                  </a:lnTo>
                  <a:lnTo>
                    <a:pt x="5" y="236"/>
                  </a:lnTo>
                  <a:lnTo>
                    <a:pt x="7" y="236"/>
                  </a:lnTo>
                  <a:lnTo>
                    <a:pt x="8" y="234"/>
                  </a:lnTo>
                  <a:lnTo>
                    <a:pt x="9" y="233"/>
                  </a:lnTo>
                  <a:lnTo>
                    <a:pt x="9" y="233"/>
                  </a:lnTo>
                  <a:lnTo>
                    <a:pt x="12" y="228"/>
                  </a:lnTo>
                  <a:lnTo>
                    <a:pt x="16" y="224"/>
                  </a:lnTo>
                  <a:lnTo>
                    <a:pt x="21" y="220"/>
                  </a:lnTo>
                  <a:lnTo>
                    <a:pt x="26" y="215"/>
                  </a:lnTo>
                  <a:lnTo>
                    <a:pt x="38" y="207"/>
                  </a:lnTo>
                  <a:lnTo>
                    <a:pt x="49" y="201"/>
                  </a:lnTo>
                  <a:lnTo>
                    <a:pt x="49" y="201"/>
                  </a:lnTo>
                  <a:lnTo>
                    <a:pt x="67" y="185"/>
                  </a:lnTo>
                  <a:lnTo>
                    <a:pt x="86" y="171"/>
                  </a:lnTo>
                  <a:lnTo>
                    <a:pt x="104" y="158"/>
                  </a:lnTo>
                  <a:lnTo>
                    <a:pt x="123" y="142"/>
                  </a:lnTo>
                  <a:lnTo>
                    <a:pt x="123" y="142"/>
                  </a:lnTo>
                  <a:lnTo>
                    <a:pt x="141" y="127"/>
                  </a:lnTo>
                  <a:lnTo>
                    <a:pt x="156" y="109"/>
                  </a:lnTo>
                  <a:lnTo>
                    <a:pt x="187" y="74"/>
                  </a:lnTo>
                  <a:lnTo>
                    <a:pt x="187" y="74"/>
                  </a:lnTo>
                  <a:lnTo>
                    <a:pt x="218" y="40"/>
                  </a:lnTo>
                  <a:lnTo>
                    <a:pt x="250" y="7"/>
                  </a:lnTo>
                  <a:lnTo>
                    <a:pt x="250" y="7"/>
                  </a:lnTo>
                  <a:lnTo>
                    <a:pt x="251" y="6"/>
                  </a:lnTo>
                  <a:lnTo>
                    <a:pt x="252" y="4"/>
                  </a:lnTo>
                  <a:lnTo>
                    <a:pt x="251" y="2"/>
                  </a:lnTo>
                  <a:lnTo>
                    <a:pt x="250" y="1"/>
                  </a:lnTo>
                  <a:lnTo>
                    <a:pt x="249" y="0"/>
                  </a:lnTo>
                  <a:lnTo>
                    <a:pt x="247" y="0"/>
                  </a:lnTo>
                  <a:lnTo>
                    <a:pt x="245" y="0"/>
                  </a:lnTo>
                  <a:lnTo>
                    <a:pt x="244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614">
              <a:extLst>
                <a:ext uri="{FF2B5EF4-FFF2-40B4-BE49-F238E27FC236}">
                  <a16:creationId xmlns:a16="http://schemas.microsoft.com/office/drawing/2014/main" id="{71A55332-A5F1-93C0-2530-134B4F300622}"/>
                </a:ext>
              </a:extLst>
            </p:cNvPr>
            <p:cNvSpPr/>
            <p:nvPr/>
          </p:nvSpPr>
          <p:spPr bwMode="auto">
            <a:xfrm>
              <a:off x="2190751" y="4356100"/>
              <a:ext cx="127000" cy="115888"/>
            </a:xfrm>
            <a:custGeom>
              <a:avLst/>
              <a:gdLst/>
              <a:ahLst/>
              <a:cxnLst>
                <a:cxn ang="0">
                  <a:pos x="234" y="1"/>
                </a:cxn>
                <a:cxn ang="0">
                  <a:pos x="234" y="1"/>
                </a:cxn>
                <a:cxn ang="0">
                  <a:pos x="220" y="12"/>
                </a:cxn>
                <a:cxn ang="0">
                  <a:pos x="205" y="23"/>
                </a:cxn>
                <a:cxn ang="0">
                  <a:pos x="191" y="35"/>
                </a:cxn>
                <a:cxn ang="0">
                  <a:pos x="177" y="47"/>
                </a:cxn>
                <a:cxn ang="0">
                  <a:pos x="151" y="73"/>
                </a:cxn>
                <a:cxn ang="0">
                  <a:pos x="126" y="100"/>
                </a:cxn>
                <a:cxn ang="0">
                  <a:pos x="126" y="100"/>
                </a:cxn>
                <a:cxn ang="0">
                  <a:pos x="110" y="114"/>
                </a:cxn>
                <a:cxn ang="0">
                  <a:pos x="96" y="128"/>
                </a:cxn>
                <a:cxn ang="0">
                  <a:pos x="64" y="156"/>
                </a:cxn>
                <a:cxn ang="0">
                  <a:pos x="32" y="182"/>
                </a:cxn>
                <a:cxn ang="0">
                  <a:pos x="16" y="196"/>
                </a:cxn>
                <a:cxn ang="0">
                  <a:pos x="1" y="210"/>
                </a:cxn>
                <a:cxn ang="0">
                  <a:pos x="1" y="210"/>
                </a:cxn>
                <a:cxn ang="0">
                  <a:pos x="0" y="212"/>
                </a:cxn>
                <a:cxn ang="0">
                  <a:pos x="0" y="215"/>
                </a:cxn>
                <a:cxn ang="0">
                  <a:pos x="2" y="217"/>
                </a:cxn>
                <a:cxn ang="0">
                  <a:pos x="5" y="219"/>
                </a:cxn>
                <a:cxn ang="0">
                  <a:pos x="9" y="219"/>
                </a:cxn>
                <a:cxn ang="0">
                  <a:pos x="9" y="219"/>
                </a:cxn>
                <a:cxn ang="0">
                  <a:pos x="12" y="217"/>
                </a:cxn>
                <a:cxn ang="0">
                  <a:pos x="13" y="215"/>
                </a:cxn>
                <a:cxn ang="0">
                  <a:pos x="14" y="213"/>
                </a:cxn>
                <a:cxn ang="0">
                  <a:pos x="13" y="211"/>
                </a:cxn>
                <a:cxn ang="0">
                  <a:pos x="13" y="211"/>
                </a:cxn>
                <a:cxn ang="0">
                  <a:pos x="40" y="188"/>
                </a:cxn>
                <a:cxn ang="0">
                  <a:pos x="67" y="165"/>
                </a:cxn>
                <a:cxn ang="0">
                  <a:pos x="94" y="142"/>
                </a:cxn>
                <a:cxn ang="0">
                  <a:pos x="120" y="118"/>
                </a:cxn>
                <a:cxn ang="0">
                  <a:pos x="120" y="118"/>
                </a:cxn>
                <a:cxn ang="0">
                  <a:pos x="149" y="89"/>
                </a:cxn>
                <a:cxn ang="0">
                  <a:pos x="177" y="62"/>
                </a:cxn>
                <a:cxn ang="0">
                  <a:pos x="192" y="47"/>
                </a:cxn>
                <a:cxn ang="0">
                  <a:pos x="207" y="34"/>
                </a:cxn>
                <a:cxn ang="0">
                  <a:pos x="223" y="21"/>
                </a:cxn>
                <a:cxn ang="0">
                  <a:pos x="239" y="9"/>
                </a:cxn>
                <a:cxn ang="0">
                  <a:pos x="239" y="9"/>
                </a:cxn>
                <a:cxn ang="0">
                  <a:pos x="240" y="8"/>
                </a:cxn>
                <a:cxn ang="0">
                  <a:pos x="241" y="6"/>
                </a:cxn>
                <a:cxn ang="0">
                  <a:pos x="241" y="4"/>
                </a:cxn>
                <a:cxn ang="0">
                  <a:pos x="240" y="2"/>
                </a:cxn>
                <a:cxn ang="0">
                  <a:pos x="239" y="1"/>
                </a:cxn>
                <a:cxn ang="0">
                  <a:pos x="238" y="0"/>
                </a:cxn>
                <a:cxn ang="0">
                  <a:pos x="236" y="0"/>
                </a:cxn>
                <a:cxn ang="0">
                  <a:pos x="234" y="1"/>
                </a:cxn>
                <a:cxn ang="0">
                  <a:pos x="234" y="1"/>
                </a:cxn>
              </a:cxnLst>
              <a:rect l="0" t="0" r="r" b="b"/>
              <a:pathLst>
                <a:path w="241" h="219">
                  <a:moveTo>
                    <a:pt x="234" y="1"/>
                  </a:moveTo>
                  <a:lnTo>
                    <a:pt x="234" y="1"/>
                  </a:lnTo>
                  <a:lnTo>
                    <a:pt x="220" y="12"/>
                  </a:lnTo>
                  <a:lnTo>
                    <a:pt x="205" y="23"/>
                  </a:lnTo>
                  <a:lnTo>
                    <a:pt x="191" y="35"/>
                  </a:lnTo>
                  <a:lnTo>
                    <a:pt x="177" y="47"/>
                  </a:lnTo>
                  <a:lnTo>
                    <a:pt x="151" y="73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10" y="114"/>
                  </a:lnTo>
                  <a:lnTo>
                    <a:pt x="96" y="128"/>
                  </a:lnTo>
                  <a:lnTo>
                    <a:pt x="64" y="156"/>
                  </a:lnTo>
                  <a:lnTo>
                    <a:pt x="32" y="182"/>
                  </a:lnTo>
                  <a:lnTo>
                    <a:pt x="16" y="196"/>
                  </a:lnTo>
                  <a:lnTo>
                    <a:pt x="1" y="210"/>
                  </a:lnTo>
                  <a:lnTo>
                    <a:pt x="1" y="210"/>
                  </a:lnTo>
                  <a:lnTo>
                    <a:pt x="0" y="212"/>
                  </a:lnTo>
                  <a:lnTo>
                    <a:pt x="0" y="215"/>
                  </a:lnTo>
                  <a:lnTo>
                    <a:pt x="2" y="217"/>
                  </a:lnTo>
                  <a:lnTo>
                    <a:pt x="5" y="219"/>
                  </a:lnTo>
                  <a:lnTo>
                    <a:pt x="9" y="219"/>
                  </a:lnTo>
                  <a:lnTo>
                    <a:pt x="9" y="219"/>
                  </a:lnTo>
                  <a:lnTo>
                    <a:pt x="12" y="217"/>
                  </a:lnTo>
                  <a:lnTo>
                    <a:pt x="13" y="215"/>
                  </a:lnTo>
                  <a:lnTo>
                    <a:pt x="14" y="213"/>
                  </a:lnTo>
                  <a:lnTo>
                    <a:pt x="13" y="211"/>
                  </a:lnTo>
                  <a:lnTo>
                    <a:pt x="13" y="211"/>
                  </a:lnTo>
                  <a:lnTo>
                    <a:pt x="40" y="188"/>
                  </a:lnTo>
                  <a:lnTo>
                    <a:pt x="67" y="165"/>
                  </a:lnTo>
                  <a:lnTo>
                    <a:pt x="94" y="14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49" y="89"/>
                  </a:lnTo>
                  <a:lnTo>
                    <a:pt x="177" y="62"/>
                  </a:lnTo>
                  <a:lnTo>
                    <a:pt x="192" y="47"/>
                  </a:lnTo>
                  <a:lnTo>
                    <a:pt x="207" y="34"/>
                  </a:lnTo>
                  <a:lnTo>
                    <a:pt x="223" y="21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0" y="8"/>
                  </a:lnTo>
                  <a:lnTo>
                    <a:pt x="241" y="6"/>
                  </a:lnTo>
                  <a:lnTo>
                    <a:pt x="241" y="4"/>
                  </a:lnTo>
                  <a:lnTo>
                    <a:pt x="240" y="2"/>
                  </a:lnTo>
                  <a:lnTo>
                    <a:pt x="239" y="1"/>
                  </a:lnTo>
                  <a:lnTo>
                    <a:pt x="238" y="0"/>
                  </a:lnTo>
                  <a:lnTo>
                    <a:pt x="236" y="0"/>
                  </a:lnTo>
                  <a:lnTo>
                    <a:pt x="234" y="1"/>
                  </a:lnTo>
                  <a:lnTo>
                    <a:pt x="23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615">
              <a:extLst>
                <a:ext uri="{FF2B5EF4-FFF2-40B4-BE49-F238E27FC236}">
                  <a16:creationId xmlns:a16="http://schemas.microsoft.com/office/drawing/2014/main" id="{E77AF146-C63F-A167-2C7C-B313367CA803}"/>
                </a:ext>
              </a:extLst>
            </p:cNvPr>
            <p:cNvSpPr/>
            <p:nvPr/>
          </p:nvSpPr>
          <p:spPr bwMode="auto">
            <a:xfrm>
              <a:off x="2174876" y="4406900"/>
              <a:ext cx="119063" cy="117475"/>
            </a:xfrm>
            <a:custGeom>
              <a:avLst/>
              <a:gdLst/>
              <a:ahLst/>
              <a:cxnLst>
                <a:cxn ang="0">
                  <a:pos x="216" y="1"/>
                </a:cxn>
                <a:cxn ang="0">
                  <a:pos x="203" y="9"/>
                </a:cxn>
                <a:cxn ang="0">
                  <a:pos x="193" y="19"/>
                </a:cxn>
                <a:cxn ang="0">
                  <a:pos x="173" y="43"/>
                </a:cxn>
                <a:cxn ang="0">
                  <a:pos x="159" y="58"/>
                </a:cxn>
                <a:cxn ang="0">
                  <a:pos x="129" y="91"/>
                </a:cxn>
                <a:cxn ang="0">
                  <a:pos x="48" y="173"/>
                </a:cxn>
                <a:cxn ang="0">
                  <a:pos x="37" y="182"/>
                </a:cxn>
                <a:cxn ang="0">
                  <a:pos x="15" y="200"/>
                </a:cxn>
                <a:cxn ang="0">
                  <a:pos x="5" y="209"/>
                </a:cxn>
                <a:cxn ang="0">
                  <a:pos x="3" y="212"/>
                </a:cxn>
                <a:cxn ang="0">
                  <a:pos x="1" y="216"/>
                </a:cxn>
                <a:cxn ang="0">
                  <a:pos x="1" y="220"/>
                </a:cxn>
                <a:cxn ang="0">
                  <a:pos x="6" y="223"/>
                </a:cxn>
                <a:cxn ang="0">
                  <a:pos x="9" y="221"/>
                </a:cxn>
                <a:cxn ang="0">
                  <a:pos x="11" y="218"/>
                </a:cxn>
                <a:cxn ang="0">
                  <a:pos x="11" y="218"/>
                </a:cxn>
                <a:cxn ang="0">
                  <a:pos x="14" y="216"/>
                </a:cxn>
                <a:cxn ang="0">
                  <a:pos x="14" y="213"/>
                </a:cxn>
                <a:cxn ang="0">
                  <a:pos x="34" y="196"/>
                </a:cxn>
                <a:cxn ang="0">
                  <a:pos x="54" y="179"/>
                </a:cxn>
                <a:cxn ang="0">
                  <a:pos x="113" y="120"/>
                </a:cxn>
                <a:cxn ang="0">
                  <a:pos x="141" y="91"/>
                </a:cxn>
                <a:cxn ang="0">
                  <a:pos x="168" y="63"/>
                </a:cxn>
                <a:cxn ang="0">
                  <a:pos x="189" y="43"/>
                </a:cxn>
                <a:cxn ang="0">
                  <a:pos x="194" y="36"/>
                </a:cxn>
                <a:cxn ang="0">
                  <a:pos x="205" y="1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0" y="1"/>
                </a:cxn>
                <a:cxn ang="0">
                  <a:pos x="216" y="1"/>
                </a:cxn>
              </a:cxnLst>
              <a:rect l="0" t="0" r="r" b="b"/>
              <a:pathLst>
                <a:path w="223" h="223">
                  <a:moveTo>
                    <a:pt x="216" y="1"/>
                  </a:moveTo>
                  <a:lnTo>
                    <a:pt x="216" y="1"/>
                  </a:lnTo>
                  <a:lnTo>
                    <a:pt x="209" y="4"/>
                  </a:lnTo>
                  <a:lnTo>
                    <a:pt x="203" y="9"/>
                  </a:lnTo>
                  <a:lnTo>
                    <a:pt x="198" y="14"/>
                  </a:lnTo>
                  <a:lnTo>
                    <a:pt x="193" y="19"/>
                  </a:lnTo>
                  <a:lnTo>
                    <a:pt x="184" y="31"/>
                  </a:lnTo>
                  <a:lnTo>
                    <a:pt x="173" y="43"/>
                  </a:lnTo>
                  <a:lnTo>
                    <a:pt x="173" y="43"/>
                  </a:lnTo>
                  <a:lnTo>
                    <a:pt x="159" y="58"/>
                  </a:lnTo>
                  <a:lnTo>
                    <a:pt x="143" y="75"/>
                  </a:lnTo>
                  <a:lnTo>
                    <a:pt x="129" y="91"/>
                  </a:lnTo>
                  <a:lnTo>
                    <a:pt x="113" y="107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37" y="182"/>
                  </a:lnTo>
                  <a:lnTo>
                    <a:pt x="27" y="191"/>
                  </a:lnTo>
                  <a:lnTo>
                    <a:pt x="15" y="200"/>
                  </a:lnTo>
                  <a:lnTo>
                    <a:pt x="10" y="204"/>
                  </a:lnTo>
                  <a:lnTo>
                    <a:pt x="5" y="209"/>
                  </a:lnTo>
                  <a:lnTo>
                    <a:pt x="5" y="209"/>
                  </a:lnTo>
                  <a:lnTo>
                    <a:pt x="3" y="212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0" y="219"/>
                  </a:lnTo>
                  <a:lnTo>
                    <a:pt x="1" y="220"/>
                  </a:lnTo>
                  <a:lnTo>
                    <a:pt x="3" y="222"/>
                  </a:lnTo>
                  <a:lnTo>
                    <a:pt x="6" y="223"/>
                  </a:lnTo>
                  <a:lnTo>
                    <a:pt x="8" y="222"/>
                  </a:lnTo>
                  <a:lnTo>
                    <a:pt x="9" y="221"/>
                  </a:lnTo>
                  <a:lnTo>
                    <a:pt x="9" y="221"/>
                  </a:lnTo>
                  <a:lnTo>
                    <a:pt x="11" y="218"/>
                  </a:lnTo>
                  <a:lnTo>
                    <a:pt x="11" y="218"/>
                  </a:lnTo>
                  <a:lnTo>
                    <a:pt x="11" y="218"/>
                  </a:lnTo>
                  <a:lnTo>
                    <a:pt x="12" y="218"/>
                  </a:lnTo>
                  <a:lnTo>
                    <a:pt x="14" y="216"/>
                  </a:lnTo>
                  <a:lnTo>
                    <a:pt x="14" y="213"/>
                  </a:lnTo>
                  <a:lnTo>
                    <a:pt x="14" y="213"/>
                  </a:lnTo>
                  <a:lnTo>
                    <a:pt x="23" y="204"/>
                  </a:lnTo>
                  <a:lnTo>
                    <a:pt x="34" y="196"/>
                  </a:lnTo>
                  <a:lnTo>
                    <a:pt x="45" y="189"/>
                  </a:lnTo>
                  <a:lnTo>
                    <a:pt x="54" y="179"/>
                  </a:lnTo>
                  <a:lnTo>
                    <a:pt x="113" y="120"/>
                  </a:lnTo>
                  <a:lnTo>
                    <a:pt x="113" y="120"/>
                  </a:lnTo>
                  <a:lnTo>
                    <a:pt x="128" y="106"/>
                  </a:lnTo>
                  <a:lnTo>
                    <a:pt x="141" y="91"/>
                  </a:lnTo>
                  <a:lnTo>
                    <a:pt x="168" y="63"/>
                  </a:lnTo>
                  <a:lnTo>
                    <a:pt x="168" y="63"/>
                  </a:lnTo>
                  <a:lnTo>
                    <a:pt x="181" y="49"/>
                  </a:lnTo>
                  <a:lnTo>
                    <a:pt x="189" y="43"/>
                  </a:lnTo>
                  <a:lnTo>
                    <a:pt x="194" y="36"/>
                  </a:lnTo>
                  <a:lnTo>
                    <a:pt x="194" y="36"/>
                  </a:lnTo>
                  <a:lnTo>
                    <a:pt x="199" y="26"/>
                  </a:lnTo>
                  <a:lnTo>
                    <a:pt x="205" y="19"/>
                  </a:lnTo>
                  <a:lnTo>
                    <a:pt x="212" y="13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6"/>
                  </a:lnTo>
                  <a:lnTo>
                    <a:pt x="223" y="5"/>
                  </a:lnTo>
                  <a:lnTo>
                    <a:pt x="223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616">
              <a:extLst>
                <a:ext uri="{FF2B5EF4-FFF2-40B4-BE49-F238E27FC236}">
                  <a16:creationId xmlns:a16="http://schemas.microsoft.com/office/drawing/2014/main" id="{61ED3B81-E429-0CF4-E9FD-D3D3831A6798}"/>
                </a:ext>
              </a:extLst>
            </p:cNvPr>
            <p:cNvSpPr/>
            <p:nvPr/>
          </p:nvSpPr>
          <p:spPr bwMode="auto">
            <a:xfrm>
              <a:off x="2190751" y="4446588"/>
              <a:ext cx="122238" cy="122238"/>
            </a:xfrm>
            <a:custGeom>
              <a:avLst/>
              <a:gdLst/>
              <a:ahLst/>
              <a:cxnLst>
                <a:cxn ang="0">
                  <a:pos x="223" y="2"/>
                </a:cxn>
                <a:cxn ang="0">
                  <a:pos x="223" y="2"/>
                </a:cxn>
                <a:cxn ang="0">
                  <a:pos x="221" y="5"/>
                </a:cxn>
                <a:cxn ang="0">
                  <a:pos x="218" y="8"/>
                </a:cxn>
                <a:cxn ang="0">
                  <a:pos x="211" y="12"/>
                </a:cxn>
                <a:cxn ang="0">
                  <a:pos x="205" y="15"/>
                </a:cxn>
                <a:cxn ang="0">
                  <a:pos x="203" y="18"/>
                </a:cxn>
                <a:cxn ang="0">
                  <a:pos x="200" y="20"/>
                </a:cxn>
                <a:cxn ang="0">
                  <a:pos x="200" y="20"/>
                </a:cxn>
                <a:cxn ang="0">
                  <a:pos x="178" y="50"/>
                </a:cxn>
                <a:cxn ang="0">
                  <a:pos x="178" y="50"/>
                </a:cxn>
                <a:cxn ang="0">
                  <a:pos x="164" y="69"/>
                </a:cxn>
                <a:cxn ang="0">
                  <a:pos x="149" y="87"/>
                </a:cxn>
                <a:cxn ang="0">
                  <a:pos x="133" y="104"/>
                </a:cxn>
                <a:cxn ang="0">
                  <a:pos x="115" y="121"/>
                </a:cxn>
                <a:cxn ang="0">
                  <a:pos x="115" y="121"/>
                </a:cxn>
                <a:cxn ang="0">
                  <a:pos x="86" y="146"/>
                </a:cxn>
                <a:cxn ang="0">
                  <a:pos x="56" y="170"/>
                </a:cxn>
                <a:cxn ang="0">
                  <a:pos x="41" y="183"/>
                </a:cxn>
                <a:cxn ang="0">
                  <a:pos x="27" y="195"/>
                </a:cxn>
                <a:cxn ang="0">
                  <a:pos x="14" y="210"/>
                </a:cxn>
                <a:cxn ang="0">
                  <a:pos x="1" y="224"/>
                </a:cxn>
                <a:cxn ang="0">
                  <a:pos x="1" y="224"/>
                </a:cxn>
                <a:cxn ang="0">
                  <a:pos x="0" y="225"/>
                </a:cxn>
                <a:cxn ang="0">
                  <a:pos x="0" y="227"/>
                </a:cxn>
                <a:cxn ang="0">
                  <a:pos x="2" y="230"/>
                </a:cxn>
                <a:cxn ang="0">
                  <a:pos x="3" y="231"/>
                </a:cxn>
                <a:cxn ang="0">
                  <a:pos x="5" y="232"/>
                </a:cxn>
                <a:cxn ang="0">
                  <a:pos x="6" y="231"/>
                </a:cxn>
                <a:cxn ang="0">
                  <a:pos x="8" y="230"/>
                </a:cxn>
                <a:cxn ang="0">
                  <a:pos x="8" y="230"/>
                </a:cxn>
                <a:cxn ang="0">
                  <a:pos x="21" y="215"/>
                </a:cxn>
                <a:cxn ang="0">
                  <a:pos x="35" y="200"/>
                </a:cxn>
                <a:cxn ang="0">
                  <a:pos x="50" y="187"/>
                </a:cxn>
                <a:cxn ang="0">
                  <a:pos x="66" y="174"/>
                </a:cxn>
                <a:cxn ang="0">
                  <a:pos x="98" y="148"/>
                </a:cxn>
                <a:cxn ang="0">
                  <a:pos x="129" y="122"/>
                </a:cxn>
                <a:cxn ang="0">
                  <a:pos x="129" y="122"/>
                </a:cxn>
                <a:cxn ang="0">
                  <a:pos x="144" y="107"/>
                </a:cxn>
                <a:cxn ang="0">
                  <a:pos x="158" y="93"/>
                </a:cxn>
                <a:cxn ang="0">
                  <a:pos x="170" y="77"/>
                </a:cxn>
                <a:cxn ang="0">
                  <a:pos x="181" y="61"/>
                </a:cxn>
                <a:cxn ang="0">
                  <a:pos x="181" y="61"/>
                </a:cxn>
                <a:cxn ang="0">
                  <a:pos x="189" y="51"/>
                </a:cxn>
                <a:cxn ang="0">
                  <a:pos x="197" y="39"/>
                </a:cxn>
                <a:cxn ang="0">
                  <a:pos x="206" y="29"/>
                </a:cxn>
                <a:cxn ang="0">
                  <a:pos x="211" y="25"/>
                </a:cxn>
                <a:cxn ang="0">
                  <a:pos x="217" y="22"/>
                </a:cxn>
                <a:cxn ang="0">
                  <a:pos x="217" y="22"/>
                </a:cxn>
                <a:cxn ang="0">
                  <a:pos x="222" y="19"/>
                </a:cxn>
                <a:cxn ang="0">
                  <a:pos x="225" y="14"/>
                </a:cxn>
                <a:cxn ang="0">
                  <a:pos x="231" y="7"/>
                </a:cxn>
                <a:cxn ang="0">
                  <a:pos x="231" y="7"/>
                </a:cxn>
                <a:cxn ang="0">
                  <a:pos x="232" y="5"/>
                </a:cxn>
                <a:cxn ang="0">
                  <a:pos x="232" y="3"/>
                </a:cxn>
                <a:cxn ang="0">
                  <a:pos x="231" y="2"/>
                </a:cxn>
                <a:cxn ang="0">
                  <a:pos x="230" y="1"/>
                </a:cxn>
                <a:cxn ang="0">
                  <a:pos x="228" y="0"/>
                </a:cxn>
                <a:cxn ang="0">
                  <a:pos x="226" y="0"/>
                </a:cxn>
                <a:cxn ang="0">
                  <a:pos x="225" y="0"/>
                </a:cxn>
                <a:cxn ang="0">
                  <a:pos x="223" y="2"/>
                </a:cxn>
                <a:cxn ang="0">
                  <a:pos x="223" y="2"/>
                </a:cxn>
              </a:cxnLst>
              <a:rect l="0" t="0" r="r" b="b"/>
              <a:pathLst>
                <a:path w="232" h="232">
                  <a:moveTo>
                    <a:pt x="223" y="2"/>
                  </a:moveTo>
                  <a:lnTo>
                    <a:pt x="223" y="2"/>
                  </a:lnTo>
                  <a:lnTo>
                    <a:pt x="221" y="5"/>
                  </a:lnTo>
                  <a:lnTo>
                    <a:pt x="218" y="8"/>
                  </a:lnTo>
                  <a:lnTo>
                    <a:pt x="211" y="12"/>
                  </a:lnTo>
                  <a:lnTo>
                    <a:pt x="205" y="15"/>
                  </a:lnTo>
                  <a:lnTo>
                    <a:pt x="203" y="18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178" y="50"/>
                  </a:lnTo>
                  <a:lnTo>
                    <a:pt x="178" y="50"/>
                  </a:lnTo>
                  <a:lnTo>
                    <a:pt x="164" y="69"/>
                  </a:lnTo>
                  <a:lnTo>
                    <a:pt x="149" y="87"/>
                  </a:lnTo>
                  <a:lnTo>
                    <a:pt x="133" y="104"/>
                  </a:lnTo>
                  <a:lnTo>
                    <a:pt x="115" y="121"/>
                  </a:lnTo>
                  <a:lnTo>
                    <a:pt x="115" y="121"/>
                  </a:lnTo>
                  <a:lnTo>
                    <a:pt x="86" y="146"/>
                  </a:lnTo>
                  <a:lnTo>
                    <a:pt x="56" y="170"/>
                  </a:lnTo>
                  <a:lnTo>
                    <a:pt x="41" y="183"/>
                  </a:lnTo>
                  <a:lnTo>
                    <a:pt x="27" y="195"/>
                  </a:lnTo>
                  <a:lnTo>
                    <a:pt x="14" y="210"/>
                  </a:lnTo>
                  <a:lnTo>
                    <a:pt x="1" y="224"/>
                  </a:lnTo>
                  <a:lnTo>
                    <a:pt x="1" y="224"/>
                  </a:lnTo>
                  <a:lnTo>
                    <a:pt x="0" y="225"/>
                  </a:lnTo>
                  <a:lnTo>
                    <a:pt x="0" y="227"/>
                  </a:lnTo>
                  <a:lnTo>
                    <a:pt x="2" y="230"/>
                  </a:lnTo>
                  <a:lnTo>
                    <a:pt x="3" y="231"/>
                  </a:lnTo>
                  <a:lnTo>
                    <a:pt x="5" y="23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21" y="215"/>
                  </a:lnTo>
                  <a:lnTo>
                    <a:pt x="35" y="200"/>
                  </a:lnTo>
                  <a:lnTo>
                    <a:pt x="50" y="187"/>
                  </a:lnTo>
                  <a:lnTo>
                    <a:pt x="66" y="174"/>
                  </a:lnTo>
                  <a:lnTo>
                    <a:pt x="98" y="148"/>
                  </a:lnTo>
                  <a:lnTo>
                    <a:pt x="129" y="122"/>
                  </a:lnTo>
                  <a:lnTo>
                    <a:pt x="129" y="122"/>
                  </a:lnTo>
                  <a:lnTo>
                    <a:pt x="144" y="107"/>
                  </a:lnTo>
                  <a:lnTo>
                    <a:pt x="158" y="93"/>
                  </a:lnTo>
                  <a:lnTo>
                    <a:pt x="170" y="77"/>
                  </a:lnTo>
                  <a:lnTo>
                    <a:pt x="181" y="61"/>
                  </a:lnTo>
                  <a:lnTo>
                    <a:pt x="181" y="61"/>
                  </a:lnTo>
                  <a:lnTo>
                    <a:pt x="189" y="51"/>
                  </a:lnTo>
                  <a:lnTo>
                    <a:pt x="197" y="39"/>
                  </a:lnTo>
                  <a:lnTo>
                    <a:pt x="206" y="29"/>
                  </a:lnTo>
                  <a:lnTo>
                    <a:pt x="211" y="25"/>
                  </a:lnTo>
                  <a:lnTo>
                    <a:pt x="217" y="22"/>
                  </a:lnTo>
                  <a:lnTo>
                    <a:pt x="217" y="22"/>
                  </a:lnTo>
                  <a:lnTo>
                    <a:pt x="222" y="19"/>
                  </a:lnTo>
                  <a:lnTo>
                    <a:pt x="225" y="14"/>
                  </a:lnTo>
                  <a:lnTo>
                    <a:pt x="231" y="7"/>
                  </a:lnTo>
                  <a:lnTo>
                    <a:pt x="231" y="7"/>
                  </a:lnTo>
                  <a:lnTo>
                    <a:pt x="232" y="5"/>
                  </a:lnTo>
                  <a:lnTo>
                    <a:pt x="232" y="3"/>
                  </a:lnTo>
                  <a:lnTo>
                    <a:pt x="231" y="2"/>
                  </a:lnTo>
                  <a:lnTo>
                    <a:pt x="230" y="1"/>
                  </a:lnTo>
                  <a:lnTo>
                    <a:pt x="228" y="0"/>
                  </a:lnTo>
                  <a:lnTo>
                    <a:pt x="226" y="0"/>
                  </a:lnTo>
                  <a:lnTo>
                    <a:pt x="225" y="0"/>
                  </a:lnTo>
                  <a:lnTo>
                    <a:pt x="223" y="2"/>
                  </a:lnTo>
                  <a:lnTo>
                    <a:pt x="22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617">
              <a:extLst>
                <a:ext uri="{FF2B5EF4-FFF2-40B4-BE49-F238E27FC236}">
                  <a16:creationId xmlns:a16="http://schemas.microsoft.com/office/drawing/2014/main" id="{4B1EF875-4AB9-2323-AFB7-E24769916E90}"/>
                </a:ext>
              </a:extLst>
            </p:cNvPr>
            <p:cNvSpPr/>
            <p:nvPr/>
          </p:nvSpPr>
          <p:spPr bwMode="auto">
            <a:xfrm>
              <a:off x="2200276" y="4495800"/>
              <a:ext cx="103188" cy="106363"/>
            </a:xfrm>
            <a:custGeom>
              <a:avLst/>
              <a:gdLst/>
              <a:ahLst/>
              <a:cxnLst>
                <a:cxn ang="0">
                  <a:pos x="185" y="4"/>
                </a:cxn>
                <a:cxn ang="0">
                  <a:pos x="180" y="15"/>
                </a:cxn>
                <a:cxn ang="0">
                  <a:pos x="172" y="26"/>
                </a:cxn>
                <a:cxn ang="0">
                  <a:pos x="152" y="46"/>
                </a:cxn>
                <a:cxn ang="0">
                  <a:pos x="141" y="60"/>
                </a:cxn>
                <a:cxn ang="0">
                  <a:pos x="116" y="85"/>
                </a:cxn>
                <a:cxn ang="0">
                  <a:pos x="102" y="96"/>
                </a:cxn>
                <a:cxn ang="0">
                  <a:pos x="76" y="122"/>
                </a:cxn>
                <a:cxn ang="0">
                  <a:pos x="49" y="149"/>
                </a:cxn>
                <a:cxn ang="0">
                  <a:pos x="36" y="160"/>
                </a:cxn>
                <a:cxn ang="0">
                  <a:pos x="13" y="181"/>
                </a:cxn>
                <a:cxn ang="0">
                  <a:pos x="1" y="191"/>
                </a:cxn>
                <a:cxn ang="0">
                  <a:pos x="0" y="197"/>
                </a:cxn>
                <a:cxn ang="0">
                  <a:pos x="4" y="199"/>
                </a:cxn>
                <a:cxn ang="0">
                  <a:pos x="5" y="199"/>
                </a:cxn>
                <a:cxn ang="0">
                  <a:pos x="15" y="194"/>
                </a:cxn>
                <a:cxn ang="0">
                  <a:pos x="17" y="193"/>
                </a:cxn>
                <a:cxn ang="0">
                  <a:pos x="18" y="190"/>
                </a:cxn>
                <a:cxn ang="0">
                  <a:pos x="18" y="188"/>
                </a:cxn>
                <a:cxn ang="0">
                  <a:pos x="55" y="156"/>
                </a:cxn>
                <a:cxn ang="0">
                  <a:pos x="70" y="142"/>
                </a:cxn>
                <a:cxn ang="0">
                  <a:pos x="99" y="112"/>
                </a:cxn>
                <a:cxn ang="0">
                  <a:pos x="115" y="98"/>
                </a:cxn>
                <a:cxn ang="0">
                  <a:pos x="142" y="73"/>
                </a:cxn>
                <a:cxn ang="0">
                  <a:pos x="164" y="45"/>
                </a:cxn>
                <a:cxn ang="0">
                  <a:pos x="169" y="40"/>
                </a:cxn>
                <a:cxn ang="0">
                  <a:pos x="182" y="27"/>
                </a:cxn>
                <a:cxn ang="0">
                  <a:pos x="189" y="18"/>
                </a:cxn>
                <a:cxn ang="0">
                  <a:pos x="193" y="6"/>
                </a:cxn>
                <a:cxn ang="0">
                  <a:pos x="193" y="4"/>
                </a:cxn>
                <a:cxn ang="0">
                  <a:pos x="190" y="1"/>
                </a:cxn>
                <a:cxn ang="0">
                  <a:pos x="187" y="1"/>
                </a:cxn>
                <a:cxn ang="0">
                  <a:pos x="185" y="4"/>
                </a:cxn>
              </a:cxnLst>
              <a:rect l="0" t="0" r="r" b="b"/>
              <a:pathLst>
                <a:path w="193" h="199">
                  <a:moveTo>
                    <a:pt x="185" y="4"/>
                  </a:moveTo>
                  <a:lnTo>
                    <a:pt x="185" y="4"/>
                  </a:lnTo>
                  <a:lnTo>
                    <a:pt x="183" y="9"/>
                  </a:lnTo>
                  <a:lnTo>
                    <a:pt x="180" y="15"/>
                  </a:lnTo>
                  <a:lnTo>
                    <a:pt x="176" y="21"/>
                  </a:lnTo>
                  <a:lnTo>
                    <a:pt x="172" y="26"/>
                  </a:lnTo>
                  <a:lnTo>
                    <a:pt x="161" y="36"/>
                  </a:lnTo>
                  <a:lnTo>
                    <a:pt x="152" y="46"/>
                  </a:lnTo>
                  <a:lnTo>
                    <a:pt x="152" y="46"/>
                  </a:lnTo>
                  <a:lnTo>
                    <a:pt x="141" y="60"/>
                  </a:lnTo>
                  <a:lnTo>
                    <a:pt x="128" y="72"/>
                  </a:lnTo>
                  <a:lnTo>
                    <a:pt x="116" y="85"/>
                  </a:lnTo>
                  <a:lnTo>
                    <a:pt x="102" y="96"/>
                  </a:lnTo>
                  <a:lnTo>
                    <a:pt x="102" y="96"/>
                  </a:lnTo>
                  <a:lnTo>
                    <a:pt x="88" y="108"/>
                  </a:lnTo>
                  <a:lnTo>
                    <a:pt x="76" y="122"/>
                  </a:lnTo>
                  <a:lnTo>
                    <a:pt x="62" y="136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36" y="160"/>
                  </a:lnTo>
                  <a:lnTo>
                    <a:pt x="24" y="170"/>
                  </a:lnTo>
                  <a:lnTo>
                    <a:pt x="13" y="181"/>
                  </a:lnTo>
                  <a:lnTo>
                    <a:pt x="1" y="191"/>
                  </a:lnTo>
                  <a:lnTo>
                    <a:pt x="1" y="191"/>
                  </a:lnTo>
                  <a:lnTo>
                    <a:pt x="0" y="194"/>
                  </a:lnTo>
                  <a:lnTo>
                    <a:pt x="0" y="197"/>
                  </a:lnTo>
                  <a:lnTo>
                    <a:pt x="2" y="199"/>
                  </a:lnTo>
                  <a:lnTo>
                    <a:pt x="4" y="199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11" y="197"/>
                  </a:lnTo>
                  <a:lnTo>
                    <a:pt x="15" y="194"/>
                  </a:lnTo>
                  <a:lnTo>
                    <a:pt x="15" y="194"/>
                  </a:lnTo>
                  <a:lnTo>
                    <a:pt x="17" y="193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8"/>
                  </a:lnTo>
                  <a:lnTo>
                    <a:pt x="36" y="172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70" y="142"/>
                  </a:lnTo>
                  <a:lnTo>
                    <a:pt x="85" y="126"/>
                  </a:lnTo>
                  <a:lnTo>
                    <a:pt x="99" y="112"/>
                  </a:lnTo>
                  <a:lnTo>
                    <a:pt x="115" y="98"/>
                  </a:lnTo>
                  <a:lnTo>
                    <a:pt x="115" y="98"/>
                  </a:lnTo>
                  <a:lnTo>
                    <a:pt x="128" y="86"/>
                  </a:lnTo>
                  <a:lnTo>
                    <a:pt x="142" y="73"/>
                  </a:lnTo>
                  <a:lnTo>
                    <a:pt x="154" y="60"/>
                  </a:lnTo>
                  <a:lnTo>
                    <a:pt x="164" y="45"/>
                  </a:lnTo>
                  <a:lnTo>
                    <a:pt x="164" y="45"/>
                  </a:lnTo>
                  <a:lnTo>
                    <a:pt x="169" y="40"/>
                  </a:lnTo>
                  <a:lnTo>
                    <a:pt x="173" y="36"/>
                  </a:lnTo>
                  <a:lnTo>
                    <a:pt x="182" y="27"/>
                  </a:lnTo>
                  <a:lnTo>
                    <a:pt x="186" y="23"/>
                  </a:lnTo>
                  <a:lnTo>
                    <a:pt x="189" y="18"/>
                  </a:lnTo>
                  <a:lnTo>
                    <a:pt x="192" y="12"/>
                  </a:lnTo>
                  <a:lnTo>
                    <a:pt x="193" y="6"/>
                  </a:lnTo>
                  <a:lnTo>
                    <a:pt x="193" y="6"/>
                  </a:lnTo>
                  <a:lnTo>
                    <a:pt x="193" y="4"/>
                  </a:lnTo>
                  <a:lnTo>
                    <a:pt x="193" y="3"/>
                  </a:lnTo>
                  <a:lnTo>
                    <a:pt x="190" y="1"/>
                  </a:lnTo>
                  <a:lnTo>
                    <a:pt x="188" y="0"/>
                  </a:lnTo>
                  <a:lnTo>
                    <a:pt x="187" y="1"/>
                  </a:lnTo>
                  <a:lnTo>
                    <a:pt x="185" y="2"/>
                  </a:lnTo>
                  <a:lnTo>
                    <a:pt x="185" y="4"/>
                  </a:lnTo>
                  <a:lnTo>
                    <a:pt x="18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618">
              <a:extLst>
                <a:ext uri="{FF2B5EF4-FFF2-40B4-BE49-F238E27FC236}">
                  <a16:creationId xmlns:a16="http://schemas.microsoft.com/office/drawing/2014/main" id="{70A984A2-E5D5-7085-6F9F-F4FE5620783D}"/>
                </a:ext>
              </a:extLst>
            </p:cNvPr>
            <p:cNvSpPr/>
            <p:nvPr/>
          </p:nvSpPr>
          <p:spPr bwMode="auto">
            <a:xfrm>
              <a:off x="2235201" y="4533900"/>
              <a:ext cx="73025" cy="82550"/>
            </a:xfrm>
            <a:custGeom>
              <a:avLst/>
              <a:gdLst/>
              <a:ahLst/>
              <a:cxnLst>
                <a:cxn ang="0">
                  <a:pos x="128" y="4"/>
                </a:cxn>
                <a:cxn ang="0">
                  <a:pos x="128" y="4"/>
                </a:cxn>
                <a:cxn ang="0">
                  <a:pos x="126" y="10"/>
                </a:cxn>
                <a:cxn ang="0">
                  <a:pos x="122" y="14"/>
                </a:cxn>
                <a:cxn ang="0">
                  <a:pos x="114" y="24"/>
                </a:cxn>
                <a:cxn ang="0">
                  <a:pos x="104" y="33"/>
                </a:cxn>
                <a:cxn ang="0">
                  <a:pos x="95" y="42"/>
                </a:cxn>
                <a:cxn ang="0">
                  <a:pos x="95" y="42"/>
                </a:cxn>
                <a:cxn ang="0">
                  <a:pos x="78" y="62"/>
                </a:cxn>
                <a:cxn ang="0">
                  <a:pos x="59" y="83"/>
                </a:cxn>
                <a:cxn ang="0">
                  <a:pos x="59" y="83"/>
                </a:cxn>
                <a:cxn ang="0">
                  <a:pos x="50" y="94"/>
                </a:cxn>
                <a:cxn ang="0">
                  <a:pos x="42" y="106"/>
                </a:cxn>
                <a:cxn ang="0">
                  <a:pos x="32" y="116"/>
                </a:cxn>
                <a:cxn ang="0">
                  <a:pos x="27" y="121"/>
                </a:cxn>
                <a:cxn ang="0">
                  <a:pos x="22" y="126"/>
                </a:cxn>
                <a:cxn ang="0">
                  <a:pos x="22" y="126"/>
                </a:cxn>
                <a:cxn ang="0">
                  <a:pos x="16" y="131"/>
                </a:cxn>
                <a:cxn ang="0">
                  <a:pos x="10" y="137"/>
                </a:cxn>
                <a:cxn ang="0">
                  <a:pos x="4" y="143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0" y="152"/>
                </a:cxn>
                <a:cxn ang="0">
                  <a:pos x="0" y="154"/>
                </a:cxn>
                <a:cxn ang="0">
                  <a:pos x="2" y="156"/>
                </a:cxn>
                <a:cxn ang="0">
                  <a:pos x="4" y="157"/>
                </a:cxn>
                <a:cxn ang="0">
                  <a:pos x="7" y="157"/>
                </a:cxn>
                <a:cxn ang="0">
                  <a:pos x="8" y="156"/>
                </a:cxn>
                <a:cxn ang="0">
                  <a:pos x="9" y="154"/>
                </a:cxn>
                <a:cxn ang="0">
                  <a:pos x="9" y="154"/>
                </a:cxn>
                <a:cxn ang="0">
                  <a:pos x="12" y="150"/>
                </a:cxn>
                <a:cxn ang="0">
                  <a:pos x="15" y="145"/>
                </a:cxn>
                <a:cxn ang="0">
                  <a:pos x="23" y="137"/>
                </a:cxn>
                <a:cxn ang="0">
                  <a:pos x="42" y="122"/>
                </a:cxn>
                <a:cxn ang="0">
                  <a:pos x="42" y="122"/>
                </a:cxn>
                <a:cxn ang="0">
                  <a:pos x="44" y="119"/>
                </a:cxn>
                <a:cxn ang="0">
                  <a:pos x="47" y="115"/>
                </a:cxn>
                <a:cxn ang="0">
                  <a:pos x="51" y="108"/>
                </a:cxn>
                <a:cxn ang="0">
                  <a:pos x="51" y="108"/>
                </a:cxn>
                <a:cxn ang="0">
                  <a:pos x="63" y="92"/>
                </a:cxn>
                <a:cxn ang="0">
                  <a:pos x="77" y="78"/>
                </a:cxn>
                <a:cxn ang="0">
                  <a:pos x="77" y="78"/>
                </a:cxn>
                <a:cxn ang="0">
                  <a:pos x="94" y="58"/>
                </a:cxn>
                <a:cxn ang="0">
                  <a:pos x="113" y="37"/>
                </a:cxn>
                <a:cxn ang="0">
                  <a:pos x="113" y="37"/>
                </a:cxn>
                <a:cxn ang="0">
                  <a:pos x="126" y="23"/>
                </a:cxn>
                <a:cxn ang="0">
                  <a:pos x="133" y="16"/>
                </a:cxn>
                <a:cxn ang="0">
                  <a:pos x="136" y="12"/>
                </a:cxn>
                <a:cxn ang="0">
                  <a:pos x="138" y="6"/>
                </a:cxn>
                <a:cxn ang="0">
                  <a:pos x="138" y="6"/>
                </a:cxn>
                <a:cxn ang="0">
                  <a:pos x="138" y="4"/>
                </a:cxn>
                <a:cxn ang="0">
                  <a:pos x="137" y="3"/>
                </a:cxn>
                <a:cxn ang="0">
                  <a:pos x="136" y="1"/>
                </a:cxn>
                <a:cxn ang="0">
                  <a:pos x="134" y="1"/>
                </a:cxn>
                <a:cxn ang="0">
                  <a:pos x="133" y="0"/>
                </a:cxn>
                <a:cxn ang="0">
                  <a:pos x="130" y="1"/>
                </a:cxn>
                <a:cxn ang="0">
                  <a:pos x="129" y="2"/>
                </a:cxn>
                <a:cxn ang="0">
                  <a:pos x="128" y="4"/>
                </a:cxn>
                <a:cxn ang="0">
                  <a:pos x="128" y="4"/>
                </a:cxn>
              </a:cxnLst>
              <a:rect l="0" t="0" r="r" b="b"/>
              <a:pathLst>
                <a:path w="138" h="157">
                  <a:moveTo>
                    <a:pt x="128" y="4"/>
                  </a:moveTo>
                  <a:lnTo>
                    <a:pt x="128" y="4"/>
                  </a:lnTo>
                  <a:lnTo>
                    <a:pt x="126" y="10"/>
                  </a:lnTo>
                  <a:lnTo>
                    <a:pt x="122" y="14"/>
                  </a:lnTo>
                  <a:lnTo>
                    <a:pt x="114" y="24"/>
                  </a:lnTo>
                  <a:lnTo>
                    <a:pt x="104" y="33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78" y="62"/>
                  </a:lnTo>
                  <a:lnTo>
                    <a:pt x="59" y="83"/>
                  </a:lnTo>
                  <a:lnTo>
                    <a:pt x="59" y="83"/>
                  </a:lnTo>
                  <a:lnTo>
                    <a:pt x="50" y="94"/>
                  </a:lnTo>
                  <a:lnTo>
                    <a:pt x="42" y="106"/>
                  </a:lnTo>
                  <a:lnTo>
                    <a:pt x="32" y="116"/>
                  </a:lnTo>
                  <a:lnTo>
                    <a:pt x="27" y="121"/>
                  </a:lnTo>
                  <a:lnTo>
                    <a:pt x="22" y="126"/>
                  </a:lnTo>
                  <a:lnTo>
                    <a:pt x="22" y="126"/>
                  </a:lnTo>
                  <a:lnTo>
                    <a:pt x="16" y="131"/>
                  </a:lnTo>
                  <a:lnTo>
                    <a:pt x="10" y="137"/>
                  </a:lnTo>
                  <a:lnTo>
                    <a:pt x="4" y="143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2"/>
                  </a:lnTo>
                  <a:lnTo>
                    <a:pt x="0" y="154"/>
                  </a:lnTo>
                  <a:lnTo>
                    <a:pt x="2" y="156"/>
                  </a:lnTo>
                  <a:lnTo>
                    <a:pt x="4" y="157"/>
                  </a:lnTo>
                  <a:lnTo>
                    <a:pt x="7" y="157"/>
                  </a:lnTo>
                  <a:lnTo>
                    <a:pt x="8" y="156"/>
                  </a:lnTo>
                  <a:lnTo>
                    <a:pt x="9" y="154"/>
                  </a:lnTo>
                  <a:lnTo>
                    <a:pt x="9" y="154"/>
                  </a:lnTo>
                  <a:lnTo>
                    <a:pt x="12" y="150"/>
                  </a:lnTo>
                  <a:lnTo>
                    <a:pt x="15" y="145"/>
                  </a:lnTo>
                  <a:lnTo>
                    <a:pt x="23" y="137"/>
                  </a:lnTo>
                  <a:lnTo>
                    <a:pt x="42" y="122"/>
                  </a:lnTo>
                  <a:lnTo>
                    <a:pt x="42" y="122"/>
                  </a:lnTo>
                  <a:lnTo>
                    <a:pt x="44" y="119"/>
                  </a:lnTo>
                  <a:lnTo>
                    <a:pt x="47" y="115"/>
                  </a:lnTo>
                  <a:lnTo>
                    <a:pt x="51" y="108"/>
                  </a:lnTo>
                  <a:lnTo>
                    <a:pt x="51" y="108"/>
                  </a:lnTo>
                  <a:lnTo>
                    <a:pt x="63" y="92"/>
                  </a:lnTo>
                  <a:lnTo>
                    <a:pt x="77" y="78"/>
                  </a:lnTo>
                  <a:lnTo>
                    <a:pt x="77" y="78"/>
                  </a:lnTo>
                  <a:lnTo>
                    <a:pt x="94" y="58"/>
                  </a:lnTo>
                  <a:lnTo>
                    <a:pt x="113" y="37"/>
                  </a:lnTo>
                  <a:lnTo>
                    <a:pt x="113" y="37"/>
                  </a:lnTo>
                  <a:lnTo>
                    <a:pt x="126" y="23"/>
                  </a:lnTo>
                  <a:lnTo>
                    <a:pt x="133" y="16"/>
                  </a:lnTo>
                  <a:lnTo>
                    <a:pt x="136" y="12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8" y="4"/>
                  </a:lnTo>
                  <a:lnTo>
                    <a:pt x="137" y="3"/>
                  </a:lnTo>
                  <a:lnTo>
                    <a:pt x="136" y="1"/>
                  </a:lnTo>
                  <a:lnTo>
                    <a:pt x="134" y="1"/>
                  </a:lnTo>
                  <a:lnTo>
                    <a:pt x="133" y="0"/>
                  </a:lnTo>
                  <a:lnTo>
                    <a:pt x="130" y="1"/>
                  </a:lnTo>
                  <a:lnTo>
                    <a:pt x="129" y="2"/>
                  </a:lnTo>
                  <a:lnTo>
                    <a:pt x="128" y="4"/>
                  </a:lnTo>
                  <a:lnTo>
                    <a:pt x="12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619">
              <a:extLst>
                <a:ext uri="{FF2B5EF4-FFF2-40B4-BE49-F238E27FC236}">
                  <a16:creationId xmlns:a16="http://schemas.microsoft.com/office/drawing/2014/main" id="{F8DC3999-A872-E638-F24F-C12A45AD4E92}"/>
                </a:ext>
              </a:extLst>
            </p:cNvPr>
            <p:cNvSpPr/>
            <p:nvPr/>
          </p:nvSpPr>
          <p:spPr bwMode="auto">
            <a:xfrm>
              <a:off x="2265363" y="4567238"/>
              <a:ext cx="55563" cy="61913"/>
            </a:xfrm>
            <a:custGeom>
              <a:avLst/>
              <a:gdLst/>
              <a:ahLst/>
              <a:cxnLst>
                <a:cxn ang="0">
                  <a:pos x="96" y="1"/>
                </a:cxn>
                <a:cxn ang="0">
                  <a:pos x="96" y="1"/>
                </a:cxn>
                <a:cxn ang="0">
                  <a:pos x="70" y="27"/>
                </a:cxn>
                <a:cxn ang="0">
                  <a:pos x="44" y="53"/>
                </a:cxn>
                <a:cxn ang="0">
                  <a:pos x="31" y="66"/>
                </a:cxn>
                <a:cxn ang="0">
                  <a:pos x="19" y="81"/>
                </a:cxn>
                <a:cxn ang="0">
                  <a:pos x="8" y="95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3" y="118"/>
                </a:cxn>
                <a:cxn ang="0">
                  <a:pos x="4" y="119"/>
                </a:cxn>
                <a:cxn ang="0">
                  <a:pos x="6" y="119"/>
                </a:cxn>
                <a:cxn ang="0">
                  <a:pos x="7" y="118"/>
                </a:cxn>
                <a:cxn ang="0">
                  <a:pos x="8" y="116"/>
                </a:cxn>
                <a:cxn ang="0">
                  <a:pos x="8" y="116"/>
                </a:cxn>
                <a:cxn ang="0">
                  <a:pos x="17" y="100"/>
                </a:cxn>
                <a:cxn ang="0">
                  <a:pos x="27" y="86"/>
                </a:cxn>
                <a:cxn ang="0">
                  <a:pos x="38" y="72"/>
                </a:cxn>
                <a:cxn ang="0">
                  <a:pos x="51" y="58"/>
                </a:cxn>
                <a:cxn ang="0">
                  <a:pos x="77" y="33"/>
                </a:cxn>
                <a:cxn ang="0">
                  <a:pos x="102" y="9"/>
                </a:cxn>
                <a:cxn ang="0">
                  <a:pos x="102" y="9"/>
                </a:cxn>
                <a:cxn ang="0">
                  <a:pos x="103" y="6"/>
                </a:cxn>
                <a:cxn ang="0">
                  <a:pos x="104" y="4"/>
                </a:cxn>
                <a:cxn ang="0">
                  <a:pos x="103" y="3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8" y="0"/>
                </a:cxn>
                <a:cxn ang="0">
                  <a:pos x="96" y="1"/>
                </a:cxn>
                <a:cxn ang="0">
                  <a:pos x="96" y="1"/>
                </a:cxn>
              </a:cxnLst>
              <a:rect l="0" t="0" r="r" b="b"/>
              <a:pathLst>
                <a:path w="104" h="119">
                  <a:moveTo>
                    <a:pt x="96" y="1"/>
                  </a:moveTo>
                  <a:lnTo>
                    <a:pt x="96" y="1"/>
                  </a:lnTo>
                  <a:lnTo>
                    <a:pt x="70" y="27"/>
                  </a:lnTo>
                  <a:lnTo>
                    <a:pt x="44" y="53"/>
                  </a:lnTo>
                  <a:lnTo>
                    <a:pt x="31" y="66"/>
                  </a:lnTo>
                  <a:lnTo>
                    <a:pt x="19" y="81"/>
                  </a:lnTo>
                  <a:lnTo>
                    <a:pt x="8" y="95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3" y="118"/>
                  </a:lnTo>
                  <a:lnTo>
                    <a:pt x="4" y="119"/>
                  </a:lnTo>
                  <a:lnTo>
                    <a:pt x="6" y="119"/>
                  </a:lnTo>
                  <a:lnTo>
                    <a:pt x="7" y="118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7" y="100"/>
                  </a:lnTo>
                  <a:lnTo>
                    <a:pt x="27" y="86"/>
                  </a:lnTo>
                  <a:lnTo>
                    <a:pt x="38" y="72"/>
                  </a:lnTo>
                  <a:lnTo>
                    <a:pt x="51" y="58"/>
                  </a:lnTo>
                  <a:lnTo>
                    <a:pt x="77" y="33"/>
                  </a:lnTo>
                  <a:lnTo>
                    <a:pt x="102" y="9"/>
                  </a:lnTo>
                  <a:lnTo>
                    <a:pt x="102" y="9"/>
                  </a:lnTo>
                  <a:lnTo>
                    <a:pt x="103" y="6"/>
                  </a:lnTo>
                  <a:lnTo>
                    <a:pt x="104" y="4"/>
                  </a:lnTo>
                  <a:lnTo>
                    <a:pt x="103" y="3"/>
                  </a:lnTo>
                  <a:lnTo>
                    <a:pt x="102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8" y="0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620">
              <a:extLst>
                <a:ext uri="{FF2B5EF4-FFF2-40B4-BE49-F238E27FC236}">
                  <a16:creationId xmlns:a16="http://schemas.microsoft.com/office/drawing/2014/main" id="{AF39FC5F-C1C2-D0AF-C8E8-E1AAD046458A}"/>
                </a:ext>
              </a:extLst>
            </p:cNvPr>
            <p:cNvSpPr/>
            <p:nvPr/>
          </p:nvSpPr>
          <p:spPr bwMode="auto">
            <a:xfrm>
              <a:off x="2359026" y="4152900"/>
              <a:ext cx="84138" cy="90488"/>
            </a:xfrm>
            <a:custGeom>
              <a:avLst/>
              <a:gdLst/>
              <a:ahLst/>
              <a:cxnLst>
                <a:cxn ang="0">
                  <a:pos x="154" y="1"/>
                </a:cxn>
                <a:cxn ang="0">
                  <a:pos x="154" y="1"/>
                </a:cxn>
                <a:cxn ang="0">
                  <a:pos x="142" y="10"/>
                </a:cxn>
                <a:cxn ang="0">
                  <a:pos x="132" y="18"/>
                </a:cxn>
                <a:cxn ang="0">
                  <a:pos x="112" y="36"/>
                </a:cxn>
                <a:cxn ang="0">
                  <a:pos x="93" y="56"/>
                </a:cxn>
                <a:cxn ang="0">
                  <a:pos x="75" y="76"/>
                </a:cxn>
                <a:cxn ang="0">
                  <a:pos x="75" y="76"/>
                </a:cxn>
                <a:cxn ang="0">
                  <a:pos x="52" y="100"/>
                </a:cxn>
                <a:cxn ang="0">
                  <a:pos x="29" y="125"/>
                </a:cxn>
                <a:cxn ang="0">
                  <a:pos x="29" y="125"/>
                </a:cxn>
                <a:cxn ang="0">
                  <a:pos x="20" y="135"/>
                </a:cxn>
                <a:cxn ang="0">
                  <a:pos x="12" y="144"/>
                </a:cxn>
                <a:cxn ang="0">
                  <a:pos x="6" y="153"/>
                </a:cxn>
                <a:cxn ang="0">
                  <a:pos x="0" y="165"/>
                </a:cxn>
                <a:cxn ang="0">
                  <a:pos x="0" y="165"/>
                </a:cxn>
                <a:cxn ang="0">
                  <a:pos x="0" y="167"/>
                </a:cxn>
                <a:cxn ang="0">
                  <a:pos x="0" y="170"/>
                </a:cxn>
                <a:cxn ang="0">
                  <a:pos x="2" y="171"/>
                </a:cxn>
                <a:cxn ang="0">
                  <a:pos x="4" y="172"/>
                </a:cxn>
                <a:cxn ang="0">
                  <a:pos x="4" y="172"/>
                </a:cxn>
                <a:cxn ang="0">
                  <a:pos x="9" y="172"/>
                </a:cxn>
                <a:cxn ang="0">
                  <a:pos x="13" y="171"/>
                </a:cxn>
                <a:cxn ang="0">
                  <a:pos x="16" y="168"/>
                </a:cxn>
                <a:cxn ang="0">
                  <a:pos x="18" y="163"/>
                </a:cxn>
                <a:cxn ang="0">
                  <a:pos x="18" y="163"/>
                </a:cxn>
                <a:cxn ang="0">
                  <a:pos x="18" y="161"/>
                </a:cxn>
                <a:cxn ang="0">
                  <a:pos x="17" y="159"/>
                </a:cxn>
                <a:cxn ang="0">
                  <a:pos x="16" y="158"/>
                </a:cxn>
                <a:cxn ang="0">
                  <a:pos x="14" y="157"/>
                </a:cxn>
                <a:cxn ang="0">
                  <a:pos x="14" y="157"/>
                </a:cxn>
                <a:cxn ang="0">
                  <a:pos x="20" y="148"/>
                </a:cxn>
                <a:cxn ang="0">
                  <a:pos x="28" y="139"/>
                </a:cxn>
                <a:cxn ang="0">
                  <a:pos x="43" y="121"/>
                </a:cxn>
                <a:cxn ang="0">
                  <a:pos x="60" y="105"/>
                </a:cxn>
                <a:cxn ang="0">
                  <a:pos x="75" y="89"/>
                </a:cxn>
                <a:cxn ang="0">
                  <a:pos x="75" y="89"/>
                </a:cxn>
                <a:cxn ang="0">
                  <a:pos x="95" y="67"/>
                </a:cxn>
                <a:cxn ang="0">
                  <a:pos x="114" y="47"/>
                </a:cxn>
                <a:cxn ang="0">
                  <a:pos x="125" y="36"/>
                </a:cxn>
                <a:cxn ang="0">
                  <a:pos x="135" y="27"/>
                </a:cxn>
                <a:cxn ang="0">
                  <a:pos x="146" y="18"/>
                </a:cxn>
                <a:cxn ang="0">
                  <a:pos x="158" y="10"/>
                </a:cxn>
                <a:cxn ang="0">
                  <a:pos x="158" y="10"/>
                </a:cxn>
                <a:cxn ang="0">
                  <a:pos x="160" y="9"/>
                </a:cxn>
                <a:cxn ang="0">
                  <a:pos x="160" y="6"/>
                </a:cxn>
                <a:cxn ang="0">
                  <a:pos x="160" y="4"/>
                </a:cxn>
                <a:cxn ang="0">
                  <a:pos x="160" y="3"/>
                </a:cxn>
                <a:cxn ang="0">
                  <a:pos x="159" y="1"/>
                </a:cxn>
                <a:cxn ang="0">
                  <a:pos x="157" y="1"/>
                </a:cxn>
                <a:cxn ang="0">
                  <a:pos x="156" y="0"/>
                </a:cxn>
                <a:cxn ang="0">
                  <a:pos x="154" y="1"/>
                </a:cxn>
                <a:cxn ang="0">
                  <a:pos x="154" y="1"/>
                </a:cxn>
              </a:cxnLst>
              <a:rect l="0" t="0" r="r" b="b"/>
              <a:pathLst>
                <a:path w="160" h="172">
                  <a:moveTo>
                    <a:pt x="154" y="1"/>
                  </a:moveTo>
                  <a:lnTo>
                    <a:pt x="154" y="1"/>
                  </a:lnTo>
                  <a:lnTo>
                    <a:pt x="142" y="10"/>
                  </a:lnTo>
                  <a:lnTo>
                    <a:pt x="132" y="18"/>
                  </a:lnTo>
                  <a:lnTo>
                    <a:pt x="112" y="36"/>
                  </a:lnTo>
                  <a:lnTo>
                    <a:pt x="93" y="56"/>
                  </a:lnTo>
                  <a:lnTo>
                    <a:pt x="75" y="76"/>
                  </a:lnTo>
                  <a:lnTo>
                    <a:pt x="75" y="76"/>
                  </a:lnTo>
                  <a:lnTo>
                    <a:pt x="52" y="100"/>
                  </a:lnTo>
                  <a:lnTo>
                    <a:pt x="29" y="125"/>
                  </a:lnTo>
                  <a:lnTo>
                    <a:pt x="29" y="125"/>
                  </a:lnTo>
                  <a:lnTo>
                    <a:pt x="20" y="135"/>
                  </a:lnTo>
                  <a:lnTo>
                    <a:pt x="12" y="144"/>
                  </a:lnTo>
                  <a:lnTo>
                    <a:pt x="6" y="153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0" y="167"/>
                  </a:lnTo>
                  <a:lnTo>
                    <a:pt x="0" y="170"/>
                  </a:lnTo>
                  <a:lnTo>
                    <a:pt x="2" y="171"/>
                  </a:lnTo>
                  <a:lnTo>
                    <a:pt x="4" y="172"/>
                  </a:lnTo>
                  <a:lnTo>
                    <a:pt x="4" y="172"/>
                  </a:lnTo>
                  <a:lnTo>
                    <a:pt x="9" y="172"/>
                  </a:lnTo>
                  <a:lnTo>
                    <a:pt x="13" y="171"/>
                  </a:lnTo>
                  <a:lnTo>
                    <a:pt x="16" y="168"/>
                  </a:lnTo>
                  <a:lnTo>
                    <a:pt x="18" y="163"/>
                  </a:lnTo>
                  <a:lnTo>
                    <a:pt x="18" y="163"/>
                  </a:lnTo>
                  <a:lnTo>
                    <a:pt x="18" y="161"/>
                  </a:lnTo>
                  <a:lnTo>
                    <a:pt x="17" y="159"/>
                  </a:lnTo>
                  <a:lnTo>
                    <a:pt x="16" y="158"/>
                  </a:lnTo>
                  <a:lnTo>
                    <a:pt x="14" y="157"/>
                  </a:lnTo>
                  <a:lnTo>
                    <a:pt x="14" y="157"/>
                  </a:lnTo>
                  <a:lnTo>
                    <a:pt x="20" y="148"/>
                  </a:lnTo>
                  <a:lnTo>
                    <a:pt x="28" y="139"/>
                  </a:lnTo>
                  <a:lnTo>
                    <a:pt x="43" y="121"/>
                  </a:lnTo>
                  <a:lnTo>
                    <a:pt x="60" y="105"/>
                  </a:lnTo>
                  <a:lnTo>
                    <a:pt x="75" y="89"/>
                  </a:lnTo>
                  <a:lnTo>
                    <a:pt x="75" y="89"/>
                  </a:lnTo>
                  <a:lnTo>
                    <a:pt x="95" y="67"/>
                  </a:lnTo>
                  <a:lnTo>
                    <a:pt x="114" y="47"/>
                  </a:lnTo>
                  <a:lnTo>
                    <a:pt x="125" y="36"/>
                  </a:lnTo>
                  <a:lnTo>
                    <a:pt x="135" y="27"/>
                  </a:lnTo>
                  <a:lnTo>
                    <a:pt x="146" y="18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60" y="9"/>
                  </a:lnTo>
                  <a:lnTo>
                    <a:pt x="160" y="6"/>
                  </a:lnTo>
                  <a:lnTo>
                    <a:pt x="160" y="4"/>
                  </a:lnTo>
                  <a:lnTo>
                    <a:pt x="160" y="3"/>
                  </a:lnTo>
                  <a:lnTo>
                    <a:pt x="159" y="1"/>
                  </a:lnTo>
                  <a:lnTo>
                    <a:pt x="157" y="1"/>
                  </a:lnTo>
                  <a:lnTo>
                    <a:pt x="156" y="0"/>
                  </a:lnTo>
                  <a:lnTo>
                    <a:pt x="154" y="1"/>
                  </a:lnTo>
                  <a:lnTo>
                    <a:pt x="15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621">
              <a:extLst>
                <a:ext uri="{FF2B5EF4-FFF2-40B4-BE49-F238E27FC236}">
                  <a16:creationId xmlns:a16="http://schemas.microsoft.com/office/drawing/2014/main" id="{6D087814-651F-256E-FCE0-5D7104C43D76}"/>
                </a:ext>
              </a:extLst>
            </p:cNvPr>
            <p:cNvSpPr/>
            <p:nvPr/>
          </p:nvSpPr>
          <p:spPr bwMode="auto">
            <a:xfrm>
              <a:off x="2406651" y="4149725"/>
              <a:ext cx="92075" cy="88900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68" y="1"/>
                </a:cxn>
                <a:cxn ang="0">
                  <a:pos x="144" y="19"/>
                </a:cxn>
                <a:cxn ang="0">
                  <a:pos x="123" y="37"/>
                </a:cxn>
                <a:cxn ang="0">
                  <a:pos x="102" y="57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56" y="101"/>
                </a:cxn>
                <a:cxn ang="0">
                  <a:pos x="44" y="114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21" y="132"/>
                </a:cxn>
                <a:cxn ang="0">
                  <a:pos x="13" y="140"/>
                </a:cxn>
                <a:cxn ang="0">
                  <a:pos x="6" y="149"/>
                </a:cxn>
                <a:cxn ang="0">
                  <a:pos x="3" y="154"/>
                </a:cxn>
                <a:cxn ang="0">
                  <a:pos x="0" y="159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2" y="165"/>
                </a:cxn>
                <a:cxn ang="0">
                  <a:pos x="5" y="166"/>
                </a:cxn>
                <a:cxn ang="0">
                  <a:pos x="6" y="165"/>
                </a:cxn>
                <a:cxn ang="0">
                  <a:pos x="8" y="164"/>
                </a:cxn>
                <a:cxn ang="0">
                  <a:pos x="12" y="160"/>
                </a:cxn>
                <a:cxn ang="0">
                  <a:pos x="12" y="160"/>
                </a:cxn>
                <a:cxn ang="0">
                  <a:pos x="13" y="157"/>
                </a:cxn>
                <a:cxn ang="0">
                  <a:pos x="13" y="155"/>
                </a:cxn>
                <a:cxn ang="0">
                  <a:pos x="13" y="155"/>
                </a:cxn>
                <a:cxn ang="0">
                  <a:pos x="20" y="147"/>
                </a:cxn>
                <a:cxn ang="0">
                  <a:pos x="27" y="140"/>
                </a:cxn>
                <a:cxn ang="0">
                  <a:pos x="44" y="126"/>
                </a:cxn>
                <a:cxn ang="0">
                  <a:pos x="44" y="126"/>
                </a:cxn>
                <a:cxn ang="0">
                  <a:pos x="55" y="116"/>
                </a:cxn>
                <a:cxn ang="0">
                  <a:pos x="67" y="106"/>
                </a:cxn>
                <a:cxn ang="0">
                  <a:pos x="88" y="84"/>
                </a:cxn>
                <a:cxn ang="0">
                  <a:pos x="88" y="84"/>
                </a:cxn>
                <a:cxn ang="0">
                  <a:pos x="108" y="64"/>
                </a:cxn>
                <a:cxn ang="0">
                  <a:pos x="129" y="45"/>
                </a:cxn>
                <a:cxn ang="0">
                  <a:pos x="149" y="26"/>
                </a:cxn>
                <a:cxn ang="0">
                  <a:pos x="172" y="9"/>
                </a:cxn>
                <a:cxn ang="0">
                  <a:pos x="172" y="9"/>
                </a:cxn>
                <a:cxn ang="0">
                  <a:pos x="174" y="7"/>
                </a:cxn>
                <a:cxn ang="0">
                  <a:pos x="174" y="5"/>
                </a:cxn>
                <a:cxn ang="0">
                  <a:pos x="174" y="2"/>
                </a:cxn>
                <a:cxn ang="0">
                  <a:pos x="173" y="1"/>
                </a:cxn>
                <a:cxn ang="0">
                  <a:pos x="171" y="0"/>
                </a:cxn>
                <a:cxn ang="0">
                  <a:pos x="169" y="0"/>
                </a:cxn>
                <a:cxn ang="0">
                  <a:pos x="168" y="1"/>
                </a:cxn>
                <a:cxn ang="0">
                  <a:pos x="168" y="1"/>
                </a:cxn>
              </a:cxnLst>
              <a:rect l="0" t="0" r="r" b="b"/>
              <a:pathLst>
                <a:path w="174" h="166">
                  <a:moveTo>
                    <a:pt x="168" y="1"/>
                  </a:moveTo>
                  <a:lnTo>
                    <a:pt x="168" y="1"/>
                  </a:lnTo>
                  <a:lnTo>
                    <a:pt x="144" y="19"/>
                  </a:lnTo>
                  <a:lnTo>
                    <a:pt x="123" y="37"/>
                  </a:lnTo>
                  <a:lnTo>
                    <a:pt x="102" y="57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56" y="101"/>
                  </a:lnTo>
                  <a:lnTo>
                    <a:pt x="44" y="114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21" y="132"/>
                  </a:lnTo>
                  <a:lnTo>
                    <a:pt x="13" y="140"/>
                  </a:lnTo>
                  <a:lnTo>
                    <a:pt x="6" y="149"/>
                  </a:lnTo>
                  <a:lnTo>
                    <a:pt x="3" y="154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0" y="162"/>
                  </a:lnTo>
                  <a:lnTo>
                    <a:pt x="2" y="165"/>
                  </a:lnTo>
                  <a:lnTo>
                    <a:pt x="5" y="166"/>
                  </a:lnTo>
                  <a:lnTo>
                    <a:pt x="6" y="165"/>
                  </a:lnTo>
                  <a:lnTo>
                    <a:pt x="8" y="164"/>
                  </a:lnTo>
                  <a:lnTo>
                    <a:pt x="12" y="160"/>
                  </a:lnTo>
                  <a:lnTo>
                    <a:pt x="12" y="160"/>
                  </a:lnTo>
                  <a:lnTo>
                    <a:pt x="13" y="157"/>
                  </a:lnTo>
                  <a:lnTo>
                    <a:pt x="13" y="155"/>
                  </a:lnTo>
                  <a:lnTo>
                    <a:pt x="13" y="155"/>
                  </a:lnTo>
                  <a:lnTo>
                    <a:pt x="20" y="147"/>
                  </a:lnTo>
                  <a:lnTo>
                    <a:pt x="27" y="140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55" y="116"/>
                  </a:lnTo>
                  <a:lnTo>
                    <a:pt x="67" y="106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108" y="64"/>
                  </a:lnTo>
                  <a:lnTo>
                    <a:pt x="129" y="45"/>
                  </a:lnTo>
                  <a:lnTo>
                    <a:pt x="149" y="26"/>
                  </a:lnTo>
                  <a:lnTo>
                    <a:pt x="172" y="9"/>
                  </a:lnTo>
                  <a:lnTo>
                    <a:pt x="172" y="9"/>
                  </a:lnTo>
                  <a:lnTo>
                    <a:pt x="174" y="7"/>
                  </a:lnTo>
                  <a:lnTo>
                    <a:pt x="174" y="5"/>
                  </a:lnTo>
                  <a:lnTo>
                    <a:pt x="174" y="2"/>
                  </a:lnTo>
                  <a:lnTo>
                    <a:pt x="173" y="1"/>
                  </a:lnTo>
                  <a:lnTo>
                    <a:pt x="171" y="0"/>
                  </a:lnTo>
                  <a:lnTo>
                    <a:pt x="169" y="0"/>
                  </a:lnTo>
                  <a:lnTo>
                    <a:pt x="168" y="1"/>
                  </a:lnTo>
                  <a:lnTo>
                    <a:pt x="16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622">
              <a:extLst>
                <a:ext uri="{FF2B5EF4-FFF2-40B4-BE49-F238E27FC236}">
                  <a16:creationId xmlns:a16="http://schemas.microsoft.com/office/drawing/2014/main" id="{D5215DEC-0F87-6100-AA5F-127B63B8E37C}"/>
                </a:ext>
              </a:extLst>
            </p:cNvPr>
            <p:cNvSpPr/>
            <p:nvPr/>
          </p:nvSpPr>
          <p:spPr bwMode="auto">
            <a:xfrm>
              <a:off x="2433638" y="4144963"/>
              <a:ext cx="120650" cy="98425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21" y="0"/>
                </a:cxn>
                <a:cxn ang="0">
                  <a:pos x="166" y="38"/>
                </a:cxn>
                <a:cxn ang="0">
                  <a:pos x="139" y="58"/>
                </a:cxn>
                <a:cxn ang="0">
                  <a:pos x="112" y="78"/>
                </a:cxn>
                <a:cxn ang="0">
                  <a:pos x="112" y="78"/>
                </a:cxn>
                <a:cxn ang="0">
                  <a:pos x="84" y="102"/>
                </a:cxn>
                <a:cxn ang="0">
                  <a:pos x="55" y="125"/>
                </a:cxn>
                <a:cxn ang="0">
                  <a:pos x="27" y="150"/>
                </a:cxn>
                <a:cxn ang="0">
                  <a:pos x="15" y="163"/>
                </a:cxn>
                <a:cxn ang="0">
                  <a:pos x="2" y="176"/>
                </a:cxn>
                <a:cxn ang="0">
                  <a:pos x="2" y="176"/>
                </a:cxn>
                <a:cxn ang="0">
                  <a:pos x="0" y="179"/>
                </a:cxn>
                <a:cxn ang="0">
                  <a:pos x="1" y="182"/>
                </a:cxn>
                <a:cxn ang="0">
                  <a:pos x="2" y="184"/>
                </a:cxn>
                <a:cxn ang="0">
                  <a:pos x="5" y="185"/>
                </a:cxn>
                <a:cxn ang="0">
                  <a:pos x="5" y="185"/>
                </a:cxn>
                <a:cxn ang="0">
                  <a:pos x="10" y="184"/>
                </a:cxn>
                <a:cxn ang="0">
                  <a:pos x="12" y="183"/>
                </a:cxn>
                <a:cxn ang="0">
                  <a:pos x="14" y="181"/>
                </a:cxn>
                <a:cxn ang="0">
                  <a:pos x="15" y="176"/>
                </a:cxn>
                <a:cxn ang="0">
                  <a:pos x="15" y="176"/>
                </a:cxn>
                <a:cxn ang="0">
                  <a:pos x="25" y="166"/>
                </a:cxn>
                <a:cxn ang="0">
                  <a:pos x="36" y="156"/>
                </a:cxn>
                <a:cxn ang="0">
                  <a:pos x="59" y="136"/>
                </a:cxn>
                <a:cxn ang="0">
                  <a:pos x="82" y="117"/>
                </a:cxn>
                <a:cxn ang="0">
                  <a:pos x="106" y="97"/>
                </a:cxn>
                <a:cxn ang="0">
                  <a:pos x="106" y="97"/>
                </a:cxn>
                <a:cxn ang="0">
                  <a:pos x="135" y="73"/>
                </a:cxn>
                <a:cxn ang="0">
                  <a:pos x="164" y="50"/>
                </a:cxn>
                <a:cxn ang="0">
                  <a:pos x="194" y="29"/>
                </a:cxn>
                <a:cxn ang="0">
                  <a:pos x="225" y="8"/>
                </a:cxn>
                <a:cxn ang="0">
                  <a:pos x="225" y="8"/>
                </a:cxn>
                <a:cxn ang="0">
                  <a:pos x="227" y="7"/>
                </a:cxn>
                <a:cxn ang="0">
                  <a:pos x="227" y="5"/>
                </a:cxn>
                <a:cxn ang="0">
                  <a:pos x="227" y="4"/>
                </a:cxn>
                <a:cxn ang="0">
                  <a:pos x="227" y="2"/>
                </a:cxn>
                <a:cxn ang="0">
                  <a:pos x="226" y="1"/>
                </a:cxn>
                <a:cxn ang="0">
                  <a:pos x="224" y="0"/>
                </a:cxn>
                <a:cxn ang="0">
                  <a:pos x="223" y="0"/>
                </a:cxn>
                <a:cxn ang="0">
                  <a:pos x="221" y="0"/>
                </a:cxn>
                <a:cxn ang="0">
                  <a:pos x="221" y="0"/>
                </a:cxn>
              </a:cxnLst>
              <a:rect l="0" t="0" r="r" b="b"/>
              <a:pathLst>
                <a:path w="227" h="185">
                  <a:moveTo>
                    <a:pt x="221" y="0"/>
                  </a:moveTo>
                  <a:lnTo>
                    <a:pt x="221" y="0"/>
                  </a:lnTo>
                  <a:lnTo>
                    <a:pt x="166" y="38"/>
                  </a:lnTo>
                  <a:lnTo>
                    <a:pt x="139" y="58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84" y="102"/>
                  </a:lnTo>
                  <a:lnTo>
                    <a:pt x="55" y="125"/>
                  </a:lnTo>
                  <a:lnTo>
                    <a:pt x="27" y="150"/>
                  </a:lnTo>
                  <a:lnTo>
                    <a:pt x="15" y="163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0" y="179"/>
                  </a:lnTo>
                  <a:lnTo>
                    <a:pt x="1" y="182"/>
                  </a:lnTo>
                  <a:lnTo>
                    <a:pt x="2" y="184"/>
                  </a:lnTo>
                  <a:lnTo>
                    <a:pt x="5" y="185"/>
                  </a:lnTo>
                  <a:lnTo>
                    <a:pt x="5" y="185"/>
                  </a:lnTo>
                  <a:lnTo>
                    <a:pt x="10" y="184"/>
                  </a:lnTo>
                  <a:lnTo>
                    <a:pt x="12" y="183"/>
                  </a:lnTo>
                  <a:lnTo>
                    <a:pt x="14" y="181"/>
                  </a:lnTo>
                  <a:lnTo>
                    <a:pt x="15" y="176"/>
                  </a:lnTo>
                  <a:lnTo>
                    <a:pt x="15" y="176"/>
                  </a:lnTo>
                  <a:lnTo>
                    <a:pt x="25" y="166"/>
                  </a:lnTo>
                  <a:lnTo>
                    <a:pt x="36" y="156"/>
                  </a:lnTo>
                  <a:lnTo>
                    <a:pt x="59" y="136"/>
                  </a:lnTo>
                  <a:lnTo>
                    <a:pt x="82" y="117"/>
                  </a:lnTo>
                  <a:lnTo>
                    <a:pt x="106" y="97"/>
                  </a:lnTo>
                  <a:lnTo>
                    <a:pt x="106" y="97"/>
                  </a:lnTo>
                  <a:lnTo>
                    <a:pt x="135" y="73"/>
                  </a:lnTo>
                  <a:lnTo>
                    <a:pt x="164" y="50"/>
                  </a:lnTo>
                  <a:lnTo>
                    <a:pt x="194" y="29"/>
                  </a:lnTo>
                  <a:lnTo>
                    <a:pt x="225" y="8"/>
                  </a:lnTo>
                  <a:lnTo>
                    <a:pt x="225" y="8"/>
                  </a:lnTo>
                  <a:lnTo>
                    <a:pt x="227" y="7"/>
                  </a:lnTo>
                  <a:lnTo>
                    <a:pt x="227" y="5"/>
                  </a:lnTo>
                  <a:lnTo>
                    <a:pt x="227" y="4"/>
                  </a:lnTo>
                  <a:lnTo>
                    <a:pt x="227" y="2"/>
                  </a:lnTo>
                  <a:lnTo>
                    <a:pt x="226" y="1"/>
                  </a:lnTo>
                  <a:lnTo>
                    <a:pt x="224" y="0"/>
                  </a:lnTo>
                  <a:lnTo>
                    <a:pt x="223" y="0"/>
                  </a:lnTo>
                  <a:lnTo>
                    <a:pt x="221" y="0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623">
              <a:extLst>
                <a:ext uri="{FF2B5EF4-FFF2-40B4-BE49-F238E27FC236}">
                  <a16:creationId xmlns:a16="http://schemas.microsoft.com/office/drawing/2014/main" id="{C7AD0005-BC09-68DA-B9AB-E9825508B927}"/>
                </a:ext>
              </a:extLst>
            </p:cNvPr>
            <p:cNvSpPr/>
            <p:nvPr/>
          </p:nvSpPr>
          <p:spPr bwMode="auto">
            <a:xfrm>
              <a:off x="2484438" y="4154488"/>
              <a:ext cx="107950" cy="84138"/>
            </a:xfrm>
            <a:custGeom>
              <a:avLst/>
              <a:gdLst/>
              <a:ahLst/>
              <a:cxnLst>
                <a:cxn ang="0">
                  <a:pos x="198" y="1"/>
                </a:cxn>
                <a:cxn ang="0">
                  <a:pos x="198" y="1"/>
                </a:cxn>
                <a:cxn ang="0">
                  <a:pos x="185" y="8"/>
                </a:cxn>
                <a:cxn ang="0">
                  <a:pos x="174" y="15"/>
                </a:cxn>
                <a:cxn ang="0">
                  <a:pos x="162" y="23"/>
                </a:cxn>
                <a:cxn ang="0">
                  <a:pos x="152" y="31"/>
                </a:cxn>
                <a:cxn ang="0">
                  <a:pos x="131" y="50"/>
                </a:cxn>
                <a:cxn ang="0">
                  <a:pos x="112" y="69"/>
                </a:cxn>
                <a:cxn ang="0">
                  <a:pos x="112" y="69"/>
                </a:cxn>
                <a:cxn ang="0">
                  <a:pos x="86" y="90"/>
                </a:cxn>
                <a:cxn ang="0">
                  <a:pos x="59" y="111"/>
                </a:cxn>
                <a:cxn ang="0">
                  <a:pos x="31" y="130"/>
                </a:cxn>
                <a:cxn ang="0">
                  <a:pos x="2" y="148"/>
                </a:cxn>
                <a:cxn ang="0">
                  <a:pos x="2" y="148"/>
                </a:cxn>
                <a:cxn ang="0">
                  <a:pos x="1" y="149"/>
                </a:cxn>
                <a:cxn ang="0">
                  <a:pos x="0" y="151"/>
                </a:cxn>
                <a:cxn ang="0">
                  <a:pos x="0" y="153"/>
                </a:cxn>
                <a:cxn ang="0">
                  <a:pos x="1" y="154"/>
                </a:cxn>
                <a:cxn ang="0">
                  <a:pos x="2" y="156"/>
                </a:cxn>
                <a:cxn ang="0">
                  <a:pos x="3" y="157"/>
                </a:cxn>
                <a:cxn ang="0">
                  <a:pos x="5" y="157"/>
                </a:cxn>
                <a:cxn ang="0">
                  <a:pos x="8" y="156"/>
                </a:cxn>
                <a:cxn ang="0">
                  <a:pos x="8" y="156"/>
                </a:cxn>
                <a:cxn ang="0">
                  <a:pos x="33" y="140"/>
                </a:cxn>
                <a:cxn ang="0">
                  <a:pos x="58" y="122"/>
                </a:cxn>
                <a:cxn ang="0">
                  <a:pos x="82" y="105"/>
                </a:cxn>
                <a:cxn ang="0">
                  <a:pos x="106" y="85"/>
                </a:cxn>
                <a:cxn ang="0">
                  <a:pos x="106" y="85"/>
                </a:cxn>
                <a:cxn ang="0">
                  <a:pos x="129" y="66"/>
                </a:cxn>
                <a:cxn ang="0">
                  <a:pos x="152" y="44"/>
                </a:cxn>
                <a:cxn ang="0">
                  <a:pos x="163" y="35"/>
                </a:cxn>
                <a:cxn ang="0">
                  <a:pos x="176" y="25"/>
                </a:cxn>
                <a:cxn ang="0">
                  <a:pos x="188" y="17"/>
                </a:cxn>
                <a:cxn ang="0">
                  <a:pos x="202" y="10"/>
                </a:cxn>
                <a:cxn ang="0">
                  <a:pos x="202" y="10"/>
                </a:cxn>
                <a:cxn ang="0">
                  <a:pos x="204" y="9"/>
                </a:cxn>
                <a:cxn ang="0">
                  <a:pos x="204" y="7"/>
                </a:cxn>
                <a:cxn ang="0">
                  <a:pos x="204" y="5"/>
                </a:cxn>
                <a:cxn ang="0">
                  <a:pos x="204" y="4"/>
                </a:cxn>
                <a:cxn ang="0">
                  <a:pos x="201" y="1"/>
                </a:cxn>
                <a:cxn ang="0">
                  <a:pos x="199" y="0"/>
                </a:cxn>
                <a:cxn ang="0">
                  <a:pos x="198" y="1"/>
                </a:cxn>
                <a:cxn ang="0">
                  <a:pos x="198" y="1"/>
                </a:cxn>
              </a:cxnLst>
              <a:rect l="0" t="0" r="r" b="b"/>
              <a:pathLst>
                <a:path w="204" h="157">
                  <a:moveTo>
                    <a:pt x="198" y="1"/>
                  </a:moveTo>
                  <a:lnTo>
                    <a:pt x="198" y="1"/>
                  </a:lnTo>
                  <a:lnTo>
                    <a:pt x="185" y="8"/>
                  </a:lnTo>
                  <a:lnTo>
                    <a:pt x="174" y="15"/>
                  </a:lnTo>
                  <a:lnTo>
                    <a:pt x="162" y="23"/>
                  </a:lnTo>
                  <a:lnTo>
                    <a:pt x="152" y="31"/>
                  </a:lnTo>
                  <a:lnTo>
                    <a:pt x="131" y="50"/>
                  </a:lnTo>
                  <a:lnTo>
                    <a:pt x="112" y="69"/>
                  </a:lnTo>
                  <a:lnTo>
                    <a:pt x="112" y="69"/>
                  </a:lnTo>
                  <a:lnTo>
                    <a:pt x="86" y="90"/>
                  </a:lnTo>
                  <a:lnTo>
                    <a:pt x="59" y="111"/>
                  </a:lnTo>
                  <a:lnTo>
                    <a:pt x="31" y="130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1" y="149"/>
                  </a:lnTo>
                  <a:lnTo>
                    <a:pt x="0" y="151"/>
                  </a:lnTo>
                  <a:lnTo>
                    <a:pt x="0" y="153"/>
                  </a:lnTo>
                  <a:lnTo>
                    <a:pt x="1" y="154"/>
                  </a:lnTo>
                  <a:lnTo>
                    <a:pt x="2" y="156"/>
                  </a:lnTo>
                  <a:lnTo>
                    <a:pt x="3" y="157"/>
                  </a:lnTo>
                  <a:lnTo>
                    <a:pt x="5" y="157"/>
                  </a:lnTo>
                  <a:lnTo>
                    <a:pt x="8" y="156"/>
                  </a:lnTo>
                  <a:lnTo>
                    <a:pt x="8" y="156"/>
                  </a:lnTo>
                  <a:lnTo>
                    <a:pt x="33" y="140"/>
                  </a:lnTo>
                  <a:lnTo>
                    <a:pt x="58" y="122"/>
                  </a:lnTo>
                  <a:lnTo>
                    <a:pt x="82" y="105"/>
                  </a:lnTo>
                  <a:lnTo>
                    <a:pt x="106" y="85"/>
                  </a:lnTo>
                  <a:lnTo>
                    <a:pt x="106" y="85"/>
                  </a:lnTo>
                  <a:lnTo>
                    <a:pt x="129" y="66"/>
                  </a:lnTo>
                  <a:lnTo>
                    <a:pt x="152" y="44"/>
                  </a:lnTo>
                  <a:lnTo>
                    <a:pt x="163" y="35"/>
                  </a:lnTo>
                  <a:lnTo>
                    <a:pt x="176" y="25"/>
                  </a:lnTo>
                  <a:lnTo>
                    <a:pt x="188" y="17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04" y="9"/>
                  </a:lnTo>
                  <a:lnTo>
                    <a:pt x="204" y="7"/>
                  </a:lnTo>
                  <a:lnTo>
                    <a:pt x="204" y="5"/>
                  </a:lnTo>
                  <a:lnTo>
                    <a:pt x="204" y="4"/>
                  </a:lnTo>
                  <a:lnTo>
                    <a:pt x="201" y="1"/>
                  </a:lnTo>
                  <a:lnTo>
                    <a:pt x="199" y="0"/>
                  </a:lnTo>
                  <a:lnTo>
                    <a:pt x="198" y="1"/>
                  </a:lnTo>
                  <a:lnTo>
                    <a:pt x="19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624">
              <a:extLst>
                <a:ext uri="{FF2B5EF4-FFF2-40B4-BE49-F238E27FC236}">
                  <a16:creationId xmlns:a16="http://schemas.microsoft.com/office/drawing/2014/main" id="{BCF16A9D-6FEB-9BFB-AE28-FC3E8F0A4AB2}"/>
                </a:ext>
              </a:extLst>
            </p:cNvPr>
            <p:cNvSpPr/>
            <p:nvPr/>
          </p:nvSpPr>
          <p:spPr bwMode="auto">
            <a:xfrm>
              <a:off x="2516188" y="4152900"/>
              <a:ext cx="115888" cy="90488"/>
            </a:xfrm>
            <a:custGeom>
              <a:avLst/>
              <a:gdLst/>
              <a:ahLst/>
              <a:cxnLst>
                <a:cxn ang="0">
                  <a:pos x="211" y="1"/>
                </a:cxn>
                <a:cxn ang="0">
                  <a:pos x="211" y="1"/>
                </a:cxn>
                <a:cxn ang="0">
                  <a:pos x="185" y="21"/>
                </a:cxn>
                <a:cxn ang="0">
                  <a:pos x="159" y="41"/>
                </a:cxn>
                <a:cxn ang="0">
                  <a:pos x="135" y="61"/>
                </a:cxn>
                <a:cxn ang="0">
                  <a:pos x="109" y="81"/>
                </a:cxn>
                <a:cxn ang="0">
                  <a:pos x="109" y="81"/>
                </a:cxn>
                <a:cxn ang="0">
                  <a:pos x="55" y="122"/>
                </a:cxn>
                <a:cxn ang="0">
                  <a:pos x="28" y="142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0" y="169"/>
                </a:cxn>
                <a:cxn ang="0">
                  <a:pos x="1" y="170"/>
                </a:cxn>
                <a:cxn ang="0">
                  <a:pos x="4" y="172"/>
                </a:cxn>
                <a:cxn ang="0">
                  <a:pos x="6" y="171"/>
                </a:cxn>
                <a:cxn ang="0">
                  <a:pos x="9" y="170"/>
                </a:cxn>
                <a:cxn ang="0">
                  <a:pos x="9" y="170"/>
                </a:cxn>
                <a:cxn ang="0">
                  <a:pos x="32" y="151"/>
                </a:cxn>
                <a:cxn ang="0">
                  <a:pos x="58" y="132"/>
                </a:cxn>
                <a:cxn ang="0">
                  <a:pos x="83" y="114"/>
                </a:cxn>
                <a:cxn ang="0">
                  <a:pos x="108" y="94"/>
                </a:cxn>
                <a:cxn ang="0">
                  <a:pos x="108" y="94"/>
                </a:cxn>
                <a:cxn ang="0">
                  <a:pos x="121" y="84"/>
                </a:cxn>
                <a:cxn ang="0">
                  <a:pos x="135" y="74"/>
                </a:cxn>
                <a:cxn ang="0">
                  <a:pos x="149" y="63"/>
                </a:cxn>
                <a:cxn ang="0">
                  <a:pos x="162" y="53"/>
                </a:cxn>
                <a:cxn ang="0">
                  <a:pos x="162" y="53"/>
                </a:cxn>
                <a:cxn ang="0">
                  <a:pos x="188" y="31"/>
                </a:cxn>
                <a:cxn ang="0">
                  <a:pos x="202" y="20"/>
                </a:cxn>
                <a:cxn ang="0">
                  <a:pos x="216" y="10"/>
                </a:cxn>
                <a:cxn ang="0">
                  <a:pos x="216" y="10"/>
                </a:cxn>
                <a:cxn ang="0">
                  <a:pos x="217" y="9"/>
                </a:cxn>
                <a:cxn ang="0">
                  <a:pos x="218" y="6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4" y="1"/>
                </a:cxn>
                <a:cxn ang="0">
                  <a:pos x="213" y="0"/>
                </a:cxn>
                <a:cxn ang="0">
                  <a:pos x="211" y="1"/>
                </a:cxn>
                <a:cxn ang="0">
                  <a:pos x="211" y="1"/>
                </a:cxn>
              </a:cxnLst>
              <a:rect l="0" t="0" r="r" b="b"/>
              <a:pathLst>
                <a:path w="218" h="172">
                  <a:moveTo>
                    <a:pt x="211" y="1"/>
                  </a:moveTo>
                  <a:lnTo>
                    <a:pt x="211" y="1"/>
                  </a:lnTo>
                  <a:lnTo>
                    <a:pt x="185" y="21"/>
                  </a:lnTo>
                  <a:lnTo>
                    <a:pt x="159" y="41"/>
                  </a:lnTo>
                  <a:lnTo>
                    <a:pt x="135" y="61"/>
                  </a:lnTo>
                  <a:lnTo>
                    <a:pt x="109" y="81"/>
                  </a:lnTo>
                  <a:lnTo>
                    <a:pt x="109" y="81"/>
                  </a:lnTo>
                  <a:lnTo>
                    <a:pt x="55" y="122"/>
                  </a:lnTo>
                  <a:lnTo>
                    <a:pt x="28" y="142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0" y="169"/>
                  </a:lnTo>
                  <a:lnTo>
                    <a:pt x="1" y="170"/>
                  </a:lnTo>
                  <a:lnTo>
                    <a:pt x="4" y="172"/>
                  </a:lnTo>
                  <a:lnTo>
                    <a:pt x="6" y="171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32" y="151"/>
                  </a:lnTo>
                  <a:lnTo>
                    <a:pt x="58" y="132"/>
                  </a:lnTo>
                  <a:lnTo>
                    <a:pt x="83" y="11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21" y="84"/>
                  </a:lnTo>
                  <a:lnTo>
                    <a:pt x="135" y="74"/>
                  </a:lnTo>
                  <a:lnTo>
                    <a:pt x="149" y="63"/>
                  </a:lnTo>
                  <a:lnTo>
                    <a:pt x="162" y="53"/>
                  </a:lnTo>
                  <a:lnTo>
                    <a:pt x="162" y="53"/>
                  </a:lnTo>
                  <a:lnTo>
                    <a:pt x="188" y="31"/>
                  </a:lnTo>
                  <a:lnTo>
                    <a:pt x="202" y="2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7" y="9"/>
                  </a:lnTo>
                  <a:lnTo>
                    <a:pt x="218" y="6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4" y="1"/>
                  </a:lnTo>
                  <a:lnTo>
                    <a:pt x="213" y="0"/>
                  </a:lnTo>
                  <a:lnTo>
                    <a:pt x="211" y="1"/>
                  </a:lnTo>
                  <a:lnTo>
                    <a:pt x="21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625">
              <a:extLst>
                <a:ext uri="{FF2B5EF4-FFF2-40B4-BE49-F238E27FC236}">
                  <a16:creationId xmlns:a16="http://schemas.microsoft.com/office/drawing/2014/main" id="{88379B5A-5DB7-5F02-6D9D-0BD2FEC49CEF}"/>
                </a:ext>
              </a:extLst>
            </p:cNvPr>
            <p:cNvSpPr/>
            <p:nvPr/>
          </p:nvSpPr>
          <p:spPr bwMode="auto">
            <a:xfrm>
              <a:off x="2566988" y="4149725"/>
              <a:ext cx="103188" cy="90488"/>
            </a:xfrm>
            <a:custGeom>
              <a:avLst/>
              <a:gdLst/>
              <a:ahLst/>
              <a:cxnLst>
                <a:cxn ang="0">
                  <a:pos x="187" y="1"/>
                </a:cxn>
                <a:cxn ang="0">
                  <a:pos x="187" y="1"/>
                </a:cxn>
                <a:cxn ang="0">
                  <a:pos x="175" y="9"/>
                </a:cxn>
                <a:cxn ang="0">
                  <a:pos x="163" y="18"/>
                </a:cxn>
                <a:cxn ang="0">
                  <a:pos x="141" y="37"/>
                </a:cxn>
                <a:cxn ang="0">
                  <a:pos x="119" y="58"/>
                </a:cxn>
                <a:cxn ang="0">
                  <a:pos x="98" y="80"/>
                </a:cxn>
                <a:cxn ang="0">
                  <a:pos x="98" y="80"/>
                </a:cxn>
                <a:cxn ang="0">
                  <a:pos x="87" y="90"/>
                </a:cxn>
                <a:cxn ang="0">
                  <a:pos x="76" y="101"/>
                </a:cxn>
                <a:cxn ang="0">
                  <a:pos x="50" y="121"/>
                </a:cxn>
                <a:cxn ang="0">
                  <a:pos x="25" y="142"/>
                </a:cxn>
                <a:cxn ang="0">
                  <a:pos x="13" y="152"/>
                </a:cxn>
                <a:cxn ang="0">
                  <a:pos x="1" y="162"/>
                </a:cxn>
                <a:cxn ang="0">
                  <a:pos x="1" y="162"/>
                </a:cxn>
                <a:cxn ang="0">
                  <a:pos x="0" y="164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1" y="170"/>
                </a:cxn>
                <a:cxn ang="0">
                  <a:pos x="2" y="171"/>
                </a:cxn>
                <a:cxn ang="0">
                  <a:pos x="4" y="171"/>
                </a:cxn>
                <a:cxn ang="0">
                  <a:pos x="6" y="171"/>
                </a:cxn>
                <a:cxn ang="0">
                  <a:pos x="8" y="170"/>
                </a:cxn>
                <a:cxn ang="0">
                  <a:pos x="8" y="170"/>
                </a:cxn>
                <a:cxn ang="0">
                  <a:pos x="19" y="159"/>
                </a:cxn>
                <a:cxn ang="0">
                  <a:pos x="30" y="150"/>
                </a:cxn>
                <a:cxn ang="0">
                  <a:pos x="54" y="131"/>
                </a:cxn>
                <a:cxn ang="0">
                  <a:pos x="78" y="112"/>
                </a:cxn>
                <a:cxn ang="0">
                  <a:pos x="88" y="102"/>
                </a:cxn>
                <a:cxn ang="0">
                  <a:pos x="99" y="92"/>
                </a:cxn>
                <a:cxn ang="0">
                  <a:pos x="99" y="92"/>
                </a:cxn>
                <a:cxn ang="0">
                  <a:pos x="121" y="69"/>
                </a:cxn>
                <a:cxn ang="0">
                  <a:pos x="144" y="48"/>
                </a:cxn>
                <a:cxn ang="0">
                  <a:pos x="167" y="27"/>
                </a:cxn>
                <a:cxn ang="0">
                  <a:pos x="179" y="18"/>
                </a:cxn>
                <a:cxn ang="0">
                  <a:pos x="191" y="9"/>
                </a:cxn>
                <a:cxn ang="0">
                  <a:pos x="191" y="9"/>
                </a:cxn>
                <a:cxn ang="0">
                  <a:pos x="193" y="7"/>
                </a:cxn>
                <a:cxn ang="0">
                  <a:pos x="194" y="6"/>
                </a:cxn>
                <a:cxn ang="0">
                  <a:pos x="193" y="4"/>
                </a:cxn>
                <a:cxn ang="0">
                  <a:pos x="193" y="2"/>
                </a:cxn>
                <a:cxn ang="0">
                  <a:pos x="192" y="1"/>
                </a:cxn>
                <a:cxn ang="0">
                  <a:pos x="190" y="0"/>
                </a:cxn>
                <a:cxn ang="0">
                  <a:pos x="189" y="0"/>
                </a:cxn>
                <a:cxn ang="0">
                  <a:pos x="187" y="1"/>
                </a:cxn>
                <a:cxn ang="0">
                  <a:pos x="187" y="1"/>
                </a:cxn>
              </a:cxnLst>
              <a:rect l="0" t="0" r="r" b="b"/>
              <a:pathLst>
                <a:path w="194" h="171">
                  <a:moveTo>
                    <a:pt x="187" y="1"/>
                  </a:moveTo>
                  <a:lnTo>
                    <a:pt x="187" y="1"/>
                  </a:lnTo>
                  <a:lnTo>
                    <a:pt x="175" y="9"/>
                  </a:lnTo>
                  <a:lnTo>
                    <a:pt x="163" y="18"/>
                  </a:lnTo>
                  <a:lnTo>
                    <a:pt x="141" y="37"/>
                  </a:lnTo>
                  <a:lnTo>
                    <a:pt x="119" y="58"/>
                  </a:lnTo>
                  <a:lnTo>
                    <a:pt x="98" y="80"/>
                  </a:lnTo>
                  <a:lnTo>
                    <a:pt x="98" y="80"/>
                  </a:lnTo>
                  <a:lnTo>
                    <a:pt x="87" y="90"/>
                  </a:lnTo>
                  <a:lnTo>
                    <a:pt x="76" y="101"/>
                  </a:lnTo>
                  <a:lnTo>
                    <a:pt x="50" y="121"/>
                  </a:lnTo>
                  <a:lnTo>
                    <a:pt x="25" y="142"/>
                  </a:lnTo>
                  <a:lnTo>
                    <a:pt x="13" y="152"/>
                  </a:lnTo>
                  <a:lnTo>
                    <a:pt x="1" y="162"/>
                  </a:lnTo>
                  <a:lnTo>
                    <a:pt x="1" y="162"/>
                  </a:lnTo>
                  <a:lnTo>
                    <a:pt x="0" y="164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1" y="170"/>
                  </a:lnTo>
                  <a:lnTo>
                    <a:pt x="2" y="171"/>
                  </a:lnTo>
                  <a:lnTo>
                    <a:pt x="4" y="171"/>
                  </a:lnTo>
                  <a:lnTo>
                    <a:pt x="6" y="171"/>
                  </a:lnTo>
                  <a:lnTo>
                    <a:pt x="8" y="170"/>
                  </a:lnTo>
                  <a:lnTo>
                    <a:pt x="8" y="170"/>
                  </a:lnTo>
                  <a:lnTo>
                    <a:pt x="19" y="159"/>
                  </a:lnTo>
                  <a:lnTo>
                    <a:pt x="30" y="150"/>
                  </a:lnTo>
                  <a:lnTo>
                    <a:pt x="54" y="131"/>
                  </a:lnTo>
                  <a:lnTo>
                    <a:pt x="78" y="112"/>
                  </a:lnTo>
                  <a:lnTo>
                    <a:pt x="88" y="102"/>
                  </a:lnTo>
                  <a:lnTo>
                    <a:pt x="99" y="92"/>
                  </a:lnTo>
                  <a:lnTo>
                    <a:pt x="99" y="92"/>
                  </a:lnTo>
                  <a:lnTo>
                    <a:pt x="121" y="69"/>
                  </a:lnTo>
                  <a:lnTo>
                    <a:pt x="144" y="48"/>
                  </a:lnTo>
                  <a:lnTo>
                    <a:pt x="167" y="27"/>
                  </a:lnTo>
                  <a:lnTo>
                    <a:pt x="179" y="18"/>
                  </a:lnTo>
                  <a:lnTo>
                    <a:pt x="191" y="9"/>
                  </a:lnTo>
                  <a:lnTo>
                    <a:pt x="191" y="9"/>
                  </a:lnTo>
                  <a:lnTo>
                    <a:pt x="193" y="7"/>
                  </a:lnTo>
                  <a:lnTo>
                    <a:pt x="194" y="6"/>
                  </a:lnTo>
                  <a:lnTo>
                    <a:pt x="193" y="4"/>
                  </a:lnTo>
                  <a:lnTo>
                    <a:pt x="193" y="2"/>
                  </a:lnTo>
                  <a:lnTo>
                    <a:pt x="192" y="1"/>
                  </a:lnTo>
                  <a:lnTo>
                    <a:pt x="190" y="0"/>
                  </a:lnTo>
                  <a:lnTo>
                    <a:pt x="189" y="0"/>
                  </a:lnTo>
                  <a:lnTo>
                    <a:pt x="187" y="1"/>
                  </a:lnTo>
                  <a:lnTo>
                    <a:pt x="18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626">
              <a:extLst>
                <a:ext uri="{FF2B5EF4-FFF2-40B4-BE49-F238E27FC236}">
                  <a16:creationId xmlns:a16="http://schemas.microsoft.com/office/drawing/2014/main" id="{0AEA5F02-40D2-906C-E34E-70E3C4F3F039}"/>
                </a:ext>
              </a:extLst>
            </p:cNvPr>
            <p:cNvSpPr/>
            <p:nvPr/>
          </p:nvSpPr>
          <p:spPr bwMode="auto">
            <a:xfrm>
              <a:off x="2616201" y="4148138"/>
              <a:ext cx="111125" cy="95250"/>
            </a:xfrm>
            <a:custGeom>
              <a:avLst/>
              <a:gdLst/>
              <a:ahLst/>
              <a:cxnLst>
                <a:cxn ang="0">
                  <a:pos x="203" y="1"/>
                </a:cxn>
                <a:cxn ang="0">
                  <a:pos x="203" y="1"/>
                </a:cxn>
                <a:cxn ang="0">
                  <a:pos x="189" y="7"/>
                </a:cxn>
                <a:cxn ang="0">
                  <a:pos x="176" y="15"/>
                </a:cxn>
                <a:cxn ang="0">
                  <a:pos x="163" y="25"/>
                </a:cxn>
                <a:cxn ang="0">
                  <a:pos x="151" y="35"/>
                </a:cxn>
                <a:cxn ang="0">
                  <a:pos x="127" y="58"/>
                </a:cxn>
                <a:cxn ang="0">
                  <a:pos x="105" y="80"/>
                </a:cxn>
                <a:cxn ang="0">
                  <a:pos x="105" y="80"/>
                </a:cxn>
                <a:cxn ang="0">
                  <a:pos x="93" y="91"/>
                </a:cxn>
                <a:cxn ang="0">
                  <a:pos x="82" y="103"/>
                </a:cxn>
                <a:cxn ang="0">
                  <a:pos x="69" y="115"/>
                </a:cxn>
                <a:cxn ang="0">
                  <a:pos x="58" y="126"/>
                </a:cxn>
                <a:cxn ang="0">
                  <a:pos x="58" y="126"/>
                </a:cxn>
                <a:cxn ang="0">
                  <a:pos x="30" y="150"/>
                </a:cxn>
                <a:cxn ang="0">
                  <a:pos x="2" y="172"/>
                </a:cxn>
                <a:cxn ang="0">
                  <a:pos x="2" y="172"/>
                </a:cxn>
                <a:cxn ang="0">
                  <a:pos x="0" y="175"/>
                </a:cxn>
                <a:cxn ang="0">
                  <a:pos x="0" y="176"/>
                </a:cxn>
                <a:cxn ang="0">
                  <a:pos x="1" y="178"/>
                </a:cxn>
                <a:cxn ang="0">
                  <a:pos x="2" y="179"/>
                </a:cxn>
                <a:cxn ang="0">
                  <a:pos x="5" y="181"/>
                </a:cxn>
                <a:cxn ang="0">
                  <a:pos x="6" y="180"/>
                </a:cxn>
                <a:cxn ang="0">
                  <a:pos x="9" y="179"/>
                </a:cxn>
                <a:cxn ang="0">
                  <a:pos x="9" y="179"/>
                </a:cxn>
                <a:cxn ang="0">
                  <a:pos x="55" y="140"/>
                </a:cxn>
                <a:cxn ang="0">
                  <a:pos x="78" y="121"/>
                </a:cxn>
                <a:cxn ang="0">
                  <a:pos x="88" y="109"/>
                </a:cxn>
                <a:cxn ang="0">
                  <a:pos x="98" y="98"/>
                </a:cxn>
                <a:cxn ang="0">
                  <a:pos x="98" y="98"/>
                </a:cxn>
                <a:cxn ang="0">
                  <a:pos x="110" y="88"/>
                </a:cxn>
                <a:cxn ang="0">
                  <a:pos x="121" y="77"/>
                </a:cxn>
                <a:cxn ang="0">
                  <a:pos x="144" y="57"/>
                </a:cxn>
                <a:cxn ang="0">
                  <a:pos x="144" y="57"/>
                </a:cxn>
                <a:cxn ang="0">
                  <a:pos x="158" y="43"/>
                </a:cxn>
                <a:cxn ang="0">
                  <a:pos x="173" y="30"/>
                </a:cxn>
                <a:cxn ang="0">
                  <a:pos x="180" y="24"/>
                </a:cxn>
                <a:cxn ang="0">
                  <a:pos x="188" y="19"/>
                </a:cxn>
                <a:cxn ang="0">
                  <a:pos x="197" y="13"/>
                </a:cxn>
                <a:cxn ang="0">
                  <a:pos x="206" y="9"/>
                </a:cxn>
                <a:cxn ang="0">
                  <a:pos x="206" y="9"/>
                </a:cxn>
                <a:cxn ang="0">
                  <a:pos x="208" y="8"/>
                </a:cxn>
                <a:cxn ang="0">
                  <a:pos x="209" y="7"/>
                </a:cxn>
                <a:cxn ang="0">
                  <a:pos x="209" y="3"/>
                </a:cxn>
                <a:cxn ang="0">
                  <a:pos x="208" y="2"/>
                </a:cxn>
                <a:cxn ang="0">
                  <a:pos x="207" y="1"/>
                </a:cxn>
                <a:cxn ang="0">
                  <a:pos x="205" y="0"/>
                </a:cxn>
                <a:cxn ang="0">
                  <a:pos x="203" y="1"/>
                </a:cxn>
                <a:cxn ang="0">
                  <a:pos x="203" y="1"/>
                </a:cxn>
              </a:cxnLst>
              <a:rect l="0" t="0" r="r" b="b"/>
              <a:pathLst>
                <a:path w="209" h="181">
                  <a:moveTo>
                    <a:pt x="203" y="1"/>
                  </a:moveTo>
                  <a:lnTo>
                    <a:pt x="203" y="1"/>
                  </a:lnTo>
                  <a:lnTo>
                    <a:pt x="189" y="7"/>
                  </a:lnTo>
                  <a:lnTo>
                    <a:pt x="176" y="15"/>
                  </a:lnTo>
                  <a:lnTo>
                    <a:pt x="163" y="25"/>
                  </a:lnTo>
                  <a:lnTo>
                    <a:pt x="151" y="35"/>
                  </a:lnTo>
                  <a:lnTo>
                    <a:pt x="127" y="58"/>
                  </a:lnTo>
                  <a:lnTo>
                    <a:pt x="105" y="80"/>
                  </a:lnTo>
                  <a:lnTo>
                    <a:pt x="105" y="80"/>
                  </a:lnTo>
                  <a:lnTo>
                    <a:pt x="93" y="91"/>
                  </a:lnTo>
                  <a:lnTo>
                    <a:pt x="82" y="103"/>
                  </a:lnTo>
                  <a:lnTo>
                    <a:pt x="69" y="115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30" y="150"/>
                  </a:lnTo>
                  <a:lnTo>
                    <a:pt x="2" y="172"/>
                  </a:lnTo>
                  <a:lnTo>
                    <a:pt x="2" y="172"/>
                  </a:lnTo>
                  <a:lnTo>
                    <a:pt x="0" y="175"/>
                  </a:lnTo>
                  <a:lnTo>
                    <a:pt x="0" y="176"/>
                  </a:lnTo>
                  <a:lnTo>
                    <a:pt x="1" y="178"/>
                  </a:lnTo>
                  <a:lnTo>
                    <a:pt x="2" y="179"/>
                  </a:lnTo>
                  <a:lnTo>
                    <a:pt x="5" y="181"/>
                  </a:lnTo>
                  <a:lnTo>
                    <a:pt x="6" y="180"/>
                  </a:lnTo>
                  <a:lnTo>
                    <a:pt x="9" y="179"/>
                  </a:lnTo>
                  <a:lnTo>
                    <a:pt x="9" y="179"/>
                  </a:lnTo>
                  <a:lnTo>
                    <a:pt x="55" y="140"/>
                  </a:lnTo>
                  <a:lnTo>
                    <a:pt x="78" y="121"/>
                  </a:lnTo>
                  <a:lnTo>
                    <a:pt x="88" y="109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110" y="88"/>
                  </a:lnTo>
                  <a:lnTo>
                    <a:pt x="121" y="77"/>
                  </a:lnTo>
                  <a:lnTo>
                    <a:pt x="144" y="57"/>
                  </a:lnTo>
                  <a:lnTo>
                    <a:pt x="144" y="57"/>
                  </a:lnTo>
                  <a:lnTo>
                    <a:pt x="158" y="43"/>
                  </a:lnTo>
                  <a:lnTo>
                    <a:pt x="173" y="30"/>
                  </a:lnTo>
                  <a:lnTo>
                    <a:pt x="180" y="24"/>
                  </a:lnTo>
                  <a:lnTo>
                    <a:pt x="188" y="19"/>
                  </a:lnTo>
                  <a:lnTo>
                    <a:pt x="197" y="13"/>
                  </a:lnTo>
                  <a:lnTo>
                    <a:pt x="206" y="9"/>
                  </a:lnTo>
                  <a:lnTo>
                    <a:pt x="206" y="9"/>
                  </a:lnTo>
                  <a:lnTo>
                    <a:pt x="208" y="8"/>
                  </a:lnTo>
                  <a:lnTo>
                    <a:pt x="209" y="7"/>
                  </a:lnTo>
                  <a:lnTo>
                    <a:pt x="209" y="3"/>
                  </a:lnTo>
                  <a:lnTo>
                    <a:pt x="208" y="2"/>
                  </a:lnTo>
                  <a:lnTo>
                    <a:pt x="207" y="1"/>
                  </a:lnTo>
                  <a:lnTo>
                    <a:pt x="205" y="0"/>
                  </a:lnTo>
                  <a:lnTo>
                    <a:pt x="203" y="1"/>
                  </a:lnTo>
                  <a:lnTo>
                    <a:pt x="20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627">
              <a:extLst>
                <a:ext uri="{FF2B5EF4-FFF2-40B4-BE49-F238E27FC236}">
                  <a16:creationId xmlns:a16="http://schemas.microsoft.com/office/drawing/2014/main" id="{9CE50F12-FEE2-BD18-6B64-81A12D45A76E}"/>
                </a:ext>
              </a:extLst>
            </p:cNvPr>
            <p:cNvSpPr/>
            <p:nvPr/>
          </p:nvSpPr>
          <p:spPr bwMode="auto">
            <a:xfrm>
              <a:off x="2654301" y="4165600"/>
              <a:ext cx="101600" cy="84138"/>
            </a:xfrm>
            <a:custGeom>
              <a:avLst/>
              <a:gdLst/>
              <a:ahLst/>
              <a:cxnLst>
                <a:cxn ang="0">
                  <a:pos x="182" y="1"/>
                </a:cxn>
                <a:cxn ang="0">
                  <a:pos x="182" y="1"/>
                </a:cxn>
                <a:cxn ang="0">
                  <a:pos x="158" y="18"/>
                </a:cxn>
                <a:cxn ang="0">
                  <a:pos x="133" y="34"/>
                </a:cxn>
                <a:cxn ang="0">
                  <a:pos x="110" y="53"/>
                </a:cxn>
                <a:cxn ang="0">
                  <a:pos x="87" y="72"/>
                </a:cxn>
                <a:cxn ang="0">
                  <a:pos x="87" y="72"/>
                </a:cxn>
                <a:cxn ang="0">
                  <a:pos x="65" y="92"/>
                </a:cxn>
                <a:cxn ang="0">
                  <a:pos x="42" y="112"/>
                </a:cxn>
                <a:cxn ang="0">
                  <a:pos x="31" y="122"/>
                </a:cxn>
                <a:cxn ang="0">
                  <a:pos x="20" y="132"/>
                </a:cxn>
                <a:cxn ang="0">
                  <a:pos x="10" y="143"/>
                </a:cxn>
                <a:cxn ang="0">
                  <a:pos x="1" y="155"/>
                </a:cxn>
                <a:cxn ang="0">
                  <a:pos x="1" y="155"/>
                </a:cxn>
                <a:cxn ang="0">
                  <a:pos x="0" y="156"/>
                </a:cxn>
                <a:cxn ang="0">
                  <a:pos x="0" y="158"/>
                </a:cxn>
                <a:cxn ang="0">
                  <a:pos x="1" y="159"/>
                </a:cxn>
                <a:cxn ang="0">
                  <a:pos x="2" y="161"/>
                </a:cxn>
                <a:cxn ang="0">
                  <a:pos x="6" y="161"/>
                </a:cxn>
                <a:cxn ang="0">
                  <a:pos x="7" y="161"/>
                </a:cxn>
                <a:cxn ang="0">
                  <a:pos x="9" y="159"/>
                </a:cxn>
                <a:cxn ang="0">
                  <a:pos x="9" y="159"/>
                </a:cxn>
                <a:cxn ang="0">
                  <a:pos x="17" y="149"/>
                </a:cxn>
                <a:cxn ang="0">
                  <a:pos x="26" y="138"/>
                </a:cxn>
                <a:cxn ang="0">
                  <a:pos x="47" y="121"/>
                </a:cxn>
                <a:cxn ang="0">
                  <a:pos x="68" y="103"/>
                </a:cxn>
                <a:cxn ang="0">
                  <a:pos x="88" y="85"/>
                </a:cxn>
                <a:cxn ang="0">
                  <a:pos x="88" y="85"/>
                </a:cxn>
                <a:cxn ang="0">
                  <a:pos x="111" y="64"/>
                </a:cxn>
                <a:cxn ang="0">
                  <a:pos x="136" y="44"/>
                </a:cxn>
                <a:cxn ang="0">
                  <a:pos x="161" y="27"/>
                </a:cxn>
                <a:cxn ang="0">
                  <a:pos x="188" y="9"/>
                </a:cxn>
                <a:cxn ang="0">
                  <a:pos x="188" y="9"/>
                </a:cxn>
                <a:cxn ang="0">
                  <a:pos x="189" y="8"/>
                </a:cxn>
                <a:cxn ang="0">
                  <a:pos x="190" y="6"/>
                </a:cxn>
                <a:cxn ang="0">
                  <a:pos x="190" y="4"/>
                </a:cxn>
                <a:cxn ang="0">
                  <a:pos x="189" y="3"/>
                </a:cxn>
                <a:cxn ang="0">
                  <a:pos x="188" y="1"/>
                </a:cxn>
                <a:cxn ang="0">
                  <a:pos x="185" y="1"/>
                </a:cxn>
                <a:cxn ang="0">
                  <a:pos x="184" y="0"/>
                </a:cxn>
                <a:cxn ang="0">
                  <a:pos x="182" y="1"/>
                </a:cxn>
                <a:cxn ang="0">
                  <a:pos x="182" y="1"/>
                </a:cxn>
              </a:cxnLst>
              <a:rect l="0" t="0" r="r" b="b"/>
              <a:pathLst>
                <a:path w="190" h="161">
                  <a:moveTo>
                    <a:pt x="182" y="1"/>
                  </a:moveTo>
                  <a:lnTo>
                    <a:pt x="182" y="1"/>
                  </a:lnTo>
                  <a:lnTo>
                    <a:pt x="158" y="18"/>
                  </a:lnTo>
                  <a:lnTo>
                    <a:pt x="133" y="34"/>
                  </a:lnTo>
                  <a:lnTo>
                    <a:pt x="110" y="53"/>
                  </a:lnTo>
                  <a:lnTo>
                    <a:pt x="87" y="72"/>
                  </a:lnTo>
                  <a:lnTo>
                    <a:pt x="87" y="72"/>
                  </a:lnTo>
                  <a:lnTo>
                    <a:pt x="65" y="92"/>
                  </a:lnTo>
                  <a:lnTo>
                    <a:pt x="42" y="112"/>
                  </a:lnTo>
                  <a:lnTo>
                    <a:pt x="31" y="122"/>
                  </a:lnTo>
                  <a:lnTo>
                    <a:pt x="20" y="132"/>
                  </a:lnTo>
                  <a:lnTo>
                    <a:pt x="10" y="143"/>
                  </a:lnTo>
                  <a:lnTo>
                    <a:pt x="1" y="155"/>
                  </a:lnTo>
                  <a:lnTo>
                    <a:pt x="1" y="155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1" y="159"/>
                  </a:lnTo>
                  <a:lnTo>
                    <a:pt x="2" y="161"/>
                  </a:lnTo>
                  <a:lnTo>
                    <a:pt x="6" y="161"/>
                  </a:lnTo>
                  <a:lnTo>
                    <a:pt x="7" y="161"/>
                  </a:lnTo>
                  <a:lnTo>
                    <a:pt x="9" y="159"/>
                  </a:lnTo>
                  <a:lnTo>
                    <a:pt x="9" y="159"/>
                  </a:lnTo>
                  <a:lnTo>
                    <a:pt x="17" y="149"/>
                  </a:lnTo>
                  <a:lnTo>
                    <a:pt x="26" y="138"/>
                  </a:lnTo>
                  <a:lnTo>
                    <a:pt x="47" y="121"/>
                  </a:lnTo>
                  <a:lnTo>
                    <a:pt x="68" y="103"/>
                  </a:lnTo>
                  <a:lnTo>
                    <a:pt x="88" y="85"/>
                  </a:lnTo>
                  <a:lnTo>
                    <a:pt x="88" y="85"/>
                  </a:lnTo>
                  <a:lnTo>
                    <a:pt x="111" y="64"/>
                  </a:lnTo>
                  <a:lnTo>
                    <a:pt x="136" y="44"/>
                  </a:lnTo>
                  <a:lnTo>
                    <a:pt x="161" y="27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9" y="8"/>
                  </a:lnTo>
                  <a:lnTo>
                    <a:pt x="190" y="6"/>
                  </a:lnTo>
                  <a:lnTo>
                    <a:pt x="190" y="4"/>
                  </a:lnTo>
                  <a:lnTo>
                    <a:pt x="189" y="3"/>
                  </a:lnTo>
                  <a:lnTo>
                    <a:pt x="188" y="1"/>
                  </a:lnTo>
                  <a:lnTo>
                    <a:pt x="185" y="1"/>
                  </a:lnTo>
                  <a:lnTo>
                    <a:pt x="184" y="0"/>
                  </a:lnTo>
                  <a:lnTo>
                    <a:pt x="182" y="1"/>
                  </a:lnTo>
                  <a:lnTo>
                    <a:pt x="18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628">
              <a:extLst>
                <a:ext uri="{FF2B5EF4-FFF2-40B4-BE49-F238E27FC236}">
                  <a16:creationId xmlns:a16="http://schemas.microsoft.com/office/drawing/2014/main" id="{7CDC4315-6E45-13E4-FF29-074FA04727E5}"/>
                </a:ext>
              </a:extLst>
            </p:cNvPr>
            <p:cNvSpPr/>
            <p:nvPr/>
          </p:nvSpPr>
          <p:spPr bwMode="auto">
            <a:xfrm>
              <a:off x="2687638" y="4197350"/>
              <a:ext cx="60325" cy="53975"/>
            </a:xfrm>
            <a:custGeom>
              <a:avLst/>
              <a:gdLst/>
              <a:ahLst/>
              <a:cxnLst>
                <a:cxn ang="0">
                  <a:pos x="106" y="1"/>
                </a:cxn>
                <a:cxn ang="0">
                  <a:pos x="106" y="1"/>
                </a:cxn>
                <a:cxn ang="0">
                  <a:pos x="91" y="9"/>
                </a:cxn>
                <a:cxn ang="0">
                  <a:pos x="78" y="19"/>
                </a:cxn>
                <a:cxn ang="0">
                  <a:pos x="65" y="29"/>
                </a:cxn>
                <a:cxn ang="0">
                  <a:pos x="52" y="40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16" y="77"/>
                </a:cxn>
                <a:cxn ang="0">
                  <a:pos x="10" y="85"/>
                </a:cxn>
                <a:cxn ang="0">
                  <a:pos x="2" y="91"/>
                </a:cxn>
                <a:cxn ang="0">
                  <a:pos x="2" y="91"/>
                </a:cxn>
                <a:cxn ang="0">
                  <a:pos x="1" y="92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1" y="97"/>
                </a:cxn>
                <a:cxn ang="0">
                  <a:pos x="2" y="99"/>
                </a:cxn>
                <a:cxn ang="0">
                  <a:pos x="3" y="100"/>
                </a:cxn>
                <a:cxn ang="0">
                  <a:pos x="5" y="100"/>
                </a:cxn>
                <a:cxn ang="0">
                  <a:pos x="7" y="99"/>
                </a:cxn>
                <a:cxn ang="0">
                  <a:pos x="7" y="99"/>
                </a:cxn>
                <a:cxn ang="0">
                  <a:pos x="13" y="95"/>
                </a:cxn>
                <a:cxn ang="0">
                  <a:pos x="18" y="90"/>
                </a:cxn>
                <a:cxn ang="0">
                  <a:pos x="29" y="79"/>
                </a:cxn>
                <a:cxn ang="0">
                  <a:pos x="40" y="67"/>
                </a:cxn>
                <a:cxn ang="0">
                  <a:pos x="50" y="56"/>
                </a:cxn>
                <a:cxn ang="0">
                  <a:pos x="50" y="56"/>
                </a:cxn>
                <a:cxn ang="0">
                  <a:pos x="64" y="42"/>
                </a:cxn>
                <a:cxn ang="0">
                  <a:pos x="78" y="30"/>
                </a:cxn>
                <a:cxn ang="0">
                  <a:pos x="94" y="19"/>
                </a:cxn>
                <a:cxn ang="0">
                  <a:pos x="111" y="9"/>
                </a:cxn>
                <a:cxn ang="0">
                  <a:pos x="111" y="9"/>
                </a:cxn>
                <a:cxn ang="0">
                  <a:pos x="112" y="8"/>
                </a:cxn>
                <a:cxn ang="0">
                  <a:pos x="113" y="6"/>
                </a:cxn>
                <a:cxn ang="0">
                  <a:pos x="113" y="4"/>
                </a:cxn>
                <a:cxn ang="0">
                  <a:pos x="112" y="3"/>
                </a:cxn>
                <a:cxn ang="0">
                  <a:pos x="111" y="1"/>
                </a:cxn>
                <a:cxn ang="0">
                  <a:pos x="110" y="1"/>
                </a:cxn>
                <a:cxn ang="0">
                  <a:pos x="108" y="0"/>
                </a:cxn>
                <a:cxn ang="0">
                  <a:pos x="106" y="1"/>
                </a:cxn>
                <a:cxn ang="0">
                  <a:pos x="106" y="1"/>
                </a:cxn>
              </a:cxnLst>
              <a:rect l="0" t="0" r="r" b="b"/>
              <a:pathLst>
                <a:path w="113" h="100">
                  <a:moveTo>
                    <a:pt x="106" y="1"/>
                  </a:moveTo>
                  <a:lnTo>
                    <a:pt x="106" y="1"/>
                  </a:lnTo>
                  <a:lnTo>
                    <a:pt x="91" y="9"/>
                  </a:lnTo>
                  <a:lnTo>
                    <a:pt x="78" y="19"/>
                  </a:lnTo>
                  <a:lnTo>
                    <a:pt x="65" y="29"/>
                  </a:lnTo>
                  <a:lnTo>
                    <a:pt x="52" y="40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16" y="77"/>
                  </a:lnTo>
                  <a:lnTo>
                    <a:pt x="10" y="85"/>
                  </a:lnTo>
                  <a:lnTo>
                    <a:pt x="2" y="91"/>
                  </a:lnTo>
                  <a:lnTo>
                    <a:pt x="2" y="91"/>
                  </a:lnTo>
                  <a:lnTo>
                    <a:pt x="1" y="92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1" y="97"/>
                  </a:lnTo>
                  <a:lnTo>
                    <a:pt x="2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99"/>
                  </a:lnTo>
                  <a:lnTo>
                    <a:pt x="7" y="99"/>
                  </a:lnTo>
                  <a:lnTo>
                    <a:pt x="13" y="95"/>
                  </a:lnTo>
                  <a:lnTo>
                    <a:pt x="18" y="90"/>
                  </a:lnTo>
                  <a:lnTo>
                    <a:pt x="29" y="79"/>
                  </a:lnTo>
                  <a:lnTo>
                    <a:pt x="40" y="67"/>
                  </a:lnTo>
                  <a:lnTo>
                    <a:pt x="50" y="56"/>
                  </a:lnTo>
                  <a:lnTo>
                    <a:pt x="50" y="56"/>
                  </a:lnTo>
                  <a:lnTo>
                    <a:pt x="64" y="42"/>
                  </a:lnTo>
                  <a:lnTo>
                    <a:pt x="78" y="30"/>
                  </a:lnTo>
                  <a:lnTo>
                    <a:pt x="94" y="19"/>
                  </a:lnTo>
                  <a:lnTo>
                    <a:pt x="111" y="9"/>
                  </a:lnTo>
                  <a:lnTo>
                    <a:pt x="111" y="9"/>
                  </a:lnTo>
                  <a:lnTo>
                    <a:pt x="112" y="8"/>
                  </a:lnTo>
                  <a:lnTo>
                    <a:pt x="113" y="6"/>
                  </a:lnTo>
                  <a:lnTo>
                    <a:pt x="113" y="4"/>
                  </a:lnTo>
                  <a:lnTo>
                    <a:pt x="112" y="3"/>
                  </a:lnTo>
                  <a:lnTo>
                    <a:pt x="111" y="1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629">
              <a:extLst>
                <a:ext uri="{FF2B5EF4-FFF2-40B4-BE49-F238E27FC236}">
                  <a16:creationId xmlns:a16="http://schemas.microsoft.com/office/drawing/2014/main" id="{8C078C84-C9BE-166E-42F3-20EAB24DD571}"/>
                </a:ext>
              </a:extLst>
            </p:cNvPr>
            <p:cNvSpPr/>
            <p:nvPr/>
          </p:nvSpPr>
          <p:spPr bwMode="auto">
            <a:xfrm>
              <a:off x="2395538" y="4254500"/>
              <a:ext cx="63500" cy="80963"/>
            </a:xfrm>
            <a:custGeom>
              <a:avLst/>
              <a:gdLst/>
              <a:ahLst/>
              <a:cxnLst>
                <a:cxn ang="0">
                  <a:pos x="108" y="3"/>
                </a:cxn>
                <a:cxn ang="0">
                  <a:pos x="108" y="3"/>
                </a:cxn>
                <a:cxn ang="0">
                  <a:pos x="104" y="15"/>
                </a:cxn>
                <a:cxn ang="0">
                  <a:pos x="99" y="25"/>
                </a:cxn>
                <a:cxn ang="0">
                  <a:pos x="94" y="36"/>
                </a:cxn>
                <a:cxn ang="0">
                  <a:pos x="87" y="45"/>
                </a:cxn>
                <a:cxn ang="0">
                  <a:pos x="72" y="64"/>
                </a:cxn>
                <a:cxn ang="0">
                  <a:pos x="58" y="82"/>
                </a:cxn>
                <a:cxn ang="0">
                  <a:pos x="58" y="82"/>
                </a:cxn>
                <a:cxn ang="0">
                  <a:pos x="30" y="115"/>
                </a:cxn>
                <a:cxn ang="0">
                  <a:pos x="17" y="132"/>
                </a:cxn>
                <a:cxn ang="0">
                  <a:pos x="2" y="147"/>
                </a:cxn>
                <a:cxn ang="0">
                  <a:pos x="2" y="147"/>
                </a:cxn>
                <a:cxn ang="0">
                  <a:pos x="1" y="148"/>
                </a:cxn>
                <a:cxn ang="0">
                  <a:pos x="0" y="150"/>
                </a:cxn>
                <a:cxn ang="0">
                  <a:pos x="1" y="152"/>
                </a:cxn>
                <a:cxn ang="0">
                  <a:pos x="2" y="153"/>
                </a:cxn>
                <a:cxn ang="0">
                  <a:pos x="3" y="154"/>
                </a:cxn>
                <a:cxn ang="0">
                  <a:pos x="5" y="155"/>
                </a:cxn>
                <a:cxn ang="0">
                  <a:pos x="7" y="154"/>
                </a:cxn>
                <a:cxn ang="0">
                  <a:pos x="8" y="153"/>
                </a:cxn>
                <a:cxn ang="0">
                  <a:pos x="8" y="153"/>
                </a:cxn>
                <a:cxn ang="0">
                  <a:pos x="26" y="136"/>
                </a:cxn>
                <a:cxn ang="0">
                  <a:pos x="41" y="116"/>
                </a:cxn>
                <a:cxn ang="0">
                  <a:pos x="73" y="78"/>
                </a:cxn>
                <a:cxn ang="0">
                  <a:pos x="73" y="78"/>
                </a:cxn>
                <a:cxn ang="0">
                  <a:pos x="87" y="61"/>
                </a:cxn>
                <a:cxn ang="0">
                  <a:pos x="99" y="45"/>
                </a:cxn>
                <a:cxn ang="0">
                  <a:pos x="105" y="36"/>
                </a:cxn>
                <a:cxn ang="0">
                  <a:pos x="109" y="26"/>
                </a:cxn>
                <a:cxn ang="0">
                  <a:pos x="114" y="16"/>
                </a:cxn>
                <a:cxn ang="0">
                  <a:pos x="117" y="7"/>
                </a:cxn>
                <a:cxn ang="0">
                  <a:pos x="117" y="7"/>
                </a:cxn>
                <a:cxn ang="0">
                  <a:pos x="118" y="5"/>
                </a:cxn>
                <a:cxn ang="0">
                  <a:pos x="117" y="2"/>
                </a:cxn>
                <a:cxn ang="0">
                  <a:pos x="116" y="1"/>
                </a:cxn>
                <a:cxn ang="0">
                  <a:pos x="114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1"/>
                </a:cxn>
                <a:cxn ang="0">
                  <a:pos x="108" y="3"/>
                </a:cxn>
                <a:cxn ang="0">
                  <a:pos x="108" y="3"/>
                </a:cxn>
              </a:cxnLst>
              <a:rect l="0" t="0" r="r" b="b"/>
              <a:pathLst>
                <a:path w="118" h="155">
                  <a:moveTo>
                    <a:pt x="108" y="3"/>
                  </a:moveTo>
                  <a:lnTo>
                    <a:pt x="108" y="3"/>
                  </a:lnTo>
                  <a:lnTo>
                    <a:pt x="104" y="15"/>
                  </a:lnTo>
                  <a:lnTo>
                    <a:pt x="99" y="25"/>
                  </a:lnTo>
                  <a:lnTo>
                    <a:pt x="94" y="36"/>
                  </a:lnTo>
                  <a:lnTo>
                    <a:pt x="87" y="45"/>
                  </a:lnTo>
                  <a:lnTo>
                    <a:pt x="72" y="64"/>
                  </a:lnTo>
                  <a:lnTo>
                    <a:pt x="58" y="82"/>
                  </a:lnTo>
                  <a:lnTo>
                    <a:pt x="58" y="82"/>
                  </a:lnTo>
                  <a:lnTo>
                    <a:pt x="30" y="115"/>
                  </a:lnTo>
                  <a:lnTo>
                    <a:pt x="17" y="132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1" y="148"/>
                  </a:lnTo>
                  <a:lnTo>
                    <a:pt x="0" y="150"/>
                  </a:lnTo>
                  <a:lnTo>
                    <a:pt x="1" y="152"/>
                  </a:lnTo>
                  <a:lnTo>
                    <a:pt x="2" y="153"/>
                  </a:lnTo>
                  <a:lnTo>
                    <a:pt x="3" y="154"/>
                  </a:lnTo>
                  <a:lnTo>
                    <a:pt x="5" y="155"/>
                  </a:lnTo>
                  <a:lnTo>
                    <a:pt x="7" y="154"/>
                  </a:lnTo>
                  <a:lnTo>
                    <a:pt x="8" y="153"/>
                  </a:lnTo>
                  <a:lnTo>
                    <a:pt x="8" y="153"/>
                  </a:lnTo>
                  <a:lnTo>
                    <a:pt x="26" y="136"/>
                  </a:lnTo>
                  <a:lnTo>
                    <a:pt x="41" y="116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87" y="61"/>
                  </a:lnTo>
                  <a:lnTo>
                    <a:pt x="99" y="45"/>
                  </a:lnTo>
                  <a:lnTo>
                    <a:pt x="105" y="36"/>
                  </a:lnTo>
                  <a:lnTo>
                    <a:pt x="109" y="26"/>
                  </a:lnTo>
                  <a:lnTo>
                    <a:pt x="114" y="16"/>
                  </a:lnTo>
                  <a:lnTo>
                    <a:pt x="117" y="7"/>
                  </a:lnTo>
                  <a:lnTo>
                    <a:pt x="117" y="7"/>
                  </a:lnTo>
                  <a:lnTo>
                    <a:pt x="118" y="5"/>
                  </a:lnTo>
                  <a:lnTo>
                    <a:pt x="117" y="2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1"/>
                  </a:lnTo>
                  <a:lnTo>
                    <a:pt x="108" y="3"/>
                  </a:lnTo>
                  <a:lnTo>
                    <a:pt x="10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630">
              <a:extLst>
                <a:ext uri="{FF2B5EF4-FFF2-40B4-BE49-F238E27FC236}">
                  <a16:creationId xmlns:a16="http://schemas.microsoft.com/office/drawing/2014/main" id="{EA84420F-B166-33D6-F310-215942A4E8F2}"/>
                </a:ext>
              </a:extLst>
            </p:cNvPr>
            <p:cNvSpPr/>
            <p:nvPr/>
          </p:nvSpPr>
          <p:spPr bwMode="auto">
            <a:xfrm>
              <a:off x="2470151" y="4267200"/>
              <a:ext cx="38100" cy="523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65" y="1"/>
                </a:cxn>
                <a:cxn ang="0">
                  <a:pos x="55" y="11"/>
                </a:cxn>
                <a:cxn ang="0">
                  <a:pos x="46" y="21"/>
                </a:cxn>
                <a:cxn ang="0">
                  <a:pos x="38" y="31"/>
                </a:cxn>
                <a:cxn ang="0">
                  <a:pos x="30" y="44"/>
                </a:cxn>
                <a:cxn ang="0">
                  <a:pos x="16" y="67"/>
                </a:cxn>
                <a:cxn ang="0">
                  <a:pos x="9" y="79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0" y="94"/>
                </a:cxn>
                <a:cxn ang="0">
                  <a:pos x="1" y="95"/>
                </a:cxn>
                <a:cxn ang="0">
                  <a:pos x="2" y="96"/>
                </a:cxn>
                <a:cxn ang="0">
                  <a:pos x="6" y="97"/>
                </a:cxn>
                <a:cxn ang="0">
                  <a:pos x="8" y="96"/>
                </a:cxn>
                <a:cxn ang="0">
                  <a:pos x="10" y="95"/>
                </a:cxn>
                <a:cxn ang="0">
                  <a:pos x="10" y="95"/>
                </a:cxn>
                <a:cxn ang="0">
                  <a:pos x="17" y="84"/>
                </a:cxn>
                <a:cxn ang="0">
                  <a:pos x="24" y="73"/>
                </a:cxn>
                <a:cxn ang="0">
                  <a:pos x="38" y="49"/>
                </a:cxn>
                <a:cxn ang="0">
                  <a:pos x="45" y="37"/>
                </a:cxn>
                <a:cxn ang="0">
                  <a:pos x="53" y="27"/>
                </a:cxn>
                <a:cxn ang="0">
                  <a:pos x="61" y="17"/>
                </a:cxn>
                <a:cxn ang="0">
                  <a:pos x="72" y="7"/>
                </a:cxn>
                <a:cxn ang="0">
                  <a:pos x="72" y="7"/>
                </a:cxn>
                <a:cxn ang="0">
                  <a:pos x="73" y="6"/>
                </a:cxn>
                <a:cxn ang="0">
                  <a:pos x="74" y="4"/>
                </a:cxn>
                <a:cxn ang="0">
                  <a:pos x="73" y="2"/>
                </a:cxn>
                <a:cxn ang="0">
                  <a:pos x="72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1"/>
                </a:cxn>
                <a:cxn ang="0">
                  <a:pos x="65" y="1"/>
                </a:cxn>
              </a:cxnLst>
              <a:rect l="0" t="0" r="r" b="b"/>
              <a:pathLst>
                <a:path w="74" h="97">
                  <a:moveTo>
                    <a:pt x="65" y="1"/>
                  </a:moveTo>
                  <a:lnTo>
                    <a:pt x="65" y="1"/>
                  </a:lnTo>
                  <a:lnTo>
                    <a:pt x="55" y="11"/>
                  </a:lnTo>
                  <a:lnTo>
                    <a:pt x="46" y="21"/>
                  </a:lnTo>
                  <a:lnTo>
                    <a:pt x="38" y="31"/>
                  </a:lnTo>
                  <a:lnTo>
                    <a:pt x="30" y="44"/>
                  </a:lnTo>
                  <a:lnTo>
                    <a:pt x="16" y="67"/>
                  </a:lnTo>
                  <a:lnTo>
                    <a:pt x="9" y="79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1" y="95"/>
                  </a:lnTo>
                  <a:lnTo>
                    <a:pt x="2" y="96"/>
                  </a:lnTo>
                  <a:lnTo>
                    <a:pt x="6" y="97"/>
                  </a:lnTo>
                  <a:lnTo>
                    <a:pt x="8" y="96"/>
                  </a:lnTo>
                  <a:lnTo>
                    <a:pt x="10" y="95"/>
                  </a:lnTo>
                  <a:lnTo>
                    <a:pt x="10" y="95"/>
                  </a:lnTo>
                  <a:lnTo>
                    <a:pt x="17" y="84"/>
                  </a:lnTo>
                  <a:lnTo>
                    <a:pt x="24" y="73"/>
                  </a:lnTo>
                  <a:lnTo>
                    <a:pt x="38" y="49"/>
                  </a:lnTo>
                  <a:lnTo>
                    <a:pt x="45" y="37"/>
                  </a:lnTo>
                  <a:lnTo>
                    <a:pt x="53" y="27"/>
                  </a:lnTo>
                  <a:lnTo>
                    <a:pt x="61" y="17"/>
                  </a:lnTo>
                  <a:lnTo>
                    <a:pt x="72" y="7"/>
                  </a:lnTo>
                  <a:lnTo>
                    <a:pt x="72" y="7"/>
                  </a:lnTo>
                  <a:lnTo>
                    <a:pt x="73" y="6"/>
                  </a:lnTo>
                  <a:lnTo>
                    <a:pt x="74" y="4"/>
                  </a:lnTo>
                  <a:lnTo>
                    <a:pt x="73" y="2"/>
                  </a:lnTo>
                  <a:lnTo>
                    <a:pt x="72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631">
              <a:extLst>
                <a:ext uri="{FF2B5EF4-FFF2-40B4-BE49-F238E27FC236}">
                  <a16:creationId xmlns:a16="http://schemas.microsoft.com/office/drawing/2014/main" id="{53DCCD04-A85E-AD49-C75A-5FA4237258F4}"/>
                </a:ext>
              </a:extLst>
            </p:cNvPr>
            <p:cNvSpPr/>
            <p:nvPr/>
          </p:nvSpPr>
          <p:spPr bwMode="auto">
            <a:xfrm>
              <a:off x="2530476" y="4284663"/>
              <a:ext cx="41275" cy="47625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71" y="1"/>
                </a:cxn>
                <a:cxn ang="0">
                  <a:pos x="52" y="21"/>
                </a:cxn>
                <a:cxn ang="0">
                  <a:pos x="33" y="40"/>
                </a:cxn>
                <a:cxn ang="0">
                  <a:pos x="17" y="62"/>
                </a:cxn>
                <a:cxn ang="0">
                  <a:pos x="8" y="74"/>
                </a:cxn>
                <a:cxn ang="0">
                  <a:pos x="1" y="85"/>
                </a:cxn>
                <a:cxn ang="0">
                  <a:pos x="1" y="85"/>
                </a:cxn>
                <a:cxn ang="0">
                  <a:pos x="0" y="87"/>
                </a:cxn>
                <a:cxn ang="0">
                  <a:pos x="0" y="88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4" y="91"/>
                </a:cxn>
                <a:cxn ang="0">
                  <a:pos x="6" y="91"/>
                </a:cxn>
                <a:cxn ang="0">
                  <a:pos x="7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7" y="78"/>
                </a:cxn>
                <a:cxn ang="0">
                  <a:pos x="24" y="67"/>
                </a:cxn>
                <a:cxn ang="0">
                  <a:pos x="41" y="47"/>
                </a:cxn>
                <a:cxn ang="0">
                  <a:pos x="59" y="27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80" y="4"/>
                </a:cxn>
                <a:cxn ang="0">
                  <a:pos x="79" y="3"/>
                </a:cxn>
                <a:cxn ang="0">
                  <a:pos x="78" y="1"/>
                </a:cxn>
                <a:cxn ang="0">
                  <a:pos x="76" y="0"/>
                </a:cxn>
                <a:cxn ang="0">
                  <a:pos x="74" y="0"/>
                </a:cxn>
                <a:cxn ang="0">
                  <a:pos x="72" y="0"/>
                </a:cxn>
                <a:cxn ang="0">
                  <a:pos x="71" y="1"/>
                </a:cxn>
                <a:cxn ang="0">
                  <a:pos x="71" y="1"/>
                </a:cxn>
              </a:cxnLst>
              <a:rect l="0" t="0" r="r" b="b"/>
              <a:pathLst>
                <a:path w="80" h="91">
                  <a:moveTo>
                    <a:pt x="71" y="1"/>
                  </a:moveTo>
                  <a:lnTo>
                    <a:pt x="71" y="1"/>
                  </a:lnTo>
                  <a:lnTo>
                    <a:pt x="52" y="21"/>
                  </a:lnTo>
                  <a:lnTo>
                    <a:pt x="33" y="40"/>
                  </a:lnTo>
                  <a:lnTo>
                    <a:pt x="17" y="62"/>
                  </a:lnTo>
                  <a:lnTo>
                    <a:pt x="8" y="7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0" y="87"/>
                  </a:lnTo>
                  <a:lnTo>
                    <a:pt x="0" y="88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7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7" y="78"/>
                  </a:lnTo>
                  <a:lnTo>
                    <a:pt x="24" y="67"/>
                  </a:lnTo>
                  <a:lnTo>
                    <a:pt x="41" y="47"/>
                  </a:lnTo>
                  <a:lnTo>
                    <a:pt x="59" y="27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80" y="4"/>
                  </a:lnTo>
                  <a:lnTo>
                    <a:pt x="79" y="3"/>
                  </a:lnTo>
                  <a:lnTo>
                    <a:pt x="78" y="1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1" y="1"/>
                  </a:lnTo>
                  <a:lnTo>
                    <a:pt x="7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632">
              <a:extLst>
                <a:ext uri="{FF2B5EF4-FFF2-40B4-BE49-F238E27FC236}">
                  <a16:creationId xmlns:a16="http://schemas.microsoft.com/office/drawing/2014/main" id="{A6E25937-23F1-BB7F-95EA-DCC734CFB284}"/>
                </a:ext>
              </a:extLst>
            </p:cNvPr>
            <p:cNvSpPr/>
            <p:nvPr/>
          </p:nvSpPr>
          <p:spPr bwMode="auto">
            <a:xfrm>
              <a:off x="2800351" y="4448175"/>
              <a:ext cx="42863" cy="61913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1" y="2"/>
                </a:cxn>
                <a:cxn ang="0">
                  <a:pos x="59" y="17"/>
                </a:cxn>
                <a:cxn ang="0">
                  <a:pos x="48" y="31"/>
                </a:cxn>
                <a:cxn ang="0">
                  <a:pos x="37" y="45"/>
                </a:cxn>
                <a:cxn ang="0">
                  <a:pos x="26" y="59"/>
                </a:cxn>
                <a:cxn ang="0">
                  <a:pos x="26" y="59"/>
                </a:cxn>
                <a:cxn ang="0">
                  <a:pos x="17" y="71"/>
                </a:cxn>
                <a:cxn ang="0">
                  <a:pos x="10" y="84"/>
                </a:cxn>
                <a:cxn ang="0">
                  <a:pos x="7" y="90"/>
                </a:cxn>
                <a:cxn ang="0">
                  <a:pos x="3" y="97"/>
                </a:cxn>
                <a:cxn ang="0">
                  <a:pos x="1" y="104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1" y="116"/>
                </a:cxn>
                <a:cxn ang="0">
                  <a:pos x="2" y="116"/>
                </a:cxn>
                <a:cxn ang="0">
                  <a:pos x="4" y="117"/>
                </a:cxn>
                <a:cxn ang="0">
                  <a:pos x="8" y="116"/>
                </a:cxn>
                <a:cxn ang="0">
                  <a:pos x="10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2" y="103"/>
                </a:cxn>
                <a:cxn ang="0">
                  <a:pos x="14" y="94"/>
                </a:cxn>
                <a:cxn ang="0">
                  <a:pos x="19" y="86"/>
                </a:cxn>
                <a:cxn ang="0">
                  <a:pos x="23" y="78"/>
                </a:cxn>
                <a:cxn ang="0">
                  <a:pos x="34" y="62"/>
                </a:cxn>
                <a:cxn ang="0">
                  <a:pos x="47" y="48"/>
                </a:cxn>
                <a:cxn ang="0">
                  <a:pos x="47" y="48"/>
                </a:cxn>
                <a:cxn ang="0">
                  <a:pos x="62" y="28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80" y="5"/>
                </a:cxn>
                <a:cxn ang="0">
                  <a:pos x="79" y="3"/>
                </a:cxn>
                <a:cxn ang="0">
                  <a:pos x="79" y="2"/>
                </a:cxn>
                <a:cxn ang="0">
                  <a:pos x="77" y="1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1" y="2"/>
                </a:cxn>
                <a:cxn ang="0">
                  <a:pos x="71" y="2"/>
                </a:cxn>
              </a:cxnLst>
              <a:rect l="0" t="0" r="r" b="b"/>
              <a:pathLst>
                <a:path w="80" h="117">
                  <a:moveTo>
                    <a:pt x="71" y="2"/>
                  </a:moveTo>
                  <a:lnTo>
                    <a:pt x="71" y="2"/>
                  </a:lnTo>
                  <a:lnTo>
                    <a:pt x="59" y="17"/>
                  </a:lnTo>
                  <a:lnTo>
                    <a:pt x="48" y="31"/>
                  </a:lnTo>
                  <a:lnTo>
                    <a:pt x="37" y="4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17" y="71"/>
                  </a:lnTo>
                  <a:lnTo>
                    <a:pt x="10" y="84"/>
                  </a:lnTo>
                  <a:lnTo>
                    <a:pt x="7" y="90"/>
                  </a:lnTo>
                  <a:lnTo>
                    <a:pt x="3" y="97"/>
                  </a:lnTo>
                  <a:lnTo>
                    <a:pt x="1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1" y="116"/>
                  </a:lnTo>
                  <a:lnTo>
                    <a:pt x="2" y="116"/>
                  </a:lnTo>
                  <a:lnTo>
                    <a:pt x="4" y="117"/>
                  </a:lnTo>
                  <a:lnTo>
                    <a:pt x="8" y="116"/>
                  </a:lnTo>
                  <a:lnTo>
                    <a:pt x="10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2" y="103"/>
                  </a:lnTo>
                  <a:lnTo>
                    <a:pt x="14" y="94"/>
                  </a:lnTo>
                  <a:lnTo>
                    <a:pt x="19" y="86"/>
                  </a:lnTo>
                  <a:lnTo>
                    <a:pt x="23" y="78"/>
                  </a:lnTo>
                  <a:lnTo>
                    <a:pt x="34" y="62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62" y="28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80" y="5"/>
                  </a:lnTo>
                  <a:lnTo>
                    <a:pt x="79" y="3"/>
                  </a:lnTo>
                  <a:lnTo>
                    <a:pt x="79" y="2"/>
                  </a:lnTo>
                  <a:lnTo>
                    <a:pt x="77" y="1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1" y="2"/>
                  </a:lnTo>
                  <a:lnTo>
                    <a:pt x="7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633">
              <a:extLst>
                <a:ext uri="{FF2B5EF4-FFF2-40B4-BE49-F238E27FC236}">
                  <a16:creationId xmlns:a16="http://schemas.microsoft.com/office/drawing/2014/main" id="{E03F0A9B-E060-29B7-DF28-4BC9CAA85758}"/>
                </a:ext>
              </a:extLst>
            </p:cNvPr>
            <p:cNvSpPr/>
            <p:nvPr/>
          </p:nvSpPr>
          <p:spPr bwMode="auto">
            <a:xfrm>
              <a:off x="2838451" y="4475163"/>
              <a:ext cx="30163" cy="3175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45" y="6"/>
                </a:cxn>
                <a:cxn ang="0">
                  <a:pos x="39" y="11"/>
                </a:cxn>
                <a:cxn ang="0">
                  <a:pos x="25" y="25"/>
                </a:cxn>
                <a:cxn ang="0">
                  <a:pos x="14" y="38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0" y="53"/>
                </a:cxn>
                <a:cxn ang="0">
                  <a:pos x="0" y="54"/>
                </a:cxn>
                <a:cxn ang="0">
                  <a:pos x="1" y="57"/>
                </a:cxn>
                <a:cxn ang="0">
                  <a:pos x="2" y="58"/>
                </a:cxn>
                <a:cxn ang="0">
                  <a:pos x="3" y="59"/>
                </a:cxn>
                <a:cxn ang="0">
                  <a:pos x="5" y="60"/>
                </a:cxn>
                <a:cxn ang="0">
                  <a:pos x="6" y="60"/>
                </a:cxn>
                <a:cxn ang="0">
                  <a:pos x="8" y="58"/>
                </a:cxn>
                <a:cxn ang="0">
                  <a:pos x="8" y="58"/>
                </a:cxn>
                <a:cxn ang="0">
                  <a:pos x="20" y="45"/>
                </a:cxn>
                <a:cxn ang="0">
                  <a:pos x="32" y="32"/>
                </a:cxn>
                <a:cxn ang="0">
                  <a:pos x="44" y="19"/>
                </a:cxn>
                <a:cxn ang="0">
                  <a:pos x="50" y="13"/>
                </a:cxn>
                <a:cxn ang="0">
                  <a:pos x="57" y="8"/>
                </a:cxn>
                <a:cxn ang="0">
                  <a:pos x="57" y="8"/>
                </a:cxn>
                <a:cxn ang="0">
                  <a:pos x="58" y="7"/>
                </a:cxn>
                <a:cxn ang="0">
                  <a:pos x="59" y="5"/>
                </a:cxn>
                <a:cxn ang="0">
                  <a:pos x="58" y="2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59" h="60">
                  <a:moveTo>
                    <a:pt x="52" y="0"/>
                  </a:moveTo>
                  <a:lnTo>
                    <a:pt x="52" y="0"/>
                  </a:lnTo>
                  <a:lnTo>
                    <a:pt x="45" y="6"/>
                  </a:lnTo>
                  <a:lnTo>
                    <a:pt x="39" y="11"/>
                  </a:lnTo>
                  <a:lnTo>
                    <a:pt x="25" y="25"/>
                  </a:lnTo>
                  <a:lnTo>
                    <a:pt x="14" y="38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0" y="53"/>
                  </a:lnTo>
                  <a:lnTo>
                    <a:pt x="0" y="54"/>
                  </a:lnTo>
                  <a:lnTo>
                    <a:pt x="1" y="57"/>
                  </a:lnTo>
                  <a:lnTo>
                    <a:pt x="2" y="58"/>
                  </a:lnTo>
                  <a:lnTo>
                    <a:pt x="3" y="59"/>
                  </a:lnTo>
                  <a:lnTo>
                    <a:pt x="5" y="60"/>
                  </a:lnTo>
                  <a:lnTo>
                    <a:pt x="6" y="60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20" y="45"/>
                  </a:lnTo>
                  <a:lnTo>
                    <a:pt x="32" y="32"/>
                  </a:lnTo>
                  <a:lnTo>
                    <a:pt x="44" y="19"/>
                  </a:lnTo>
                  <a:lnTo>
                    <a:pt x="50" y="13"/>
                  </a:lnTo>
                  <a:lnTo>
                    <a:pt x="57" y="8"/>
                  </a:lnTo>
                  <a:lnTo>
                    <a:pt x="57" y="8"/>
                  </a:lnTo>
                  <a:lnTo>
                    <a:pt x="58" y="7"/>
                  </a:lnTo>
                  <a:lnTo>
                    <a:pt x="59" y="5"/>
                  </a:lnTo>
                  <a:lnTo>
                    <a:pt x="58" y="2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634">
              <a:extLst>
                <a:ext uri="{FF2B5EF4-FFF2-40B4-BE49-F238E27FC236}">
                  <a16:creationId xmlns:a16="http://schemas.microsoft.com/office/drawing/2014/main" id="{3AAE7404-EF35-F618-3E9D-069C57F05D8C}"/>
                </a:ext>
              </a:extLst>
            </p:cNvPr>
            <p:cNvSpPr/>
            <p:nvPr/>
          </p:nvSpPr>
          <p:spPr bwMode="auto">
            <a:xfrm>
              <a:off x="2339976" y="4575175"/>
              <a:ext cx="44450" cy="61913"/>
            </a:xfrm>
            <a:custGeom>
              <a:avLst/>
              <a:gdLst/>
              <a:ahLst/>
              <a:cxnLst>
                <a:cxn ang="0">
                  <a:pos x="77" y="2"/>
                </a:cxn>
                <a:cxn ang="0">
                  <a:pos x="77" y="2"/>
                </a:cxn>
                <a:cxn ang="0">
                  <a:pos x="66" y="13"/>
                </a:cxn>
                <a:cxn ang="0">
                  <a:pos x="55" y="27"/>
                </a:cxn>
                <a:cxn ang="0">
                  <a:pos x="45" y="39"/>
                </a:cxn>
                <a:cxn ang="0">
                  <a:pos x="35" y="52"/>
                </a:cxn>
                <a:cxn ang="0">
                  <a:pos x="17" y="80"/>
                </a:cxn>
                <a:cxn ang="0">
                  <a:pos x="1" y="110"/>
                </a:cxn>
                <a:cxn ang="0">
                  <a:pos x="1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2" y="115"/>
                </a:cxn>
                <a:cxn ang="0">
                  <a:pos x="3" y="116"/>
                </a:cxn>
                <a:cxn ang="0">
                  <a:pos x="4" y="116"/>
                </a:cxn>
                <a:cxn ang="0">
                  <a:pos x="6" y="116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24" y="85"/>
                </a:cxn>
                <a:cxn ang="0">
                  <a:pos x="42" y="59"/>
                </a:cxn>
                <a:cxn ang="0">
                  <a:pos x="52" y="45"/>
                </a:cxn>
                <a:cxn ang="0">
                  <a:pos x="62" y="33"/>
                </a:cxn>
                <a:cxn ang="0">
                  <a:pos x="73" y="20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5" y="6"/>
                </a:cxn>
                <a:cxn ang="0">
                  <a:pos x="85" y="5"/>
                </a:cxn>
                <a:cxn ang="0">
                  <a:pos x="84" y="3"/>
                </a:cxn>
                <a:cxn ang="0">
                  <a:pos x="83" y="2"/>
                </a:cxn>
                <a:cxn ang="0">
                  <a:pos x="82" y="1"/>
                </a:cxn>
                <a:cxn ang="0">
                  <a:pos x="80" y="0"/>
                </a:cxn>
                <a:cxn ang="0">
                  <a:pos x="79" y="0"/>
                </a:cxn>
                <a:cxn ang="0">
                  <a:pos x="77" y="2"/>
                </a:cxn>
                <a:cxn ang="0">
                  <a:pos x="77" y="2"/>
                </a:cxn>
              </a:cxnLst>
              <a:rect l="0" t="0" r="r" b="b"/>
              <a:pathLst>
                <a:path w="85" h="116">
                  <a:moveTo>
                    <a:pt x="77" y="2"/>
                  </a:moveTo>
                  <a:lnTo>
                    <a:pt x="77" y="2"/>
                  </a:lnTo>
                  <a:lnTo>
                    <a:pt x="66" y="13"/>
                  </a:lnTo>
                  <a:lnTo>
                    <a:pt x="55" y="27"/>
                  </a:lnTo>
                  <a:lnTo>
                    <a:pt x="45" y="39"/>
                  </a:lnTo>
                  <a:lnTo>
                    <a:pt x="35" y="52"/>
                  </a:lnTo>
                  <a:lnTo>
                    <a:pt x="17" y="80"/>
                  </a:lnTo>
                  <a:lnTo>
                    <a:pt x="1" y="110"/>
                  </a:lnTo>
                  <a:lnTo>
                    <a:pt x="1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2" y="115"/>
                  </a:lnTo>
                  <a:lnTo>
                    <a:pt x="3" y="116"/>
                  </a:lnTo>
                  <a:lnTo>
                    <a:pt x="4" y="116"/>
                  </a:lnTo>
                  <a:lnTo>
                    <a:pt x="6" y="116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24" y="85"/>
                  </a:lnTo>
                  <a:lnTo>
                    <a:pt x="42" y="59"/>
                  </a:lnTo>
                  <a:lnTo>
                    <a:pt x="52" y="45"/>
                  </a:lnTo>
                  <a:lnTo>
                    <a:pt x="62" y="33"/>
                  </a:lnTo>
                  <a:lnTo>
                    <a:pt x="73" y="20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5" y="6"/>
                  </a:lnTo>
                  <a:lnTo>
                    <a:pt x="85" y="5"/>
                  </a:lnTo>
                  <a:lnTo>
                    <a:pt x="84" y="3"/>
                  </a:lnTo>
                  <a:lnTo>
                    <a:pt x="83" y="2"/>
                  </a:lnTo>
                  <a:lnTo>
                    <a:pt x="82" y="1"/>
                  </a:lnTo>
                  <a:lnTo>
                    <a:pt x="80" y="0"/>
                  </a:lnTo>
                  <a:lnTo>
                    <a:pt x="79" y="0"/>
                  </a:lnTo>
                  <a:lnTo>
                    <a:pt x="77" y="2"/>
                  </a:lnTo>
                  <a:lnTo>
                    <a:pt x="7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635">
              <a:extLst>
                <a:ext uri="{FF2B5EF4-FFF2-40B4-BE49-F238E27FC236}">
                  <a16:creationId xmlns:a16="http://schemas.microsoft.com/office/drawing/2014/main" id="{F6637526-C545-CDD1-066F-55968260CA4D}"/>
                </a:ext>
              </a:extLst>
            </p:cNvPr>
            <p:cNvSpPr/>
            <p:nvPr/>
          </p:nvSpPr>
          <p:spPr bwMode="auto">
            <a:xfrm>
              <a:off x="2359026" y="4618038"/>
              <a:ext cx="34925" cy="58738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40" y="25"/>
                </a:cxn>
                <a:cxn ang="0">
                  <a:pos x="25" y="51"/>
                </a:cxn>
                <a:cxn ang="0">
                  <a:pos x="17" y="63"/>
                </a:cxn>
                <a:cxn ang="0">
                  <a:pos x="11" y="77"/>
                </a:cxn>
                <a:cxn ang="0">
                  <a:pos x="5" y="91"/>
                </a:cxn>
                <a:cxn ang="0">
                  <a:pos x="0" y="105"/>
                </a:cxn>
                <a:cxn ang="0">
                  <a:pos x="0" y="105"/>
                </a:cxn>
                <a:cxn ang="0">
                  <a:pos x="0" y="107"/>
                </a:cxn>
                <a:cxn ang="0">
                  <a:pos x="1" y="109"/>
                </a:cxn>
                <a:cxn ang="0">
                  <a:pos x="2" y="110"/>
                </a:cxn>
                <a:cxn ang="0">
                  <a:pos x="3" y="111"/>
                </a:cxn>
                <a:cxn ang="0">
                  <a:pos x="5" y="111"/>
                </a:cxn>
                <a:cxn ang="0">
                  <a:pos x="7" y="110"/>
                </a:cxn>
                <a:cxn ang="0">
                  <a:pos x="8" y="109"/>
                </a:cxn>
                <a:cxn ang="0">
                  <a:pos x="9" y="108"/>
                </a:cxn>
                <a:cxn ang="0">
                  <a:pos x="9" y="108"/>
                </a:cxn>
                <a:cxn ang="0">
                  <a:pos x="14" y="93"/>
                </a:cxn>
                <a:cxn ang="0">
                  <a:pos x="19" y="81"/>
                </a:cxn>
                <a:cxn ang="0">
                  <a:pos x="26" y="68"/>
                </a:cxn>
                <a:cxn ang="0">
                  <a:pos x="33" y="55"/>
                </a:cxn>
                <a:cxn ang="0">
                  <a:pos x="48" y="31"/>
                </a:cxn>
                <a:cxn ang="0">
                  <a:pos x="65" y="9"/>
                </a:cxn>
                <a:cxn ang="0">
                  <a:pos x="65" y="9"/>
                </a:cxn>
                <a:cxn ang="0">
                  <a:pos x="66" y="7"/>
                </a:cxn>
                <a:cxn ang="0">
                  <a:pos x="66" y="5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111">
                  <a:moveTo>
                    <a:pt x="58" y="1"/>
                  </a:moveTo>
                  <a:lnTo>
                    <a:pt x="58" y="1"/>
                  </a:lnTo>
                  <a:lnTo>
                    <a:pt x="40" y="25"/>
                  </a:lnTo>
                  <a:lnTo>
                    <a:pt x="25" y="51"/>
                  </a:lnTo>
                  <a:lnTo>
                    <a:pt x="17" y="63"/>
                  </a:lnTo>
                  <a:lnTo>
                    <a:pt x="11" y="77"/>
                  </a:lnTo>
                  <a:lnTo>
                    <a:pt x="5" y="91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0" y="107"/>
                  </a:lnTo>
                  <a:lnTo>
                    <a:pt x="1" y="109"/>
                  </a:lnTo>
                  <a:lnTo>
                    <a:pt x="2" y="110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7" y="110"/>
                  </a:lnTo>
                  <a:lnTo>
                    <a:pt x="8" y="109"/>
                  </a:lnTo>
                  <a:lnTo>
                    <a:pt x="9" y="108"/>
                  </a:lnTo>
                  <a:lnTo>
                    <a:pt x="9" y="108"/>
                  </a:lnTo>
                  <a:lnTo>
                    <a:pt x="14" y="93"/>
                  </a:lnTo>
                  <a:lnTo>
                    <a:pt x="19" y="81"/>
                  </a:lnTo>
                  <a:lnTo>
                    <a:pt x="26" y="68"/>
                  </a:lnTo>
                  <a:lnTo>
                    <a:pt x="33" y="55"/>
                  </a:lnTo>
                  <a:lnTo>
                    <a:pt x="48" y="31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6" y="7"/>
                  </a:lnTo>
                  <a:lnTo>
                    <a:pt x="66" y="5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636">
              <a:extLst>
                <a:ext uri="{FF2B5EF4-FFF2-40B4-BE49-F238E27FC236}">
                  <a16:creationId xmlns:a16="http://schemas.microsoft.com/office/drawing/2014/main" id="{4C9B7BD7-4680-0250-40DE-B5A4CDB77109}"/>
                </a:ext>
              </a:extLst>
            </p:cNvPr>
            <p:cNvSpPr/>
            <p:nvPr/>
          </p:nvSpPr>
          <p:spPr bwMode="auto">
            <a:xfrm>
              <a:off x="2522538" y="4689475"/>
              <a:ext cx="163513" cy="65088"/>
            </a:xfrm>
            <a:custGeom>
              <a:avLst/>
              <a:gdLst/>
              <a:ahLst/>
              <a:cxnLst>
                <a:cxn ang="0">
                  <a:pos x="279" y="125"/>
                </a:cxn>
                <a:cxn ang="0">
                  <a:pos x="166" y="123"/>
                </a:cxn>
                <a:cxn ang="0">
                  <a:pos x="110" y="121"/>
                </a:cxn>
                <a:cxn ang="0">
                  <a:pos x="55" y="121"/>
                </a:cxn>
                <a:cxn ang="0">
                  <a:pos x="28" y="118"/>
                </a:cxn>
                <a:cxn ang="0">
                  <a:pos x="15" y="111"/>
                </a:cxn>
                <a:cxn ang="0">
                  <a:pos x="12" y="108"/>
                </a:cxn>
                <a:cxn ang="0">
                  <a:pos x="5" y="97"/>
                </a:cxn>
                <a:cxn ang="0">
                  <a:pos x="1" y="80"/>
                </a:cxn>
                <a:cxn ang="0">
                  <a:pos x="0" y="42"/>
                </a:cxn>
                <a:cxn ang="0">
                  <a:pos x="1" y="21"/>
                </a:cxn>
                <a:cxn ang="0">
                  <a:pos x="1" y="16"/>
                </a:cxn>
                <a:cxn ang="0">
                  <a:pos x="5" y="8"/>
                </a:cxn>
                <a:cxn ang="0">
                  <a:pos x="11" y="3"/>
                </a:cxn>
                <a:cxn ang="0">
                  <a:pos x="19" y="0"/>
                </a:cxn>
                <a:cxn ang="0">
                  <a:pos x="23" y="0"/>
                </a:cxn>
                <a:cxn ang="0">
                  <a:pos x="32" y="1"/>
                </a:cxn>
                <a:cxn ang="0">
                  <a:pos x="39" y="5"/>
                </a:cxn>
                <a:cxn ang="0">
                  <a:pos x="44" y="12"/>
                </a:cxn>
                <a:cxn ang="0">
                  <a:pos x="46" y="21"/>
                </a:cxn>
                <a:cxn ang="0">
                  <a:pos x="46" y="34"/>
                </a:cxn>
                <a:cxn ang="0">
                  <a:pos x="46" y="46"/>
                </a:cxn>
                <a:cxn ang="0">
                  <a:pos x="46" y="58"/>
                </a:cxn>
                <a:cxn ang="0">
                  <a:pos x="44" y="64"/>
                </a:cxn>
                <a:cxn ang="0">
                  <a:pos x="40" y="69"/>
                </a:cxn>
                <a:cxn ang="0">
                  <a:pos x="43" y="76"/>
                </a:cxn>
                <a:cxn ang="0">
                  <a:pos x="48" y="76"/>
                </a:cxn>
                <a:cxn ang="0">
                  <a:pos x="55" y="76"/>
                </a:cxn>
                <a:cxn ang="0">
                  <a:pos x="67" y="75"/>
                </a:cxn>
                <a:cxn ang="0">
                  <a:pos x="89" y="74"/>
                </a:cxn>
                <a:cxn ang="0">
                  <a:pos x="105" y="75"/>
                </a:cxn>
                <a:cxn ang="0">
                  <a:pos x="133" y="77"/>
                </a:cxn>
                <a:cxn ang="0">
                  <a:pos x="207" y="79"/>
                </a:cxn>
                <a:cxn ang="0">
                  <a:pos x="243" y="79"/>
                </a:cxn>
                <a:cxn ang="0">
                  <a:pos x="266" y="31"/>
                </a:cxn>
                <a:cxn ang="0">
                  <a:pos x="266" y="25"/>
                </a:cxn>
                <a:cxn ang="0">
                  <a:pos x="270" y="17"/>
                </a:cxn>
                <a:cxn ang="0">
                  <a:pos x="276" y="12"/>
                </a:cxn>
                <a:cxn ang="0">
                  <a:pos x="285" y="9"/>
                </a:cxn>
                <a:cxn ang="0">
                  <a:pos x="289" y="9"/>
                </a:cxn>
                <a:cxn ang="0">
                  <a:pos x="297" y="10"/>
                </a:cxn>
                <a:cxn ang="0">
                  <a:pos x="304" y="14"/>
                </a:cxn>
                <a:cxn ang="0">
                  <a:pos x="309" y="21"/>
                </a:cxn>
                <a:cxn ang="0">
                  <a:pos x="311" y="31"/>
                </a:cxn>
                <a:cxn ang="0">
                  <a:pos x="311" y="102"/>
                </a:cxn>
                <a:cxn ang="0">
                  <a:pos x="309" y="111"/>
                </a:cxn>
                <a:cxn ang="0">
                  <a:pos x="304" y="118"/>
                </a:cxn>
                <a:cxn ang="0">
                  <a:pos x="301" y="120"/>
                </a:cxn>
                <a:cxn ang="0">
                  <a:pos x="293" y="124"/>
                </a:cxn>
                <a:cxn ang="0">
                  <a:pos x="287" y="124"/>
                </a:cxn>
                <a:cxn ang="0">
                  <a:pos x="286" y="124"/>
                </a:cxn>
                <a:cxn ang="0">
                  <a:pos x="279" y="125"/>
                </a:cxn>
              </a:cxnLst>
              <a:rect l="0" t="0" r="r" b="b"/>
              <a:pathLst>
                <a:path w="311" h="125">
                  <a:moveTo>
                    <a:pt x="279" y="125"/>
                  </a:moveTo>
                  <a:lnTo>
                    <a:pt x="279" y="125"/>
                  </a:lnTo>
                  <a:lnTo>
                    <a:pt x="222" y="125"/>
                  </a:lnTo>
                  <a:lnTo>
                    <a:pt x="166" y="123"/>
                  </a:lnTo>
                  <a:lnTo>
                    <a:pt x="166" y="123"/>
                  </a:lnTo>
                  <a:lnTo>
                    <a:pt x="110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1" y="120"/>
                  </a:lnTo>
                  <a:lnTo>
                    <a:pt x="28" y="118"/>
                  </a:lnTo>
                  <a:lnTo>
                    <a:pt x="19" y="114"/>
                  </a:lnTo>
                  <a:lnTo>
                    <a:pt x="15" y="111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8" y="103"/>
                  </a:lnTo>
                  <a:lnTo>
                    <a:pt x="5" y="97"/>
                  </a:lnTo>
                  <a:lnTo>
                    <a:pt x="2" y="88"/>
                  </a:lnTo>
                  <a:lnTo>
                    <a:pt x="1" y="80"/>
                  </a:lnTo>
                  <a:lnTo>
                    <a:pt x="0" y="6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16"/>
                  </a:lnTo>
                  <a:lnTo>
                    <a:pt x="3" y="12"/>
                  </a:lnTo>
                  <a:lnTo>
                    <a:pt x="5" y="8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39" y="5"/>
                  </a:lnTo>
                  <a:lnTo>
                    <a:pt x="42" y="8"/>
                  </a:lnTo>
                  <a:lnTo>
                    <a:pt x="44" y="12"/>
                  </a:lnTo>
                  <a:lnTo>
                    <a:pt x="45" y="16"/>
                  </a:lnTo>
                  <a:lnTo>
                    <a:pt x="46" y="21"/>
                  </a:lnTo>
                  <a:lnTo>
                    <a:pt x="46" y="21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46"/>
                  </a:lnTo>
                  <a:lnTo>
                    <a:pt x="46" y="58"/>
                  </a:lnTo>
                  <a:lnTo>
                    <a:pt x="46" y="58"/>
                  </a:lnTo>
                  <a:lnTo>
                    <a:pt x="45" y="62"/>
                  </a:lnTo>
                  <a:lnTo>
                    <a:pt x="44" y="64"/>
                  </a:lnTo>
                  <a:lnTo>
                    <a:pt x="43" y="66"/>
                  </a:lnTo>
                  <a:lnTo>
                    <a:pt x="40" y="69"/>
                  </a:lnTo>
                  <a:lnTo>
                    <a:pt x="41" y="73"/>
                  </a:lnTo>
                  <a:lnTo>
                    <a:pt x="43" y="76"/>
                  </a:lnTo>
                  <a:lnTo>
                    <a:pt x="47" y="76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67" y="75"/>
                  </a:lnTo>
                  <a:lnTo>
                    <a:pt x="67" y="75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105" y="75"/>
                  </a:lnTo>
                  <a:lnTo>
                    <a:pt x="105" y="75"/>
                  </a:lnTo>
                  <a:lnTo>
                    <a:pt x="133" y="77"/>
                  </a:lnTo>
                  <a:lnTo>
                    <a:pt x="159" y="79"/>
                  </a:lnTo>
                  <a:lnTo>
                    <a:pt x="207" y="79"/>
                  </a:lnTo>
                  <a:lnTo>
                    <a:pt x="207" y="79"/>
                  </a:lnTo>
                  <a:lnTo>
                    <a:pt x="243" y="79"/>
                  </a:lnTo>
                  <a:lnTo>
                    <a:pt x="266" y="79"/>
                  </a:lnTo>
                  <a:lnTo>
                    <a:pt x="266" y="31"/>
                  </a:lnTo>
                  <a:lnTo>
                    <a:pt x="266" y="31"/>
                  </a:lnTo>
                  <a:lnTo>
                    <a:pt x="266" y="25"/>
                  </a:lnTo>
                  <a:lnTo>
                    <a:pt x="268" y="21"/>
                  </a:lnTo>
                  <a:lnTo>
                    <a:pt x="270" y="17"/>
                  </a:lnTo>
                  <a:lnTo>
                    <a:pt x="273" y="14"/>
                  </a:lnTo>
                  <a:lnTo>
                    <a:pt x="276" y="12"/>
                  </a:lnTo>
                  <a:lnTo>
                    <a:pt x="281" y="10"/>
                  </a:lnTo>
                  <a:lnTo>
                    <a:pt x="285" y="9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93" y="9"/>
                  </a:lnTo>
                  <a:lnTo>
                    <a:pt x="297" y="10"/>
                  </a:lnTo>
                  <a:lnTo>
                    <a:pt x="301" y="12"/>
                  </a:lnTo>
                  <a:lnTo>
                    <a:pt x="304" y="14"/>
                  </a:lnTo>
                  <a:lnTo>
                    <a:pt x="307" y="17"/>
                  </a:lnTo>
                  <a:lnTo>
                    <a:pt x="309" y="21"/>
                  </a:lnTo>
                  <a:lnTo>
                    <a:pt x="310" y="25"/>
                  </a:lnTo>
                  <a:lnTo>
                    <a:pt x="311" y="31"/>
                  </a:lnTo>
                  <a:lnTo>
                    <a:pt x="311" y="102"/>
                  </a:lnTo>
                  <a:lnTo>
                    <a:pt x="311" y="102"/>
                  </a:lnTo>
                  <a:lnTo>
                    <a:pt x="310" y="107"/>
                  </a:lnTo>
                  <a:lnTo>
                    <a:pt x="309" y="111"/>
                  </a:lnTo>
                  <a:lnTo>
                    <a:pt x="307" y="115"/>
                  </a:lnTo>
                  <a:lnTo>
                    <a:pt x="304" y="118"/>
                  </a:lnTo>
                  <a:lnTo>
                    <a:pt x="304" y="118"/>
                  </a:lnTo>
                  <a:lnTo>
                    <a:pt x="301" y="120"/>
                  </a:lnTo>
                  <a:lnTo>
                    <a:pt x="297" y="123"/>
                  </a:lnTo>
                  <a:lnTo>
                    <a:pt x="293" y="124"/>
                  </a:lnTo>
                  <a:lnTo>
                    <a:pt x="289" y="124"/>
                  </a:lnTo>
                  <a:lnTo>
                    <a:pt x="287" y="124"/>
                  </a:lnTo>
                  <a:lnTo>
                    <a:pt x="286" y="124"/>
                  </a:lnTo>
                  <a:lnTo>
                    <a:pt x="286" y="124"/>
                  </a:lnTo>
                  <a:lnTo>
                    <a:pt x="279" y="125"/>
                  </a:lnTo>
                  <a:lnTo>
                    <a:pt x="279" y="12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637">
              <a:extLst>
                <a:ext uri="{FF2B5EF4-FFF2-40B4-BE49-F238E27FC236}">
                  <a16:creationId xmlns:a16="http://schemas.microsoft.com/office/drawing/2014/main" id="{EB1B7D3B-61D0-5270-4886-DA32C9A11003}"/>
                </a:ext>
              </a:extLst>
            </p:cNvPr>
            <p:cNvSpPr/>
            <p:nvPr/>
          </p:nvSpPr>
          <p:spPr bwMode="auto">
            <a:xfrm>
              <a:off x="2301876" y="4237038"/>
              <a:ext cx="617538" cy="522288"/>
            </a:xfrm>
            <a:custGeom>
              <a:avLst/>
              <a:gdLst/>
              <a:ahLst/>
              <a:cxnLst>
                <a:cxn ang="0">
                  <a:pos x="858" y="985"/>
                </a:cxn>
                <a:cxn ang="0">
                  <a:pos x="837" y="972"/>
                </a:cxn>
                <a:cxn ang="0">
                  <a:pos x="819" y="928"/>
                </a:cxn>
                <a:cxn ang="0">
                  <a:pos x="822" y="871"/>
                </a:cxn>
                <a:cxn ang="0">
                  <a:pos x="843" y="860"/>
                </a:cxn>
                <a:cxn ang="0">
                  <a:pos x="865" y="876"/>
                </a:cxn>
                <a:cxn ang="0">
                  <a:pos x="865" y="924"/>
                </a:cxn>
                <a:cxn ang="0">
                  <a:pos x="945" y="941"/>
                </a:cxn>
                <a:cxn ang="0">
                  <a:pos x="1009" y="939"/>
                </a:cxn>
                <a:cxn ang="0">
                  <a:pos x="1096" y="911"/>
                </a:cxn>
                <a:cxn ang="0">
                  <a:pos x="1120" y="867"/>
                </a:cxn>
                <a:cxn ang="0">
                  <a:pos x="1118" y="778"/>
                </a:cxn>
                <a:cxn ang="0">
                  <a:pos x="1104" y="357"/>
                </a:cxn>
                <a:cxn ang="0">
                  <a:pos x="1104" y="237"/>
                </a:cxn>
                <a:cxn ang="0">
                  <a:pos x="1088" y="145"/>
                </a:cxn>
                <a:cxn ang="0">
                  <a:pos x="1042" y="89"/>
                </a:cxn>
                <a:cxn ang="0">
                  <a:pos x="983" y="64"/>
                </a:cxn>
                <a:cxn ang="0">
                  <a:pos x="887" y="64"/>
                </a:cxn>
                <a:cxn ang="0">
                  <a:pos x="564" y="60"/>
                </a:cxn>
                <a:cxn ang="0">
                  <a:pos x="180" y="51"/>
                </a:cxn>
                <a:cxn ang="0">
                  <a:pos x="121" y="55"/>
                </a:cxn>
                <a:cxn ang="0">
                  <a:pos x="64" y="78"/>
                </a:cxn>
                <a:cxn ang="0">
                  <a:pos x="44" y="141"/>
                </a:cxn>
                <a:cxn ang="0">
                  <a:pos x="48" y="368"/>
                </a:cxn>
                <a:cxn ang="0">
                  <a:pos x="53" y="604"/>
                </a:cxn>
                <a:cxn ang="0">
                  <a:pos x="58" y="785"/>
                </a:cxn>
                <a:cxn ang="0">
                  <a:pos x="81" y="878"/>
                </a:cxn>
                <a:cxn ang="0">
                  <a:pos x="124" y="928"/>
                </a:cxn>
                <a:cxn ang="0">
                  <a:pos x="175" y="941"/>
                </a:cxn>
                <a:cxn ang="0">
                  <a:pos x="271" y="931"/>
                </a:cxn>
                <a:cxn ang="0">
                  <a:pos x="267" y="885"/>
                </a:cxn>
                <a:cxn ang="0">
                  <a:pos x="271" y="857"/>
                </a:cxn>
                <a:cxn ang="0">
                  <a:pos x="296" y="851"/>
                </a:cxn>
                <a:cxn ang="0">
                  <a:pos x="311" y="872"/>
                </a:cxn>
                <a:cxn ang="0">
                  <a:pos x="315" y="947"/>
                </a:cxn>
                <a:cxn ang="0">
                  <a:pos x="305" y="975"/>
                </a:cxn>
                <a:cxn ang="0">
                  <a:pos x="285" y="979"/>
                </a:cxn>
                <a:cxn ang="0">
                  <a:pos x="212" y="982"/>
                </a:cxn>
                <a:cxn ang="0">
                  <a:pos x="105" y="970"/>
                </a:cxn>
                <a:cxn ang="0">
                  <a:pos x="49" y="920"/>
                </a:cxn>
                <a:cxn ang="0">
                  <a:pos x="20" y="814"/>
                </a:cxn>
                <a:cxn ang="0">
                  <a:pos x="6" y="640"/>
                </a:cxn>
                <a:cxn ang="0">
                  <a:pos x="3" y="231"/>
                </a:cxn>
                <a:cxn ang="0">
                  <a:pos x="13" y="70"/>
                </a:cxn>
                <a:cxn ang="0">
                  <a:pos x="50" y="29"/>
                </a:cxn>
                <a:cxn ang="0">
                  <a:pos x="113" y="10"/>
                </a:cxn>
                <a:cxn ang="0">
                  <a:pos x="161" y="6"/>
                </a:cxn>
                <a:cxn ang="0">
                  <a:pos x="182" y="3"/>
                </a:cxn>
                <a:cxn ang="0">
                  <a:pos x="205" y="3"/>
                </a:cxn>
                <a:cxn ang="0">
                  <a:pos x="407" y="16"/>
                </a:cxn>
                <a:cxn ang="0">
                  <a:pos x="799" y="15"/>
                </a:cxn>
                <a:cxn ang="0">
                  <a:pos x="934" y="18"/>
                </a:cxn>
                <a:cxn ang="0">
                  <a:pos x="1005" y="21"/>
                </a:cxn>
                <a:cxn ang="0">
                  <a:pos x="1073" y="55"/>
                </a:cxn>
                <a:cxn ang="0">
                  <a:pos x="1126" y="118"/>
                </a:cxn>
                <a:cxn ang="0">
                  <a:pos x="1150" y="250"/>
                </a:cxn>
                <a:cxn ang="0">
                  <a:pos x="1151" y="482"/>
                </a:cxn>
                <a:cxn ang="0">
                  <a:pos x="1157" y="731"/>
                </a:cxn>
                <a:cxn ang="0">
                  <a:pos x="1165" y="868"/>
                </a:cxn>
                <a:cxn ang="0">
                  <a:pos x="1141" y="930"/>
                </a:cxn>
                <a:cxn ang="0">
                  <a:pos x="1077" y="970"/>
                </a:cxn>
                <a:cxn ang="0">
                  <a:pos x="1018" y="988"/>
                </a:cxn>
              </a:cxnLst>
              <a:rect l="0" t="0" r="r" b="b"/>
              <a:pathLst>
                <a:path w="1167" h="989">
                  <a:moveTo>
                    <a:pt x="1009" y="989"/>
                  </a:moveTo>
                  <a:lnTo>
                    <a:pt x="1009" y="989"/>
                  </a:lnTo>
                  <a:lnTo>
                    <a:pt x="944" y="987"/>
                  </a:lnTo>
                  <a:lnTo>
                    <a:pt x="944" y="987"/>
                  </a:lnTo>
                  <a:lnTo>
                    <a:pt x="901" y="985"/>
                  </a:lnTo>
                  <a:lnTo>
                    <a:pt x="858" y="985"/>
                  </a:lnTo>
                  <a:lnTo>
                    <a:pt x="858" y="985"/>
                  </a:lnTo>
                  <a:lnTo>
                    <a:pt x="850" y="984"/>
                  </a:lnTo>
                  <a:lnTo>
                    <a:pt x="845" y="982"/>
                  </a:lnTo>
                  <a:lnTo>
                    <a:pt x="841" y="978"/>
                  </a:lnTo>
                  <a:lnTo>
                    <a:pt x="839" y="974"/>
                  </a:lnTo>
                  <a:lnTo>
                    <a:pt x="838" y="973"/>
                  </a:lnTo>
                  <a:lnTo>
                    <a:pt x="837" y="972"/>
                  </a:lnTo>
                  <a:lnTo>
                    <a:pt x="837" y="972"/>
                  </a:lnTo>
                  <a:lnTo>
                    <a:pt x="832" y="969"/>
                  </a:lnTo>
                  <a:lnTo>
                    <a:pt x="832" y="969"/>
                  </a:lnTo>
                  <a:lnTo>
                    <a:pt x="828" y="962"/>
                  </a:lnTo>
                  <a:lnTo>
                    <a:pt x="824" y="954"/>
                  </a:lnTo>
                  <a:lnTo>
                    <a:pt x="821" y="945"/>
                  </a:lnTo>
                  <a:lnTo>
                    <a:pt x="819" y="937"/>
                  </a:lnTo>
                  <a:lnTo>
                    <a:pt x="819" y="928"/>
                  </a:lnTo>
                  <a:lnTo>
                    <a:pt x="819" y="920"/>
                  </a:lnTo>
                  <a:lnTo>
                    <a:pt x="819" y="901"/>
                  </a:lnTo>
                  <a:lnTo>
                    <a:pt x="819" y="901"/>
                  </a:lnTo>
                  <a:lnTo>
                    <a:pt x="820" y="881"/>
                  </a:lnTo>
                  <a:lnTo>
                    <a:pt x="820" y="881"/>
                  </a:lnTo>
                  <a:lnTo>
                    <a:pt x="820" y="876"/>
                  </a:lnTo>
                  <a:lnTo>
                    <a:pt x="822" y="871"/>
                  </a:lnTo>
                  <a:lnTo>
                    <a:pt x="825" y="868"/>
                  </a:lnTo>
                  <a:lnTo>
                    <a:pt x="828" y="865"/>
                  </a:lnTo>
                  <a:lnTo>
                    <a:pt x="831" y="862"/>
                  </a:lnTo>
                  <a:lnTo>
                    <a:pt x="835" y="861"/>
                  </a:lnTo>
                  <a:lnTo>
                    <a:pt x="839" y="860"/>
                  </a:lnTo>
                  <a:lnTo>
                    <a:pt x="843" y="860"/>
                  </a:lnTo>
                  <a:lnTo>
                    <a:pt x="843" y="860"/>
                  </a:lnTo>
                  <a:lnTo>
                    <a:pt x="847" y="860"/>
                  </a:lnTo>
                  <a:lnTo>
                    <a:pt x="851" y="861"/>
                  </a:lnTo>
                  <a:lnTo>
                    <a:pt x="856" y="862"/>
                  </a:lnTo>
                  <a:lnTo>
                    <a:pt x="859" y="865"/>
                  </a:lnTo>
                  <a:lnTo>
                    <a:pt x="862" y="868"/>
                  </a:lnTo>
                  <a:lnTo>
                    <a:pt x="864" y="871"/>
                  </a:lnTo>
                  <a:lnTo>
                    <a:pt x="865" y="876"/>
                  </a:lnTo>
                  <a:lnTo>
                    <a:pt x="866" y="881"/>
                  </a:lnTo>
                  <a:lnTo>
                    <a:pt x="866" y="882"/>
                  </a:lnTo>
                  <a:lnTo>
                    <a:pt x="866" y="882"/>
                  </a:lnTo>
                  <a:lnTo>
                    <a:pt x="865" y="912"/>
                  </a:lnTo>
                  <a:lnTo>
                    <a:pt x="865" y="915"/>
                  </a:lnTo>
                  <a:lnTo>
                    <a:pt x="865" y="915"/>
                  </a:lnTo>
                  <a:lnTo>
                    <a:pt x="865" y="924"/>
                  </a:lnTo>
                  <a:lnTo>
                    <a:pt x="865" y="932"/>
                  </a:lnTo>
                  <a:lnTo>
                    <a:pt x="865" y="938"/>
                  </a:lnTo>
                  <a:lnTo>
                    <a:pt x="870" y="939"/>
                  </a:lnTo>
                  <a:lnTo>
                    <a:pt x="870" y="939"/>
                  </a:lnTo>
                  <a:lnTo>
                    <a:pt x="908" y="940"/>
                  </a:lnTo>
                  <a:lnTo>
                    <a:pt x="945" y="941"/>
                  </a:lnTo>
                  <a:lnTo>
                    <a:pt x="945" y="941"/>
                  </a:lnTo>
                  <a:lnTo>
                    <a:pt x="996" y="943"/>
                  </a:lnTo>
                  <a:lnTo>
                    <a:pt x="998" y="943"/>
                  </a:lnTo>
                  <a:lnTo>
                    <a:pt x="999" y="942"/>
                  </a:lnTo>
                  <a:lnTo>
                    <a:pt x="999" y="942"/>
                  </a:lnTo>
                  <a:lnTo>
                    <a:pt x="1004" y="940"/>
                  </a:lnTo>
                  <a:lnTo>
                    <a:pt x="1009" y="939"/>
                  </a:lnTo>
                  <a:lnTo>
                    <a:pt x="1009" y="939"/>
                  </a:lnTo>
                  <a:lnTo>
                    <a:pt x="1035" y="935"/>
                  </a:lnTo>
                  <a:lnTo>
                    <a:pt x="1049" y="933"/>
                  </a:lnTo>
                  <a:lnTo>
                    <a:pt x="1064" y="929"/>
                  </a:lnTo>
                  <a:lnTo>
                    <a:pt x="1078" y="923"/>
                  </a:lnTo>
                  <a:lnTo>
                    <a:pt x="1085" y="920"/>
                  </a:lnTo>
                  <a:lnTo>
                    <a:pt x="1091" y="916"/>
                  </a:lnTo>
                  <a:lnTo>
                    <a:pt x="1096" y="911"/>
                  </a:lnTo>
                  <a:lnTo>
                    <a:pt x="1102" y="906"/>
                  </a:lnTo>
                  <a:lnTo>
                    <a:pt x="1107" y="900"/>
                  </a:lnTo>
                  <a:lnTo>
                    <a:pt x="1111" y="894"/>
                  </a:lnTo>
                  <a:lnTo>
                    <a:pt x="1111" y="894"/>
                  </a:lnTo>
                  <a:lnTo>
                    <a:pt x="1115" y="885"/>
                  </a:lnTo>
                  <a:lnTo>
                    <a:pt x="1118" y="876"/>
                  </a:lnTo>
                  <a:lnTo>
                    <a:pt x="1120" y="867"/>
                  </a:lnTo>
                  <a:lnTo>
                    <a:pt x="1121" y="858"/>
                  </a:lnTo>
                  <a:lnTo>
                    <a:pt x="1121" y="839"/>
                  </a:lnTo>
                  <a:lnTo>
                    <a:pt x="1120" y="821"/>
                  </a:lnTo>
                  <a:lnTo>
                    <a:pt x="1120" y="821"/>
                  </a:lnTo>
                  <a:lnTo>
                    <a:pt x="1119" y="802"/>
                  </a:lnTo>
                  <a:lnTo>
                    <a:pt x="1119" y="802"/>
                  </a:lnTo>
                  <a:lnTo>
                    <a:pt x="1118" y="778"/>
                  </a:lnTo>
                  <a:lnTo>
                    <a:pt x="1117" y="754"/>
                  </a:lnTo>
                  <a:lnTo>
                    <a:pt x="1112" y="708"/>
                  </a:lnTo>
                  <a:lnTo>
                    <a:pt x="1112" y="708"/>
                  </a:lnTo>
                  <a:lnTo>
                    <a:pt x="1107" y="655"/>
                  </a:lnTo>
                  <a:lnTo>
                    <a:pt x="1106" y="628"/>
                  </a:lnTo>
                  <a:lnTo>
                    <a:pt x="1104" y="602"/>
                  </a:lnTo>
                  <a:lnTo>
                    <a:pt x="1104" y="357"/>
                  </a:lnTo>
                  <a:lnTo>
                    <a:pt x="1104" y="357"/>
                  </a:lnTo>
                  <a:lnTo>
                    <a:pt x="1106" y="318"/>
                  </a:lnTo>
                  <a:lnTo>
                    <a:pt x="1106" y="318"/>
                  </a:lnTo>
                  <a:lnTo>
                    <a:pt x="1107" y="295"/>
                  </a:lnTo>
                  <a:lnTo>
                    <a:pt x="1107" y="272"/>
                  </a:lnTo>
                  <a:lnTo>
                    <a:pt x="1106" y="248"/>
                  </a:lnTo>
                  <a:lnTo>
                    <a:pt x="1104" y="237"/>
                  </a:lnTo>
                  <a:lnTo>
                    <a:pt x="1102" y="224"/>
                  </a:lnTo>
                  <a:lnTo>
                    <a:pt x="1102" y="224"/>
                  </a:lnTo>
                  <a:lnTo>
                    <a:pt x="1098" y="200"/>
                  </a:lnTo>
                  <a:lnTo>
                    <a:pt x="1098" y="200"/>
                  </a:lnTo>
                  <a:lnTo>
                    <a:pt x="1095" y="177"/>
                  </a:lnTo>
                  <a:lnTo>
                    <a:pt x="1091" y="155"/>
                  </a:lnTo>
                  <a:lnTo>
                    <a:pt x="1088" y="145"/>
                  </a:lnTo>
                  <a:lnTo>
                    <a:pt x="1084" y="136"/>
                  </a:lnTo>
                  <a:lnTo>
                    <a:pt x="1079" y="126"/>
                  </a:lnTo>
                  <a:lnTo>
                    <a:pt x="1073" y="120"/>
                  </a:lnTo>
                  <a:lnTo>
                    <a:pt x="1068" y="115"/>
                  </a:lnTo>
                  <a:lnTo>
                    <a:pt x="1068" y="115"/>
                  </a:lnTo>
                  <a:lnTo>
                    <a:pt x="1052" y="98"/>
                  </a:lnTo>
                  <a:lnTo>
                    <a:pt x="1042" y="89"/>
                  </a:lnTo>
                  <a:lnTo>
                    <a:pt x="1032" y="82"/>
                  </a:lnTo>
                  <a:lnTo>
                    <a:pt x="1022" y="75"/>
                  </a:lnTo>
                  <a:lnTo>
                    <a:pt x="1010" y="70"/>
                  </a:lnTo>
                  <a:lnTo>
                    <a:pt x="999" y="65"/>
                  </a:lnTo>
                  <a:lnTo>
                    <a:pt x="993" y="64"/>
                  </a:lnTo>
                  <a:lnTo>
                    <a:pt x="987" y="64"/>
                  </a:lnTo>
                  <a:lnTo>
                    <a:pt x="983" y="64"/>
                  </a:lnTo>
                  <a:lnTo>
                    <a:pt x="983" y="64"/>
                  </a:lnTo>
                  <a:lnTo>
                    <a:pt x="947" y="64"/>
                  </a:lnTo>
                  <a:lnTo>
                    <a:pt x="947" y="64"/>
                  </a:lnTo>
                  <a:lnTo>
                    <a:pt x="913" y="65"/>
                  </a:lnTo>
                  <a:lnTo>
                    <a:pt x="913" y="65"/>
                  </a:lnTo>
                  <a:lnTo>
                    <a:pt x="887" y="64"/>
                  </a:lnTo>
                  <a:lnTo>
                    <a:pt x="887" y="64"/>
                  </a:lnTo>
                  <a:lnTo>
                    <a:pt x="838" y="62"/>
                  </a:lnTo>
                  <a:lnTo>
                    <a:pt x="790" y="60"/>
                  </a:lnTo>
                  <a:lnTo>
                    <a:pt x="692" y="60"/>
                  </a:lnTo>
                  <a:lnTo>
                    <a:pt x="660" y="60"/>
                  </a:lnTo>
                  <a:lnTo>
                    <a:pt x="660" y="60"/>
                  </a:lnTo>
                  <a:lnTo>
                    <a:pt x="564" y="60"/>
                  </a:lnTo>
                  <a:lnTo>
                    <a:pt x="564" y="60"/>
                  </a:lnTo>
                  <a:lnTo>
                    <a:pt x="469" y="60"/>
                  </a:lnTo>
                  <a:lnTo>
                    <a:pt x="469" y="60"/>
                  </a:lnTo>
                  <a:lnTo>
                    <a:pt x="402" y="60"/>
                  </a:lnTo>
                  <a:lnTo>
                    <a:pt x="330" y="59"/>
                  </a:lnTo>
                  <a:lnTo>
                    <a:pt x="255" y="56"/>
                  </a:lnTo>
                  <a:lnTo>
                    <a:pt x="217" y="54"/>
                  </a:lnTo>
                  <a:lnTo>
                    <a:pt x="180" y="51"/>
                  </a:lnTo>
                  <a:lnTo>
                    <a:pt x="179" y="51"/>
                  </a:lnTo>
                  <a:lnTo>
                    <a:pt x="178" y="51"/>
                  </a:lnTo>
                  <a:lnTo>
                    <a:pt x="178" y="51"/>
                  </a:lnTo>
                  <a:lnTo>
                    <a:pt x="162" y="53"/>
                  </a:lnTo>
                  <a:lnTo>
                    <a:pt x="146" y="54"/>
                  </a:lnTo>
                  <a:lnTo>
                    <a:pt x="146" y="54"/>
                  </a:lnTo>
                  <a:lnTo>
                    <a:pt x="121" y="55"/>
                  </a:lnTo>
                  <a:lnTo>
                    <a:pt x="110" y="57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87" y="63"/>
                  </a:lnTo>
                  <a:lnTo>
                    <a:pt x="79" y="67"/>
                  </a:lnTo>
                  <a:lnTo>
                    <a:pt x="72" y="73"/>
                  </a:lnTo>
                  <a:lnTo>
                    <a:pt x="64" y="78"/>
                  </a:lnTo>
                  <a:lnTo>
                    <a:pt x="59" y="84"/>
                  </a:lnTo>
                  <a:lnTo>
                    <a:pt x="55" y="91"/>
                  </a:lnTo>
                  <a:lnTo>
                    <a:pt x="52" y="98"/>
                  </a:lnTo>
                  <a:lnTo>
                    <a:pt x="49" y="107"/>
                  </a:lnTo>
                  <a:lnTo>
                    <a:pt x="47" y="115"/>
                  </a:lnTo>
                  <a:lnTo>
                    <a:pt x="46" y="123"/>
                  </a:lnTo>
                  <a:lnTo>
                    <a:pt x="44" y="141"/>
                  </a:lnTo>
                  <a:lnTo>
                    <a:pt x="44" y="158"/>
                  </a:lnTo>
                  <a:lnTo>
                    <a:pt x="45" y="176"/>
                  </a:lnTo>
                  <a:lnTo>
                    <a:pt x="45" y="176"/>
                  </a:lnTo>
                  <a:lnTo>
                    <a:pt x="46" y="203"/>
                  </a:lnTo>
                  <a:lnTo>
                    <a:pt x="46" y="203"/>
                  </a:lnTo>
                  <a:lnTo>
                    <a:pt x="47" y="285"/>
                  </a:lnTo>
                  <a:lnTo>
                    <a:pt x="48" y="368"/>
                  </a:lnTo>
                  <a:lnTo>
                    <a:pt x="48" y="368"/>
                  </a:lnTo>
                  <a:lnTo>
                    <a:pt x="50" y="451"/>
                  </a:lnTo>
                  <a:lnTo>
                    <a:pt x="50" y="533"/>
                  </a:lnTo>
                  <a:lnTo>
                    <a:pt x="50" y="533"/>
                  </a:lnTo>
                  <a:lnTo>
                    <a:pt x="51" y="568"/>
                  </a:lnTo>
                  <a:lnTo>
                    <a:pt x="53" y="604"/>
                  </a:lnTo>
                  <a:lnTo>
                    <a:pt x="53" y="604"/>
                  </a:lnTo>
                  <a:lnTo>
                    <a:pt x="54" y="638"/>
                  </a:lnTo>
                  <a:lnTo>
                    <a:pt x="55" y="673"/>
                  </a:lnTo>
                  <a:lnTo>
                    <a:pt x="55" y="677"/>
                  </a:lnTo>
                  <a:lnTo>
                    <a:pt x="55" y="677"/>
                  </a:lnTo>
                  <a:lnTo>
                    <a:pt x="55" y="719"/>
                  </a:lnTo>
                  <a:lnTo>
                    <a:pt x="57" y="764"/>
                  </a:lnTo>
                  <a:lnTo>
                    <a:pt x="58" y="785"/>
                  </a:lnTo>
                  <a:lnTo>
                    <a:pt x="61" y="806"/>
                  </a:lnTo>
                  <a:lnTo>
                    <a:pt x="65" y="827"/>
                  </a:lnTo>
                  <a:lnTo>
                    <a:pt x="69" y="847"/>
                  </a:lnTo>
                  <a:lnTo>
                    <a:pt x="69" y="847"/>
                  </a:lnTo>
                  <a:lnTo>
                    <a:pt x="73" y="859"/>
                  </a:lnTo>
                  <a:lnTo>
                    <a:pt x="77" y="869"/>
                  </a:lnTo>
                  <a:lnTo>
                    <a:pt x="81" y="878"/>
                  </a:lnTo>
                  <a:lnTo>
                    <a:pt x="86" y="888"/>
                  </a:lnTo>
                  <a:lnTo>
                    <a:pt x="91" y="896"/>
                  </a:lnTo>
                  <a:lnTo>
                    <a:pt x="97" y="903"/>
                  </a:lnTo>
                  <a:lnTo>
                    <a:pt x="104" y="910"/>
                  </a:lnTo>
                  <a:lnTo>
                    <a:pt x="110" y="917"/>
                  </a:lnTo>
                  <a:lnTo>
                    <a:pt x="117" y="923"/>
                  </a:lnTo>
                  <a:lnTo>
                    <a:pt x="124" y="928"/>
                  </a:lnTo>
                  <a:lnTo>
                    <a:pt x="131" y="932"/>
                  </a:lnTo>
                  <a:lnTo>
                    <a:pt x="140" y="935"/>
                  </a:lnTo>
                  <a:lnTo>
                    <a:pt x="148" y="938"/>
                  </a:lnTo>
                  <a:lnTo>
                    <a:pt x="157" y="940"/>
                  </a:lnTo>
                  <a:lnTo>
                    <a:pt x="166" y="941"/>
                  </a:lnTo>
                  <a:lnTo>
                    <a:pt x="175" y="941"/>
                  </a:lnTo>
                  <a:lnTo>
                    <a:pt x="175" y="941"/>
                  </a:lnTo>
                  <a:lnTo>
                    <a:pt x="191" y="940"/>
                  </a:lnTo>
                  <a:lnTo>
                    <a:pt x="191" y="940"/>
                  </a:lnTo>
                  <a:lnTo>
                    <a:pt x="229" y="936"/>
                  </a:lnTo>
                  <a:lnTo>
                    <a:pt x="264" y="934"/>
                  </a:lnTo>
                  <a:lnTo>
                    <a:pt x="265" y="934"/>
                  </a:lnTo>
                  <a:lnTo>
                    <a:pt x="266" y="934"/>
                  </a:lnTo>
                  <a:lnTo>
                    <a:pt x="271" y="931"/>
                  </a:lnTo>
                  <a:lnTo>
                    <a:pt x="271" y="928"/>
                  </a:lnTo>
                  <a:lnTo>
                    <a:pt x="271" y="928"/>
                  </a:lnTo>
                  <a:lnTo>
                    <a:pt x="270" y="918"/>
                  </a:lnTo>
                  <a:lnTo>
                    <a:pt x="270" y="918"/>
                  </a:lnTo>
                  <a:lnTo>
                    <a:pt x="268" y="898"/>
                  </a:lnTo>
                  <a:lnTo>
                    <a:pt x="268" y="898"/>
                  </a:lnTo>
                  <a:lnTo>
                    <a:pt x="267" y="885"/>
                  </a:lnTo>
                  <a:lnTo>
                    <a:pt x="266" y="871"/>
                  </a:lnTo>
                  <a:lnTo>
                    <a:pt x="266" y="871"/>
                  </a:lnTo>
                  <a:lnTo>
                    <a:pt x="266" y="867"/>
                  </a:lnTo>
                  <a:lnTo>
                    <a:pt x="267" y="863"/>
                  </a:lnTo>
                  <a:lnTo>
                    <a:pt x="269" y="860"/>
                  </a:lnTo>
                  <a:lnTo>
                    <a:pt x="271" y="857"/>
                  </a:lnTo>
                  <a:lnTo>
                    <a:pt x="271" y="857"/>
                  </a:lnTo>
                  <a:lnTo>
                    <a:pt x="274" y="854"/>
                  </a:lnTo>
                  <a:lnTo>
                    <a:pt x="278" y="851"/>
                  </a:lnTo>
                  <a:lnTo>
                    <a:pt x="282" y="850"/>
                  </a:lnTo>
                  <a:lnTo>
                    <a:pt x="287" y="849"/>
                  </a:lnTo>
                  <a:lnTo>
                    <a:pt x="287" y="849"/>
                  </a:lnTo>
                  <a:lnTo>
                    <a:pt x="292" y="850"/>
                  </a:lnTo>
                  <a:lnTo>
                    <a:pt x="296" y="851"/>
                  </a:lnTo>
                  <a:lnTo>
                    <a:pt x="300" y="853"/>
                  </a:lnTo>
                  <a:lnTo>
                    <a:pt x="303" y="856"/>
                  </a:lnTo>
                  <a:lnTo>
                    <a:pt x="306" y="858"/>
                  </a:lnTo>
                  <a:lnTo>
                    <a:pt x="309" y="862"/>
                  </a:lnTo>
                  <a:lnTo>
                    <a:pt x="310" y="867"/>
                  </a:lnTo>
                  <a:lnTo>
                    <a:pt x="311" y="872"/>
                  </a:lnTo>
                  <a:lnTo>
                    <a:pt x="311" y="872"/>
                  </a:lnTo>
                  <a:lnTo>
                    <a:pt x="312" y="884"/>
                  </a:lnTo>
                  <a:lnTo>
                    <a:pt x="313" y="896"/>
                  </a:lnTo>
                  <a:lnTo>
                    <a:pt x="313" y="896"/>
                  </a:lnTo>
                  <a:lnTo>
                    <a:pt x="315" y="906"/>
                  </a:lnTo>
                  <a:lnTo>
                    <a:pt x="315" y="918"/>
                  </a:lnTo>
                  <a:lnTo>
                    <a:pt x="315" y="918"/>
                  </a:lnTo>
                  <a:lnTo>
                    <a:pt x="315" y="947"/>
                  </a:lnTo>
                  <a:lnTo>
                    <a:pt x="315" y="957"/>
                  </a:lnTo>
                  <a:lnTo>
                    <a:pt x="315" y="957"/>
                  </a:lnTo>
                  <a:lnTo>
                    <a:pt x="315" y="962"/>
                  </a:lnTo>
                  <a:lnTo>
                    <a:pt x="314" y="967"/>
                  </a:lnTo>
                  <a:lnTo>
                    <a:pt x="311" y="970"/>
                  </a:lnTo>
                  <a:lnTo>
                    <a:pt x="309" y="973"/>
                  </a:lnTo>
                  <a:lnTo>
                    <a:pt x="305" y="975"/>
                  </a:lnTo>
                  <a:lnTo>
                    <a:pt x="302" y="978"/>
                  </a:lnTo>
                  <a:lnTo>
                    <a:pt x="298" y="979"/>
                  </a:lnTo>
                  <a:lnTo>
                    <a:pt x="293" y="979"/>
                  </a:lnTo>
                  <a:lnTo>
                    <a:pt x="293" y="979"/>
                  </a:lnTo>
                  <a:lnTo>
                    <a:pt x="288" y="979"/>
                  </a:lnTo>
                  <a:lnTo>
                    <a:pt x="286" y="979"/>
                  </a:lnTo>
                  <a:lnTo>
                    <a:pt x="285" y="979"/>
                  </a:lnTo>
                  <a:lnTo>
                    <a:pt x="285" y="979"/>
                  </a:lnTo>
                  <a:lnTo>
                    <a:pt x="279" y="980"/>
                  </a:lnTo>
                  <a:lnTo>
                    <a:pt x="279" y="980"/>
                  </a:lnTo>
                  <a:lnTo>
                    <a:pt x="257" y="981"/>
                  </a:lnTo>
                  <a:lnTo>
                    <a:pt x="236" y="981"/>
                  </a:lnTo>
                  <a:lnTo>
                    <a:pt x="236" y="981"/>
                  </a:lnTo>
                  <a:lnTo>
                    <a:pt x="212" y="982"/>
                  </a:lnTo>
                  <a:lnTo>
                    <a:pt x="188" y="983"/>
                  </a:lnTo>
                  <a:lnTo>
                    <a:pt x="188" y="983"/>
                  </a:lnTo>
                  <a:lnTo>
                    <a:pt x="167" y="982"/>
                  </a:lnTo>
                  <a:lnTo>
                    <a:pt x="146" y="981"/>
                  </a:lnTo>
                  <a:lnTo>
                    <a:pt x="125" y="976"/>
                  </a:lnTo>
                  <a:lnTo>
                    <a:pt x="115" y="973"/>
                  </a:lnTo>
                  <a:lnTo>
                    <a:pt x="105" y="970"/>
                  </a:lnTo>
                  <a:lnTo>
                    <a:pt x="95" y="965"/>
                  </a:lnTo>
                  <a:lnTo>
                    <a:pt x="86" y="960"/>
                  </a:lnTo>
                  <a:lnTo>
                    <a:pt x="78" y="955"/>
                  </a:lnTo>
                  <a:lnTo>
                    <a:pt x="69" y="948"/>
                  </a:lnTo>
                  <a:lnTo>
                    <a:pt x="62" y="939"/>
                  </a:lnTo>
                  <a:lnTo>
                    <a:pt x="55" y="930"/>
                  </a:lnTo>
                  <a:lnTo>
                    <a:pt x="49" y="920"/>
                  </a:lnTo>
                  <a:lnTo>
                    <a:pt x="44" y="908"/>
                  </a:lnTo>
                  <a:lnTo>
                    <a:pt x="44" y="908"/>
                  </a:lnTo>
                  <a:lnTo>
                    <a:pt x="36" y="889"/>
                  </a:lnTo>
                  <a:lnTo>
                    <a:pt x="30" y="870"/>
                  </a:lnTo>
                  <a:lnTo>
                    <a:pt x="26" y="851"/>
                  </a:lnTo>
                  <a:lnTo>
                    <a:pt x="23" y="833"/>
                  </a:lnTo>
                  <a:lnTo>
                    <a:pt x="20" y="814"/>
                  </a:lnTo>
                  <a:lnTo>
                    <a:pt x="18" y="795"/>
                  </a:lnTo>
                  <a:lnTo>
                    <a:pt x="15" y="756"/>
                  </a:lnTo>
                  <a:lnTo>
                    <a:pt x="15" y="756"/>
                  </a:lnTo>
                  <a:lnTo>
                    <a:pt x="12" y="721"/>
                  </a:lnTo>
                  <a:lnTo>
                    <a:pt x="12" y="721"/>
                  </a:lnTo>
                  <a:lnTo>
                    <a:pt x="9" y="682"/>
                  </a:lnTo>
                  <a:lnTo>
                    <a:pt x="6" y="640"/>
                  </a:lnTo>
                  <a:lnTo>
                    <a:pt x="5" y="595"/>
                  </a:lnTo>
                  <a:lnTo>
                    <a:pt x="4" y="549"/>
                  </a:lnTo>
                  <a:lnTo>
                    <a:pt x="4" y="498"/>
                  </a:lnTo>
                  <a:lnTo>
                    <a:pt x="4" y="498"/>
                  </a:lnTo>
                  <a:lnTo>
                    <a:pt x="4" y="409"/>
                  </a:lnTo>
                  <a:lnTo>
                    <a:pt x="4" y="321"/>
                  </a:lnTo>
                  <a:lnTo>
                    <a:pt x="3" y="231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1"/>
                  </a:lnTo>
                  <a:lnTo>
                    <a:pt x="2" y="103"/>
                  </a:lnTo>
                  <a:lnTo>
                    <a:pt x="6" y="85"/>
                  </a:lnTo>
                  <a:lnTo>
                    <a:pt x="10" y="78"/>
                  </a:lnTo>
                  <a:lnTo>
                    <a:pt x="13" y="70"/>
                  </a:lnTo>
                  <a:lnTo>
                    <a:pt x="17" y="62"/>
                  </a:lnTo>
                  <a:lnTo>
                    <a:pt x="21" y="56"/>
                  </a:lnTo>
                  <a:lnTo>
                    <a:pt x="26" y="50"/>
                  </a:lnTo>
                  <a:lnTo>
                    <a:pt x="31" y="44"/>
                  </a:lnTo>
                  <a:lnTo>
                    <a:pt x="37" y="39"/>
                  </a:lnTo>
                  <a:lnTo>
                    <a:pt x="44" y="33"/>
                  </a:lnTo>
                  <a:lnTo>
                    <a:pt x="50" y="29"/>
                  </a:lnTo>
                  <a:lnTo>
                    <a:pt x="57" y="25"/>
                  </a:lnTo>
                  <a:lnTo>
                    <a:pt x="57" y="25"/>
                  </a:lnTo>
                  <a:lnTo>
                    <a:pt x="71" y="20"/>
                  </a:lnTo>
                  <a:lnTo>
                    <a:pt x="84" y="15"/>
                  </a:lnTo>
                  <a:lnTo>
                    <a:pt x="99" y="12"/>
                  </a:lnTo>
                  <a:lnTo>
                    <a:pt x="113" y="10"/>
                  </a:lnTo>
                  <a:lnTo>
                    <a:pt x="113" y="10"/>
                  </a:lnTo>
                  <a:lnTo>
                    <a:pt x="131" y="10"/>
                  </a:lnTo>
                  <a:lnTo>
                    <a:pt x="131" y="10"/>
                  </a:lnTo>
                  <a:lnTo>
                    <a:pt x="153" y="9"/>
                  </a:lnTo>
                  <a:lnTo>
                    <a:pt x="155" y="9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61" y="6"/>
                  </a:lnTo>
                  <a:lnTo>
                    <a:pt x="167" y="4"/>
                  </a:lnTo>
                  <a:lnTo>
                    <a:pt x="167" y="4"/>
                  </a:lnTo>
                  <a:lnTo>
                    <a:pt x="170" y="4"/>
                  </a:lnTo>
                  <a:lnTo>
                    <a:pt x="177" y="6"/>
                  </a:lnTo>
                  <a:lnTo>
                    <a:pt x="178" y="6"/>
                  </a:lnTo>
                  <a:lnTo>
                    <a:pt x="178" y="6"/>
                  </a:lnTo>
                  <a:lnTo>
                    <a:pt x="182" y="3"/>
                  </a:lnTo>
                  <a:lnTo>
                    <a:pt x="182" y="3"/>
                  </a:lnTo>
                  <a:lnTo>
                    <a:pt x="187" y="1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197" y="0"/>
                  </a:lnTo>
                  <a:lnTo>
                    <a:pt x="201" y="2"/>
                  </a:lnTo>
                  <a:lnTo>
                    <a:pt x="205" y="3"/>
                  </a:lnTo>
                  <a:lnTo>
                    <a:pt x="208" y="7"/>
                  </a:lnTo>
                  <a:lnTo>
                    <a:pt x="209" y="8"/>
                  </a:lnTo>
                  <a:lnTo>
                    <a:pt x="211" y="9"/>
                  </a:lnTo>
                  <a:lnTo>
                    <a:pt x="211" y="9"/>
                  </a:lnTo>
                  <a:lnTo>
                    <a:pt x="272" y="12"/>
                  </a:lnTo>
                  <a:lnTo>
                    <a:pt x="336" y="14"/>
                  </a:lnTo>
                  <a:lnTo>
                    <a:pt x="407" y="16"/>
                  </a:lnTo>
                  <a:lnTo>
                    <a:pt x="486" y="16"/>
                  </a:lnTo>
                  <a:lnTo>
                    <a:pt x="486" y="16"/>
                  </a:lnTo>
                  <a:lnTo>
                    <a:pt x="625" y="15"/>
                  </a:lnTo>
                  <a:lnTo>
                    <a:pt x="625" y="15"/>
                  </a:lnTo>
                  <a:lnTo>
                    <a:pt x="765" y="15"/>
                  </a:lnTo>
                  <a:lnTo>
                    <a:pt x="765" y="15"/>
                  </a:lnTo>
                  <a:lnTo>
                    <a:pt x="799" y="15"/>
                  </a:lnTo>
                  <a:lnTo>
                    <a:pt x="834" y="17"/>
                  </a:lnTo>
                  <a:lnTo>
                    <a:pt x="834" y="17"/>
                  </a:lnTo>
                  <a:lnTo>
                    <a:pt x="868" y="18"/>
                  </a:lnTo>
                  <a:lnTo>
                    <a:pt x="903" y="19"/>
                  </a:lnTo>
                  <a:lnTo>
                    <a:pt x="903" y="19"/>
                  </a:lnTo>
                  <a:lnTo>
                    <a:pt x="934" y="18"/>
                  </a:lnTo>
                  <a:lnTo>
                    <a:pt x="934" y="18"/>
                  </a:lnTo>
                  <a:lnTo>
                    <a:pt x="951" y="17"/>
                  </a:lnTo>
                  <a:lnTo>
                    <a:pt x="967" y="17"/>
                  </a:lnTo>
                  <a:lnTo>
                    <a:pt x="967" y="17"/>
                  </a:lnTo>
                  <a:lnTo>
                    <a:pt x="988" y="18"/>
                  </a:lnTo>
                  <a:lnTo>
                    <a:pt x="997" y="19"/>
                  </a:lnTo>
                  <a:lnTo>
                    <a:pt x="1005" y="21"/>
                  </a:lnTo>
                  <a:lnTo>
                    <a:pt x="1005" y="21"/>
                  </a:lnTo>
                  <a:lnTo>
                    <a:pt x="1015" y="23"/>
                  </a:lnTo>
                  <a:lnTo>
                    <a:pt x="1025" y="27"/>
                  </a:lnTo>
                  <a:lnTo>
                    <a:pt x="1035" y="31"/>
                  </a:lnTo>
                  <a:lnTo>
                    <a:pt x="1045" y="36"/>
                  </a:lnTo>
                  <a:lnTo>
                    <a:pt x="1055" y="43"/>
                  </a:lnTo>
                  <a:lnTo>
                    <a:pt x="1064" y="49"/>
                  </a:lnTo>
                  <a:lnTo>
                    <a:pt x="1073" y="55"/>
                  </a:lnTo>
                  <a:lnTo>
                    <a:pt x="1083" y="63"/>
                  </a:lnTo>
                  <a:lnTo>
                    <a:pt x="1092" y="71"/>
                  </a:lnTo>
                  <a:lnTo>
                    <a:pt x="1100" y="80"/>
                  </a:lnTo>
                  <a:lnTo>
                    <a:pt x="1108" y="88"/>
                  </a:lnTo>
                  <a:lnTo>
                    <a:pt x="1115" y="98"/>
                  </a:lnTo>
                  <a:lnTo>
                    <a:pt x="1121" y="108"/>
                  </a:lnTo>
                  <a:lnTo>
                    <a:pt x="1126" y="118"/>
                  </a:lnTo>
                  <a:lnTo>
                    <a:pt x="1130" y="129"/>
                  </a:lnTo>
                  <a:lnTo>
                    <a:pt x="1134" y="140"/>
                  </a:lnTo>
                  <a:lnTo>
                    <a:pt x="1134" y="140"/>
                  </a:lnTo>
                  <a:lnTo>
                    <a:pt x="1140" y="168"/>
                  </a:lnTo>
                  <a:lnTo>
                    <a:pt x="1145" y="195"/>
                  </a:lnTo>
                  <a:lnTo>
                    <a:pt x="1148" y="222"/>
                  </a:lnTo>
                  <a:lnTo>
                    <a:pt x="1150" y="250"/>
                  </a:lnTo>
                  <a:lnTo>
                    <a:pt x="1151" y="278"/>
                  </a:lnTo>
                  <a:lnTo>
                    <a:pt x="1151" y="305"/>
                  </a:lnTo>
                  <a:lnTo>
                    <a:pt x="1151" y="361"/>
                  </a:lnTo>
                  <a:lnTo>
                    <a:pt x="1151" y="361"/>
                  </a:lnTo>
                  <a:lnTo>
                    <a:pt x="1150" y="410"/>
                  </a:lnTo>
                  <a:lnTo>
                    <a:pt x="1150" y="410"/>
                  </a:lnTo>
                  <a:lnTo>
                    <a:pt x="1151" y="482"/>
                  </a:lnTo>
                  <a:lnTo>
                    <a:pt x="1153" y="553"/>
                  </a:lnTo>
                  <a:lnTo>
                    <a:pt x="1153" y="553"/>
                  </a:lnTo>
                  <a:lnTo>
                    <a:pt x="1154" y="623"/>
                  </a:lnTo>
                  <a:lnTo>
                    <a:pt x="1155" y="694"/>
                  </a:lnTo>
                  <a:lnTo>
                    <a:pt x="1155" y="694"/>
                  </a:lnTo>
                  <a:lnTo>
                    <a:pt x="1155" y="713"/>
                  </a:lnTo>
                  <a:lnTo>
                    <a:pt x="1157" y="731"/>
                  </a:lnTo>
                  <a:lnTo>
                    <a:pt x="1161" y="767"/>
                  </a:lnTo>
                  <a:lnTo>
                    <a:pt x="1161" y="767"/>
                  </a:lnTo>
                  <a:lnTo>
                    <a:pt x="1165" y="801"/>
                  </a:lnTo>
                  <a:lnTo>
                    <a:pt x="1166" y="817"/>
                  </a:lnTo>
                  <a:lnTo>
                    <a:pt x="1167" y="834"/>
                  </a:lnTo>
                  <a:lnTo>
                    <a:pt x="1167" y="851"/>
                  </a:lnTo>
                  <a:lnTo>
                    <a:pt x="1165" y="868"/>
                  </a:lnTo>
                  <a:lnTo>
                    <a:pt x="1162" y="885"/>
                  </a:lnTo>
                  <a:lnTo>
                    <a:pt x="1158" y="901"/>
                  </a:lnTo>
                  <a:lnTo>
                    <a:pt x="1158" y="901"/>
                  </a:lnTo>
                  <a:lnTo>
                    <a:pt x="1155" y="908"/>
                  </a:lnTo>
                  <a:lnTo>
                    <a:pt x="1151" y="917"/>
                  </a:lnTo>
                  <a:lnTo>
                    <a:pt x="1146" y="924"/>
                  </a:lnTo>
                  <a:lnTo>
                    <a:pt x="1141" y="930"/>
                  </a:lnTo>
                  <a:lnTo>
                    <a:pt x="1135" y="936"/>
                  </a:lnTo>
                  <a:lnTo>
                    <a:pt x="1129" y="942"/>
                  </a:lnTo>
                  <a:lnTo>
                    <a:pt x="1122" y="949"/>
                  </a:lnTo>
                  <a:lnTo>
                    <a:pt x="1114" y="954"/>
                  </a:lnTo>
                  <a:lnTo>
                    <a:pt x="1106" y="958"/>
                  </a:lnTo>
                  <a:lnTo>
                    <a:pt x="1096" y="963"/>
                  </a:lnTo>
                  <a:lnTo>
                    <a:pt x="1077" y="970"/>
                  </a:lnTo>
                  <a:lnTo>
                    <a:pt x="1053" y="976"/>
                  </a:lnTo>
                  <a:lnTo>
                    <a:pt x="1028" y="982"/>
                  </a:lnTo>
                  <a:lnTo>
                    <a:pt x="1026" y="983"/>
                  </a:lnTo>
                  <a:lnTo>
                    <a:pt x="1024" y="984"/>
                  </a:lnTo>
                  <a:lnTo>
                    <a:pt x="1024" y="984"/>
                  </a:lnTo>
                  <a:lnTo>
                    <a:pt x="1021" y="986"/>
                  </a:lnTo>
                  <a:lnTo>
                    <a:pt x="1018" y="988"/>
                  </a:lnTo>
                  <a:lnTo>
                    <a:pt x="1014" y="989"/>
                  </a:lnTo>
                  <a:lnTo>
                    <a:pt x="1009" y="989"/>
                  </a:lnTo>
                  <a:lnTo>
                    <a:pt x="1009" y="98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638">
              <a:extLst>
                <a:ext uri="{FF2B5EF4-FFF2-40B4-BE49-F238E27FC236}">
                  <a16:creationId xmlns:a16="http://schemas.microsoft.com/office/drawing/2014/main" id="{E21C24A0-C875-DA47-67B0-16D5992E7F32}"/>
                </a:ext>
              </a:extLst>
            </p:cNvPr>
            <p:cNvSpPr/>
            <p:nvPr/>
          </p:nvSpPr>
          <p:spPr bwMode="auto">
            <a:xfrm>
              <a:off x="2393951" y="4608513"/>
              <a:ext cx="195263" cy="92075"/>
            </a:xfrm>
            <a:custGeom>
              <a:avLst/>
              <a:gdLst/>
              <a:ahLst/>
              <a:cxnLst>
                <a:cxn ang="0">
                  <a:pos x="74" y="175"/>
                </a:cxn>
                <a:cxn ang="0">
                  <a:pos x="34" y="160"/>
                </a:cxn>
                <a:cxn ang="0">
                  <a:pos x="13" y="142"/>
                </a:cxn>
                <a:cxn ang="0">
                  <a:pos x="4" y="126"/>
                </a:cxn>
                <a:cxn ang="0">
                  <a:pos x="0" y="104"/>
                </a:cxn>
                <a:cxn ang="0">
                  <a:pos x="2" y="65"/>
                </a:cxn>
                <a:cxn ang="0">
                  <a:pos x="15" y="37"/>
                </a:cxn>
                <a:cxn ang="0">
                  <a:pos x="32" y="25"/>
                </a:cxn>
                <a:cxn ang="0">
                  <a:pos x="61" y="12"/>
                </a:cxn>
                <a:cxn ang="0">
                  <a:pos x="103" y="6"/>
                </a:cxn>
                <a:cxn ang="0">
                  <a:pos x="125" y="4"/>
                </a:cxn>
                <a:cxn ang="0">
                  <a:pos x="194" y="0"/>
                </a:cxn>
                <a:cxn ang="0">
                  <a:pos x="251" y="3"/>
                </a:cxn>
                <a:cxn ang="0">
                  <a:pos x="288" y="9"/>
                </a:cxn>
                <a:cxn ang="0">
                  <a:pos x="317" y="14"/>
                </a:cxn>
                <a:cxn ang="0">
                  <a:pos x="341" y="27"/>
                </a:cxn>
                <a:cxn ang="0">
                  <a:pos x="356" y="42"/>
                </a:cxn>
                <a:cxn ang="0">
                  <a:pos x="368" y="75"/>
                </a:cxn>
                <a:cxn ang="0">
                  <a:pos x="364" y="113"/>
                </a:cxn>
                <a:cxn ang="0">
                  <a:pos x="357" y="129"/>
                </a:cxn>
                <a:cxn ang="0">
                  <a:pos x="344" y="140"/>
                </a:cxn>
                <a:cxn ang="0">
                  <a:pos x="315" y="155"/>
                </a:cxn>
                <a:cxn ang="0">
                  <a:pos x="274" y="163"/>
                </a:cxn>
                <a:cxn ang="0">
                  <a:pos x="273" y="163"/>
                </a:cxn>
                <a:cxn ang="0">
                  <a:pos x="261" y="164"/>
                </a:cxn>
                <a:cxn ang="0">
                  <a:pos x="248" y="160"/>
                </a:cxn>
                <a:cxn ang="0">
                  <a:pos x="240" y="152"/>
                </a:cxn>
                <a:cxn ang="0">
                  <a:pos x="239" y="139"/>
                </a:cxn>
                <a:cxn ang="0">
                  <a:pos x="245" y="128"/>
                </a:cxn>
                <a:cxn ang="0">
                  <a:pos x="256" y="120"/>
                </a:cxn>
                <a:cxn ang="0">
                  <a:pos x="265" y="119"/>
                </a:cxn>
                <a:cxn ang="0">
                  <a:pos x="295" y="113"/>
                </a:cxn>
                <a:cxn ang="0">
                  <a:pos x="311" y="104"/>
                </a:cxn>
                <a:cxn ang="0">
                  <a:pos x="318" y="92"/>
                </a:cxn>
                <a:cxn ang="0">
                  <a:pos x="320" y="72"/>
                </a:cxn>
                <a:cxn ang="0">
                  <a:pos x="318" y="66"/>
                </a:cxn>
                <a:cxn ang="0">
                  <a:pos x="306" y="57"/>
                </a:cxn>
                <a:cxn ang="0">
                  <a:pos x="276" y="50"/>
                </a:cxn>
                <a:cxn ang="0">
                  <a:pos x="247" y="50"/>
                </a:cxn>
                <a:cxn ang="0">
                  <a:pos x="158" y="48"/>
                </a:cxn>
                <a:cxn ang="0">
                  <a:pos x="124" y="49"/>
                </a:cxn>
                <a:cxn ang="0">
                  <a:pos x="96" y="50"/>
                </a:cxn>
                <a:cxn ang="0">
                  <a:pos x="63" y="57"/>
                </a:cxn>
                <a:cxn ang="0">
                  <a:pos x="51" y="64"/>
                </a:cxn>
                <a:cxn ang="0">
                  <a:pos x="47" y="75"/>
                </a:cxn>
                <a:cxn ang="0">
                  <a:pos x="47" y="94"/>
                </a:cxn>
                <a:cxn ang="0">
                  <a:pos x="52" y="115"/>
                </a:cxn>
                <a:cxn ang="0">
                  <a:pos x="68" y="126"/>
                </a:cxn>
                <a:cxn ang="0">
                  <a:pos x="81" y="128"/>
                </a:cxn>
                <a:cxn ang="0">
                  <a:pos x="91" y="133"/>
                </a:cxn>
                <a:cxn ang="0">
                  <a:pos x="98" y="126"/>
                </a:cxn>
                <a:cxn ang="0">
                  <a:pos x="106" y="124"/>
                </a:cxn>
                <a:cxn ang="0">
                  <a:pos x="120" y="124"/>
                </a:cxn>
                <a:cxn ang="0">
                  <a:pos x="130" y="130"/>
                </a:cxn>
                <a:cxn ang="0">
                  <a:pos x="136" y="143"/>
                </a:cxn>
                <a:cxn ang="0">
                  <a:pos x="134" y="155"/>
                </a:cxn>
                <a:cxn ang="0">
                  <a:pos x="128" y="165"/>
                </a:cxn>
                <a:cxn ang="0">
                  <a:pos x="119" y="168"/>
                </a:cxn>
                <a:cxn ang="0">
                  <a:pos x="111" y="172"/>
                </a:cxn>
                <a:cxn ang="0">
                  <a:pos x="88" y="176"/>
                </a:cxn>
              </a:cxnLst>
              <a:rect l="0" t="0" r="r" b="b"/>
              <a:pathLst>
                <a:path w="369" h="176">
                  <a:moveTo>
                    <a:pt x="88" y="176"/>
                  </a:moveTo>
                  <a:lnTo>
                    <a:pt x="88" y="176"/>
                  </a:lnTo>
                  <a:lnTo>
                    <a:pt x="74" y="175"/>
                  </a:lnTo>
                  <a:lnTo>
                    <a:pt x="61" y="172"/>
                  </a:lnTo>
                  <a:lnTo>
                    <a:pt x="47" y="167"/>
                  </a:lnTo>
                  <a:lnTo>
                    <a:pt x="34" y="160"/>
                  </a:lnTo>
                  <a:lnTo>
                    <a:pt x="23" y="152"/>
                  </a:lnTo>
                  <a:lnTo>
                    <a:pt x="17" y="147"/>
                  </a:lnTo>
                  <a:lnTo>
                    <a:pt x="13" y="142"/>
                  </a:lnTo>
                  <a:lnTo>
                    <a:pt x="9" y="137"/>
                  </a:lnTo>
                  <a:lnTo>
                    <a:pt x="6" y="131"/>
                  </a:lnTo>
                  <a:lnTo>
                    <a:pt x="4" y="126"/>
                  </a:lnTo>
                  <a:lnTo>
                    <a:pt x="3" y="120"/>
                  </a:lnTo>
                  <a:lnTo>
                    <a:pt x="3" y="120"/>
                  </a:lnTo>
                  <a:lnTo>
                    <a:pt x="0" y="104"/>
                  </a:lnTo>
                  <a:lnTo>
                    <a:pt x="0" y="90"/>
                  </a:lnTo>
                  <a:lnTo>
                    <a:pt x="0" y="76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9" y="45"/>
                  </a:lnTo>
                  <a:lnTo>
                    <a:pt x="15" y="37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32" y="25"/>
                  </a:lnTo>
                  <a:lnTo>
                    <a:pt x="41" y="19"/>
                  </a:lnTo>
                  <a:lnTo>
                    <a:pt x="50" y="15"/>
                  </a:lnTo>
                  <a:lnTo>
                    <a:pt x="61" y="12"/>
                  </a:lnTo>
                  <a:lnTo>
                    <a:pt x="71" y="10"/>
                  </a:lnTo>
                  <a:lnTo>
                    <a:pt x="81" y="8"/>
                  </a:lnTo>
                  <a:lnTo>
                    <a:pt x="103" y="6"/>
                  </a:lnTo>
                  <a:lnTo>
                    <a:pt x="103" y="6"/>
                  </a:lnTo>
                  <a:lnTo>
                    <a:pt x="125" y="4"/>
                  </a:lnTo>
                  <a:lnTo>
                    <a:pt x="125" y="4"/>
                  </a:lnTo>
                  <a:lnTo>
                    <a:pt x="159" y="1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215" y="0"/>
                  </a:lnTo>
                  <a:lnTo>
                    <a:pt x="233" y="1"/>
                  </a:lnTo>
                  <a:lnTo>
                    <a:pt x="251" y="3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88" y="9"/>
                  </a:lnTo>
                  <a:lnTo>
                    <a:pt x="288" y="9"/>
                  </a:lnTo>
                  <a:lnTo>
                    <a:pt x="308" y="12"/>
                  </a:lnTo>
                  <a:lnTo>
                    <a:pt x="317" y="14"/>
                  </a:lnTo>
                  <a:lnTo>
                    <a:pt x="325" y="17"/>
                  </a:lnTo>
                  <a:lnTo>
                    <a:pt x="333" y="20"/>
                  </a:lnTo>
                  <a:lnTo>
                    <a:pt x="341" y="27"/>
                  </a:lnTo>
                  <a:lnTo>
                    <a:pt x="349" y="33"/>
                  </a:lnTo>
                  <a:lnTo>
                    <a:pt x="356" y="42"/>
                  </a:lnTo>
                  <a:lnTo>
                    <a:pt x="356" y="42"/>
                  </a:lnTo>
                  <a:lnTo>
                    <a:pt x="361" y="51"/>
                  </a:lnTo>
                  <a:lnTo>
                    <a:pt x="365" y="63"/>
                  </a:lnTo>
                  <a:lnTo>
                    <a:pt x="368" y="75"/>
                  </a:lnTo>
                  <a:lnTo>
                    <a:pt x="369" y="88"/>
                  </a:lnTo>
                  <a:lnTo>
                    <a:pt x="368" y="101"/>
                  </a:lnTo>
                  <a:lnTo>
                    <a:pt x="364" y="113"/>
                  </a:lnTo>
                  <a:lnTo>
                    <a:pt x="362" y="119"/>
                  </a:lnTo>
                  <a:lnTo>
                    <a:pt x="360" y="124"/>
                  </a:lnTo>
                  <a:lnTo>
                    <a:pt x="357" y="129"/>
                  </a:lnTo>
                  <a:lnTo>
                    <a:pt x="353" y="132"/>
                  </a:lnTo>
                  <a:lnTo>
                    <a:pt x="353" y="132"/>
                  </a:lnTo>
                  <a:lnTo>
                    <a:pt x="344" y="140"/>
                  </a:lnTo>
                  <a:lnTo>
                    <a:pt x="334" y="146"/>
                  </a:lnTo>
                  <a:lnTo>
                    <a:pt x="325" y="152"/>
                  </a:lnTo>
                  <a:lnTo>
                    <a:pt x="315" y="155"/>
                  </a:lnTo>
                  <a:lnTo>
                    <a:pt x="306" y="158"/>
                  </a:lnTo>
                  <a:lnTo>
                    <a:pt x="295" y="160"/>
                  </a:lnTo>
                  <a:lnTo>
                    <a:pt x="274" y="163"/>
                  </a:lnTo>
                  <a:lnTo>
                    <a:pt x="274" y="163"/>
                  </a:lnTo>
                  <a:lnTo>
                    <a:pt x="273" y="163"/>
                  </a:lnTo>
                  <a:lnTo>
                    <a:pt x="273" y="163"/>
                  </a:lnTo>
                  <a:lnTo>
                    <a:pt x="266" y="164"/>
                  </a:lnTo>
                  <a:lnTo>
                    <a:pt x="261" y="164"/>
                  </a:lnTo>
                  <a:lnTo>
                    <a:pt x="261" y="164"/>
                  </a:lnTo>
                  <a:lnTo>
                    <a:pt x="256" y="164"/>
                  </a:lnTo>
                  <a:lnTo>
                    <a:pt x="252" y="162"/>
                  </a:lnTo>
                  <a:lnTo>
                    <a:pt x="248" y="160"/>
                  </a:lnTo>
                  <a:lnTo>
                    <a:pt x="245" y="158"/>
                  </a:lnTo>
                  <a:lnTo>
                    <a:pt x="243" y="155"/>
                  </a:lnTo>
                  <a:lnTo>
                    <a:pt x="240" y="152"/>
                  </a:lnTo>
                  <a:lnTo>
                    <a:pt x="239" y="144"/>
                  </a:lnTo>
                  <a:lnTo>
                    <a:pt x="239" y="144"/>
                  </a:lnTo>
                  <a:lnTo>
                    <a:pt x="239" y="139"/>
                  </a:lnTo>
                  <a:lnTo>
                    <a:pt x="240" y="135"/>
                  </a:lnTo>
                  <a:lnTo>
                    <a:pt x="243" y="131"/>
                  </a:lnTo>
                  <a:lnTo>
                    <a:pt x="245" y="128"/>
                  </a:lnTo>
                  <a:lnTo>
                    <a:pt x="248" y="124"/>
                  </a:lnTo>
                  <a:lnTo>
                    <a:pt x="252" y="122"/>
                  </a:lnTo>
                  <a:lnTo>
                    <a:pt x="256" y="120"/>
                  </a:lnTo>
                  <a:lnTo>
                    <a:pt x="262" y="119"/>
                  </a:lnTo>
                  <a:lnTo>
                    <a:pt x="265" y="119"/>
                  </a:lnTo>
                  <a:lnTo>
                    <a:pt x="265" y="119"/>
                  </a:lnTo>
                  <a:lnTo>
                    <a:pt x="276" y="117"/>
                  </a:lnTo>
                  <a:lnTo>
                    <a:pt x="285" y="115"/>
                  </a:lnTo>
                  <a:lnTo>
                    <a:pt x="295" y="113"/>
                  </a:lnTo>
                  <a:lnTo>
                    <a:pt x="303" y="109"/>
                  </a:lnTo>
                  <a:lnTo>
                    <a:pt x="308" y="107"/>
                  </a:lnTo>
                  <a:lnTo>
                    <a:pt x="311" y="104"/>
                  </a:lnTo>
                  <a:lnTo>
                    <a:pt x="314" y="100"/>
                  </a:lnTo>
                  <a:lnTo>
                    <a:pt x="316" y="96"/>
                  </a:lnTo>
                  <a:lnTo>
                    <a:pt x="318" y="92"/>
                  </a:lnTo>
                  <a:lnTo>
                    <a:pt x="319" y="85"/>
                  </a:lnTo>
                  <a:lnTo>
                    <a:pt x="320" y="79"/>
                  </a:lnTo>
                  <a:lnTo>
                    <a:pt x="320" y="72"/>
                  </a:lnTo>
                  <a:lnTo>
                    <a:pt x="320" y="72"/>
                  </a:lnTo>
                  <a:lnTo>
                    <a:pt x="319" y="69"/>
                  </a:lnTo>
                  <a:lnTo>
                    <a:pt x="318" y="66"/>
                  </a:lnTo>
                  <a:lnTo>
                    <a:pt x="316" y="63"/>
                  </a:lnTo>
                  <a:lnTo>
                    <a:pt x="313" y="61"/>
                  </a:lnTo>
                  <a:lnTo>
                    <a:pt x="306" y="57"/>
                  </a:lnTo>
                  <a:lnTo>
                    <a:pt x="297" y="53"/>
                  </a:lnTo>
                  <a:lnTo>
                    <a:pt x="287" y="52"/>
                  </a:lnTo>
                  <a:lnTo>
                    <a:pt x="276" y="50"/>
                  </a:lnTo>
                  <a:lnTo>
                    <a:pt x="254" y="50"/>
                  </a:lnTo>
                  <a:lnTo>
                    <a:pt x="247" y="50"/>
                  </a:lnTo>
                  <a:lnTo>
                    <a:pt x="247" y="50"/>
                  </a:lnTo>
                  <a:lnTo>
                    <a:pt x="202" y="49"/>
                  </a:lnTo>
                  <a:lnTo>
                    <a:pt x="202" y="49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17" y="49"/>
                  </a:lnTo>
                  <a:lnTo>
                    <a:pt x="117" y="49"/>
                  </a:lnTo>
                  <a:lnTo>
                    <a:pt x="96" y="50"/>
                  </a:lnTo>
                  <a:lnTo>
                    <a:pt x="83" y="51"/>
                  </a:lnTo>
                  <a:lnTo>
                    <a:pt x="73" y="53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5" y="61"/>
                  </a:lnTo>
                  <a:lnTo>
                    <a:pt x="51" y="64"/>
                  </a:lnTo>
                  <a:lnTo>
                    <a:pt x="49" y="67"/>
                  </a:lnTo>
                  <a:lnTo>
                    <a:pt x="47" y="71"/>
                  </a:lnTo>
                  <a:lnTo>
                    <a:pt x="47" y="75"/>
                  </a:lnTo>
                  <a:lnTo>
                    <a:pt x="47" y="80"/>
                  </a:lnTo>
                  <a:lnTo>
                    <a:pt x="47" y="80"/>
                  </a:lnTo>
                  <a:lnTo>
                    <a:pt x="47" y="94"/>
                  </a:lnTo>
                  <a:lnTo>
                    <a:pt x="48" y="101"/>
                  </a:lnTo>
                  <a:lnTo>
                    <a:pt x="49" y="108"/>
                  </a:lnTo>
                  <a:lnTo>
                    <a:pt x="52" y="115"/>
                  </a:lnTo>
                  <a:lnTo>
                    <a:pt x="58" y="121"/>
                  </a:lnTo>
                  <a:lnTo>
                    <a:pt x="64" y="125"/>
                  </a:lnTo>
                  <a:lnTo>
                    <a:pt x="68" y="126"/>
                  </a:lnTo>
                  <a:lnTo>
                    <a:pt x="73" y="127"/>
                  </a:lnTo>
                  <a:lnTo>
                    <a:pt x="73" y="127"/>
                  </a:lnTo>
                  <a:lnTo>
                    <a:pt x="81" y="128"/>
                  </a:lnTo>
                  <a:lnTo>
                    <a:pt x="81" y="128"/>
                  </a:lnTo>
                  <a:lnTo>
                    <a:pt x="82" y="128"/>
                  </a:lnTo>
                  <a:lnTo>
                    <a:pt x="91" y="133"/>
                  </a:lnTo>
                  <a:lnTo>
                    <a:pt x="91" y="133"/>
                  </a:lnTo>
                  <a:lnTo>
                    <a:pt x="94" y="129"/>
                  </a:lnTo>
                  <a:lnTo>
                    <a:pt x="98" y="126"/>
                  </a:lnTo>
                  <a:lnTo>
                    <a:pt x="98" y="126"/>
                  </a:lnTo>
                  <a:lnTo>
                    <a:pt x="102" y="125"/>
                  </a:lnTo>
                  <a:lnTo>
                    <a:pt x="106" y="12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20" y="124"/>
                  </a:lnTo>
                  <a:lnTo>
                    <a:pt x="124" y="125"/>
                  </a:lnTo>
                  <a:lnTo>
                    <a:pt x="127" y="127"/>
                  </a:lnTo>
                  <a:lnTo>
                    <a:pt x="130" y="130"/>
                  </a:lnTo>
                  <a:lnTo>
                    <a:pt x="133" y="133"/>
                  </a:lnTo>
                  <a:lnTo>
                    <a:pt x="134" y="136"/>
                  </a:lnTo>
                  <a:lnTo>
                    <a:pt x="136" y="143"/>
                  </a:lnTo>
                  <a:lnTo>
                    <a:pt x="136" y="143"/>
                  </a:lnTo>
                  <a:lnTo>
                    <a:pt x="136" y="151"/>
                  </a:lnTo>
                  <a:lnTo>
                    <a:pt x="134" y="155"/>
                  </a:lnTo>
                  <a:lnTo>
                    <a:pt x="133" y="159"/>
                  </a:lnTo>
                  <a:lnTo>
                    <a:pt x="131" y="162"/>
                  </a:lnTo>
                  <a:lnTo>
                    <a:pt x="128" y="165"/>
                  </a:lnTo>
                  <a:lnTo>
                    <a:pt x="124" y="167"/>
                  </a:lnTo>
                  <a:lnTo>
                    <a:pt x="120" y="168"/>
                  </a:lnTo>
                  <a:lnTo>
                    <a:pt x="119" y="168"/>
                  </a:lnTo>
                  <a:lnTo>
                    <a:pt x="118" y="169"/>
                  </a:lnTo>
                  <a:lnTo>
                    <a:pt x="118" y="169"/>
                  </a:lnTo>
                  <a:lnTo>
                    <a:pt x="111" y="172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88" y="176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639">
              <a:extLst>
                <a:ext uri="{FF2B5EF4-FFF2-40B4-BE49-F238E27FC236}">
                  <a16:creationId xmlns:a16="http://schemas.microsoft.com/office/drawing/2014/main" id="{03700ECB-DEB2-322C-156F-9C4C52FFE60C}"/>
                </a:ext>
              </a:extLst>
            </p:cNvPr>
            <p:cNvSpPr/>
            <p:nvPr/>
          </p:nvSpPr>
          <p:spPr bwMode="auto">
            <a:xfrm>
              <a:off x="2605088" y="4614863"/>
              <a:ext cx="206375" cy="87313"/>
            </a:xfrm>
            <a:custGeom>
              <a:avLst/>
              <a:gdLst/>
              <a:ahLst/>
              <a:cxnLst>
                <a:cxn ang="0">
                  <a:pos x="105" y="165"/>
                </a:cxn>
                <a:cxn ang="0">
                  <a:pos x="67" y="159"/>
                </a:cxn>
                <a:cxn ang="0">
                  <a:pos x="30" y="142"/>
                </a:cxn>
                <a:cxn ang="0">
                  <a:pos x="14" y="126"/>
                </a:cxn>
                <a:cxn ang="0">
                  <a:pos x="3" y="102"/>
                </a:cxn>
                <a:cxn ang="0">
                  <a:pos x="0" y="73"/>
                </a:cxn>
                <a:cxn ang="0">
                  <a:pos x="2" y="53"/>
                </a:cxn>
                <a:cxn ang="0">
                  <a:pos x="13" y="29"/>
                </a:cxn>
                <a:cxn ang="0">
                  <a:pos x="33" y="14"/>
                </a:cxn>
                <a:cxn ang="0">
                  <a:pos x="59" y="5"/>
                </a:cxn>
                <a:cxn ang="0">
                  <a:pos x="119" y="0"/>
                </a:cxn>
                <a:cxn ang="0">
                  <a:pos x="150" y="1"/>
                </a:cxn>
                <a:cxn ang="0">
                  <a:pos x="202" y="2"/>
                </a:cxn>
                <a:cxn ang="0">
                  <a:pos x="309" y="12"/>
                </a:cxn>
                <a:cxn ang="0">
                  <a:pos x="333" y="17"/>
                </a:cxn>
                <a:cxn ang="0">
                  <a:pos x="361" y="32"/>
                </a:cxn>
                <a:cxn ang="0">
                  <a:pos x="383" y="58"/>
                </a:cxn>
                <a:cxn ang="0">
                  <a:pos x="388" y="69"/>
                </a:cxn>
                <a:cxn ang="0">
                  <a:pos x="390" y="93"/>
                </a:cxn>
                <a:cxn ang="0">
                  <a:pos x="377" y="126"/>
                </a:cxn>
                <a:cxn ang="0">
                  <a:pos x="360" y="143"/>
                </a:cxn>
                <a:cxn ang="0">
                  <a:pos x="335" y="155"/>
                </a:cxn>
                <a:cxn ang="0">
                  <a:pos x="308" y="160"/>
                </a:cxn>
                <a:cxn ang="0">
                  <a:pos x="290" y="161"/>
                </a:cxn>
                <a:cxn ang="0">
                  <a:pos x="264" y="160"/>
                </a:cxn>
                <a:cxn ang="0">
                  <a:pos x="255" y="158"/>
                </a:cxn>
                <a:cxn ang="0">
                  <a:pos x="245" y="149"/>
                </a:cxn>
                <a:cxn ang="0">
                  <a:pos x="242" y="138"/>
                </a:cxn>
                <a:cxn ang="0">
                  <a:pos x="243" y="129"/>
                </a:cxn>
                <a:cxn ang="0">
                  <a:pos x="251" y="119"/>
                </a:cxn>
                <a:cxn ang="0">
                  <a:pos x="264" y="115"/>
                </a:cxn>
                <a:cxn ang="0">
                  <a:pos x="299" y="116"/>
                </a:cxn>
                <a:cxn ang="0">
                  <a:pos x="310" y="114"/>
                </a:cxn>
                <a:cxn ang="0">
                  <a:pos x="319" y="108"/>
                </a:cxn>
                <a:cxn ang="0">
                  <a:pos x="325" y="91"/>
                </a:cxn>
                <a:cxn ang="0">
                  <a:pos x="323" y="61"/>
                </a:cxn>
                <a:cxn ang="0">
                  <a:pos x="308" y="58"/>
                </a:cxn>
                <a:cxn ang="0">
                  <a:pos x="275" y="55"/>
                </a:cxn>
                <a:cxn ang="0">
                  <a:pos x="204" y="49"/>
                </a:cxn>
                <a:cxn ang="0">
                  <a:pos x="157" y="47"/>
                </a:cxn>
                <a:cxn ang="0">
                  <a:pos x="119" y="45"/>
                </a:cxn>
                <a:cxn ang="0">
                  <a:pos x="87" y="45"/>
                </a:cxn>
                <a:cxn ang="0">
                  <a:pos x="54" y="55"/>
                </a:cxn>
                <a:cxn ang="0">
                  <a:pos x="48" y="62"/>
                </a:cxn>
                <a:cxn ang="0">
                  <a:pos x="43" y="73"/>
                </a:cxn>
                <a:cxn ang="0">
                  <a:pos x="45" y="87"/>
                </a:cxn>
                <a:cxn ang="0">
                  <a:pos x="51" y="99"/>
                </a:cxn>
                <a:cxn ang="0">
                  <a:pos x="68" y="115"/>
                </a:cxn>
                <a:cxn ang="0">
                  <a:pos x="86" y="121"/>
                </a:cxn>
                <a:cxn ang="0">
                  <a:pos x="86" y="121"/>
                </a:cxn>
                <a:cxn ang="0">
                  <a:pos x="128" y="120"/>
                </a:cxn>
                <a:cxn ang="0">
                  <a:pos x="141" y="123"/>
                </a:cxn>
                <a:cxn ang="0">
                  <a:pos x="147" y="133"/>
                </a:cxn>
                <a:cxn ang="0">
                  <a:pos x="148" y="141"/>
                </a:cxn>
                <a:cxn ang="0">
                  <a:pos x="146" y="153"/>
                </a:cxn>
                <a:cxn ang="0">
                  <a:pos x="137" y="162"/>
                </a:cxn>
                <a:cxn ang="0">
                  <a:pos x="127" y="165"/>
                </a:cxn>
              </a:cxnLst>
              <a:rect l="0" t="0" r="r" b="b"/>
              <a:pathLst>
                <a:path w="390" h="165">
                  <a:moveTo>
                    <a:pt x="117" y="165"/>
                  </a:moveTo>
                  <a:lnTo>
                    <a:pt x="117" y="165"/>
                  </a:lnTo>
                  <a:lnTo>
                    <a:pt x="105" y="165"/>
                  </a:lnTo>
                  <a:lnTo>
                    <a:pt x="93" y="164"/>
                  </a:lnTo>
                  <a:lnTo>
                    <a:pt x="79" y="162"/>
                  </a:lnTo>
                  <a:lnTo>
                    <a:pt x="67" y="159"/>
                  </a:lnTo>
                  <a:lnTo>
                    <a:pt x="53" y="155"/>
                  </a:lnTo>
                  <a:lnTo>
                    <a:pt x="41" y="149"/>
                  </a:lnTo>
                  <a:lnTo>
                    <a:pt x="30" y="142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6" y="111"/>
                  </a:lnTo>
                  <a:lnTo>
                    <a:pt x="3" y="102"/>
                  </a:lnTo>
                  <a:lnTo>
                    <a:pt x="1" y="93"/>
                  </a:lnTo>
                  <a:lnTo>
                    <a:pt x="0" y="84"/>
                  </a:lnTo>
                  <a:lnTo>
                    <a:pt x="0" y="73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3"/>
                  </a:lnTo>
                  <a:lnTo>
                    <a:pt x="4" y="44"/>
                  </a:lnTo>
                  <a:lnTo>
                    <a:pt x="8" y="36"/>
                  </a:lnTo>
                  <a:lnTo>
                    <a:pt x="13" y="29"/>
                  </a:lnTo>
                  <a:lnTo>
                    <a:pt x="19" y="24"/>
                  </a:lnTo>
                  <a:lnTo>
                    <a:pt x="25" y="19"/>
                  </a:lnTo>
                  <a:lnTo>
                    <a:pt x="33" y="14"/>
                  </a:lnTo>
                  <a:lnTo>
                    <a:pt x="41" y="10"/>
                  </a:lnTo>
                  <a:lnTo>
                    <a:pt x="50" y="7"/>
                  </a:lnTo>
                  <a:lnTo>
                    <a:pt x="59" y="5"/>
                  </a:lnTo>
                  <a:lnTo>
                    <a:pt x="79" y="2"/>
                  </a:lnTo>
                  <a:lnTo>
                    <a:pt x="99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50" y="1"/>
                  </a:lnTo>
                  <a:lnTo>
                    <a:pt x="150" y="1"/>
                  </a:lnTo>
                  <a:lnTo>
                    <a:pt x="172" y="1"/>
                  </a:lnTo>
                  <a:lnTo>
                    <a:pt x="172" y="1"/>
                  </a:lnTo>
                  <a:lnTo>
                    <a:pt x="202" y="2"/>
                  </a:lnTo>
                  <a:lnTo>
                    <a:pt x="235" y="3"/>
                  </a:lnTo>
                  <a:lnTo>
                    <a:pt x="270" y="7"/>
                  </a:lnTo>
                  <a:lnTo>
                    <a:pt x="309" y="12"/>
                  </a:lnTo>
                  <a:lnTo>
                    <a:pt x="309" y="12"/>
                  </a:lnTo>
                  <a:lnTo>
                    <a:pt x="322" y="14"/>
                  </a:lnTo>
                  <a:lnTo>
                    <a:pt x="333" y="17"/>
                  </a:lnTo>
                  <a:lnTo>
                    <a:pt x="344" y="21"/>
                  </a:lnTo>
                  <a:lnTo>
                    <a:pt x="353" y="26"/>
                  </a:lnTo>
                  <a:lnTo>
                    <a:pt x="361" y="32"/>
                  </a:lnTo>
                  <a:lnTo>
                    <a:pt x="369" y="40"/>
                  </a:lnTo>
                  <a:lnTo>
                    <a:pt x="377" y="49"/>
                  </a:lnTo>
                  <a:lnTo>
                    <a:pt x="383" y="58"/>
                  </a:lnTo>
                  <a:lnTo>
                    <a:pt x="383" y="58"/>
                  </a:lnTo>
                  <a:lnTo>
                    <a:pt x="386" y="63"/>
                  </a:lnTo>
                  <a:lnTo>
                    <a:pt x="388" y="69"/>
                  </a:lnTo>
                  <a:lnTo>
                    <a:pt x="389" y="76"/>
                  </a:lnTo>
                  <a:lnTo>
                    <a:pt x="390" y="81"/>
                  </a:lnTo>
                  <a:lnTo>
                    <a:pt x="390" y="93"/>
                  </a:lnTo>
                  <a:lnTo>
                    <a:pt x="387" y="104"/>
                  </a:lnTo>
                  <a:lnTo>
                    <a:pt x="383" y="116"/>
                  </a:lnTo>
                  <a:lnTo>
                    <a:pt x="377" y="126"/>
                  </a:lnTo>
                  <a:lnTo>
                    <a:pt x="369" y="134"/>
                  </a:lnTo>
                  <a:lnTo>
                    <a:pt x="360" y="143"/>
                  </a:lnTo>
                  <a:lnTo>
                    <a:pt x="360" y="143"/>
                  </a:lnTo>
                  <a:lnTo>
                    <a:pt x="353" y="148"/>
                  </a:lnTo>
                  <a:lnTo>
                    <a:pt x="345" y="152"/>
                  </a:lnTo>
                  <a:lnTo>
                    <a:pt x="335" y="155"/>
                  </a:lnTo>
                  <a:lnTo>
                    <a:pt x="327" y="158"/>
                  </a:lnTo>
                  <a:lnTo>
                    <a:pt x="318" y="159"/>
                  </a:lnTo>
                  <a:lnTo>
                    <a:pt x="308" y="160"/>
                  </a:lnTo>
                  <a:lnTo>
                    <a:pt x="290" y="161"/>
                  </a:lnTo>
                  <a:lnTo>
                    <a:pt x="290" y="161"/>
                  </a:lnTo>
                  <a:lnTo>
                    <a:pt x="290" y="161"/>
                  </a:lnTo>
                  <a:lnTo>
                    <a:pt x="290" y="161"/>
                  </a:lnTo>
                  <a:lnTo>
                    <a:pt x="273" y="160"/>
                  </a:lnTo>
                  <a:lnTo>
                    <a:pt x="264" y="160"/>
                  </a:lnTo>
                  <a:lnTo>
                    <a:pt x="264" y="160"/>
                  </a:lnTo>
                  <a:lnTo>
                    <a:pt x="259" y="160"/>
                  </a:lnTo>
                  <a:lnTo>
                    <a:pt x="255" y="158"/>
                  </a:lnTo>
                  <a:lnTo>
                    <a:pt x="251" y="156"/>
                  </a:lnTo>
                  <a:lnTo>
                    <a:pt x="247" y="153"/>
                  </a:lnTo>
                  <a:lnTo>
                    <a:pt x="245" y="149"/>
                  </a:lnTo>
                  <a:lnTo>
                    <a:pt x="243" y="146"/>
                  </a:lnTo>
                  <a:lnTo>
                    <a:pt x="242" y="142"/>
                  </a:lnTo>
                  <a:lnTo>
                    <a:pt x="242" y="138"/>
                  </a:lnTo>
                  <a:lnTo>
                    <a:pt x="242" y="138"/>
                  </a:lnTo>
                  <a:lnTo>
                    <a:pt x="242" y="133"/>
                  </a:lnTo>
                  <a:lnTo>
                    <a:pt x="243" y="129"/>
                  </a:lnTo>
                  <a:lnTo>
                    <a:pt x="245" y="125"/>
                  </a:lnTo>
                  <a:lnTo>
                    <a:pt x="247" y="122"/>
                  </a:lnTo>
                  <a:lnTo>
                    <a:pt x="251" y="119"/>
                  </a:lnTo>
                  <a:lnTo>
                    <a:pt x="255" y="117"/>
                  </a:lnTo>
                  <a:lnTo>
                    <a:pt x="259" y="116"/>
                  </a:lnTo>
                  <a:lnTo>
                    <a:pt x="264" y="115"/>
                  </a:lnTo>
                  <a:lnTo>
                    <a:pt x="293" y="115"/>
                  </a:lnTo>
                  <a:lnTo>
                    <a:pt x="293" y="115"/>
                  </a:lnTo>
                  <a:lnTo>
                    <a:pt x="299" y="116"/>
                  </a:lnTo>
                  <a:lnTo>
                    <a:pt x="299" y="116"/>
                  </a:lnTo>
                  <a:lnTo>
                    <a:pt x="305" y="116"/>
                  </a:lnTo>
                  <a:lnTo>
                    <a:pt x="310" y="114"/>
                  </a:lnTo>
                  <a:lnTo>
                    <a:pt x="315" y="111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1" y="104"/>
                  </a:lnTo>
                  <a:lnTo>
                    <a:pt x="323" y="100"/>
                  </a:lnTo>
                  <a:lnTo>
                    <a:pt x="325" y="91"/>
                  </a:lnTo>
                  <a:lnTo>
                    <a:pt x="326" y="79"/>
                  </a:lnTo>
                  <a:lnTo>
                    <a:pt x="324" y="64"/>
                  </a:lnTo>
                  <a:lnTo>
                    <a:pt x="323" y="61"/>
                  </a:lnTo>
                  <a:lnTo>
                    <a:pt x="320" y="60"/>
                  </a:lnTo>
                  <a:lnTo>
                    <a:pt x="320" y="60"/>
                  </a:lnTo>
                  <a:lnTo>
                    <a:pt x="308" y="58"/>
                  </a:lnTo>
                  <a:lnTo>
                    <a:pt x="297" y="56"/>
                  </a:lnTo>
                  <a:lnTo>
                    <a:pt x="275" y="55"/>
                  </a:lnTo>
                  <a:lnTo>
                    <a:pt x="275" y="55"/>
                  </a:lnTo>
                  <a:lnTo>
                    <a:pt x="253" y="53"/>
                  </a:lnTo>
                  <a:lnTo>
                    <a:pt x="253" y="53"/>
                  </a:lnTo>
                  <a:lnTo>
                    <a:pt x="204" y="49"/>
                  </a:lnTo>
                  <a:lnTo>
                    <a:pt x="180" y="48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19" y="45"/>
                  </a:lnTo>
                  <a:lnTo>
                    <a:pt x="103" y="45"/>
                  </a:lnTo>
                  <a:lnTo>
                    <a:pt x="103" y="45"/>
                  </a:lnTo>
                  <a:lnTo>
                    <a:pt x="87" y="45"/>
                  </a:lnTo>
                  <a:lnTo>
                    <a:pt x="74" y="47"/>
                  </a:lnTo>
                  <a:lnTo>
                    <a:pt x="63" y="51"/>
                  </a:lnTo>
                  <a:lnTo>
                    <a:pt x="54" y="55"/>
                  </a:lnTo>
                  <a:lnTo>
                    <a:pt x="54" y="55"/>
                  </a:lnTo>
                  <a:lnTo>
                    <a:pt x="50" y="58"/>
                  </a:lnTo>
                  <a:lnTo>
                    <a:pt x="48" y="62"/>
                  </a:lnTo>
                  <a:lnTo>
                    <a:pt x="46" y="65"/>
                  </a:lnTo>
                  <a:lnTo>
                    <a:pt x="44" y="69"/>
                  </a:lnTo>
                  <a:lnTo>
                    <a:pt x="43" y="73"/>
                  </a:lnTo>
                  <a:lnTo>
                    <a:pt x="43" y="78"/>
                  </a:lnTo>
                  <a:lnTo>
                    <a:pt x="43" y="83"/>
                  </a:lnTo>
                  <a:lnTo>
                    <a:pt x="45" y="87"/>
                  </a:lnTo>
                  <a:lnTo>
                    <a:pt x="45" y="87"/>
                  </a:lnTo>
                  <a:lnTo>
                    <a:pt x="47" y="93"/>
                  </a:lnTo>
                  <a:lnTo>
                    <a:pt x="51" y="99"/>
                  </a:lnTo>
                  <a:lnTo>
                    <a:pt x="56" y="106"/>
                  </a:lnTo>
                  <a:lnTo>
                    <a:pt x="62" y="111"/>
                  </a:lnTo>
                  <a:lnTo>
                    <a:pt x="68" y="115"/>
                  </a:lnTo>
                  <a:lnTo>
                    <a:pt x="74" y="118"/>
                  </a:lnTo>
                  <a:lnTo>
                    <a:pt x="80" y="120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119" y="120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33" y="120"/>
                  </a:lnTo>
                  <a:lnTo>
                    <a:pt x="137" y="121"/>
                  </a:lnTo>
                  <a:lnTo>
                    <a:pt x="141" y="123"/>
                  </a:lnTo>
                  <a:lnTo>
                    <a:pt x="143" y="126"/>
                  </a:lnTo>
                  <a:lnTo>
                    <a:pt x="145" y="129"/>
                  </a:lnTo>
                  <a:lnTo>
                    <a:pt x="147" y="133"/>
                  </a:lnTo>
                  <a:lnTo>
                    <a:pt x="148" y="136"/>
                  </a:lnTo>
                  <a:lnTo>
                    <a:pt x="148" y="141"/>
                  </a:lnTo>
                  <a:lnTo>
                    <a:pt x="148" y="141"/>
                  </a:lnTo>
                  <a:lnTo>
                    <a:pt x="148" y="145"/>
                  </a:lnTo>
                  <a:lnTo>
                    <a:pt x="147" y="150"/>
                  </a:lnTo>
                  <a:lnTo>
                    <a:pt x="146" y="153"/>
                  </a:lnTo>
                  <a:lnTo>
                    <a:pt x="143" y="157"/>
                  </a:lnTo>
                  <a:lnTo>
                    <a:pt x="140" y="160"/>
                  </a:lnTo>
                  <a:lnTo>
                    <a:pt x="137" y="162"/>
                  </a:lnTo>
                  <a:lnTo>
                    <a:pt x="132" y="164"/>
                  </a:lnTo>
                  <a:lnTo>
                    <a:pt x="127" y="165"/>
                  </a:lnTo>
                  <a:lnTo>
                    <a:pt x="127" y="165"/>
                  </a:lnTo>
                  <a:lnTo>
                    <a:pt x="117" y="165"/>
                  </a:lnTo>
                  <a:lnTo>
                    <a:pt x="117" y="1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640">
              <a:extLst>
                <a:ext uri="{FF2B5EF4-FFF2-40B4-BE49-F238E27FC236}">
                  <a16:creationId xmlns:a16="http://schemas.microsoft.com/office/drawing/2014/main" id="{1DF4DBC0-7EE6-055E-FCEA-22264BE7D595}"/>
                </a:ext>
              </a:extLst>
            </p:cNvPr>
            <p:cNvSpPr/>
            <p:nvPr/>
          </p:nvSpPr>
          <p:spPr bwMode="auto">
            <a:xfrm>
              <a:off x="2381251" y="4476750"/>
              <a:ext cx="171450" cy="95250"/>
            </a:xfrm>
            <a:custGeom>
              <a:avLst/>
              <a:gdLst/>
              <a:ahLst/>
              <a:cxnLst>
                <a:cxn ang="0">
                  <a:pos x="219" y="181"/>
                </a:cxn>
                <a:cxn ang="0">
                  <a:pos x="164" y="177"/>
                </a:cxn>
                <a:cxn ang="0">
                  <a:pos x="136" y="175"/>
                </a:cxn>
                <a:cxn ang="0">
                  <a:pos x="131" y="175"/>
                </a:cxn>
                <a:cxn ang="0">
                  <a:pos x="93" y="173"/>
                </a:cxn>
                <a:cxn ang="0">
                  <a:pos x="60" y="169"/>
                </a:cxn>
                <a:cxn ang="0">
                  <a:pos x="39" y="163"/>
                </a:cxn>
                <a:cxn ang="0">
                  <a:pos x="22" y="154"/>
                </a:cxn>
                <a:cxn ang="0">
                  <a:pos x="8" y="141"/>
                </a:cxn>
                <a:cxn ang="0">
                  <a:pos x="1" y="125"/>
                </a:cxn>
                <a:cxn ang="0">
                  <a:pos x="0" y="115"/>
                </a:cxn>
                <a:cxn ang="0">
                  <a:pos x="2" y="100"/>
                </a:cxn>
                <a:cxn ang="0">
                  <a:pos x="7" y="86"/>
                </a:cxn>
                <a:cxn ang="0">
                  <a:pos x="16" y="71"/>
                </a:cxn>
                <a:cxn ang="0">
                  <a:pos x="38" y="44"/>
                </a:cxn>
                <a:cxn ang="0">
                  <a:pos x="67" y="25"/>
                </a:cxn>
                <a:cxn ang="0">
                  <a:pos x="83" y="16"/>
                </a:cxn>
                <a:cxn ang="0">
                  <a:pos x="84" y="15"/>
                </a:cxn>
                <a:cxn ang="0">
                  <a:pos x="91" y="9"/>
                </a:cxn>
                <a:cxn ang="0">
                  <a:pos x="101" y="7"/>
                </a:cxn>
                <a:cxn ang="0">
                  <a:pos x="115" y="6"/>
                </a:cxn>
                <a:cxn ang="0">
                  <a:pos x="128" y="4"/>
                </a:cxn>
                <a:cxn ang="0">
                  <a:pos x="157" y="0"/>
                </a:cxn>
                <a:cxn ang="0">
                  <a:pos x="170" y="1"/>
                </a:cxn>
                <a:cxn ang="0">
                  <a:pos x="207" y="8"/>
                </a:cxn>
                <a:cxn ang="0">
                  <a:pos x="212" y="9"/>
                </a:cxn>
                <a:cxn ang="0">
                  <a:pos x="223" y="12"/>
                </a:cxn>
                <a:cxn ang="0">
                  <a:pos x="225" y="11"/>
                </a:cxn>
                <a:cxn ang="0">
                  <a:pos x="230" y="10"/>
                </a:cxn>
                <a:cxn ang="0">
                  <a:pos x="242" y="14"/>
                </a:cxn>
                <a:cxn ang="0">
                  <a:pos x="255" y="25"/>
                </a:cxn>
                <a:cxn ang="0">
                  <a:pos x="264" y="31"/>
                </a:cxn>
                <a:cxn ang="0">
                  <a:pos x="278" y="44"/>
                </a:cxn>
                <a:cxn ang="0">
                  <a:pos x="304" y="74"/>
                </a:cxn>
                <a:cxn ang="0">
                  <a:pos x="314" y="90"/>
                </a:cxn>
                <a:cxn ang="0">
                  <a:pos x="320" y="105"/>
                </a:cxn>
                <a:cxn ang="0">
                  <a:pos x="323" y="122"/>
                </a:cxn>
                <a:cxn ang="0">
                  <a:pos x="320" y="137"/>
                </a:cxn>
                <a:cxn ang="0">
                  <a:pos x="312" y="152"/>
                </a:cxn>
                <a:cxn ang="0">
                  <a:pos x="306" y="159"/>
                </a:cxn>
                <a:cxn ang="0">
                  <a:pos x="289" y="169"/>
                </a:cxn>
                <a:cxn ang="0">
                  <a:pos x="266" y="176"/>
                </a:cxn>
                <a:cxn ang="0">
                  <a:pos x="237" y="180"/>
                </a:cxn>
                <a:cxn ang="0">
                  <a:pos x="219" y="181"/>
                </a:cxn>
                <a:cxn ang="0">
                  <a:pos x="219" y="181"/>
                </a:cxn>
              </a:cxnLst>
              <a:rect l="0" t="0" r="r" b="b"/>
              <a:pathLst>
                <a:path w="323" h="181">
                  <a:moveTo>
                    <a:pt x="219" y="181"/>
                  </a:moveTo>
                  <a:lnTo>
                    <a:pt x="219" y="181"/>
                  </a:lnTo>
                  <a:lnTo>
                    <a:pt x="191" y="180"/>
                  </a:lnTo>
                  <a:lnTo>
                    <a:pt x="164" y="177"/>
                  </a:lnTo>
                  <a:lnTo>
                    <a:pt x="164" y="177"/>
                  </a:lnTo>
                  <a:lnTo>
                    <a:pt x="136" y="175"/>
                  </a:lnTo>
                  <a:lnTo>
                    <a:pt x="131" y="175"/>
                  </a:lnTo>
                  <a:lnTo>
                    <a:pt x="131" y="175"/>
                  </a:lnTo>
                  <a:lnTo>
                    <a:pt x="114" y="175"/>
                  </a:lnTo>
                  <a:lnTo>
                    <a:pt x="93" y="173"/>
                  </a:lnTo>
                  <a:lnTo>
                    <a:pt x="71" y="171"/>
                  </a:lnTo>
                  <a:lnTo>
                    <a:pt x="60" y="169"/>
                  </a:lnTo>
                  <a:lnTo>
                    <a:pt x="50" y="166"/>
                  </a:lnTo>
                  <a:lnTo>
                    <a:pt x="39" y="163"/>
                  </a:lnTo>
                  <a:lnTo>
                    <a:pt x="30" y="159"/>
                  </a:lnTo>
                  <a:lnTo>
                    <a:pt x="22" y="154"/>
                  </a:lnTo>
                  <a:lnTo>
                    <a:pt x="15" y="149"/>
                  </a:lnTo>
                  <a:lnTo>
                    <a:pt x="8" y="141"/>
                  </a:lnTo>
                  <a:lnTo>
                    <a:pt x="3" y="134"/>
                  </a:lnTo>
                  <a:lnTo>
                    <a:pt x="1" y="125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8"/>
                  </a:lnTo>
                  <a:lnTo>
                    <a:pt x="2" y="100"/>
                  </a:lnTo>
                  <a:lnTo>
                    <a:pt x="4" y="93"/>
                  </a:lnTo>
                  <a:lnTo>
                    <a:pt x="7" y="86"/>
                  </a:lnTo>
                  <a:lnTo>
                    <a:pt x="10" y="78"/>
                  </a:lnTo>
                  <a:lnTo>
                    <a:pt x="16" y="71"/>
                  </a:lnTo>
                  <a:lnTo>
                    <a:pt x="26" y="58"/>
                  </a:lnTo>
                  <a:lnTo>
                    <a:pt x="38" y="44"/>
                  </a:lnTo>
                  <a:lnTo>
                    <a:pt x="53" y="34"/>
                  </a:lnTo>
                  <a:lnTo>
                    <a:pt x="67" y="25"/>
                  </a:lnTo>
                  <a:lnTo>
                    <a:pt x="82" y="17"/>
                  </a:lnTo>
                  <a:lnTo>
                    <a:pt x="83" y="16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7" y="12"/>
                  </a:lnTo>
                  <a:lnTo>
                    <a:pt x="91" y="9"/>
                  </a:lnTo>
                  <a:lnTo>
                    <a:pt x="96" y="8"/>
                  </a:lnTo>
                  <a:lnTo>
                    <a:pt x="101" y="7"/>
                  </a:lnTo>
                  <a:lnTo>
                    <a:pt x="101" y="7"/>
                  </a:lnTo>
                  <a:lnTo>
                    <a:pt x="115" y="6"/>
                  </a:lnTo>
                  <a:lnTo>
                    <a:pt x="128" y="4"/>
                  </a:lnTo>
                  <a:lnTo>
                    <a:pt x="128" y="4"/>
                  </a:lnTo>
                  <a:lnTo>
                    <a:pt x="143" y="1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70" y="1"/>
                  </a:lnTo>
                  <a:lnTo>
                    <a:pt x="182" y="3"/>
                  </a:lnTo>
                  <a:lnTo>
                    <a:pt x="207" y="8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21" y="11"/>
                  </a:lnTo>
                  <a:lnTo>
                    <a:pt x="223" y="12"/>
                  </a:lnTo>
                  <a:lnTo>
                    <a:pt x="225" y="11"/>
                  </a:lnTo>
                  <a:lnTo>
                    <a:pt x="225" y="11"/>
                  </a:lnTo>
                  <a:lnTo>
                    <a:pt x="230" y="10"/>
                  </a:lnTo>
                  <a:lnTo>
                    <a:pt x="230" y="10"/>
                  </a:lnTo>
                  <a:lnTo>
                    <a:pt x="237" y="11"/>
                  </a:lnTo>
                  <a:lnTo>
                    <a:pt x="242" y="14"/>
                  </a:lnTo>
                  <a:lnTo>
                    <a:pt x="242" y="14"/>
                  </a:lnTo>
                  <a:lnTo>
                    <a:pt x="255" y="25"/>
                  </a:lnTo>
                  <a:lnTo>
                    <a:pt x="255" y="25"/>
                  </a:lnTo>
                  <a:lnTo>
                    <a:pt x="264" y="31"/>
                  </a:lnTo>
                  <a:lnTo>
                    <a:pt x="264" y="31"/>
                  </a:lnTo>
                  <a:lnTo>
                    <a:pt x="278" y="44"/>
                  </a:lnTo>
                  <a:lnTo>
                    <a:pt x="291" y="59"/>
                  </a:lnTo>
                  <a:lnTo>
                    <a:pt x="304" y="74"/>
                  </a:lnTo>
                  <a:lnTo>
                    <a:pt x="309" y="81"/>
                  </a:lnTo>
                  <a:lnTo>
                    <a:pt x="314" y="90"/>
                  </a:lnTo>
                  <a:lnTo>
                    <a:pt x="317" y="97"/>
                  </a:lnTo>
                  <a:lnTo>
                    <a:pt x="320" y="105"/>
                  </a:lnTo>
                  <a:lnTo>
                    <a:pt x="322" y="113"/>
                  </a:lnTo>
                  <a:lnTo>
                    <a:pt x="323" y="122"/>
                  </a:lnTo>
                  <a:lnTo>
                    <a:pt x="322" y="129"/>
                  </a:lnTo>
                  <a:lnTo>
                    <a:pt x="320" y="137"/>
                  </a:lnTo>
                  <a:lnTo>
                    <a:pt x="317" y="144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6" y="159"/>
                  </a:lnTo>
                  <a:lnTo>
                    <a:pt x="299" y="164"/>
                  </a:lnTo>
                  <a:lnTo>
                    <a:pt x="289" y="169"/>
                  </a:lnTo>
                  <a:lnTo>
                    <a:pt x="278" y="173"/>
                  </a:lnTo>
                  <a:lnTo>
                    <a:pt x="266" y="176"/>
                  </a:lnTo>
                  <a:lnTo>
                    <a:pt x="252" y="178"/>
                  </a:lnTo>
                  <a:lnTo>
                    <a:pt x="237" y="180"/>
                  </a:lnTo>
                  <a:lnTo>
                    <a:pt x="219" y="181"/>
                  </a:lnTo>
                  <a:lnTo>
                    <a:pt x="219" y="181"/>
                  </a:lnTo>
                  <a:lnTo>
                    <a:pt x="219" y="181"/>
                  </a:lnTo>
                  <a:lnTo>
                    <a:pt x="219" y="18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641">
              <a:extLst>
                <a:ext uri="{FF2B5EF4-FFF2-40B4-BE49-F238E27FC236}">
                  <a16:creationId xmlns:a16="http://schemas.microsoft.com/office/drawing/2014/main" id="{3F812F0C-D38E-6DE8-F059-5092C2AB91AF}"/>
                </a:ext>
              </a:extLst>
            </p:cNvPr>
            <p:cNvSpPr/>
            <p:nvPr/>
          </p:nvSpPr>
          <p:spPr bwMode="auto">
            <a:xfrm>
              <a:off x="2413001" y="4362450"/>
              <a:ext cx="130175" cy="123825"/>
            </a:xfrm>
            <a:custGeom>
              <a:avLst/>
              <a:gdLst/>
              <a:ahLst/>
              <a:cxnLst>
                <a:cxn ang="0">
                  <a:pos x="127" y="234"/>
                </a:cxn>
                <a:cxn ang="0">
                  <a:pos x="100" y="231"/>
                </a:cxn>
                <a:cxn ang="0">
                  <a:pos x="98" y="231"/>
                </a:cxn>
                <a:cxn ang="0">
                  <a:pos x="95" y="231"/>
                </a:cxn>
                <a:cxn ang="0">
                  <a:pos x="85" y="230"/>
                </a:cxn>
                <a:cxn ang="0">
                  <a:pos x="64" y="224"/>
                </a:cxn>
                <a:cxn ang="0">
                  <a:pos x="44" y="214"/>
                </a:cxn>
                <a:cxn ang="0">
                  <a:pos x="29" y="200"/>
                </a:cxn>
                <a:cxn ang="0">
                  <a:pos x="22" y="193"/>
                </a:cxn>
                <a:cxn ang="0">
                  <a:pos x="8" y="172"/>
                </a:cxn>
                <a:cxn ang="0">
                  <a:pos x="2" y="152"/>
                </a:cxn>
                <a:cxn ang="0">
                  <a:pos x="0" y="130"/>
                </a:cxn>
                <a:cxn ang="0">
                  <a:pos x="2" y="106"/>
                </a:cxn>
                <a:cxn ang="0">
                  <a:pos x="4" y="92"/>
                </a:cxn>
                <a:cxn ang="0">
                  <a:pos x="13" y="67"/>
                </a:cxn>
                <a:cxn ang="0">
                  <a:pos x="26" y="47"/>
                </a:cxn>
                <a:cxn ang="0">
                  <a:pos x="43" y="31"/>
                </a:cxn>
                <a:cxn ang="0">
                  <a:pos x="62" y="19"/>
                </a:cxn>
                <a:cxn ang="0">
                  <a:pos x="84" y="9"/>
                </a:cxn>
                <a:cxn ang="0">
                  <a:pos x="105" y="3"/>
                </a:cxn>
                <a:cxn ang="0">
                  <a:pos x="129" y="1"/>
                </a:cxn>
                <a:cxn ang="0">
                  <a:pos x="141" y="0"/>
                </a:cxn>
                <a:cxn ang="0">
                  <a:pos x="152" y="1"/>
                </a:cxn>
                <a:cxn ang="0">
                  <a:pos x="177" y="9"/>
                </a:cxn>
                <a:cxn ang="0">
                  <a:pos x="201" y="22"/>
                </a:cxn>
                <a:cxn ang="0">
                  <a:pos x="220" y="37"/>
                </a:cxn>
                <a:cxn ang="0">
                  <a:pos x="227" y="44"/>
                </a:cxn>
                <a:cxn ang="0">
                  <a:pos x="238" y="64"/>
                </a:cxn>
                <a:cxn ang="0">
                  <a:pos x="245" y="88"/>
                </a:cxn>
                <a:cxn ang="0">
                  <a:pos x="248" y="112"/>
                </a:cxn>
                <a:cxn ang="0">
                  <a:pos x="244" y="135"/>
                </a:cxn>
                <a:cxn ang="0">
                  <a:pos x="240" y="147"/>
                </a:cxn>
                <a:cxn ang="0">
                  <a:pos x="230" y="167"/>
                </a:cxn>
                <a:cxn ang="0">
                  <a:pos x="219" y="186"/>
                </a:cxn>
                <a:cxn ang="0">
                  <a:pos x="206" y="201"/>
                </a:cxn>
                <a:cxn ang="0">
                  <a:pos x="190" y="214"/>
                </a:cxn>
                <a:cxn ang="0">
                  <a:pos x="173" y="224"/>
                </a:cxn>
                <a:cxn ang="0">
                  <a:pos x="156" y="230"/>
                </a:cxn>
                <a:cxn ang="0">
                  <a:pos x="136" y="233"/>
                </a:cxn>
                <a:cxn ang="0">
                  <a:pos x="127" y="234"/>
                </a:cxn>
              </a:cxnLst>
              <a:rect l="0" t="0" r="r" b="b"/>
              <a:pathLst>
                <a:path w="248" h="234">
                  <a:moveTo>
                    <a:pt x="127" y="234"/>
                  </a:moveTo>
                  <a:lnTo>
                    <a:pt x="127" y="234"/>
                  </a:lnTo>
                  <a:lnTo>
                    <a:pt x="114" y="233"/>
                  </a:lnTo>
                  <a:lnTo>
                    <a:pt x="100" y="231"/>
                  </a:lnTo>
                  <a:lnTo>
                    <a:pt x="99" y="231"/>
                  </a:lnTo>
                  <a:lnTo>
                    <a:pt x="98" y="231"/>
                  </a:lnTo>
                  <a:lnTo>
                    <a:pt x="98" y="231"/>
                  </a:lnTo>
                  <a:lnTo>
                    <a:pt x="95" y="231"/>
                  </a:lnTo>
                  <a:lnTo>
                    <a:pt x="95" y="231"/>
                  </a:lnTo>
                  <a:lnTo>
                    <a:pt x="85" y="230"/>
                  </a:lnTo>
                  <a:lnTo>
                    <a:pt x="74" y="228"/>
                  </a:lnTo>
                  <a:lnTo>
                    <a:pt x="64" y="224"/>
                  </a:lnTo>
                  <a:lnTo>
                    <a:pt x="54" y="219"/>
                  </a:lnTo>
                  <a:lnTo>
                    <a:pt x="44" y="214"/>
                  </a:lnTo>
                  <a:lnTo>
                    <a:pt x="36" y="208"/>
                  </a:lnTo>
                  <a:lnTo>
                    <a:pt x="29" y="200"/>
                  </a:lnTo>
                  <a:lnTo>
                    <a:pt x="22" y="193"/>
                  </a:lnTo>
                  <a:lnTo>
                    <a:pt x="22" y="193"/>
                  </a:lnTo>
                  <a:lnTo>
                    <a:pt x="14" y="183"/>
                  </a:lnTo>
                  <a:lnTo>
                    <a:pt x="8" y="172"/>
                  </a:lnTo>
                  <a:lnTo>
                    <a:pt x="4" y="162"/>
                  </a:lnTo>
                  <a:lnTo>
                    <a:pt x="2" y="152"/>
                  </a:lnTo>
                  <a:lnTo>
                    <a:pt x="0" y="141"/>
                  </a:lnTo>
                  <a:lnTo>
                    <a:pt x="0" y="130"/>
                  </a:lnTo>
                  <a:lnTo>
                    <a:pt x="0" y="119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4" y="92"/>
                  </a:lnTo>
                  <a:lnTo>
                    <a:pt x="8" y="79"/>
                  </a:lnTo>
                  <a:lnTo>
                    <a:pt x="13" y="67"/>
                  </a:lnTo>
                  <a:lnTo>
                    <a:pt x="20" y="57"/>
                  </a:lnTo>
                  <a:lnTo>
                    <a:pt x="26" y="47"/>
                  </a:lnTo>
                  <a:lnTo>
                    <a:pt x="34" y="38"/>
                  </a:lnTo>
                  <a:lnTo>
                    <a:pt x="43" y="31"/>
                  </a:lnTo>
                  <a:lnTo>
                    <a:pt x="53" y="24"/>
                  </a:lnTo>
                  <a:lnTo>
                    <a:pt x="62" y="19"/>
                  </a:lnTo>
                  <a:lnTo>
                    <a:pt x="72" y="13"/>
                  </a:lnTo>
                  <a:lnTo>
                    <a:pt x="84" y="9"/>
                  </a:lnTo>
                  <a:lnTo>
                    <a:pt x="94" y="6"/>
                  </a:lnTo>
                  <a:lnTo>
                    <a:pt x="105" y="3"/>
                  </a:lnTo>
                  <a:lnTo>
                    <a:pt x="117" y="2"/>
                  </a:lnTo>
                  <a:lnTo>
                    <a:pt x="129" y="1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52" y="1"/>
                  </a:lnTo>
                  <a:lnTo>
                    <a:pt x="164" y="4"/>
                  </a:lnTo>
                  <a:lnTo>
                    <a:pt x="177" y="9"/>
                  </a:lnTo>
                  <a:lnTo>
                    <a:pt x="189" y="14"/>
                  </a:lnTo>
                  <a:lnTo>
                    <a:pt x="201" y="22"/>
                  </a:lnTo>
                  <a:lnTo>
                    <a:pt x="212" y="29"/>
                  </a:lnTo>
                  <a:lnTo>
                    <a:pt x="220" y="37"/>
                  </a:lnTo>
                  <a:lnTo>
                    <a:pt x="227" y="44"/>
                  </a:lnTo>
                  <a:lnTo>
                    <a:pt x="227" y="44"/>
                  </a:lnTo>
                  <a:lnTo>
                    <a:pt x="232" y="54"/>
                  </a:lnTo>
                  <a:lnTo>
                    <a:pt x="238" y="64"/>
                  </a:lnTo>
                  <a:lnTo>
                    <a:pt x="242" y="75"/>
                  </a:lnTo>
                  <a:lnTo>
                    <a:pt x="245" y="88"/>
                  </a:lnTo>
                  <a:lnTo>
                    <a:pt x="247" y="99"/>
                  </a:lnTo>
                  <a:lnTo>
                    <a:pt x="248" y="112"/>
                  </a:lnTo>
                  <a:lnTo>
                    <a:pt x="247" y="124"/>
                  </a:lnTo>
                  <a:lnTo>
                    <a:pt x="244" y="135"/>
                  </a:lnTo>
                  <a:lnTo>
                    <a:pt x="244" y="135"/>
                  </a:lnTo>
                  <a:lnTo>
                    <a:pt x="240" y="147"/>
                  </a:lnTo>
                  <a:lnTo>
                    <a:pt x="235" y="157"/>
                  </a:lnTo>
                  <a:lnTo>
                    <a:pt x="230" y="167"/>
                  </a:lnTo>
                  <a:lnTo>
                    <a:pt x="224" y="177"/>
                  </a:lnTo>
                  <a:lnTo>
                    <a:pt x="219" y="186"/>
                  </a:lnTo>
                  <a:lnTo>
                    <a:pt x="212" y="194"/>
                  </a:lnTo>
                  <a:lnTo>
                    <a:pt x="206" y="201"/>
                  </a:lnTo>
                  <a:lnTo>
                    <a:pt x="197" y="208"/>
                  </a:lnTo>
                  <a:lnTo>
                    <a:pt x="190" y="214"/>
                  </a:lnTo>
                  <a:lnTo>
                    <a:pt x="182" y="219"/>
                  </a:lnTo>
                  <a:lnTo>
                    <a:pt x="173" y="224"/>
                  </a:lnTo>
                  <a:lnTo>
                    <a:pt x="164" y="227"/>
                  </a:lnTo>
                  <a:lnTo>
                    <a:pt x="156" y="230"/>
                  </a:lnTo>
                  <a:lnTo>
                    <a:pt x="147" y="232"/>
                  </a:lnTo>
                  <a:lnTo>
                    <a:pt x="136" y="233"/>
                  </a:lnTo>
                  <a:lnTo>
                    <a:pt x="127" y="234"/>
                  </a:lnTo>
                  <a:lnTo>
                    <a:pt x="127" y="2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642">
              <a:extLst>
                <a:ext uri="{FF2B5EF4-FFF2-40B4-BE49-F238E27FC236}">
                  <a16:creationId xmlns:a16="http://schemas.microsoft.com/office/drawing/2014/main" id="{040661C2-C592-B97F-D5EE-D12A1E20CF0A}"/>
                </a:ext>
              </a:extLst>
            </p:cNvPr>
            <p:cNvSpPr/>
            <p:nvPr/>
          </p:nvSpPr>
          <p:spPr bwMode="auto">
            <a:xfrm>
              <a:off x="2582863" y="4371975"/>
              <a:ext cx="23813" cy="58738"/>
            </a:xfrm>
            <a:custGeom>
              <a:avLst/>
              <a:gdLst/>
              <a:ahLst/>
              <a:cxnLst>
                <a:cxn ang="0">
                  <a:pos x="23" y="111"/>
                </a:cxn>
                <a:cxn ang="0">
                  <a:pos x="23" y="111"/>
                </a:cxn>
                <a:cxn ang="0">
                  <a:pos x="19" y="110"/>
                </a:cxn>
                <a:cxn ang="0">
                  <a:pos x="15" y="109"/>
                </a:cxn>
                <a:cxn ang="0">
                  <a:pos x="12" y="108"/>
                </a:cxn>
                <a:cxn ang="0">
                  <a:pos x="7" y="105"/>
                </a:cxn>
                <a:cxn ang="0">
                  <a:pos x="4" y="103"/>
                </a:cxn>
                <a:cxn ang="0">
                  <a:pos x="2" y="99"/>
                </a:cxn>
                <a:cxn ang="0">
                  <a:pos x="1" y="94"/>
                </a:cxn>
                <a:cxn ang="0">
                  <a:pos x="0" y="8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7"/>
                </a:cxn>
                <a:cxn ang="0">
                  <a:pos x="2" y="13"/>
                </a:cxn>
                <a:cxn ang="0">
                  <a:pos x="4" y="9"/>
                </a:cxn>
                <a:cxn ang="0">
                  <a:pos x="7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9" y="0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9" y="6"/>
                </a:cxn>
                <a:cxn ang="0">
                  <a:pos x="42" y="9"/>
                </a:cxn>
                <a:cxn ang="0">
                  <a:pos x="45" y="13"/>
                </a:cxn>
                <a:cxn ang="0">
                  <a:pos x="46" y="17"/>
                </a:cxn>
                <a:cxn ang="0">
                  <a:pos x="46" y="22"/>
                </a:cxn>
                <a:cxn ang="0">
                  <a:pos x="46" y="88"/>
                </a:cxn>
                <a:cxn ang="0">
                  <a:pos x="46" y="88"/>
                </a:cxn>
                <a:cxn ang="0">
                  <a:pos x="46" y="94"/>
                </a:cxn>
                <a:cxn ang="0">
                  <a:pos x="45" y="99"/>
                </a:cxn>
                <a:cxn ang="0">
                  <a:pos x="42" y="103"/>
                </a:cxn>
                <a:cxn ang="0">
                  <a:pos x="39" y="105"/>
                </a:cxn>
                <a:cxn ang="0">
                  <a:pos x="35" y="108"/>
                </a:cxn>
                <a:cxn ang="0">
                  <a:pos x="32" y="109"/>
                </a:cxn>
                <a:cxn ang="0">
                  <a:pos x="28" y="110"/>
                </a:cxn>
                <a:cxn ang="0">
                  <a:pos x="23" y="111"/>
                </a:cxn>
                <a:cxn ang="0">
                  <a:pos x="23" y="111"/>
                </a:cxn>
              </a:cxnLst>
              <a:rect l="0" t="0" r="r" b="b"/>
              <a:pathLst>
                <a:path w="46" h="111">
                  <a:moveTo>
                    <a:pt x="23" y="111"/>
                  </a:moveTo>
                  <a:lnTo>
                    <a:pt x="23" y="111"/>
                  </a:lnTo>
                  <a:lnTo>
                    <a:pt x="19" y="110"/>
                  </a:lnTo>
                  <a:lnTo>
                    <a:pt x="15" y="109"/>
                  </a:lnTo>
                  <a:lnTo>
                    <a:pt x="12" y="108"/>
                  </a:lnTo>
                  <a:lnTo>
                    <a:pt x="7" y="105"/>
                  </a:lnTo>
                  <a:lnTo>
                    <a:pt x="4" y="103"/>
                  </a:lnTo>
                  <a:lnTo>
                    <a:pt x="2" y="99"/>
                  </a:lnTo>
                  <a:lnTo>
                    <a:pt x="1" y="94"/>
                  </a:lnTo>
                  <a:lnTo>
                    <a:pt x="0" y="8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2" y="13"/>
                  </a:lnTo>
                  <a:lnTo>
                    <a:pt x="4" y="9"/>
                  </a:lnTo>
                  <a:lnTo>
                    <a:pt x="7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9" y="6"/>
                  </a:lnTo>
                  <a:lnTo>
                    <a:pt x="42" y="9"/>
                  </a:lnTo>
                  <a:lnTo>
                    <a:pt x="45" y="13"/>
                  </a:lnTo>
                  <a:lnTo>
                    <a:pt x="46" y="17"/>
                  </a:lnTo>
                  <a:lnTo>
                    <a:pt x="46" y="22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46" y="94"/>
                  </a:lnTo>
                  <a:lnTo>
                    <a:pt x="45" y="99"/>
                  </a:lnTo>
                  <a:lnTo>
                    <a:pt x="42" y="103"/>
                  </a:lnTo>
                  <a:lnTo>
                    <a:pt x="39" y="105"/>
                  </a:lnTo>
                  <a:lnTo>
                    <a:pt x="35" y="108"/>
                  </a:lnTo>
                  <a:lnTo>
                    <a:pt x="32" y="109"/>
                  </a:lnTo>
                  <a:lnTo>
                    <a:pt x="28" y="110"/>
                  </a:lnTo>
                  <a:lnTo>
                    <a:pt x="23" y="111"/>
                  </a:lnTo>
                  <a:lnTo>
                    <a:pt x="23" y="1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643">
              <a:extLst>
                <a:ext uri="{FF2B5EF4-FFF2-40B4-BE49-F238E27FC236}">
                  <a16:creationId xmlns:a16="http://schemas.microsoft.com/office/drawing/2014/main" id="{74FB6218-863F-C41C-2E33-488BBC7833F7}"/>
                </a:ext>
              </a:extLst>
            </p:cNvPr>
            <p:cNvSpPr/>
            <p:nvPr/>
          </p:nvSpPr>
          <p:spPr bwMode="auto">
            <a:xfrm>
              <a:off x="2636838" y="4375150"/>
              <a:ext cx="23813" cy="50800"/>
            </a:xfrm>
            <a:custGeom>
              <a:avLst/>
              <a:gdLst/>
              <a:ahLst/>
              <a:cxnLst>
                <a:cxn ang="0">
                  <a:pos x="23" y="96"/>
                </a:cxn>
                <a:cxn ang="0">
                  <a:pos x="23" y="96"/>
                </a:cxn>
                <a:cxn ang="0">
                  <a:pos x="19" y="96"/>
                </a:cxn>
                <a:cxn ang="0">
                  <a:pos x="15" y="95"/>
                </a:cxn>
                <a:cxn ang="0">
                  <a:pos x="11" y="92"/>
                </a:cxn>
                <a:cxn ang="0">
                  <a:pos x="8" y="90"/>
                </a:cxn>
                <a:cxn ang="0">
                  <a:pos x="5" y="86"/>
                </a:cxn>
                <a:cxn ang="0">
                  <a:pos x="3" y="82"/>
                </a:cxn>
                <a:cxn ang="0">
                  <a:pos x="1" y="78"/>
                </a:cxn>
                <a:cxn ang="0">
                  <a:pos x="0" y="73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3" y="14"/>
                </a:cxn>
                <a:cxn ang="0">
                  <a:pos x="5" y="10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2"/>
                </a:cxn>
                <a:cxn ang="0">
                  <a:pos x="19" y="1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8" y="1"/>
                </a:cxn>
                <a:cxn ang="0">
                  <a:pos x="32" y="2"/>
                </a:cxn>
                <a:cxn ang="0">
                  <a:pos x="37" y="4"/>
                </a:cxn>
                <a:cxn ang="0">
                  <a:pos x="40" y="7"/>
                </a:cxn>
                <a:cxn ang="0">
                  <a:pos x="43" y="10"/>
                </a:cxn>
                <a:cxn ang="0">
                  <a:pos x="45" y="14"/>
                </a:cxn>
                <a:cxn ang="0">
                  <a:pos x="46" y="18"/>
                </a:cxn>
                <a:cxn ang="0">
                  <a:pos x="46" y="22"/>
                </a:cxn>
                <a:cxn ang="0">
                  <a:pos x="46" y="73"/>
                </a:cxn>
                <a:cxn ang="0">
                  <a:pos x="46" y="73"/>
                </a:cxn>
                <a:cxn ang="0">
                  <a:pos x="46" y="78"/>
                </a:cxn>
                <a:cxn ang="0">
                  <a:pos x="45" y="82"/>
                </a:cxn>
                <a:cxn ang="0">
                  <a:pos x="43" y="86"/>
                </a:cxn>
                <a:cxn ang="0">
                  <a:pos x="40" y="90"/>
                </a:cxn>
                <a:cxn ang="0">
                  <a:pos x="37" y="92"/>
                </a:cxn>
                <a:cxn ang="0">
                  <a:pos x="32" y="95"/>
                </a:cxn>
                <a:cxn ang="0">
                  <a:pos x="28" y="96"/>
                </a:cxn>
                <a:cxn ang="0">
                  <a:pos x="23" y="96"/>
                </a:cxn>
                <a:cxn ang="0">
                  <a:pos x="23" y="96"/>
                </a:cxn>
              </a:cxnLst>
              <a:rect l="0" t="0" r="r" b="b"/>
              <a:pathLst>
                <a:path w="46" h="96">
                  <a:moveTo>
                    <a:pt x="23" y="96"/>
                  </a:moveTo>
                  <a:lnTo>
                    <a:pt x="23" y="96"/>
                  </a:lnTo>
                  <a:lnTo>
                    <a:pt x="19" y="96"/>
                  </a:lnTo>
                  <a:lnTo>
                    <a:pt x="15" y="95"/>
                  </a:lnTo>
                  <a:lnTo>
                    <a:pt x="11" y="92"/>
                  </a:lnTo>
                  <a:lnTo>
                    <a:pt x="8" y="90"/>
                  </a:lnTo>
                  <a:lnTo>
                    <a:pt x="5" y="86"/>
                  </a:lnTo>
                  <a:lnTo>
                    <a:pt x="3" y="82"/>
                  </a:lnTo>
                  <a:lnTo>
                    <a:pt x="1" y="78"/>
                  </a:lnTo>
                  <a:lnTo>
                    <a:pt x="0" y="7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3" y="14"/>
                  </a:lnTo>
                  <a:lnTo>
                    <a:pt x="5" y="10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1"/>
                  </a:lnTo>
                  <a:lnTo>
                    <a:pt x="32" y="2"/>
                  </a:lnTo>
                  <a:lnTo>
                    <a:pt x="37" y="4"/>
                  </a:lnTo>
                  <a:lnTo>
                    <a:pt x="40" y="7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6" y="73"/>
                  </a:lnTo>
                  <a:lnTo>
                    <a:pt x="46" y="73"/>
                  </a:lnTo>
                  <a:lnTo>
                    <a:pt x="46" y="78"/>
                  </a:lnTo>
                  <a:lnTo>
                    <a:pt x="45" y="82"/>
                  </a:lnTo>
                  <a:lnTo>
                    <a:pt x="43" y="86"/>
                  </a:lnTo>
                  <a:lnTo>
                    <a:pt x="40" y="90"/>
                  </a:lnTo>
                  <a:lnTo>
                    <a:pt x="37" y="92"/>
                  </a:lnTo>
                  <a:lnTo>
                    <a:pt x="32" y="95"/>
                  </a:lnTo>
                  <a:lnTo>
                    <a:pt x="28" y="96"/>
                  </a:lnTo>
                  <a:lnTo>
                    <a:pt x="23" y="96"/>
                  </a:lnTo>
                  <a:lnTo>
                    <a:pt x="23" y="9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644">
              <a:extLst>
                <a:ext uri="{FF2B5EF4-FFF2-40B4-BE49-F238E27FC236}">
                  <a16:creationId xmlns:a16="http://schemas.microsoft.com/office/drawing/2014/main" id="{BE92CCFA-D048-16E3-1097-05B1B107DF10}"/>
                </a:ext>
              </a:extLst>
            </p:cNvPr>
            <p:cNvSpPr/>
            <p:nvPr/>
          </p:nvSpPr>
          <p:spPr bwMode="auto">
            <a:xfrm>
              <a:off x="2692401" y="4376738"/>
              <a:ext cx="23813" cy="47625"/>
            </a:xfrm>
            <a:custGeom>
              <a:avLst/>
              <a:gdLst/>
              <a:ahLst/>
              <a:cxnLst>
                <a:cxn ang="0">
                  <a:pos x="23" y="90"/>
                </a:cxn>
                <a:cxn ang="0">
                  <a:pos x="23" y="90"/>
                </a:cxn>
                <a:cxn ang="0">
                  <a:pos x="18" y="90"/>
                </a:cxn>
                <a:cxn ang="0">
                  <a:pos x="14" y="88"/>
                </a:cxn>
                <a:cxn ang="0">
                  <a:pos x="10" y="85"/>
                </a:cxn>
                <a:cxn ang="0">
                  <a:pos x="7" y="83"/>
                </a:cxn>
                <a:cxn ang="0">
                  <a:pos x="4" y="79"/>
                </a:cxn>
                <a:cxn ang="0">
                  <a:pos x="2" y="76"/>
                </a:cxn>
                <a:cxn ang="0">
                  <a:pos x="1" y="72"/>
                </a:cxn>
                <a:cxn ang="0">
                  <a:pos x="0" y="67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8" y="1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7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9" y="7"/>
                </a:cxn>
                <a:cxn ang="0">
                  <a:pos x="41" y="10"/>
                </a:cxn>
                <a:cxn ang="0">
                  <a:pos x="43" y="14"/>
                </a:cxn>
                <a:cxn ang="0">
                  <a:pos x="45" y="18"/>
                </a:cxn>
                <a:cxn ang="0">
                  <a:pos x="45" y="22"/>
                </a:cxn>
                <a:cxn ang="0">
                  <a:pos x="45" y="67"/>
                </a:cxn>
                <a:cxn ang="0">
                  <a:pos x="45" y="67"/>
                </a:cxn>
                <a:cxn ang="0">
                  <a:pos x="45" y="72"/>
                </a:cxn>
                <a:cxn ang="0">
                  <a:pos x="43" y="76"/>
                </a:cxn>
                <a:cxn ang="0">
                  <a:pos x="41" y="79"/>
                </a:cxn>
                <a:cxn ang="0">
                  <a:pos x="39" y="83"/>
                </a:cxn>
                <a:cxn ang="0">
                  <a:pos x="35" y="85"/>
                </a:cxn>
                <a:cxn ang="0">
                  <a:pos x="32" y="88"/>
                </a:cxn>
                <a:cxn ang="0">
                  <a:pos x="27" y="90"/>
                </a:cxn>
                <a:cxn ang="0">
                  <a:pos x="23" y="90"/>
                </a:cxn>
                <a:cxn ang="0">
                  <a:pos x="23" y="90"/>
                </a:cxn>
              </a:cxnLst>
              <a:rect l="0" t="0" r="r" b="b"/>
              <a:pathLst>
                <a:path w="45" h="90">
                  <a:moveTo>
                    <a:pt x="23" y="90"/>
                  </a:moveTo>
                  <a:lnTo>
                    <a:pt x="23" y="90"/>
                  </a:lnTo>
                  <a:lnTo>
                    <a:pt x="18" y="90"/>
                  </a:lnTo>
                  <a:lnTo>
                    <a:pt x="14" y="88"/>
                  </a:lnTo>
                  <a:lnTo>
                    <a:pt x="10" y="85"/>
                  </a:lnTo>
                  <a:lnTo>
                    <a:pt x="7" y="83"/>
                  </a:lnTo>
                  <a:lnTo>
                    <a:pt x="4" y="79"/>
                  </a:lnTo>
                  <a:lnTo>
                    <a:pt x="2" y="76"/>
                  </a:lnTo>
                  <a:lnTo>
                    <a:pt x="1" y="72"/>
                  </a:lnTo>
                  <a:lnTo>
                    <a:pt x="0" y="6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1" y="10"/>
                  </a:lnTo>
                  <a:lnTo>
                    <a:pt x="43" y="14"/>
                  </a:lnTo>
                  <a:lnTo>
                    <a:pt x="45" y="18"/>
                  </a:lnTo>
                  <a:lnTo>
                    <a:pt x="45" y="22"/>
                  </a:lnTo>
                  <a:lnTo>
                    <a:pt x="45" y="67"/>
                  </a:lnTo>
                  <a:lnTo>
                    <a:pt x="45" y="67"/>
                  </a:lnTo>
                  <a:lnTo>
                    <a:pt x="45" y="72"/>
                  </a:lnTo>
                  <a:lnTo>
                    <a:pt x="43" y="76"/>
                  </a:lnTo>
                  <a:lnTo>
                    <a:pt x="41" y="79"/>
                  </a:lnTo>
                  <a:lnTo>
                    <a:pt x="39" y="83"/>
                  </a:lnTo>
                  <a:lnTo>
                    <a:pt x="35" y="85"/>
                  </a:lnTo>
                  <a:lnTo>
                    <a:pt x="32" y="88"/>
                  </a:lnTo>
                  <a:lnTo>
                    <a:pt x="27" y="90"/>
                  </a:lnTo>
                  <a:lnTo>
                    <a:pt x="23" y="90"/>
                  </a:lnTo>
                  <a:lnTo>
                    <a:pt x="23" y="9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645">
              <a:extLst>
                <a:ext uri="{FF2B5EF4-FFF2-40B4-BE49-F238E27FC236}">
                  <a16:creationId xmlns:a16="http://schemas.microsoft.com/office/drawing/2014/main" id="{99D0AE28-E3C0-0149-0FD4-898509038CFC}"/>
                </a:ext>
              </a:extLst>
            </p:cNvPr>
            <p:cNvSpPr/>
            <p:nvPr/>
          </p:nvSpPr>
          <p:spPr bwMode="auto">
            <a:xfrm>
              <a:off x="2744788" y="4376738"/>
              <a:ext cx="28575" cy="53975"/>
            </a:xfrm>
            <a:custGeom>
              <a:avLst/>
              <a:gdLst/>
              <a:ahLst/>
              <a:cxnLst>
                <a:cxn ang="0">
                  <a:pos x="22" y="101"/>
                </a:cxn>
                <a:cxn ang="0">
                  <a:pos x="22" y="101"/>
                </a:cxn>
                <a:cxn ang="0">
                  <a:pos x="18" y="100"/>
                </a:cxn>
                <a:cxn ang="0">
                  <a:pos x="12" y="99"/>
                </a:cxn>
                <a:cxn ang="0">
                  <a:pos x="9" y="97"/>
                </a:cxn>
                <a:cxn ang="0">
                  <a:pos x="5" y="94"/>
                </a:cxn>
                <a:cxn ang="0">
                  <a:pos x="5" y="94"/>
                </a:cxn>
                <a:cxn ang="0">
                  <a:pos x="3" y="91"/>
                </a:cxn>
                <a:cxn ang="0">
                  <a:pos x="1" y="88"/>
                </a:cxn>
                <a:cxn ang="0">
                  <a:pos x="0" y="83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1" y="65"/>
                </a:cxn>
                <a:cxn ang="0">
                  <a:pos x="3" y="51"/>
                </a:cxn>
                <a:cxn ang="0">
                  <a:pos x="3" y="51"/>
                </a:cxn>
                <a:cxn ang="0">
                  <a:pos x="5" y="37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7" y="16"/>
                </a:cxn>
                <a:cxn ang="0">
                  <a:pos x="8" y="12"/>
                </a:cxn>
                <a:cxn ang="0">
                  <a:pos x="11" y="8"/>
                </a:cxn>
                <a:cxn ang="0">
                  <a:pos x="14" y="5"/>
                </a:cxn>
                <a:cxn ang="0">
                  <a:pos x="18" y="3"/>
                </a:cxn>
                <a:cxn ang="0">
                  <a:pos x="22" y="2"/>
                </a:cxn>
                <a:cxn ang="0">
                  <a:pos x="26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4" y="1"/>
                </a:cxn>
                <a:cxn ang="0">
                  <a:pos x="39" y="2"/>
                </a:cxn>
                <a:cxn ang="0">
                  <a:pos x="43" y="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9" y="10"/>
                </a:cxn>
                <a:cxn ang="0">
                  <a:pos x="51" y="13"/>
                </a:cxn>
                <a:cxn ang="0">
                  <a:pos x="52" y="17"/>
                </a:cxn>
                <a:cxn ang="0">
                  <a:pos x="52" y="21"/>
                </a:cxn>
                <a:cxn ang="0">
                  <a:pos x="52" y="21"/>
                </a:cxn>
                <a:cxn ang="0">
                  <a:pos x="51" y="36"/>
                </a:cxn>
                <a:cxn ang="0">
                  <a:pos x="49" y="49"/>
                </a:cxn>
                <a:cxn ang="0">
                  <a:pos x="49" y="49"/>
                </a:cxn>
                <a:cxn ang="0">
                  <a:pos x="46" y="64"/>
                </a:cxn>
                <a:cxn ang="0">
                  <a:pos x="45" y="78"/>
                </a:cxn>
                <a:cxn ang="0">
                  <a:pos x="45" y="78"/>
                </a:cxn>
                <a:cxn ang="0">
                  <a:pos x="44" y="83"/>
                </a:cxn>
                <a:cxn ang="0">
                  <a:pos x="43" y="89"/>
                </a:cxn>
                <a:cxn ang="0">
                  <a:pos x="41" y="92"/>
                </a:cxn>
                <a:cxn ang="0">
                  <a:pos x="38" y="95"/>
                </a:cxn>
                <a:cxn ang="0">
                  <a:pos x="34" y="98"/>
                </a:cxn>
                <a:cxn ang="0">
                  <a:pos x="30" y="99"/>
                </a:cxn>
                <a:cxn ang="0">
                  <a:pos x="26" y="100"/>
                </a:cxn>
                <a:cxn ang="0">
                  <a:pos x="22" y="101"/>
                </a:cxn>
                <a:cxn ang="0">
                  <a:pos x="22" y="101"/>
                </a:cxn>
              </a:cxnLst>
              <a:rect l="0" t="0" r="r" b="b"/>
              <a:pathLst>
                <a:path w="52" h="101">
                  <a:moveTo>
                    <a:pt x="22" y="101"/>
                  </a:moveTo>
                  <a:lnTo>
                    <a:pt x="22" y="101"/>
                  </a:lnTo>
                  <a:lnTo>
                    <a:pt x="18" y="100"/>
                  </a:lnTo>
                  <a:lnTo>
                    <a:pt x="12" y="99"/>
                  </a:lnTo>
                  <a:lnTo>
                    <a:pt x="9" y="97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3" y="91"/>
                  </a:lnTo>
                  <a:lnTo>
                    <a:pt x="1" y="88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1" y="65"/>
                  </a:lnTo>
                  <a:lnTo>
                    <a:pt x="3" y="51"/>
                  </a:lnTo>
                  <a:lnTo>
                    <a:pt x="3" y="51"/>
                  </a:lnTo>
                  <a:lnTo>
                    <a:pt x="5" y="37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7" y="16"/>
                  </a:lnTo>
                  <a:lnTo>
                    <a:pt x="8" y="12"/>
                  </a:lnTo>
                  <a:lnTo>
                    <a:pt x="11" y="8"/>
                  </a:lnTo>
                  <a:lnTo>
                    <a:pt x="14" y="5"/>
                  </a:lnTo>
                  <a:lnTo>
                    <a:pt x="18" y="3"/>
                  </a:lnTo>
                  <a:lnTo>
                    <a:pt x="22" y="2"/>
                  </a:lnTo>
                  <a:lnTo>
                    <a:pt x="26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1"/>
                  </a:lnTo>
                  <a:lnTo>
                    <a:pt x="39" y="2"/>
                  </a:lnTo>
                  <a:lnTo>
                    <a:pt x="43" y="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9" y="10"/>
                  </a:lnTo>
                  <a:lnTo>
                    <a:pt x="51" y="13"/>
                  </a:lnTo>
                  <a:lnTo>
                    <a:pt x="52" y="17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51" y="36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6" y="64"/>
                  </a:lnTo>
                  <a:lnTo>
                    <a:pt x="45" y="78"/>
                  </a:lnTo>
                  <a:lnTo>
                    <a:pt x="45" y="78"/>
                  </a:lnTo>
                  <a:lnTo>
                    <a:pt x="44" y="83"/>
                  </a:lnTo>
                  <a:lnTo>
                    <a:pt x="43" y="89"/>
                  </a:lnTo>
                  <a:lnTo>
                    <a:pt x="41" y="92"/>
                  </a:lnTo>
                  <a:lnTo>
                    <a:pt x="38" y="95"/>
                  </a:lnTo>
                  <a:lnTo>
                    <a:pt x="34" y="98"/>
                  </a:lnTo>
                  <a:lnTo>
                    <a:pt x="30" y="99"/>
                  </a:lnTo>
                  <a:lnTo>
                    <a:pt x="26" y="100"/>
                  </a:lnTo>
                  <a:lnTo>
                    <a:pt x="22" y="101"/>
                  </a:lnTo>
                  <a:lnTo>
                    <a:pt x="22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646">
              <a:extLst>
                <a:ext uri="{FF2B5EF4-FFF2-40B4-BE49-F238E27FC236}">
                  <a16:creationId xmlns:a16="http://schemas.microsoft.com/office/drawing/2014/main" id="{DB936AF1-BE8D-A417-5EE6-7E629C8325CE}"/>
                </a:ext>
              </a:extLst>
            </p:cNvPr>
            <p:cNvSpPr/>
            <p:nvPr/>
          </p:nvSpPr>
          <p:spPr bwMode="auto">
            <a:xfrm>
              <a:off x="2813051" y="4378325"/>
              <a:ext cx="30163" cy="55563"/>
            </a:xfrm>
            <a:custGeom>
              <a:avLst/>
              <a:gdLst/>
              <a:ahLst/>
              <a:cxnLst>
                <a:cxn ang="0">
                  <a:pos x="23" y="105"/>
                </a:cxn>
                <a:cxn ang="0">
                  <a:pos x="23" y="105"/>
                </a:cxn>
                <a:cxn ang="0">
                  <a:pos x="19" y="104"/>
                </a:cxn>
                <a:cxn ang="0">
                  <a:pos x="15" y="103"/>
                </a:cxn>
                <a:cxn ang="0">
                  <a:pos x="10" y="100"/>
                </a:cxn>
                <a:cxn ang="0">
                  <a:pos x="6" y="97"/>
                </a:cxn>
                <a:cxn ang="0">
                  <a:pos x="6" y="97"/>
                </a:cxn>
                <a:cxn ang="0">
                  <a:pos x="4" y="94"/>
                </a:cxn>
                <a:cxn ang="0">
                  <a:pos x="2" y="90"/>
                </a:cxn>
                <a:cxn ang="0">
                  <a:pos x="1" y="87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1" y="74"/>
                </a:cxn>
                <a:cxn ang="0">
                  <a:pos x="3" y="65"/>
                </a:cxn>
                <a:cxn ang="0">
                  <a:pos x="3" y="65"/>
                </a:cxn>
                <a:cxn ang="0">
                  <a:pos x="6" y="53"/>
                </a:cxn>
                <a:cxn ang="0">
                  <a:pos x="6" y="4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6" y="31"/>
                </a:cxn>
                <a:cxn ang="0">
                  <a:pos x="7" y="22"/>
                </a:cxn>
                <a:cxn ang="0">
                  <a:pos x="8" y="17"/>
                </a:cxn>
                <a:cxn ang="0">
                  <a:pos x="10" y="13"/>
                </a:cxn>
                <a:cxn ang="0">
                  <a:pos x="13" y="9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21" y="3"/>
                </a:cxn>
                <a:cxn ang="0">
                  <a:pos x="25" y="1"/>
                </a:cxn>
                <a:cxn ang="0">
                  <a:pos x="30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8" y="0"/>
                </a:cxn>
                <a:cxn ang="0">
                  <a:pos x="42" y="1"/>
                </a:cxn>
                <a:cxn ang="0">
                  <a:pos x="46" y="3"/>
                </a:cxn>
                <a:cxn ang="0">
                  <a:pos x="49" y="6"/>
                </a:cxn>
                <a:cxn ang="0">
                  <a:pos x="49" y="6"/>
                </a:cxn>
                <a:cxn ang="0">
                  <a:pos x="53" y="12"/>
                </a:cxn>
                <a:cxn ang="0">
                  <a:pos x="55" y="20"/>
                </a:cxn>
                <a:cxn ang="0">
                  <a:pos x="56" y="23"/>
                </a:cxn>
                <a:cxn ang="0">
                  <a:pos x="55" y="27"/>
                </a:cxn>
                <a:cxn ang="0">
                  <a:pos x="54" y="31"/>
                </a:cxn>
                <a:cxn ang="0">
                  <a:pos x="53" y="34"/>
                </a:cxn>
                <a:cxn ang="0">
                  <a:pos x="52" y="35"/>
                </a:cxn>
                <a:cxn ang="0">
                  <a:pos x="52" y="35"/>
                </a:cxn>
                <a:cxn ang="0">
                  <a:pos x="52" y="41"/>
                </a:cxn>
                <a:cxn ang="0">
                  <a:pos x="52" y="41"/>
                </a:cxn>
                <a:cxn ang="0">
                  <a:pos x="52" y="52"/>
                </a:cxn>
                <a:cxn ang="0">
                  <a:pos x="52" y="52"/>
                </a:cxn>
                <a:cxn ang="0">
                  <a:pos x="51" y="58"/>
                </a:cxn>
                <a:cxn ang="0">
                  <a:pos x="50" y="66"/>
                </a:cxn>
                <a:cxn ang="0">
                  <a:pos x="50" y="66"/>
                </a:cxn>
                <a:cxn ang="0">
                  <a:pos x="48" y="73"/>
                </a:cxn>
                <a:cxn ang="0">
                  <a:pos x="47" y="81"/>
                </a:cxn>
                <a:cxn ang="0">
                  <a:pos x="47" y="81"/>
                </a:cxn>
                <a:cxn ang="0">
                  <a:pos x="46" y="87"/>
                </a:cxn>
                <a:cxn ang="0">
                  <a:pos x="44" y="91"/>
                </a:cxn>
                <a:cxn ang="0">
                  <a:pos x="41" y="95"/>
                </a:cxn>
                <a:cxn ang="0">
                  <a:pos x="39" y="98"/>
                </a:cxn>
                <a:cxn ang="0">
                  <a:pos x="36" y="101"/>
                </a:cxn>
                <a:cxn ang="0">
                  <a:pos x="32" y="103"/>
                </a:cxn>
                <a:cxn ang="0">
                  <a:pos x="28" y="104"/>
                </a:cxn>
                <a:cxn ang="0">
                  <a:pos x="23" y="105"/>
                </a:cxn>
                <a:cxn ang="0">
                  <a:pos x="23" y="105"/>
                </a:cxn>
              </a:cxnLst>
              <a:rect l="0" t="0" r="r" b="b"/>
              <a:pathLst>
                <a:path w="56" h="105">
                  <a:moveTo>
                    <a:pt x="23" y="105"/>
                  </a:moveTo>
                  <a:lnTo>
                    <a:pt x="23" y="105"/>
                  </a:lnTo>
                  <a:lnTo>
                    <a:pt x="19" y="104"/>
                  </a:lnTo>
                  <a:lnTo>
                    <a:pt x="15" y="103"/>
                  </a:lnTo>
                  <a:lnTo>
                    <a:pt x="10" y="100"/>
                  </a:lnTo>
                  <a:lnTo>
                    <a:pt x="6" y="97"/>
                  </a:lnTo>
                  <a:lnTo>
                    <a:pt x="6" y="97"/>
                  </a:lnTo>
                  <a:lnTo>
                    <a:pt x="4" y="94"/>
                  </a:lnTo>
                  <a:lnTo>
                    <a:pt x="2" y="90"/>
                  </a:lnTo>
                  <a:lnTo>
                    <a:pt x="1" y="8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" y="74"/>
                  </a:lnTo>
                  <a:lnTo>
                    <a:pt x="3" y="65"/>
                  </a:lnTo>
                  <a:lnTo>
                    <a:pt x="3" y="65"/>
                  </a:lnTo>
                  <a:lnTo>
                    <a:pt x="6" y="53"/>
                  </a:lnTo>
                  <a:lnTo>
                    <a:pt x="6" y="4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31"/>
                  </a:lnTo>
                  <a:lnTo>
                    <a:pt x="7" y="22"/>
                  </a:lnTo>
                  <a:lnTo>
                    <a:pt x="8" y="17"/>
                  </a:lnTo>
                  <a:lnTo>
                    <a:pt x="10" y="13"/>
                  </a:lnTo>
                  <a:lnTo>
                    <a:pt x="13" y="9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5" y="1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1"/>
                  </a:lnTo>
                  <a:lnTo>
                    <a:pt x="46" y="3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53" y="12"/>
                  </a:lnTo>
                  <a:lnTo>
                    <a:pt x="55" y="20"/>
                  </a:lnTo>
                  <a:lnTo>
                    <a:pt x="56" y="23"/>
                  </a:lnTo>
                  <a:lnTo>
                    <a:pt x="55" y="27"/>
                  </a:lnTo>
                  <a:lnTo>
                    <a:pt x="54" y="31"/>
                  </a:lnTo>
                  <a:lnTo>
                    <a:pt x="53" y="34"/>
                  </a:lnTo>
                  <a:lnTo>
                    <a:pt x="52" y="35"/>
                  </a:lnTo>
                  <a:lnTo>
                    <a:pt x="52" y="35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1" y="58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48" y="73"/>
                  </a:lnTo>
                  <a:lnTo>
                    <a:pt x="47" y="81"/>
                  </a:lnTo>
                  <a:lnTo>
                    <a:pt x="47" y="81"/>
                  </a:lnTo>
                  <a:lnTo>
                    <a:pt x="46" y="87"/>
                  </a:lnTo>
                  <a:lnTo>
                    <a:pt x="44" y="91"/>
                  </a:lnTo>
                  <a:lnTo>
                    <a:pt x="41" y="95"/>
                  </a:lnTo>
                  <a:lnTo>
                    <a:pt x="39" y="98"/>
                  </a:lnTo>
                  <a:lnTo>
                    <a:pt x="36" y="101"/>
                  </a:lnTo>
                  <a:lnTo>
                    <a:pt x="32" y="103"/>
                  </a:lnTo>
                  <a:lnTo>
                    <a:pt x="28" y="104"/>
                  </a:lnTo>
                  <a:lnTo>
                    <a:pt x="23" y="105"/>
                  </a:lnTo>
                  <a:lnTo>
                    <a:pt x="23" y="10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647">
              <a:extLst>
                <a:ext uri="{FF2B5EF4-FFF2-40B4-BE49-F238E27FC236}">
                  <a16:creationId xmlns:a16="http://schemas.microsoft.com/office/drawing/2014/main" id="{DCD3F824-38E8-387B-476B-6B5C4D5A1CEC}"/>
                </a:ext>
              </a:extLst>
            </p:cNvPr>
            <p:cNvSpPr/>
            <p:nvPr/>
          </p:nvSpPr>
          <p:spPr bwMode="auto">
            <a:xfrm>
              <a:off x="2578101" y="4462463"/>
              <a:ext cx="196850" cy="26988"/>
            </a:xfrm>
            <a:custGeom>
              <a:avLst/>
              <a:gdLst/>
              <a:ahLst/>
              <a:cxnLst>
                <a:cxn ang="0">
                  <a:pos x="347" y="50"/>
                </a:cxn>
                <a:cxn ang="0">
                  <a:pos x="347" y="50"/>
                </a:cxn>
                <a:cxn ang="0">
                  <a:pos x="265" y="49"/>
                </a:cxn>
                <a:cxn ang="0">
                  <a:pos x="185" y="48"/>
                </a:cxn>
                <a:cxn ang="0">
                  <a:pos x="185" y="48"/>
                </a:cxn>
                <a:cxn ang="0">
                  <a:pos x="103" y="46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16" y="45"/>
                </a:cxn>
                <a:cxn ang="0">
                  <a:pos x="12" y="44"/>
                </a:cxn>
                <a:cxn ang="0">
                  <a:pos x="8" y="41"/>
                </a:cxn>
                <a:cxn ang="0">
                  <a:pos x="5" y="39"/>
                </a:cxn>
                <a:cxn ang="0">
                  <a:pos x="3" y="35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19"/>
                </a:cxn>
                <a:cxn ang="0">
                  <a:pos x="1" y="14"/>
                </a:cxn>
                <a:cxn ang="0">
                  <a:pos x="3" y="11"/>
                </a:cxn>
                <a:cxn ang="0">
                  <a:pos x="5" y="7"/>
                </a:cxn>
                <a:cxn ang="0">
                  <a:pos x="8" y="5"/>
                </a:cxn>
                <a:cxn ang="0">
                  <a:pos x="12" y="2"/>
                </a:cxn>
                <a:cxn ang="0">
                  <a:pos x="16" y="1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03" y="1"/>
                </a:cxn>
                <a:cxn ang="0">
                  <a:pos x="185" y="2"/>
                </a:cxn>
                <a:cxn ang="0">
                  <a:pos x="185" y="2"/>
                </a:cxn>
                <a:cxn ang="0">
                  <a:pos x="265" y="3"/>
                </a:cxn>
                <a:cxn ang="0">
                  <a:pos x="347" y="4"/>
                </a:cxn>
                <a:cxn ang="0">
                  <a:pos x="347" y="4"/>
                </a:cxn>
                <a:cxn ang="0">
                  <a:pos x="353" y="4"/>
                </a:cxn>
                <a:cxn ang="0">
                  <a:pos x="357" y="5"/>
                </a:cxn>
                <a:cxn ang="0">
                  <a:pos x="361" y="8"/>
                </a:cxn>
                <a:cxn ang="0">
                  <a:pos x="364" y="10"/>
                </a:cxn>
                <a:cxn ang="0">
                  <a:pos x="367" y="14"/>
                </a:cxn>
                <a:cxn ang="0">
                  <a:pos x="368" y="18"/>
                </a:cxn>
                <a:cxn ang="0">
                  <a:pos x="369" y="22"/>
                </a:cxn>
                <a:cxn ang="0">
                  <a:pos x="370" y="27"/>
                </a:cxn>
                <a:cxn ang="0">
                  <a:pos x="370" y="27"/>
                </a:cxn>
                <a:cxn ang="0">
                  <a:pos x="369" y="31"/>
                </a:cxn>
                <a:cxn ang="0">
                  <a:pos x="368" y="35"/>
                </a:cxn>
                <a:cxn ang="0">
                  <a:pos x="367" y="38"/>
                </a:cxn>
                <a:cxn ang="0">
                  <a:pos x="364" y="42"/>
                </a:cxn>
                <a:cxn ang="0">
                  <a:pos x="361" y="45"/>
                </a:cxn>
                <a:cxn ang="0">
                  <a:pos x="357" y="48"/>
                </a:cxn>
                <a:cxn ang="0">
                  <a:pos x="353" y="49"/>
                </a:cxn>
                <a:cxn ang="0">
                  <a:pos x="347" y="50"/>
                </a:cxn>
                <a:cxn ang="0">
                  <a:pos x="347" y="50"/>
                </a:cxn>
              </a:cxnLst>
              <a:rect l="0" t="0" r="r" b="b"/>
              <a:pathLst>
                <a:path w="370" h="50">
                  <a:moveTo>
                    <a:pt x="347" y="50"/>
                  </a:moveTo>
                  <a:lnTo>
                    <a:pt x="347" y="50"/>
                  </a:lnTo>
                  <a:lnTo>
                    <a:pt x="265" y="49"/>
                  </a:lnTo>
                  <a:lnTo>
                    <a:pt x="185" y="48"/>
                  </a:lnTo>
                  <a:lnTo>
                    <a:pt x="185" y="48"/>
                  </a:lnTo>
                  <a:lnTo>
                    <a:pt x="103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16" y="45"/>
                  </a:lnTo>
                  <a:lnTo>
                    <a:pt x="12" y="44"/>
                  </a:lnTo>
                  <a:lnTo>
                    <a:pt x="8" y="41"/>
                  </a:lnTo>
                  <a:lnTo>
                    <a:pt x="5" y="39"/>
                  </a:lnTo>
                  <a:lnTo>
                    <a:pt x="3" y="35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1" y="14"/>
                  </a:lnTo>
                  <a:lnTo>
                    <a:pt x="3" y="11"/>
                  </a:lnTo>
                  <a:lnTo>
                    <a:pt x="5" y="7"/>
                  </a:lnTo>
                  <a:lnTo>
                    <a:pt x="8" y="5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03" y="1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265" y="3"/>
                  </a:lnTo>
                  <a:lnTo>
                    <a:pt x="347" y="4"/>
                  </a:lnTo>
                  <a:lnTo>
                    <a:pt x="347" y="4"/>
                  </a:lnTo>
                  <a:lnTo>
                    <a:pt x="353" y="4"/>
                  </a:lnTo>
                  <a:lnTo>
                    <a:pt x="357" y="5"/>
                  </a:lnTo>
                  <a:lnTo>
                    <a:pt x="361" y="8"/>
                  </a:lnTo>
                  <a:lnTo>
                    <a:pt x="364" y="10"/>
                  </a:lnTo>
                  <a:lnTo>
                    <a:pt x="367" y="14"/>
                  </a:lnTo>
                  <a:lnTo>
                    <a:pt x="368" y="18"/>
                  </a:lnTo>
                  <a:lnTo>
                    <a:pt x="369" y="22"/>
                  </a:lnTo>
                  <a:lnTo>
                    <a:pt x="370" y="27"/>
                  </a:lnTo>
                  <a:lnTo>
                    <a:pt x="370" y="27"/>
                  </a:lnTo>
                  <a:lnTo>
                    <a:pt x="369" y="31"/>
                  </a:lnTo>
                  <a:lnTo>
                    <a:pt x="368" y="35"/>
                  </a:lnTo>
                  <a:lnTo>
                    <a:pt x="367" y="38"/>
                  </a:lnTo>
                  <a:lnTo>
                    <a:pt x="364" y="42"/>
                  </a:lnTo>
                  <a:lnTo>
                    <a:pt x="361" y="45"/>
                  </a:lnTo>
                  <a:lnTo>
                    <a:pt x="357" y="48"/>
                  </a:lnTo>
                  <a:lnTo>
                    <a:pt x="353" y="49"/>
                  </a:lnTo>
                  <a:lnTo>
                    <a:pt x="347" y="50"/>
                  </a:lnTo>
                  <a:lnTo>
                    <a:pt x="347" y="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648">
              <a:extLst>
                <a:ext uri="{FF2B5EF4-FFF2-40B4-BE49-F238E27FC236}">
                  <a16:creationId xmlns:a16="http://schemas.microsoft.com/office/drawing/2014/main" id="{3823845B-0B73-5C9E-F865-EFC79D7C0C18}"/>
                </a:ext>
              </a:extLst>
            </p:cNvPr>
            <p:cNvSpPr/>
            <p:nvPr/>
          </p:nvSpPr>
          <p:spPr bwMode="auto">
            <a:xfrm>
              <a:off x="2581276" y="4510088"/>
              <a:ext cx="82550" cy="23813"/>
            </a:xfrm>
            <a:custGeom>
              <a:avLst/>
              <a:gdLst/>
              <a:ahLst/>
              <a:cxnLst>
                <a:cxn ang="0">
                  <a:pos x="22" y="45"/>
                </a:cxn>
                <a:cxn ang="0">
                  <a:pos x="22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8" y="41"/>
                </a:cxn>
                <a:cxn ang="0">
                  <a:pos x="5" y="38"/>
                </a:cxn>
                <a:cxn ang="0">
                  <a:pos x="3" y="35"/>
                </a:cxn>
                <a:cxn ang="0">
                  <a:pos x="1" y="31"/>
                </a:cxn>
                <a:cxn ang="0">
                  <a:pos x="1" y="27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" y="18"/>
                </a:cxn>
                <a:cxn ang="0">
                  <a:pos x="1" y="14"/>
                </a:cxn>
                <a:cxn ang="0">
                  <a:pos x="3" y="10"/>
                </a:cxn>
                <a:cxn ang="0">
                  <a:pos x="5" y="7"/>
                </a:cxn>
                <a:cxn ang="0">
                  <a:pos x="8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2" y="0"/>
                </a:cxn>
                <a:cxn ang="0">
                  <a:pos x="132" y="0"/>
                </a:cxn>
                <a:cxn ang="0">
                  <a:pos x="132" y="0"/>
                </a:cxn>
                <a:cxn ang="0">
                  <a:pos x="139" y="1"/>
                </a:cxn>
                <a:cxn ang="0">
                  <a:pos x="143" y="2"/>
                </a:cxn>
                <a:cxn ang="0">
                  <a:pos x="147" y="4"/>
                </a:cxn>
                <a:cxn ang="0">
                  <a:pos x="150" y="7"/>
                </a:cxn>
                <a:cxn ang="0">
                  <a:pos x="152" y="10"/>
                </a:cxn>
                <a:cxn ang="0">
                  <a:pos x="153" y="14"/>
                </a:cxn>
                <a:cxn ang="0">
                  <a:pos x="154" y="18"/>
                </a:cxn>
                <a:cxn ang="0">
                  <a:pos x="155" y="23"/>
                </a:cxn>
                <a:cxn ang="0">
                  <a:pos x="155" y="23"/>
                </a:cxn>
                <a:cxn ang="0">
                  <a:pos x="154" y="27"/>
                </a:cxn>
                <a:cxn ang="0">
                  <a:pos x="153" y="31"/>
                </a:cxn>
                <a:cxn ang="0">
                  <a:pos x="152" y="35"/>
                </a:cxn>
                <a:cxn ang="0">
                  <a:pos x="150" y="38"/>
                </a:cxn>
                <a:cxn ang="0">
                  <a:pos x="147" y="41"/>
                </a:cxn>
                <a:cxn ang="0">
                  <a:pos x="143" y="43"/>
                </a:cxn>
                <a:cxn ang="0">
                  <a:pos x="139" y="45"/>
                </a:cxn>
                <a:cxn ang="0">
                  <a:pos x="132" y="45"/>
                </a:cxn>
                <a:cxn ang="0">
                  <a:pos x="22" y="45"/>
                </a:cxn>
              </a:cxnLst>
              <a:rect l="0" t="0" r="r" b="b"/>
              <a:pathLst>
                <a:path w="155" h="45">
                  <a:moveTo>
                    <a:pt x="22" y="45"/>
                  </a:moveTo>
                  <a:lnTo>
                    <a:pt x="22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8" y="41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1" y="31"/>
                  </a:lnTo>
                  <a:lnTo>
                    <a:pt x="1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5" y="7"/>
                  </a:lnTo>
                  <a:lnTo>
                    <a:pt x="8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2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9" y="1"/>
                  </a:lnTo>
                  <a:lnTo>
                    <a:pt x="143" y="2"/>
                  </a:lnTo>
                  <a:lnTo>
                    <a:pt x="147" y="4"/>
                  </a:lnTo>
                  <a:lnTo>
                    <a:pt x="150" y="7"/>
                  </a:lnTo>
                  <a:lnTo>
                    <a:pt x="152" y="10"/>
                  </a:lnTo>
                  <a:lnTo>
                    <a:pt x="153" y="14"/>
                  </a:lnTo>
                  <a:lnTo>
                    <a:pt x="154" y="18"/>
                  </a:lnTo>
                  <a:lnTo>
                    <a:pt x="155" y="23"/>
                  </a:lnTo>
                  <a:lnTo>
                    <a:pt x="155" y="23"/>
                  </a:lnTo>
                  <a:lnTo>
                    <a:pt x="154" y="27"/>
                  </a:lnTo>
                  <a:lnTo>
                    <a:pt x="153" y="31"/>
                  </a:lnTo>
                  <a:lnTo>
                    <a:pt x="152" y="35"/>
                  </a:lnTo>
                  <a:lnTo>
                    <a:pt x="150" y="38"/>
                  </a:lnTo>
                  <a:lnTo>
                    <a:pt x="147" y="41"/>
                  </a:lnTo>
                  <a:lnTo>
                    <a:pt x="143" y="43"/>
                  </a:lnTo>
                  <a:lnTo>
                    <a:pt x="139" y="45"/>
                  </a:lnTo>
                  <a:lnTo>
                    <a:pt x="132" y="45"/>
                  </a:lnTo>
                  <a:lnTo>
                    <a:pt x="22" y="4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649">
              <a:extLst>
                <a:ext uri="{FF2B5EF4-FFF2-40B4-BE49-F238E27FC236}">
                  <a16:creationId xmlns:a16="http://schemas.microsoft.com/office/drawing/2014/main" id="{43E3E709-DFD1-AAC0-B1B3-CE158C90A54E}"/>
                </a:ext>
              </a:extLst>
            </p:cNvPr>
            <p:cNvSpPr/>
            <p:nvPr/>
          </p:nvSpPr>
          <p:spPr bwMode="auto">
            <a:xfrm>
              <a:off x="2578101" y="4552950"/>
              <a:ext cx="241300" cy="31750"/>
            </a:xfrm>
            <a:custGeom>
              <a:avLst/>
              <a:gdLst/>
              <a:ahLst/>
              <a:cxnLst>
                <a:cxn ang="0">
                  <a:pos x="400" y="58"/>
                </a:cxn>
                <a:cxn ang="0">
                  <a:pos x="400" y="58"/>
                </a:cxn>
                <a:cxn ang="0">
                  <a:pos x="352" y="58"/>
                </a:cxn>
                <a:cxn ang="0">
                  <a:pos x="305" y="56"/>
                </a:cxn>
                <a:cxn ang="0">
                  <a:pos x="212" y="52"/>
                </a:cxn>
                <a:cxn ang="0">
                  <a:pos x="212" y="52"/>
                </a:cxn>
                <a:cxn ang="0">
                  <a:pos x="117" y="48"/>
                </a:cxn>
                <a:cxn ang="0">
                  <a:pos x="69" y="46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16" y="45"/>
                </a:cxn>
                <a:cxn ang="0">
                  <a:pos x="12" y="44"/>
                </a:cxn>
                <a:cxn ang="0">
                  <a:pos x="8" y="42"/>
                </a:cxn>
                <a:cxn ang="0">
                  <a:pos x="5" y="39"/>
                </a:cxn>
                <a:cxn ang="0">
                  <a:pos x="3" y="36"/>
                </a:cxn>
                <a:cxn ang="0">
                  <a:pos x="1" y="31"/>
                </a:cxn>
                <a:cxn ang="0">
                  <a:pos x="0" y="27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5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8" y="5"/>
                </a:cxn>
                <a:cxn ang="0">
                  <a:pos x="12" y="3"/>
                </a:cxn>
                <a:cxn ang="0">
                  <a:pos x="16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69" y="0"/>
                </a:cxn>
                <a:cxn ang="0">
                  <a:pos x="117" y="3"/>
                </a:cxn>
                <a:cxn ang="0">
                  <a:pos x="211" y="7"/>
                </a:cxn>
                <a:cxn ang="0">
                  <a:pos x="211" y="7"/>
                </a:cxn>
                <a:cxn ang="0">
                  <a:pos x="305" y="11"/>
                </a:cxn>
                <a:cxn ang="0">
                  <a:pos x="352" y="13"/>
                </a:cxn>
                <a:cxn ang="0">
                  <a:pos x="400" y="13"/>
                </a:cxn>
                <a:cxn ang="0">
                  <a:pos x="400" y="13"/>
                </a:cxn>
                <a:cxn ang="0">
                  <a:pos x="433" y="13"/>
                </a:cxn>
                <a:cxn ang="0">
                  <a:pos x="433" y="13"/>
                </a:cxn>
                <a:cxn ang="0">
                  <a:pos x="433" y="13"/>
                </a:cxn>
                <a:cxn ang="0">
                  <a:pos x="438" y="13"/>
                </a:cxn>
                <a:cxn ang="0">
                  <a:pos x="443" y="15"/>
                </a:cxn>
                <a:cxn ang="0">
                  <a:pos x="446" y="17"/>
                </a:cxn>
                <a:cxn ang="0">
                  <a:pos x="449" y="20"/>
                </a:cxn>
                <a:cxn ang="0">
                  <a:pos x="451" y="23"/>
                </a:cxn>
                <a:cxn ang="0">
                  <a:pos x="453" y="26"/>
                </a:cxn>
                <a:cxn ang="0">
                  <a:pos x="454" y="30"/>
                </a:cxn>
                <a:cxn ang="0">
                  <a:pos x="454" y="35"/>
                </a:cxn>
                <a:cxn ang="0">
                  <a:pos x="454" y="35"/>
                </a:cxn>
                <a:cxn ang="0">
                  <a:pos x="454" y="39"/>
                </a:cxn>
                <a:cxn ang="0">
                  <a:pos x="453" y="43"/>
                </a:cxn>
                <a:cxn ang="0">
                  <a:pos x="451" y="47"/>
                </a:cxn>
                <a:cxn ang="0">
                  <a:pos x="449" y="51"/>
                </a:cxn>
                <a:cxn ang="0">
                  <a:pos x="446" y="54"/>
                </a:cxn>
                <a:cxn ang="0">
                  <a:pos x="442" y="56"/>
                </a:cxn>
                <a:cxn ang="0">
                  <a:pos x="438" y="57"/>
                </a:cxn>
                <a:cxn ang="0">
                  <a:pos x="433" y="58"/>
                </a:cxn>
                <a:cxn ang="0">
                  <a:pos x="433" y="58"/>
                </a:cxn>
                <a:cxn ang="0">
                  <a:pos x="400" y="58"/>
                </a:cxn>
                <a:cxn ang="0">
                  <a:pos x="400" y="58"/>
                </a:cxn>
              </a:cxnLst>
              <a:rect l="0" t="0" r="r" b="b"/>
              <a:pathLst>
                <a:path w="454" h="58">
                  <a:moveTo>
                    <a:pt x="400" y="58"/>
                  </a:moveTo>
                  <a:lnTo>
                    <a:pt x="400" y="58"/>
                  </a:lnTo>
                  <a:lnTo>
                    <a:pt x="352" y="58"/>
                  </a:lnTo>
                  <a:lnTo>
                    <a:pt x="305" y="56"/>
                  </a:lnTo>
                  <a:lnTo>
                    <a:pt x="212" y="52"/>
                  </a:lnTo>
                  <a:lnTo>
                    <a:pt x="212" y="52"/>
                  </a:lnTo>
                  <a:lnTo>
                    <a:pt x="117" y="48"/>
                  </a:lnTo>
                  <a:lnTo>
                    <a:pt x="69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16" y="45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3" y="11"/>
                  </a:lnTo>
                  <a:lnTo>
                    <a:pt x="5" y="8"/>
                  </a:lnTo>
                  <a:lnTo>
                    <a:pt x="8" y="5"/>
                  </a:lnTo>
                  <a:lnTo>
                    <a:pt x="12" y="3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69" y="0"/>
                  </a:lnTo>
                  <a:lnTo>
                    <a:pt x="117" y="3"/>
                  </a:lnTo>
                  <a:lnTo>
                    <a:pt x="211" y="7"/>
                  </a:lnTo>
                  <a:lnTo>
                    <a:pt x="211" y="7"/>
                  </a:lnTo>
                  <a:lnTo>
                    <a:pt x="305" y="11"/>
                  </a:lnTo>
                  <a:lnTo>
                    <a:pt x="352" y="13"/>
                  </a:lnTo>
                  <a:lnTo>
                    <a:pt x="400" y="13"/>
                  </a:lnTo>
                  <a:lnTo>
                    <a:pt x="400" y="13"/>
                  </a:lnTo>
                  <a:lnTo>
                    <a:pt x="433" y="13"/>
                  </a:lnTo>
                  <a:lnTo>
                    <a:pt x="433" y="13"/>
                  </a:lnTo>
                  <a:lnTo>
                    <a:pt x="433" y="13"/>
                  </a:lnTo>
                  <a:lnTo>
                    <a:pt x="438" y="13"/>
                  </a:lnTo>
                  <a:lnTo>
                    <a:pt x="443" y="15"/>
                  </a:lnTo>
                  <a:lnTo>
                    <a:pt x="446" y="17"/>
                  </a:lnTo>
                  <a:lnTo>
                    <a:pt x="449" y="20"/>
                  </a:lnTo>
                  <a:lnTo>
                    <a:pt x="451" y="23"/>
                  </a:lnTo>
                  <a:lnTo>
                    <a:pt x="453" y="26"/>
                  </a:lnTo>
                  <a:lnTo>
                    <a:pt x="454" y="30"/>
                  </a:lnTo>
                  <a:lnTo>
                    <a:pt x="454" y="35"/>
                  </a:lnTo>
                  <a:lnTo>
                    <a:pt x="454" y="35"/>
                  </a:lnTo>
                  <a:lnTo>
                    <a:pt x="454" y="39"/>
                  </a:lnTo>
                  <a:lnTo>
                    <a:pt x="453" y="43"/>
                  </a:lnTo>
                  <a:lnTo>
                    <a:pt x="451" y="47"/>
                  </a:lnTo>
                  <a:lnTo>
                    <a:pt x="449" y="51"/>
                  </a:lnTo>
                  <a:lnTo>
                    <a:pt x="446" y="54"/>
                  </a:lnTo>
                  <a:lnTo>
                    <a:pt x="442" y="56"/>
                  </a:lnTo>
                  <a:lnTo>
                    <a:pt x="438" y="57"/>
                  </a:lnTo>
                  <a:lnTo>
                    <a:pt x="433" y="58"/>
                  </a:lnTo>
                  <a:lnTo>
                    <a:pt x="433" y="58"/>
                  </a:lnTo>
                  <a:lnTo>
                    <a:pt x="400" y="58"/>
                  </a:lnTo>
                  <a:lnTo>
                    <a:pt x="400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650">
              <a:extLst>
                <a:ext uri="{FF2B5EF4-FFF2-40B4-BE49-F238E27FC236}">
                  <a16:creationId xmlns:a16="http://schemas.microsoft.com/office/drawing/2014/main" id="{257B7762-880D-63FA-F536-FFDFC05CA254}"/>
                </a:ext>
              </a:extLst>
            </p:cNvPr>
            <p:cNvSpPr/>
            <p:nvPr/>
          </p:nvSpPr>
          <p:spPr bwMode="auto">
            <a:xfrm>
              <a:off x="2163763" y="4130675"/>
              <a:ext cx="603250" cy="517525"/>
            </a:xfrm>
            <a:custGeom>
              <a:avLst/>
              <a:gdLst/>
              <a:ahLst/>
              <a:cxnLst>
                <a:cxn ang="0">
                  <a:pos x="152" y="976"/>
                </a:cxn>
                <a:cxn ang="0">
                  <a:pos x="69" y="957"/>
                </a:cxn>
                <a:cxn ang="0">
                  <a:pos x="35" y="924"/>
                </a:cxn>
                <a:cxn ang="0">
                  <a:pos x="9" y="878"/>
                </a:cxn>
                <a:cxn ang="0">
                  <a:pos x="0" y="852"/>
                </a:cxn>
                <a:cxn ang="0">
                  <a:pos x="1" y="746"/>
                </a:cxn>
                <a:cxn ang="0">
                  <a:pos x="4" y="564"/>
                </a:cxn>
                <a:cxn ang="0">
                  <a:pos x="2" y="463"/>
                </a:cxn>
                <a:cxn ang="0">
                  <a:pos x="5" y="378"/>
                </a:cxn>
                <a:cxn ang="0">
                  <a:pos x="2" y="261"/>
                </a:cxn>
                <a:cxn ang="0">
                  <a:pos x="14" y="150"/>
                </a:cxn>
                <a:cxn ang="0">
                  <a:pos x="18" y="135"/>
                </a:cxn>
                <a:cxn ang="0">
                  <a:pos x="32" y="65"/>
                </a:cxn>
                <a:cxn ang="0">
                  <a:pos x="66" y="26"/>
                </a:cxn>
                <a:cxn ang="0">
                  <a:pos x="137" y="2"/>
                </a:cxn>
                <a:cxn ang="0">
                  <a:pos x="197" y="0"/>
                </a:cxn>
                <a:cxn ang="0">
                  <a:pos x="288" y="7"/>
                </a:cxn>
                <a:cxn ang="0">
                  <a:pos x="338" y="6"/>
                </a:cxn>
                <a:cxn ang="0">
                  <a:pos x="433" y="12"/>
                </a:cxn>
                <a:cxn ang="0">
                  <a:pos x="535" y="9"/>
                </a:cxn>
                <a:cxn ang="0">
                  <a:pos x="789" y="13"/>
                </a:cxn>
                <a:cxn ang="0">
                  <a:pos x="993" y="15"/>
                </a:cxn>
                <a:cxn ang="0">
                  <a:pos x="1078" y="33"/>
                </a:cxn>
                <a:cxn ang="0">
                  <a:pos x="1120" y="71"/>
                </a:cxn>
                <a:cxn ang="0">
                  <a:pos x="1139" y="149"/>
                </a:cxn>
                <a:cxn ang="0">
                  <a:pos x="1128" y="219"/>
                </a:cxn>
                <a:cxn ang="0">
                  <a:pos x="1111" y="230"/>
                </a:cxn>
                <a:cxn ang="0">
                  <a:pos x="1088" y="212"/>
                </a:cxn>
                <a:cxn ang="0">
                  <a:pos x="1092" y="184"/>
                </a:cxn>
                <a:cxn ang="0">
                  <a:pos x="1090" y="133"/>
                </a:cxn>
                <a:cxn ang="0">
                  <a:pos x="1069" y="80"/>
                </a:cxn>
                <a:cxn ang="0">
                  <a:pos x="1039" y="67"/>
                </a:cxn>
                <a:cxn ang="0">
                  <a:pos x="914" y="61"/>
                </a:cxn>
                <a:cxn ang="0">
                  <a:pos x="786" y="62"/>
                </a:cxn>
                <a:cxn ang="0">
                  <a:pos x="689" y="63"/>
                </a:cxn>
                <a:cxn ang="0">
                  <a:pos x="566" y="56"/>
                </a:cxn>
                <a:cxn ang="0">
                  <a:pos x="289" y="53"/>
                </a:cxn>
                <a:cxn ang="0">
                  <a:pos x="154" y="46"/>
                </a:cxn>
                <a:cxn ang="0">
                  <a:pos x="89" y="64"/>
                </a:cxn>
                <a:cxn ang="0">
                  <a:pos x="70" y="94"/>
                </a:cxn>
                <a:cxn ang="0">
                  <a:pos x="64" y="141"/>
                </a:cxn>
                <a:cxn ang="0">
                  <a:pos x="60" y="164"/>
                </a:cxn>
                <a:cxn ang="0">
                  <a:pos x="50" y="264"/>
                </a:cxn>
                <a:cxn ang="0">
                  <a:pos x="51" y="414"/>
                </a:cxn>
                <a:cxn ang="0">
                  <a:pos x="49" y="513"/>
                </a:cxn>
                <a:cxn ang="0">
                  <a:pos x="51" y="674"/>
                </a:cxn>
                <a:cxn ang="0">
                  <a:pos x="47" y="807"/>
                </a:cxn>
                <a:cxn ang="0">
                  <a:pos x="49" y="851"/>
                </a:cxn>
                <a:cxn ang="0">
                  <a:pos x="57" y="880"/>
                </a:cxn>
                <a:cxn ang="0">
                  <a:pos x="88" y="915"/>
                </a:cxn>
                <a:cxn ang="0">
                  <a:pos x="142" y="931"/>
                </a:cxn>
                <a:cxn ang="0">
                  <a:pos x="201" y="930"/>
                </a:cxn>
                <a:cxn ang="0">
                  <a:pos x="280" y="933"/>
                </a:cxn>
                <a:cxn ang="0">
                  <a:pos x="301" y="947"/>
                </a:cxn>
                <a:cxn ang="0">
                  <a:pos x="300" y="968"/>
                </a:cxn>
                <a:cxn ang="0">
                  <a:pos x="280" y="978"/>
                </a:cxn>
              </a:cxnLst>
              <a:rect l="0" t="0" r="r" b="b"/>
              <a:pathLst>
                <a:path w="1139" h="978">
                  <a:moveTo>
                    <a:pt x="280" y="978"/>
                  </a:moveTo>
                  <a:lnTo>
                    <a:pt x="280" y="978"/>
                  </a:lnTo>
                  <a:lnTo>
                    <a:pt x="218" y="978"/>
                  </a:lnTo>
                  <a:lnTo>
                    <a:pt x="156" y="977"/>
                  </a:lnTo>
                  <a:lnTo>
                    <a:pt x="152" y="976"/>
                  </a:lnTo>
                  <a:lnTo>
                    <a:pt x="152" y="976"/>
                  </a:lnTo>
                  <a:lnTo>
                    <a:pt x="139" y="976"/>
                  </a:lnTo>
                  <a:lnTo>
                    <a:pt x="125" y="975"/>
                  </a:lnTo>
                  <a:lnTo>
                    <a:pt x="112" y="973"/>
                  </a:lnTo>
                  <a:lnTo>
                    <a:pt x="97" y="970"/>
                  </a:lnTo>
                  <a:lnTo>
                    <a:pt x="83" y="965"/>
                  </a:lnTo>
                  <a:lnTo>
                    <a:pt x="69" y="957"/>
                  </a:lnTo>
                  <a:lnTo>
                    <a:pt x="63" y="953"/>
                  </a:lnTo>
                  <a:lnTo>
                    <a:pt x="57" y="949"/>
                  </a:lnTo>
                  <a:lnTo>
                    <a:pt x="52" y="944"/>
                  </a:lnTo>
                  <a:lnTo>
                    <a:pt x="47" y="938"/>
                  </a:lnTo>
                  <a:lnTo>
                    <a:pt x="47" y="938"/>
                  </a:lnTo>
                  <a:lnTo>
                    <a:pt x="35" y="924"/>
                  </a:lnTo>
                  <a:lnTo>
                    <a:pt x="26" y="912"/>
                  </a:lnTo>
                  <a:lnTo>
                    <a:pt x="19" y="899"/>
                  </a:lnTo>
                  <a:lnTo>
                    <a:pt x="11" y="885"/>
                  </a:lnTo>
                  <a:lnTo>
                    <a:pt x="11" y="885"/>
                  </a:lnTo>
                  <a:lnTo>
                    <a:pt x="9" y="878"/>
                  </a:lnTo>
                  <a:lnTo>
                    <a:pt x="9" y="878"/>
                  </a:lnTo>
                  <a:lnTo>
                    <a:pt x="7" y="875"/>
                  </a:lnTo>
                  <a:lnTo>
                    <a:pt x="4" y="870"/>
                  </a:lnTo>
                  <a:lnTo>
                    <a:pt x="4" y="870"/>
                  </a:lnTo>
                  <a:lnTo>
                    <a:pt x="3" y="866"/>
                  </a:lnTo>
                  <a:lnTo>
                    <a:pt x="1" y="861"/>
                  </a:lnTo>
                  <a:lnTo>
                    <a:pt x="0" y="852"/>
                  </a:lnTo>
                  <a:lnTo>
                    <a:pt x="0" y="843"/>
                  </a:lnTo>
                  <a:lnTo>
                    <a:pt x="1" y="832"/>
                  </a:lnTo>
                  <a:lnTo>
                    <a:pt x="1" y="832"/>
                  </a:lnTo>
                  <a:lnTo>
                    <a:pt x="1" y="818"/>
                  </a:lnTo>
                  <a:lnTo>
                    <a:pt x="1" y="746"/>
                  </a:lnTo>
                  <a:lnTo>
                    <a:pt x="1" y="746"/>
                  </a:lnTo>
                  <a:lnTo>
                    <a:pt x="2" y="700"/>
                  </a:lnTo>
                  <a:lnTo>
                    <a:pt x="3" y="655"/>
                  </a:lnTo>
                  <a:lnTo>
                    <a:pt x="3" y="655"/>
                  </a:lnTo>
                  <a:lnTo>
                    <a:pt x="4" y="609"/>
                  </a:lnTo>
                  <a:lnTo>
                    <a:pt x="4" y="564"/>
                  </a:lnTo>
                  <a:lnTo>
                    <a:pt x="4" y="564"/>
                  </a:lnTo>
                  <a:lnTo>
                    <a:pt x="4" y="538"/>
                  </a:lnTo>
                  <a:lnTo>
                    <a:pt x="3" y="512"/>
                  </a:lnTo>
                  <a:lnTo>
                    <a:pt x="3" y="512"/>
                  </a:lnTo>
                  <a:lnTo>
                    <a:pt x="1" y="481"/>
                  </a:lnTo>
                  <a:lnTo>
                    <a:pt x="1" y="481"/>
                  </a:lnTo>
                  <a:lnTo>
                    <a:pt x="2" y="463"/>
                  </a:lnTo>
                  <a:lnTo>
                    <a:pt x="3" y="445"/>
                  </a:lnTo>
                  <a:lnTo>
                    <a:pt x="3" y="445"/>
                  </a:lnTo>
                  <a:lnTo>
                    <a:pt x="5" y="430"/>
                  </a:lnTo>
                  <a:lnTo>
                    <a:pt x="6" y="414"/>
                  </a:lnTo>
                  <a:lnTo>
                    <a:pt x="6" y="414"/>
                  </a:lnTo>
                  <a:lnTo>
                    <a:pt x="5" y="378"/>
                  </a:lnTo>
                  <a:lnTo>
                    <a:pt x="4" y="342"/>
                  </a:lnTo>
                  <a:lnTo>
                    <a:pt x="4" y="342"/>
                  </a:lnTo>
                  <a:lnTo>
                    <a:pt x="2" y="309"/>
                  </a:lnTo>
                  <a:lnTo>
                    <a:pt x="1" y="276"/>
                  </a:lnTo>
                  <a:lnTo>
                    <a:pt x="1" y="276"/>
                  </a:lnTo>
                  <a:lnTo>
                    <a:pt x="2" y="261"/>
                  </a:lnTo>
                  <a:lnTo>
                    <a:pt x="3" y="246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12" y="184"/>
                  </a:lnTo>
                  <a:lnTo>
                    <a:pt x="13" y="166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44"/>
                  </a:lnTo>
                  <a:lnTo>
                    <a:pt x="17" y="138"/>
                  </a:lnTo>
                  <a:lnTo>
                    <a:pt x="18" y="136"/>
                  </a:lnTo>
                  <a:lnTo>
                    <a:pt x="18" y="135"/>
                  </a:lnTo>
                  <a:lnTo>
                    <a:pt x="18" y="135"/>
                  </a:lnTo>
                  <a:lnTo>
                    <a:pt x="18" y="123"/>
                  </a:lnTo>
                  <a:lnTo>
                    <a:pt x="19" y="111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32" y="65"/>
                  </a:lnTo>
                  <a:lnTo>
                    <a:pt x="38" y="55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2" y="38"/>
                  </a:lnTo>
                  <a:lnTo>
                    <a:pt x="59" y="31"/>
                  </a:lnTo>
                  <a:lnTo>
                    <a:pt x="66" y="26"/>
                  </a:lnTo>
                  <a:lnTo>
                    <a:pt x="73" y="21"/>
                  </a:lnTo>
                  <a:lnTo>
                    <a:pt x="81" y="16"/>
                  </a:lnTo>
                  <a:lnTo>
                    <a:pt x="88" y="12"/>
                  </a:lnTo>
                  <a:lnTo>
                    <a:pt x="103" y="7"/>
                  </a:lnTo>
                  <a:lnTo>
                    <a:pt x="120" y="4"/>
                  </a:lnTo>
                  <a:lnTo>
                    <a:pt x="137" y="2"/>
                  </a:lnTo>
                  <a:lnTo>
                    <a:pt x="156" y="1"/>
                  </a:lnTo>
                  <a:lnTo>
                    <a:pt x="175" y="1"/>
                  </a:lnTo>
                  <a:lnTo>
                    <a:pt x="175" y="1"/>
                  </a:lnTo>
                  <a:lnTo>
                    <a:pt x="192" y="1"/>
                  </a:lnTo>
                  <a:lnTo>
                    <a:pt x="192" y="1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20" y="1"/>
                  </a:lnTo>
                  <a:lnTo>
                    <a:pt x="243" y="3"/>
                  </a:lnTo>
                  <a:lnTo>
                    <a:pt x="243" y="3"/>
                  </a:lnTo>
                  <a:lnTo>
                    <a:pt x="265" y="6"/>
                  </a:lnTo>
                  <a:lnTo>
                    <a:pt x="288" y="7"/>
                  </a:lnTo>
                  <a:lnTo>
                    <a:pt x="290" y="7"/>
                  </a:lnTo>
                  <a:lnTo>
                    <a:pt x="290" y="7"/>
                  </a:lnTo>
                  <a:lnTo>
                    <a:pt x="314" y="6"/>
                  </a:lnTo>
                  <a:lnTo>
                    <a:pt x="314" y="6"/>
                  </a:lnTo>
                  <a:lnTo>
                    <a:pt x="338" y="6"/>
                  </a:lnTo>
                  <a:lnTo>
                    <a:pt x="338" y="6"/>
                  </a:lnTo>
                  <a:lnTo>
                    <a:pt x="354" y="6"/>
                  </a:lnTo>
                  <a:lnTo>
                    <a:pt x="369" y="8"/>
                  </a:lnTo>
                  <a:lnTo>
                    <a:pt x="369" y="8"/>
                  </a:lnTo>
                  <a:lnTo>
                    <a:pt x="383" y="9"/>
                  </a:lnTo>
                  <a:lnTo>
                    <a:pt x="399" y="11"/>
                  </a:lnTo>
                  <a:lnTo>
                    <a:pt x="433" y="12"/>
                  </a:lnTo>
                  <a:lnTo>
                    <a:pt x="433" y="12"/>
                  </a:lnTo>
                  <a:lnTo>
                    <a:pt x="459" y="11"/>
                  </a:lnTo>
                  <a:lnTo>
                    <a:pt x="484" y="10"/>
                  </a:lnTo>
                  <a:lnTo>
                    <a:pt x="484" y="10"/>
                  </a:lnTo>
                  <a:lnTo>
                    <a:pt x="535" y="9"/>
                  </a:lnTo>
                  <a:lnTo>
                    <a:pt x="535" y="9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633" y="13"/>
                  </a:lnTo>
                  <a:lnTo>
                    <a:pt x="712" y="14"/>
                  </a:lnTo>
                  <a:lnTo>
                    <a:pt x="712" y="14"/>
                  </a:lnTo>
                  <a:lnTo>
                    <a:pt x="789" y="13"/>
                  </a:lnTo>
                  <a:lnTo>
                    <a:pt x="789" y="13"/>
                  </a:lnTo>
                  <a:lnTo>
                    <a:pt x="867" y="13"/>
                  </a:lnTo>
                  <a:lnTo>
                    <a:pt x="867" y="13"/>
                  </a:lnTo>
                  <a:lnTo>
                    <a:pt x="935" y="13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1013" y="17"/>
                  </a:lnTo>
                  <a:lnTo>
                    <a:pt x="1033" y="20"/>
                  </a:lnTo>
                  <a:lnTo>
                    <a:pt x="1052" y="24"/>
                  </a:lnTo>
                  <a:lnTo>
                    <a:pt x="1061" y="27"/>
                  </a:lnTo>
                  <a:lnTo>
                    <a:pt x="1070" y="30"/>
                  </a:lnTo>
                  <a:lnTo>
                    <a:pt x="1078" y="33"/>
                  </a:lnTo>
                  <a:lnTo>
                    <a:pt x="1087" y="38"/>
                  </a:lnTo>
                  <a:lnTo>
                    <a:pt x="1094" y="43"/>
                  </a:lnTo>
                  <a:lnTo>
                    <a:pt x="1101" y="48"/>
                  </a:lnTo>
                  <a:lnTo>
                    <a:pt x="1108" y="56"/>
                  </a:lnTo>
                  <a:lnTo>
                    <a:pt x="1115" y="63"/>
                  </a:lnTo>
                  <a:lnTo>
                    <a:pt x="1120" y="71"/>
                  </a:lnTo>
                  <a:lnTo>
                    <a:pt x="1125" y="80"/>
                  </a:lnTo>
                  <a:lnTo>
                    <a:pt x="1125" y="80"/>
                  </a:lnTo>
                  <a:lnTo>
                    <a:pt x="1130" y="95"/>
                  </a:lnTo>
                  <a:lnTo>
                    <a:pt x="1134" y="111"/>
                  </a:lnTo>
                  <a:lnTo>
                    <a:pt x="1137" y="130"/>
                  </a:lnTo>
                  <a:lnTo>
                    <a:pt x="1139" y="149"/>
                  </a:lnTo>
                  <a:lnTo>
                    <a:pt x="1139" y="167"/>
                  </a:lnTo>
                  <a:lnTo>
                    <a:pt x="1137" y="186"/>
                  </a:lnTo>
                  <a:lnTo>
                    <a:pt x="1133" y="203"/>
                  </a:lnTo>
                  <a:lnTo>
                    <a:pt x="1131" y="211"/>
                  </a:lnTo>
                  <a:lnTo>
                    <a:pt x="1128" y="219"/>
                  </a:lnTo>
                  <a:lnTo>
                    <a:pt x="1128" y="219"/>
                  </a:lnTo>
                  <a:lnTo>
                    <a:pt x="1124" y="224"/>
                  </a:lnTo>
                  <a:lnTo>
                    <a:pt x="1120" y="228"/>
                  </a:lnTo>
                  <a:lnTo>
                    <a:pt x="1116" y="229"/>
                  </a:lnTo>
                  <a:lnTo>
                    <a:pt x="1111" y="230"/>
                  </a:lnTo>
                  <a:lnTo>
                    <a:pt x="1111" y="230"/>
                  </a:lnTo>
                  <a:lnTo>
                    <a:pt x="1111" y="230"/>
                  </a:lnTo>
                  <a:lnTo>
                    <a:pt x="1105" y="229"/>
                  </a:lnTo>
                  <a:lnTo>
                    <a:pt x="1099" y="226"/>
                  </a:lnTo>
                  <a:lnTo>
                    <a:pt x="1094" y="222"/>
                  </a:lnTo>
                  <a:lnTo>
                    <a:pt x="1090" y="218"/>
                  </a:lnTo>
                  <a:lnTo>
                    <a:pt x="1090" y="218"/>
                  </a:lnTo>
                  <a:lnTo>
                    <a:pt x="1088" y="212"/>
                  </a:lnTo>
                  <a:lnTo>
                    <a:pt x="1087" y="207"/>
                  </a:lnTo>
                  <a:lnTo>
                    <a:pt x="1087" y="200"/>
                  </a:lnTo>
                  <a:lnTo>
                    <a:pt x="1089" y="195"/>
                  </a:lnTo>
                  <a:lnTo>
                    <a:pt x="1089" y="195"/>
                  </a:lnTo>
                  <a:lnTo>
                    <a:pt x="1091" y="190"/>
                  </a:lnTo>
                  <a:lnTo>
                    <a:pt x="1092" y="184"/>
                  </a:lnTo>
                  <a:lnTo>
                    <a:pt x="1093" y="172"/>
                  </a:lnTo>
                  <a:lnTo>
                    <a:pt x="1092" y="159"/>
                  </a:lnTo>
                  <a:lnTo>
                    <a:pt x="1091" y="147"/>
                  </a:lnTo>
                  <a:lnTo>
                    <a:pt x="1091" y="147"/>
                  </a:lnTo>
                  <a:lnTo>
                    <a:pt x="1090" y="133"/>
                  </a:lnTo>
                  <a:lnTo>
                    <a:pt x="1090" y="133"/>
                  </a:lnTo>
                  <a:lnTo>
                    <a:pt x="1089" y="123"/>
                  </a:lnTo>
                  <a:lnTo>
                    <a:pt x="1087" y="113"/>
                  </a:lnTo>
                  <a:lnTo>
                    <a:pt x="1084" y="102"/>
                  </a:lnTo>
                  <a:lnTo>
                    <a:pt x="1079" y="93"/>
                  </a:lnTo>
                  <a:lnTo>
                    <a:pt x="1073" y="85"/>
                  </a:lnTo>
                  <a:lnTo>
                    <a:pt x="1069" y="80"/>
                  </a:lnTo>
                  <a:lnTo>
                    <a:pt x="1064" y="77"/>
                  </a:lnTo>
                  <a:lnTo>
                    <a:pt x="1059" y="74"/>
                  </a:lnTo>
                  <a:lnTo>
                    <a:pt x="1053" y="71"/>
                  </a:lnTo>
                  <a:lnTo>
                    <a:pt x="1046" y="69"/>
                  </a:lnTo>
                  <a:lnTo>
                    <a:pt x="1039" y="67"/>
                  </a:lnTo>
                  <a:lnTo>
                    <a:pt x="1039" y="67"/>
                  </a:lnTo>
                  <a:lnTo>
                    <a:pt x="1022" y="64"/>
                  </a:lnTo>
                  <a:lnTo>
                    <a:pt x="1002" y="62"/>
                  </a:lnTo>
                  <a:lnTo>
                    <a:pt x="981" y="61"/>
                  </a:lnTo>
                  <a:lnTo>
                    <a:pt x="959" y="60"/>
                  </a:lnTo>
                  <a:lnTo>
                    <a:pt x="959" y="60"/>
                  </a:lnTo>
                  <a:lnTo>
                    <a:pt x="914" y="61"/>
                  </a:lnTo>
                  <a:lnTo>
                    <a:pt x="914" y="61"/>
                  </a:lnTo>
                  <a:lnTo>
                    <a:pt x="872" y="62"/>
                  </a:lnTo>
                  <a:lnTo>
                    <a:pt x="872" y="62"/>
                  </a:lnTo>
                  <a:lnTo>
                    <a:pt x="829" y="62"/>
                  </a:lnTo>
                  <a:lnTo>
                    <a:pt x="829" y="62"/>
                  </a:lnTo>
                  <a:lnTo>
                    <a:pt x="786" y="62"/>
                  </a:lnTo>
                  <a:lnTo>
                    <a:pt x="786" y="62"/>
                  </a:lnTo>
                  <a:lnTo>
                    <a:pt x="741" y="62"/>
                  </a:lnTo>
                  <a:lnTo>
                    <a:pt x="701" y="63"/>
                  </a:lnTo>
                  <a:lnTo>
                    <a:pt x="701" y="63"/>
                  </a:lnTo>
                  <a:lnTo>
                    <a:pt x="689" y="63"/>
                  </a:lnTo>
                  <a:lnTo>
                    <a:pt x="689" y="63"/>
                  </a:lnTo>
                  <a:lnTo>
                    <a:pt x="656" y="62"/>
                  </a:lnTo>
                  <a:lnTo>
                    <a:pt x="623" y="60"/>
                  </a:lnTo>
                  <a:lnTo>
                    <a:pt x="623" y="60"/>
                  </a:lnTo>
                  <a:lnTo>
                    <a:pt x="595" y="57"/>
                  </a:lnTo>
                  <a:lnTo>
                    <a:pt x="566" y="56"/>
                  </a:lnTo>
                  <a:lnTo>
                    <a:pt x="566" y="56"/>
                  </a:lnTo>
                  <a:lnTo>
                    <a:pt x="500" y="55"/>
                  </a:lnTo>
                  <a:lnTo>
                    <a:pt x="435" y="55"/>
                  </a:lnTo>
                  <a:lnTo>
                    <a:pt x="435" y="55"/>
                  </a:lnTo>
                  <a:lnTo>
                    <a:pt x="362" y="54"/>
                  </a:lnTo>
                  <a:lnTo>
                    <a:pt x="289" y="53"/>
                  </a:lnTo>
                  <a:lnTo>
                    <a:pt x="289" y="53"/>
                  </a:lnTo>
                  <a:lnTo>
                    <a:pt x="259" y="51"/>
                  </a:lnTo>
                  <a:lnTo>
                    <a:pt x="230" y="50"/>
                  </a:lnTo>
                  <a:lnTo>
                    <a:pt x="230" y="50"/>
                  </a:lnTo>
                  <a:lnTo>
                    <a:pt x="192" y="47"/>
                  </a:lnTo>
                  <a:lnTo>
                    <a:pt x="154" y="46"/>
                  </a:lnTo>
                  <a:lnTo>
                    <a:pt x="154" y="46"/>
                  </a:lnTo>
                  <a:lnTo>
                    <a:pt x="143" y="46"/>
                  </a:lnTo>
                  <a:lnTo>
                    <a:pt x="131" y="47"/>
                  </a:lnTo>
                  <a:lnTo>
                    <a:pt x="120" y="50"/>
                  </a:lnTo>
                  <a:lnTo>
                    <a:pt x="108" y="53"/>
                  </a:lnTo>
                  <a:lnTo>
                    <a:pt x="98" y="57"/>
                  </a:lnTo>
                  <a:lnTo>
                    <a:pt x="89" y="64"/>
                  </a:lnTo>
                  <a:lnTo>
                    <a:pt x="85" y="68"/>
                  </a:lnTo>
                  <a:lnTo>
                    <a:pt x="81" y="73"/>
                  </a:lnTo>
                  <a:lnTo>
                    <a:pt x="76" y="78"/>
                  </a:lnTo>
                  <a:lnTo>
                    <a:pt x="73" y="84"/>
                  </a:lnTo>
                  <a:lnTo>
                    <a:pt x="73" y="84"/>
                  </a:lnTo>
                  <a:lnTo>
                    <a:pt x="70" y="94"/>
                  </a:lnTo>
                  <a:lnTo>
                    <a:pt x="65" y="110"/>
                  </a:lnTo>
                  <a:lnTo>
                    <a:pt x="62" y="126"/>
                  </a:lnTo>
                  <a:lnTo>
                    <a:pt x="62" y="133"/>
                  </a:lnTo>
                  <a:lnTo>
                    <a:pt x="63" y="137"/>
                  </a:lnTo>
                  <a:lnTo>
                    <a:pt x="63" y="137"/>
                  </a:lnTo>
                  <a:lnTo>
                    <a:pt x="64" y="141"/>
                  </a:lnTo>
                  <a:lnTo>
                    <a:pt x="64" y="146"/>
                  </a:lnTo>
                  <a:lnTo>
                    <a:pt x="64" y="152"/>
                  </a:lnTo>
                  <a:lnTo>
                    <a:pt x="63" y="157"/>
                  </a:lnTo>
                  <a:lnTo>
                    <a:pt x="60" y="161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60" y="164"/>
                  </a:lnTo>
                  <a:lnTo>
                    <a:pt x="58" y="189"/>
                  </a:lnTo>
                  <a:lnTo>
                    <a:pt x="55" y="213"/>
                  </a:lnTo>
                  <a:lnTo>
                    <a:pt x="55" y="213"/>
                  </a:lnTo>
                  <a:lnTo>
                    <a:pt x="52" y="239"/>
                  </a:lnTo>
                  <a:lnTo>
                    <a:pt x="50" y="264"/>
                  </a:lnTo>
                  <a:lnTo>
                    <a:pt x="50" y="264"/>
                  </a:lnTo>
                  <a:lnTo>
                    <a:pt x="50" y="295"/>
                  </a:lnTo>
                  <a:lnTo>
                    <a:pt x="50" y="325"/>
                  </a:lnTo>
                  <a:lnTo>
                    <a:pt x="51" y="385"/>
                  </a:lnTo>
                  <a:lnTo>
                    <a:pt x="51" y="385"/>
                  </a:lnTo>
                  <a:lnTo>
                    <a:pt x="51" y="414"/>
                  </a:lnTo>
                  <a:lnTo>
                    <a:pt x="50" y="443"/>
                  </a:lnTo>
                  <a:lnTo>
                    <a:pt x="50" y="443"/>
                  </a:lnTo>
                  <a:lnTo>
                    <a:pt x="48" y="478"/>
                  </a:lnTo>
                  <a:lnTo>
                    <a:pt x="48" y="496"/>
                  </a:lnTo>
                  <a:lnTo>
                    <a:pt x="49" y="513"/>
                  </a:lnTo>
                  <a:lnTo>
                    <a:pt x="49" y="513"/>
                  </a:lnTo>
                  <a:lnTo>
                    <a:pt x="50" y="543"/>
                  </a:lnTo>
                  <a:lnTo>
                    <a:pt x="51" y="572"/>
                  </a:lnTo>
                  <a:lnTo>
                    <a:pt x="51" y="631"/>
                  </a:lnTo>
                  <a:lnTo>
                    <a:pt x="51" y="631"/>
                  </a:lnTo>
                  <a:lnTo>
                    <a:pt x="51" y="674"/>
                  </a:lnTo>
                  <a:lnTo>
                    <a:pt x="51" y="674"/>
                  </a:lnTo>
                  <a:lnTo>
                    <a:pt x="50" y="707"/>
                  </a:lnTo>
                  <a:lnTo>
                    <a:pt x="49" y="741"/>
                  </a:lnTo>
                  <a:lnTo>
                    <a:pt x="49" y="741"/>
                  </a:lnTo>
                  <a:lnTo>
                    <a:pt x="48" y="774"/>
                  </a:lnTo>
                  <a:lnTo>
                    <a:pt x="47" y="807"/>
                  </a:lnTo>
                  <a:lnTo>
                    <a:pt x="47" y="807"/>
                  </a:lnTo>
                  <a:lnTo>
                    <a:pt x="47" y="822"/>
                  </a:lnTo>
                  <a:lnTo>
                    <a:pt x="47" y="822"/>
                  </a:lnTo>
                  <a:lnTo>
                    <a:pt x="45" y="839"/>
                  </a:lnTo>
                  <a:lnTo>
                    <a:pt x="47" y="845"/>
                  </a:lnTo>
                  <a:lnTo>
                    <a:pt x="49" y="851"/>
                  </a:lnTo>
                  <a:lnTo>
                    <a:pt x="49" y="851"/>
                  </a:lnTo>
                  <a:lnTo>
                    <a:pt x="52" y="857"/>
                  </a:lnTo>
                  <a:lnTo>
                    <a:pt x="54" y="862"/>
                  </a:lnTo>
                  <a:lnTo>
                    <a:pt x="56" y="869"/>
                  </a:lnTo>
                  <a:lnTo>
                    <a:pt x="56" y="874"/>
                  </a:lnTo>
                  <a:lnTo>
                    <a:pt x="56" y="874"/>
                  </a:lnTo>
                  <a:lnTo>
                    <a:pt x="57" y="880"/>
                  </a:lnTo>
                  <a:lnTo>
                    <a:pt x="59" y="886"/>
                  </a:lnTo>
                  <a:lnTo>
                    <a:pt x="62" y="891"/>
                  </a:lnTo>
                  <a:lnTo>
                    <a:pt x="66" y="897"/>
                  </a:lnTo>
                  <a:lnTo>
                    <a:pt x="71" y="902"/>
                  </a:lnTo>
                  <a:lnTo>
                    <a:pt x="76" y="907"/>
                  </a:lnTo>
                  <a:lnTo>
                    <a:pt x="88" y="915"/>
                  </a:lnTo>
                  <a:lnTo>
                    <a:pt x="101" y="921"/>
                  </a:lnTo>
                  <a:lnTo>
                    <a:pt x="114" y="926"/>
                  </a:lnTo>
                  <a:lnTo>
                    <a:pt x="126" y="930"/>
                  </a:lnTo>
                  <a:lnTo>
                    <a:pt x="135" y="931"/>
                  </a:lnTo>
                  <a:lnTo>
                    <a:pt x="135" y="931"/>
                  </a:lnTo>
                  <a:lnTo>
                    <a:pt x="142" y="931"/>
                  </a:lnTo>
                  <a:lnTo>
                    <a:pt x="142" y="931"/>
                  </a:lnTo>
                  <a:lnTo>
                    <a:pt x="166" y="931"/>
                  </a:lnTo>
                  <a:lnTo>
                    <a:pt x="166" y="931"/>
                  </a:lnTo>
                  <a:lnTo>
                    <a:pt x="190" y="930"/>
                  </a:lnTo>
                  <a:lnTo>
                    <a:pt x="190" y="930"/>
                  </a:lnTo>
                  <a:lnTo>
                    <a:pt x="201" y="930"/>
                  </a:lnTo>
                  <a:lnTo>
                    <a:pt x="201" y="930"/>
                  </a:lnTo>
                  <a:lnTo>
                    <a:pt x="227" y="931"/>
                  </a:lnTo>
                  <a:lnTo>
                    <a:pt x="227" y="931"/>
                  </a:lnTo>
                  <a:lnTo>
                    <a:pt x="253" y="933"/>
                  </a:lnTo>
                  <a:lnTo>
                    <a:pt x="280" y="933"/>
                  </a:lnTo>
                  <a:lnTo>
                    <a:pt x="280" y="933"/>
                  </a:lnTo>
                  <a:lnTo>
                    <a:pt x="285" y="934"/>
                  </a:lnTo>
                  <a:lnTo>
                    <a:pt x="290" y="935"/>
                  </a:lnTo>
                  <a:lnTo>
                    <a:pt x="293" y="937"/>
                  </a:lnTo>
                  <a:lnTo>
                    <a:pt x="296" y="940"/>
                  </a:lnTo>
                  <a:lnTo>
                    <a:pt x="300" y="943"/>
                  </a:lnTo>
                  <a:lnTo>
                    <a:pt x="301" y="947"/>
                  </a:lnTo>
                  <a:lnTo>
                    <a:pt x="302" y="951"/>
                  </a:lnTo>
                  <a:lnTo>
                    <a:pt x="302" y="955"/>
                  </a:lnTo>
                  <a:lnTo>
                    <a:pt x="302" y="955"/>
                  </a:lnTo>
                  <a:lnTo>
                    <a:pt x="302" y="960"/>
                  </a:lnTo>
                  <a:lnTo>
                    <a:pt x="301" y="964"/>
                  </a:lnTo>
                  <a:lnTo>
                    <a:pt x="300" y="968"/>
                  </a:lnTo>
                  <a:lnTo>
                    <a:pt x="296" y="971"/>
                  </a:lnTo>
                  <a:lnTo>
                    <a:pt x="293" y="974"/>
                  </a:lnTo>
                  <a:lnTo>
                    <a:pt x="290" y="976"/>
                  </a:lnTo>
                  <a:lnTo>
                    <a:pt x="285" y="978"/>
                  </a:lnTo>
                  <a:lnTo>
                    <a:pt x="280" y="978"/>
                  </a:lnTo>
                  <a:lnTo>
                    <a:pt x="280" y="9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BAC6CD8-7B26-A57F-4230-BF80A6C08BF4}"/>
              </a:ext>
            </a:extLst>
          </p:cNvPr>
          <p:cNvGrpSpPr/>
          <p:nvPr/>
        </p:nvGrpSpPr>
        <p:grpSpPr>
          <a:xfrm>
            <a:off x="1055688" y="1408222"/>
            <a:ext cx="2629500" cy="2603500"/>
            <a:chOff x="814409" y="1257300"/>
            <a:chExt cx="2629500" cy="260350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EDAD4F9-4231-F3ED-7DD0-2F05E7DE0A70}"/>
                </a:ext>
              </a:extLst>
            </p:cNvPr>
            <p:cNvSpPr/>
            <p:nvPr/>
          </p:nvSpPr>
          <p:spPr>
            <a:xfrm>
              <a:off x="944866" y="1358900"/>
              <a:ext cx="2463800" cy="2463800"/>
            </a:xfrm>
            <a:prstGeom prst="ellipse">
              <a:avLst/>
            </a:prstGeom>
            <a:solidFill>
              <a:srgbClr val="52BA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40461DBD-640E-789E-69A4-0F94466257C3}"/>
                </a:ext>
              </a:extLst>
            </p:cNvPr>
            <p:cNvSpPr/>
            <p:nvPr/>
          </p:nvSpPr>
          <p:spPr>
            <a:xfrm>
              <a:off x="814409" y="1257300"/>
              <a:ext cx="2463800" cy="246380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F2D581C-E6BE-F5E8-686D-458281E93195}"/>
                </a:ext>
              </a:extLst>
            </p:cNvPr>
            <p:cNvSpPr/>
            <p:nvPr/>
          </p:nvSpPr>
          <p:spPr>
            <a:xfrm>
              <a:off x="980109" y="1397000"/>
              <a:ext cx="2463800" cy="2463800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D50FB05-C366-C152-8EF5-240A3F453145}"/>
              </a:ext>
            </a:extLst>
          </p:cNvPr>
          <p:cNvGrpSpPr/>
          <p:nvPr/>
        </p:nvGrpSpPr>
        <p:grpSpPr>
          <a:xfrm>
            <a:off x="1296967" y="4247211"/>
            <a:ext cx="2235567" cy="1353489"/>
            <a:chOff x="-195624" y="1689300"/>
            <a:chExt cx="2235567" cy="135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9A251A9-0990-4088-18A0-D294EEA16579}"/>
                </a:ext>
              </a:extLst>
            </p:cNvPr>
            <p:cNvSpPr txBox="1"/>
            <p:nvPr/>
          </p:nvSpPr>
          <p:spPr>
            <a:xfrm>
              <a:off x="-94764" y="2279503"/>
              <a:ext cx="20338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8528361-DECE-6446-7AF8-8BC0D3DA67C6}"/>
                </a:ext>
              </a:extLst>
            </p:cNvPr>
            <p:cNvSpPr txBox="1"/>
            <p:nvPr/>
          </p:nvSpPr>
          <p:spPr>
            <a:xfrm>
              <a:off x="-195624" y="16893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431C9BA-9742-3EF6-8B51-842213A31436}"/>
              </a:ext>
            </a:extLst>
          </p:cNvPr>
          <p:cNvGrpSpPr/>
          <p:nvPr/>
        </p:nvGrpSpPr>
        <p:grpSpPr>
          <a:xfrm>
            <a:off x="4345588" y="1408222"/>
            <a:ext cx="2629500" cy="2603500"/>
            <a:chOff x="814409" y="1257300"/>
            <a:chExt cx="2629500" cy="260350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02EDF1D-7325-8252-2F0E-51B83F5B252D}"/>
                </a:ext>
              </a:extLst>
            </p:cNvPr>
            <p:cNvSpPr/>
            <p:nvPr/>
          </p:nvSpPr>
          <p:spPr>
            <a:xfrm>
              <a:off x="944866" y="1358900"/>
              <a:ext cx="2463800" cy="2463800"/>
            </a:xfrm>
            <a:prstGeom prst="ellipse">
              <a:avLst/>
            </a:prstGeom>
            <a:solidFill>
              <a:srgbClr val="F49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444F719-C84F-7890-5B11-CD72536E5B87}"/>
                </a:ext>
              </a:extLst>
            </p:cNvPr>
            <p:cNvSpPr/>
            <p:nvPr/>
          </p:nvSpPr>
          <p:spPr>
            <a:xfrm>
              <a:off x="814409" y="1257300"/>
              <a:ext cx="2463800" cy="24638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263CDD74-15D3-2A52-9D59-B969A7B003B5}"/>
                </a:ext>
              </a:extLst>
            </p:cNvPr>
            <p:cNvSpPr/>
            <p:nvPr/>
          </p:nvSpPr>
          <p:spPr>
            <a:xfrm>
              <a:off x="980109" y="1397000"/>
              <a:ext cx="2463800" cy="2463800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7032DD0-F3F8-4FCC-13B6-5CC35B35C2D1}"/>
              </a:ext>
            </a:extLst>
          </p:cNvPr>
          <p:cNvGrpSpPr/>
          <p:nvPr/>
        </p:nvGrpSpPr>
        <p:grpSpPr>
          <a:xfrm>
            <a:off x="4586867" y="4247211"/>
            <a:ext cx="2235567" cy="1353489"/>
            <a:chOff x="-195624" y="1689300"/>
            <a:chExt cx="2235567" cy="135348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6111D43-5C2B-6234-DCEE-5B17725F8D2D}"/>
                </a:ext>
              </a:extLst>
            </p:cNvPr>
            <p:cNvSpPr txBox="1"/>
            <p:nvPr/>
          </p:nvSpPr>
          <p:spPr>
            <a:xfrm>
              <a:off x="-94764" y="2279503"/>
              <a:ext cx="20338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9CFA52D-DA93-5477-CADE-8726E315D114}"/>
                </a:ext>
              </a:extLst>
            </p:cNvPr>
            <p:cNvSpPr txBox="1"/>
            <p:nvPr/>
          </p:nvSpPr>
          <p:spPr>
            <a:xfrm>
              <a:off x="-195624" y="16893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D8F961B-91A8-B12A-EA2B-39C0EB877462}"/>
              </a:ext>
            </a:extLst>
          </p:cNvPr>
          <p:cNvGrpSpPr/>
          <p:nvPr/>
        </p:nvGrpSpPr>
        <p:grpSpPr>
          <a:xfrm>
            <a:off x="7635488" y="1408222"/>
            <a:ext cx="2629500" cy="2603500"/>
            <a:chOff x="814409" y="1257300"/>
            <a:chExt cx="2629500" cy="260350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544733B1-781A-5977-19FC-D5B06BF379BD}"/>
                </a:ext>
              </a:extLst>
            </p:cNvPr>
            <p:cNvSpPr/>
            <p:nvPr/>
          </p:nvSpPr>
          <p:spPr>
            <a:xfrm>
              <a:off x="944866" y="1358900"/>
              <a:ext cx="2463800" cy="24638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6A3B9F93-B516-6EA5-1E0B-AD1C56A70714}"/>
                </a:ext>
              </a:extLst>
            </p:cNvPr>
            <p:cNvSpPr/>
            <p:nvPr/>
          </p:nvSpPr>
          <p:spPr>
            <a:xfrm>
              <a:off x="814409" y="1257300"/>
              <a:ext cx="2463800" cy="2463800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01E99EC-C844-FAE7-E98A-705497D03FAC}"/>
                </a:ext>
              </a:extLst>
            </p:cNvPr>
            <p:cNvSpPr/>
            <p:nvPr/>
          </p:nvSpPr>
          <p:spPr>
            <a:xfrm>
              <a:off x="980109" y="1397000"/>
              <a:ext cx="2463800" cy="2463800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62A9AE9-96C7-593F-ADAB-E56E11875091}"/>
              </a:ext>
            </a:extLst>
          </p:cNvPr>
          <p:cNvGrpSpPr/>
          <p:nvPr/>
        </p:nvGrpSpPr>
        <p:grpSpPr>
          <a:xfrm>
            <a:off x="7876767" y="4247211"/>
            <a:ext cx="2235567" cy="1353489"/>
            <a:chOff x="-195624" y="1689300"/>
            <a:chExt cx="2235567" cy="135348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BECEBE5-ABE8-21F2-4A94-6CB87B3A7378}"/>
                </a:ext>
              </a:extLst>
            </p:cNvPr>
            <p:cNvSpPr txBox="1"/>
            <p:nvPr/>
          </p:nvSpPr>
          <p:spPr>
            <a:xfrm>
              <a:off x="-94764" y="2279503"/>
              <a:ext cx="20338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34D7835-F55E-94F7-FE9A-8184DE4E6370}"/>
                </a:ext>
              </a:extLst>
            </p:cNvPr>
            <p:cNvSpPr txBox="1"/>
            <p:nvPr/>
          </p:nvSpPr>
          <p:spPr>
            <a:xfrm>
              <a:off x="-195624" y="16893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561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id="{2F02C725-C0AE-71FF-9261-F7D26C7F2D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9"/>
            <a:ext cx="12192000" cy="685714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31405E2-6117-B1BC-687A-D16D028D6E75}"/>
              </a:ext>
            </a:extLst>
          </p:cNvPr>
          <p:cNvGrpSpPr/>
          <p:nvPr/>
        </p:nvGrpSpPr>
        <p:grpSpPr>
          <a:xfrm>
            <a:off x="986164" y="403642"/>
            <a:ext cx="10219329" cy="3941161"/>
            <a:chOff x="986164" y="403642"/>
            <a:chExt cx="10219329" cy="394116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BEAEB11-0177-31F0-CADE-3523934AEFFF}"/>
                </a:ext>
              </a:extLst>
            </p:cNvPr>
            <p:cNvSpPr/>
            <p:nvPr/>
          </p:nvSpPr>
          <p:spPr>
            <a:xfrm>
              <a:off x="986164" y="403642"/>
              <a:ext cx="10219329" cy="3941133"/>
            </a:xfrm>
            <a:custGeom>
              <a:avLst/>
              <a:gdLst>
                <a:gd name="connsiteX0" fmla="*/ -157 w 10219329"/>
                <a:gd name="connsiteY0" fmla="*/ -21 h 3941133"/>
                <a:gd name="connsiteX1" fmla="*/ -157 w 10219329"/>
                <a:gd name="connsiteY1" fmla="*/ 3941113 h 3941133"/>
                <a:gd name="connsiteX2" fmla="*/ 10219173 w 10219329"/>
                <a:gd name="connsiteY2" fmla="*/ 3941113 h 3941133"/>
                <a:gd name="connsiteX3" fmla="*/ 10219173 w 10219329"/>
                <a:gd name="connsiteY3" fmla="*/ -21 h 3941133"/>
                <a:gd name="connsiteX4" fmla="*/ -157 w 10219329"/>
                <a:gd name="connsiteY4" fmla="*/ -21 h 394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9329" h="3941133">
                  <a:moveTo>
                    <a:pt x="-157" y="-21"/>
                  </a:moveTo>
                  <a:lnTo>
                    <a:pt x="-157" y="3941113"/>
                  </a:lnTo>
                  <a:lnTo>
                    <a:pt x="10219173" y="3941113"/>
                  </a:lnTo>
                  <a:lnTo>
                    <a:pt x="10219173" y="-21"/>
                  </a:lnTo>
                  <a:lnTo>
                    <a:pt x="-157" y="-21"/>
                  </a:lnTo>
                  <a:close/>
                </a:path>
              </a:pathLst>
            </a:custGeom>
            <a:solidFill>
              <a:srgbClr val="784421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B3979F5-D1E2-BFCF-8BD8-28AB0FEBE59B}"/>
                </a:ext>
              </a:extLst>
            </p:cNvPr>
            <p:cNvSpPr/>
            <p:nvPr/>
          </p:nvSpPr>
          <p:spPr>
            <a:xfrm>
              <a:off x="1210783" y="628250"/>
              <a:ext cx="9770318" cy="3492008"/>
            </a:xfrm>
            <a:custGeom>
              <a:avLst/>
              <a:gdLst>
                <a:gd name="connsiteX0" fmla="*/ -157 w 9770318"/>
                <a:gd name="connsiteY0" fmla="*/ 3491987 h 3492008"/>
                <a:gd name="connsiteX1" fmla="*/ 9770162 w 9770318"/>
                <a:gd name="connsiteY1" fmla="*/ 3491987 h 3492008"/>
                <a:gd name="connsiteX2" fmla="*/ 9770162 w 9770318"/>
                <a:gd name="connsiteY2" fmla="*/ -21 h 3492008"/>
                <a:gd name="connsiteX3" fmla="*/ -157 w 9770318"/>
                <a:gd name="connsiteY3" fmla="*/ -21 h 3492008"/>
                <a:gd name="connsiteX4" fmla="*/ -157 w 9770318"/>
                <a:gd name="connsiteY4" fmla="*/ 3491987 h 349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70318" h="3492008">
                  <a:moveTo>
                    <a:pt x="-157" y="3491987"/>
                  </a:moveTo>
                  <a:lnTo>
                    <a:pt x="9770162" y="3491987"/>
                  </a:lnTo>
                  <a:lnTo>
                    <a:pt x="9770162" y="-21"/>
                  </a:lnTo>
                  <a:lnTo>
                    <a:pt x="-157" y="-21"/>
                  </a:lnTo>
                  <a:lnTo>
                    <a:pt x="-157" y="3491987"/>
                  </a:lnTo>
                  <a:close/>
                </a:path>
              </a:pathLst>
            </a:custGeom>
            <a:solidFill>
              <a:srgbClr val="124312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24" name="图形 18">
              <a:extLst>
                <a:ext uri="{FF2B5EF4-FFF2-40B4-BE49-F238E27FC236}">
                  <a16:creationId xmlns:a16="http://schemas.microsoft.com/office/drawing/2014/main" id="{D36B5C3B-BA77-39E3-9632-1E4ACAA300F2}"/>
                </a:ext>
              </a:extLst>
            </p:cNvPr>
            <p:cNvGrpSpPr/>
            <p:nvPr/>
          </p:nvGrpSpPr>
          <p:grpSpPr>
            <a:xfrm>
              <a:off x="1178625" y="596163"/>
              <a:ext cx="9834638" cy="3556286"/>
              <a:chOff x="1178625" y="609917"/>
              <a:chExt cx="9834638" cy="3556286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6FA5CD7-61A8-0EA4-D355-E0787A71C6CD}"/>
                  </a:ext>
                </a:extLst>
              </p:cNvPr>
              <p:cNvSpPr/>
              <p:nvPr/>
            </p:nvSpPr>
            <p:spPr>
              <a:xfrm>
                <a:off x="1178625" y="609917"/>
                <a:ext cx="32079" cy="3556125"/>
              </a:xfrm>
              <a:custGeom>
                <a:avLst/>
                <a:gdLst>
                  <a:gd name="connsiteX0" fmla="*/ 31936 w 32079"/>
                  <a:gd name="connsiteY0" fmla="*/ 31943 h 3556125"/>
                  <a:gd name="connsiteX1" fmla="*/ -143 w 32079"/>
                  <a:gd name="connsiteY1" fmla="*/ -136 h 3556125"/>
                  <a:gd name="connsiteX2" fmla="*/ -143 w 32079"/>
                  <a:gd name="connsiteY2" fmla="*/ 3555990 h 3556125"/>
                  <a:gd name="connsiteX3" fmla="*/ 31936 w 32079"/>
                  <a:gd name="connsiteY3" fmla="*/ 3523911 h 355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9" h="3556125">
                    <a:moveTo>
                      <a:pt x="31936" y="31943"/>
                    </a:moveTo>
                    <a:lnTo>
                      <a:pt x="-143" y="-136"/>
                    </a:lnTo>
                    <a:lnTo>
                      <a:pt x="-143" y="3555990"/>
                    </a:lnTo>
                    <a:lnTo>
                      <a:pt x="31936" y="3523911"/>
                    </a:lnTo>
                    <a:close/>
                  </a:path>
                </a:pathLst>
              </a:custGeom>
              <a:solidFill>
                <a:srgbClr val="28170B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F01FAA2-57B6-404A-08D0-04AA90B27884}"/>
                  </a:ext>
                </a:extLst>
              </p:cNvPr>
              <p:cNvSpPr/>
              <p:nvPr/>
            </p:nvSpPr>
            <p:spPr>
              <a:xfrm>
                <a:off x="1178625" y="4134124"/>
                <a:ext cx="9834478" cy="32079"/>
              </a:xfrm>
              <a:custGeom>
                <a:avLst/>
                <a:gdLst>
                  <a:gd name="connsiteX0" fmla="*/ -17 w 9834478"/>
                  <a:gd name="connsiteY0" fmla="*/ 31988 h 32079"/>
                  <a:gd name="connsiteX1" fmla="*/ 32062 w 9834478"/>
                  <a:gd name="connsiteY1" fmla="*/ -91 h 32079"/>
                  <a:gd name="connsiteX2" fmla="*/ 9802382 w 9834478"/>
                  <a:gd name="connsiteY2" fmla="*/ -91 h 32079"/>
                  <a:gd name="connsiteX3" fmla="*/ 9834461 w 9834478"/>
                  <a:gd name="connsiteY3" fmla="*/ 31988 h 3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34478" h="32079">
                    <a:moveTo>
                      <a:pt x="-17" y="31988"/>
                    </a:moveTo>
                    <a:lnTo>
                      <a:pt x="32062" y="-91"/>
                    </a:lnTo>
                    <a:lnTo>
                      <a:pt x="9802382" y="-91"/>
                    </a:lnTo>
                    <a:lnTo>
                      <a:pt x="9834461" y="31988"/>
                    </a:lnTo>
                    <a:close/>
                  </a:path>
                </a:pathLst>
              </a:custGeom>
              <a:solidFill>
                <a:srgbClr val="A05A2C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039F33E-B5ED-3DCF-FA45-B206C2654804}"/>
                  </a:ext>
                </a:extLst>
              </p:cNvPr>
              <p:cNvSpPr/>
              <p:nvPr/>
            </p:nvSpPr>
            <p:spPr>
              <a:xfrm>
                <a:off x="10981184" y="610077"/>
                <a:ext cx="32079" cy="3556125"/>
              </a:xfrm>
              <a:custGeom>
                <a:avLst/>
                <a:gdLst>
                  <a:gd name="connsiteX0" fmla="*/ 32187 w 32079"/>
                  <a:gd name="connsiteY0" fmla="*/ 3555990 h 3556125"/>
                  <a:gd name="connsiteX1" fmla="*/ 108 w 32079"/>
                  <a:gd name="connsiteY1" fmla="*/ 3523911 h 3556125"/>
                  <a:gd name="connsiteX2" fmla="*/ 108 w 32079"/>
                  <a:gd name="connsiteY2" fmla="*/ 31943 h 3556125"/>
                  <a:gd name="connsiteX3" fmla="*/ 32187 w 32079"/>
                  <a:gd name="connsiteY3" fmla="*/ -136 h 355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9" h="3556125">
                    <a:moveTo>
                      <a:pt x="32187" y="3555990"/>
                    </a:moveTo>
                    <a:lnTo>
                      <a:pt x="108" y="3523911"/>
                    </a:lnTo>
                    <a:lnTo>
                      <a:pt x="108" y="31943"/>
                    </a:lnTo>
                    <a:lnTo>
                      <a:pt x="32187" y="-136"/>
                    </a:lnTo>
                    <a:close/>
                  </a:path>
                </a:pathLst>
              </a:custGeom>
              <a:solidFill>
                <a:srgbClr val="C87137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1FAE329-85B3-EEB4-1040-5C36DF45EB34}"/>
                  </a:ext>
                </a:extLst>
              </p:cNvPr>
              <p:cNvSpPr/>
              <p:nvPr/>
            </p:nvSpPr>
            <p:spPr>
              <a:xfrm>
                <a:off x="1178785" y="609917"/>
                <a:ext cx="9834478" cy="32079"/>
              </a:xfrm>
              <a:custGeom>
                <a:avLst/>
                <a:gdLst>
                  <a:gd name="connsiteX0" fmla="*/ 9834461 w 9834478"/>
                  <a:gd name="connsiteY0" fmla="*/ -181 h 32079"/>
                  <a:gd name="connsiteX1" fmla="*/ 9802382 w 9834478"/>
                  <a:gd name="connsiteY1" fmla="*/ 31898 h 32079"/>
                  <a:gd name="connsiteX2" fmla="*/ 32062 w 9834478"/>
                  <a:gd name="connsiteY2" fmla="*/ 31898 h 32079"/>
                  <a:gd name="connsiteX3" fmla="*/ -17 w 9834478"/>
                  <a:gd name="connsiteY3" fmla="*/ -181 h 3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34478" h="32079">
                    <a:moveTo>
                      <a:pt x="9834461" y="-181"/>
                    </a:moveTo>
                    <a:lnTo>
                      <a:pt x="9802382" y="31898"/>
                    </a:lnTo>
                    <a:lnTo>
                      <a:pt x="32062" y="31898"/>
                    </a:lnTo>
                    <a:lnTo>
                      <a:pt x="-17" y="-181"/>
                    </a:lnTo>
                    <a:close/>
                  </a:path>
                </a:pathLst>
              </a:custGeom>
              <a:solidFill>
                <a:srgbClr val="502D16"/>
              </a:solidFill>
              <a:ln w="16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5EEDF8A-CCBB-D9FA-4803-3E5335D1FA3C}"/>
                </a:ext>
              </a:extLst>
            </p:cNvPr>
            <p:cNvSpPr/>
            <p:nvPr/>
          </p:nvSpPr>
          <p:spPr>
            <a:xfrm>
              <a:off x="9776570" y="4310531"/>
              <a:ext cx="1229214" cy="34272"/>
            </a:xfrm>
            <a:custGeom>
              <a:avLst/>
              <a:gdLst>
                <a:gd name="connsiteX0" fmla="*/ 15882 w 1229214"/>
                <a:gd name="connsiteY0" fmla="*/ -21 h 34272"/>
                <a:gd name="connsiteX1" fmla="*/ -157 w 1229214"/>
                <a:gd name="connsiteY1" fmla="*/ 16019 h 34272"/>
                <a:gd name="connsiteX2" fmla="*/ -157 w 1229214"/>
                <a:gd name="connsiteY2" fmla="*/ 18212 h 34272"/>
                <a:gd name="connsiteX3" fmla="*/ 15882 w 1229214"/>
                <a:gd name="connsiteY3" fmla="*/ 34251 h 34272"/>
                <a:gd name="connsiteX4" fmla="*/ 1213019 w 1229214"/>
                <a:gd name="connsiteY4" fmla="*/ 34251 h 34272"/>
                <a:gd name="connsiteX5" fmla="*/ 1229058 w 1229214"/>
                <a:gd name="connsiteY5" fmla="*/ 18212 h 34272"/>
                <a:gd name="connsiteX6" fmla="*/ 1229058 w 1229214"/>
                <a:gd name="connsiteY6" fmla="*/ 16019 h 34272"/>
                <a:gd name="connsiteX7" fmla="*/ 1213019 w 1229214"/>
                <a:gd name="connsiteY7" fmla="*/ -21 h 34272"/>
                <a:gd name="connsiteX8" fmla="*/ 15882 w 1229214"/>
                <a:gd name="connsiteY8" fmla="*/ -21 h 3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9214" h="34272">
                  <a:moveTo>
                    <a:pt x="15882" y="-21"/>
                  </a:moveTo>
                  <a:cubicBezTo>
                    <a:pt x="6997" y="-21"/>
                    <a:pt x="-157" y="7133"/>
                    <a:pt x="-157" y="16019"/>
                  </a:cubicBezTo>
                  <a:lnTo>
                    <a:pt x="-157" y="18212"/>
                  </a:lnTo>
                  <a:cubicBezTo>
                    <a:pt x="-157" y="27097"/>
                    <a:pt x="6996" y="34251"/>
                    <a:pt x="15882" y="34251"/>
                  </a:cubicBezTo>
                  <a:lnTo>
                    <a:pt x="1213019" y="34251"/>
                  </a:lnTo>
                  <a:cubicBezTo>
                    <a:pt x="1221905" y="34251"/>
                    <a:pt x="1229058" y="27097"/>
                    <a:pt x="1229058" y="18212"/>
                  </a:cubicBezTo>
                  <a:lnTo>
                    <a:pt x="1229058" y="16019"/>
                  </a:lnTo>
                  <a:cubicBezTo>
                    <a:pt x="1229058" y="7133"/>
                    <a:pt x="1221905" y="-21"/>
                    <a:pt x="1213019" y="-21"/>
                  </a:cubicBezTo>
                  <a:lnTo>
                    <a:pt x="15882" y="-21"/>
                  </a:lnTo>
                  <a:close/>
                </a:path>
              </a:pathLst>
            </a:custGeom>
            <a:solidFill>
              <a:srgbClr val="A57136"/>
            </a:solidFill>
            <a:ln w="11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18">
              <a:extLst>
                <a:ext uri="{FF2B5EF4-FFF2-40B4-BE49-F238E27FC236}">
                  <a16:creationId xmlns:a16="http://schemas.microsoft.com/office/drawing/2014/main" id="{2D0EB8EB-41F3-CC75-D8F2-20EA9919CD08}"/>
                </a:ext>
              </a:extLst>
            </p:cNvPr>
            <p:cNvGrpSpPr/>
            <p:nvPr/>
          </p:nvGrpSpPr>
          <p:grpSpPr>
            <a:xfrm>
              <a:off x="10181315" y="4209649"/>
              <a:ext cx="475920" cy="99007"/>
              <a:chOff x="10181315" y="4223403"/>
              <a:chExt cx="475920" cy="99007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A4AE2B5-CCD4-FAB9-55F1-8C30CA4245E5}"/>
                  </a:ext>
                </a:extLst>
              </p:cNvPr>
              <p:cNvSpPr/>
              <p:nvPr/>
            </p:nvSpPr>
            <p:spPr>
              <a:xfrm>
                <a:off x="10181315" y="4223403"/>
                <a:ext cx="475920" cy="83642"/>
              </a:xfrm>
              <a:custGeom>
                <a:avLst/>
                <a:gdLst>
                  <a:gd name="connsiteX0" fmla="*/ 12868 w 475920"/>
                  <a:gd name="connsiteY0" fmla="*/ -88 h 83642"/>
                  <a:gd name="connsiteX1" fmla="*/ 88 w 475920"/>
                  <a:gd name="connsiteY1" fmla="*/ 9788 h 83642"/>
                  <a:gd name="connsiteX2" fmla="*/ 2259 w 475920"/>
                  <a:gd name="connsiteY2" fmla="*/ 22018 h 83642"/>
                  <a:gd name="connsiteX3" fmla="*/ 2107 w 475920"/>
                  <a:gd name="connsiteY3" fmla="*/ 35598 h 83642"/>
                  <a:gd name="connsiteX4" fmla="*/ 89 w 475920"/>
                  <a:gd name="connsiteY4" fmla="*/ 83554 h 83642"/>
                  <a:gd name="connsiteX5" fmla="*/ 475838 w 475920"/>
                  <a:gd name="connsiteY5" fmla="*/ 83554 h 83642"/>
                  <a:gd name="connsiteX6" fmla="*/ 472696 w 475920"/>
                  <a:gd name="connsiteY6" fmla="*/ 35598 h 83642"/>
                  <a:gd name="connsiteX7" fmla="*/ 472696 w 475920"/>
                  <a:gd name="connsiteY7" fmla="*/ 22018 h 83642"/>
                  <a:gd name="connsiteX8" fmla="*/ 475838 w 475920"/>
                  <a:gd name="connsiteY8" fmla="*/ 9788 h 83642"/>
                  <a:gd name="connsiteX9" fmla="*/ 463058 w 475920"/>
                  <a:gd name="connsiteY9" fmla="*/ -88 h 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920" h="83642">
                    <a:moveTo>
                      <a:pt x="12868" y="-88"/>
                    </a:moveTo>
                    <a:cubicBezTo>
                      <a:pt x="5787" y="-88"/>
                      <a:pt x="88" y="4316"/>
                      <a:pt x="88" y="9788"/>
                    </a:cubicBezTo>
                    <a:lnTo>
                      <a:pt x="2259" y="22018"/>
                    </a:lnTo>
                    <a:lnTo>
                      <a:pt x="2107" y="35598"/>
                    </a:lnTo>
                    <a:lnTo>
                      <a:pt x="89" y="83554"/>
                    </a:lnTo>
                    <a:lnTo>
                      <a:pt x="475838" y="83554"/>
                    </a:lnTo>
                    <a:lnTo>
                      <a:pt x="472696" y="35598"/>
                    </a:lnTo>
                    <a:lnTo>
                      <a:pt x="472696" y="22018"/>
                    </a:lnTo>
                    <a:lnTo>
                      <a:pt x="475838" y="9788"/>
                    </a:lnTo>
                    <a:cubicBezTo>
                      <a:pt x="477200" y="4488"/>
                      <a:pt x="470138" y="-88"/>
                      <a:pt x="463058" y="-88"/>
                    </a:cubicBezTo>
                    <a:close/>
                  </a:path>
                </a:pathLst>
              </a:custGeom>
              <a:solidFill>
                <a:srgbClr val="BC813D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5573AAC-1045-881B-62FA-856A99714A59}"/>
                  </a:ext>
                </a:extLst>
              </p:cNvPr>
              <p:cNvSpPr/>
              <p:nvPr/>
            </p:nvSpPr>
            <p:spPr>
              <a:xfrm>
                <a:off x="10181315" y="4311106"/>
                <a:ext cx="475747" cy="11304"/>
              </a:xfrm>
              <a:custGeom>
                <a:avLst/>
                <a:gdLst>
                  <a:gd name="connsiteX0" fmla="*/ 88 w 475747"/>
                  <a:gd name="connsiteY0" fmla="*/ -86 h 11304"/>
                  <a:gd name="connsiteX1" fmla="*/ 88 w 475747"/>
                  <a:gd name="connsiteY1" fmla="*/ 1342 h 11304"/>
                  <a:gd name="connsiteX2" fmla="*/ 12868 w 475747"/>
                  <a:gd name="connsiteY2" fmla="*/ 11218 h 11304"/>
                  <a:gd name="connsiteX3" fmla="*/ 463055 w 475747"/>
                  <a:gd name="connsiteY3" fmla="*/ 11218 h 11304"/>
                  <a:gd name="connsiteX4" fmla="*/ 475835 w 475747"/>
                  <a:gd name="connsiteY4" fmla="*/ 1342 h 11304"/>
                  <a:gd name="connsiteX5" fmla="*/ 475835 w 475747"/>
                  <a:gd name="connsiteY5" fmla="*/ -86 h 11304"/>
                  <a:gd name="connsiteX6" fmla="*/ 88 w 475747"/>
                  <a:gd name="connsiteY6" fmla="*/ -86 h 11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747" h="11304">
                    <a:moveTo>
                      <a:pt x="88" y="-86"/>
                    </a:moveTo>
                    <a:lnTo>
                      <a:pt x="88" y="1342"/>
                    </a:lnTo>
                    <a:cubicBezTo>
                      <a:pt x="88" y="6813"/>
                      <a:pt x="5787" y="11218"/>
                      <a:pt x="12868" y="11218"/>
                    </a:cubicBezTo>
                    <a:lnTo>
                      <a:pt x="463055" y="11218"/>
                    </a:lnTo>
                    <a:cubicBezTo>
                      <a:pt x="470135" y="11218"/>
                      <a:pt x="475835" y="6813"/>
                      <a:pt x="475835" y="1342"/>
                    </a:cubicBezTo>
                    <a:lnTo>
                      <a:pt x="475835" y="-86"/>
                    </a:lnTo>
                    <a:lnTo>
                      <a:pt x="88" y="-86"/>
                    </a:lnTo>
                    <a:close/>
                  </a:path>
                </a:pathLst>
              </a:custGeom>
              <a:solidFill>
                <a:srgbClr val="293A1E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3A02B75-DE3D-F1E8-C7CB-5504BBA4C5EE}"/>
                  </a:ext>
                </a:extLst>
              </p:cNvPr>
              <p:cNvSpPr/>
              <p:nvPr/>
            </p:nvSpPr>
            <p:spPr>
              <a:xfrm>
                <a:off x="10181441" y="4245526"/>
                <a:ext cx="475748" cy="65664"/>
              </a:xfrm>
              <a:custGeom>
                <a:avLst/>
                <a:gdLst>
                  <a:gd name="connsiteX0" fmla="*/ 2261 w 475748"/>
                  <a:gd name="connsiteY0" fmla="*/ -88 h 65664"/>
                  <a:gd name="connsiteX1" fmla="*/ 2261 w 475748"/>
                  <a:gd name="connsiteY1" fmla="*/ 4542 h 65664"/>
                  <a:gd name="connsiteX2" fmla="*/ 472693 w 475748"/>
                  <a:gd name="connsiteY2" fmla="*/ 4542 h 65664"/>
                  <a:gd name="connsiteX3" fmla="*/ 472693 w 475748"/>
                  <a:gd name="connsiteY3" fmla="*/ -88 h 65664"/>
                  <a:gd name="connsiteX4" fmla="*/ 2261 w 475748"/>
                  <a:gd name="connsiteY4" fmla="*/ 8901 h 65664"/>
                  <a:gd name="connsiteX5" fmla="*/ 2261 w 475748"/>
                  <a:gd name="connsiteY5" fmla="*/ 13492 h 65664"/>
                  <a:gd name="connsiteX6" fmla="*/ 472693 w 475748"/>
                  <a:gd name="connsiteY6" fmla="*/ 13492 h 65664"/>
                  <a:gd name="connsiteX7" fmla="*/ 472693 w 475748"/>
                  <a:gd name="connsiteY7" fmla="*/ 8901 h 65664"/>
                  <a:gd name="connsiteX8" fmla="*/ 88 w 475748"/>
                  <a:gd name="connsiteY8" fmla="*/ 61448 h 65664"/>
                  <a:gd name="connsiteX9" fmla="*/ 88 w 475748"/>
                  <a:gd name="connsiteY9" fmla="*/ 65576 h 65664"/>
                  <a:gd name="connsiteX10" fmla="*/ 475837 w 475748"/>
                  <a:gd name="connsiteY10" fmla="*/ 65576 h 65664"/>
                  <a:gd name="connsiteX11" fmla="*/ 475837 w 475748"/>
                  <a:gd name="connsiteY11" fmla="*/ 61448 h 65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5748" h="65664">
                    <a:moveTo>
                      <a:pt x="2261" y="-88"/>
                    </a:moveTo>
                    <a:lnTo>
                      <a:pt x="2261" y="4542"/>
                    </a:lnTo>
                    <a:lnTo>
                      <a:pt x="472693" y="4542"/>
                    </a:lnTo>
                    <a:lnTo>
                      <a:pt x="472693" y="-88"/>
                    </a:lnTo>
                    <a:close/>
                    <a:moveTo>
                      <a:pt x="2261" y="8901"/>
                    </a:moveTo>
                    <a:lnTo>
                      <a:pt x="2261" y="13492"/>
                    </a:lnTo>
                    <a:lnTo>
                      <a:pt x="472693" y="13492"/>
                    </a:lnTo>
                    <a:lnTo>
                      <a:pt x="472693" y="8901"/>
                    </a:lnTo>
                    <a:close/>
                    <a:moveTo>
                      <a:pt x="88" y="61448"/>
                    </a:moveTo>
                    <a:lnTo>
                      <a:pt x="88" y="65576"/>
                    </a:lnTo>
                    <a:lnTo>
                      <a:pt x="475837" y="65576"/>
                    </a:lnTo>
                    <a:lnTo>
                      <a:pt x="475837" y="61448"/>
                    </a:lnTo>
                    <a:close/>
                  </a:path>
                </a:pathLst>
              </a:custGeom>
              <a:solidFill>
                <a:srgbClr val="815829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AB851C44-BD65-FBF8-4A72-1AB1D544C667}"/>
                  </a:ext>
                </a:extLst>
              </p:cNvPr>
              <p:cNvSpPr/>
              <p:nvPr/>
            </p:nvSpPr>
            <p:spPr>
              <a:xfrm>
                <a:off x="10181315" y="4312686"/>
                <a:ext cx="475758" cy="8449"/>
              </a:xfrm>
              <a:custGeom>
                <a:avLst/>
                <a:gdLst>
                  <a:gd name="connsiteX0" fmla="*/ 88 w 475758"/>
                  <a:gd name="connsiteY0" fmla="*/ -86 h 8449"/>
                  <a:gd name="connsiteX1" fmla="*/ 6777 w 475758"/>
                  <a:gd name="connsiteY1" fmla="*/ 8363 h 8449"/>
                  <a:gd name="connsiteX2" fmla="*/ 469157 w 475758"/>
                  <a:gd name="connsiteY2" fmla="*/ 8363 h 8449"/>
                  <a:gd name="connsiteX3" fmla="*/ 475846 w 475758"/>
                  <a:gd name="connsiteY3" fmla="*/ -86 h 8449"/>
                  <a:gd name="connsiteX4" fmla="*/ 99 w 475758"/>
                  <a:gd name="connsiteY4" fmla="*/ -86 h 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758" h="8449">
                    <a:moveTo>
                      <a:pt x="88" y="-86"/>
                    </a:moveTo>
                    <a:cubicBezTo>
                      <a:pt x="113" y="3612"/>
                      <a:pt x="2872" y="6695"/>
                      <a:pt x="6777" y="8363"/>
                    </a:cubicBezTo>
                    <a:lnTo>
                      <a:pt x="469157" y="8363"/>
                    </a:lnTo>
                    <a:cubicBezTo>
                      <a:pt x="473061" y="6694"/>
                      <a:pt x="475809" y="3612"/>
                      <a:pt x="475846" y="-86"/>
                    </a:cubicBezTo>
                    <a:lnTo>
                      <a:pt x="99" y="-86"/>
                    </a:lnTo>
                    <a:close/>
                  </a:path>
                </a:pathLst>
              </a:custGeom>
              <a:solidFill>
                <a:srgbClr val="3A532A"/>
              </a:solidFill>
              <a:ln w="226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4999083" y="715302"/>
            <a:ext cx="2170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n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tile tx="0" ty="0" sx="100000" sy="100000" flip="none" algn="tl"/>
                </a:blipFill>
                <a:effectLst/>
                <a:uFillTx/>
                <a:latin typeface="包图小白体" panose="02010601030101010101" pitchFamily="2" charset="-122"/>
                <a:ea typeface="包图小白体" panose="02010601030101010101" pitchFamily="2" charset="-122"/>
                <a:cs typeface="+mn-ea"/>
                <a:sym typeface="+mn-lt"/>
              </a:rPr>
              <a:t>02</a:t>
            </a:r>
            <a:endParaRPr lang="zh-CN" altLang="en-US" sz="7200" dirty="0">
              <a:ln>
                <a:solidFill>
                  <a:schemeClr val="bg1"/>
                </a:solidFill>
              </a:ln>
              <a:blipFill dpi="0" rotWithShape="1"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tile tx="0" ty="0" sx="100000" sy="100000" flip="none" algn="tl"/>
              </a:blipFill>
              <a:effectLst/>
              <a:uFillTx/>
              <a:latin typeface="包图小白体" panose="02010601030101010101" pitchFamily="2" charset="-122"/>
              <a:ea typeface="包图小白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693" name="图形 691">
            <a:extLst>
              <a:ext uri="{FF2B5EF4-FFF2-40B4-BE49-F238E27FC236}">
                <a16:creationId xmlns:a16="http://schemas.microsoft.com/office/drawing/2014/main" id="{32FA088E-E561-DBBE-1E57-BF0871CA2005}"/>
              </a:ext>
            </a:extLst>
          </p:cNvPr>
          <p:cNvGrpSpPr/>
          <p:nvPr/>
        </p:nvGrpSpPr>
        <p:grpSpPr>
          <a:xfrm>
            <a:off x="8519038" y="4711737"/>
            <a:ext cx="1039427" cy="1875612"/>
            <a:chOff x="5419698" y="3225551"/>
            <a:chExt cx="2591066" cy="5154959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C52498D1-131C-228C-9DEA-875FB4AE9ACE}"/>
                </a:ext>
              </a:extLst>
            </p:cNvPr>
            <p:cNvSpPr/>
            <p:nvPr/>
          </p:nvSpPr>
          <p:spPr>
            <a:xfrm>
              <a:off x="5419698" y="3873890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61EB3910-48EF-3721-9CAA-AA6AF04672D6}"/>
                </a:ext>
              </a:extLst>
            </p:cNvPr>
            <p:cNvSpPr/>
            <p:nvPr/>
          </p:nvSpPr>
          <p:spPr>
            <a:xfrm rot="-1080331">
              <a:off x="6017136" y="3805248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8618D99-8897-9AAC-AE84-3638BF9C4C10}"/>
                </a:ext>
              </a:extLst>
            </p:cNvPr>
            <p:cNvSpPr/>
            <p:nvPr/>
          </p:nvSpPr>
          <p:spPr>
            <a:xfrm>
              <a:off x="5456731" y="3987733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F4E059C0-37BC-0C35-86C7-B3BD9F60E025}"/>
                </a:ext>
              </a:extLst>
            </p:cNvPr>
            <p:cNvSpPr/>
            <p:nvPr/>
          </p:nvSpPr>
          <p:spPr>
            <a:xfrm rot="-1079571">
              <a:off x="5472181" y="4066618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877B4E06-AFFA-84EF-ED84-7AB2B5DED03D}"/>
                </a:ext>
              </a:extLst>
            </p:cNvPr>
            <p:cNvSpPr/>
            <p:nvPr/>
          </p:nvSpPr>
          <p:spPr>
            <a:xfrm>
              <a:off x="5447587" y="3959558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8C36D34E-8A58-8C9B-C30F-5A3E7560060C}"/>
                </a:ext>
              </a:extLst>
            </p:cNvPr>
            <p:cNvSpPr/>
            <p:nvPr/>
          </p:nvSpPr>
          <p:spPr>
            <a:xfrm>
              <a:off x="5419698" y="3873890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1A2BFF12-84C1-033B-EAD8-B393C81B34AA}"/>
                </a:ext>
              </a:extLst>
            </p:cNvPr>
            <p:cNvSpPr/>
            <p:nvPr/>
          </p:nvSpPr>
          <p:spPr>
            <a:xfrm rot="-846344">
              <a:off x="5933404" y="3427248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ED0EA169-75B5-B03E-BC61-CE10726AF7DB}"/>
                </a:ext>
              </a:extLst>
            </p:cNvPr>
            <p:cNvSpPr/>
            <p:nvPr/>
          </p:nvSpPr>
          <p:spPr>
            <a:xfrm>
              <a:off x="5606979" y="3457895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268AF157-2B7D-1422-A31E-23824A2148B7}"/>
                </a:ext>
              </a:extLst>
            </p:cNvPr>
            <p:cNvSpPr/>
            <p:nvPr/>
          </p:nvSpPr>
          <p:spPr>
            <a:xfrm>
              <a:off x="5557258" y="3574024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0347A7EA-304A-3A4B-9167-81DB55C925D3}"/>
                </a:ext>
              </a:extLst>
            </p:cNvPr>
            <p:cNvSpPr/>
            <p:nvPr/>
          </p:nvSpPr>
          <p:spPr>
            <a:xfrm rot="-845926">
              <a:off x="5570422" y="3647074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A0AD8F49-69CE-C63A-2127-F20E7EAA8874}"/>
                </a:ext>
              </a:extLst>
            </p:cNvPr>
            <p:cNvSpPr/>
            <p:nvPr/>
          </p:nvSpPr>
          <p:spPr>
            <a:xfrm>
              <a:off x="5549943" y="3545278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8F1BCDAA-CDEB-B5FB-C9BE-D0BFAF5C072F}"/>
                </a:ext>
              </a:extLst>
            </p:cNvPr>
            <p:cNvSpPr/>
            <p:nvPr/>
          </p:nvSpPr>
          <p:spPr>
            <a:xfrm>
              <a:off x="5527997" y="3457895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8047AAB1-340F-80B1-84DD-7487917A18A6}"/>
                </a:ext>
              </a:extLst>
            </p:cNvPr>
            <p:cNvSpPr/>
            <p:nvPr/>
          </p:nvSpPr>
          <p:spPr>
            <a:xfrm rot="-468991">
              <a:off x="6382106" y="3221152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50E1A48D-03C3-E4EF-9D93-CBD635A354B7}"/>
                </a:ext>
              </a:extLst>
            </p:cNvPr>
            <p:cNvSpPr/>
            <p:nvPr/>
          </p:nvSpPr>
          <p:spPr>
            <a:xfrm>
              <a:off x="6236429" y="3225581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899C6CA9-1E37-E580-DD5E-BCA6FFF99400}"/>
                </a:ext>
              </a:extLst>
            </p:cNvPr>
            <p:cNvSpPr/>
            <p:nvPr/>
          </p:nvSpPr>
          <p:spPr>
            <a:xfrm>
              <a:off x="6171506" y="3344167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8BF8F8B9-0F1D-C165-447E-464524FEA1AA}"/>
                </a:ext>
              </a:extLst>
            </p:cNvPr>
            <p:cNvSpPr/>
            <p:nvPr/>
          </p:nvSpPr>
          <p:spPr>
            <a:xfrm>
              <a:off x="6178993" y="3398859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8016B52D-1E33-0AC7-A9F4-605350C15D49}"/>
                </a:ext>
              </a:extLst>
            </p:cNvPr>
            <p:cNvSpPr/>
            <p:nvPr/>
          </p:nvSpPr>
          <p:spPr>
            <a:xfrm>
              <a:off x="6167449" y="3314792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4EC5FB71-2BF4-2509-F91A-62EA11B2E808}"/>
                </a:ext>
              </a:extLst>
            </p:cNvPr>
            <p:cNvSpPr/>
            <p:nvPr/>
          </p:nvSpPr>
          <p:spPr>
            <a:xfrm>
              <a:off x="6155219" y="3225581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1AAAEA5F-7B28-E43E-70F7-BA6A3DD1235D}"/>
                </a:ext>
              </a:extLst>
            </p:cNvPr>
            <p:cNvSpPr/>
            <p:nvPr/>
          </p:nvSpPr>
          <p:spPr>
            <a:xfrm>
              <a:off x="5807404" y="3902922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AB41CD53-423D-70DF-C02B-DA24EA329609}"/>
                </a:ext>
              </a:extLst>
            </p:cNvPr>
            <p:cNvSpPr/>
            <p:nvPr/>
          </p:nvSpPr>
          <p:spPr>
            <a:xfrm>
              <a:off x="5880156" y="3902922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80076A2D-6F22-4F5D-3F28-EEC27E00CB36}"/>
                </a:ext>
              </a:extLst>
            </p:cNvPr>
            <p:cNvSpPr/>
            <p:nvPr/>
          </p:nvSpPr>
          <p:spPr>
            <a:xfrm rot="179195">
              <a:off x="6981823" y="4336224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EAF3AB4C-21D7-1C85-EB1A-C43BF6202D8F}"/>
                </a:ext>
              </a:extLst>
            </p:cNvPr>
            <p:cNvSpPr/>
            <p:nvPr/>
          </p:nvSpPr>
          <p:spPr>
            <a:xfrm>
              <a:off x="6983322" y="4338691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7D5CE77F-28F0-7765-A63A-F32025D46257}"/>
                </a:ext>
              </a:extLst>
            </p:cNvPr>
            <p:cNvSpPr/>
            <p:nvPr/>
          </p:nvSpPr>
          <p:spPr>
            <a:xfrm rot="178852">
              <a:off x="7061630" y="4458057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B54A75E0-FA63-95C3-7244-95748504DA04}"/>
                </a:ext>
              </a:extLst>
            </p:cNvPr>
            <p:cNvSpPr/>
            <p:nvPr/>
          </p:nvSpPr>
          <p:spPr>
            <a:xfrm>
              <a:off x="7059275" y="4508769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A379BAC2-0204-DAD9-834D-6B9803058033}"/>
                </a:ext>
              </a:extLst>
            </p:cNvPr>
            <p:cNvSpPr/>
            <p:nvPr/>
          </p:nvSpPr>
          <p:spPr>
            <a:xfrm>
              <a:off x="7063732" y="4424016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E570E3DD-224B-BEBC-B0DF-192346695878}"/>
                </a:ext>
              </a:extLst>
            </p:cNvPr>
            <p:cNvSpPr/>
            <p:nvPr/>
          </p:nvSpPr>
          <p:spPr>
            <a:xfrm rot="179195">
              <a:off x="7066740" y="4338508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C8FEE9E6-A001-BA4F-5B52-15589F02A680}"/>
                </a:ext>
              </a:extLst>
            </p:cNvPr>
            <p:cNvSpPr/>
            <p:nvPr/>
          </p:nvSpPr>
          <p:spPr>
            <a:xfrm rot="94552">
              <a:off x="6767659" y="3435521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91B59BE4-2A92-7A8D-30A6-48F121C3DAD0}"/>
                </a:ext>
              </a:extLst>
            </p:cNvPr>
            <p:cNvSpPr/>
            <p:nvPr/>
          </p:nvSpPr>
          <p:spPr>
            <a:xfrm>
              <a:off x="6797413" y="3436235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BAC6A039-5D04-7693-A899-C32C6470CBC4}"/>
                </a:ext>
              </a:extLst>
            </p:cNvPr>
            <p:cNvSpPr/>
            <p:nvPr/>
          </p:nvSpPr>
          <p:spPr>
            <a:xfrm>
              <a:off x="6809129" y="3553850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C6FAB334-B34C-1222-6DDE-FBA787C07E67}"/>
                </a:ext>
              </a:extLst>
            </p:cNvPr>
            <p:cNvSpPr/>
            <p:nvPr/>
          </p:nvSpPr>
          <p:spPr>
            <a:xfrm rot="94208">
              <a:off x="6808576" y="3611046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A898083E-48E2-0F58-6180-C6BC5B08068B}"/>
                </a:ext>
              </a:extLst>
            </p:cNvPr>
            <p:cNvSpPr/>
            <p:nvPr/>
          </p:nvSpPr>
          <p:spPr>
            <a:xfrm>
              <a:off x="6810729" y="3524189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597F442D-1115-C9FE-800F-2F9DCB46348A}"/>
                </a:ext>
              </a:extLst>
            </p:cNvPr>
            <p:cNvSpPr/>
            <p:nvPr/>
          </p:nvSpPr>
          <p:spPr>
            <a:xfrm>
              <a:off x="6811243" y="3434121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3292F4AB-035B-F962-456B-A82565EB6CFD}"/>
                </a:ext>
              </a:extLst>
            </p:cNvPr>
            <p:cNvSpPr/>
            <p:nvPr/>
          </p:nvSpPr>
          <p:spPr>
            <a:xfrm>
              <a:off x="6797413" y="3998648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B45C6D22-1B38-33E6-6D0B-0D2A80CE2224}"/>
                </a:ext>
              </a:extLst>
            </p:cNvPr>
            <p:cNvSpPr/>
            <p:nvPr/>
          </p:nvSpPr>
          <p:spPr>
            <a:xfrm>
              <a:off x="6866450" y="4015736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570DE09A-AAAB-EEB7-D04E-2734C5CA67C7}"/>
                </a:ext>
              </a:extLst>
            </p:cNvPr>
            <p:cNvSpPr/>
            <p:nvPr/>
          </p:nvSpPr>
          <p:spPr>
            <a:xfrm>
              <a:off x="6995095" y="4166555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3F639A3E-7113-52BF-9691-D3D9B702890C}"/>
                </a:ext>
              </a:extLst>
            </p:cNvPr>
            <p:cNvSpPr/>
            <p:nvPr/>
          </p:nvSpPr>
          <p:spPr>
            <a:xfrm>
              <a:off x="7080134" y="4188787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F238D36E-CA63-88B9-F48D-12380900FE3B}"/>
                </a:ext>
              </a:extLst>
            </p:cNvPr>
            <p:cNvSpPr/>
            <p:nvPr/>
          </p:nvSpPr>
          <p:spPr>
            <a:xfrm rot="877195">
              <a:off x="7801301" y="4303759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A0AD5EE0-378C-FA1D-F3BF-46D94D124A9E}"/>
                </a:ext>
              </a:extLst>
            </p:cNvPr>
            <p:cNvSpPr/>
            <p:nvPr/>
          </p:nvSpPr>
          <p:spPr>
            <a:xfrm>
              <a:off x="7791938" y="4335776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BC427242-5838-9FBC-A9D6-4CE381A3C832}"/>
                </a:ext>
              </a:extLst>
            </p:cNvPr>
            <p:cNvSpPr/>
            <p:nvPr/>
          </p:nvSpPr>
          <p:spPr>
            <a:xfrm>
              <a:off x="7813254" y="4253709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164C7638-0CE2-B74B-6016-A35DCD37E085}"/>
                </a:ext>
              </a:extLst>
            </p:cNvPr>
            <p:cNvSpPr/>
            <p:nvPr/>
          </p:nvSpPr>
          <p:spPr>
            <a:xfrm>
              <a:off x="7817826" y="4166555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29D3E8AC-A3AF-7192-21A2-9A464CC3D726}"/>
                </a:ext>
              </a:extLst>
            </p:cNvPr>
            <p:cNvSpPr/>
            <p:nvPr/>
          </p:nvSpPr>
          <p:spPr>
            <a:xfrm>
              <a:off x="6546804" y="3456387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1A9508F2-96F8-B77F-E62E-38AE870FD7C3}"/>
                </a:ext>
              </a:extLst>
            </p:cNvPr>
            <p:cNvSpPr/>
            <p:nvPr/>
          </p:nvSpPr>
          <p:spPr>
            <a:xfrm>
              <a:off x="6419766" y="3833371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9735028E-302D-473F-D35B-0AA38E799527}"/>
                </a:ext>
              </a:extLst>
            </p:cNvPr>
            <p:cNvSpPr/>
            <p:nvPr/>
          </p:nvSpPr>
          <p:spPr>
            <a:xfrm>
              <a:off x="6506405" y="3837886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E2BB1F8E-959D-3C07-D251-7070EF839A6F}"/>
                </a:ext>
              </a:extLst>
            </p:cNvPr>
            <p:cNvSpPr/>
            <p:nvPr/>
          </p:nvSpPr>
          <p:spPr>
            <a:xfrm>
              <a:off x="6585787" y="3952986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33A406AE-0E98-575C-73FF-1D103AF7FCED}"/>
                </a:ext>
              </a:extLst>
            </p:cNvPr>
            <p:cNvSpPr/>
            <p:nvPr/>
          </p:nvSpPr>
          <p:spPr>
            <a:xfrm>
              <a:off x="6584529" y="4008021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0AE60F30-CE73-0F1C-09C3-E42964FB32AB}"/>
                </a:ext>
              </a:extLst>
            </p:cNvPr>
            <p:cNvSpPr/>
            <p:nvPr/>
          </p:nvSpPr>
          <p:spPr>
            <a:xfrm>
              <a:off x="6588930" y="3923325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E808E716-658E-37A8-A0D6-11916DAF0CC6}"/>
                </a:ext>
              </a:extLst>
            </p:cNvPr>
            <p:cNvSpPr/>
            <p:nvPr/>
          </p:nvSpPr>
          <p:spPr>
            <a:xfrm rot="179539">
              <a:off x="6592017" y="3837743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FE90677B-837E-C0C5-44D4-E46DEEDE715B}"/>
                </a:ext>
              </a:extLst>
            </p:cNvPr>
            <p:cNvSpPr/>
            <p:nvPr/>
          </p:nvSpPr>
          <p:spPr>
            <a:xfrm>
              <a:off x="5652242" y="5122961"/>
              <a:ext cx="2308860" cy="3257550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40467822-D907-A018-33E3-FC09C38BC03F}"/>
                </a:ext>
              </a:extLst>
            </p:cNvPr>
            <p:cNvSpPr/>
            <p:nvPr/>
          </p:nvSpPr>
          <p:spPr>
            <a:xfrm>
              <a:off x="5652242" y="580304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413C1632-76EB-81FB-94BD-9F5DF85118D6}"/>
                </a:ext>
              </a:extLst>
            </p:cNvPr>
            <p:cNvSpPr/>
            <p:nvPr/>
          </p:nvSpPr>
          <p:spPr>
            <a:xfrm>
              <a:off x="5652242" y="6380261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F30E067F-C6D1-C580-70AB-EAEB33F52320}"/>
                </a:ext>
              </a:extLst>
            </p:cNvPr>
            <p:cNvSpPr/>
            <p:nvPr/>
          </p:nvSpPr>
          <p:spPr>
            <a:xfrm>
              <a:off x="5652242" y="6820316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BE5BFF3-B514-F5CD-04F7-87E0D560D9E2}"/>
                </a:ext>
              </a:extLst>
            </p:cNvPr>
            <p:cNvSpPr/>
            <p:nvPr/>
          </p:nvSpPr>
          <p:spPr>
            <a:xfrm>
              <a:off x="5652242" y="7260371"/>
              <a:ext cx="2308860" cy="342900"/>
            </a:xfrm>
            <a:custGeom>
              <a:avLst/>
              <a:gdLst>
                <a:gd name="connsiteX0" fmla="*/ 0 w 2308860"/>
                <a:gd name="connsiteY0" fmla="*/ 0 h 342900"/>
                <a:gd name="connsiteX1" fmla="*/ 2308860 w 2308860"/>
                <a:gd name="connsiteY1" fmla="*/ 0 h 342900"/>
                <a:gd name="connsiteX2" fmla="*/ 2308860 w 2308860"/>
                <a:gd name="connsiteY2" fmla="*/ 342900 h 342900"/>
                <a:gd name="connsiteX3" fmla="*/ 0 w 2308860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42900">
                  <a:moveTo>
                    <a:pt x="0" y="0"/>
                  </a:moveTo>
                  <a:lnTo>
                    <a:pt x="2308860" y="0"/>
                  </a:lnTo>
                  <a:lnTo>
                    <a:pt x="2308860" y="342900"/>
                  </a:lnTo>
                  <a:lnTo>
                    <a:pt x="0" y="34290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663" name="图片 662">
            <a:extLst>
              <a:ext uri="{FF2B5EF4-FFF2-40B4-BE49-F238E27FC236}">
                <a16:creationId xmlns:a16="http://schemas.microsoft.com/office/drawing/2014/main" id="{B296E528-8290-A668-2096-5B40F412B0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6564" y="4628600"/>
            <a:ext cx="2889382" cy="3215779"/>
          </a:xfrm>
          <a:prstGeom prst="rect">
            <a:avLst/>
          </a:prstGeom>
        </p:spPr>
      </p:pic>
      <p:pic>
        <p:nvPicPr>
          <p:cNvPr id="746" name="图片 745">
            <a:extLst>
              <a:ext uri="{FF2B5EF4-FFF2-40B4-BE49-F238E27FC236}">
                <a16:creationId xmlns:a16="http://schemas.microsoft.com/office/drawing/2014/main" id="{C9901356-C558-324C-0F32-DF1F538437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74" y="2260292"/>
            <a:ext cx="1883907" cy="3328587"/>
          </a:xfrm>
          <a:prstGeom prst="rect">
            <a:avLst/>
          </a:prstGeom>
        </p:spPr>
      </p:pic>
      <p:pic>
        <p:nvPicPr>
          <p:cNvPr id="747" name="图片 746">
            <a:extLst>
              <a:ext uri="{FF2B5EF4-FFF2-40B4-BE49-F238E27FC236}">
                <a16:creationId xmlns:a16="http://schemas.microsoft.com/office/drawing/2014/main" id="{9BADEC1D-275B-A76A-4D30-23829BCBBB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6777" y="4105855"/>
            <a:ext cx="954915" cy="1485763"/>
          </a:xfrm>
          <a:prstGeom prst="rect">
            <a:avLst/>
          </a:prstGeom>
        </p:spPr>
      </p:pic>
      <p:sp>
        <p:nvSpPr>
          <p:cNvPr id="750" name="任意多边形: 形状 749">
            <a:extLst>
              <a:ext uri="{FF2B5EF4-FFF2-40B4-BE49-F238E27FC236}">
                <a16:creationId xmlns:a16="http://schemas.microsoft.com/office/drawing/2014/main" id="{204A3C3F-D691-B0C7-A8E0-11F204CA02A6}"/>
              </a:ext>
            </a:extLst>
          </p:cNvPr>
          <p:cNvSpPr/>
          <p:nvPr/>
        </p:nvSpPr>
        <p:spPr>
          <a:xfrm>
            <a:off x="5374131" y="3923162"/>
            <a:ext cx="1443500" cy="2904829"/>
          </a:xfrm>
          <a:custGeom>
            <a:avLst/>
            <a:gdLst>
              <a:gd name="connsiteX0" fmla="*/ 80039 w 1443500"/>
              <a:gd name="connsiteY0" fmla="*/ -21 h 2904829"/>
              <a:gd name="connsiteX1" fmla="*/ -157 w 1443500"/>
              <a:gd name="connsiteY1" fmla="*/ 80175 h 2904829"/>
              <a:gd name="connsiteX2" fmla="*/ -157 w 1443500"/>
              <a:gd name="connsiteY2" fmla="*/ 2904808 h 2904829"/>
              <a:gd name="connsiteX3" fmla="*/ 189114 w 1443500"/>
              <a:gd name="connsiteY3" fmla="*/ 2904808 h 2904829"/>
              <a:gd name="connsiteX4" fmla="*/ 189114 w 1443500"/>
              <a:gd name="connsiteY4" fmla="*/ 2416639 h 2904829"/>
              <a:gd name="connsiteX5" fmla="*/ 1254072 w 1443500"/>
              <a:gd name="connsiteY5" fmla="*/ 2416639 h 2904829"/>
              <a:gd name="connsiteX6" fmla="*/ 1254072 w 1443500"/>
              <a:gd name="connsiteY6" fmla="*/ 2904808 h 2904829"/>
              <a:gd name="connsiteX7" fmla="*/ 1443344 w 1443500"/>
              <a:gd name="connsiteY7" fmla="*/ 2904808 h 2904829"/>
              <a:gd name="connsiteX8" fmla="*/ 1443344 w 1443500"/>
              <a:gd name="connsiteY8" fmla="*/ 80175 h 2904829"/>
              <a:gd name="connsiteX9" fmla="*/ 1363147 w 1443500"/>
              <a:gd name="connsiteY9" fmla="*/ -21 h 2904829"/>
              <a:gd name="connsiteX10" fmla="*/ 189119 w 1443500"/>
              <a:gd name="connsiteY10" fmla="*/ 191298 h 2904829"/>
              <a:gd name="connsiteX11" fmla="*/ 378391 w 1443500"/>
              <a:gd name="connsiteY11" fmla="*/ 191298 h 2904829"/>
              <a:gd name="connsiteX12" fmla="*/ 378391 w 1443500"/>
              <a:gd name="connsiteY12" fmla="*/ 1135052 h 2904829"/>
              <a:gd name="connsiteX13" fmla="*/ 189119 w 1443500"/>
              <a:gd name="connsiteY13" fmla="*/ 1135052 h 2904829"/>
              <a:gd name="connsiteX14" fmla="*/ 481022 w 1443500"/>
              <a:gd name="connsiteY14" fmla="*/ 191298 h 2904829"/>
              <a:gd name="connsiteX15" fmla="*/ 670294 w 1443500"/>
              <a:gd name="connsiteY15" fmla="*/ 191298 h 2904829"/>
              <a:gd name="connsiteX16" fmla="*/ 670294 w 1443500"/>
              <a:gd name="connsiteY16" fmla="*/ 1135052 h 2904829"/>
              <a:gd name="connsiteX17" fmla="*/ 481022 w 1443500"/>
              <a:gd name="connsiteY17" fmla="*/ 1135052 h 2904829"/>
              <a:gd name="connsiteX18" fmla="*/ 772891 w 1443500"/>
              <a:gd name="connsiteY18" fmla="*/ 191298 h 2904829"/>
              <a:gd name="connsiteX19" fmla="*/ 962162 w 1443500"/>
              <a:gd name="connsiteY19" fmla="*/ 191298 h 2904829"/>
              <a:gd name="connsiteX20" fmla="*/ 962162 w 1443500"/>
              <a:gd name="connsiteY20" fmla="*/ 1135052 h 2904829"/>
              <a:gd name="connsiteX21" fmla="*/ 772891 w 1443500"/>
              <a:gd name="connsiteY21" fmla="*/ 1135052 h 2904829"/>
              <a:gd name="connsiteX22" fmla="*/ 1064794 w 1443500"/>
              <a:gd name="connsiteY22" fmla="*/ 191298 h 2904829"/>
              <a:gd name="connsiteX23" fmla="*/ 1254065 w 1443500"/>
              <a:gd name="connsiteY23" fmla="*/ 191298 h 2904829"/>
              <a:gd name="connsiteX24" fmla="*/ 1254065 w 1443500"/>
              <a:gd name="connsiteY24" fmla="*/ 1135052 h 2904829"/>
              <a:gd name="connsiteX25" fmla="*/ 1064794 w 1443500"/>
              <a:gd name="connsiteY25" fmla="*/ 1135052 h 2904829"/>
              <a:gd name="connsiteX26" fmla="*/ 189107 w 1443500"/>
              <a:gd name="connsiteY26" fmla="*/ 1732813 h 2904829"/>
              <a:gd name="connsiteX27" fmla="*/ 1254065 w 1443500"/>
              <a:gd name="connsiteY27" fmla="*/ 1732813 h 2904829"/>
              <a:gd name="connsiteX28" fmla="*/ 1254065 w 1443500"/>
              <a:gd name="connsiteY28" fmla="*/ 2305723 h 2904829"/>
              <a:gd name="connsiteX29" fmla="*/ 189107 w 1443500"/>
              <a:gd name="connsiteY29" fmla="*/ 2305723 h 290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43500" h="2904829">
                <a:moveTo>
                  <a:pt x="80039" y="-21"/>
                </a:moveTo>
                <a:cubicBezTo>
                  <a:pt x="35610" y="-21"/>
                  <a:pt x="-157" y="35746"/>
                  <a:pt x="-157" y="80175"/>
                </a:cubicBezTo>
                <a:lnTo>
                  <a:pt x="-157" y="2904808"/>
                </a:lnTo>
                <a:lnTo>
                  <a:pt x="189114" y="2904808"/>
                </a:lnTo>
                <a:lnTo>
                  <a:pt x="189114" y="2416639"/>
                </a:lnTo>
                <a:lnTo>
                  <a:pt x="1254072" y="2416639"/>
                </a:lnTo>
                <a:lnTo>
                  <a:pt x="1254072" y="2904808"/>
                </a:lnTo>
                <a:lnTo>
                  <a:pt x="1443344" y="2904808"/>
                </a:lnTo>
                <a:lnTo>
                  <a:pt x="1443344" y="80175"/>
                </a:lnTo>
                <a:cubicBezTo>
                  <a:pt x="1443344" y="35746"/>
                  <a:pt x="1407577" y="-21"/>
                  <a:pt x="1363147" y="-21"/>
                </a:cubicBezTo>
                <a:close/>
                <a:moveTo>
                  <a:pt x="189119" y="191298"/>
                </a:moveTo>
                <a:lnTo>
                  <a:pt x="378391" y="191298"/>
                </a:lnTo>
                <a:lnTo>
                  <a:pt x="378391" y="1135052"/>
                </a:lnTo>
                <a:lnTo>
                  <a:pt x="189119" y="1135052"/>
                </a:lnTo>
                <a:close/>
                <a:moveTo>
                  <a:pt x="481022" y="191298"/>
                </a:moveTo>
                <a:lnTo>
                  <a:pt x="670294" y="191298"/>
                </a:lnTo>
                <a:lnTo>
                  <a:pt x="670294" y="1135052"/>
                </a:lnTo>
                <a:lnTo>
                  <a:pt x="481022" y="1135052"/>
                </a:lnTo>
                <a:close/>
                <a:moveTo>
                  <a:pt x="772891" y="191298"/>
                </a:moveTo>
                <a:lnTo>
                  <a:pt x="962162" y="191298"/>
                </a:lnTo>
                <a:lnTo>
                  <a:pt x="962162" y="1135052"/>
                </a:lnTo>
                <a:lnTo>
                  <a:pt x="772891" y="1135052"/>
                </a:lnTo>
                <a:close/>
                <a:moveTo>
                  <a:pt x="1064794" y="191298"/>
                </a:moveTo>
                <a:lnTo>
                  <a:pt x="1254065" y="191298"/>
                </a:lnTo>
                <a:lnTo>
                  <a:pt x="1254065" y="1135052"/>
                </a:lnTo>
                <a:lnTo>
                  <a:pt x="1064794" y="1135052"/>
                </a:lnTo>
                <a:close/>
                <a:moveTo>
                  <a:pt x="189107" y="1732813"/>
                </a:moveTo>
                <a:lnTo>
                  <a:pt x="1254065" y="1732813"/>
                </a:lnTo>
                <a:lnTo>
                  <a:pt x="1254065" y="2305723"/>
                </a:lnTo>
                <a:lnTo>
                  <a:pt x="189107" y="2305723"/>
                </a:lnTo>
                <a:close/>
              </a:path>
            </a:pathLst>
          </a:custGeom>
          <a:solidFill>
            <a:srgbClr val="241C1C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1" name="任意多边形: 形状 750">
            <a:extLst>
              <a:ext uri="{FF2B5EF4-FFF2-40B4-BE49-F238E27FC236}">
                <a16:creationId xmlns:a16="http://schemas.microsoft.com/office/drawing/2014/main" id="{198403E8-11C2-4897-8ECD-55DAA430FA14}"/>
              </a:ext>
            </a:extLst>
          </p:cNvPr>
          <p:cNvSpPr/>
          <p:nvPr/>
        </p:nvSpPr>
        <p:spPr>
          <a:xfrm>
            <a:off x="4303025" y="4866336"/>
            <a:ext cx="3375557" cy="1991664"/>
          </a:xfrm>
          <a:custGeom>
            <a:avLst/>
            <a:gdLst>
              <a:gd name="connsiteX0" fmla="*/ -157 w 3375557"/>
              <a:gd name="connsiteY0" fmla="*/ -21 h 1991664"/>
              <a:gd name="connsiteX1" fmla="*/ -157 w 3375557"/>
              <a:gd name="connsiteY1" fmla="*/ 1991643 h 1991664"/>
              <a:gd name="connsiteX2" fmla="*/ 258912 w 3375557"/>
              <a:gd name="connsiteY2" fmla="*/ 1991643 h 1991664"/>
              <a:gd name="connsiteX3" fmla="*/ 258912 w 3375557"/>
              <a:gd name="connsiteY3" fmla="*/ 1265457 h 1991664"/>
              <a:gd name="connsiteX4" fmla="*/ 3116298 w 3375557"/>
              <a:gd name="connsiteY4" fmla="*/ 1265457 h 1991664"/>
              <a:gd name="connsiteX5" fmla="*/ 3116298 w 3375557"/>
              <a:gd name="connsiteY5" fmla="*/ 1991643 h 1991664"/>
              <a:gd name="connsiteX6" fmla="*/ 3375401 w 3375557"/>
              <a:gd name="connsiteY6" fmla="*/ 1991643 h 1991664"/>
              <a:gd name="connsiteX7" fmla="*/ 3375401 w 3375557"/>
              <a:gd name="connsiteY7" fmla="*/ -21 h 1991664"/>
              <a:gd name="connsiteX8" fmla="*/ -146 w 3375557"/>
              <a:gd name="connsiteY8" fmla="*/ -21 h 199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5557" h="1991664">
                <a:moveTo>
                  <a:pt x="-157" y="-21"/>
                </a:moveTo>
                <a:lnTo>
                  <a:pt x="-157" y="1991643"/>
                </a:lnTo>
                <a:lnTo>
                  <a:pt x="258912" y="1991643"/>
                </a:lnTo>
                <a:lnTo>
                  <a:pt x="258912" y="1265457"/>
                </a:lnTo>
                <a:lnTo>
                  <a:pt x="3116298" y="1265457"/>
                </a:lnTo>
                <a:lnTo>
                  <a:pt x="3116298" y="1991643"/>
                </a:lnTo>
                <a:lnTo>
                  <a:pt x="3375401" y="1991643"/>
                </a:lnTo>
                <a:lnTo>
                  <a:pt x="3375401" y="-21"/>
                </a:lnTo>
                <a:lnTo>
                  <a:pt x="-146" y="-21"/>
                </a:lnTo>
                <a:close/>
              </a:path>
            </a:pathLst>
          </a:custGeom>
          <a:solidFill>
            <a:srgbClr val="A57136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2" name="任意多边形: 形状 751">
            <a:extLst>
              <a:ext uri="{FF2B5EF4-FFF2-40B4-BE49-F238E27FC236}">
                <a16:creationId xmlns:a16="http://schemas.microsoft.com/office/drawing/2014/main" id="{57CB56D8-17FB-B13E-545F-D0338DAFBF0B}"/>
              </a:ext>
            </a:extLst>
          </p:cNvPr>
          <p:cNvSpPr/>
          <p:nvPr/>
        </p:nvSpPr>
        <p:spPr>
          <a:xfrm>
            <a:off x="3865387" y="4831307"/>
            <a:ext cx="4250822" cy="95955"/>
          </a:xfrm>
          <a:custGeom>
            <a:avLst/>
            <a:gdLst>
              <a:gd name="connsiteX0" fmla="*/ -157 w 4250822"/>
              <a:gd name="connsiteY0" fmla="*/ -21 h 95955"/>
              <a:gd name="connsiteX1" fmla="*/ 4250666 w 4250822"/>
              <a:gd name="connsiteY1" fmla="*/ -21 h 95955"/>
              <a:gd name="connsiteX2" fmla="*/ 4250666 w 4250822"/>
              <a:gd name="connsiteY2" fmla="*/ 95934 h 95955"/>
              <a:gd name="connsiteX3" fmla="*/ -157 w 4250822"/>
              <a:gd name="connsiteY3" fmla="*/ 95934 h 9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0822" h="95955">
                <a:moveTo>
                  <a:pt x="-157" y="-21"/>
                </a:moveTo>
                <a:lnTo>
                  <a:pt x="4250666" y="-21"/>
                </a:lnTo>
                <a:lnTo>
                  <a:pt x="4250666" y="95934"/>
                </a:lnTo>
                <a:lnTo>
                  <a:pt x="-157" y="95934"/>
                </a:lnTo>
                <a:close/>
              </a:path>
            </a:pathLst>
          </a:custGeom>
          <a:solidFill>
            <a:srgbClr val="704D25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3" name="任意多边形: 形状 752">
            <a:extLst>
              <a:ext uri="{FF2B5EF4-FFF2-40B4-BE49-F238E27FC236}">
                <a16:creationId xmlns:a16="http://schemas.microsoft.com/office/drawing/2014/main" id="{EC8D11A1-ACD4-0CE4-739E-FDEB783AAE6A}"/>
              </a:ext>
            </a:extLst>
          </p:cNvPr>
          <p:cNvSpPr/>
          <p:nvPr/>
        </p:nvSpPr>
        <p:spPr>
          <a:xfrm>
            <a:off x="4562105" y="5091866"/>
            <a:ext cx="2857386" cy="730257"/>
          </a:xfrm>
          <a:custGeom>
            <a:avLst/>
            <a:gdLst>
              <a:gd name="connsiteX0" fmla="*/ -157 w 2857386"/>
              <a:gd name="connsiteY0" fmla="*/ -21 h 730257"/>
              <a:gd name="connsiteX1" fmla="*/ -157 w 2857386"/>
              <a:gd name="connsiteY1" fmla="*/ 730237 h 730257"/>
              <a:gd name="connsiteX2" fmla="*/ 2857229 w 2857386"/>
              <a:gd name="connsiteY2" fmla="*/ 730237 h 730257"/>
              <a:gd name="connsiteX3" fmla="*/ 2857229 w 2857386"/>
              <a:gd name="connsiteY3" fmla="*/ -21 h 730257"/>
              <a:gd name="connsiteX4" fmla="*/ -157 w 2857386"/>
              <a:gd name="connsiteY4" fmla="*/ -21 h 73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386" h="730257">
                <a:moveTo>
                  <a:pt x="-157" y="-21"/>
                </a:moveTo>
                <a:lnTo>
                  <a:pt x="-157" y="730237"/>
                </a:lnTo>
                <a:lnTo>
                  <a:pt x="2857229" y="730237"/>
                </a:lnTo>
                <a:lnTo>
                  <a:pt x="2857229" y="-21"/>
                </a:lnTo>
                <a:lnTo>
                  <a:pt x="-157" y="-21"/>
                </a:lnTo>
                <a:close/>
              </a:path>
            </a:pathLst>
          </a:custGeom>
          <a:solidFill>
            <a:srgbClr val="956631"/>
          </a:solidFill>
          <a:ln w="113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54" name="图形 18">
            <a:extLst>
              <a:ext uri="{FF2B5EF4-FFF2-40B4-BE49-F238E27FC236}">
                <a16:creationId xmlns:a16="http://schemas.microsoft.com/office/drawing/2014/main" id="{8213A77D-C2AE-1F11-063C-2CADE8156217}"/>
              </a:ext>
            </a:extLst>
          </p:cNvPr>
          <p:cNvGrpSpPr/>
          <p:nvPr/>
        </p:nvGrpSpPr>
        <p:grpSpPr>
          <a:xfrm>
            <a:off x="4253243" y="3742814"/>
            <a:ext cx="387600" cy="1088095"/>
            <a:chOff x="4253243" y="3756568"/>
            <a:chExt cx="387600" cy="1088095"/>
          </a:xfrm>
        </p:grpSpPr>
        <p:grpSp>
          <p:nvGrpSpPr>
            <p:cNvPr id="755" name="图形 18">
              <a:extLst>
                <a:ext uri="{FF2B5EF4-FFF2-40B4-BE49-F238E27FC236}">
                  <a16:creationId xmlns:a16="http://schemas.microsoft.com/office/drawing/2014/main" id="{DAFD4F45-AEF5-B790-422E-762D6EEFB6FA}"/>
                </a:ext>
              </a:extLst>
            </p:cNvPr>
            <p:cNvGrpSpPr/>
            <p:nvPr/>
          </p:nvGrpSpPr>
          <p:grpSpPr>
            <a:xfrm>
              <a:off x="4408387" y="4301242"/>
              <a:ext cx="156022" cy="488981"/>
              <a:chOff x="4408387" y="4301242"/>
              <a:chExt cx="156022" cy="488981"/>
            </a:xfrm>
          </p:grpSpPr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28168686-9634-6E6A-09A4-F57538856CEB}"/>
                  </a:ext>
                </a:extLst>
              </p:cNvPr>
              <p:cNvSpPr/>
              <p:nvPr/>
            </p:nvSpPr>
            <p:spPr>
              <a:xfrm rot="588735">
                <a:off x="4500146" y="4396071"/>
                <a:ext cx="15729" cy="395707"/>
              </a:xfrm>
              <a:custGeom>
                <a:avLst/>
                <a:gdLst>
                  <a:gd name="connsiteX0" fmla="*/ 15661 w 15729"/>
                  <a:gd name="connsiteY0" fmla="*/ -81 h 395707"/>
                  <a:gd name="connsiteX1" fmla="*/ -69 w 15729"/>
                  <a:gd name="connsiteY1" fmla="*/ -81 h 395707"/>
                  <a:gd name="connsiteX2" fmla="*/ -69 w 15729"/>
                  <a:gd name="connsiteY2" fmla="*/ 395626 h 395707"/>
                  <a:gd name="connsiteX3" fmla="*/ 290 w 15729"/>
                  <a:gd name="connsiteY3" fmla="*/ 395626 h 395707"/>
                  <a:gd name="connsiteX4" fmla="*/ 15660 w 15729"/>
                  <a:gd name="connsiteY4" fmla="*/ 380257 h 395707"/>
                  <a:gd name="connsiteX5" fmla="*/ 15660 w 15729"/>
                  <a:gd name="connsiteY5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61" y="-81"/>
                    </a:moveTo>
                    <a:lnTo>
                      <a:pt x="-69" y="-81"/>
                    </a:lnTo>
                    <a:lnTo>
                      <a:pt x="-69" y="395626"/>
                    </a:lnTo>
                    <a:lnTo>
                      <a:pt x="290" y="395626"/>
                    </a:lnTo>
                    <a:cubicBezTo>
                      <a:pt x="8805" y="395626"/>
                      <a:pt x="15660" y="388772"/>
                      <a:pt x="15660" y="380257"/>
                    </a:cubicBezTo>
                    <a:lnTo>
                      <a:pt x="15660" y="-81"/>
                    </a:lnTo>
                    <a:close/>
                  </a:path>
                </a:pathLst>
              </a:custGeom>
              <a:solidFill>
                <a:srgbClr val="CCFF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E0AC135A-84E4-8856-4D6F-D0FC776BE06B}"/>
                  </a:ext>
                </a:extLst>
              </p:cNvPr>
              <p:cNvSpPr/>
              <p:nvPr/>
            </p:nvSpPr>
            <p:spPr>
              <a:xfrm rot="588735">
                <a:off x="4536527" y="4367840"/>
                <a:ext cx="15729" cy="31458"/>
              </a:xfrm>
              <a:custGeom>
                <a:avLst/>
                <a:gdLst>
                  <a:gd name="connsiteX0" fmla="*/ 15664 w 15729"/>
                  <a:gd name="connsiteY0" fmla="*/ -93 h 31458"/>
                  <a:gd name="connsiteX1" fmla="*/ -66 w 15729"/>
                  <a:gd name="connsiteY1" fmla="*/ -93 h 31458"/>
                  <a:gd name="connsiteX2" fmla="*/ -66 w 15729"/>
                  <a:gd name="connsiteY2" fmla="*/ 31366 h 31458"/>
                  <a:gd name="connsiteX3" fmla="*/ 15664 w 15729"/>
                  <a:gd name="connsiteY3" fmla="*/ 31366 h 31458"/>
                  <a:gd name="connsiteX4" fmla="*/ 15664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4" y="-93"/>
                    </a:moveTo>
                    <a:lnTo>
                      <a:pt x="-66" y="-93"/>
                    </a:lnTo>
                    <a:lnTo>
                      <a:pt x="-66" y="31366"/>
                    </a:lnTo>
                    <a:lnTo>
                      <a:pt x="15664" y="31366"/>
                    </a:lnTo>
                    <a:lnTo>
                      <a:pt x="15664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71228E28-2EE9-7F1E-4003-5B80E9568FC7}"/>
                  </a:ext>
                </a:extLst>
              </p:cNvPr>
              <p:cNvSpPr/>
              <p:nvPr/>
            </p:nvSpPr>
            <p:spPr>
              <a:xfrm rot="588735">
                <a:off x="4543750" y="4312185"/>
                <a:ext cx="15729" cy="56255"/>
              </a:xfrm>
              <a:custGeom>
                <a:avLst/>
                <a:gdLst>
                  <a:gd name="connsiteX0" fmla="*/ -65 w 15729"/>
                  <a:gd name="connsiteY0" fmla="*/ -95 h 56255"/>
                  <a:gd name="connsiteX1" fmla="*/ -65 w 15729"/>
                  <a:gd name="connsiteY1" fmla="*/ 56160 h 56255"/>
                  <a:gd name="connsiteX2" fmla="*/ 15665 w 15729"/>
                  <a:gd name="connsiteY2" fmla="*/ 56160 h 56255"/>
                  <a:gd name="connsiteX3" fmla="*/ 15665 w 15729"/>
                  <a:gd name="connsiteY3" fmla="*/ 15275 h 56255"/>
                  <a:gd name="connsiteX4" fmla="*/ 295 w 15729"/>
                  <a:gd name="connsiteY4" fmla="*/ -95 h 56255"/>
                  <a:gd name="connsiteX5" fmla="*/ -64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65" y="-95"/>
                    </a:moveTo>
                    <a:lnTo>
                      <a:pt x="-65" y="56160"/>
                    </a:lnTo>
                    <a:lnTo>
                      <a:pt x="15665" y="56160"/>
                    </a:lnTo>
                    <a:lnTo>
                      <a:pt x="15665" y="15275"/>
                    </a:lnTo>
                    <a:cubicBezTo>
                      <a:pt x="15665" y="6760"/>
                      <a:pt x="8810" y="-95"/>
                      <a:pt x="295" y="-95"/>
                    </a:cubicBezTo>
                    <a:lnTo>
                      <a:pt x="-64" y="-95"/>
                    </a:lnTo>
                    <a:close/>
                  </a:path>
                </a:pathLst>
              </a:custGeom>
              <a:solidFill>
                <a:srgbClr val="4D4D4D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78E17EF3-C4FA-C1D2-29EB-A2397581F733}"/>
                  </a:ext>
                </a:extLst>
              </p:cNvPr>
              <p:cNvSpPr/>
              <p:nvPr/>
            </p:nvSpPr>
            <p:spPr>
              <a:xfrm rot="588735">
                <a:off x="4441990" y="4386012"/>
                <a:ext cx="15729" cy="395707"/>
              </a:xfrm>
              <a:custGeom>
                <a:avLst/>
                <a:gdLst>
                  <a:gd name="connsiteX0" fmla="*/ 15658 w 15729"/>
                  <a:gd name="connsiteY0" fmla="*/ -82 h 395707"/>
                  <a:gd name="connsiteX1" fmla="*/ -72 w 15729"/>
                  <a:gd name="connsiteY1" fmla="*/ -82 h 395707"/>
                  <a:gd name="connsiteX2" fmla="*/ -72 w 15729"/>
                  <a:gd name="connsiteY2" fmla="*/ 380256 h 395707"/>
                  <a:gd name="connsiteX3" fmla="*/ 15298 w 15729"/>
                  <a:gd name="connsiteY3" fmla="*/ 395625 h 395707"/>
                  <a:gd name="connsiteX4" fmla="*/ 15658 w 15729"/>
                  <a:gd name="connsiteY4" fmla="*/ 395625 h 395707"/>
                  <a:gd name="connsiteX5" fmla="*/ 15658 w 15729"/>
                  <a:gd name="connsiteY5" fmla="*/ -82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7">
                    <a:moveTo>
                      <a:pt x="15658" y="-82"/>
                    </a:moveTo>
                    <a:lnTo>
                      <a:pt x="-72" y="-82"/>
                    </a:lnTo>
                    <a:lnTo>
                      <a:pt x="-72" y="380256"/>
                    </a:lnTo>
                    <a:cubicBezTo>
                      <a:pt x="-72" y="388771"/>
                      <a:pt x="6784" y="395625"/>
                      <a:pt x="15298" y="395625"/>
                    </a:cubicBezTo>
                    <a:lnTo>
                      <a:pt x="15658" y="395625"/>
                    </a:lnTo>
                    <a:lnTo>
                      <a:pt x="15658" y="-82"/>
                    </a:lnTo>
                    <a:close/>
                  </a:path>
                </a:pathLst>
              </a:custGeom>
              <a:solidFill>
                <a:srgbClr val="668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245B5B1D-25E8-E0F3-060A-E8E3A0A35ABD}"/>
                  </a:ext>
                </a:extLst>
              </p:cNvPr>
              <p:cNvSpPr/>
              <p:nvPr/>
            </p:nvSpPr>
            <p:spPr>
              <a:xfrm rot="588735">
                <a:off x="4478371" y="4357782"/>
                <a:ext cx="15729" cy="31458"/>
              </a:xfrm>
              <a:custGeom>
                <a:avLst/>
                <a:gdLst>
                  <a:gd name="connsiteX0" fmla="*/ 15661 w 15729"/>
                  <a:gd name="connsiteY0" fmla="*/ -93 h 31458"/>
                  <a:gd name="connsiteX1" fmla="*/ -69 w 15729"/>
                  <a:gd name="connsiteY1" fmla="*/ -93 h 31458"/>
                  <a:gd name="connsiteX2" fmla="*/ -69 w 15729"/>
                  <a:gd name="connsiteY2" fmla="*/ 31365 h 31458"/>
                  <a:gd name="connsiteX3" fmla="*/ 15661 w 15729"/>
                  <a:gd name="connsiteY3" fmla="*/ 31365 h 31458"/>
                  <a:gd name="connsiteX4" fmla="*/ 15661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1" y="-93"/>
                    </a:moveTo>
                    <a:lnTo>
                      <a:pt x="-69" y="-93"/>
                    </a:lnTo>
                    <a:lnTo>
                      <a:pt x="-69" y="31365"/>
                    </a:lnTo>
                    <a:lnTo>
                      <a:pt x="15661" y="31365"/>
                    </a:lnTo>
                    <a:lnTo>
                      <a:pt x="15661" y="-93"/>
                    </a:lnTo>
                    <a:close/>
                  </a:path>
                </a:pathLst>
              </a:custGeom>
              <a:solidFill>
                <a:srgbClr val="916F6F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89FB099F-FB21-F467-7095-EEEBA133FACE}"/>
                  </a:ext>
                </a:extLst>
              </p:cNvPr>
              <p:cNvSpPr/>
              <p:nvPr/>
            </p:nvSpPr>
            <p:spPr>
              <a:xfrm rot="588735">
                <a:off x="4485896" y="4302180"/>
                <a:ext cx="15729" cy="56255"/>
              </a:xfrm>
              <a:custGeom>
                <a:avLst/>
                <a:gdLst>
                  <a:gd name="connsiteX0" fmla="*/ 15301 w 15729"/>
                  <a:gd name="connsiteY0" fmla="*/ -96 h 56255"/>
                  <a:gd name="connsiteX1" fmla="*/ -68 w 15729"/>
                  <a:gd name="connsiteY1" fmla="*/ 15274 h 56255"/>
                  <a:gd name="connsiteX2" fmla="*/ -68 w 15729"/>
                  <a:gd name="connsiteY2" fmla="*/ 56159 h 56255"/>
                  <a:gd name="connsiteX3" fmla="*/ 15662 w 15729"/>
                  <a:gd name="connsiteY3" fmla="*/ 56159 h 56255"/>
                  <a:gd name="connsiteX4" fmla="*/ 15662 w 15729"/>
                  <a:gd name="connsiteY4" fmla="*/ -96 h 56255"/>
                  <a:gd name="connsiteX5" fmla="*/ 15302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1" y="-96"/>
                    </a:moveTo>
                    <a:cubicBezTo>
                      <a:pt x="6787" y="-96"/>
                      <a:pt x="-68" y="6759"/>
                      <a:pt x="-68" y="15274"/>
                    </a:cubicBezTo>
                    <a:lnTo>
                      <a:pt x="-68" y="56159"/>
                    </a:lnTo>
                    <a:lnTo>
                      <a:pt x="15662" y="56159"/>
                    </a:lnTo>
                    <a:lnTo>
                      <a:pt x="15662" y="-96"/>
                    </a:lnTo>
                    <a:lnTo>
                      <a:pt x="15302" y="-96"/>
                    </a:lnTo>
                    <a:close/>
                  </a:path>
                </a:pathLst>
              </a:custGeom>
              <a:solidFill>
                <a:srgbClr val="0000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245BB9C8-3723-2659-D703-22FDEB798A08}"/>
                  </a:ext>
                </a:extLst>
              </p:cNvPr>
              <p:cNvSpPr/>
              <p:nvPr/>
            </p:nvSpPr>
            <p:spPr>
              <a:xfrm rot="588735">
                <a:off x="4457101" y="4391004"/>
                <a:ext cx="43225" cy="395707"/>
              </a:xfrm>
              <a:custGeom>
                <a:avLst/>
                <a:gdLst>
                  <a:gd name="connsiteX0" fmla="*/ 43155 w 43225"/>
                  <a:gd name="connsiteY0" fmla="*/ -81 h 395707"/>
                  <a:gd name="connsiteX1" fmla="*/ -70 w 43225"/>
                  <a:gd name="connsiteY1" fmla="*/ -81 h 395707"/>
                  <a:gd name="connsiteX2" fmla="*/ -70 w 43225"/>
                  <a:gd name="connsiteY2" fmla="*/ 395626 h 395707"/>
                  <a:gd name="connsiteX3" fmla="*/ 43155 w 43225"/>
                  <a:gd name="connsiteY3" fmla="*/ 395626 h 395707"/>
                  <a:gd name="connsiteX4" fmla="*/ 43155 w 43225"/>
                  <a:gd name="connsiteY4" fmla="*/ -81 h 39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7">
                    <a:moveTo>
                      <a:pt x="43155" y="-81"/>
                    </a:moveTo>
                    <a:lnTo>
                      <a:pt x="-70" y="-81"/>
                    </a:lnTo>
                    <a:lnTo>
                      <a:pt x="-70" y="395626"/>
                    </a:lnTo>
                    <a:lnTo>
                      <a:pt x="43155" y="395626"/>
                    </a:lnTo>
                    <a:lnTo>
                      <a:pt x="43155" y="-81"/>
                    </a:lnTo>
                    <a:close/>
                  </a:path>
                </a:pathLst>
              </a:custGeom>
              <a:solidFill>
                <a:srgbClr val="AAD4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87FECD7A-DAA8-624E-135A-1855EBC647AB}"/>
                  </a:ext>
                </a:extLst>
              </p:cNvPr>
              <p:cNvSpPr/>
              <p:nvPr/>
            </p:nvSpPr>
            <p:spPr>
              <a:xfrm rot="588735">
                <a:off x="4493482" y="4362773"/>
                <a:ext cx="43225" cy="31458"/>
              </a:xfrm>
              <a:custGeom>
                <a:avLst/>
                <a:gdLst>
                  <a:gd name="connsiteX0" fmla="*/ 43158 w 43225"/>
                  <a:gd name="connsiteY0" fmla="*/ -93 h 31458"/>
                  <a:gd name="connsiteX1" fmla="*/ -67 w 43225"/>
                  <a:gd name="connsiteY1" fmla="*/ -93 h 31458"/>
                  <a:gd name="connsiteX2" fmla="*/ -67 w 43225"/>
                  <a:gd name="connsiteY2" fmla="*/ 31366 h 31458"/>
                  <a:gd name="connsiteX3" fmla="*/ 43158 w 43225"/>
                  <a:gd name="connsiteY3" fmla="*/ 31366 h 31458"/>
                  <a:gd name="connsiteX4" fmla="*/ 43158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58" y="-93"/>
                    </a:moveTo>
                    <a:lnTo>
                      <a:pt x="-67" y="-93"/>
                    </a:lnTo>
                    <a:lnTo>
                      <a:pt x="-67" y="31366"/>
                    </a:lnTo>
                    <a:lnTo>
                      <a:pt x="43158" y="31366"/>
                    </a:lnTo>
                    <a:lnTo>
                      <a:pt x="43158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5B026715-DE0D-3486-D9C6-37ECE0D2E525}"/>
                  </a:ext>
                </a:extLst>
              </p:cNvPr>
              <p:cNvSpPr/>
              <p:nvPr/>
            </p:nvSpPr>
            <p:spPr>
              <a:xfrm rot="588735">
                <a:off x="4501143" y="4307194"/>
                <a:ext cx="43225" cy="56255"/>
              </a:xfrm>
              <a:custGeom>
                <a:avLst/>
                <a:gdLst>
                  <a:gd name="connsiteX0" fmla="*/ -67 w 43225"/>
                  <a:gd name="connsiteY0" fmla="*/ -95 h 56255"/>
                  <a:gd name="connsiteX1" fmla="*/ -67 w 43225"/>
                  <a:gd name="connsiteY1" fmla="*/ 56160 h 56255"/>
                  <a:gd name="connsiteX2" fmla="*/ 43159 w 43225"/>
                  <a:gd name="connsiteY2" fmla="*/ 56160 h 56255"/>
                  <a:gd name="connsiteX3" fmla="*/ 43159 w 43225"/>
                  <a:gd name="connsiteY3" fmla="*/ -95 h 56255"/>
                  <a:gd name="connsiteX4" fmla="*/ -67 w 43225"/>
                  <a:gd name="connsiteY4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7" y="-95"/>
                    </a:moveTo>
                    <a:lnTo>
                      <a:pt x="-67" y="56160"/>
                    </a:lnTo>
                    <a:lnTo>
                      <a:pt x="43159" y="56160"/>
                    </a:lnTo>
                    <a:lnTo>
                      <a:pt x="43159" y="-95"/>
                    </a:lnTo>
                    <a:lnTo>
                      <a:pt x="-67" y="-95"/>
                    </a:lnTo>
                    <a:close/>
                  </a:path>
                </a:pathLst>
              </a:custGeom>
              <a:solidFill>
                <a:srgbClr val="1A1A1A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6" name="图形 18">
              <a:extLst>
                <a:ext uri="{FF2B5EF4-FFF2-40B4-BE49-F238E27FC236}">
                  <a16:creationId xmlns:a16="http://schemas.microsoft.com/office/drawing/2014/main" id="{30A76C60-F0CC-161A-4C57-42C54C9C4056}"/>
                </a:ext>
              </a:extLst>
            </p:cNvPr>
            <p:cNvGrpSpPr/>
            <p:nvPr/>
          </p:nvGrpSpPr>
          <p:grpSpPr>
            <a:xfrm>
              <a:off x="4253243" y="4096278"/>
              <a:ext cx="127275" cy="462919"/>
              <a:chOff x="4253243" y="4096278"/>
              <a:chExt cx="127275" cy="462919"/>
            </a:xfrm>
          </p:grpSpPr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F7CEA114-C837-1D96-4D2A-6EE8C6194CFC}"/>
                  </a:ext>
                </a:extLst>
              </p:cNvPr>
              <p:cNvSpPr/>
              <p:nvPr/>
            </p:nvSpPr>
            <p:spPr>
              <a:xfrm rot="-679803">
                <a:off x="4258565" y="4099318"/>
                <a:ext cx="36681" cy="57820"/>
              </a:xfrm>
              <a:custGeom>
                <a:avLst/>
                <a:gdLst>
                  <a:gd name="connsiteX0" fmla="*/ 2561 w 36681"/>
                  <a:gd name="connsiteY0" fmla="*/ -105 h 57820"/>
                  <a:gd name="connsiteX1" fmla="*/ -79 w 36681"/>
                  <a:gd name="connsiteY1" fmla="*/ 2597 h 57820"/>
                  <a:gd name="connsiteX2" fmla="*/ -79 w 36681"/>
                  <a:gd name="connsiteY2" fmla="*/ 55010 h 57820"/>
                  <a:gd name="connsiteX3" fmla="*/ 2561 w 36681"/>
                  <a:gd name="connsiteY3" fmla="*/ 57712 h 57820"/>
                  <a:gd name="connsiteX4" fmla="*/ 33961 w 36681"/>
                  <a:gd name="connsiteY4" fmla="*/ 57712 h 57820"/>
                  <a:gd name="connsiteX5" fmla="*/ 36602 w 36681"/>
                  <a:gd name="connsiteY5" fmla="*/ 55010 h 57820"/>
                  <a:gd name="connsiteX6" fmla="*/ 36602 w 36681"/>
                  <a:gd name="connsiteY6" fmla="*/ 2594 h 57820"/>
                  <a:gd name="connsiteX7" fmla="*/ 33961 w 36681"/>
                  <a:gd name="connsiteY7" fmla="*/ -109 h 57820"/>
                  <a:gd name="connsiteX8" fmla="*/ 2561 w 36681"/>
                  <a:gd name="connsiteY8" fmla="*/ -109 h 5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681" h="57820">
                    <a:moveTo>
                      <a:pt x="2561" y="-105"/>
                    </a:moveTo>
                    <a:cubicBezTo>
                      <a:pt x="1064" y="-105"/>
                      <a:pt x="-79" y="1099"/>
                      <a:pt x="-79" y="2597"/>
                    </a:cubicBezTo>
                    <a:lnTo>
                      <a:pt x="-79" y="55010"/>
                    </a:lnTo>
                    <a:cubicBezTo>
                      <a:pt x="-79" y="56508"/>
                      <a:pt x="1067" y="57712"/>
                      <a:pt x="2561" y="57712"/>
                    </a:cubicBezTo>
                    <a:lnTo>
                      <a:pt x="33961" y="57712"/>
                    </a:lnTo>
                    <a:cubicBezTo>
                      <a:pt x="35458" y="57712"/>
                      <a:pt x="36602" y="56508"/>
                      <a:pt x="36602" y="55010"/>
                    </a:cubicBezTo>
                    <a:lnTo>
                      <a:pt x="36602" y="2594"/>
                    </a:lnTo>
                    <a:cubicBezTo>
                      <a:pt x="36602" y="1097"/>
                      <a:pt x="35455" y="-109"/>
                      <a:pt x="33961" y="-109"/>
                    </a:cubicBezTo>
                    <a:lnTo>
                      <a:pt x="2561" y="-109"/>
                    </a:lnTo>
                    <a:close/>
                  </a:path>
                </a:pathLst>
              </a:custGeom>
              <a:gradFill>
                <a:gsLst>
                  <a:gs pos="0">
                    <a:srgbClr val="C83737"/>
                  </a:gs>
                  <a:gs pos="18303">
                    <a:srgbClr val="D35F5F"/>
                  </a:gs>
                  <a:gs pos="35655">
                    <a:srgbClr val="DE8787"/>
                  </a:gs>
                  <a:gs pos="64720">
                    <a:srgbClr val="E9AFAF"/>
                  </a:gs>
                  <a:gs pos="100000">
                    <a:srgbClr val="F4D7D7"/>
                  </a:gs>
                </a:gsLst>
                <a:lin ang="21542710" scaled="1"/>
              </a:gra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B2C3C434-622E-D6B3-D221-55557E9F62D8}"/>
                  </a:ext>
                </a:extLst>
              </p:cNvPr>
              <p:cNvSpPr/>
              <p:nvPr/>
            </p:nvSpPr>
            <p:spPr>
              <a:xfrm rot="-679803">
                <a:off x="4332991" y="4177660"/>
                <a:ext cx="6904" cy="371206"/>
              </a:xfrm>
              <a:custGeom>
                <a:avLst/>
                <a:gdLst>
                  <a:gd name="connsiteX0" fmla="*/ 6830 w 6904"/>
                  <a:gd name="connsiteY0" fmla="*/ -96 h 371206"/>
                  <a:gd name="connsiteX1" fmla="*/ -75 w 6904"/>
                  <a:gd name="connsiteY1" fmla="*/ -96 h 371206"/>
                  <a:gd name="connsiteX2" fmla="*/ -75 w 6904"/>
                  <a:gd name="connsiteY2" fmla="*/ 371111 h 371206"/>
                  <a:gd name="connsiteX3" fmla="*/ 6830 w 6904"/>
                  <a:gd name="connsiteY3" fmla="*/ 364447 h 371206"/>
                  <a:gd name="connsiteX4" fmla="*/ 6830 w 6904"/>
                  <a:gd name="connsiteY4" fmla="*/ -90 h 37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371206">
                    <a:moveTo>
                      <a:pt x="6830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231" y="368535"/>
                      <a:pt x="6830" y="368123"/>
                      <a:pt x="6830" y="364447"/>
                    </a:cubicBezTo>
                    <a:lnTo>
                      <a:pt x="6830" y="-90"/>
                    </a:lnTo>
                    <a:close/>
                  </a:path>
                </a:pathLst>
              </a:custGeom>
              <a:solidFill>
                <a:srgbClr val="FFDD55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5B39A6BF-860F-B100-6B56-A59043AEE56A}"/>
                  </a:ext>
                </a:extLst>
              </p:cNvPr>
              <p:cNvSpPr/>
              <p:nvPr/>
            </p:nvSpPr>
            <p:spPr>
              <a:xfrm rot="-679803">
                <a:off x="4293810" y="4153882"/>
                <a:ext cx="6904" cy="27677"/>
              </a:xfrm>
              <a:custGeom>
                <a:avLst/>
                <a:gdLst>
                  <a:gd name="connsiteX0" fmla="*/ 6826 w 6904"/>
                  <a:gd name="connsiteY0" fmla="*/ -107 h 27677"/>
                  <a:gd name="connsiteX1" fmla="*/ -78 w 6904"/>
                  <a:gd name="connsiteY1" fmla="*/ -107 h 27677"/>
                  <a:gd name="connsiteX2" fmla="*/ -78 w 6904"/>
                  <a:gd name="connsiteY2" fmla="*/ 27571 h 27677"/>
                  <a:gd name="connsiteX3" fmla="*/ 6826 w 6904"/>
                  <a:gd name="connsiteY3" fmla="*/ 27571 h 27677"/>
                  <a:gd name="connsiteX4" fmla="*/ 6826 w 6904"/>
                  <a:gd name="connsiteY4" fmla="*/ -107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27677">
                    <a:moveTo>
                      <a:pt x="6826" y="-107"/>
                    </a:moveTo>
                    <a:lnTo>
                      <a:pt x="-78" y="-107"/>
                    </a:lnTo>
                    <a:lnTo>
                      <a:pt x="-78" y="27571"/>
                    </a:lnTo>
                    <a:lnTo>
                      <a:pt x="6826" y="27571"/>
                    </a:lnTo>
                    <a:lnTo>
                      <a:pt x="6826" y="-107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978D2ECC-C281-803E-AD90-1CFEFED99022}"/>
                  </a:ext>
                </a:extLst>
              </p:cNvPr>
              <p:cNvSpPr/>
              <p:nvPr/>
            </p:nvSpPr>
            <p:spPr>
              <a:xfrm rot="-679803">
                <a:off x="4308818" y="4182491"/>
                <a:ext cx="6964" cy="371207"/>
              </a:xfrm>
              <a:custGeom>
                <a:avLst/>
                <a:gdLst>
                  <a:gd name="connsiteX0" fmla="*/ 6888 w 6964"/>
                  <a:gd name="connsiteY0" fmla="*/ -89 h 371207"/>
                  <a:gd name="connsiteX1" fmla="*/ -76 w 6964"/>
                  <a:gd name="connsiteY1" fmla="*/ -89 h 371207"/>
                  <a:gd name="connsiteX2" fmla="*/ -76 w 6964"/>
                  <a:gd name="connsiteY2" fmla="*/ 364448 h 371207"/>
                  <a:gd name="connsiteX3" fmla="*/ 6888 w 6964"/>
                  <a:gd name="connsiteY3" fmla="*/ 371112 h 371207"/>
                  <a:gd name="connsiteX4" fmla="*/ 6888 w 6964"/>
                  <a:gd name="connsiteY4" fmla="*/ -96 h 37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371207">
                    <a:moveTo>
                      <a:pt x="6888" y="-89"/>
                    </a:moveTo>
                    <a:lnTo>
                      <a:pt x="-76" y="-89"/>
                    </a:lnTo>
                    <a:lnTo>
                      <a:pt x="-76" y="364448"/>
                    </a:lnTo>
                    <a:cubicBezTo>
                      <a:pt x="-76" y="368141"/>
                      <a:pt x="4565" y="368531"/>
                      <a:pt x="6888" y="371112"/>
                    </a:cubicBezTo>
                    <a:lnTo>
                      <a:pt x="6888" y="-96"/>
                    </a:lnTo>
                    <a:close/>
                  </a:path>
                </a:pathLst>
              </a:custGeom>
              <a:solidFill>
                <a:srgbClr val="D4AA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EDA54CF7-2D87-0F31-6A49-8547CE908B0B}"/>
                  </a:ext>
                </a:extLst>
              </p:cNvPr>
              <p:cNvSpPr/>
              <p:nvPr/>
            </p:nvSpPr>
            <p:spPr>
              <a:xfrm rot="-679803">
                <a:off x="4269639" y="4158719"/>
                <a:ext cx="6964" cy="27677"/>
              </a:xfrm>
              <a:custGeom>
                <a:avLst/>
                <a:gdLst>
                  <a:gd name="connsiteX0" fmla="*/ 6885 w 6964"/>
                  <a:gd name="connsiteY0" fmla="*/ -106 h 27677"/>
                  <a:gd name="connsiteX1" fmla="*/ -79 w 6964"/>
                  <a:gd name="connsiteY1" fmla="*/ -106 h 27677"/>
                  <a:gd name="connsiteX2" fmla="*/ -79 w 6964"/>
                  <a:gd name="connsiteY2" fmla="*/ 27571 h 27677"/>
                  <a:gd name="connsiteX3" fmla="*/ 6885 w 6964"/>
                  <a:gd name="connsiteY3" fmla="*/ 27571 h 27677"/>
                  <a:gd name="connsiteX4" fmla="*/ 6885 w 6964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27677">
                    <a:moveTo>
                      <a:pt x="6885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6885" y="27571"/>
                    </a:lnTo>
                    <a:lnTo>
                      <a:pt x="6885" y="-106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A0CF841D-CFE6-BB20-CD94-B383ED94E9F1}"/>
                  </a:ext>
                </a:extLst>
              </p:cNvPr>
              <p:cNvSpPr/>
              <p:nvPr/>
            </p:nvSpPr>
            <p:spPr>
              <a:xfrm rot="-679803">
                <a:off x="4316574" y="4179960"/>
                <a:ext cx="17590" cy="379312"/>
              </a:xfrm>
              <a:custGeom>
                <a:avLst/>
                <a:gdLst>
                  <a:gd name="connsiteX0" fmla="*/ 17515 w 17590"/>
                  <a:gd name="connsiteY0" fmla="*/ -96 h 379312"/>
                  <a:gd name="connsiteX1" fmla="*/ -75 w 17590"/>
                  <a:gd name="connsiteY1" fmla="*/ -96 h 379312"/>
                  <a:gd name="connsiteX2" fmla="*/ -75 w 17590"/>
                  <a:gd name="connsiteY2" fmla="*/ 371111 h 379312"/>
                  <a:gd name="connsiteX3" fmla="*/ 8330 w 17590"/>
                  <a:gd name="connsiteY3" fmla="*/ 379217 h 379312"/>
                  <a:gd name="connsiteX4" fmla="*/ 9049 w 17590"/>
                  <a:gd name="connsiteY4" fmla="*/ 379217 h 379312"/>
                  <a:gd name="connsiteX5" fmla="*/ 17514 w 17590"/>
                  <a:gd name="connsiteY5" fmla="*/ 371111 h 379312"/>
                  <a:gd name="connsiteX6" fmla="*/ 17514 w 17590"/>
                  <a:gd name="connsiteY6" fmla="*/ -96 h 37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0" h="379312">
                    <a:moveTo>
                      <a:pt x="17515" y="-96"/>
                    </a:moveTo>
                    <a:lnTo>
                      <a:pt x="-75" y="-96"/>
                    </a:lnTo>
                    <a:lnTo>
                      <a:pt x="-75" y="371111"/>
                    </a:lnTo>
                    <a:cubicBezTo>
                      <a:pt x="2740" y="374238"/>
                      <a:pt x="3665" y="379217"/>
                      <a:pt x="8330" y="379217"/>
                    </a:cubicBezTo>
                    <a:lnTo>
                      <a:pt x="9049" y="379217"/>
                    </a:lnTo>
                    <a:cubicBezTo>
                      <a:pt x="13731" y="379217"/>
                      <a:pt x="14700" y="374258"/>
                      <a:pt x="17514" y="371111"/>
                    </a:cubicBezTo>
                    <a:lnTo>
                      <a:pt x="17514" y="-96"/>
                    </a:lnTo>
                    <a:close/>
                  </a:path>
                </a:pathLst>
              </a:custGeom>
              <a:solidFill>
                <a:srgbClr val="FFCC00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EA2E2340-C1EA-7936-6BA7-03CE2F8E24ED}"/>
                  </a:ext>
                </a:extLst>
              </p:cNvPr>
              <p:cNvSpPr/>
              <p:nvPr/>
            </p:nvSpPr>
            <p:spPr>
              <a:xfrm rot="-679803">
                <a:off x="4276598" y="4156260"/>
                <a:ext cx="17590" cy="27677"/>
              </a:xfrm>
              <a:custGeom>
                <a:avLst/>
                <a:gdLst>
                  <a:gd name="connsiteX0" fmla="*/ 17511 w 17590"/>
                  <a:gd name="connsiteY0" fmla="*/ -106 h 27677"/>
                  <a:gd name="connsiteX1" fmla="*/ -79 w 17590"/>
                  <a:gd name="connsiteY1" fmla="*/ -106 h 27677"/>
                  <a:gd name="connsiteX2" fmla="*/ -79 w 17590"/>
                  <a:gd name="connsiteY2" fmla="*/ 27571 h 27677"/>
                  <a:gd name="connsiteX3" fmla="*/ 17511 w 17590"/>
                  <a:gd name="connsiteY3" fmla="*/ 27571 h 27677"/>
                  <a:gd name="connsiteX4" fmla="*/ 17511 w 17590"/>
                  <a:gd name="connsiteY4" fmla="*/ -106 h 2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27677">
                    <a:moveTo>
                      <a:pt x="17511" y="-106"/>
                    </a:moveTo>
                    <a:lnTo>
                      <a:pt x="-79" y="-106"/>
                    </a:lnTo>
                    <a:lnTo>
                      <a:pt x="-79" y="27571"/>
                    </a:lnTo>
                    <a:lnTo>
                      <a:pt x="17511" y="27571"/>
                    </a:lnTo>
                    <a:lnTo>
                      <a:pt x="17511" y="-106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76D94C7E-72A0-621C-4210-E8F8076AE7B4}"/>
                  </a:ext>
                </a:extLst>
              </p:cNvPr>
              <p:cNvSpPr/>
              <p:nvPr/>
            </p:nvSpPr>
            <p:spPr>
              <a:xfrm rot="-679803">
                <a:off x="4308102" y="4236382"/>
                <a:ext cx="6904" cy="5332"/>
              </a:xfrm>
              <a:custGeom>
                <a:avLst/>
                <a:gdLst>
                  <a:gd name="connsiteX0" fmla="*/ 6828 w 6904"/>
                  <a:gd name="connsiteY0" fmla="*/ -103 h 5332"/>
                  <a:gd name="connsiteX1" fmla="*/ -77 w 6904"/>
                  <a:gd name="connsiteY1" fmla="*/ -103 h 5332"/>
                  <a:gd name="connsiteX2" fmla="*/ -77 w 6904"/>
                  <a:gd name="connsiteY2" fmla="*/ 5229 h 5332"/>
                  <a:gd name="connsiteX3" fmla="*/ 6828 w 6904"/>
                  <a:gd name="connsiteY3" fmla="*/ 5229 h 5332"/>
                  <a:gd name="connsiteX4" fmla="*/ 6828 w 6904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4" h="5332">
                    <a:moveTo>
                      <a:pt x="6828" y="-103"/>
                    </a:moveTo>
                    <a:lnTo>
                      <a:pt x="-77" y="-103"/>
                    </a:lnTo>
                    <a:lnTo>
                      <a:pt x="-77" y="5229"/>
                    </a:lnTo>
                    <a:lnTo>
                      <a:pt x="6828" y="5229"/>
                    </a:lnTo>
                    <a:lnTo>
                      <a:pt x="6828" y="-103"/>
                    </a:lnTo>
                    <a:close/>
                  </a:path>
                </a:pathLst>
              </a:custGeom>
              <a:solidFill>
                <a:srgbClr val="E3DEDB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77529F69-D787-8C67-60E7-D2DCEF207ABF}"/>
                  </a:ext>
                </a:extLst>
              </p:cNvPr>
              <p:cNvSpPr/>
              <p:nvPr/>
            </p:nvSpPr>
            <p:spPr>
              <a:xfrm rot="-679803">
                <a:off x="4283931" y="4241219"/>
                <a:ext cx="6964" cy="5332"/>
              </a:xfrm>
              <a:custGeom>
                <a:avLst/>
                <a:gdLst>
                  <a:gd name="connsiteX0" fmla="*/ 6886 w 6964"/>
                  <a:gd name="connsiteY0" fmla="*/ -102 h 5332"/>
                  <a:gd name="connsiteX1" fmla="*/ -78 w 6964"/>
                  <a:gd name="connsiteY1" fmla="*/ -102 h 5332"/>
                  <a:gd name="connsiteX2" fmla="*/ -78 w 6964"/>
                  <a:gd name="connsiteY2" fmla="*/ 5230 h 5332"/>
                  <a:gd name="connsiteX3" fmla="*/ 6886 w 6964"/>
                  <a:gd name="connsiteY3" fmla="*/ 5230 h 5332"/>
                  <a:gd name="connsiteX4" fmla="*/ 6886 w 6964"/>
                  <a:gd name="connsiteY4" fmla="*/ -102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4" h="5332">
                    <a:moveTo>
                      <a:pt x="6886" y="-102"/>
                    </a:moveTo>
                    <a:lnTo>
                      <a:pt x="-78" y="-102"/>
                    </a:lnTo>
                    <a:lnTo>
                      <a:pt x="-78" y="5230"/>
                    </a:lnTo>
                    <a:lnTo>
                      <a:pt x="6886" y="5230"/>
                    </a:lnTo>
                    <a:lnTo>
                      <a:pt x="6886" y="-102"/>
                    </a:lnTo>
                    <a:close/>
                  </a:path>
                </a:pathLst>
              </a:custGeom>
              <a:solidFill>
                <a:srgbClr val="AC9D93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0BE7AA40-EBB0-9741-2090-325ADE7694EA}"/>
                  </a:ext>
                </a:extLst>
              </p:cNvPr>
              <p:cNvSpPr/>
              <p:nvPr/>
            </p:nvSpPr>
            <p:spPr>
              <a:xfrm rot="-679803">
                <a:off x="4290889" y="4238760"/>
                <a:ext cx="17590" cy="5332"/>
              </a:xfrm>
              <a:custGeom>
                <a:avLst/>
                <a:gdLst>
                  <a:gd name="connsiteX0" fmla="*/ 17513 w 17590"/>
                  <a:gd name="connsiteY0" fmla="*/ -103 h 5332"/>
                  <a:gd name="connsiteX1" fmla="*/ -77 w 17590"/>
                  <a:gd name="connsiteY1" fmla="*/ -103 h 5332"/>
                  <a:gd name="connsiteX2" fmla="*/ -77 w 17590"/>
                  <a:gd name="connsiteY2" fmla="*/ 5230 h 5332"/>
                  <a:gd name="connsiteX3" fmla="*/ 17513 w 17590"/>
                  <a:gd name="connsiteY3" fmla="*/ 5230 h 5332"/>
                  <a:gd name="connsiteX4" fmla="*/ 17513 w 17590"/>
                  <a:gd name="connsiteY4" fmla="*/ -103 h 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90" h="5332">
                    <a:moveTo>
                      <a:pt x="17513" y="-103"/>
                    </a:moveTo>
                    <a:lnTo>
                      <a:pt x="-77" y="-103"/>
                    </a:lnTo>
                    <a:lnTo>
                      <a:pt x="-77" y="5230"/>
                    </a:lnTo>
                    <a:lnTo>
                      <a:pt x="17513" y="5230"/>
                    </a:lnTo>
                    <a:lnTo>
                      <a:pt x="17513" y="-103"/>
                    </a:lnTo>
                    <a:close/>
                  </a:path>
                </a:pathLst>
              </a:custGeom>
              <a:solidFill>
                <a:srgbClr val="C8BE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7" name="图形 18">
              <a:extLst>
                <a:ext uri="{FF2B5EF4-FFF2-40B4-BE49-F238E27FC236}">
                  <a16:creationId xmlns:a16="http://schemas.microsoft.com/office/drawing/2014/main" id="{65CF83FF-0B75-5144-4493-F1A3A35346D6}"/>
                </a:ext>
              </a:extLst>
            </p:cNvPr>
            <p:cNvGrpSpPr/>
            <p:nvPr/>
          </p:nvGrpSpPr>
          <p:grpSpPr>
            <a:xfrm>
              <a:off x="4443549" y="4296362"/>
              <a:ext cx="197294" cy="486194"/>
              <a:chOff x="4443549" y="4296362"/>
              <a:chExt cx="197294" cy="486194"/>
            </a:xfrm>
          </p:grpSpPr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09827E81-9F47-4D44-BAC8-C030D45FAAB6}"/>
                  </a:ext>
                </a:extLst>
              </p:cNvPr>
              <p:cNvSpPr/>
              <p:nvPr/>
            </p:nvSpPr>
            <p:spPr>
              <a:xfrm rot="899999">
                <a:off x="4551499" y="4391553"/>
                <a:ext cx="15729" cy="395709"/>
              </a:xfrm>
              <a:custGeom>
                <a:avLst/>
                <a:gdLst>
                  <a:gd name="connsiteX0" fmla="*/ 15666 w 15729"/>
                  <a:gd name="connsiteY0" fmla="*/ -81 h 395709"/>
                  <a:gd name="connsiteX1" fmla="*/ -64 w 15729"/>
                  <a:gd name="connsiteY1" fmla="*/ -81 h 395709"/>
                  <a:gd name="connsiteX2" fmla="*/ -64 w 15729"/>
                  <a:gd name="connsiteY2" fmla="*/ 395628 h 395709"/>
                  <a:gd name="connsiteX3" fmla="*/ 295 w 15729"/>
                  <a:gd name="connsiteY3" fmla="*/ 395628 h 395709"/>
                  <a:gd name="connsiteX4" fmla="*/ 15665 w 15729"/>
                  <a:gd name="connsiteY4" fmla="*/ 380258 h 395709"/>
                  <a:gd name="connsiteX5" fmla="*/ 15665 w 15729"/>
                  <a:gd name="connsiteY5" fmla="*/ -81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6" y="-81"/>
                    </a:moveTo>
                    <a:lnTo>
                      <a:pt x="-64" y="-81"/>
                    </a:lnTo>
                    <a:lnTo>
                      <a:pt x="-64" y="395628"/>
                    </a:lnTo>
                    <a:lnTo>
                      <a:pt x="295" y="395628"/>
                    </a:lnTo>
                    <a:cubicBezTo>
                      <a:pt x="8810" y="395628"/>
                      <a:pt x="15665" y="388773"/>
                      <a:pt x="15665" y="380258"/>
                    </a:cubicBezTo>
                    <a:lnTo>
                      <a:pt x="15665" y="-81"/>
                    </a:lnTo>
                    <a:close/>
                  </a:path>
                </a:pathLst>
              </a:custGeom>
              <a:solidFill>
                <a:srgbClr val="FF5555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A52D4142-97D8-D207-8EE9-79EB3BE5C617}"/>
                  </a:ext>
                </a:extLst>
              </p:cNvPr>
              <p:cNvSpPr/>
              <p:nvPr/>
            </p:nvSpPr>
            <p:spPr>
              <a:xfrm rot="899999">
                <a:off x="4606751" y="4367473"/>
                <a:ext cx="15729" cy="31458"/>
              </a:xfrm>
              <a:custGeom>
                <a:avLst/>
                <a:gdLst>
                  <a:gd name="connsiteX0" fmla="*/ 15670 w 15729"/>
                  <a:gd name="connsiteY0" fmla="*/ -93 h 31458"/>
                  <a:gd name="connsiteX1" fmla="*/ -59 w 15729"/>
                  <a:gd name="connsiteY1" fmla="*/ -93 h 31458"/>
                  <a:gd name="connsiteX2" fmla="*/ -59 w 15729"/>
                  <a:gd name="connsiteY2" fmla="*/ 31366 h 31458"/>
                  <a:gd name="connsiteX3" fmla="*/ 15670 w 15729"/>
                  <a:gd name="connsiteY3" fmla="*/ 31366 h 31458"/>
                  <a:gd name="connsiteX4" fmla="*/ 15670 w 15729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70" y="-93"/>
                    </a:moveTo>
                    <a:lnTo>
                      <a:pt x="-59" y="-93"/>
                    </a:lnTo>
                    <a:lnTo>
                      <a:pt x="-59" y="31366"/>
                    </a:lnTo>
                    <a:lnTo>
                      <a:pt x="15670" y="31366"/>
                    </a:lnTo>
                    <a:lnTo>
                      <a:pt x="15670" y="-93"/>
                    </a:lnTo>
                    <a:close/>
                  </a:path>
                </a:pathLst>
              </a:custGeom>
              <a:solidFill>
                <a:srgbClr val="E3DBD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9B2A047B-FDF2-B804-EAFB-675648838406}"/>
                  </a:ext>
                </a:extLst>
              </p:cNvPr>
              <p:cNvSpPr/>
              <p:nvPr/>
            </p:nvSpPr>
            <p:spPr>
              <a:xfrm rot="899999">
                <a:off x="4617855" y="4312649"/>
                <a:ext cx="15729" cy="56255"/>
              </a:xfrm>
              <a:custGeom>
                <a:avLst/>
                <a:gdLst>
                  <a:gd name="connsiteX0" fmla="*/ -58 w 15729"/>
                  <a:gd name="connsiteY0" fmla="*/ -95 h 56255"/>
                  <a:gd name="connsiteX1" fmla="*/ -58 w 15729"/>
                  <a:gd name="connsiteY1" fmla="*/ 56161 h 56255"/>
                  <a:gd name="connsiteX2" fmla="*/ 15671 w 15729"/>
                  <a:gd name="connsiteY2" fmla="*/ 56161 h 56255"/>
                  <a:gd name="connsiteX3" fmla="*/ 15671 w 15729"/>
                  <a:gd name="connsiteY3" fmla="*/ 15275 h 56255"/>
                  <a:gd name="connsiteX4" fmla="*/ 302 w 15729"/>
                  <a:gd name="connsiteY4" fmla="*/ -95 h 56255"/>
                  <a:gd name="connsiteX5" fmla="*/ -58 w 15729"/>
                  <a:gd name="connsiteY5" fmla="*/ -95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-58" y="-95"/>
                    </a:moveTo>
                    <a:lnTo>
                      <a:pt x="-58" y="56161"/>
                    </a:lnTo>
                    <a:lnTo>
                      <a:pt x="15671" y="56161"/>
                    </a:lnTo>
                    <a:lnTo>
                      <a:pt x="15671" y="15275"/>
                    </a:lnTo>
                    <a:cubicBezTo>
                      <a:pt x="15671" y="6760"/>
                      <a:pt x="8817" y="-95"/>
                      <a:pt x="302" y="-95"/>
                    </a:cubicBezTo>
                    <a:lnTo>
                      <a:pt x="-58" y="-95"/>
                    </a:lnTo>
                    <a:close/>
                  </a:path>
                </a:pathLst>
              </a:custGeom>
              <a:solidFill>
                <a:srgbClr val="784421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73D380B9-4431-9C0C-077B-33C3B16BBBBE}"/>
                  </a:ext>
                </a:extLst>
              </p:cNvPr>
              <p:cNvSpPr/>
              <p:nvPr/>
            </p:nvSpPr>
            <p:spPr>
              <a:xfrm rot="899999">
                <a:off x="4494490" y="4376278"/>
                <a:ext cx="15729" cy="395709"/>
              </a:xfrm>
              <a:custGeom>
                <a:avLst/>
                <a:gdLst>
                  <a:gd name="connsiteX0" fmla="*/ 15663 w 15729"/>
                  <a:gd name="connsiteY0" fmla="*/ -83 h 395709"/>
                  <a:gd name="connsiteX1" fmla="*/ -67 w 15729"/>
                  <a:gd name="connsiteY1" fmla="*/ -83 h 395709"/>
                  <a:gd name="connsiteX2" fmla="*/ -67 w 15729"/>
                  <a:gd name="connsiteY2" fmla="*/ 380257 h 395709"/>
                  <a:gd name="connsiteX3" fmla="*/ 15302 w 15729"/>
                  <a:gd name="connsiteY3" fmla="*/ 395627 h 395709"/>
                  <a:gd name="connsiteX4" fmla="*/ 15663 w 15729"/>
                  <a:gd name="connsiteY4" fmla="*/ 395627 h 395709"/>
                  <a:gd name="connsiteX5" fmla="*/ 15663 w 15729"/>
                  <a:gd name="connsiteY5" fmla="*/ -83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395709">
                    <a:moveTo>
                      <a:pt x="15663" y="-83"/>
                    </a:moveTo>
                    <a:lnTo>
                      <a:pt x="-67" y="-83"/>
                    </a:lnTo>
                    <a:lnTo>
                      <a:pt x="-67" y="380257"/>
                    </a:lnTo>
                    <a:cubicBezTo>
                      <a:pt x="-67" y="388772"/>
                      <a:pt x="6788" y="395627"/>
                      <a:pt x="15302" y="395627"/>
                    </a:cubicBezTo>
                    <a:lnTo>
                      <a:pt x="15663" y="395627"/>
                    </a:lnTo>
                    <a:lnTo>
                      <a:pt x="15663" y="-83"/>
                    </a:lnTo>
                    <a:close/>
                  </a:path>
                </a:pathLst>
              </a:custGeom>
              <a:solidFill>
                <a:srgbClr val="AA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28C63F87-618F-9D7E-D327-9E25C82AD1A9}"/>
                  </a:ext>
                </a:extLst>
              </p:cNvPr>
              <p:cNvSpPr/>
              <p:nvPr/>
            </p:nvSpPr>
            <p:spPr>
              <a:xfrm rot="899999">
                <a:off x="4549742" y="4352198"/>
                <a:ext cx="15729" cy="31458"/>
              </a:xfrm>
              <a:custGeom>
                <a:avLst/>
                <a:gdLst>
                  <a:gd name="connsiteX0" fmla="*/ 15667 w 15729"/>
                  <a:gd name="connsiteY0" fmla="*/ -94 h 31458"/>
                  <a:gd name="connsiteX1" fmla="*/ -63 w 15729"/>
                  <a:gd name="connsiteY1" fmla="*/ -94 h 31458"/>
                  <a:gd name="connsiteX2" fmla="*/ -63 w 15729"/>
                  <a:gd name="connsiteY2" fmla="*/ 31365 h 31458"/>
                  <a:gd name="connsiteX3" fmla="*/ 15667 w 15729"/>
                  <a:gd name="connsiteY3" fmla="*/ 31365 h 31458"/>
                  <a:gd name="connsiteX4" fmla="*/ 15667 w 15729"/>
                  <a:gd name="connsiteY4" fmla="*/ -94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9" h="31458">
                    <a:moveTo>
                      <a:pt x="15667" y="-94"/>
                    </a:moveTo>
                    <a:lnTo>
                      <a:pt x="-63" y="-94"/>
                    </a:lnTo>
                    <a:lnTo>
                      <a:pt x="-63" y="31365"/>
                    </a:lnTo>
                    <a:lnTo>
                      <a:pt x="15667" y="31365"/>
                    </a:lnTo>
                    <a:lnTo>
                      <a:pt x="15667" y="-94"/>
                    </a:lnTo>
                    <a:close/>
                  </a:path>
                </a:pathLst>
              </a:custGeom>
              <a:solidFill>
                <a:srgbClr val="916F6F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72259029-5474-227D-7355-549375ED5E39}"/>
                  </a:ext>
                </a:extLst>
              </p:cNvPr>
              <p:cNvSpPr/>
              <p:nvPr/>
            </p:nvSpPr>
            <p:spPr>
              <a:xfrm rot="899999">
                <a:off x="4561143" y="4297453"/>
                <a:ext cx="15729" cy="56255"/>
              </a:xfrm>
              <a:custGeom>
                <a:avLst/>
                <a:gdLst>
                  <a:gd name="connsiteX0" fmla="*/ 15308 w 15729"/>
                  <a:gd name="connsiteY0" fmla="*/ -96 h 56255"/>
                  <a:gd name="connsiteX1" fmla="*/ -62 w 15729"/>
                  <a:gd name="connsiteY1" fmla="*/ 15273 h 56255"/>
                  <a:gd name="connsiteX2" fmla="*/ -62 w 15729"/>
                  <a:gd name="connsiteY2" fmla="*/ 56159 h 56255"/>
                  <a:gd name="connsiteX3" fmla="*/ 15668 w 15729"/>
                  <a:gd name="connsiteY3" fmla="*/ 56159 h 56255"/>
                  <a:gd name="connsiteX4" fmla="*/ 15668 w 15729"/>
                  <a:gd name="connsiteY4" fmla="*/ -96 h 56255"/>
                  <a:gd name="connsiteX5" fmla="*/ 15309 w 15729"/>
                  <a:gd name="connsiteY5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29" h="56255">
                    <a:moveTo>
                      <a:pt x="15308" y="-96"/>
                    </a:moveTo>
                    <a:cubicBezTo>
                      <a:pt x="6794" y="-96"/>
                      <a:pt x="-62" y="6758"/>
                      <a:pt x="-62" y="15273"/>
                    </a:cubicBezTo>
                    <a:lnTo>
                      <a:pt x="-62" y="56159"/>
                    </a:lnTo>
                    <a:lnTo>
                      <a:pt x="15668" y="56159"/>
                    </a:lnTo>
                    <a:lnTo>
                      <a:pt x="15668" y="-96"/>
                    </a:lnTo>
                    <a:lnTo>
                      <a:pt x="15309" y="-96"/>
                    </a:lnTo>
                    <a:close/>
                  </a:path>
                </a:pathLst>
              </a:custGeom>
              <a:solidFill>
                <a:srgbClr val="28170B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D0E74E27-B680-E86A-EE24-67511F11CFDD}"/>
                  </a:ext>
                </a:extLst>
              </p:cNvPr>
              <p:cNvSpPr/>
              <p:nvPr/>
            </p:nvSpPr>
            <p:spPr>
              <a:xfrm rot="899999">
                <a:off x="4509031" y="4383858"/>
                <a:ext cx="43225" cy="395709"/>
              </a:xfrm>
              <a:custGeom>
                <a:avLst/>
                <a:gdLst>
                  <a:gd name="connsiteX0" fmla="*/ 43160 w 43225"/>
                  <a:gd name="connsiteY0" fmla="*/ -82 h 395709"/>
                  <a:gd name="connsiteX1" fmla="*/ -66 w 43225"/>
                  <a:gd name="connsiteY1" fmla="*/ -82 h 395709"/>
                  <a:gd name="connsiteX2" fmla="*/ -66 w 43225"/>
                  <a:gd name="connsiteY2" fmla="*/ 395627 h 395709"/>
                  <a:gd name="connsiteX3" fmla="*/ 43160 w 43225"/>
                  <a:gd name="connsiteY3" fmla="*/ 395627 h 395709"/>
                  <a:gd name="connsiteX4" fmla="*/ 43160 w 43225"/>
                  <a:gd name="connsiteY4" fmla="*/ -82 h 39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95709">
                    <a:moveTo>
                      <a:pt x="43160" y="-82"/>
                    </a:moveTo>
                    <a:lnTo>
                      <a:pt x="-66" y="-82"/>
                    </a:lnTo>
                    <a:lnTo>
                      <a:pt x="-66" y="395627"/>
                    </a:lnTo>
                    <a:lnTo>
                      <a:pt x="43160" y="395627"/>
                    </a:lnTo>
                    <a:lnTo>
                      <a:pt x="43160" y="-82"/>
                    </a:lnTo>
                    <a:close/>
                  </a:path>
                </a:pathLst>
              </a:custGeom>
              <a:solidFill>
                <a:srgbClr val="FF0000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1C2F9E95-A77C-A474-F763-052B5B26A3EF}"/>
                  </a:ext>
                </a:extLst>
              </p:cNvPr>
              <p:cNvSpPr/>
              <p:nvPr/>
            </p:nvSpPr>
            <p:spPr>
              <a:xfrm rot="899999">
                <a:off x="4564284" y="4359778"/>
                <a:ext cx="43225" cy="31458"/>
              </a:xfrm>
              <a:custGeom>
                <a:avLst/>
                <a:gdLst>
                  <a:gd name="connsiteX0" fmla="*/ 43164 w 43225"/>
                  <a:gd name="connsiteY0" fmla="*/ -93 h 31458"/>
                  <a:gd name="connsiteX1" fmla="*/ -61 w 43225"/>
                  <a:gd name="connsiteY1" fmla="*/ -93 h 31458"/>
                  <a:gd name="connsiteX2" fmla="*/ -61 w 43225"/>
                  <a:gd name="connsiteY2" fmla="*/ 31366 h 31458"/>
                  <a:gd name="connsiteX3" fmla="*/ 43164 w 43225"/>
                  <a:gd name="connsiteY3" fmla="*/ 31366 h 31458"/>
                  <a:gd name="connsiteX4" fmla="*/ 43164 w 43225"/>
                  <a:gd name="connsiteY4" fmla="*/ -93 h 3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31458">
                    <a:moveTo>
                      <a:pt x="43164" y="-93"/>
                    </a:moveTo>
                    <a:lnTo>
                      <a:pt x="-61" y="-93"/>
                    </a:lnTo>
                    <a:lnTo>
                      <a:pt x="-61" y="31366"/>
                    </a:lnTo>
                    <a:lnTo>
                      <a:pt x="43164" y="31366"/>
                    </a:lnTo>
                    <a:lnTo>
                      <a:pt x="43164" y="-93"/>
                    </a:lnTo>
                    <a:close/>
                  </a:path>
                </a:pathLst>
              </a:custGeom>
              <a:solidFill>
                <a:srgbClr val="C8B7B7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11004541-87ED-5717-694E-D9C07C804345}"/>
                  </a:ext>
                </a:extLst>
              </p:cNvPr>
              <p:cNvSpPr/>
              <p:nvPr/>
            </p:nvSpPr>
            <p:spPr>
              <a:xfrm rot="899999">
                <a:off x="4575818" y="4305069"/>
                <a:ext cx="43225" cy="56255"/>
              </a:xfrm>
              <a:custGeom>
                <a:avLst/>
                <a:gdLst>
                  <a:gd name="connsiteX0" fmla="*/ -60 w 43225"/>
                  <a:gd name="connsiteY0" fmla="*/ -96 h 56255"/>
                  <a:gd name="connsiteX1" fmla="*/ -60 w 43225"/>
                  <a:gd name="connsiteY1" fmla="*/ 56160 h 56255"/>
                  <a:gd name="connsiteX2" fmla="*/ 43165 w 43225"/>
                  <a:gd name="connsiteY2" fmla="*/ 56160 h 56255"/>
                  <a:gd name="connsiteX3" fmla="*/ 43165 w 43225"/>
                  <a:gd name="connsiteY3" fmla="*/ -96 h 56255"/>
                  <a:gd name="connsiteX4" fmla="*/ -60 w 43225"/>
                  <a:gd name="connsiteY4" fmla="*/ -96 h 5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25" h="56255">
                    <a:moveTo>
                      <a:pt x="-60" y="-96"/>
                    </a:moveTo>
                    <a:lnTo>
                      <a:pt x="-60" y="56160"/>
                    </a:lnTo>
                    <a:lnTo>
                      <a:pt x="43165" y="56160"/>
                    </a:lnTo>
                    <a:lnTo>
                      <a:pt x="43165" y="-96"/>
                    </a:lnTo>
                    <a:lnTo>
                      <a:pt x="-60" y="-96"/>
                    </a:lnTo>
                    <a:close/>
                  </a:path>
                </a:pathLst>
              </a:custGeom>
              <a:solidFill>
                <a:srgbClr val="502D16"/>
              </a:solidFill>
              <a:ln w="30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8" name="图形 18">
              <a:extLst>
                <a:ext uri="{FF2B5EF4-FFF2-40B4-BE49-F238E27FC236}">
                  <a16:creationId xmlns:a16="http://schemas.microsoft.com/office/drawing/2014/main" id="{7FEB3B23-AE46-F665-D3C1-E37E3C7AE1AC}"/>
                </a:ext>
              </a:extLst>
            </p:cNvPr>
            <p:cNvGrpSpPr/>
            <p:nvPr/>
          </p:nvGrpSpPr>
          <p:grpSpPr>
            <a:xfrm>
              <a:off x="4299928" y="3756568"/>
              <a:ext cx="162052" cy="743087"/>
              <a:chOff x="4299928" y="3756568"/>
              <a:chExt cx="162052" cy="743087"/>
            </a:xfrm>
          </p:grpSpPr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91297D61-BA00-99AF-C90A-7CC0214F68B4}"/>
                  </a:ext>
                </a:extLst>
              </p:cNvPr>
              <p:cNvSpPr/>
              <p:nvPr/>
            </p:nvSpPr>
            <p:spPr>
              <a:xfrm rot="5146925">
                <a:off x="4012459" y="4073972"/>
                <a:ext cx="736979" cy="108128"/>
              </a:xfrm>
              <a:custGeom>
                <a:avLst/>
                <a:gdLst>
                  <a:gd name="connsiteX0" fmla="*/ 1303 w 736979"/>
                  <a:gd name="connsiteY0" fmla="*/ -119 h 108128"/>
                  <a:gd name="connsiteX1" fmla="*/ -77 w 736979"/>
                  <a:gd name="connsiteY1" fmla="*/ 2582 h 108128"/>
                  <a:gd name="connsiteX2" fmla="*/ -77 w 736979"/>
                  <a:gd name="connsiteY2" fmla="*/ 35243 h 108128"/>
                  <a:gd name="connsiteX3" fmla="*/ 736896 w 736979"/>
                  <a:gd name="connsiteY3" fmla="*/ 35243 h 108128"/>
                  <a:gd name="connsiteX4" fmla="*/ 736896 w 736979"/>
                  <a:gd name="connsiteY4" fmla="*/ 2582 h 108128"/>
                  <a:gd name="connsiteX5" fmla="*/ 735516 w 736979"/>
                  <a:gd name="connsiteY5" fmla="*/ -119 h 108128"/>
                  <a:gd name="connsiteX6" fmla="*/ 1309 w 736979"/>
                  <a:gd name="connsiteY6" fmla="*/ -119 h 108128"/>
                  <a:gd name="connsiteX7" fmla="*/ -77 w 736979"/>
                  <a:gd name="connsiteY7" fmla="*/ 72646 h 108128"/>
                  <a:gd name="connsiteX8" fmla="*/ -77 w 736979"/>
                  <a:gd name="connsiteY8" fmla="*/ 105307 h 108128"/>
                  <a:gd name="connsiteX9" fmla="*/ 1303 w 736979"/>
                  <a:gd name="connsiteY9" fmla="*/ 108010 h 108128"/>
                  <a:gd name="connsiteX10" fmla="*/ 735511 w 736979"/>
                  <a:gd name="connsiteY10" fmla="*/ 108010 h 108128"/>
                  <a:gd name="connsiteX11" fmla="*/ 736891 w 736979"/>
                  <a:gd name="connsiteY11" fmla="*/ 105307 h 108128"/>
                  <a:gd name="connsiteX12" fmla="*/ 736891 w 736979"/>
                  <a:gd name="connsiteY12" fmla="*/ 72646 h 108128"/>
                  <a:gd name="connsiteX13" fmla="*/ -83 w 736979"/>
                  <a:gd name="connsiteY13" fmla="*/ 72646 h 10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6979" h="108128">
                    <a:moveTo>
                      <a:pt x="1303" y="-119"/>
                    </a:moveTo>
                    <a:cubicBezTo>
                      <a:pt x="538" y="-119"/>
                      <a:pt x="-77" y="1085"/>
                      <a:pt x="-77" y="2582"/>
                    </a:cubicBezTo>
                    <a:lnTo>
                      <a:pt x="-77" y="35243"/>
                    </a:lnTo>
                    <a:lnTo>
                      <a:pt x="736896" y="35243"/>
                    </a:lnTo>
                    <a:lnTo>
                      <a:pt x="736896" y="2582"/>
                    </a:lnTo>
                    <a:cubicBezTo>
                      <a:pt x="736896" y="1085"/>
                      <a:pt x="736282" y="-119"/>
                      <a:pt x="735516" y="-119"/>
                    </a:cubicBezTo>
                    <a:lnTo>
                      <a:pt x="1309" y="-119"/>
                    </a:lnTo>
                    <a:close/>
                    <a:moveTo>
                      <a:pt x="-77" y="72646"/>
                    </a:moveTo>
                    <a:lnTo>
                      <a:pt x="-77" y="105307"/>
                    </a:lnTo>
                    <a:cubicBezTo>
                      <a:pt x="-77" y="106804"/>
                      <a:pt x="538" y="108010"/>
                      <a:pt x="1303" y="108010"/>
                    </a:cubicBezTo>
                    <a:lnTo>
                      <a:pt x="735511" y="108010"/>
                    </a:lnTo>
                    <a:cubicBezTo>
                      <a:pt x="736275" y="108010"/>
                      <a:pt x="736891" y="106804"/>
                      <a:pt x="736891" y="105307"/>
                    </a:cubicBezTo>
                    <a:lnTo>
                      <a:pt x="736891" y="72646"/>
                    </a:lnTo>
                    <a:lnTo>
                      <a:pt x="-83" y="72646"/>
                    </a:lnTo>
                    <a:close/>
                  </a:path>
                </a:pathLst>
              </a:custGeom>
              <a:solidFill>
                <a:srgbClr val="E3E2DB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69F10B9B-9FF6-784A-7DBD-0CCCE5CBC2D8}"/>
                  </a:ext>
                </a:extLst>
              </p:cNvPr>
              <p:cNvSpPr/>
              <p:nvPr/>
            </p:nvSpPr>
            <p:spPr>
              <a:xfrm rot="5146925">
                <a:off x="4014011" y="4075448"/>
                <a:ext cx="734094" cy="108129"/>
              </a:xfrm>
              <a:custGeom>
                <a:avLst/>
                <a:gdLst>
                  <a:gd name="connsiteX0" fmla="*/ -83 w 734094"/>
                  <a:gd name="connsiteY0" fmla="*/ -118 h 108129"/>
                  <a:gd name="connsiteX1" fmla="*/ -83 w 734094"/>
                  <a:gd name="connsiteY1" fmla="*/ 17533 h 108129"/>
                  <a:gd name="connsiteX2" fmla="*/ 1900 w 734094"/>
                  <a:gd name="connsiteY2" fmla="*/ 17533 h 108129"/>
                  <a:gd name="connsiteX3" fmla="*/ 1900 w 734094"/>
                  <a:gd name="connsiteY3" fmla="*/ -118 h 108129"/>
                  <a:gd name="connsiteX4" fmla="*/ -83 w 734094"/>
                  <a:gd name="connsiteY4" fmla="*/ -118 h 108129"/>
                  <a:gd name="connsiteX5" fmla="*/ 9463 w 734094"/>
                  <a:gd name="connsiteY5" fmla="*/ -118 h 108129"/>
                  <a:gd name="connsiteX6" fmla="*/ 9463 w 734094"/>
                  <a:gd name="connsiteY6" fmla="*/ 17533 h 108129"/>
                  <a:gd name="connsiteX7" fmla="*/ 11446 w 734094"/>
                  <a:gd name="connsiteY7" fmla="*/ 17533 h 108129"/>
                  <a:gd name="connsiteX8" fmla="*/ 11446 w 734094"/>
                  <a:gd name="connsiteY8" fmla="*/ -118 h 108129"/>
                  <a:gd name="connsiteX9" fmla="*/ 9463 w 734094"/>
                  <a:gd name="connsiteY9" fmla="*/ -118 h 108129"/>
                  <a:gd name="connsiteX10" fmla="*/ 18948 w 734094"/>
                  <a:gd name="connsiteY10" fmla="*/ -118 h 108129"/>
                  <a:gd name="connsiteX11" fmla="*/ 18948 w 734094"/>
                  <a:gd name="connsiteY11" fmla="*/ 17533 h 108129"/>
                  <a:gd name="connsiteX12" fmla="*/ 20929 w 734094"/>
                  <a:gd name="connsiteY12" fmla="*/ 17533 h 108129"/>
                  <a:gd name="connsiteX13" fmla="*/ 20929 w 734094"/>
                  <a:gd name="connsiteY13" fmla="*/ -118 h 108129"/>
                  <a:gd name="connsiteX14" fmla="*/ 18948 w 734094"/>
                  <a:gd name="connsiteY14" fmla="*/ -118 h 108129"/>
                  <a:gd name="connsiteX15" fmla="*/ 28494 w 734094"/>
                  <a:gd name="connsiteY15" fmla="*/ -118 h 108129"/>
                  <a:gd name="connsiteX16" fmla="*/ 28494 w 734094"/>
                  <a:gd name="connsiteY16" fmla="*/ 17533 h 108129"/>
                  <a:gd name="connsiteX17" fmla="*/ 30416 w 734094"/>
                  <a:gd name="connsiteY17" fmla="*/ 17533 h 108129"/>
                  <a:gd name="connsiteX18" fmla="*/ 30416 w 734094"/>
                  <a:gd name="connsiteY18" fmla="*/ -118 h 108129"/>
                  <a:gd name="connsiteX19" fmla="*/ 28494 w 734094"/>
                  <a:gd name="connsiteY19" fmla="*/ -118 h 108129"/>
                  <a:gd name="connsiteX20" fmla="*/ 37980 w 734094"/>
                  <a:gd name="connsiteY20" fmla="*/ -118 h 108129"/>
                  <a:gd name="connsiteX21" fmla="*/ 37980 w 734094"/>
                  <a:gd name="connsiteY21" fmla="*/ 17533 h 108129"/>
                  <a:gd name="connsiteX22" fmla="*/ 39960 w 734094"/>
                  <a:gd name="connsiteY22" fmla="*/ 17533 h 108129"/>
                  <a:gd name="connsiteX23" fmla="*/ 39960 w 734094"/>
                  <a:gd name="connsiteY23" fmla="*/ -118 h 108129"/>
                  <a:gd name="connsiteX24" fmla="*/ 37980 w 734094"/>
                  <a:gd name="connsiteY24" fmla="*/ -118 h 108129"/>
                  <a:gd name="connsiteX25" fmla="*/ 47466 w 734094"/>
                  <a:gd name="connsiteY25" fmla="*/ -118 h 108129"/>
                  <a:gd name="connsiteX26" fmla="*/ 47466 w 734094"/>
                  <a:gd name="connsiteY26" fmla="*/ 17533 h 108129"/>
                  <a:gd name="connsiteX27" fmla="*/ 49449 w 734094"/>
                  <a:gd name="connsiteY27" fmla="*/ 17533 h 108129"/>
                  <a:gd name="connsiteX28" fmla="*/ 49449 w 734094"/>
                  <a:gd name="connsiteY28" fmla="*/ -118 h 108129"/>
                  <a:gd name="connsiteX29" fmla="*/ 47466 w 734094"/>
                  <a:gd name="connsiteY29" fmla="*/ -118 h 108129"/>
                  <a:gd name="connsiteX30" fmla="*/ 57012 w 734094"/>
                  <a:gd name="connsiteY30" fmla="*/ -118 h 108129"/>
                  <a:gd name="connsiteX31" fmla="*/ 57012 w 734094"/>
                  <a:gd name="connsiteY31" fmla="*/ 17533 h 108129"/>
                  <a:gd name="connsiteX32" fmla="*/ 58934 w 734094"/>
                  <a:gd name="connsiteY32" fmla="*/ 17533 h 108129"/>
                  <a:gd name="connsiteX33" fmla="*/ 58934 w 734094"/>
                  <a:gd name="connsiteY33" fmla="*/ -118 h 108129"/>
                  <a:gd name="connsiteX34" fmla="*/ 57012 w 734094"/>
                  <a:gd name="connsiteY34" fmla="*/ -118 h 108129"/>
                  <a:gd name="connsiteX35" fmla="*/ 66498 w 734094"/>
                  <a:gd name="connsiteY35" fmla="*/ -118 h 108129"/>
                  <a:gd name="connsiteX36" fmla="*/ 66498 w 734094"/>
                  <a:gd name="connsiteY36" fmla="*/ 17533 h 108129"/>
                  <a:gd name="connsiteX37" fmla="*/ 68481 w 734094"/>
                  <a:gd name="connsiteY37" fmla="*/ 17533 h 108129"/>
                  <a:gd name="connsiteX38" fmla="*/ 68481 w 734094"/>
                  <a:gd name="connsiteY38" fmla="*/ -118 h 108129"/>
                  <a:gd name="connsiteX39" fmla="*/ 66498 w 734094"/>
                  <a:gd name="connsiteY39" fmla="*/ -118 h 108129"/>
                  <a:gd name="connsiteX40" fmla="*/ 75984 w 734094"/>
                  <a:gd name="connsiteY40" fmla="*/ -118 h 108129"/>
                  <a:gd name="connsiteX41" fmla="*/ 75984 w 734094"/>
                  <a:gd name="connsiteY41" fmla="*/ 17533 h 108129"/>
                  <a:gd name="connsiteX42" fmla="*/ 77967 w 734094"/>
                  <a:gd name="connsiteY42" fmla="*/ 17533 h 108129"/>
                  <a:gd name="connsiteX43" fmla="*/ 77967 w 734094"/>
                  <a:gd name="connsiteY43" fmla="*/ -118 h 108129"/>
                  <a:gd name="connsiteX44" fmla="*/ 75984 w 734094"/>
                  <a:gd name="connsiteY44" fmla="*/ -118 h 108129"/>
                  <a:gd name="connsiteX45" fmla="*/ 85530 w 734094"/>
                  <a:gd name="connsiteY45" fmla="*/ -118 h 108129"/>
                  <a:gd name="connsiteX46" fmla="*/ 85530 w 734094"/>
                  <a:gd name="connsiteY46" fmla="*/ 17533 h 108129"/>
                  <a:gd name="connsiteX47" fmla="*/ 87451 w 734094"/>
                  <a:gd name="connsiteY47" fmla="*/ 17533 h 108129"/>
                  <a:gd name="connsiteX48" fmla="*/ 87451 w 734094"/>
                  <a:gd name="connsiteY48" fmla="*/ -118 h 108129"/>
                  <a:gd name="connsiteX49" fmla="*/ 85530 w 734094"/>
                  <a:gd name="connsiteY49" fmla="*/ -118 h 108129"/>
                  <a:gd name="connsiteX50" fmla="*/ 95016 w 734094"/>
                  <a:gd name="connsiteY50" fmla="*/ -118 h 108129"/>
                  <a:gd name="connsiteX51" fmla="*/ 95016 w 734094"/>
                  <a:gd name="connsiteY51" fmla="*/ 17533 h 108129"/>
                  <a:gd name="connsiteX52" fmla="*/ 96999 w 734094"/>
                  <a:gd name="connsiteY52" fmla="*/ 17533 h 108129"/>
                  <a:gd name="connsiteX53" fmla="*/ 96999 w 734094"/>
                  <a:gd name="connsiteY53" fmla="*/ -118 h 108129"/>
                  <a:gd name="connsiteX54" fmla="*/ 95016 w 734094"/>
                  <a:gd name="connsiteY54" fmla="*/ -118 h 108129"/>
                  <a:gd name="connsiteX55" fmla="*/ 104502 w 734094"/>
                  <a:gd name="connsiteY55" fmla="*/ -118 h 108129"/>
                  <a:gd name="connsiteX56" fmla="*/ 104502 w 734094"/>
                  <a:gd name="connsiteY56" fmla="*/ 17533 h 108129"/>
                  <a:gd name="connsiteX57" fmla="*/ 106485 w 734094"/>
                  <a:gd name="connsiteY57" fmla="*/ 17533 h 108129"/>
                  <a:gd name="connsiteX58" fmla="*/ 106485 w 734094"/>
                  <a:gd name="connsiteY58" fmla="*/ -118 h 108129"/>
                  <a:gd name="connsiteX59" fmla="*/ 104502 w 734094"/>
                  <a:gd name="connsiteY59" fmla="*/ -118 h 108129"/>
                  <a:gd name="connsiteX60" fmla="*/ 114048 w 734094"/>
                  <a:gd name="connsiteY60" fmla="*/ -118 h 108129"/>
                  <a:gd name="connsiteX61" fmla="*/ 114048 w 734094"/>
                  <a:gd name="connsiteY61" fmla="*/ 17533 h 108129"/>
                  <a:gd name="connsiteX62" fmla="*/ 116028 w 734094"/>
                  <a:gd name="connsiteY62" fmla="*/ 17533 h 108129"/>
                  <a:gd name="connsiteX63" fmla="*/ 116028 w 734094"/>
                  <a:gd name="connsiteY63" fmla="*/ -118 h 108129"/>
                  <a:gd name="connsiteX64" fmla="*/ 114048 w 734094"/>
                  <a:gd name="connsiteY64" fmla="*/ -118 h 108129"/>
                  <a:gd name="connsiteX65" fmla="*/ 123534 w 734094"/>
                  <a:gd name="connsiteY65" fmla="*/ -118 h 108129"/>
                  <a:gd name="connsiteX66" fmla="*/ 123534 w 734094"/>
                  <a:gd name="connsiteY66" fmla="*/ 17533 h 108129"/>
                  <a:gd name="connsiteX67" fmla="*/ 125517 w 734094"/>
                  <a:gd name="connsiteY67" fmla="*/ 17533 h 108129"/>
                  <a:gd name="connsiteX68" fmla="*/ 125517 w 734094"/>
                  <a:gd name="connsiteY68" fmla="*/ -118 h 108129"/>
                  <a:gd name="connsiteX69" fmla="*/ 123534 w 734094"/>
                  <a:gd name="connsiteY69" fmla="*/ -118 h 108129"/>
                  <a:gd name="connsiteX70" fmla="*/ 133080 w 734094"/>
                  <a:gd name="connsiteY70" fmla="*/ -118 h 108129"/>
                  <a:gd name="connsiteX71" fmla="*/ 133080 w 734094"/>
                  <a:gd name="connsiteY71" fmla="*/ 17533 h 108129"/>
                  <a:gd name="connsiteX72" fmla="*/ 135001 w 734094"/>
                  <a:gd name="connsiteY72" fmla="*/ 17533 h 108129"/>
                  <a:gd name="connsiteX73" fmla="*/ 135001 w 734094"/>
                  <a:gd name="connsiteY73" fmla="*/ -118 h 108129"/>
                  <a:gd name="connsiteX74" fmla="*/ 133080 w 734094"/>
                  <a:gd name="connsiteY74" fmla="*/ -118 h 108129"/>
                  <a:gd name="connsiteX75" fmla="*/ 142566 w 734094"/>
                  <a:gd name="connsiteY75" fmla="*/ -118 h 108129"/>
                  <a:gd name="connsiteX76" fmla="*/ 142566 w 734094"/>
                  <a:gd name="connsiteY76" fmla="*/ 17533 h 108129"/>
                  <a:gd name="connsiteX77" fmla="*/ 144549 w 734094"/>
                  <a:gd name="connsiteY77" fmla="*/ 17533 h 108129"/>
                  <a:gd name="connsiteX78" fmla="*/ 144549 w 734094"/>
                  <a:gd name="connsiteY78" fmla="*/ -118 h 108129"/>
                  <a:gd name="connsiteX79" fmla="*/ 142566 w 734094"/>
                  <a:gd name="connsiteY79" fmla="*/ -118 h 108129"/>
                  <a:gd name="connsiteX80" fmla="*/ 152052 w 734094"/>
                  <a:gd name="connsiteY80" fmla="*/ -118 h 108129"/>
                  <a:gd name="connsiteX81" fmla="*/ 152052 w 734094"/>
                  <a:gd name="connsiteY81" fmla="*/ 17533 h 108129"/>
                  <a:gd name="connsiteX82" fmla="*/ 154032 w 734094"/>
                  <a:gd name="connsiteY82" fmla="*/ 17533 h 108129"/>
                  <a:gd name="connsiteX83" fmla="*/ 154032 w 734094"/>
                  <a:gd name="connsiteY83" fmla="*/ -118 h 108129"/>
                  <a:gd name="connsiteX84" fmla="*/ 152052 w 734094"/>
                  <a:gd name="connsiteY84" fmla="*/ -118 h 108129"/>
                  <a:gd name="connsiteX85" fmla="*/ 161598 w 734094"/>
                  <a:gd name="connsiteY85" fmla="*/ -118 h 108129"/>
                  <a:gd name="connsiteX86" fmla="*/ 161598 w 734094"/>
                  <a:gd name="connsiteY86" fmla="*/ 17533 h 108129"/>
                  <a:gd name="connsiteX87" fmla="*/ 163519 w 734094"/>
                  <a:gd name="connsiteY87" fmla="*/ 17533 h 108129"/>
                  <a:gd name="connsiteX88" fmla="*/ 163519 w 734094"/>
                  <a:gd name="connsiteY88" fmla="*/ -118 h 108129"/>
                  <a:gd name="connsiteX89" fmla="*/ 161598 w 734094"/>
                  <a:gd name="connsiteY89" fmla="*/ -118 h 108129"/>
                  <a:gd name="connsiteX90" fmla="*/ 171084 w 734094"/>
                  <a:gd name="connsiteY90" fmla="*/ -118 h 108129"/>
                  <a:gd name="connsiteX91" fmla="*/ 171084 w 734094"/>
                  <a:gd name="connsiteY91" fmla="*/ 17533 h 108129"/>
                  <a:gd name="connsiteX92" fmla="*/ 173067 w 734094"/>
                  <a:gd name="connsiteY92" fmla="*/ 17533 h 108129"/>
                  <a:gd name="connsiteX93" fmla="*/ 173067 w 734094"/>
                  <a:gd name="connsiteY93" fmla="*/ -118 h 108129"/>
                  <a:gd name="connsiteX94" fmla="*/ 171084 w 734094"/>
                  <a:gd name="connsiteY94" fmla="*/ -118 h 108129"/>
                  <a:gd name="connsiteX95" fmla="*/ 180570 w 734094"/>
                  <a:gd name="connsiteY95" fmla="*/ -118 h 108129"/>
                  <a:gd name="connsiteX96" fmla="*/ 180570 w 734094"/>
                  <a:gd name="connsiteY96" fmla="*/ 17533 h 108129"/>
                  <a:gd name="connsiteX97" fmla="*/ 182549 w 734094"/>
                  <a:gd name="connsiteY97" fmla="*/ 17533 h 108129"/>
                  <a:gd name="connsiteX98" fmla="*/ 182549 w 734094"/>
                  <a:gd name="connsiteY98" fmla="*/ -118 h 108129"/>
                  <a:gd name="connsiteX99" fmla="*/ 180570 w 734094"/>
                  <a:gd name="connsiteY99" fmla="*/ -118 h 108129"/>
                  <a:gd name="connsiteX100" fmla="*/ 190116 w 734094"/>
                  <a:gd name="connsiteY100" fmla="*/ -118 h 108129"/>
                  <a:gd name="connsiteX101" fmla="*/ 190116 w 734094"/>
                  <a:gd name="connsiteY101" fmla="*/ 17533 h 108129"/>
                  <a:gd name="connsiteX102" fmla="*/ 192037 w 734094"/>
                  <a:gd name="connsiteY102" fmla="*/ 17533 h 108129"/>
                  <a:gd name="connsiteX103" fmla="*/ 192037 w 734094"/>
                  <a:gd name="connsiteY103" fmla="*/ -118 h 108129"/>
                  <a:gd name="connsiteX104" fmla="*/ 190116 w 734094"/>
                  <a:gd name="connsiteY104" fmla="*/ -118 h 108129"/>
                  <a:gd name="connsiteX105" fmla="*/ 199602 w 734094"/>
                  <a:gd name="connsiteY105" fmla="*/ -118 h 108129"/>
                  <a:gd name="connsiteX106" fmla="*/ 199602 w 734094"/>
                  <a:gd name="connsiteY106" fmla="*/ 17533 h 108129"/>
                  <a:gd name="connsiteX107" fmla="*/ 201585 w 734094"/>
                  <a:gd name="connsiteY107" fmla="*/ 17533 h 108129"/>
                  <a:gd name="connsiteX108" fmla="*/ 201585 w 734094"/>
                  <a:gd name="connsiteY108" fmla="*/ -118 h 108129"/>
                  <a:gd name="connsiteX109" fmla="*/ 199602 w 734094"/>
                  <a:gd name="connsiteY109" fmla="*/ -118 h 108129"/>
                  <a:gd name="connsiteX110" fmla="*/ 209088 w 734094"/>
                  <a:gd name="connsiteY110" fmla="*/ -118 h 108129"/>
                  <a:gd name="connsiteX111" fmla="*/ 209088 w 734094"/>
                  <a:gd name="connsiteY111" fmla="*/ 17533 h 108129"/>
                  <a:gd name="connsiteX112" fmla="*/ 211071 w 734094"/>
                  <a:gd name="connsiteY112" fmla="*/ 17533 h 108129"/>
                  <a:gd name="connsiteX113" fmla="*/ 211071 w 734094"/>
                  <a:gd name="connsiteY113" fmla="*/ -118 h 108129"/>
                  <a:gd name="connsiteX114" fmla="*/ 209088 w 734094"/>
                  <a:gd name="connsiteY114" fmla="*/ -118 h 108129"/>
                  <a:gd name="connsiteX115" fmla="*/ 218634 w 734094"/>
                  <a:gd name="connsiteY115" fmla="*/ -118 h 108129"/>
                  <a:gd name="connsiteX116" fmla="*/ 218634 w 734094"/>
                  <a:gd name="connsiteY116" fmla="*/ 17533 h 108129"/>
                  <a:gd name="connsiteX117" fmla="*/ 220617 w 734094"/>
                  <a:gd name="connsiteY117" fmla="*/ 17533 h 108129"/>
                  <a:gd name="connsiteX118" fmla="*/ 220617 w 734094"/>
                  <a:gd name="connsiteY118" fmla="*/ -118 h 108129"/>
                  <a:gd name="connsiteX119" fmla="*/ 218634 w 734094"/>
                  <a:gd name="connsiteY119" fmla="*/ -118 h 108129"/>
                  <a:gd name="connsiteX120" fmla="*/ 228120 w 734094"/>
                  <a:gd name="connsiteY120" fmla="*/ -118 h 108129"/>
                  <a:gd name="connsiteX121" fmla="*/ 228120 w 734094"/>
                  <a:gd name="connsiteY121" fmla="*/ 17533 h 108129"/>
                  <a:gd name="connsiteX122" fmla="*/ 230103 w 734094"/>
                  <a:gd name="connsiteY122" fmla="*/ 17533 h 108129"/>
                  <a:gd name="connsiteX123" fmla="*/ 230103 w 734094"/>
                  <a:gd name="connsiteY123" fmla="*/ -118 h 108129"/>
                  <a:gd name="connsiteX124" fmla="*/ 228120 w 734094"/>
                  <a:gd name="connsiteY124" fmla="*/ -118 h 108129"/>
                  <a:gd name="connsiteX125" fmla="*/ 237666 w 734094"/>
                  <a:gd name="connsiteY125" fmla="*/ -118 h 108129"/>
                  <a:gd name="connsiteX126" fmla="*/ 237666 w 734094"/>
                  <a:gd name="connsiteY126" fmla="*/ 17533 h 108129"/>
                  <a:gd name="connsiteX127" fmla="*/ 239587 w 734094"/>
                  <a:gd name="connsiteY127" fmla="*/ 17533 h 108129"/>
                  <a:gd name="connsiteX128" fmla="*/ 239587 w 734094"/>
                  <a:gd name="connsiteY128" fmla="*/ -118 h 108129"/>
                  <a:gd name="connsiteX129" fmla="*/ 237666 w 734094"/>
                  <a:gd name="connsiteY129" fmla="*/ -118 h 108129"/>
                  <a:gd name="connsiteX130" fmla="*/ 247151 w 734094"/>
                  <a:gd name="connsiteY130" fmla="*/ -118 h 108129"/>
                  <a:gd name="connsiteX131" fmla="*/ 247151 w 734094"/>
                  <a:gd name="connsiteY131" fmla="*/ 17533 h 108129"/>
                  <a:gd name="connsiteX132" fmla="*/ 249132 w 734094"/>
                  <a:gd name="connsiteY132" fmla="*/ 17533 h 108129"/>
                  <a:gd name="connsiteX133" fmla="*/ 249132 w 734094"/>
                  <a:gd name="connsiteY133" fmla="*/ -118 h 108129"/>
                  <a:gd name="connsiteX134" fmla="*/ 247151 w 734094"/>
                  <a:gd name="connsiteY134" fmla="*/ -118 h 108129"/>
                  <a:gd name="connsiteX135" fmla="*/ 256637 w 734094"/>
                  <a:gd name="connsiteY135" fmla="*/ -118 h 108129"/>
                  <a:gd name="connsiteX136" fmla="*/ 256637 w 734094"/>
                  <a:gd name="connsiteY136" fmla="*/ 17533 h 108129"/>
                  <a:gd name="connsiteX137" fmla="*/ 258621 w 734094"/>
                  <a:gd name="connsiteY137" fmla="*/ 17533 h 108129"/>
                  <a:gd name="connsiteX138" fmla="*/ 258621 w 734094"/>
                  <a:gd name="connsiteY138" fmla="*/ -118 h 108129"/>
                  <a:gd name="connsiteX139" fmla="*/ 256637 w 734094"/>
                  <a:gd name="connsiteY139" fmla="*/ -118 h 108129"/>
                  <a:gd name="connsiteX140" fmla="*/ 266183 w 734094"/>
                  <a:gd name="connsiteY140" fmla="*/ -118 h 108129"/>
                  <a:gd name="connsiteX141" fmla="*/ 266183 w 734094"/>
                  <a:gd name="connsiteY141" fmla="*/ 17533 h 108129"/>
                  <a:gd name="connsiteX142" fmla="*/ 268105 w 734094"/>
                  <a:gd name="connsiteY142" fmla="*/ 17533 h 108129"/>
                  <a:gd name="connsiteX143" fmla="*/ 268105 w 734094"/>
                  <a:gd name="connsiteY143" fmla="*/ -118 h 108129"/>
                  <a:gd name="connsiteX144" fmla="*/ 266183 w 734094"/>
                  <a:gd name="connsiteY144" fmla="*/ -118 h 108129"/>
                  <a:gd name="connsiteX145" fmla="*/ 275669 w 734094"/>
                  <a:gd name="connsiteY145" fmla="*/ -118 h 108129"/>
                  <a:gd name="connsiteX146" fmla="*/ 275669 w 734094"/>
                  <a:gd name="connsiteY146" fmla="*/ 17533 h 108129"/>
                  <a:gd name="connsiteX147" fmla="*/ 277649 w 734094"/>
                  <a:gd name="connsiteY147" fmla="*/ 17533 h 108129"/>
                  <a:gd name="connsiteX148" fmla="*/ 277649 w 734094"/>
                  <a:gd name="connsiteY148" fmla="*/ -118 h 108129"/>
                  <a:gd name="connsiteX149" fmla="*/ 275669 w 734094"/>
                  <a:gd name="connsiteY149" fmla="*/ -118 h 108129"/>
                  <a:gd name="connsiteX150" fmla="*/ 285155 w 734094"/>
                  <a:gd name="connsiteY150" fmla="*/ -118 h 108129"/>
                  <a:gd name="connsiteX151" fmla="*/ 285155 w 734094"/>
                  <a:gd name="connsiteY151" fmla="*/ 17533 h 108129"/>
                  <a:gd name="connsiteX152" fmla="*/ 287138 w 734094"/>
                  <a:gd name="connsiteY152" fmla="*/ 17533 h 108129"/>
                  <a:gd name="connsiteX153" fmla="*/ 287138 w 734094"/>
                  <a:gd name="connsiteY153" fmla="*/ -118 h 108129"/>
                  <a:gd name="connsiteX154" fmla="*/ 285155 w 734094"/>
                  <a:gd name="connsiteY154" fmla="*/ -118 h 108129"/>
                  <a:gd name="connsiteX155" fmla="*/ 294701 w 734094"/>
                  <a:gd name="connsiteY155" fmla="*/ -118 h 108129"/>
                  <a:gd name="connsiteX156" fmla="*/ 294701 w 734094"/>
                  <a:gd name="connsiteY156" fmla="*/ 17533 h 108129"/>
                  <a:gd name="connsiteX157" fmla="*/ 296623 w 734094"/>
                  <a:gd name="connsiteY157" fmla="*/ 17533 h 108129"/>
                  <a:gd name="connsiteX158" fmla="*/ 296623 w 734094"/>
                  <a:gd name="connsiteY158" fmla="*/ -118 h 108129"/>
                  <a:gd name="connsiteX159" fmla="*/ 294701 w 734094"/>
                  <a:gd name="connsiteY159" fmla="*/ -118 h 108129"/>
                  <a:gd name="connsiteX160" fmla="*/ 304187 w 734094"/>
                  <a:gd name="connsiteY160" fmla="*/ -118 h 108129"/>
                  <a:gd name="connsiteX161" fmla="*/ 304187 w 734094"/>
                  <a:gd name="connsiteY161" fmla="*/ 17533 h 108129"/>
                  <a:gd name="connsiteX162" fmla="*/ 306170 w 734094"/>
                  <a:gd name="connsiteY162" fmla="*/ 17533 h 108129"/>
                  <a:gd name="connsiteX163" fmla="*/ 306170 w 734094"/>
                  <a:gd name="connsiteY163" fmla="*/ -118 h 108129"/>
                  <a:gd name="connsiteX164" fmla="*/ 304187 w 734094"/>
                  <a:gd name="connsiteY164" fmla="*/ -118 h 108129"/>
                  <a:gd name="connsiteX165" fmla="*/ 313673 w 734094"/>
                  <a:gd name="connsiteY165" fmla="*/ -118 h 108129"/>
                  <a:gd name="connsiteX166" fmla="*/ 313673 w 734094"/>
                  <a:gd name="connsiteY166" fmla="*/ 17533 h 108129"/>
                  <a:gd name="connsiteX167" fmla="*/ 315653 w 734094"/>
                  <a:gd name="connsiteY167" fmla="*/ 17533 h 108129"/>
                  <a:gd name="connsiteX168" fmla="*/ 315653 w 734094"/>
                  <a:gd name="connsiteY168" fmla="*/ -118 h 108129"/>
                  <a:gd name="connsiteX169" fmla="*/ 313673 w 734094"/>
                  <a:gd name="connsiteY169" fmla="*/ -118 h 108129"/>
                  <a:gd name="connsiteX170" fmla="*/ 323219 w 734094"/>
                  <a:gd name="connsiteY170" fmla="*/ -118 h 108129"/>
                  <a:gd name="connsiteX171" fmla="*/ 323219 w 734094"/>
                  <a:gd name="connsiteY171" fmla="*/ 17533 h 108129"/>
                  <a:gd name="connsiteX172" fmla="*/ 325140 w 734094"/>
                  <a:gd name="connsiteY172" fmla="*/ 17533 h 108129"/>
                  <a:gd name="connsiteX173" fmla="*/ 325140 w 734094"/>
                  <a:gd name="connsiteY173" fmla="*/ -118 h 108129"/>
                  <a:gd name="connsiteX174" fmla="*/ 323219 w 734094"/>
                  <a:gd name="connsiteY174" fmla="*/ -118 h 108129"/>
                  <a:gd name="connsiteX175" fmla="*/ 332705 w 734094"/>
                  <a:gd name="connsiteY175" fmla="*/ -118 h 108129"/>
                  <a:gd name="connsiteX176" fmla="*/ 332705 w 734094"/>
                  <a:gd name="connsiteY176" fmla="*/ 17533 h 108129"/>
                  <a:gd name="connsiteX177" fmla="*/ 334688 w 734094"/>
                  <a:gd name="connsiteY177" fmla="*/ 17533 h 108129"/>
                  <a:gd name="connsiteX178" fmla="*/ 334688 w 734094"/>
                  <a:gd name="connsiteY178" fmla="*/ -118 h 108129"/>
                  <a:gd name="connsiteX179" fmla="*/ 332705 w 734094"/>
                  <a:gd name="connsiteY179" fmla="*/ -118 h 108129"/>
                  <a:gd name="connsiteX180" fmla="*/ 342191 w 734094"/>
                  <a:gd name="connsiteY180" fmla="*/ -118 h 108129"/>
                  <a:gd name="connsiteX181" fmla="*/ 342191 w 734094"/>
                  <a:gd name="connsiteY181" fmla="*/ 17533 h 108129"/>
                  <a:gd name="connsiteX182" fmla="*/ 344174 w 734094"/>
                  <a:gd name="connsiteY182" fmla="*/ 17533 h 108129"/>
                  <a:gd name="connsiteX183" fmla="*/ 344174 w 734094"/>
                  <a:gd name="connsiteY183" fmla="*/ -118 h 108129"/>
                  <a:gd name="connsiteX184" fmla="*/ 342191 w 734094"/>
                  <a:gd name="connsiteY184" fmla="*/ -118 h 108129"/>
                  <a:gd name="connsiteX185" fmla="*/ 351737 w 734094"/>
                  <a:gd name="connsiteY185" fmla="*/ -118 h 108129"/>
                  <a:gd name="connsiteX186" fmla="*/ 351737 w 734094"/>
                  <a:gd name="connsiteY186" fmla="*/ 17533 h 108129"/>
                  <a:gd name="connsiteX187" fmla="*/ 353720 w 734094"/>
                  <a:gd name="connsiteY187" fmla="*/ 17533 h 108129"/>
                  <a:gd name="connsiteX188" fmla="*/ 353720 w 734094"/>
                  <a:gd name="connsiteY188" fmla="*/ -118 h 108129"/>
                  <a:gd name="connsiteX189" fmla="*/ 351737 w 734094"/>
                  <a:gd name="connsiteY189" fmla="*/ -118 h 108129"/>
                  <a:gd name="connsiteX190" fmla="*/ 361223 w 734094"/>
                  <a:gd name="connsiteY190" fmla="*/ -118 h 108129"/>
                  <a:gd name="connsiteX191" fmla="*/ 361223 w 734094"/>
                  <a:gd name="connsiteY191" fmla="*/ 17533 h 108129"/>
                  <a:gd name="connsiteX192" fmla="*/ 363206 w 734094"/>
                  <a:gd name="connsiteY192" fmla="*/ 17533 h 108129"/>
                  <a:gd name="connsiteX193" fmla="*/ 363206 w 734094"/>
                  <a:gd name="connsiteY193" fmla="*/ -118 h 108129"/>
                  <a:gd name="connsiteX194" fmla="*/ 361223 w 734094"/>
                  <a:gd name="connsiteY194" fmla="*/ -118 h 108129"/>
                  <a:gd name="connsiteX195" fmla="*/ 370769 w 734094"/>
                  <a:gd name="connsiteY195" fmla="*/ -118 h 108129"/>
                  <a:gd name="connsiteX196" fmla="*/ 370769 w 734094"/>
                  <a:gd name="connsiteY196" fmla="*/ 17533 h 108129"/>
                  <a:gd name="connsiteX197" fmla="*/ 372690 w 734094"/>
                  <a:gd name="connsiteY197" fmla="*/ 17533 h 108129"/>
                  <a:gd name="connsiteX198" fmla="*/ 372690 w 734094"/>
                  <a:gd name="connsiteY198" fmla="*/ -118 h 108129"/>
                  <a:gd name="connsiteX199" fmla="*/ 370769 w 734094"/>
                  <a:gd name="connsiteY199" fmla="*/ -118 h 108129"/>
                  <a:gd name="connsiteX200" fmla="*/ 380255 w 734094"/>
                  <a:gd name="connsiteY200" fmla="*/ -118 h 108129"/>
                  <a:gd name="connsiteX201" fmla="*/ 380255 w 734094"/>
                  <a:gd name="connsiteY201" fmla="*/ 17533 h 108129"/>
                  <a:gd name="connsiteX202" fmla="*/ 382238 w 734094"/>
                  <a:gd name="connsiteY202" fmla="*/ 17533 h 108129"/>
                  <a:gd name="connsiteX203" fmla="*/ 382238 w 734094"/>
                  <a:gd name="connsiteY203" fmla="*/ -118 h 108129"/>
                  <a:gd name="connsiteX204" fmla="*/ 380255 w 734094"/>
                  <a:gd name="connsiteY204" fmla="*/ -118 h 108129"/>
                  <a:gd name="connsiteX205" fmla="*/ 389741 w 734094"/>
                  <a:gd name="connsiteY205" fmla="*/ -118 h 108129"/>
                  <a:gd name="connsiteX206" fmla="*/ 389741 w 734094"/>
                  <a:gd name="connsiteY206" fmla="*/ 17533 h 108129"/>
                  <a:gd name="connsiteX207" fmla="*/ 391721 w 734094"/>
                  <a:gd name="connsiteY207" fmla="*/ 17533 h 108129"/>
                  <a:gd name="connsiteX208" fmla="*/ 391721 w 734094"/>
                  <a:gd name="connsiteY208" fmla="*/ -118 h 108129"/>
                  <a:gd name="connsiteX209" fmla="*/ 389741 w 734094"/>
                  <a:gd name="connsiteY209" fmla="*/ -118 h 108129"/>
                  <a:gd name="connsiteX210" fmla="*/ 399287 w 734094"/>
                  <a:gd name="connsiteY210" fmla="*/ -118 h 108129"/>
                  <a:gd name="connsiteX211" fmla="*/ 399287 w 734094"/>
                  <a:gd name="connsiteY211" fmla="*/ 17533 h 108129"/>
                  <a:gd name="connsiteX212" fmla="*/ 401208 w 734094"/>
                  <a:gd name="connsiteY212" fmla="*/ 17533 h 108129"/>
                  <a:gd name="connsiteX213" fmla="*/ 401208 w 734094"/>
                  <a:gd name="connsiteY213" fmla="*/ -118 h 108129"/>
                  <a:gd name="connsiteX214" fmla="*/ 399287 w 734094"/>
                  <a:gd name="connsiteY214" fmla="*/ -118 h 108129"/>
                  <a:gd name="connsiteX215" fmla="*/ 408773 w 734094"/>
                  <a:gd name="connsiteY215" fmla="*/ -118 h 108129"/>
                  <a:gd name="connsiteX216" fmla="*/ 408773 w 734094"/>
                  <a:gd name="connsiteY216" fmla="*/ 17533 h 108129"/>
                  <a:gd name="connsiteX217" fmla="*/ 410752 w 734094"/>
                  <a:gd name="connsiteY217" fmla="*/ 17533 h 108129"/>
                  <a:gd name="connsiteX218" fmla="*/ 410752 w 734094"/>
                  <a:gd name="connsiteY218" fmla="*/ -118 h 108129"/>
                  <a:gd name="connsiteX219" fmla="*/ 408773 w 734094"/>
                  <a:gd name="connsiteY219" fmla="*/ -118 h 108129"/>
                  <a:gd name="connsiteX220" fmla="*/ 418259 w 734094"/>
                  <a:gd name="connsiteY220" fmla="*/ -118 h 108129"/>
                  <a:gd name="connsiteX221" fmla="*/ 418259 w 734094"/>
                  <a:gd name="connsiteY221" fmla="*/ 17533 h 108129"/>
                  <a:gd name="connsiteX222" fmla="*/ 420242 w 734094"/>
                  <a:gd name="connsiteY222" fmla="*/ 17533 h 108129"/>
                  <a:gd name="connsiteX223" fmla="*/ 420242 w 734094"/>
                  <a:gd name="connsiteY223" fmla="*/ -118 h 108129"/>
                  <a:gd name="connsiteX224" fmla="*/ 418259 w 734094"/>
                  <a:gd name="connsiteY224" fmla="*/ -118 h 108129"/>
                  <a:gd name="connsiteX225" fmla="*/ 427805 w 734094"/>
                  <a:gd name="connsiteY225" fmla="*/ -118 h 108129"/>
                  <a:gd name="connsiteX226" fmla="*/ 427805 w 734094"/>
                  <a:gd name="connsiteY226" fmla="*/ 17533 h 108129"/>
                  <a:gd name="connsiteX227" fmla="*/ 429726 w 734094"/>
                  <a:gd name="connsiteY227" fmla="*/ 17533 h 108129"/>
                  <a:gd name="connsiteX228" fmla="*/ 429726 w 734094"/>
                  <a:gd name="connsiteY228" fmla="*/ -118 h 108129"/>
                  <a:gd name="connsiteX229" fmla="*/ 427805 w 734094"/>
                  <a:gd name="connsiteY229" fmla="*/ -118 h 108129"/>
                  <a:gd name="connsiteX230" fmla="*/ 437291 w 734094"/>
                  <a:gd name="connsiteY230" fmla="*/ -118 h 108129"/>
                  <a:gd name="connsiteX231" fmla="*/ 437291 w 734094"/>
                  <a:gd name="connsiteY231" fmla="*/ 17533 h 108129"/>
                  <a:gd name="connsiteX232" fmla="*/ 439274 w 734094"/>
                  <a:gd name="connsiteY232" fmla="*/ 17533 h 108129"/>
                  <a:gd name="connsiteX233" fmla="*/ 439274 w 734094"/>
                  <a:gd name="connsiteY233" fmla="*/ -118 h 108129"/>
                  <a:gd name="connsiteX234" fmla="*/ 437291 w 734094"/>
                  <a:gd name="connsiteY234" fmla="*/ -118 h 108129"/>
                  <a:gd name="connsiteX235" fmla="*/ 446777 w 734094"/>
                  <a:gd name="connsiteY235" fmla="*/ -118 h 108129"/>
                  <a:gd name="connsiteX236" fmla="*/ 446777 w 734094"/>
                  <a:gd name="connsiteY236" fmla="*/ 17533 h 108129"/>
                  <a:gd name="connsiteX237" fmla="*/ 448760 w 734094"/>
                  <a:gd name="connsiteY237" fmla="*/ 17533 h 108129"/>
                  <a:gd name="connsiteX238" fmla="*/ 448760 w 734094"/>
                  <a:gd name="connsiteY238" fmla="*/ -118 h 108129"/>
                  <a:gd name="connsiteX239" fmla="*/ 446777 w 734094"/>
                  <a:gd name="connsiteY239" fmla="*/ -118 h 108129"/>
                  <a:gd name="connsiteX240" fmla="*/ 456323 w 734094"/>
                  <a:gd name="connsiteY240" fmla="*/ -118 h 108129"/>
                  <a:gd name="connsiteX241" fmla="*/ 456323 w 734094"/>
                  <a:gd name="connsiteY241" fmla="*/ 17533 h 108129"/>
                  <a:gd name="connsiteX242" fmla="*/ 458306 w 734094"/>
                  <a:gd name="connsiteY242" fmla="*/ 17533 h 108129"/>
                  <a:gd name="connsiteX243" fmla="*/ 458306 w 734094"/>
                  <a:gd name="connsiteY243" fmla="*/ -118 h 108129"/>
                  <a:gd name="connsiteX244" fmla="*/ 456323 w 734094"/>
                  <a:gd name="connsiteY244" fmla="*/ -118 h 108129"/>
                  <a:gd name="connsiteX245" fmla="*/ 465809 w 734094"/>
                  <a:gd name="connsiteY245" fmla="*/ -118 h 108129"/>
                  <a:gd name="connsiteX246" fmla="*/ 465809 w 734094"/>
                  <a:gd name="connsiteY246" fmla="*/ 17533 h 108129"/>
                  <a:gd name="connsiteX247" fmla="*/ 467792 w 734094"/>
                  <a:gd name="connsiteY247" fmla="*/ 17533 h 108129"/>
                  <a:gd name="connsiteX248" fmla="*/ 467792 w 734094"/>
                  <a:gd name="connsiteY248" fmla="*/ -118 h 108129"/>
                  <a:gd name="connsiteX249" fmla="*/ 465809 w 734094"/>
                  <a:gd name="connsiteY249" fmla="*/ -118 h 108129"/>
                  <a:gd name="connsiteX250" fmla="*/ 475354 w 734094"/>
                  <a:gd name="connsiteY250" fmla="*/ -118 h 108129"/>
                  <a:gd name="connsiteX251" fmla="*/ 475354 w 734094"/>
                  <a:gd name="connsiteY251" fmla="*/ 17533 h 108129"/>
                  <a:gd name="connsiteX252" fmla="*/ 477276 w 734094"/>
                  <a:gd name="connsiteY252" fmla="*/ 17533 h 108129"/>
                  <a:gd name="connsiteX253" fmla="*/ 477276 w 734094"/>
                  <a:gd name="connsiteY253" fmla="*/ -118 h 108129"/>
                  <a:gd name="connsiteX254" fmla="*/ 475354 w 734094"/>
                  <a:gd name="connsiteY254" fmla="*/ -118 h 108129"/>
                  <a:gd name="connsiteX255" fmla="*/ 484840 w 734094"/>
                  <a:gd name="connsiteY255" fmla="*/ -118 h 108129"/>
                  <a:gd name="connsiteX256" fmla="*/ 484840 w 734094"/>
                  <a:gd name="connsiteY256" fmla="*/ 17533 h 108129"/>
                  <a:gd name="connsiteX257" fmla="*/ 486821 w 734094"/>
                  <a:gd name="connsiteY257" fmla="*/ 17533 h 108129"/>
                  <a:gd name="connsiteX258" fmla="*/ 486821 w 734094"/>
                  <a:gd name="connsiteY258" fmla="*/ -118 h 108129"/>
                  <a:gd name="connsiteX259" fmla="*/ 484840 w 734094"/>
                  <a:gd name="connsiteY259" fmla="*/ -118 h 108129"/>
                  <a:gd name="connsiteX260" fmla="*/ 494326 w 734094"/>
                  <a:gd name="connsiteY260" fmla="*/ -118 h 108129"/>
                  <a:gd name="connsiteX261" fmla="*/ 494326 w 734094"/>
                  <a:gd name="connsiteY261" fmla="*/ 17533 h 108129"/>
                  <a:gd name="connsiteX262" fmla="*/ 496310 w 734094"/>
                  <a:gd name="connsiteY262" fmla="*/ 17533 h 108129"/>
                  <a:gd name="connsiteX263" fmla="*/ 496310 w 734094"/>
                  <a:gd name="connsiteY263" fmla="*/ -118 h 108129"/>
                  <a:gd name="connsiteX264" fmla="*/ 494326 w 734094"/>
                  <a:gd name="connsiteY264" fmla="*/ -118 h 108129"/>
                  <a:gd name="connsiteX265" fmla="*/ 503872 w 734094"/>
                  <a:gd name="connsiteY265" fmla="*/ -118 h 108129"/>
                  <a:gd name="connsiteX266" fmla="*/ 503872 w 734094"/>
                  <a:gd name="connsiteY266" fmla="*/ 17533 h 108129"/>
                  <a:gd name="connsiteX267" fmla="*/ 505794 w 734094"/>
                  <a:gd name="connsiteY267" fmla="*/ 17533 h 108129"/>
                  <a:gd name="connsiteX268" fmla="*/ 505794 w 734094"/>
                  <a:gd name="connsiteY268" fmla="*/ -118 h 108129"/>
                  <a:gd name="connsiteX269" fmla="*/ 503872 w 734094"/>
                  <a:gd name="connsiteY269" fmla="*/ -118 h 108129"/>
                  <a:gd name="connsiteX270" fmla="*/ 513358 w 734094"/>
                  <a:gd name="connsiteY270" fmla="*/ -118 h 108129"/>
                  <a:gd name="connsiteX271" fmla="*/ 513358 w 734094"/>
                  <a:gd name="connsiteY271" fmla="*/ 17533 h 108129"/>
                  <a:gd name="connsiteX272" fmla="*/ 515341 w 734094"/>
                  <a:gd name="connsiteY272" fmla="*/ 17533 h 108129"/>
                  <a:gd name="connsiteX273" fmla="*/ 515341 w 734094"/>
                  <a:gd name="connsiteY273" fmla="*/ -118 h 108129"/>
                  <a:gd name="connsiteX274" fmla="*/ 513358 w 734094"/>
                  <a:gd name="connsiteY274" fmla="*/ -118 h 108129"/>
                  <a:gd name="connsiteX275" fmla="*/ 522844 w 734094"/>
                  <a:gd name="connsiteY275" fmla="*/ -118 h 108129"/>
                  <a:gd name="connsiteX276" fmla="*/ 522844 w 734094"/>
                  <a:gd name="connsiteY276" fmla="*/ 17533 h 108129"/>
                  <a:gd name="connsiteX277" fmla="*/ 524825 w 734094"/>
                  <a:gd name="connsiteY277" fmla="*/ 17533 h 108129"/>
                  <a:gd name="connsiteX278" fmla="*/ 524825 w 734094"/>
                  <a:gd name="connsiteY278" fmla="*/ -118 h 108129"/>
                  <a:gd name="connsiteX279" fmla="*/ 522844 w 734094"/>
                  <a:gd name="connsiteY279" fmla="*/ -118 h 108129"/>
                  <a:gd name="connsiteX280" fmla="*/ 532390 w 734094"/>
                  <a:gd name="connsiteY280" fmla="*/ -118 h 108129"/>
                  <a:gd name="connsiteX281" fmla="*/ 532390 w 734094"/>
                  <a:gd name="connsiteY281" fmla="*/ 17533 h 108129"/>
                  <a:gd name="connsiteX282" fmla="*/ 534311 w 734094"/>
                  <a:gd name="connsiteY282" fmla="*/ 17533 h 108129"/>
                  <a:gd name="connsiteX283" fmla="*/ 534311 w 734094"/>
                  <a:gd name="connsiteY283" fmla="*/ -118 h 108129"/>
                  <a:gd name="connsiteX284" fmla="*/ 532390 w 734094"/>
                  <a:gd name="connsiteY284" fmla="*/ -118 h 108129"/>
                  <a:gd name="connsiteX285" fmla="*/ 541876 w 734094"/>
                  <a:gd name="connsiteY285" fmla="*/ -118 h 108129"/>
                  <a:gd name="connsiteX286" fmla="*/ 541876 w 734094"/>
                  <a:gd name="connsiteY286" fmla="*/ 17533 h 108129"/>
                  <a:gd name="connsiteX287" fmla="*/ 543859 w 734094"/>
                  <a:gd name="connsiteY287" fmla="*/ 17533 h 108129"/>
                  <a:gd name="connsiteX288" fmla="*/ 543859 w 734094"/>
                  <a:gd name="connsiteY288" fmla="*/ -118 h 108129"/>
                  <a:gd name="connsiteX289" fmla="*/ 541876 w 734094"/>
                  <a:gd name="connsiteY289" fmla="*/ -118 h 108129"/>
                  <a:gd name="connsiteX290" fmla="*/ 551362 w 734094"/>
                  <a:gd name="connsiteY290" fmla="*/ -118 h 108129"/>
                  <a:gd name="connsiteX291" fmla="*/ 551362 w 734094"/>
                  <a:gd name="connsiteY291" fmla="*/ 17533 h 108129"/>
                  <a:gd name="connsiteX292" fmla="*/ 553342 w 734094"/>
                  <a:gd name="connsiteY292" fmla="*/ 17533 h 108129"/>
                  <a:gd name="connsiteX293" fmla="*/ 553342 w 734094"/>
                  <a:gd name="connsiteY293" fmla="*/ -118 h 108129"/>
                  <a:gd name="connsiteX294" fmla="*/ 551362 w 734094"/>
                  <a:gd name="connsiteY294" fmla="*/ -118 h 108129"/>
                  <a:gd name="connsiteX295" fmla="*/ 560908 w 734094"/>
                  <a:gd name="connsiteY295" fmla="*/ -118 h 108129"/>
                  <a:gd name="connsiteX296" fmla="*/ 560908 w 734094"/>
                  <a:gd name="connsiteY296" fmla="*/ 17533 h 108129"/>
                  <a:gd name="connsiteX297" fmla="*/ 562829 w 734094"/>
                  <a:gd name="connsiteY297" fmla="*/ 17533 h 108129"/>
                  <a:gd name="connsiteX298" fmla="*/ 562829 w 734094"/>
                  <a:gd name="connsiteY298" fmla="*/ -118 h 108129"/>
                  <a:gd name="connsiteX299" fmla="*/ 560908 w 734094"/>
                  <a:gd name="connsiteY299" fmla="*/ -118 h 108129"/>
                  <a:gd name="connsiteX300" fmla="*/ 570394 w 734094"/>
                  <a:gd name="connsiteY300" fmla="*/ -118 h 108129"/>
                  <a:gd name="connsiteX301" fmla="*/ 570394 w 734094"/>
                  <a:gd name="connsiteY301" fmla="*/ 17533 h 108129"/>
                  <a:gd name="connsiteX302" fmla="*/ 572377 w 734094"/>
                  <a:gd name="connsiteY302" fmla="*/ 17533 h 108129"/>
                  <a:gd name="connsiteX303" fmla="*/ 572377 w 734094"/>
                  <a:gd name="connsiteY303" fmla="*/ -118 h 108129"/>
                  <a:gd name="connsiteX304" fmla="*/ 570394 w 734094"/>
                  <a:gd name="connsiteY304" fmla="*/ -118 h 108129"/>
                  <a:gd name="connsiteX305" fmla="*/ 579880 w 734094"/>
                  <a:gd name="connsiteY305" fmla="*/ -118 h 108129"/>
                  <a:gd name="connsiteX306" fmla="*/ 579880 w 734094"/>
                  <a:gd name="connsiteY306" fmla="*/ 17533 h 108129"/>
                  <a:gd name="connsiteX307" fmla="*/ 581863 w 734094"/>
                  <a:gd name="connsiteY307" fmla="*/ 17533 h 108129"/>
                  <a:gd name="connsiteX308" fmla="*/ 581863 w 734094"/>
                  <a:gd name="connsiteY308" fmla="*/ -118 h 108129"/>
                  <a:gd name="connsiteX309" fmla="*/ 579880 w 734094"/>
                  <a:gd name="connsiteY309" fmla="*/ -118 h 108129"/>
                  <a:gd name="connsiteX310" fmla="*/ 589426 w 734094"/>
                  <a:gd name="connsiteY310" fmla="*/ -118 h 108129"/>
                  <a:gd name="connsiteX311" fmla="*/ 589426 w 734094"/>
                  <a:gd name="connsiteY311" fmla="*/ 17533 h 108129"/>
                  <a:gd name="connsiteX312" fmla="*/ 591409 w 734094"/>
                  <a:gd name="connsiteY312" fmla="*/ 17533 h 108129"/>
                  <a:gd name="connsiteX313" fmla="*/ 591409 w 734094"/>
                  <a:gd name="connsiteY313" fmla="*/ -118 h 108129"/>
                  <a:gd name="connsiteX314" fmla="*/ 589426 w 734094"/>
                  <a:gd name="connsiteY314" fmla="*/ -118 h 108129"/>
                  <a:gd name="connsiteX315" fmla="*/ 598912 w 734094"/>
                  <a:gd name="connsiteY315" fmla="*/ -118 h 108129"/>
                  <a:gd name="connsiteX316" fmla="*/ 598912 w 734094"/>
                  <a:gd name="connsiteY316" fmla="*/ 17533 h 108129"/>
                  <a:gd name="connsiteX317" fmla="*/ 600895 w 734094"/>
                  <a:gd name="connsiteY317" fmla="*/ 17533 h 108129"/>
                  <a:gd name="connsiteX318" fmla="*/ 600895 w 734094"/>
                  <a:gd name="connsiteY318" fmla="*/ -118 h 108129"/>
                  <a:gd name="connsiteX319" fmla="*/ 598912 w 734094"/>
                  <a:gd name="connsiteY319" fmla="*/ -118 h 108129"/>
                  <a:gd name="connsiteX320" fmla="*/ 608458 w 734094"/>
                  <a:gd name="connsiteY320" fmla="*/ -118 h 108129"/>
                  <a:gd name="connsiteX321" fmla="*/ 608458 w 734094"/>
                  <a:gd name="connsiteY321" fmla="*/ 17533 h 108129"/>
                  <a:gd name="connsiteX322" fmla="*/ 610379 w 734094"/>
                  <a:gd name="connsiteY322" fmla="*/ 17533 h 108129"/>
                  <a:gd name="connsiteX323" fmla="*/ 610379 w 734094"/>
                  <a:gd name="connsiteY323" fmla="*/ -118 h 108129"/>
                  <a:gd name="connsiteX324" fmla="*/ 608458 w 734094"/>
                  <a:gd name="connsiteY324" fmla="*/ -118 h 108129"/>
                  <a:gd name="connsiteX325" fmla="*/ 617944 w 734094"/>
                  <a:gd name="connsiteY325" fmla="*/ -118 h 108129"/>
                  <a:gd name="connsiteX326" fmla="*/ 617944 w 734094"/>
                  <a:gd name="connsiteY326" fmla="*/ 17533 h 108129"/>
                  <a:gd name="connsiteX327" fmla="*/ 619924 w 734094"/>
                  <a:gd name="connsiteY327" fmla="*/ 17533 h 108129"/>
                  <a:gd name="connsiteX328" fmla="*/ 619924 w 734094"/>
                  <a:gd name="connsiteY328" fmla="*/ -118 h 108129"/>
                  <a:gd name="connsiteX329" fmla="*/ 617944 w 734094"/>
                  <a:gd name="connsiteY329" fmla="*/ -118 h 108129"/>
                  <a:gd name="connsiteX330" fmla="*/ 627430 w 734094"/>
                  <a:gd name="connsiteY330" fmla="*/ -118 h 108129"/>
                  <a:gd name="connsiteX331" fmla="*/ 627430 w 734094"/>
                  <a:gd name="connsiteY331" fmla="*/ 17533 h 108129"/>
                  <a:gd name="connsiteX332" fmla="*/ 629413 w 734094"/>
                  <a:gd name="connsiteY332" fmla="*/ 17533 h 108129"/>
                  <a:gd name="connsiteX333" fmla="*/ 629413 w 734094"/>
                  <a:gd name="connsiteY333" fmla="*/ -118 h 108129"/>
                  <a:gd name="connsiteX334" fmla="*/ 627430 w 734094"/>
                  <a:gd name="connsiteY334" fmla="*/ -118 h 108129"/>
                  <a:gd name="connsiteX335" fmla="*/ 636976 w 734094"/>
                  <a:gd name="connsiteY335" fmla="*/ -118 h 108129"/>
                  <a:gd name="connsiteX336" fmla="*/ 636976 w 734094"/>
                  <a:gd name="connsiteY336" fmla="*/ 17533 h 108129"/>
                  <a:gd name="connsiteX337" fmla="*/ 638897 w 734094"/>
                  <a:gd name="connsiteY337" fmla="*/ 17533 h 108129"/>
                  <a:gd name="connsiteX338" fmla="*/ 638897 w 734094"/>
                  <a:gd name="connsiteY338" fmla="*/ -118 h 108129"/>
                  <a:gd name="connsiteX339" fmla="*/ 636976 w 734094"/>
                  <a:gd name="connsiteY339" fmla="*/ -118 h 108129"/>
                  <a:gd name="connsiteX340" fmla="*/ 646462 w 734094"/>
                  <a:gd name="connsiteY340" fmla="*/ -118 h 108129"/>
                  <a:gd name="connsiteX341" fmla="*/ 646462 w 734094"/>
                  <a:gd name="connsiteY341" fmla="*/ 17533 h 108129"/>
                  <a:gd name="connsiteX342" fmla="*/ 648441 w 734094"/>
                  <a:gd name="connsiteY342" fmla="*/ 17533 h 108129"/>
                  <a:gd name="connsiteX343" fmla="*/ 648441 w 734094"/>
                  <a:gd name="connsiteY343" fmla="*/ -118 h 108129"/>
                  <a:gd name="connsiteX344" fmla="*/ 646462 w 734094"/>
                  <a:gd name="connsiteY344" fmla="*/ -118 h 108129"/>
                  <a:gd name="connsiteX345" fmla="*/ 655948 w 734094"/>
                  <a:gd name="connsiteY345" fmla="*/ -118 h 108129"/>
                  <a:gd name="connsiteX346" fmla="*/ 655948 w 734094"/>
                  <a:gd name="connsiteY346" fmla="*/ 17533 h 108129"/>
                  <a:gd name="connsiteX347" fmla="*/ 657931 w 734094"/>
                  <a:gd name="connsiteY347" fmla="*/ 17533 h 108129"/>
                  <a:gd name="connsiteX348" fmla="*/ 657931 w 734094"/>
                  <a:gd name="connsiteY348" fmla="*/ -118 h 108129"/>
                  <a:gd name="connsiteX349" fmla="*/ 655948 w 734094"/>
                  <a:gd name="connsiteY349" fmla="*/ -118 h 108129"/>
                  <a:gd name="connsiteX350" fmla="*/ 665494 w 734094"/>
                  <a:gd name="connsiteY350" fmla="*/ -118 h 108129"/>
                  <a:gd name="connsiteX351" fmla="*/ 665494 w 734094"/>
                  <a:gd name="connsiteY351" fmla="*/ 17533 h 108129"/>
                  <a:gd name="connsiteX352" fmla="*/ 667415 w 734094"/>
                  <a:gd name="connsiteY352" fmla="*/ 17533 h 108129"/>
                  <a:gd name="connsiteX353" fmla="*/ 667415 w 734094"/>
                  <a:gd name="connsiteY353" fmla="*/ -118 h 108129"/>
                  <a:gd name="connsiteX354" fmla="*/ 665494 w 734094"/>
                  <a:gd name="connsiteY354" fmla="*/ -118 h 108129"/>
                  <a:gd name="connsiteX355" fmla="*/ 674980 w 734094"/>
                  <a:gd name="connsiteY355" fmla="*/ -118 h 108129"/>
                  <a:gd name="connsiteX356" fmla="*/ 674980 w 734094"/>
                  <a:gd name="connsiteY356" fmla="*/ 17533 h 108129"/>
                  <a:gd name="connsiteX357" fmla="*/ 676963 w 734094"/>
                  <a:gd name="connsiteY357" fmla="*/ 17533 h 108129"/>
                  <a:gd name="connsiteX358" fmla="*/ 676963 w 734094"/>
                  <a:gd name="connsiteY358" fmla="*/ -118 h 108129"/>
                  <a:gd name="connsiteX359" fmla="*/ 674980 w 734094"/>
                  <a:gd name="connsiteY359" fmla="*/ -118 h 108129"/>
                  <a:gd name="connsiteX360" fmla="*/ 684466 w 734094"/>
                  <a:gd name="connsiteY360" fmla="*/ -118 h 108129"/>
                  <a:gd name="connsiteX361" fmla="*/ 684466 w 734094"/>
                  <a:gd name="connsiteY361" fmla="*/ 17533 h 108129"/>
                  <a:gd name="connsiteX362" fmla="*/ 686445 w 734094"/>
                  <a:gd name="connsiteY362" fmla="*/ 17533 h 108129"/>
                  <a:gd name="connsiteX363" fmla="*/ 686445 w 734094"/>
                  <a:gd name="connsiteY363" fmla="*/ -118 h 108129"/>
                  <a:gd name="connsiteX364" fmla="*/ 684466 w 734094"/>
                  <a:gd name="connsiteY364" fmla="*/ -118 h 108129"/>
                  <a:gd name="connsiteX365" fmla="*/ 694012 w 734094"/>
                  <a:gd name="connsiteY365" fmla="*/ -118 h 108129"/>
                  <a:gd name="connsiteX366" fmla="*/ 694012 w 734094"/>
                  <a:gd name="connsiteY366" fmla="*/ 17533 h 108129"/>
                  <a:gd name="connsiteX367" fmla="*/ 695995 w 734094"/>
                  <a:gd name="connsiteY367" fmla="*/ 17533 h 108129"/>
                  <a:gd name="connsiteX368" fmla="*/ 695995 w 734094"/>
                  <a:gd name="connsiteY368" fmla="*/ -118 h 108129"/>
                  <a:gd name="connsiteX369" fmla="*/ 694012 w 734094"/>
                  <a:gd name="connsiteY369" fmla="*/ -118 h 108129"/>
                  <a:gd name="connsiteX370" fmla="*/ 703497 w 734094"/>
                  <a:gd name="connsiteY370" fmla="*/ -118 h 108129"/>
                  <a:gd name="connsiteX371" fmla="*/ 703497 w 734094"/>
                  <a:gd name="connsiteY371" fmla="*/ 17533 h 108129"/>
                  <a:gd name="connsiteX372" fmla="*/ 705481 w 734094"/>
                  <a:gd name="connsiteY372" fmla="*/ 17533 h 108129"/>
                  <a:gd name="connsiteX373" fmla="*/ 705481 w 734094"/>
                  <a:gd name="connsiteY373" fmla="*/ -118 h 108129"/>
                  <a:gd name="connsiteX374" fmla="*/ 703497 w 734094"/>
                  <a:gd name="connsiteY374" fmla="*/ -118 h 108129"/>
                  <a:gd name="connsiteX375" fmla="*/ 713043 w 734094"/>
                  <a:gd name="connsiteY375" fmla="*/ -118 h 108129"/>
                  <a:gd name="connsiteX376" fmla="*/ 713043 w 734094"/>
                  <a:gd name="connsiteY376" fmla="*/ 17533 h 108129"/>
                  <a:gd name="connsiteX377" fmla="*/ 714965 w 734094"/>
                  <a:gd name="connsiteY377" fmla="*/ 17533 h 108129"/>
                  <a:gd name="connsiteX378" fmla="*/ 714965 w 734094"/>
                  <a:gd name="connsiteY378" fmla="*/ -118 h 108129"/>
                  <a:gd name="connsiteX379" fmla="*/ 713043 w 734094"/>
                  <a:gd name="connsiteY379" fmla="*/ -118 h 108129"/>
                  <a:gd name="connsiteX380" fmla="*/ 722529 w 734094"/>
                  <a:gd name="connsiteY380" fmla="*/ -118 h 108129"/>
                  <a:gd name="connsiteX381" fmla="*/ 722529 w 734094"/>
                  <a:gd name="connsiteY381" fmla="*/ 17533 h 108129"/>
                  <a:gd name="connsiteX382" fmla="*/ 724513 w 734094"/>
                  <a:gd name="connsiteY382" fmla="*/ 17533 h 108129"/>
                  <a:gd name="connsiteX383" fmla="*/ 724513 w 734094"/>
                  <a:gd name="connsiteY383" fmla="*/ -118 h 108129"/>
                  <a:gd name="connsiteX384" fmla="*/ 722529 w 734094"/>
                  <a:gd name="connsiteY384" fmla="*/ -118 h 108129"/>
                  <a:gd name="connsiteX385" fmla="*/ 732015 w 734094"/>
                  <a:gd name="connsiteY385" fmla="*/ -118 h 108129"/>
                  <a:gd name="connsiteX386" fmla="*/ 732015 w 734094"/>
                  <a:gd name="connsiteY386" fmla="*/ 17533 h 108129"/>
                  <a:gd name="connsiteX387" fmla="*/ 733998 w 734094"/>
                  <a:gd name="connsiteY387" fmla="*/ 17533 h 108129"/>
                  <a:gd name="connsiteX388" fmla="*/ 733998 w 734094"/>
                  <a:gd name="connsiteY388" fmla="*/ 1203 h 108129"/>
                  <a:gd name="connsiteX389" fmla="*/ 732618 w 734094"/>
                  <a:gd name="connsiteY389" fmla="*/ -119 h 108129"/>
                  <a:gd name="connsiteX390" fmla="*/ 732018 w 734094"/>
                  <a:gd name="connsiteY390" fmla="*/ -119 h 108129"/>
                  <a:gd name="connsiteX391" fmla="*/ -71 w 734094"/>
                  <a:gd name="connsiteY391" fmla="*/ 90360 h 108129"/>
                  <a:gd name="connsiteX392" fmla="*/ -71 w 734094"/>
                  <a:gd name="connsiteY392" fmla="*/ 108011 h 108129"/>
                  <a:gd name="connsiteX393" fmla="*/ 1912 w 734094"/>
                  <a:gd name="connsiteY393" fmla="*/ 108011 h 108129"/>
                  <a:gd name="connsiteX394" fmla="*/ 1912 w 734094"/>
                  <a:gd name="connsiteY394" fmla="*/ 90360 h 108129"/>
                  <a:gd name="connsiteX395" fmla="*/ -71 w 734094"/>
                  <a:gd name="connsiteY395" fmla="*/ 90360 h 108129"/>
                  <a:gd name="connsiteX396" fmla="*/ 9475 w 734094"/>
                  <a:gd name="connsiteY396" fmla="*/ 90360 h 108129"/>
                  <a:gd name="connsiteX397" fmla="*/ 9475 w 734094"/>
                  <a:gd name="connsiteY397" fmla="*/ 108011 h 108129"/>
                  <a:gd name="connsiteX398" fmla="*/ 11458 w 734094"/>
                  <a:gd name="connsiteY398" fmla="*/ 108011 h 108129"/>
                  <a:gd name="connsiteX399" fmla="*/ 11458 w 734094"/>
                  <a:gd name="connsiteY399" fmla="*/ 90360 h 108129"/>
                  <a:gd name="connsiteX400" fmla="*/ 9475 w 734094"/>
                  <a:gd name="connsiteY400" fmla="*/ 90360 h 108129"/>
                  <a:gd name="connsiteX401" fmla="*/ 18961 w 734094"/>
                  <a:gd name="connsiteY401" fmla="*/ 90360 h 108129"/>
                  <a:gd name="connsiteX402" fmla="*/ 18961 w 734094"/>
                  <a:gd name="connsiteY402" fmla="*/ 108011 h 108129"/>
                  <a:gd name="connsiteX403" fmla="*/ 20941 w 734094"/>
                  <a:gd name="connsiteY403" fmla="*/ 108011 h 108129"/>
                  <a:gd name="connsiteX404" fmla="*/ 20941 w 734094"/>
                  <a:gd name="connsiteY404" fmla="*/ 90360 h 108129"/>
                  <a:gd name="connsiteX405" fmla="*/ 18961 w 734094"/>
                  <a:gd name="connsiteY405" fmla="*/ 90360 h 108129"/>
                  <a:gd name="connsiteX406" fmla="*/ 28507 w 734094"/>
                  <a:gd name="connsiteY406" fmla="*/ 90360 h 108129"/>
                  <a:gd name="connsiteX407" fmla="*/ 28507 w 734094"/>
                  <a:gd name="connsiteY407" fmla="*/ 108011 h 108129"/>
                  <a:gd name="connsiteX408" fmla="*/ 30428 w 734094"/>
                  <a:gd name="connsiteY408" fmla="*/ 108011 h 108129"/>
                  <a:gd name="connsiteX409" fmla="*/ 30428 w 734094"/>
                  <a:gd name="connsiteY409" fmla="*/ 90360 h 108129"/>
                  <a:gd name="connsiteX410" fmla="*/ 28507 w 734094"/>
                  <a:gd name="connsiteY410" fmla="*/ 90360 h 108129"/>
                  <a:gd name="connsiteX411" fmla="*/ 37993 w 734094"/>
                  <a:gd name="connsiteY411" fmla="*/ 90360 h 108129"/>
                  <a:gd name="connsiteX412" fmla="*/ 37993 w 734094"/>
                  <a:gd name="connsiteY412" fmla="*/ 108011 h 108129"/>
                  <a:gd name="connsiteX413" fmla="*/ 39973 w 734094"/>
                  <a:gd name="connsiteY413" fmla="*/ 108011 h 108129"/>
                  <a:gd name="connsiteX414" fmla="*/ 39973 w 734094"/>
                  <a:gd name="connsiteY414" fmla="*/ 90360 h 108129"/>
                  <a:gd name="connsiteX415" fmla="*/ 37993 w 734094"/>
                  <a:gd name="connsiteY415" fmla="*/ 90360 h 108129"/>
                  <a:gd name="connsiteX416" fmla="*/ 47479 w 734094"/>
                  <a:gd name="connsiteY416" fmla="*/ 90360 h 108129"/>
                  <a:gd name="connsiteX417" fmla="*/ 47479 w 734094"/>
                  <a:gd name="connsiteY417" fmla="*/ 108011 h 108129"/>
                  <a:gd name="connsiteX418" fmla="*/ 49462 w 734094"/>
                  <a:gd name="connsiteY418" fmla="*/ 108011 h 108129"/>
                  <a:gd name="connsiteX419" fmla="*/ 49462 w 734094"/>
                  <a:gd name="connsiteY419" fmla="*/ 90360 h 108129"/>
                  <a:gd name="connsiteX420" fmla="*/ 47479 w 734094"/>
                  <a:gd name="connsiteY420" fmla="*/ 90360 h 108129"/>
                  <a:gd name="connsiteX421" fmla="*/ 57025 w 734094"/>
                  <a:gd name="connsiteY421" fmla="*/ 90360 h 108129"/>
                  <a:gd name="connsiteX422" fmla="*/ 57025 w 734094"/>
                  <a:gd name="connsiteY422" fmla="*/ 108011 h 108129"/>
                  <a:gd name="connsiteX423" fmla="*/ 58946 w 734094"/>
                  <a:gd name="connsiteY423" fmla="*/ 108011 h 108129"/>
                  <a:gd name="connsiteX424" fmla="*/ 58946 w 734094"/>
                  <a:gd name="connsiteY424" fmla="*/ 90360 h 108129"/>
                  <a:gd name="connsiteX425" fmla="*/ 57025 w 734094"/>
                  <a:gd name="connsiteY425" fmla="*/ 90360 h 108129"/>
                  <a:gd name="connsiteX426" fmla="*/ 66510 w 734094"/>
                  <a:gd name="connsiteY426" fmla="*/ 90360 h 108129"/>
                  <a:gd name="connsiteX427" fmla="*/ 66510 w 734094"/>
                  <a:gd name="connsiteY427" fmla="*/ 108011 h 108129"/>
                  <a:gd name="connsiteX428" fmla="*/ 68494 w 734094"/>
                  <a:gd name="connsiteY428" fmla="*/ 108011 h 108129"/>
                  <a:gd name="connsiteX429" fmla="*/ 68494 w 734094"/>
                  <a:gd name="connsiteY429" fmla="*/ 90360 h 108129"/>
                  <a:gd name="connsiteX430" fmla="*/ 66510 w 734094"/>
                  <a:gd name="connsiteY430" fmla="*/ 90360 h 108129"/>
                  <a:gd name="connsiteX431" fmla="*/ 75996 w 734094"/>
                  <a:gd name="connsiteY431" fmla="*/ 90360 h 108129"/>
                  <a:gd name="connsiteX432" fmla="*/ 75996 w 734094"/>
                  <a:gd name="connsiteY432" fmla="*/ 108011 h 108129"/>
                  <a:gd name="connsiteX433" fmla="*/ 77980 w 734094"/>
                  <a:gd name="connsiteY433" fmla="*/ 108011 h 108129"/>
                  <a:gd name="connsiteX434" fmla="*/ 77980 w 734094"/>
                  <a:gd name="connsiteY434" fmla="*/ 90360 h 108129"/>
                  <a:gd name="connsiteX435" fmla="*/ 75996 w 734094"/>
                  <a:gd name="connsiteY435" fmla="*/ 90360 h 108129"/>
                  <a:gd name="connsiteX436" fmla="*/ 85542 w 734094"/>
                  <a:gd name="connsiteY436" fmla="*/ 90360 h 108129"/>
                  <a:gd name="connsiteX437" fmla="*/ 85542 w 734094"/>
                  <a:gd name="connsiteY437" fmla="*/ 108011 h 108129"/>
                  <a:gd name="connsiteX438" fmla="*/ 87464 w 734094"/>
                  <a:gd name="connsiteY438" fmla="*/ 108011 h 108129"/>
                  <a:gd name="connsiteX439" fmla="*/ 87464 w 734094"/>
                  <a:gd name="connsiteY439" fmla="*/ 90360 h 108129"/>
                  <a:gd name="connsiteX440" fmla="*/ 85542 w 734094"/>
                  <a:gd name="connsiteY440" fmla="*/ 90360 h 108129"/>
                  <a:gd name="connsiteX441" fmla="*/ 95028 w 734094"/>
                  <a:gd name="connsiteY441" fmla="*/ 90360 h 108129"/>
                  <a:gd name="connsiteX442" fmla="*/ 95028 w 734094"/>
                  <a:gd name="connsiteY442" fmla="*/ 108011 h 108129"/>
                  <a:gd name="connsiteX443" fmla="*/ 97011 w 734094"/>
                  <a:gd name="connsiteY443" fmla="*/ 108011 h 108129"/>
                  <a:gd name="connsiteX444" fmla="*/ 97011 w 734094"/>
                  <a:gd name="connsiteY444" fmla="*/ 90360 h 108129"/>
                  <a:gd name="connsiteX445" fmla="*/ 95028 w 734094"/>
                  <a:gd name="connsiteY445" fmla="*/ 90360 h 108129"/>
                  <a:gd name="connsiteX446" fmla="*/ 104514 w 734094"/>
                  <a:gd name="connsiteY446" fmla="*/ 90360 h 108129"/>
                  <a:gd name="connsiteX447" fmla="*/ 104514 w 734094"/>
                  <a:gd name="connsiteY447" fmla="*/ 108011 h 108129"/>
                  <a:gd name="connsiteX448" fmla="*/ 106497 w 734094"/>
                  <a:gd name="connsiteY448" fmla="*/ 108011 h 108129"/>
                  <a:gd name="connsiteX449" fmla="*/ 106497 w 734094"/>
                  <a:gd name="connsiteY449" fmla="*/ 90360 h 108129"/>
                  <a:gd name="connsiteX450" fmla="*/ 104514 w 734094"/>
                  <a:gd name="connsiteY450" fmla="*/ 90360 h 108129"/>
                  <a:gd name="connsiteX451" fmla="*/ 114060 w 734094"/>
                  <a:gd name="connsiteY451" fmla="*/ 90360 h 108129"/>
                  <a:gd name="connsiteX452" fmla="*/ 114060 w 734094"/>
                  <a:gd name="connsiteY452" fmla="*/ 108011 h 108129"/>
                  <a:gd name="connsiteX453" fmla="*/ 116041 w 734094"/>
                  <a:gd name="connsiteY453" fmla="*/ 108011 h 108129"/>
                  <a:gd name="connsiteX454" fmla="*/ 116041 w 734094"/>
                  <a:gd name="connsiteY454" fmla="*/ 90360 h 108129"/>
                  <a:gd name="connsiteX455" fmla="*/ 114060 w 734094"/>
                  <a:gd name="connsiteY455" fmla="*/ 90360 h 108129"/>
                  <a:gd name="connsiteX456" fmla="*/ 123546 w 734094"/>
                  <a:gd name="connsiteY456" fmla="*/ 90360 h 108129"/>
                  <a:gd name="connsiteX457" fmla="*/ 123546 w 734094"/>
                  <a:gd name="connsiteY457" fmla="*/ 108011 h 108129"/>
                  <a:gd name="connsiteX458" fmla="*/ 125529 w 734094"/>
                  <a:gd name="connsiteY458" fmla="*/ 108011 h 108129"/>
                  <a:gd name="connsiteX459" fmla="*/ 125529 w 734094"/>
                  <a:gd name="connsiteY459" fmla="*/ 90360 h 108129"/>
                  <a:gd name="connsiteX460" fmla="*/ 123546 w 734094"/>
                  <a:gd name="connsiteY460" fmla="*/ 90360 h 108129"/>
                  <a:gd name="connsiteX461" fmla="*/ 133092 w 734094"/>
                  <a:gd name="connsiteY461" fmla="*/ 90360 h 108129"/>
                  <a:gd name="connsiteX462" fmla="*/ 133092 w 734094"/>
                  <a:gd name="connsiteY462" fmla="*/ 108011 h 108129"/>
                  <a:gd name="connsiteX463" fmla="*/ 135013 w 734094"/>
                  <a:gd name="connsiteY463" fmla="*/ 108011 h 108129"/>
                  <a:gd name="connsiteX464" fmla="*/ 135013 w 734094"/>
                  <a:gd name="connsiteY464" fmla="*/ 90360 h 108129"/>
                  <a:gd name="connsiteX465" fmla="*/ 133092 w 734094"/>
                  <a:gd name="connsiteY465" fmla="*/ 90360 h 108129"/>
                  <a:gd name="connsiteX466" fmla="*/ 142578 w 734094"/>
                  <a:gd name="connsiteY466" fmla="*/ 90360 h 108129"/>
                  <a:gd name="connsiteX467" fmla="*/ 142578 w 734094"/>
                  <a:gd name="connsiteY467" fmla="*/ 108011 h 108129"/>
                  <a:gd name="connsiteX468" fmla="*/ 144561 w 734094"/>
                  <a:gd name="connsiteY468" fmla="*/ 108011 h 108129"/>
                  <a:gd name="connsiteX469" fmla="*/ 144561 w 734094"/>
                  <a:gd name="connsiteY469" fmla="*/ 90360 h 108129"/>
                  <a:gd name="connsiteX470" fmla="*/ 142578 w 734094"/>
                  <a:gd name="connsiteY470" fmla="*/ 90360 h 108129"/>
                  <a:gd name="connsiteX471" fmla="*/ 152064 w 734094"/>
                  <a:gd name="connsiteY471" fmla="*/ 90360 h 108129"/>
                  <a:gd name="connsiteX472" fmla="*/ 152064 w 734094"/>
                  <a:gd name="connsiteY472" fmla="*/ 108011 h 108129"/>
                  <a:gd name="connsiteX473" fmla="*/ 154044 w 734094"/>
                  <a:gd name="connsiteY473" fmla="*/ 108011 h 108129"/>
                  <a:gd name="connsiteX474" fmla="*/ 154044 w 734094"/>
                  <a:gd name="connsiteY474" fmla="*/ 90360 h 108129"/>
                  <a:gd name="connsiteX475" fmla="*/ 152064 w 734094"/>
                  <a:gd name="connsiteY475" fmla="*/ 90360 h 108129"/>
                  <a:gd name="connsiteX476" fmla="*/ 161610 w 734094"/>
                  <a:gd name="connsiteY476" fmla="*/ 90360 h 108129"/>
                  <a:gd name="connsiteX477" fmla="*/ 161610 w 734094"/>
                  <a:gd name="connsiteY477" fmla="*/ 108011 h 108129"/>
                  <a:gd name="connsiteX478" fmla="*/ 163531 w 734094"/>
                  <a:gd name="connsiteY478" fmla="*/ 108011 h 108129"/>
                  <a:gd name="connsiteX479" fmla="*/ 163531 w 734094"/>
                  <a:gd name="connsiteY479" fmla="*/ 90360 h 108129"/>
                  <a:gd name="connsiteX480" fmla="*/ 161610 w 734094"/>
                  <a:gd name="connsiteY480" fmla="*/ 90360 h 108129"/>
                  <a:gd name="connsiteX481" fmla="*/ 171096 w 734094"/>
                  <a:gd name="connsiteY481" fmla="*/ 90360 h 108129"/>
                  <a:gd name="connsiteX482" fmla="*/ 171096 w 734094"/>
                  <a:gd name="connsiteY482" fmla="*/ 108011 h 108129"/>
                  <a:gd name="connsiteX483" fmla="*/ 173079 w 734094"/>
                  <a:gd name="connsiteY483" fmla="*/ 108011 h 108129"/>
                  <a:gd name="connsiteX484" fmla="*/ 173079 w 734094"/>
                  <a:gd name="connsiteY484" fmla="*/ 90360 h 108129"/>
                  <a:gd name="connsiteX485" fmla="*/ 171096 w 734094"/>
                  <a:gd name="connsiteY485" fmla="*/ 90360 h 108129"/>
                  <a:gd name="connsiteX486" fmla="*/ 180582 w 734094"/>
                  <a:gd name="connsiteY486" fmla="*/ 90360 h 108129"/>
                  <a:gd name="connsiteX487" fmla="*/ 180582 w 734094"/>
                  <a:gd name="connsiteY487" fmla="*/ 108011 h 108129"/>
                  <a:gd name="connsiteX488" fmla="*/ 182562 w 734094"/>
                  <a:gd name="connsiteY488" fmla="*/ 108011 h 108129"/>
                  <a:gd name="connsiteX489" fmla="*/ 182562 w 734094"/>
                  <a:gd name="connsiteY489" fmla="*/ 90360 h 108129"/>
                  <a:gd name="connsiteX490" fmla="*/ 180582 w 734094"/>
                  <a:gd name="connsiteY490" fmla="*/ 90360 h 108129"/>
                  <a:gd name="connsiteX491" fmla="*/ 190128 w 734094"/>
                  <a:gd name="connsiteY491" fmla="*/ 90360 h 108129"/>
                  <a:gd name="connsiteX492" fmla="*/ 190128 w 734094"/>
                  <a:gd name="connsiteY492" fmla="*/ 108011 h 108129"/>
                  <a:gd name="connsiteX493" fmla="*/ 192049 w 734094"/>
                  <a:gd name="connsiteY493" fmla="*/ 108011 h 108129"/>
                  <a:gd name="connsiteX494" fmla="*/ 192049 w 734094"/>
                  <a:gd name="connsiteY494" fmla="*/ 90360 h 108129"/>
                  <a:gd name="connsiteX495" fmla="*/ 190128 w 734094"/>
                  <a:gd name="connsiteY495" fmla="*/ 90360 h 108129"/>
                  <a:gd name="connsiteX496" fmla="*/ 199614 w 734094"/>
                  <a:gd name="connsiteY496" fmla="*/ 90360 h 108129"/>
                  <a:gd name="connsiteX497" fmla="*/ 199614 w 734094"/>
                  <a:gd name="connsiteY497" fmla="*/ 108011 h 108129"/>
                  <a:gd name="connsiteX498" fmla="*/ 201597 w 734094"/>
                  <a:gd name="connsiteY498" fmla="*/ 108011 h 108129"/>
                  <a:gd name="connsiteX499" fmla="*/ 201597 w 734094"/>
                  <a:gd name="connsiteY499" fmla="*/ 90360 h 108129"/>
                  <a:gd name="connsiteX500" fmla="*/ 199614 w 734094"/>
                  <a:gd name="connsiteY500" fmla="*/ 90360 h 108129"/>
                  <a:gd name="connsiteX501" fmla="*/ 209100 w 734094"/>
                  <a:gd name="connsiteY501" fmla="*/ 90360 h 108129"/>
                  <a:gd name="connsiteX502" fmla="*/ 209100 w 734094"/>
                  <a:gd name="connsiteY502" fmla="*/ 108011 h 108129"/>
                  <a:gd name="connsiteX503" fmla="*/ 211083 w 734094"/>
                  <a:gd name="connsiteY503" fmla="*/ 108011 h 108129"/>
                  <a:gd name="connsiteX504" fmla="*/ 211083 w 734094"/>
                  <a:gd name="connsiteY504" fmla="*/ 90360 h 108129"/>
                  <a:gd name="connsiteX505" fmla="*/ 209100 w 734094"/>
                  <a:gd name="connsiteY505" fmla="*/ 90360 h 108129"/>
                  <a:gd name="connsiteX506" fmla="*/ 218646 w 734094"/>
                  <a:gd name="connsiteY506" fmla="*/ 90360 h 108129"/>
                  <a:gd name="connsiteX507" fmla="*/ 218646 w 734094"/>
                  <a:gd name="connsiteY507" fmla="*/ 108011 h 108129"/>
                  <a:gd name="connsiteX508" fmla="*/ 220629 w 734094"/>
                  <a:gd name="connsiteY508" fmla="*/ 108011 h 108129"/>
                  <a:gd name="connsiteX509" fmla="*/ 220629 w 734094"/>
                  <a:gd name="connsiteY509" fmla="*/ 90360 h 108129"/>
                  <a:gd name="connsiteX510" fmla="*/ 218646 w 734094"/>
                  <a:gd name="connsiteY510" fmla="*/ 90360 h 108129"/>
                  <a:gd name="connsiteX511" fmla="*/ 228132 w 734094"/>
                  <a:gd name="connsiteY511" fmla="*/ 90360 h 108129"/>
                  <a:gd name="connsiteX512" fmla="*/ 228132 w 734094"/>
                  <a:gd name="connsiteY512" fmla="*/ 108011 h 108129"/>
                  <a:gd name="connsiteX513" fmla="*/ 230115 w 734094"/>
                  <a:gd name="connsiteY513" fmla="*/ 108011 h 108129"/>
                  <a:gd name="connsiteX514" fmla="*/ 230115 w 734094"/>
                  <a:gd name="connsiteY514" fmla="*/ 90360 h 108129"/>
                  <a:gd name="connsiteX515" fmla="*/ 228132 w 734094"/>
                  <a:gd name="connsiteY515" fmla="*/ 90360 h 108129"/>
                  <a:gd name="connsiteX516" fmla="*/ 237678 w 734094"/>
                  <a:gd name="connsiteY516" fmla="*/ 90360 h 108129"/>
                  <a:gd name="connsiteX517" fmla="*/ 237678 w 734094"/>
                  <a:gd name="connsiteY517" fmla="*/ 108011 h 108129"/>
                  <a:gd name="connsiteX518" fmla="*/ 239599 w 734094"/>
                  <a:gd name="connsiteY518" fmla="*/ 108011 h 108129"/>
                  <a:gd name="connsiteX519" fmla="*/ 239599 w 734094"/>
                  <a:gd name="connsiteY519" fmla="*/ 90360 h 108129"/>
                  <a:gd name="connsiteX520" fmla="*/ 237678 w 734094"/>
                  <a:gd name="connsiteY520" fmla="*/ 90360 h 108129"/>
                  <a:gd name="connsiteX521" fmla="*/ 247164 w 734094"/>
                  <a:gd name="connsiteY521" fmla="*/ 90360 h 108129"/>
                  <a:gd name="connsiteX522" fmla="*/ 247164 w 734094"/>
                  <a:gd name="connsiteY522" fmla="*/ 108011 h 108129"/>
                  <a:gd name="connsiteX523" fmla="*/ 249144 w 734094"/>
                  <a:gd name="connsiteY523" fmla="*/ 108011 h 108129"/>
                  <a:gd name="connsiteX524" fmla="*/ 249144 w 734094"/>
                  <a:gd name="connsiteY524" fmla="*/ 90360 h 108129"/>
                  <a:gd name="connsiteX525" fmla="*/ 247164 w 734094"/>
                  <a:gd name="connsiteY525" fmla="*/ 90360 h 108129"/>
                  <a:gd name="connsiteX526" fmla="*/ 256650 w 734094"/>
                  <a:gd name="connsiteY526" fmla="*/ 90360 h 108129"/>
                  <a:gd name="connsiteX527" fmla="*/ 256650 w 734094"/>
                  <a:gd name="connsiteY527" fmla="*/ 108011 h 108129"/>
                  <a:gd name="connsiteX528" fmla="*/ 258633 w 734094"/>
                  <a:gd name="connsiteY528" fmla="*/ 108011 h 108129"/>
                  <a:gd name="connsiteX529" fmla="*/ 258633 w 734094"/>
                  <a:gd name="connsiteY529" fmla="*/ 90360 h 108129"/>
                  <a:gd name="connsiteX530" fmla="*/ 256650 w 734094"/>
                  <a:gd name="connsiteY530" fmla="*/ 90360 h 108129"/>
                  <a:gd name="connsiteX531" fmla="*/ 266196 w 734094"/>
                  <a:gd name="connsiteY531" fmla="*/ 90360 h 108129"/>
                  <a:gd name="connsiteX532" fmla="*/ 266196 w 734094"/>
                  <a:gd name="connsiteY532" fmla="*/ 108011 h 108129"/>
                  <a:gd name="connsiteX533" fmla="*/ 268117 w 734094"/>
                  <a:gd name="connsiteY533" fmla="*/ 108011 h 108129"/>
                  <a:gd name="connsiteX534" fmla="*/ 268117 w 734094"/>
                  <a:gd name="connsiteY534" fmla="*/ 90360 h 108129"/>
                  <a:gd name="connsiteX535" fmla="*/ 266196 w 734094"/>
                  <a:gd name="connsiteY535" fmla="*/ 90360 h 108129"/>
                  <a:gd name="connsiteX536" fmla="*/ 275682 w 734094"/>
                  <a:gd name="connsiteY536" fmla="*/ 90360 h 108129"/>
                  <a:gd name="connsiteX537" fmla="*/ 275682 w 734094"/>
                  <a:gd name="connsiteY537" fmla="*/ 108011 h 108129"/>
                  <a:gd name="connsiteX538" fmla="*/ 277662 w 734094"/>
                  <a:gd name="connsiteY538" fmla="*/ 108011 h 108129"/>
                  <a:gd name="connsiteX539" fmla="*/ 277662 w 734094"/>
                  <a:gd name="connsiteY539" fmla="*/ 90360 h 108129"/>
                  <a:gd name="connsiteX540" fmla="*/ 275682 w 734094"/>
                  <a:gd name="connsiteY540" fmla="*/ 90360 h 108129"/>
                  <a:gd name="connsiteX541" fmla="*/ 285168 w 734094"/>
                  <a:gd name="connsiteY541" fmla="*/ 90360 h 108129"/>
                  <a:gd name="connsiteX542" fmla="*/ 285168 w 734094"/>
                  <a:gd name="connsiteY542" fmla="*/ 108011 h 108129"/>
                  <a:gd name="connsiteX543" fmla="*/ 287151 w 734094"/>
                  <a:gd name="connsiteY543" fmla="*/ 108011 h 108129"/>
                  <a:gd name="connsiteX544" fmla="*/ 287151 w 734094"/>
                  <a:gd name="connsiteY544" fmla="*/ 90360 h 108129"/>
                  <a:gd name="connsiteX545" fmla="*/ 285168 w 734094"/>
                  <a:gd name="connsiteY545" fmla="*/ 90360 h 108129"/>
                  <a:gd name="connsiteX546" fmla="*/ 294713 w 734094"/>
                  <a:gd name="connsiteY546" fmla="*/ 90360 h 108129"/>
                  <a:gd name="connsiteX547" fmla="*/ 294713 w 734094"/>
                  <a:gd name="connsiteY547" fmla="*/ 108011 h 108129"/>
                  <a:gd name="connsiteX548" fmla="*/ 296635 w 734094"/>
                  <a:gd name="connsiteY548" fmla="*/ 108011 h 108129"/>
                  <a:gd name="connsiteX549" fmla="*/ 296635 w 734094"/>
                  <a:gd name="connsiteY549" fmla="*/ 90360 h 108129"/>
                  <a:gd name="connsiteX550" fmla="*/ 294713 w 734094"/>
                  <a:gd name="connsiteY550" fmla="*/ 90360 h 108129"/>
                  <a:gd name="connsiteX551" fmla="*/ 304199 w 734094"/>
                  <a:gd name="connsiteY551" fmla="*/ 90360 h 108129"/>
                  <a:gd name="connsiteX552" fmla="*/ 304199 w 734094"/>
                  <a:gd name="connsiteY552" fmla="*/ 108011 h 108129"/>
                  <a:gd name="connsiteX553" fmla="*/ 306183 w 734094"/>
                  <a:gd name="connsiteY553" fmla="*/ 108011 h 108129"/>
                  <a:gd name="connsiteX554" fmla="*/ 306183 w 734094"/>
                  <a:gd name="connsiteY554" fmla="*/ 90360 h 108129"/>
                  <a:gd name="connsiteX555" fmla="*/ 304199 w 734094"/>
                  <a:gd name="connsiteY555" fmla="*/ 90360 h 108129"/>
                  <a:gd name="connsiteX556" fmla="*/ 313685 w 734094"/>
                  <a:gd name="connsiteY556" fmla="*/ 90360 h 108129"/>
                  <a:gd name="connsiteX557" fmla="*/ 313685 w 734094"/>
                  <a:gd name="connsiteY557" fmla="*/ 108011 h 108129"/>
                  <a:gd name="connsiteX558" fmla="*/ 315666 w 734094"/>
                  <a:gd name="connsiteY558" fmla="*/ 108011 h 108129"/>
                  <a:gd name="connsiteX559" fmla="*/ 315666 w 734094"/>
                  <a:gd name="connsiteY559" fmla="*/ 90360 h 108129"/>
                  <a:gd name="connsiteX560" fmla="*/ 313685 w 734094"/>
                  <a:gd name="connsiteY560" fmla="*/ 90360 h 108129"/>
                  <a:gd name="connsiteX561" fmla="*/ 323231 w 734094"/>
                  <a:gd name="connsiteY561" fmla="*/ 90360 h 108129"/>
                  <a:gd name="connsiteX562" fmla="*/ 323231 w 734094"/>
                  <a:gd name="connsiteY562" fmla="*/ 108011 h 108129"/>
                  <a:gd name="connsiteX563" fmla="*/ 325153 w 734094"/>
                  <a:gd name="connsiteY563" fmla="*/ 108011 h 108129"/>
                  <a:gd name="connsiteX564" fmla="*/ 325153 w 734094"/>
                  <a:gd name="connsiteY564" fmla="*/ 90360 h 108129"/>
                  <a:gd name="connsiteX565" fmla="*/ 323231 w 734094"/>
                  <a:gd name="connsiteY565" fmla="*/ 90360 h 108129"/>
                  <a:gd name="connsiteX566" fmla="*/ 332717 w 734094"/>
                  <a:gd name="connsiteY566" fmla="*/ 90360 h 108129"/>
                  <a:gd name="connsiteX567" fmla="*/ 332717 w 734094"/>
                  <a:gd name="connsiteY567" fmla="*/ 108011 h 108129"/>
                  <a:gd name="connsiteX568" fmla="*/ 334700 w 734094"/>
                  <a:gd name="connsiteY568" fmla="*/ 108011 h 108129"/>
                  <a:gd name="connsiteX569" fmla="*/ 334700 w 734094"/>
                  <a:gd name="connsiteY569" fmla="*/ 90360 h 108129"/>
                  <a:gd name="connsiteX570" fmla="*/ 332717 w 734094"/>
                  <a:gd name="connsiteY570" fmla="*/ 90360 h 108129"/>
                  <a:gd name="connsiteX571" fmla="*/ 342203 w 734094"/>
                  <a:gd name="connsiteY571" fmla="*/ 90360 h 108129"/>
                  <a:gd name="connsiteX572" fmla="*/ 342203 w 734094"/>
                  <a:gd name="connsiteY572" fmla="*/ 108011 h 108129"/>
                  <a:gd name="connsiteX573" fmla="*/ 344186 w 734094"/>
                  <a:gd name="connsiteY573" fmla="*/ 108011 h 108129"/>
                  <a:gd name="connsiteX574" fmla="*/ 344186 w 734094"/>
                  <a:gd name="connsiteY574" fmla="*/ 90360 h 108129"/>
                  <a:gd name="connsiteX575" fmla="*/ 342203 w 734094"/>
                  <a:gd name="connsiteY575" fmla="*/ 90360 h 108129"/>
                  <a:gd name="connsiteX576" fmla="*/ 351749 w 734094"/>
                  <a:gd name="connsiteY576" fmla="*/ 90360 h 108129"/>
                  <a:gd name="connsiteX577" fmla="*/ 351749 w 734094"/>
                  <a:gd name="connsiteY577" fmla="*/ 108011 h 108129"/>
                  <a:gd name="connsiteX578" fmla="*/ 353732 w 734094"/>
                  <a:gd name="connsiteY578" fmla="*/ 108011 h 108129"/>
                  <a:gd name="connsiteX579" fmla="*/ 353732 w 734094"/>
                  <a:gd name="connsiteY579" fmla="*/ 90360 h 108129"/>
                  <a:gd name="connsiteX580" fmla="*/ 351749 w 734094"/>
                  <a:gd name="connsiteY580" fmla="*/ 90360 h 108129"/>
                  <a:gd name="connsiteX581" fmla="*/ 361235 w 734094"/>
                  <a:gd name="connsiteY581" fmla="*/ 90360 h 108129"/>
                  <a:gd name="connsiteX582" fmla="*/ 361235 w 734094"/>
                  <a:gd name="connsiteY582" fmla="*/ 108011 h 108129"/>
                  <a:gd name="connsiteX583" fmla="*/ 363218 w 734094"/>
                  <a:gd name="connsiteY583" fmla="*/ 108011 h 108129"/>
                  <a:gd name="connsiteX584" fmla="*/ 363218 w 734094"/>
                  <a:gd name="connsiteY584" fmla="*/ 90360 h 108129"/>
                  <a:gd name="connsiteX585" fmla="*/ 361235 w 734094"/>
                  <a:gd name="connsiteY585" fmla="*/ 90360 h 108129"/>
                  <a:gd name="connsiteX586" fmla="*/ 370781 w 734094"/>
                  <a:gd name="connsiteY586" fmla="*/ 90360 h 108129"/>
                  <a:gd name="connsiteX587" fmla="*/ 370781 w 734094"/>
                  <a:gd name="connsiteY587" fmla="*/ 108011 h 108129"/>
                  <a:gd name="connsiteX588" fmla="*/ 372702 w 734094"/>
                  <a:gd name="connsiteY588" fmla="*/ 108011 h 108129"/>
                  <a:gd name="connsiteX589" fmla="*/ 372702 w 734094"/>
                  <a:gd name="connsiteY589" fmla="*/ 90360 h 108129"/>
                  <a:gd name="connsiteX590" fmla="*/ 370781 w 734094"/>
                  <a:gd name="connsiteY590" fmla="*/ 90360 h 108129"/>
                  <a:gd name="connsiteX591" fmla="*/ 380267 w 734094"/>
                  <a:gd name="connsiteY591" fmla="*/ 90360 h 108129"/>
                  <a:gd name="connsiteX592" fmla="*/ 380267 w 734094"/>
                  <a:gd name="connsiteY592" fmla="*/ 108011 h 108129"/>
                  <a:gd name="connsiteX593" fmla="*/ 382250 w 734094"/>
                  <a:gd name="connsiteY593" fmla="*/ 108011 h 108129"/>
                  <a:gd name="connsiteX594" fmla="*/ 382250 w 734094"/>
                  <a:gd name="connsiteY594" fmla="*/ 90360 h 108129"/>
                  <a:gd name="connsiteX595" fmla="*/ 380267 w 734094"/>
                  <a:gd name="connsiteY595" fmla="*/ 90360 h 108129"/>
                  <a:gd name="connsiteX596" fmla="*/ 389753 w 734094"/>
                  <a:gd name="connsiteY596" fmla="*/ 90360 h 108129"/>
                  <a:gd name="connsiteX597" fmla="*/ 389753 w 734094"/>
                  <a:gd name="connsiteY597" fmla="*/ 108011 h 108129"/>
                  <a:gd name="connsiteX598" fmla="*/ 391733 w 734094"/>
                  <a:gd name="connsiteY598" fmla="*/ 108011 h 108129"/>
                  <a:gd name="connsiteX599" fmla="*/ 391733 w 734094"/>
                  <a:gd name="connsiteY599" fmla="*/ 90360 h 108129"/>
                  <a:gd name="connsiteX600" fmla="*/ 389753 w 734094"/>
                  <a:gd name="connsiteY600" fmla="*/ 90360 h 108129"/>
                  <a:gd name="connsiteX601" fmla="*/ 399299 w 734094"/>
                  <a:gd name="connsiteY601" fmla="*/ 90360 h 108129"/>
                  <a:gd name="connsiteX602" fmla="*/ 399299 w 734094"/>
                  <a:gd name="connsiteY602" fmla="*/ 108011 h 108129"/>
                  <a:gd name="connsiteX603" fmla="*/ 401220 w 734094"/>
                  <a:gd name="connsiteY603" fmla="*/ 108011 h 108129"/>
                  <a:gd name="connsiteX604" fmla="*/ 401220 w 734094"/>
                  <a:gd name="connsiteY604" fmla="*/ 90360 h 108129"/>
                  <a:gd name="connsiteX605" fmla="*/ 399299 w 734094"/>
                  <a:gd name="connsiteY605" fmla="*/ 90360 h 108129"/>
                  <a:gd name="connsiteX606" fmla="*/ 408785 w 734094"/>
                  <a:gd name="connsiteY606" fmla="*/ 90360 h 108129"/>
                  <a:gd name="connsiteX607" fmla="*/ 408785 w 734094"/>
                  <a:gd name="connsiteY607" fmla="*/ 108011 h 108129"/>
                  <a:gd name="connsiteX608" fmla="*/ 410765 w 734094"/>
                  <a:gd name="connsiteY608" fmla="*/ 108011 h 108129"/>
                  <a:gd name="connsiteX609" fmla="*/ 410765 w 734094"/>
                  <a:gd name="connsiteY609" fmla="*/ 90360 h 108129"/>
                  <a:gd name="connsiteX610" fmla="*/ 408785 w 734094"/>
                  <a:gd name="connsiteY610" fmla="*/ 90360 h 108129"/>
                  <a:gd name="connsiteX611" fmla="*/ 418271 w 734094"/>
                  <a:gd name="connsiteY611" fmla="*/ 90360 h 108129"/>
                  <a:gd name="connsiteX612" fmla="*/ 418271 w 734094"/>
                  <a:gd name="connsiteY612" fmla="*/ 108011 h 108129"/>
                  <a:gd name="connsiteX613" fmla="*/ 420254 w 734094"/>
                  <a:gd name="connsiteY613" fmla="*/ 108011 h 108129"/>
                  <a:gd name="connsiteX614" fmla="*/ 420254 w 734094"/>
                  <a:gd name="connsiteY614" fmla="*/ 90360 h 108129"/>
                  <a:gd name="connsiteX615" fmla="*/ 418271 w 734094"/>
                  <a:gd name="connsiteY615" fmla="*/ 90360 h 108129"/>
                  <a:gd name="connsiteX616" fmla="*/ 427817 w 734094"/>
                  <a:gd name="connsiteY616" fmla="*/ 90360 h 108129"/>
                  <a:gd name="connsiteX617" fmla="*/ 427817 w 734094"/>
                  <a:gd name="connsiteY617" fmla="*/ 108011 h 108129"/>
                  <a:gd name="connsiteX618" fmla="*/ 429738 w 734094"/>
                  <a:gd name="connsiteY618" fmla="*/ 108011 h 108129"/>
                  <a:gd name="connsiteX619" fmla="*/ 429738 w 734094"/>
                  <a:gd name="connsiteY619" fmla="*/ 90360 h 108129"/>
                  <a:gd name="connsiteX620" fmla="*/ 427817 w 734094"/>
                  <a:gd name="connsiteY620" fmla="*/ 90360 h 108129"/>
                  <a:gd name="connsiteX621" fmla="*/ 437303 w 734094"/>
                  <a:gd name="connsiteY621" fmla="*/ 90360 h 108129"/>
                  <a:gd name="connsiteX622" fmla="*/ 437303 w 734094"/>
                  <a:gd name="connsiteY622" fmla="*/ 108011 h 108129"/>
                  <a:gd name="connsiteX623" fmla="*/ 439286 w 734094"/>
                  <a:gd name="connsiteY623" fmla="*/ 108011 h 108129"/>
                  <a:gd name="connsiteX624" fmla="*/ 439286 w 734094"/>
                  <a:gd name="connsiteY624" fmla="*/ 90360 h 108129"/>
                  <a:gd name="connsiteX625" fmla="*/ 437303 w 734094"/>
                  <a:gd name="connsiteY625" fmla="*/ 90360 h 108129"/>
                  <a:gd name="connsiteX626" fmla="*/ 446789 w 734094"/>
                  <a:gd name="connsiteY626" fmla="*/ 90360 h 108129"/>
                  <a:gd name="connsiteX627" fmla="*/ 446789 w 734094"/>
                  <a:gd name="connsiteY627" fmla="*/ 108011 h 108129"/>
                  <a:gd name="connsiteX628" fmla="*/ 448772 w 734094"/>
                  <a:gd name="connsiteY628" fmla="*/ 108011 h 108129"/>
                  <a:gd name="connsiteX629" fmla="*/ 448772 w 734094"/>
                  <a:gd name="connsiteY629" fmla="*/ 90360 h 108129"/>
                  <a:gd name="connsiteX630" fmla="*/ 446789 w 734094"/>
                  <a:gd name="connsiteY630" fmla="*/ 90360 h 108129"/>
                  <a:gd name="connsiteX631" fmla="*/ 456335 w 734094"/>
                  <a:gd name="connsiteY631" fmla="*/ 90360 h 108129"/>
                  <a:gd name="connsiteX632" fmla="*/ 456335 w 734094"/>
                  <a:gd name="connsiteY632" fmla="*/ 108011 h 108129"/>
                  <a:gd name="connsiteX633" fmla="*/ 458318 w 734094"/>
                  <a:gd name="connsiteY633" fmla="*/ 108011 h 108129"/>
                  <a:gd name="connsiteX634" fmla="*/ 458318 w 734094"/>
                  <a:gd name="connsiteY634" fmla="*/ 90360 h 108129"/>
                  <a:gd name="connsiteX635" fmla="*/ 456335 w 734094"/>
                  <a:gd name="connsiteY635" fmla="*/ 90360 h 108129"/>
                  <a:gd name="connsiteX636" fmla="*/ 465821 w 734094"/>
                  <a:gd name="connsiteY636" fmla="*/ 90360 h 108129"/>
                  <a:gd name="connsiteX637" fmla="*/ 465821 w 734094"/>
                  <a:gd name="connsiteY637" fmla="*/ 108011 h 108129"/>
                  <a:gd name="connsiteX638" fmla="*/ 467804 w 734094"/>
                  <a:gd name="connsiteY638" fmla="*/ 108011 h 108129"/>
                  <a:gd name="connsiteX639" fmla="*/ 467804 w 734094"/>
                  <a:gd name="connsiteY639" fmla="*/ 90360 h 108129"/>
                  <a:gd name="connsiteX640" fmla="*/ 465821 w 734094"/>
                  <a:gd name="connsiteY640" fmla="*/ 90360 h 108129"/>
                  <a:gd name="connsiteX641" fmla="*/ 475367 w 734094"/>
                  <a:gd name="connsiteY641" fmla="*/ 90360 h 108129"/>
                  <a:gd name="connsiteX642" fmla="*/ 475367 w 734094"/>
                  <a:gd name="connsiteY642" fmla="*/ 108011 h 108129"/>
                  <a:gd name="connsiteX643" fmla="*/ 477288 w 734094"/>
                  <a:gd name="connsiteY643" fmla="*/ 108011 h 108129"/>
                  <a:gd name="connsiteX644" fmla="*/ 477288 w 734094"/>
                  <a:gd name="connsiteY644" fmla="*/ 90360 h 108129"/>
                  <a:gd name="connsiteX645" fmla="*/ 475367 w 734094"/>
                  <a:gd name="connsiteY645" fmla="*/ 90360 h 108129"/>
                  <a:gd name="connsiteX646" fmla="*/ 484853 w 734094"/>
                  <a:gd name="connsiteY646" fmla="*/ 90360 h 108129"/>
                  <a:gd name="connsiteX647" fmla="*/ 484853 w 734094"/>
                  <a:gd name="connsiteY647" fmla="*/ 108011 h 108129"/>
                  <a:gd name="connsiteX648" fmla="*/ 486833 w 734094"/>
                  <a:gd name="connsiteY648" fmla="*/ 108011 h 108129"/>
                  <a:gd name="connsiteX649" fmla="*/ 486833 w 734094"/>
                  <a:gd name="connsiteY649" fmla="*/ 90360 h 108129"/>
                  <a:gd name="connsiteX650" fmla="*/ 484853 w 734094"/>
                  <a:gd name="connsiteY650" fmla="*/ 90360 h 108129"/>
                  <a:gd name="connsiteX651" fmla="*/ 494339 w 734094"/>
                  <a:gd name="connsiteY651" fmla="*/ 90360 h 108129"/>
                  <a:gd name="connsiteX652" fmla="*/ 494339 w 734094"/>
                  <a:gd name="connsiteY652" fmla="*/ 108011 h 108129"/>
                  <a:gd name="connsiteX653" fmla="*/ 496322 w 734094"/>
                  <a:gd name="connsiteY653" fmla="*/ 108011 h 108129"/>
                  <a:gd name="connsiteX654" fmla="*/ 496322 w 734094"/>
                  <a:gd name="connsiteY654" fmla="*/ 90360 h 108129"/>
                  <a:gd name="connsiteX655" fmla="*/ 494339 w 734094"/>
                  <a:gd name="connsiteY655" fmla="*/ 90360 h 108129"/>
                  <a:gd name="connsiteX656" fmla="*/ 503885 w 734094"/>
                  <a:gd name="connsiteY656" fmla="*/ 90360 h 108129"/>
                  <a:gd name="connsiteX657" fmla="*/ 503885 w 734094"/>
                  <a:gd name="connsiteY657" fmla="*/ 108011 h 108129"/>
                  <a:gd name="connsiteX658" fmla="*/ 505806 w 734094"/>
                  <a:gd name="connsiteY658" fmla="*/ 108011 h 108129"/>
                  <a:gd name="connsiteX659" fmla="*/ 505806 w 734094"/>
                  <a:gd name="connsiteY659" fmla="*/ 90360 h 108129"/>
                  <a:gd name="connsiteX660" fmla="*/ 503885 w 734094"/>
                  <a:gd name="connsiteY660" fmla="*/ 90360 h 108129"/>
                  <a:gd name="connsiteX661" fmla="*/ 513371 w 734094"/>
                  <a:gd name="connsiteY661" fmla="*/ 90360 h 108129"/>
                  <a:gd name="connsiteX662" fmla="*/ 513371 w 734094"/>
                  <a:gd name="connsiteY662" fmla="*/ 108011 h 108129"/>
                  <a:gd name="connsiteX663" fmla="*/ 515354 w 734094"/>
                  <a:gd name="connsiteY663" fmla="*/ 108011 h 108129"/>
                  <a:gd name="connsiteX664" fmla="*/ 515354 w 734094"/>
                  <a:gd name="connsiteY664" fmla="*/ 90360 h 108129"/>
                  <a:gd name="connsiteX665" fmla="*/ 513371 w 734094"/>
                  <a:gd name="connsiteY665" fmla="*/ 90360 h 108129"/>
                  <a:gd name="connsiteX666" fmla="*/ 522856 w 734094"/>
                  <a:gd name="connsiteY666" fmla="*/ 90360 h 108129"/>
                  <a:gd name="connsiteX667" fmla="*/ 522856 w 734094"/>
                  <a:gd name="connsiteY667" fmla="*/ 108011 h 108129"/>
                  <a:gd name="connsiteX668" fmla="*/ 524837 w 734094"/>
                  <a:gd name="connsiteY668" fmla="*/ 108011 h 108129"/>
                  <a:gd name="connsiteX669" fmla="*/ 524837 w 734094"/>
                  <a:gd name="connsiteY669" fmla="*/ 90360 h 108129"/>
                  <a:gd name="connsiteX670" fmla="*/ 522856 w 734094"/>
                  <a:gd name="connsiteY670" fmla="*/ 90360 h 108129"/>
                  <a:gd name="connsiteX671" fmla="*/ 532402 w 734094"/>
                  <a:gd name="connsiteY671" fmla="*/ 90360 h 108129"/>
                  <a:gd name="connsiteX672" fmla="*/ 532402 w 734094"/>
                  <a:gd name="connsiteY672" fmla="*/ 108011 h 108129"/>
                  <a:gd name="connsiteX673" fmla="*/ 534324 w 734094"/>
                  <a:gd name="connsiteY673" fmla="*/ 108011 h 108129"/>
                  <a:gd name="connsiteX674" fmla="*/ 534324 w 734094"/>
                  <a:gd name="connsiteY674" fmla="*/ 90360 h 108129"/>
                  <a:gd name="connsiteX675" fmla="*/ 532402 w 734094"/>
                  <a:gd name="connsiteY675" fmla="*/ 90360 h 108129"/>
                  <a:gd name="connsiteX676" fmla="*/ 541888 w 734094"/>
                  <a:gd name="connsiteY676" fmla="*/ 90360 h 108129"/>
                  <a:gd name="connsiteX677" fmla="*/ 541888 w 734094"/>
                  <a:gd name="connsiteY677" fmla="*/ 108011 h 108129"/>
                  <a:gd name="connsiteX678" fmla="*/ 543872 w 734094"/>
                  <a:gd name="connsiteY678" fmla="*/ 108011 h 108129"/>
                  <a:gd name="connsiteX679" fmla="*/ 543872 w 734094"/>
                  <a:gd name="connsiteY679" fmla="*/ 90360 h 108129"/>
                  <a:gd name="connsiteX680" fmla="*/ 541888 w 734094"/>
                  <a:gd name="connsiteY680" fmla="*/ 90360 h 108129"/>
                  <a:gd name="connsiteX681" fmla="*/ 551374 w 734094"/>
                  <a:gd name="connsiteY681" fmla="*/ 90360 h 108129"/>
                  <a:gd name="connsiteX682" fmla="*/ 551374 w 734094"/>
                  <a:gd name="connsiteY682" fmla="*/ 108011 h 108129"/>
                  <a:gd name="connsiteX683" fmla="*/ 553355 w 734094"/>
                  <a:gd name="connsiteY683" fmla="*/ 108011 h 108129"/>
                  <a:gd name="connsiteX684" fmla="*/ 553355 w 734094"/>
                  <a:gd name="connsiteY684" fmla="*/ 90360 h 108129"/>
                  <a:gd name="connsiteX685" fmla="*/ 551374 w 734094"/>
                  <a:gd name="connsiteY685" fmla="*/ 90360 h 108129"/>
                  <a:gd name="connsiteX686" fmla="*/ 560920 w 734094"/>
                  <a:gd name="connsiteY686" fmla="*/ 90360 h 108129"/>
                  <a:gd name="connsiteX687" fmla="*/ 560920 w 734094"/>
                  <a:gd name="connsiteY687" fmla="*/ 108011 h 108129"/>
                  <a:gd name="connsiteX688" fmla="*/ 562842 w 734094"/>
                  <a:gd name="connsiteY688" fmla="*/ 108011 h 108129"/>
                  <a:gd name="connsiteX689" fmla="*/ 562842 w 734094"/>
                  <a:gd name="connsiteY689" fmla="*/ 90360 h 108129"/>
                  <a:gd name="connsiteX690" fmla="*/ 560920 w 734094"/>
                  <a:gd name="connsiteY690" fmla="*/ 90360 h 108129"/>
                  <a:gd name="connsiteX691" fmla="*/ 570406 w 734094"/>
                  <a:gd name="connsiteY691" fmla="*/ 90360 h 108129"/>
                  <a:gd name="connsiteX692" fmla="*/ 570406 w 734094"/>
                  <a:gd name="connsiteY692" fmla="*/ 108011 h 108129"/>
                  <a:gd name="connsiteX693" fmla="*/ 572389 w 734094"/>
                  <a:gd name="connsiteY693" fmla="*/ 108011 h 108129"/>
                  <a:gd name="connsiteX694" fmla="*/ 572389 w 734094"/>
                  <a:gd name="connsiteY694" fmla="*/ 90360 h 108129"/>
                  <a:gd name="connsiteX695" fmla="*/ 570406 w 734094"/>
                  <a:gd name="connsiteY695" fmla="*/ 90360 h 108129"/>
                  <a:gd name="connsiteX696" fmla="*/ 579892 w 734094"/>
                  <a:gd name="connsiteY696" fmla="*/ 90360 h 108129"/>
                  <a:gd name="connsiteX697" fmla="*/ 579892 w 734094"/>
                  <a:gd name="connsiteY697" fmla="*/ 108011 h 108129"/>
                  <a:gd name="connsiteX698" fmla="*/ 581875 w 734094"/>
                  <a:gd name="connsiteY698" fmla="*/ 108011 h 108129"/>
                  <a:gd name="connsiteX699" fmla="*/ 581875 w 734094"/>
                  <a:gd name="connsiteY699" fmla="*/ 90360 h 108129"/>
                  <a:gd name="connsiteX700" fmla="*/ 579892 w 734094"/>
                  <a:gd name="connsiteY700" fmla="*/ 90360 h 108129"/>
                  <a:gd name="connsiteX701" fmla="*/ 589438 w 734094"/>
                  <a:gd name="connsiteY701" fmla="*/ 90360 h 108129"/>
                  <a:gd name="connsiteX702" fmla="*/ 589438 w 734094"/>
                  <a:gd name="connsiteY702" fmla="*/ 108011 h 108129"/>
                  <a:gd name="connsiteX703" fmla="*/ 591421 w 734094"/>
                  <a:gd name="connsiteY703" fmla="*/ 108011 h 108129"/>
                  <a:gd name="connsiteX704" fmla="*/ 591421 w 734094"/>
                  <a:gd name="connsiteY704" fmla="*/ 90360 h 108129"/>
                  <a:gd name="connsiteX705" fmla="*/ 589438 w 734094"/>
                  <a:gd name="connsiteY705" fmla="*/ 90360 h 108129"/>
                  <a:gd name="connsiteX706" fmla="*/ 598924 w 734094"/>
                  <a:gd name="connsiteY706" fmla="*/ 90360 h 108129"/>
                  <a:gd name="connsiteX707" fmla="*/ 598924 w 734094"/>
                  <a:gd name="connsiteY707" fmla="*/ 108011 h 108129"/>
                  <a:gd name="connsiteX708" fmla="*/ 600907 w 734094"/>
                  <a:gd name="connsiteY708" fmla="*/ 108011 h 108129"/>
                  <a:gd name="connsiteX709" fmla="*/ 600907 w 734094"/>
                  <a:gd name="connsiteY709" fmla="*/ 90360 h 108129"/>
                  <a:gd name="connsiteX710" fmla="*/ 598924 w 734094"/>
                  <a:gd name="connsiteY710" fmla="*/ 90360 h 108129"/>
                  <a:gd name="connsiteX711" fmla="*/ 608470 w 734094"/>
                  <a:gd name="connsiteY711" fmla="*/ 90360 h 108129"/>
                  <a:gd name="connsiteX712" fmla="*/ 608470 w 734094"/>
                  <a:gd name="connsiteY712" fmla="*/ 108011 h 108129"/>
                  <a:gd name="connsiteX713" fmla="*/ 610391 w 734094"/>
                  <a:gd name="connsiteY713" fmla="*/ 108011 h 108129"/>
                  <a:gd name="connsiteX714" fmla="*/ 610391 w 734094"/>
                  <a:gd name="connsiteY714" fmla="*/ 90360 h 108129"/>
                  <a:gd name="connsiteX715" fmla="*/ 608470 w 734094"/>
                  <a:gd name="connsiteY715" fmla="*/ 90360 h 108129"/>
                  <a:gd name="connsiteX716" fmla="*/ 617956 w 734094"/>
                  <a:gd name="connsiteY716" fmla="*/ 90360 h 108129"/>
                  <a:gd name="connsiteX717" fmla="*/ 617956 w 734094"/>
                  <a:gd name="connsiteY717" fmla="*/ 108011 h 108129"/>
                  <a:gd name="connsiteX718" fmla="*/ 619936 w 734094"/>
                  <a:gd name="connsiteY718" fmla="*/ 108011 h 108129"/>
                  <a:gd name="connsiteX719" fmla="*/ 619936 w 734094"/>
                  <a:gd name="connsiteY719" fmla="*/ 90360 h 108129"/>
                  <a:gd name="connsiteX720" fmla="*/ 617956 w 734094"/>
                  <a:gd name="connsiteY720" fmla="*/ 90360 h 108129"/>
                  <a:gd name="connsiteX721" fmla="*/ 627442 w 734094"/>
                  <a:gd name="connsiteY721" fmla="*/ 90360 h 108129"/>
                  <a:gd name="connsiteX722" fmla="*/ 627442 w 734094"/>
                  <a:gd name="connsiteY722" fmla="*/ 108011 h 108129"/>
                  <a:gd name="connsiteX723" fmla="*/ 629425 w 734094"/>
                  <a:gd name="connsiteY723" fmla="*/ 108011 h 108129"/>
                  <a:gd name="connsiteX724" fmla="*/ 629425 w 734094"/>
                  <a:gd name="connsiteY724" fmla="*/ 90360 h 108129"/>
                  <a:gd name="connsiteX725" fmla="*/ 627442 w 734094"/>
                  <a:gd name="connsiteY725" fmla="*/ 90360 h 108129"/>
                  <a:gd name="connsiteX726" fmla="*/ 636988 w 734094"/>
                  <a:gd name="connsiteY726" fmla="*/ 90360 h 108129"/>
                  <a:gd name="connsiteX727" fmla="*/ 636988 w 734094"/>
                  <a:gd name="connsiteY727" fmla="*/ 108011 h 108129"/>
                  <a:gd name="connsiteX728" fmla="*/ 638909 w 734094"/>
                  <a:gd name="connsiteY728" fmla="*/ 108011 h 108129"/>
                  <a:gd name="connsiteX729" fmla="*/ 638909 w 734094"/>
                  <a:gd name="connsiteY729" fmla="*/ 90360 h 108129"/>
                  <a:gd name="connsiteX730" fmla="*/ 636988 w 734094"/>
                  <a:gd name="connsiteY730" fmla="*/ 90360 h 108129"/>
                  <a:gd name="connsiteX731" fmla="*/ 646474 w 734094"/>
                  <a:gd name="connsiteY731" fmla="*/ 90360 h 108129"/>
                  <a:gd name="connsiteX732" fmla="*/ 646474 w 734094"/>
                  <a:gd name="connsiteY732" fmla="*/ 108011 h 108129"/>
                  <a:gd name="connsiteX733" fmla="*/ 648454 w 734094"/>
                  <a:gd name="connsiteY733" fmla="*/ 108011 h 108129"/>
                  <a:gd name="connsiteX734" fmla="*/ 648454 w 734094"/>
                  <a:gd name="connsiteY734" fmla="*/ 90360 h 108129"/>
                  <a:gd name="connsiteX735" fmla="*/ 646474 w 734094"/>
                  <a:gd name="connsiteY735" fmla="*/ 90360 h 108129"/>
                  <a:gd name="connsiteX736" fmla="*/ 655960 w 734094"/>
                  <a:gd name="connsiteY736" fmla="*/ 90360 h 108129"/>
                  <a:gd name="connsiteX737" fmla="*/ 655960 w 734094"/>
                  <a:gd name="connsiteY737" fmla="*/ 108011 h 108129"/>
                  <a:gd name="connsiteX738" fmla="*/ 657943 w 734094"/>
                  <a:gd name="connsiteY738" fmla="*/ 108011 h 108129"/>
                  <a:gd name="connsiteX739" fmla="*/ 657943 w 734094"/>
                  <a:gd name="connsiteY739" fmla="*/ 90360 h 108129"/>
                  <a:gd name="connsiteX740" fmla="*/ 655960 w 734094"/>
                  <a:gd name="connsiteY740" fmla="*/ 90360 h 108129"/>
                  <a:gd name="connsiteX741" fmla="*/ 665506 w 734094"/>
                  <a:gd name="connsiteY741" fmla="*/ 90360 h 108129"/>
                  <a:gd name="connsiteX742" fmla="*/ 665506 w 734094"/>
                  <a:gd name="connsiteY742" fmla="*/ 108011 h 108129"/>
                  <a:gd name="connsiteX743" fmla="*/ 667427 w 734094"/>
                  <a:gd name="connsiteY743" fmla="*/ 108011 h 108129"/>
                  <a:gd name="connsiteX744" fmla="*/ 667427 w 734094"/>
                  <a:gd name="connsiteY744" fmla="*/ 90360 h 108129"/>
                  <a:gd name="connsiteX745" fmla="*/ 665506 w 734094"/>
                  <a:gd name="connsiteY745" fmla="*/ 90360 h 108129"/>
                  <a:gd name="connsiteX746" fmla="*/ 674992 w 734094"/>
                  <a:gd name="connsiteY746" fmla="*/ 90360 h 108129"/>
                  <a:gd name="connsiteX747" fmla="*/ 674992 w 734094"/>
                  <a:gd name="connsiteY747" fmla="*/ 108011 h 108129"/>
                  <a:gd name="connsiteX748" fmla="*/ 676975 w 734094"/>
                  <a:gd name="connsiteY748" fmla="*/ 108011 h 108129"/>
                  <a:gd name="connsiteX749" fmla="*/ 676975 w 734094"/>
                  <a:gd name="connsiteY749" fmla="*/ 90360 h 108129"/>
                  <a:gd name="connsiteX750" fmla="*/ 674992 w 734094"/>
                  <a:gd name="connsiteY750" fmla="*/ 90360 h 108129"/>
                  <a:gd name="connsiteX751" fmla="*/ 684478 w 734094"/>
                  <a:gd name="connsiteY751" fmla="*/ 90360 h 108129"/>
                  <a:gd name="connsiteX752" fmla="*/ 684478 w 734094"/>
                  <a:gd name="connsiteY752" fmla="*/ 108011 h 108129"/>
                  <a:gd name="connsiteX753" fmla="*/ 686458 w 734094"/>
                  <a:gd name="connsiteY753" fmla="*/ 108011 h 108129"/>
                  <a:gd name="connsiteX754" fmla="*/ 686458 w 734094"/>
                  <a:gd name="connsiteY754" fmla="*/ 90360 h 108129"/>
                  <a:gd name="connsiteX755" fmla="*/ 684478 w 734094"/>
                  <a:gd name="connsiteY755" fmla="*/ 90360 h 108129"/>
                  <a:gd name="connsiteX756" fmla="*/ 694024 w 734094"/>
                  <a:gd name="connsiteY756" fmla="*/ 90360 h 108129"/>
                  <a:gd name="connsiteX757" fmla="*/ 694024 w 734094"/>
                  <a:gd name="connsiteY757" fmla="*/ 108011 h 108129"/>
                  <a:gd name="connsiteX758" fmla="*/ 696007 w 734094"/>
                  <a:gd name="connsiteY758" fmla="*/ 108011 h 108129"/>
                  <a:gd name="connsiteX759" fmla="*/ 696007 w 734094"/>
                  <a:gd name="connsiteY759" fmla="*/ 90360 h 108129"/>
                  <a:gd name="connsiteX760" fmla="*/ 694024 w 734094"/>
                  <a:gd name="connsiteY760" fmla="*/ 90360 h 108129"/>
                  <a:gd name="connsiteX761" fmla="*/ 703510 w 734094"/>
                  <a:gd name="connsiteY761" fmla="*/ 90360 h 108129"/>
                  <a:gd name="connsiteX762" fmla="*/ 703510 w 734094"/>
                  <a:gd name="connsiteY762" fmla="*/ 108011 h 108129"/>
                  <a:gd name="connsiteX763" fmla="*/ 705493 w 734094"/>
                  <a:gd name="connsiteY763" fmla="*/ 108011 h 108129"/>
                  <a:gd name="connsiteX764" fmla="*/ 705493 w 734094"/>
                  <a:gd name="connsiteY764" fmla="*/ 90360 h 108129"/>
                  <a:gd name="connsiteX765" fmla="*/ 703510 w 734094"/>
                  <a:gd name="connsiteY765" fmla="*/ 90360 h 108129"/>
                  <a:gd name="connsiteX766" fmla="*/ 713056 w 734094"/>
                  <a:gd name="connsiteY766" fmla="*/ 90360 h 108129"/>
                  <a:gd name="connsiteX767" fmla="*/ 713056 w 734094"/>
                  <a:gd name="connsiteY767" fmla="*/ 108011 h 108129"/>
                  <a:gd name="connsiteX768" fmla="*/ 714977 w 734094"/>
                  <a:gd name="connsiteY768" fmla="*/ 108011 h 108129"/>
                  <a:gd name="connsiteX769" fmla="*/ 714977 w 734094"/>
                  <a:gd name="connsiteY769" fmla="*/ 90360 h 108129"/>
                  <a:gd name="connsiteX770" fmla="*/ 713056 w 734094"/>
                  <a:gd name="connsiteY770" fmla="*/ 90360 h 108129"/>
                  <a:gd name="connsiteX771" fmla="*/ 722542 w 734094"/>
                  <a:gd name="connsiteY771" fmla="*/ 90360 h 108129"/>
                  <a:gd name="connsiteX772" fmla="*/ 722542 w 734094"/>
                  <a:gd name="connsiteY772" fmla="*/ 108011 h 108129"/>
                  <a:gd name="connsiteX773" fmla="*/ 724525 w 734094"/>
                  <a:gd name="connsiteY773" fmla="*/ 108011 h 108129"/>
                  <a:gd name="connsiteX774" fmla="*/ 724525 w 734094"/>
                  <a:gd name="connsiteY774" fmla="*/ 90360 h 108129"/>
                  <a:gd name="connsiteX775" fmla="*/ 722542 w 734094"/>
                  <a:gd name="connsiteY775" fmla="*/ 90360 h 108129"/>
                  <a:gd name="connsiteX776" fmla="*/ 732028 w 734094"/>
                  <a:gd name="connsiteY776" fmla="*/ 90360 h 108129"/>
                  <a:gd name="connsiteX777" fmla="*/ 732028 w 734094"/>
                  <a:gd name="connsiteY777" fmla="*/ 108011 h 108129"/>
                  <a:gd name="connsiteX778" fmla="*/ 734011 w 734094"/>
                  <a:gd name="connsiteY778" fmla="*/ 108011 h 108129"/>
                  <a:gd name="connsiteX779" fmla="*/ 734011 w 734094"/>
                  <a:gd name="connsiteY779" fmla="*/ 91680 h 108129"/>
                  <a:gd name="connsiteX780" fmla="*/ 732630 w 734094"/>
                  <a:gd name="connsiteY780" fmla="*/ 90359 h 108129"/>
                  <a:gd name="connsiteX781" fmla="*/ 732030 w 734094"/>
                  <a:gd name="connsiteY781" fmla="*/ 90359 h 108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734094" h="108129">
                    <a:moveTo>
                      <a:pt x="-83" y="-118"/>
                    </a:moveTo>
                    <a:lnTo>
                      <a:pt x="-83" y="17533"/>
                    </a:lnTo>
                    <a:lnTo>
                      <a:pt x="1900" y="17533"/>
                    </a:lnTo>
                    <a:lnTo>
                      <a:pt x="1900" y="-118"/>
                    </a:lnTo>
                    <a:lnTo>
                      <a:pt x="-83" y="-118"/>
                    </a:lnTo>
                    <a:close/>
                    <a:moveTo>
                      <a:pt x="9463" y="-118"/>
                    </a:moveTo>
                    <a:lnTo>
                      <a:pt x="9463" y="17533"/>
                    </a:lnTo>
                    <a:lnTo>
                      <a:pt x="11446" y="17533"/>
                    </a:lnTo>
                    <a:lnTo>
                      <a:pt x="11446" y="-118"/>
                    </a:lnTo>
                    <a:lnTo>
                      <a:pt x="9463" y="-118"/>
                    </a:lnTo>
                    <a:close/>
                    <a:moveTo>
                      <a:pt x="18948" y="-118"/>
                    </a:moveTo>
                    <a:lnTo>
                      <a:pt x="18948" y="17533"/>
                    </a:lnTo>
                    <a:lnTo>
                      <a:pt x="20929" y="17533"/>
                    </a:lnTo>
                    <a:lnTo>
                      <a:pt x="20929" y="-118"/>
                    </a:lnTo>
                    <a:lnTo>
                      <a:pt x="18948" y="-118"/>
                    </a:lnTo>
                    <a:close/>
                    <a:moveTo>
                      <a:pt x="28494" y="-118"/>
                    </a:moveTo>
                    <a:lnTo>
                      <a:pt x="28494" y="17533"/>
                    </a:lnTo>
                    <a:lnTo>
                      <a:pt x="30416" y="17533"/>
                    </a:lnTo>
                    <a:lnTo>
                      <a:pt x="30416" y="-118"/>
                    </a:lnTo>
                    <a:lnTo>
                      <a:pt x="28494" y="-118"/>
                    </a:lnTo>
                    <a:close/>
                    <a:moveTo>
                      <a:pt x="37980" y="-118"/>
                    </a:moveTo>
                    <a:lnTo>
                      <a:pt x="37980" y="17533"/>
                    </a:lnTo>
                    <a:lnTo>
                      <a:pt x="39960" y="17533"/>
                    </a:lnTo>
                    <a:lnTo>
                      <a:pt x="39960" y="-118"/>
                    </a:lnTo>
                    <a:lnTo>
                      <a:pt x="37980" y="-118"/>
                    </a:lnTo>
                    <a:close/>
                    <a:moveTo>
                      <a:pt x="47466" y="-118"/>
                    </a:moveTo>
                    <a:lnTo>
                      <a:pt x="47466" y="17533"/>
                    </a:lnTo>
                    <a:lnTo>
                      <a:pt x="49449" y="17533"/>
                    </a:lnTo>
                    <a:lnTo>
                      <a:pt x="49449" y="-118"/>
                    </a:lnTo>
                    <a:lnTo>
                      <a:pt x="47466" y="-118"/>
                    </a:lnTo>
                    <a:close/>
                    <a:moveTo>
                      <a:pt x="57012" y="-118"/>
                    </a:moveTo>
                    <a:lnTo>
                      <a:pt x="57012" y="17533"/>
                    </a:lnTo>
                    <a:lnTo>
                      <a:pt x="58934" y="17533"/>
                    </a:lnTo>
                    <a:lnTo>
                      <a:pt x="58934" y="-118"/>
                    </a:lnTo>
                    <a:lnTo>
                      <a:pt x="57012" y="-118"/>
                    </a:lnTo>
                    <a:close/>
                    <a:moveTo>
                      <a:pt x="66498" y="-118"/>
                    </a:moveTo>
                    <a:lnTo>
                      <a:pt x="66498" y="17533"/>
                    </a:lnTo>
                    <a:lnTo>
                      <a:pt x="68481" y="17533"/>
                    </a:lnTo>
                    <a:lnTo>
                      <a:pt x="68481" y="-118"/>
                    </a:lnTo>
                    <a:lnTo>
                      <a:pt x="66498" y="-118"/>
                    </a:lnTo>
                    <a:close/>
                    <a:moveTo>
                      <a:pt x="75984" y="-118"/>
                    </a:moveTo>
                    <a:lnTo>
                      <a:pt x="75984" y="17533"/>
                    </a:lnTo>
                    <a:lnTo>
                      <a:pt x="77967" y="17533"/>
                    </a:lnTo>
                    <a:lnTo>
                      <a:pt x="77967" y="-118"/>
                    </a:lnTo>
                    <a:lnTo>
                      <a:pt x="75984" y="-118"/>
                    </a:lnTo>
                    <a:close/>
                    <a:moveTo>
                      <a:pt x="85530" y="-118"/>
                    </a:moveTo>
                    <a:lnTo>
                      <a:pt x="85530" y="17533"/>
                    </a:lnTo>
                    <a:lnTo>
                      <a:pt x="87451" y="17533"/>
                    </a:lnTo>
                    <a:lnTo>
                      <a:pt x="87451" y="-118"/>
                    </a:lnTo>
                    <a:lnTo>
                      <a:pt x="85530" y="-118"/>
                    </a:lnTo>
                    <a:close/>
                    <a:moveTo>
                      <a:pt x="95016" y="-118"/>
                    </a:moveTo>
                    <a:lnTo>
                      <a:pt x="95016" y="17533"/>
                    </a:lnTo>
                    <a:lnTo>
                      <a:pt x="96999" y="17533"/>
                    </a:lnTo>
                    <a:lnTo>
                      <a:pt x="96999" y="-118"/>
                    </a:lnTo>
                    <a:lnTo>
                      <a:pt x="95016" y="-118"/>
                    </a:lnTo>
                    <a:close/>
                    <a:moveTo>
                      <a:pt x="104502" y="-118"/>
                    </a:moveTo>
                    <a:lnTo>
                      <a:pt x="104502" y="17533"/>
                    </a:lnTo>
                    <a:lnTo>
                      <a:pt x="106485" y="17533"/>
                    </a:lnTo>
                    <a:lnTo>
                      <a:pt x="106485" y="-118"/>
                    </a:lnTo>
                    <a:lnTo>
                      <a:pt x="104502" y="-118"/>
                    </a:lnTo>
                    <a:close/>
                    <a:moveTo>
                      <a:pt x="114048" y="-118"/>
                    </a:moveTo>
                    <a:lnTo>
                      <a:pt x="114048" y="17533"/>
                    </a:lnTo>
                    <a:lnTo>
                      <a:pt x="116028" y="17533"/>
                    </a:lnTo>
                    <a:lnTo>
                      <a:pt x="116028" y="-118"/>
                    </a:lnTo>
                    <a:lnTo>
                      <a:pt x="114048" y="-118"/>
                    </a:lnTo>
                    <a:close/>
                    <a:moveTo>
                      <a:pt x="123534" y="-118"/>
                    </a:moveTo>
                    <a:lnTo>
                      <a:pt x="123534" y="17533"/>
                    </a:lnTo>
                    <a:lnTo>
                      <a:pt x="125517" y="17533"/>
                    </a:lnTo>
                    <a:lnTo>
                      <a:pt x="125517" y="-118"/>
                    </a:lnTo>
                    <a:lnTo>
                      <a:pt x="123534" y="-118"/>
                    </a:lnTo>
                    <a:close/>
                    <a:moveTo>
                      <a:pt x="133080" y="-118"/>
                    </a:moveTo>
                    <a:lnTo>
                      <a:pt x="133080" y="17533"/>
                    </a:lnTo>
                    <a:lnTo>
                      <a:pt x="135001" y="17533"/>
                    </a:lnTo>
                    <a:lnTo>
                      <a:pt x="135001" y="-118"/>
                    </a:lnTo>
                    <a:lnTo>
                      <a:pt x="133080" y="-118"/>
                    </a:lnTo>
                    <a:close/>
                    <a:moveTo>
                      <a:pt x="142566" y="-118"/>
                    </a:moveTo>
                    <a:lnTo>
                      <a:pt x="142566" y="17533"/>
                    </a:lnTo>
                    <a:lnTo>
                      <a:pt x="144549" y="17533"/>
                    </a:lnTo>
                    <a:lnTo>
                      <a:pt x="144549" y="-118"/>
                    </a:lnTo>
                    <a:lnTo>
                      <a:pt x="142566" y="-118"/>
                    </a:lnTo>
                    <a:close/>
                    <a:moveTo>
                      <a:pt x="152052" y="-118"/>
                    </a:moveTo>
                    <a:lnTo>
                      <a:pt x="152052" y="17533"/>
                    </a:lnTo>
                    <a:lnTo>
                      <a:pt x="154032" y="17533"/>
                    </a:lnTo>
                    <a:lnTo>
                      <a:pt x="154032" y="-118"/>
                    </a:lnTo>
                    <a:lnTo>
                      <a:pt x="152052" y="-118"/>
                    </a:lnTo>
                    <a:close/>
                    <a:moveTo>
                      <a:pt x="161598" y="-118"/>
                    </a:moveTo>
                    <a:lnTo>
                      <a:pt x="161598" y="17533"/>
                    </a:lnTo>
                    <a:lnTo>
                      <a:pt x="163519" y="17533"/>
                    </a:lnTo>
                    <a:lnTo>
                      <a:pt x="163519" y="-118"/>
                    </a:lnTo>
                    <a:lnTo>
                      <a:pt x="161598" y="-118"/>
                    </a:lnTo>
                    <a:close/>
                    <a:moveTo>
                      <a:pt x="171084" y="-118"/>
                    </a:moveTo>
                    <a:lnTo>
                      <a:pt x="171084" y="17533"/>
                    </a:lnTo>
                    <a:lnTo>
                      <a:pt x="173067" y="17533"/>
                    </a:lnTo>
                    <a:lnTo>
                      <a:pt x="173067" y="-118"/>
                    </a:lnTo>
                    <a:lnTo>
                      <a:pt x="171084" y="-118"/>
                    </a:lnTo>
                    <a:close/>
                    <a:moveTo>
                      <a:pt x="180570" y="-118"/>
                    </a:moveTo>
                    <a:lnTo>
                      <a:pt x="180570" y="17533"/>
                    </a:lnTo>
                    <a:lnTo>
                      <a:pt x="182549" y="17533"/>
                    </a:lnTo>
                    <a:lnTo>
                      <a:pt x="182549" y="-118"/>
                    </a:lnTo>
                    <a:lnTo>
                      <a:pt x="180570" y="-118"/>
                    </a:lnTo>
                    <a:close/>
                    <a:moveTo>
                      <a:pt x="190116" y="-118"/>
                    </a:moveTo>
                    <a:lnTo>
                      <a:pt x="190116" y="17533"/>
                    </a:lnTo>
                    <a:lnTo>
                      <a:pt x="192037" y="17533"/>
                    </a:lnTo>
                    <a:lnTo>
                      <a:pt x="192037" y="-118"/>
                    </a:lnTo>
                    <a:lnTo>
                      <a:pt x="190116" y="-118"/>
                    </a:lnTo>
                    <a:close/>
                    <a:moveTo>
                      <a:pt x="199602" y="-118"/>
                    </a:moveTo>
                    <a:lnTo>
                      <a:pt x="199602" y="17533"/>
                    </a:lnTo>
                    <a:lnTo>
                      <a:pt x="201585" y="17533"/>
                    </a:lnTo>
                    <a:lnTo>
                      <a:pt x="201585" y="-118"/>
                    </a:lnTo>
                    <a:lnTo>
                      <a:pt x="199602" y="-118"/>
                    </a:lnTo>
                    <a:close/>
                    <a:moveTo>
                      <a:pt x="209088" y="-118"/>
                    </a:moveTo>
                    <a:lnTo>
                      <a:pt x="209088" y="17533"/>
                    </a:lnTo>
                    <a:lnTo>
                      <a:pt x="211071" y="17533"/>
                    </a:lnTo>
                    <a:lnTo>
                      <a:pt x="211071" y="-118"/>
                    </a:lnTo>
                    <a:lnTo>
                      <a:pt x="209088" y="-118"/>
                    </a:lnTo>
                    <a:close/>
                    <a:moveTo>
                      <a:pt x="218634" y="-118"/>
                    </a:moveTo>
                    <a:lnTo>
                      <a:pt x="218634" y="17533"/>
                    </a:lnTo>
                    <a:lnTo>
                      <a:pt x="220617" y="17533"/>
                    </a:lnTo>
                    <a:lnTo>
                      <a:pt x="220617" y="-118"/>
                    </a:lnTo>
                    <a:lnTo>
                      <a:pt x="218634" y="-118"/>
                    </a:lnTo>
                    <a:close/>
                    <a:moveTo>
                      <a:pt x="228120" y="-118"/>
                    </a:moveTo>
                    <a:lnTo>
                      <a:pt x="228120" y="17533"/>
                    </a:lnTo>
                    <a:lnTo>
                      <a:pt x="230103" y="17533"/>
                    </a:lnTo>
                    <a:lnTo>
                      <a:pt x="230103" y="-118"/>
                    </a:lnTo>
                    <a:lnTo>
                      <a:pt x="228120" y="-118"/>
                    </a:lnTo>
                    <a:close/>
                    <a:moveTo>
                      <a:pt x="237666" y="-118"/>
                    </a:moveTo>
                    <a:lnTo>
                      <a:pt x="237666" y="17533"/>
                    </a:lnTo>
                    <a:lnTo>
                      <a:pt x="239587" y="17533"/>
                    </a:lnTo>
                    <a:lnTo>
                      <a:pt x="239587" y="-118"/>
                    </a:lnTo>
                    <a:lnTo>
                      <a:pt x="237666" y="-118"/>
                    </a:lnTo>
                    <a:close/>
                    <a:moveTo>
                      <a:pt x="247151" y="-118"/>
                    </a:moveTo>
                    <a:lnTo>
                      <a:pt x="247151" y="17533"/>
                    </a:lnTo>
                    <a:lnTo>
                      <a:pt x="249132" y="17533"/>
                    </a:lnTo>
                    <a:lnTo>
                      <a:pt x="249132" y="-118"/>
                    </a:lnTo>
                    <a:lnTo>
                      <a:pt x="247151" y="-118"/>
                    </a:lnTo>
                    <a:close/>
                    <a:moveTo>
                      <a:pt x="256637" y="-118"/>
                    </a:moveTo>
                    <a:lnTo>
                      <a:pt x="256637" y="17533"/>
                    </a:lnTo>
                    <a:lnTo>
                      <a:pt x="258621" y="17533"/>
                    </a:lnTo>
                    <a:lnTo>
                      <a:pt x="258621" y="-118"/>
                    </a:lnTo>
                    <a:lnTo>
                      <a:pt x="256637" y="-118"/>
                    </a:lnTo>
                    <a:close/>
                    <a:moveTo>
                      <a:pt x="266183" y="-118"/>
                    </a:moveTo>
                    <a:lnTo>
                      <a:pt x="266183" y="17533"/>
                    </a:lnTo>
                    <a:lnTo>
                      <a:pt x="268105" y="17533"/>
                    </a:lnTo>
                    <a:lnTo>
                      <a:pt x="268105" y="-118"/>
                    </a:lnTo>
                    <a:lnTo>
                      <a:pt x="266183" y="-118"/>
                    </a:lnTo>
                    <a:close/>
                    <a:moveTo>
                      <a:pt x="275669" y="-118"/>
                    </a:moveTo>
                    <a:lnTo>
                      <a:pt x="275669" y="17533"/>
                    </a:lnTo>
                    <a:lnTo>
                      <a:pt x="277649" y="17533"/>
                    </a:lnTo>
                    <a:lnTo>
                      <a:pt x="277649" y="-118"/>
                    </a:lnTo>
                    <a:lnTo>
                      <a:pt x="275669" y="-118"/>
                    </a:lnTo>
                    <a:close/>
                    <a:moveTo>
                      <a:pt x="285155" y="-118"/>
                    </a:moveTo>
                    <a:lnTo>
                      <a:pt x="285155" y="17533"/>
                    </a:lnTo>
                    <a:lnTo>
                      <a:pt x="287138" y="17533"/>
                    </a:lnTo>
                    <a:lnTo>
                      <a:pt x="287138" y="-118"/>
                    </a:lnTo>
                    <a:lnTo>
                      <a:pt x="285155" y="-118"/>
                    </a:lnTo>
                    <a:close/>
                    <a:moveTo>
                      <a:pt x="294701" y="-118"/>
                    </a:moveTo>
                    <a:lnTo>
                      <a:pt x="294701" y="17533"/>
                    </a:lnTo>
                    <a:lnTo>
                      <a:pt x="296623" y="17533"/>
                    </a:lnTo>
                    <a:lnTo>
                      <a:pt x="296623" y="-118"/>
                    </a:lnTo>
                    <a:lnTo>
                      <a:pt x="294701" y="-118"/>
                    </a:lnTo>
                    <a:close/>
                    <a:moveTo>
                      <a:pt x="304187" y="-118"/>
                    </a:moveTo>
                    <a:lnTo>
                      <a:pt x="304187" y="17533"/>
                    </a:lnTo>
                    <a:lnTo>
                      <a:pt x="306170" y="17533"/>
                    </a:lnTo>
                    <a:lnTo>
                      <a:pt x="306170" y="-118"/>
                    </a:lnTo>
                    <a:lnTo>
                      <a:pt x="304187" y="-118"/>
                    </a:lnTo>
                    <a:close/>
                    <a:moveTo>
                      <a:pt x="313673" y="-118"/>
                    </a:moveTo>
                    <a:lnTo>
                      <a:pt x="313673" y="17533"/>
                    </a:lnTo>
                    <a:lnTo>
                      <a:pt x="315653" y="17533"/>
                    </a:lnTo>
                    <a:lnTo>
                      <a:pt x="315653" y="-118"/>
                    </a:lnTo>
                    <a:lnTo>
                      <a:pt x="313673" y="-118"/>
                    </a:lnTo>
                    <a:close/>
                    <a:moveTo>
                      <a:pt x="323219" y="-118"/>
                    </a:moveTo>
                    <a:lnTo>
                      <a:pt x="323219" y="17533"/>
                    </a:lnTo>
                    <a:lnTo>
                      <a:pt x="325140" y="17533"/>
                    </a:lnTo>
                    <a:lnTo>
                      <a:pt x="325140" y="-118"/>
                    </a:lnTo>
                    <a:lnTo>
                      <a:pt x="323219" y="-118"/>
                    </a:lnTo>
                    <a:close/>
                    <a:moveTo>
                      <a:pt x="332705" y="-118"/>
                    </a:moveTo>
                    <a:lnTo>
                      <a:pt x="332705" y="17533"/>
                    </a:lnTo>
                    <a:lnTo>
                      <a:pt x="334688" y="17533"/>
                    </a:lnTo>
                    <a:lnTo>
                      <a:pt x="334688" y="-118"/>
                    </a:lnTo>
                    <a:lnTo>
                      <a:pt x="332705" y="-118"/>
                    </a:lnTo>
                    <a:close/>
                    <a:moveTo>
                      <a:pt x="342191" y="-118"/>
                    </a:moveTo>
                    <a:lnTo>
                      <a:pt x="342191" y="17533"/>
                    </a:lnTo>
                    <a:lnTo>
                      <a:pt x="344174" y="17533"/>
                    </a:lnTo>
                    <a:lnTo>
                      <a:pt x="344174" y="-118"/>
                    </a:lnTo>
                    <a:lnTo>
                      <a:pt x="342191" y="-118"/>
                    </a:lnTo>
                    <a:close/>
                    <a:moveTo>
                      <a:pt x="351737" y="-118"/>
                    </a:moveTo>
                    <a:lnTo>
                      <a:pt x="351737" y="17533"/>
                    </a:lnTo>
                    <a:lnTo>
                      <a:pt x="353720" y="17533"/>
                    </a:lnTo>
                    <a:lnTo>
                      <a:pt x="353720" y="-118"/>
                    </a:lnTo>
                    <a:lnTo>
                      <a:pt x="351737" y="-118"/>
                    </a:lnTo>
                    <a:close/>
                    <a:moveTo>
                      <a:pt x="361223" y="-118"/>
                    </a:moveTo>
                    <a:lnTo>
                      <a:pt x="361223" y="17533"/>
                    </a:lnTo>
                    <a:lnTo>
                      <a:pt x="363206" y="17533"/>
                    </a:lnTo>
                    <a:lnTo>
                      <a:pt x="363206" y="-118"/>
                    </a:lnTo>
                    <a:lnTo>
                      <a:pt x="361223" y="-118"/>
                    </a:lnTo>
                    <a:close/>
                    <a:moveTo>
                      <a:pt x="370769" y="-118"/>
                    </a:moveTo>
                    <a:lnTo>
                      <a:pt x="370769" y="17533"/>
                    </a:lnTo>
                    <a:lnTo>
                      <a:pt x="372690" y="17533"/>
                    </a:lnTo>
                    <a:lnTo>
                      <a:pt x="372690" y="-118"/>
                    </a:lnTo>
                    <a:lnTo>
                      <a:pt x="370769" y="-118"/>
                    </a:lnTo>
                    <a:close/>
                    <a:moveTo>
                      <a:pt x="380255" y="-118"/>
                    </a:moveTo>
                    <a:lnTo>
                      <a:pt x="380255" y="17533"/>
                    </a:lnTo>
                    <a:lnTo>
                      <a:pt x="382238" y="17533"/>
                    </a:lnTo>
                    <a:lnTo>
                      <a:pt x="382238" y="-118"/>
                    </a:lnTo>
                    <a:lnTo>
                      <a:pt x="380255" y="-118"/>
                    </a:lnTo>
                    <a:close/>
                    <a:moveTo>
                      <a:pt x="389741" y="-118"/>
                    </a:moveTo>
                    <a:lnTo>
                      <a:pt x="389741" y="17533"/>
                    </a:lnTo>
                    <a:lnTo>
                      <a:pt x="391721" y="17533"/>
                    </a:lnTo>
                    <a:lnTo>
                      <a:pt x="391721" y="-118"/>
                    </a:lnTo>
                    <a:lnTo>
                      <a:pt x="389741" y="-118"/>
                    </a:lnTo>
                    <a:close/>
                    <a:moveTo>
                      <a:pt x="399287" y="-118"/>
                    </a:moveTo>
                    <a:lnTo>
                      <a:pt x="399287" y="17533"/>
                    </a:lnTo>
                    <a:lnTo>
                      <a:pt x="401208" y="17533"/>
                    </a:lnTo>
                    <a:lnTo>
                      <a:pt x="401208" y="-118"/>
                    </a:lnTo>
                    <a:lnTo>
                      <a:pt x="399287" y="-118"/>
                    </a:lnTo>
                    <a:close/>
                    <a:moveTo>
                      <a:pt x="408773" y="-118"/>
                    </a:moveTo>
                    <a:lnTo>
                      <a:pt x="408773" y="17533"/>
                    </a:lnTo>
                    <a:lnTo>
                      <a:pt x="410752" y="17533"/>
                    </a:lnTo>
                    <a:lnTo>
                      <a:pt x="410752" y="-118"/>
                    </a:lnTo>
                    <a:lnTo>
                      <a:pt x="408773" y="-118"/>
                    </a:lnTo>
                    <a:close/>
                    <a:moveTo>
                      <a:pt x="418259" y="-118"/>
                    </a:moveTo>
                    <a:lnTo>
                      <a:pt x="418259" y="17533"/>
                    </a:lnTo>
                    <a:lnTo>
                      <a:pt x="420242" y="17533"/>
                    </a:lnTo>
                    <a:lnTo>
                      <a:pt x="420242" y="-118"/>
                    </a:lnTo>
                    <a:lnTo>
                      <a:pt x="418259" y="-118"/>
                    </a:lnTo>
                    <a:close/>
                    <a:moveTo>
                      <a:pt x="427805" y="-118"/>
                    </a:moveTo>
                    <a:lnTo>
                      <a:pt x="427805" y="17533"/>
                    </a:lnTo>
                    <a:lnTo>
                      <a:pt x="429726" y="17533"/>
                    </a:lnTo>
                    <a:lnTo>
                      <a:pt x="429726" y="-118"/>
                    </a:lnTo>
                    <a:lnTo>
                      <a:pt x="427805" y="-118"/>
                    </a:lnTo>
                    <a:close/>
                    <a:moveTo>
                      <a:pt x="437291" y="-118"/>
                    </a:moveTo>
                    <a:lnTo>
                      <a:pt x="437291" y="17533"/>
                    </a:lnTo>
                    <a:lnTo>
                      <a:pt x="439274" y="17533"/>
                    </a:lnTo>
                    <a:lnTo>
                      <a:pt x="439274" y="-118"/>
                    </a:lnTo>
                    <a:lnTo>
                      <a:pt x="437291" y="-118"/>
                    </a:lnTo>
                    <a:close/>
                    <a:moveTo>
                      <a:pt x="446777" y="-118"/>
                    </a:moveTo>
                    <a:lnTo>
                      <a:pt x="446777" y="17533"/>
                    </a:lnTo>
                    <a:lnTo>
                      <a:pt x="448760" y="17533"/>
                    </a:lnTo>
                    <a:lnTo>
                      <a:pt x="448760" y="-118"/>
                    </a:lnTo>
                    <a:lnTo>
                      <a:pt x="446777" y="-118"/>
                    </a:lnTo>
                    <a:close/>
                    <a:moveTo>
                      <a:pt x="456323" y="-118"/>
                    </a:moveTo>
                    <a:lnTo>
                      <a:pt x="456323" y="17533"/>
                    </a:lnTo>
                    <a:lnTo>
                      <a:pt x="458306" y="17533"/>
                    </a:lnTo>
                    <a:lnTo>
                      <a:pt x="458306" y="-118"/>
                    </a:lnTo>
                    <a:lnTo>
                      <a:pt x="456323" y="-118"/>
                    </a:lnTo>
                    <a:close/>
                    <a:moveTo>
                      <a:pt x="465809" y="-118"/>
                    </a:moveTo>
                    <a:lnTo>
                      <a:pt x="465809" y="17533"/>
                    </a:lnTo>
                    <a:lnTo>
                      <a:pt x="467792" y="17533"/>
                    </a:lnTo>
                    <a:lnTo>
                      <a:pt x="467792" y="-118"/>
                    </a:lnTo>
                    <a:lnTo>
                      <a:pt x="465809" y="-118"/>
                    </a:lnTo>
                    <a:close/>
                    <a:moveTo>
                      <a:pt x="475354" y="-118"/>
                    </a:moveTo>
                    <a:lnTo>
                      <a:pt x="475354" y="17533"/>
                    </a:lnTo>
                    <a:lnTo>
                      <a:pt x="477276" y="17533"/>
                    </a:lnTo>
                    <a:lnTo>
                      <a:pt x="477276" y="-118"/>
                    </a:lnTo>
                    <a:lnTo>
                      <a:pt x="475354" y="-118"/>
                    </a:lnTo>
                    <a:close/>
                    <a:moveTo>
                      <a:pt x="484840" y="-118"/>
                    </a:moveTo>
                    <a:lnTo>
                      <a:pt x="484840" y="17533"/>
                    </a:lnTo>
                    <a:lnTo>
                      <a:pt x="486821" y="17533"/>
                    </a:lnTo>
                    <a:lnTo>
                      <a:pt x="486821" y="-118"/>
                    </a:lnTo>
                    <a:lnTo>
                      <a:pt x="484840" y="-118"/>
                    </a:lnTo>
                    <a:close/>
                    <a:moveTo>
                      <a:pt x="494326" y="-118"/>
                    </a:moveTo>
                    <a:lnTo>
                      <a:pt x="494326" y="17533"/>
                    </a:lnTo>
                    <a:lnTo>
                      <a:pt x="496310" y="17533"/>
                    </a:lnTo>
                    <a:lnTo>
                      <a:pt x="496310" y="-118"/>
                    </a:lnTo>
                    <a:lnTo>
                      <a:pt x="494326" y="-118"/>
                    </a:lnTo>
                    <a:close/>
                    <a:moveTo>
                      <a:pt x="503872" y="-118"/>
                    </a:moveTo>
                    <a:lnTo>
                      <a:pt x="503872" y="17533"/>
                    </a:lnTo>
                    <a:lnTo>
                      <a:pt x="505794" y="17533"/>
                    </a:lnTo>
                    <a:lnTo>
                      <a:pt x="505794" y="-118"/>
                    </a:lnTo>
                    <a:lnTo>
                      <a:pt x="503872" y="-118"/>
                    </a:lnTo>
                    <a:close/>
                    <a:moveTo>
                      <a:pt x="513358" y="-118"/>
                    </a:moveTo>
                    <a:lnTo>
                      <a:pt x="513358" y="17533"/>
                    </a:lnTo>
                    <a:lnTo>
                      <a:pt x="515341" y="17533"/>
                    </a:lnTo>
                    <a:lnTo>
                      <a:pt x="515341" y="-118"/>
                    </a:lnTo>
                    <a:lnTo>
                      <a:pt x="513358" y="-118"/>
                    </a:lnTo>
                    <a:close/>
                    <a:moveTo>
                      <a:pt x="522844" y="-118"/>
                    </a:moveTo>
                    <a:lnTo>
                      <a:pt x="522844" y="17533"/>
                    </a:lnTo>
                    <a:lnTo>
                      <a:pt x="524825" y="17533"/>
                    </a:lnTo>
                    <a:lnTo>
                      <a:pt x="524825" y="-118"/>
                    </a:lnTo>
                    <a:lnTo>
                      <a:pt x="522844" y="-118"/>
                    </a:lnTo>
                    <a:close/>
                    <a:moveTo>
                      <a:pt x="532390" y="-118"/>
                    </a:moveTo>
                    <a:lnTo>
                      <a:pt x="532390" y="17533"/>
                    </a:lnTo>
                    <a:lnTo>
                      <a:pt x="534311" y="17533"/>
                    </a:lnTo>
                    <a:lnTo>
                      <a:pt x="534311" y="-118"/>
                    </a:lnTo>
                    <a:lnTo>
                      <a:pt x="532390" y="-118"/>
                    </a:lnTo>
                    <a:close/>
                    <a:moveTo>
                      <a:pt x="541876" y="-118"/>
                    </a:moveTo>
                    <a:lnTo>
                      <a:pt x="541876" y="17533"/>
                    </a:lnTo>
                    <a:lnTo>
                      <a:pt x="543859" y="17533"/>
                    </a:lnTo>
                    <a:lnTo>
                      <a:pt x="543859" y="-118"/>
                    </a:lnTo>
                    <a:lnTo>
                      <a:pt x="541876" y="-118"/>
                    </a:lnTo>
                    <a:close/>
                    <a:moveTo>
                      <a:pt x="551362" y="-118"/>
                    </a:moveTo>
                    <a:lnTo>
                      <a:pt x="551362" y="17533"/>
                    </a:lnTo>
                    <a:lnTo>
                      <a:pt x="553342" y="17533"/>
                    </a:lnTo>
                    <a:lnTo>
                      <a:pt x="553342" y="-118"/>
                    </a:lnTo>
                    <a:lnTo>
                      <a:pt x="551362" y="-118"/>
                    </a:lnTo>
                    <a:close/>
                    <a:moveTo>
                      <a:pt x="560908" y="-118"/>
                    </a:moveTo>
                    <a:lnTo>
                      <a:pt x="560908" y="17533"/>
                    </a:lnTo>
                    <a:lnTo>
                      <a:pt x="562829" y="17533"/>
                    </a:lnTo>
                    <a:lnTo>
                      <a:pt x="562829" y="-118"/>
                    </a:lnTo>
                    <a:lnTo>
                      <a:pt x="560908" y="-118"/>
                    </a:lnTo>
                    <a:close/>
                    <a:moveTo>
                      <a:pt x="570394" y="-118"/>
                    </a:moveTo>
                    <a:lnTo>
                      <a:pt x="570394" y="17533"/>
                    </a:lnTo>
                    <a:lnTo>
                      <a:pt x="572377" y="17533"/>
                    </a:lnTo>
                    <a:lnTo>
                      <a:pt x="572377" y="-118"/>
                    </a:lnTo>
                    <a:lnTo>
                      <a:pt x="570394" y="-118"/>
                    </a:lnTo>
                    <a:close/>
                    <a:moveTo>
                      <a:pt x="579880" y="-118"/>
                    </a:moveTo>
                    <a:lnTo>
                      <a:pt x="579880" y="17533"/>
                    </a:lnTo>
                    <a:lnTo>
                      <a:pt x="581863" y="17533"/>
                    </a:lnTo>
                    <a:lnTo>
                      <a:pt x="581863" y="-118"/>
                    </a:lnTo>
                    <a:lnTo>
                      <a:pt x="579880" y="-118"/>
                    </a:lnTo>
                    <a:close/>
                    <a:moveTo>
                      <a:pt x="589426" y="-118"/>
                    </a:moveTo>
                    <a:lnTo>
                      <a:pt x="589426" y="17533"/>
                    </a:lnTo>
                    <a:lnTo>
                      <a:pt x="591409" y="17533"/>
                    </a:lnTo>
                    <a:lnTo>
                      <a:pt x="591409" y="-118"/>
                    </a:lnTo>
                    <a:lnTo>
                      <a:pt x="589426" y="-118"/>
                    </a:lnTo>
                    <a:close/>
                    <a:moveTo>
                      <a:pt x="598912" y="-118"/>
                    </a:moveTo>
                    <a:lnTo>
                      <a:pt x="598912" y="17533"/>
                    </a:lnTo>
                    <a:lnTo>
                      <a:pt x="600895" y="17533"/>
                    </a:lnTo>
                    <a:lnTo>
                      <a:pt x="600895" y="-118"/>
                    </a:lnTo>
                    <a:lnTo>
                      <a:pt x="598912" y="-118"/>
                    </a:lnTo>
                    <a:close/>
                    <a:moveTo>
                      <a:pt x="608458" y="-118"/>
                    </a:moveTo>
                    <a:lnTo>
                      <a:pt x="608458" y="17533"/>
                    </a:lnTo>
                    <a:lnTo>
                      <a:pt x="610379" y="17533"/>
                    </a:lnTo>
                    <a:lnTo>
                      <a:pt x="610379" y="-118"/>
                    </a:lnTo>
                    <a:lnTo>
                      <a:pt x="608458" y="-118"/>
                    </a:lnTo>
                    <a:close/>
                    <a:moveTo>
                      <a:pt x="617944" y="-118"/>
                    </a:moveTo>
                    <a:lnTo>
                      <a:pt x="617944" y="17533"/>
                    </a:lnTo>
                    <a:lnTo>
                      <a:pt x="619924" y="17533"/>
                    </a:lnTo>
                    <a:lnTo>
                      <a:pt x="619924" y="-118"/>
                    </a:lnTo>
                    <a:lnTo>
                      <a:pt x="617944" y="-118"/>
                    </a:lnTo>
                    <a:close/>
                    <a:moveTo>
                      <a:pt x="627430" y="-118"/>
                    </a:moveTo>
                    <a:lnTo>
                      <a:pt x="627430" y="17533"/>
                    </a:lnTo>
                    <a:lnTo>
                      <a:pt x="629413" y="17533"/>
                    </a:lnTo>
                    <a:lnTo>
                      <a:pt x="629413" y="-118"/>
                    </a:lnTo>
                    <a:lnTo>
                      <a:pt x="627430" y="-118"/>
                    </a:lnTo>
                    <a:close/>
                    <a:moveTo>
                      <a:pt x="636976" y="-118"/>
                    </a:moveTo>
                    <a:lnTo>
                      <a:pt x="636976" y="17533"/>
                    </a:lnTo>
                    <a:lnTo>
                      <a:pt x="638897" y="17533"/>
                    </a:lnTo>
                    <a:lnTo>
                      <a:pt x="638897" y="-118"/>
                    </a:lnTo>
                    <a:lnTo>
                      <a:pt x="636976" y="-118"/>
                    </a:lnTo>
                    <a:close/>
                    <a:moveTo>
                      <a:pt x="646462" y="-118"/>
                    </a:moveTo>
                    <a:lnTo>
                      <a:pt x="646462" y="17533"/>
                    </a:lnTo>
                    <a:lnTo>
                      <a:pt x="648441" y="17533"/>
                    </a:lnTo>
                    <a:lnTo>
                      <a:pt x="648441" y="-118"/>
                    </a:lnTo>
                    <a:lnTo>
                      <a:pt x="646462" y="-118"/>
                    </a:lnTo>
                    <a:close/>
                    <a:moveTo>
                      <a:pt x="655948" y="-118"/>
                    </a:moveTo>
                    <a:lnTo>
                      <a:pt x="655948" y="17533"/>
                    </a:lnTo>
                    <a:lnTo>
                      <a:pt x="657931" y="17533"/>
                    </a:lnTo>
                    <a:lnTo>
                      <a:pt x="657931" y="-118"/>
                    </a:lnTo>
                    <a:lnTo>
                      <a:pt x="655948" y="-118"/>
                    </a:lnTo>
                    <a:close/>
                    <a:moveTo>
                      <a:pt x="665494" y="-118"/>
                    </a:moveTo>
                    <a:lnTo>
                      <a:pt x="665494" y="17533"/>
                    </a:lnTo>
                    <a:lnTo>
                      <a:pt x="667415" y="17533"/>
                    </a:lnTo>
                    <a:lnTo>
                      <a:pt x="667415" y="-118"/>
                    </a:lnTo>
                    <a:lnTo>
                      <a:pt x="665494" y="-118"/>
                    </a:lnTo>
                    <a:close/>
                    <a:moveTo>
                      <a:pt x="674980" y="-118"/>
                    </a:moveTo>
                    <a:lnTo>
                      <a:pt x="674980" y="17533"/>
                    </a:lnTo>
                    <a:lnTo>
                      <a:pt x="676963" y="17533"/>
                    </a:lnTo>
                    <a:lnTo>
                      <a:pt x="676963" y="-118"/>
                    </a:lnTo>
                    <a:lnTo>
                      <a:pt x="674980" y="-118"/>
                    </a:lnTo>
                    <a:close/>
                    <a:moveTo>
                      <a:pt x="684466" y="-118"/>
                    </a:moveTo>
                    <a:lnTo>
                      <a:pt x="684466" y="17533"/>
                    </a:lnTo>
                    <a:lnTo>
                      <a:pt x="686445" y="17533"/>
                    </a:lnTo>
                    <a:lnTo>
                      <a:pt x="686445" y="-118"/>
                    </a:lnTo>
                    <a:lnTo>
                      <a:pt x="684466" y="-118"/>
                    </a:lnTo>
                    <a:close/>
                    <a:moveTo>
                      <a:pt x="694012" y="-118"/>
                    </a:moveTo>
                    <a:lnTo>
                      <a:pt x="694012" y="17533"/>
                    </a:lnTo>
                    <a:lnTo>
                      <a:pt x="695995" y="17533"/>
                    </a:lnTo>
                    <a:lnTo>
                      <a:pt x="695995" y="-118"/>
                    </a:lnTo>
                    <a:lnTo>
                      <a:pt x="694012" y="-118"/>
                    </a:lnTo>
                    <a:close/>
                    <a:moveTo>
                      <a:pt x="703497" y="-118"/>
                    </a:moveTo>
                    <a:lnTo>
                      <a:pt x="703497" y="17533"/>
                    </a:lnTo>
                    <a:lnTo>
                      <a:pt x="705481" y="17533"/>
                    </a:lnTo>
                    <a:lnTo>
                      <a:pt x="705481" y="-118"/>
                    </a:lnTo>
                    <a:lnTo>
                      <a:pt x="703497" y="-118"/>
                    </a:lnTo>
                    <a:close/>
                    <a:moveTo>
                      <a:pt x="713043" y="-118"/>
                    </a:moveTo>
                    <a:lnTo>
                      <a:pt x="713043" y="17533"/>
                    </a:lnTo>
                    <a:lnTo>
                      <a:pt x="714965" y="17533"/>
                    </a:lnTo>
                    <a:lnTo>
                      <a:pt x="714965" y="-118"/>
                    </a:lnTo>
                    <a:lnTo>
                      <a:pt x="713043" y="-118"/>
                    </a:lnTo>
                    <a:close/>
                    <a:moveTo>
                      <a:pt x="722529" y="-118"/>
                    </a:moveTo>
                    <a:lnTo>
                      <a:pt x="722529" y="17533"/>
                    </a:lnTo>
                    <a:lnTo>
                      <a:pt x="724513" y="17533"/>
                    </a:lnTo>
                    <a:lnTo>
                      <a:pt x="724513" y="-118"/>
                    </a:lnTo>
                    <a:lnTo>
                      <a:pt x="722529" y="-118"/>
                    </a:lnTo>
                    <a:close/>
                    <a:moveTo>
                      <a:pt x="732015" y="-118"/>
                    </a:moveTo>
                    <a:lnTo>
                      <a:pt x="732015" y="17533"/>
                    </a:lnTo>
                    <a:lnTo>
                      <a:pt x="733998" y="17533"/>
                    </a:lnTo>
                    <a:lnTo>
                      <a:pt x="733998" y="1203"/>
                    </a:lnTo>
                    <a:cubicBezTo>
                      <a:pt x="733998" y="456"/>
                      <a:pt x="733383" y="-119"/>
                      <a:pt x="732618" y="-119"/>
                    </a:cubicBezTo>
                    <a:lnTo>
                      <a:pt x="732018" y="-119"/>
                    </a:lnTo>
                    <a:close/>
                    <a:moveTo>
                      <a:pt x="-71" y="90360"/>
                    </a:moveTo>
                    <a:lnTo>
                      <a:pt x="-71" y="108011"/>
                    </a:lnTo>
                    <a:lnTo>
                      <a:pt x="1912" y="108011"/>
                    </a:lnTo>
                    <a:lnTo>
                      <a:pt x="1912" y="90360"/>
                    </a:lnTo>
                    <a:lnTo>
                      <a:pt x="-71" y="90360"/>
                    </a:lnTo>
                    <a:close/>
                    <a:moveTo>
                      <a:pt x="9475" y="90360"/>
                    </a:moveTo>
                    <a:lnTo>
                      <a:pt x="9475" y="108011"/>
                    </a:lnTo>
                    <a:lnTo>
                      <a:pt x="11458" y="108011"/>
                    </a:lnTo>
                    <a:lnTo>
                      <a:pt x="11458" y="90360"/>
                    </a:lnTo>
                    <a:lnTo>
                      <a:pt x="9475" y="90360"/>
                    </a:lnTo>
                    <a:close/>
                    <a:moveTo>
                      <a:pt x="18961" y="90360"/>
                    </a:moveTo>
                    <a:lnTo>
                      <a:pt x="18961" y="108011"/>
                    </a:lnTo>
                    <a:lnTo>
                      <a:pt x="20941" y="108011"/>
                    </a:lnTo>
                    <a:lnTo>
                      <a:pt x="20941" y="90360"/>
                    </a:lnTo>
                    <a:lnTo>
                      <a:pt x="18961" y="90360"/>
                    </a:lnTo>
                    <a:close/>
                    <a:moveTo>
                      <a:pt x="28507" y="90360"/>
                    </a:moveTo>
                    <a:lnTo>
                      <a:pt x="28507" y="108011"/>
                    </a:lnTo>
                    <a:lnTo>
                      <a:pt x="30428" y="108011"/>
                    </a:lnTo>
                    <a:lnTo>
                      <a:pt x="30428" y="90360"/>
                    </a:lnTo>
                    <a:lnTo>
                      <a:pt x="28507" y="90360"/>
                    </a:lnTo>
                    <a:close/>
                    <a:moveTo>
                      <a:pt x="37993" y="90360"/>
                    </a:moveTo>
                    <a:lnTo>
                      <a:pt x="37993" y="108011"/>
                    </a:lnTo>
                    <a:lnTo>
                      <a:pt x="39973" y="108011"/>
                    </a:lnTo>
                    <a:lnTo>
                      <a:pt x="39973" y="90360"/>
                    </a:lnTo>
                    <a:lnTo>
                      <a:pt x="37993" y="90360"/>
                    </a:lnTo>
                    <a:close/>
                    <a:moveTo>
                      <a:pt x="47479" y="90360"/>
                    </a:moveTo>
                    <a:lnTo>
                      <a:pt x="47479" y="108011"/>
                    </a:lnTo>
                    <a:lnTo>
                      <a:pt x="49462" y="108011"/>
                    </a:lnTo>
                    <a:lnTo>
                      <a:pt x="49462" y="90360"/>
                    </a:lnTo>
                    <a:lnTo>
                      <a:pt x="47479" y="90360"/>
                    </a:lnTo>
                    <a:close/>
                    <a:moveTo>
                      <a:pt x="57025" y="90360"/>
                    </a:moveTo>
                    <a:lnTo>
                      <a:pt x="57025" y="108011"/>
                    </a:lnTo>
                    <a:lnTo>
                      <a:pt x="58946" y="108011"/>
                    </a:lnTo>
                    <a:lnTo>
                      <a:pt x="58946" y="90360"/>
                    </a:lnTo>
                    <a:lnTo>
                      <a:pt x="57025" y="90360"/>
                    </a:lnTo>
                    <a:close/>
                    <a:moveTo>
                      <a:pt x="66510" y="90360"/>
                    </a:moveTo>
                    <a:lnTo>
                      <a:pt x="66510" y="108011"/>
                    </a:lnTo>
                    <a:lnTo>
                      <a:pt x="68494" y="108011"/>
                    </a:lnTo>
                    <a:lnTo>
                      <a:pt x="68494" y="90360"/>
                    </a:lnTo>
                    <a:lnTo>
                      <a:pt x="66510" y="90360"/>
                    </a:lnTo>
                    <a:close/>
                    <a:moveTo>
                      <a:pt x="75996" y="90360"/>
                    </a:moveTo>
                    <a:lnTo>
                      <a:pt x="75996" y="108011"/>
                    </a:lnTo>
                    <a:lnTo>
                      <a:pt x="77980" y="108011"/>
                    </a:lnTo>
                    <a:lnTo>
                      <a:pt x="77980" y="90360"/>
                    </a:lnTo>
                    <a:lnTo>
                      <a:pt x="75996" y="90360"/>
                    </a:lnTo>
                    <a:close/>
                    <a:moveTo>
                      <a:pt x="85542" y="90360"/>
                    </a:moveTo>
                    <a:lnTo>
                      <a:pt x="85542" y="108011"/>
                    </a:lnTo>
                    <a:lnTo>
                      <a:pt x="87464" y="108011"/>
                    </a:lnTo>
                    <a:lnTo>
                      <a:pt x="87464" y="90360"/>
                    </a:lnTo>
                    <a:lnTo>
                      <a:pt x="85542" y="90360"/>
                    </a:lnTo>
                    <a:close/>
                    <a:moveTo>
                      <a:pt x="95028" y="90360"/>
                    </a:moveTo>
                    <a:lnTo>
                      <a:pt x="95028" y="108011"/>
                    </a:lnTo>
                    <a:lnTo>
                      <a:pt x="97011" y="108011"/>
                    </a:lnTo>
                    <a:lnTo>
                      <a:pt x="97011" y="90360"/>
                    </a:lnTo>
                    <a:lnTo>
                      <a:pt x="95028" y="90360"/>
                    </a:lnTo>
                    <a:close/>
                    <a:moveTo>
                      <a:pt x="104514" y="90360"/>
                    </a:moveTo>
                    <a:lnTo>
                      <a:pt x="104514" y="108011"/>
                    </a:lnTo>
                    <a:lnTo>
                      <a:pt x="106497" y="108011"/>
                    </a:lnTo>
                    <a:lnTo>
                      <a:pt x="106497" y="90360"/>
                    </a:lnTo>
                    <a:lnTo>
                      <a:pt x="104514" y="90360"/>
                    </a:lnTo>
                    <a:close/>
                    <a:moveTo>
                      <a:pt x="114060" y="90360"/>
                    </a:moveTo>
                    <a:lnTo>
                      <a:pt x="114060" y="108011"/>
                    </a:lnTo>
                    <a:lnTo>
                      <a:pt x="116041" y="108011"/>
                    </a:lnTo>
                    <a:lnTo>
                      <a:pt x="116041" y="90360"/>
                    </a:lnTo>
                    <a:lnTo>
                      <a:pt x="114060" y="90360"/>
                    </a:lnTo>
                    <a:close/>
                    <a:moveTo>
                      <a:pt x="123546" y="90360"/>
                    </a:moveTo>
                    <a:lnTo>
                      <a:pt x="123546" y="108011"/>
                    </a:lnTo>
                    <a:lnTo>
                      <a:pt x="125529" y="108011"/>
                    </a:lnTo>
                    <a:lnTo>
                      <a:pt x="125529" y="90360"/>
                    </a:lnTo>
                    <a:lnTo>
                      <a:pt x="123546" y="90360"/>
                    </a:lnTo>
                    <a:close/>
                    <a:moveTo>
                      <a:pt x="133092" y="90360"/>
                    </a:moveTo>
                    <a:lnTo>
                      <a:pt x="133092" y="108011"/>
                    </a:lnTo>
                    <a:lnTo>
                      <a:pt x="135013" y="108011"/>
                    </a:lnTo>
                    <a:lnTo>
                      <a:pt x="135013" y="90360"/>
                    </a:lnTo>
                    <a:lnTo>
                      <a:pt x="133092" y="90360"/>
                    </a:lnTo>
                    <a:close/>
                    <a:moveTo>
                      <a:pt x="142578" y="90360"/>
                    </a:moveTo>
                    <a:lnTo>
                      <a:pt x="142578" y="108011"/>
                    </a:lnTo>
                    <a:lnTo>
                      <a:pt x="144561" y="108011"/>
                    </a:lnTo>
                    <a:lnTo>
                      <a:pt x="144561" y="90360"/>
                    </a:lnTo>
                    <a:lnTo>
                      <a:pt x="142578" y="90360"/>
                    </a:lnTo>
                    <a:close/>
                    <a:moveTo>
                      <a:pt x="152064" y="90360"/>
                    </a:moveTo>
                    <a:lnTo>
                      <a:pt x="152064" y="108011"/>
                    </a:lnTo>
                    <a:lnTo>
                      <a:pt x="154044" y="108011"/>
                    </a:lnTo>
                    <a:lnTo>
                      <a:pt x="154044" y="90360"/>
                    </a:lnTo>
                    <a:lnTo>
                      <a:pt x="152064" y="90360"/>
                    </a:lnTo>
                    <a:close/>
                    <a:moveTo>
                      <a:pt x="161610" y="90360"/>
                    </a:moveTo>
                    <a:lnTo>
                      <a:pt x="161610" y="108011"/>
                    </a:lnTo>
                    <a:lnTo>
                      <a:pt x="163531" y="108011"/>
                    </a:lnTo>
                    <a:lnTo>
                      <a:pt x="163531" y="90360"/>
                    </a:lnTo>
                    <a:lnTo>
                      <a:pt x="161610" y="90360"/>
                    </a:lnTo>
                    <a:close/>
                    <a:moveTo>
                      <a:pt x="171096" y="90360"/>
                    </a:moveTo>
                    <a:lnTo>
                      <a:pt x="171096" y="108011"/>
                    </a:lnTo>
                    <a:lnTo>
                      <a:pt x="173079" y="108011"/>
                    </a:lnTo>
                    <a:lnTo>
                      <a:pt x="173079" y="90360"/>
                    </a:lnTo>
                    <a:lnTo>
                      <a:pt x="171096" y="90360"/>
                    </a:lnTo>
                    <a:close/>
                    <a:moveTo>
                      <a:pt x="180582" y="90360"/>
                    </a:moveTo>
                    <a:lnTo>
                      <a:pt x="180582" y="108011"/>
                    </a:lnTo>
                    <a:lnTo>
                      <a:pt x="182562" y="108011"/>
                    </a:lnTo>
                    <a:lnTo>
                      <a:pt x="182562" y="90360"/>
                    </a:lnTo>
                    <a:lnTo>
                      <a:pt x="180582" y="90360"/>
                    </a:lnTo>
                    <a:close/>
                    <a:moveTo>
                      <a:pt x="190128" y="90360"/>
                    </a:moveTo>
                    <a:lnTo>
                      <a:pt x="190128" y="108011"/>
                    </a:lnTo>
                    <a:lnTo>
                      <a:pt x="192049" y="108011"/>
                    </a:lnTo>
                    <a:lnTo>
                      <a:pt x="192049" y="90360"/>
                    </a:lnTo>
                    <a:lnTo>
                      <a:pt x="190128" y="90360"/>
                    </a:lnTo>
                    <a:close/>
                    <a:moveTo>
                      <a:pt x="199614" y="90360"/>
                    </a:moveTo>
                    <a:lnTo>
                      <a:pt x="199614" y="108011"/>
                    </a:lnTo>
                    <a:lnTo>
                      <a:pt x="201597" y="108011"/>
                    </a:lnTo>
                    <a:lnTo>
                      <a:pt x="201597" y="90360"/>
                    </a:lnTo>
                    <a:lnTo>
                      <a:pt x="199614" y="90360"/>
                    </a:lnTo>
                    <a:close/>
                    <a:moveTo>
                      <a:pt x="209100" y="90360"/>
                    </a:moveTo>
                    <a:lnTo>
                      <a:pt x="209100" y="108011"/>
                    </a:lnTo>
                    <a:lnTo>
                      <a:pt x="211083" y="108011"/>
                    </a:lnTo>
                    <a:lnTo>
                      <a:pt x="211083" y="90360"/>
                    </a:lnTo>
                    <a:lnTo>
                      <a:pt x="209100" y="90360"/>
                    </a:lnTo>
                    <a:close/>
                    <a:moveTo>
                      <a:pt x="218646" y="90360"/>
                    </a:moveTo>
                    <a:lnTo>
                      <a:pt x="218646" y="108011"/>
                    </a:lnTo>
                    <a:lnTo>
                      <a:pt x="220629" y="108011"/>
                    </a:lnTo>
                    <a:lnTo>
                      <a:pt x="220629" y="90360"/>
                    </a:lnTo>
                    <a:lnTo>
                      <a:pt x="218646" y="90360"/>
                    </a:lnTo>
                    <a:close/>
                    <a:moveTo>
                      <a:pt x="228132" y="90360"/>
                    </a:moveTo>
                    <a:lnTo>
                      <a:pt x="228132" y="108011"/>
                    </a:lnTo>
                    <a:lnTo>
                      <a:pt x="230115" y="108011"/>
                    </a:lnTo>
                    <a:lnTo>
                      <a:pt x="230115" y="90360"/>
                    </a:lnTo>
                    <a:lnTo>
                      <a:pt x="228132" y="90360"/>
                    </a:lnTo>
                    <a:close/>
                    <a:moveTo>
                      <a:pt x="237678" y="90360"/>
                    </a:moveTo>
                    <a:lnTo>
                      <a:pt x="237678" y="108011"/>
                    </a:lnTo>
                    <a:lnTo>
                      <a:pt x="239599" y="108011"/>
                    </a:lnTo>
                    <a:lnTo>
                      <a:pt x="239599" y="90360"/>
                    </a:lnTo>
                    <a:lnTo>
                      <a:pt x="237678" y="90360"/>
                    </a:lnTo>
                    <a:close/>
                    <a:moveTo>
                      <a:pt x="247164" y="90360"/>
                    </a:moveTo>
                    <a:lnTo>
                      <a:pt x="247164" y="108011"/>
                    </a:lnTo>
                    <a:lnTo>
                      <a:pt x="249144" y="108011"/>
                    </a:lnTo>
                    <a:lnTo>
                      <a:pt x="249144" y="90360"/>
                    </a:lnTo>
                    <a:lnTo>
                      <a:pt x="247164" y="90360"/>
                    </a:lnTo>
                    <a:close/>
                    <a:moveTo>
                      <a:pt x="256650" y="90360"/>
                    </a:moveTo>
                    <a:lnTo>
                      <a:pt x="256650" y="108011"/>
                    </a:lnTo>
                    <a:lnTo>
                      <a:pt x="258633" y="108011"/>
                    </a:lnTo>
                    <a:lnTo>
                      <a:pt x="258633" y="90360"/>
                    </a:lnTo>
                    <a:lnTo>
                      <a:pt x="256650" y="90360"/>
                    </a:lnTo>
                    <a:close/>
                    <a:moveTo>
                      <a:pt x="266196" y="90360"/>
                    </a:moveTo>
                    <a:lnTo>
                      <a:pt x="266196" y="108011"/>
                    </a:lnTo>
                    <a:lnTo>
                      <a:pt x="268117" y="108011"/>
                    </a:lnTo>
                    <a:lnTo>
                      <a:pt x="268117" y="90360"/>
                    </a:lnTo>
                    <a:lnTo>
                      <a:pt x="266196" y="90360"/>
                    </a:lnTo>
                    <a:close/>
                    <a:moveTo>
                      <a:pt x="275682" y="90360"/>
                    </a:moveTo>
                    <a:lnTo>
                      <a:pt x="275682" y="108011"/>
                    </a:lnTo>
                    <a:lnTo>
                      <a:pt x="277662" y="108011"/>
                    </a:lnTo>
                    <a:lnTo>
                      <a:pt x="277662" y="90360"/>
                    </a:lnTo>
                    <a:lnTo>
                      <a:pt x="275682" y="90360"/>
                    </a:lnTo>
                    <a:close/>
                    <a:moveTo>
                      <a:pt x="285168" y="90360"/>
                    </a:moveTo>
                    <a:lnTo>
                      <a:pt x="285168" y="108011"/>
                    </a:lnTo>
                    <a:lnTo>
                      <a:pt x="287151" y="108011"/>
                    </a:lnTo>
                    <a:lnTo>
                      <a:pt x="287151" y="90360"/>
                    </a:lnTo>
                    <a:lnTo>
                      <a:pt x="285168" y="90360"/>
                    </a:lnTo>
                    <a:close/>
                    <a:moveTo>
                      <a:pt x="294713" y="90360"/>
                    </a:moveTo>
                    <a:lnTo>
                      <a:pt x="294713" y="108011"/>
                    </a:lnTo>
                    <a:lnTo>
                      <a:pt x="296635" y="108011"/>
                    </a:lnTo>
                    <a:lnTo>
                      <a:pt x="296635" y="90360"/>
                    </a:lnTo>
                    <a:lnTo>
                      <a:pt x="294713" y="90360"/>
                    </a:lnTo>
                    <a:close/>
                    <a:moveTo>
                      <a:pt x="304199" y="90360"/>
                    </a:moveTo>
                    <a:lnTo>
                      <a:pt x="304199" y="108011"/>
                    </a:lnTo>
                    <a:lnTo>
                      <a:pt x="306183" y="108011"/>
                    </a:lnTo>
                    <a:lnTo>
                      <a:pt x="306183" y="90360"/>
                    </a:lnTo>
                    <a:lnTo>
                      <a:pt x="304199" y="90360"/>
                    </a:lnTo>
                    <a:close/>
                    <a:moveTo>
                      <a:pt x="313685" y="90360"/>
                    </a:moveTo>
                    <a:lnTo>
                      <a:pt x="313685" y="108011"/>
                    </a:lnTo>
                    <a:lnTo>
                      <a:pt x="315666" y="108011"/>
                    </a:lnTo>
                    <a:lnTo>
                      <a:pt x="315666" y="90360"/>
                    </a:lnTo>
                    <a:lnTo>
                      <a:pt x="313685" y="90360"/>
                    </a:lnTo>
                    <a:close/>
                    <a:moveTo>
                      <a:pt x="323231" y="90360"/>
                    </a:moveTo>
                    <a:lnTo>
                      <a:pt x="323231" y="108011"/>
                    </a:lnTo>
                    <a:lnTo>
                      <a:pt x="325153" y="108011"/>
                    </a:lnTo>
                    <a:lnTo>
                      <a:pt x="325153" y="90360"/>
                    </a:lnTo>
                    <a:lnTo>
                      <a:pt x="323231" y="90360"/>
                    </a:lnTo>
                    <a:close/>
                    <a:moveTo>
                      <a:pt x="332717" y="90360"/>
                    </a:moveTo>
                    <a:lnTo>
                      <a:pt x="332717" y="108011"/>
                    </a:lnTo>
                    <a:lnTo>
                      <a:pt x="334700" y="108011"/>
                    </a:lnTo>
                    <a:lnTo>
                      <a:pt x="334700" y="90360"/>
                    </a:lnTo>
                    <a:lnTo>
                      <a:pt x="332717" y="90360"/>
                    </a:lnTo>
                    <a:close/>
                    <a:moveTo>
                      <a:pt x="342203" y="90360"/>
                    </a:moveTo>
                    <a:lnTo>
                      <a:pt x="342203" y="108011"/>
                    </a:lnTo>
                    <a:lnTo>
                      <a:pt x="344186" y="108011"/>
                    </a:lnTo>
                    <a:lnTo>
                      <a:pt x="344186" y="90360"/>
                    </a:lnTo>
                    <a:lnTo>
                      <a:pt x="342203" y="90360"/>
                    </a:lnTo>
                    <a:close/>
                    <a:moveTo>
                      <a:pt x="351749" y="90360"/>
                    </a:moveTo>
                    <a:lnTo>
                      <a:pt x="351749" y="108011"/>
                    </a:lnTo>
                    <a:lnTo>
                      <a:pt x="353732" y="108011"/>
                    </a:lnTo>
                    <a:lnTo>
                      <a:pt x="353732" y="90360"/>
                    </a:lnTo>
                    <a:lnTo>
                      <a:pt x="351749" y="90360"/>
                    </a:lnTo>
                    <a:close/>
                    <a:moveTo>
                      <a:pt x="361235" y="90360"/>
                    </a:moveTo>
                    <a:lnTo>
                      <a:pt x="361235" y="108011"/>
                    </a:lnTo>
                    <a:lnTo>
                      <a:pt x="363218" y="108011"/>
                    </a:lnTo>
                    <a:lnTo>
                      <a:pt x="363218" y="90360"/>
                    </a:lnTo>
                    <a:lnTo>
                      <a:pt x="361235" y="90360"/>
                    </a:lnTo>
                    <a:close/>
                    <a:moveTo>
                      <a:pt x="370781" y="90360"/>
                    </a:moveTo>
                    <a:lnTo>
                      <a:pt x="370781" y="108011"/>
                    </a:lnTo>
                    <a:lnTo>
                      <a:pt x="372702" y="108011"/>
                    </a:lnTo>
                    <a:lnTo>
                      <a:pt x="372702" y="90360"/>
                    </a:lnTo>
                    <a:lnTo>
                      <a:pt x="370781" y="90360"/>
                    </a:lnTo>
                    <a:close/>
                    <a:moveTo>
                      <a:pt x="380267" y="90360"/>
                    </a:moveTo>
                    <a:lnTo>
                      <a:pt x="380267" y="108011"/>
                    </a:lnTo>
                    <a:lnTo>
                      <a:pt x="382250" y="108011"/>
                    </a:lnTo>
                    <a:lnTo>
                      <a:pt x="382250" y="90360"/>
                    </a:lnTo>
                    <a:lnTo>
                      <a:pt x="380267" y="90360"/>
                    </a:lnTo>
                    <a:close/>
                    <a:moveTo>
                      <a:pt x="389753" y="90360"/>
                    </a:moveTo>
                    <a:lnTo>
                      <a:pt x="389753" y="108011"/>
                    </a:lnTo>
                    <a:lnTo>
                      <a:pt x="391733" y="108011"/>
                    </a:lnTo>
                    <a:lnTo>
                      <a:pt x="391733" y="90360"/>
                    </a:lnTo>
                    <a:lnTo>
                      <a:pt x="389753" y="90360"/>
                    </a:lnTo>
                    <a:close/>
                    <a:moveTo>
                      <a:pt x="399299" y="90360"/>
                    </a:moveTo>
                    <a:lnTo>
                      <a:pt x="399299" y="108011"/>
                    </a:lnTo>
                    <a:lnTo>
                      <a:pt x="401220" y="108011"/>
                    </a:lnTo>
                    <a:lnTo>
                      <a:pt x="401220" y="90360"/>
                    </a:lnTo>
                    <a:lnTo>
                      <a:pt x="399299" y="90360"/>
                    </a:lnTo>
                    <a:close/>
                    <a:moveTo>
                      <a:pt x="408785" y="90360"/>
                    </a:moveTo>
                    <a:lnTo>
                      <a:pt x="408785" y="108011"/>
                    </a:lnTo>
                    <a:lnTo>
                      <a:pt x="410765" y="108011"/>
                    </a:lnTo>
                    <a:lnTo>
                      <a:pt x="410765" y="90360"/>
                    </a:lnTo>
                    <a:lnTo>
                      <a:pt x="408785" y="90360"/>
                    </a:lnTo>
                    <a:close/>
                    <a:moveTo>
                      <a:pt x="418271" y="90360"/>
                    </a:moveTo>
                    <a:lnTo>
                      <a:pt x="418271" y="108011"/>
                    </a:lnTo>
                    <a:lnTo>
                      <a:pt x="420254" y="108011"/>
                    </a:lnTo>
                    <a:lnTo>
                      <a:pt x="420254" y="90360"/>
                    </a:lnTo>
                    <a:lnTo>
                      <a:pt x="418271" y="90360"/>
                    </a:lnTo>
                    <a:close/>
                    <a:moveTo>
                      <a:pt x="427817" y="90360"/>
                    </a:moveTo>
                    <a:lnTo>
                      <a:pt x="427817" y="108011"/>
                    </a:lnTo>
                    <a:lnTo>
                      <a:pt x="429738" y="108011"/>
                    </a:lnTo>
                    <a:lnTo>
                      <a:pt x="429738" y="90360"/>
                    </a:lnTo>
                    <a:lnTo>
                      <a:pt x="427817" y="90360"/>
                    </a:lnTo>
                    <a:close/>
                    <a:moveTo>
                      <a:pt x="437303" y="90360"/>
                    </a:moveTo>
                    <a:lnTo>
                      <a:pt x="437303" y="108011"/>
                    </a:lnTo>
                    <a:lnTo>
                      <a:pt x="439286" y="108011"/>
                    </a:lnTo>
                    <a:lnTo>
                      <a:pt x="439286" y="90360"/>
                    </a:lnTo>
                    <a:lnTo>
                      <a:pt x="437303" y="90360"/>
                    </a:lnTo>
                    <a:close/>
                    <a:moveTo>
                      <a:pt x="446789" y="90360"/>
                    </a:moveTo>
                    <a:lnTo>
                      <a:pt x="446789" y="108011"/>
                    </a:lnTo>
                    <a:lnTo>
                      <a:pt x="448772" y="108011"/>
                    </a:lnTo>
                    <a:lnTo>
                      <a:pt x="448772" y="90360"/>
                    </a:lnTo>
                    <a:lnTo>
                      <a:pt x="446789" y="90360"/>
                    </a:lnTo>
                    <a:close/>
                    <a:moveTo>
                      <a:pt x="456335" y="90360"/>
                    </a:moveTo>
                    <a:lnTo>
                      <a:pt x="456335" y="108011"/>
                    </a:lnTo>
                    <a:lnTo>
                      <a:pt x="458318" y="108011"/>
                    </a:lnTo>
                    <a:lnTo>
                      <a:pt x="458318" y="90360"/>
                    </a:lnTo>
                    <a:lnTo>
                      <a:pt x="456335" y="90360"/>
                    </a:lnTo>
                    <a:close/>
                    <a:moveTo>
                      <a:pt x="465821" y="90360"/>
                    </a:moveTo>
                    <a:lnTo>
                      <a:pt x="465821" y="108011"/>
                    </a:lnTo>
                    <a:lnTo>
                      <a:pt x="467804" y="108011"/>
                    </a:lnTo>
                    <a:lnTo>
                      <a:pt x="467804" y="90360"/>
                    </a:lnTo>
                    <a:lnTo>
                      <a:pt x="465821" y="90360"/>
                    </a:lnTo>
                    <a:close/>
                    <a:moveTo>
                      <a:pt x="475367" y="90360"/>
                    </a:moveTo>
                    <a:lnTo>
                      <a:pt x="475367" y="108011"/>
                    </a:lnTo>
                    <a:lnTo>
                      <a:pt x="477288" y="108011"/>
                    </a:lnTo>
                    <a:lnTo>
                      <a:pt x="477288" y="90360"/>
                    </a:lnTo>
                    <a:lnTo>
                      <a:pt x="475367" y="90360"/>
                    </a:lnTo>
                    <a:close/>
                    <a:moveTo>
                      <a:pt x="484853" y="90360"/>
                    </a:moveTo>
                    <a:lnTo>
                      <a:pt x="484853" y="108011"/>
                    </a:lnTo>
                    <a:lnTo>
                      <a:pt x="486833" y="108011"/>
                    </a:lnTo>
                    <a:lnTo>
                      <a:pt x="486833" y="90360"/>
                    </a:lnTo>
                    <a:lnTo>
                      <a:pt x="484853" y="90360"/>
                    </a:lnTo>
                    <a:close/>
                    <a:moveTo>
                      <a:pt x="494339" y="90360"/>
                    </a:moveTo>
                    <a:lnTo>
                      <a:pt x="494339" y="108011"/>
                    </a:lnTo>
                    <a:lnTo>
                      <a:pt x="496322" y="108011"/>
                    </a:lnTo>
                    <a:lnTo>
                      <a:pt x="496322" y="90360"/>
                    </a:lnTo>
                    <a:lnTo>
                      <a:pt x="494339" y="90360"/>
                    </a:lnTo>
                    <a:close/>
                    <a:moveTo>
                      <a:pt x="503885" y="90360"/>
                    </a:moveTo>
                    <a:lnTo>
                      <a:pt x="503885" y="108011"/>
                    </a:lnTo>
                    <a:lnTo>
                      <a:pt x="505806" y="108011"/>
                    </a:lnTo>
                    <a:lnTo>
                      <a:pt x="505806" y="90360"/>
                    </a:lnTo>
                    <a:lnTo>
                      <a:pt x="503885" y="90360"/>
                    </a:lnTo>
                    <a:close/>
                    <a:moveTo>
                      <a:pt x="513371" y="90360"/>
                    </a:moveTo>
                    <a:lnTo>
                      <a:pt x="513371" y="108011"/>
                    </a:lnTo>
                    <a:lnTo>
                      <a:pt x="515354" y="108011"/>
                    </a:lnTo>
                    <a:lnTo>
                      <a:pt x="515354" y="90360"/>
                    </a:lnTo>
                    <a:lnTo>
                      <a:pt x="513371" y="90360"/>
                    </a:lnTo>
                    <a:close/>
                    <a:moveTo>
                      <a:pt x="522856" y="90360"/>
                    </a:moveTo>
                    <a:lnTo>
                      <a:pt x="522856" y="108011"/>
                    </a:lnTo>
                    <a:lnTo>
                      <a:pt x="524837" y="108011"/>
                    </a:lnTo>
                    <a:lnTo>
                      <a:pt x="524837" y="90360"/>
                    </a:lnTo>
                    <a:lnTo>
                      <a:pt x="522856" y="90360"/>
                    </a:lnTo>
                    <a:close/>
                    <a:moveTo>
                      <a:pt x="532402" y="90360"/>
                    </a:moveTo>
                    <a:lnTo>
                      <a:pt x="532402" y="108011"/>
                    </a:lnTo>
                    <a:lnTo>
                      <a:pt x="534324" y="108011"/>
                    </a:lnTo>
                    <a:lnTo>
                      <a:pt x="534324" y="90360"/>
                    </a:lnTo>
                    <a:lnTo>
                      <a:pt x="532402" y="90360"/>
                    </a:lnTo>
                    <a:close/>
                    <a:moveTo>
                      <a:pt x="541888" y="90360"/>
                    </a:moveTo>
                    <a:lnTo>
                      <a:pt x="541888" y="108011"/>
                    </a:lnTo>
                    <a:lnTo>
                      <a:pt x="543872" y="108011"/>
                    </a:lnTo>
                    <a:lnTo>
                      <a:pt x="543872" y="90360"/>
                    </a:lnTo>
                    <a:lnTo>
                      <a:pt x="541888" y="90360"/>
                    </a:lnTo>
                    <a:close/>
                    <a:moveTo>
                      <a:pt x="551374" y="90360"/>
                    </a:moveTo>
                    <a:lnTo>
                      <a:pt x="551374" y="108011"/>
                    </a:lnTo>
                    <a:lnTo>
                      <a:pt x="553355" y="108011"/>
                    </a:lnTo>
                    <a:lnTo>
                      <a:pt x="553355" y="90360"/>
                    </a:lnTo>
                    <a:lnTo>
                      <a:pt x="551374" y="90360"/>
                    </a:lnTo>
                    <a:close/>
                    <a:moveTo>
                      <a:pt x="560920" y="90360"/>
                    </a:moveTo>
                    <a:lnTo>
                      <a:pt x="560920" y="108011"/>
                    </a:lnTo>
                    <a:lnTo>
                      <a:pt x="562842" y="108011"/>
                    </a:lnTo>
                    <a:lnTo>
                      <a:pt x="562842" y="90360"/>
                    </a:lnTo>
                    <a:lnTo>
                      <a:pt x="560920" y="90360"/>
                    </a:lnTo>
                    <a:close/>
                    <a:moveTo>
                      <a:pt x="570406" y="90360"/>
                    </a:moveTo>
                    <a:lnTo>
                      <a:pt x="570406" y="108011"/>
                    </a:lnTo>
                    <a:lnTo>
                      <a:pt x="572389" y="108011"/>
                    </a:lnTo>
                    <a:lnTo>
                      <a:pt x="572389" y="90360"/>
                    </a:lnTo>
                    <a:lnTo>
                      <a:pt x="570406" y="90360"/>
                    </a:lnTo>
                    <a:close/>
                    <a:moveTo>
                      <a:pt x="579892" y="90360"/>
                    </a:moveTo>
                    <a:lnTo>
                      <a:pt x="579892" y="108011"/>
                    </a:lnTo>
                    <a:lnTo>
                      <a:pt x="581875" y="108011"/>
                    </a:lnTo>
                    <a:lnTo>
                      <a:pt x="581875" y="90360"/>
                    </a:lnTo>
                    <a:lnTo>
                      <a:pt x="579892" y="90360"/>
                    </a:lnTo>
                    <a:close/>
                    <a:moveTo>
                      <a:pt x="589438" y="90360"/>
                    </a:moveTo>
                    <a:lnTo>
                      <a:pt x="589438" y="108011"/>
                    </a:lnTo>
                    <a:lnTo>
                      <a:pt x="591421" y="108011"/>
                    </a:lnTo>
                    <a:lnTo>
                      <a:pt x="591421" y="90360"/>
                    </a:lnTo>
                    <a:lnTo>
                      <a:pt x="589438" y="90360"/>
                    </a:lnTo>
                    <a:close/>
                    <a:moveTo>
                      <a:pt x="598924" y="90360"/>
                    </a:moveTo>
                    <a:lnTo>
                      <a:pt x="598924" y="108011"/>
                    </a:lnTo>
                    <a:lnTo>
                      <a:pt x="600907" y="108011"/>
                    </a:lnTo>
                    <a:lnTo>
                      <a:pt x="600907" y="90360"/>
                    </a:lnTo>
                    <a:lnTo>
                      <a:pt x="598924" y="90360"/>
                    </a:lnTo>
                    <a:close/>
                    <a:moveTo>
                      <a:pt x="608470" y="90360"/>
                    </a:moveTo>
                    <a:lnTo>
                      <a:pt x="608470" y="108011"/>
                    </a:lnTo>
                    <a:lnTo>
                      <a:pt x="610391" y="108011"/>
                    </a:lnTo>
                    <a:lnTo>
                      <a:pt x="610391" y="90360"/>
                    </a:lnTo>
                    <a:lnTo>
                      <a:pt x="608470" y="90360"/>
                    </a:lnTo>
                    <a:close/>
                    <a:moveTo>
                      <a:pt x="617956" y="90360"/>
                    </a:moveTo>
                    <a:lnTo>
                      <a:pt x="617956" y="108011"/>
                    </a:lnTo>
                    <a:lnTo>
                      <a:pt x="619936" y="108011"/>
                    </a:lnTo>
                    <a:lnTo>
                      <a:pt x="619936" y="90360"/>
                    </a:lnTo>
                    <a:lnTo>
                      <a:pt x="617956" y="90360"/>
                    </a:lnTo>
                    <a:close/>
                    <a:moveTo>
                      <a:pt x="627442" y="90360"/>
                    </a:moveTo>
                    <a:lnTo>
                      <a:pt x="627442" y="108011"/>
                    </a:lnTo>
                    <a:lnTo>
                      <a:pt x="629425" y="108011"/>
                    </a:lnTo>
                    <a:lnTo>
                      <a:pt x="629425" y="90360"/>
                    </a:lnTo>
                    <a:lnTo>
                      <a:pt x="627442" y="90360"/>
                    </a:lnTo>
                    <a:close/>
                    <a:moveTo>
                      <a:pt x="636988" y="90360"/>
                    </a:moveTo>
                    <a:lnTo>
                      <a:pt x="636988" y="108011"/>
                    </a:lnTo>
                    <a:lnTo>
                      <a:pt x="638909" y="108011"/>
                    </a:lnTo>
                    <a:lnTo>
                      <a:pt x="638909" y="90360"/>
                    </a:lnTo>
                    <a:lnTo>
                      <a:pt x="636988" y="90360"/>
                    </a:lnTo>
                    <a:close/>
                    <a:moveTo>
                      <a:pt x="646474" y="90360"/>
                    </a:moveTo>
                    <a:lnTo>
                      <a:pt x="646474" y="108011"/>
                    </a:lnTo>
                    <a:lnTo>
                      <a:pt x="648454" y="108011"/>
                    </a:lnTo>
                    <a:lnTo>
                      <a:pt x="648454" y="90360"/>
                    </a:lnTo>
                    <a:lnTo>
                      <a:pt x="646474" y="90360"/>
                    </a:lnTo>
                    <a:close/>
                    <a:moveTo>
                      <a:pt x="655960" y="90360"/>
                    </a:moveTo>
                    <a:lnTo>
                      <a:pt x="655960" y="108011"/>
                    </a:lnTo>
                    <a:lnTo>
                      <a:pt x="657943" y="108011"/>
                    </a:lnTo>
                    <a:lnTo>
                      <a:pt x="657943" y="90360"/>
                    </a:lnTo>
                    <a:lnTo>
                      <a:pt x="655960" y="90360"/>
                    </a:lnTo>
                    <a:close/>
                    <a:moveTo>
                      <a:pt x="665506" y="90360"/>
                    </a:moveTo>
                    <a:lnTo>
                      <a:pt x="665506" y="108011"/>
                    </a:lnTo>
                    <a:lnTo>
                      <a:pt x="667427" y="108011"/>
                    </a:lnTo>
                    <a:lnTo>
                      <a:pt x="667427" y="90360"/>
                    </a:lnTo>
                    <a:lnTo>
                      <a:pt x="665506" y="90360"/>
                    </a:lnTo>
                    <a:close/>
                    <a:moveTo>
                      <a:pt x="674992" y="90360"/>
                    </a:moveTo>
                    <a:lnTo>
                      <a:pt x="674992" y="108011"/>
                    </a:lnTo>
                    <a:lnTo>
                      <a:pt x="676975" y="108011"/>
                    </a:lnTo>
                    <a:lnTo>
                      <a:pt x="676975" y="90360"/>
                    </a:lnTo>
                    <a:lnTo>
                      <a:pt x="674992" y="90360"/>
                    </a:lnTo>
                    <a:close/>
                    <a:moveTo>
                      <a:pt x="684478" y="90360"/>
                    </a:moveTo>
                    <a:lnTo>
                      <a:pt x="684478" y="108011"/>
                    </a:lnTo>
                    <a:lnTo>
                      <a:pt x="686458" y="108011"/>
                    </a:lnTo>
                    <a:lnTo>
                      <a:pt x="686458" y="90360"/>
                    </a:lnTo>
                    <a:lnTo>
                      <a:pt x="684478" y="90360"/>
                    </a:lnTo>
                    <a:close/>
                    <a:moveTo>
                      <a:pt x="694024" y="90360"/>
                    </a:moveTo>
                    <a:lnTo>
                      <a:pt x="694024" y="108011"/>
                    </a:lnTo>
                    <a:lnTo>
                      <a:pt x="696007" y="108011"/>
                    </a:lnTo>
                    <a:lnTo>
                      <a:pt x="696007" y="90360"/>
                    </a:lnTo>
                    <a:lnTo>
                      <a:pt x="694024" y="90360"/>
                    </a:lnTo>
                    <a:close/>
                    <a:moveTo>
                      <a:pt x="703510" y="90360"/>
                    </a:moveTo>
                    <a:lnTo>
                      <a:pt x="703510" y="108011"/>
                    </a:lnTo>
                    <a:lnTo>
                      <a:pt x="705493" y="108011"/>
                    </a:lnTo>
                    <a:lnTo>
                      <a:pt x="705493" y="90360"/>
                    </a:lnTo>
                    <a:lnTo>
                      <a:pt x="703510" y="90360"/>
                    </a:lnTo>
                    <a:close/>
                    <a:moveTo>
                      <a:pt x="713056" y="90360"/>
                    </a:moveTo>
                    <a:lnTo>
                      <a:pt x="713056" y="108011"/>
                    </a:lnTo>
                    <a:lnTo>
                      <a:pt x="714977" y="108011"/>
                    </a:lnTo>
                    <a:lnTo>
                      <a:pt x="714977" y="90360"/>
                    </a:lnTo>
                    <a:lnTo>
                      <a:pt x="713056" y="90360"/>
                    </a:lnTo>
                    <a:close/>
                    <a:moveTo>
                      <a:pt x="722542" y="90360"/>
                    </a:moveTo>
                    <a:lnTo>
                      <a:pt x="722542" y="108011"/>
                    </a:lnTo>
                    <a:lnTo>
                      <a:pt x="724525" y="108011"/>
                    </a:lnTo>
                    <a:lnTo>
                      <a:pt x="724525" y="90360"/>
                    </a:lnTo>
                    <a:lnTo>
                      <a:pt x="722542" y="90360"/>
                    </a:lnTo>
                    <a:close/>
                    <a:moveTo>
                      <a:pt x="732028" y="90360"/>
                    </a:moveTo>
                    <a:lnTo>
                      <a:pt x="732028" y="108011"/>
                    </a:lnTo>
                    <a:lnTo>
                      <a:pt x="734011" y="108011"/>
                    </a:lnTo>
                    <a:lnTo>
                      <a:pt x="734011" y="91680"/>
                    </a:lnTo>
                    <a:cubicBezTo>
                      <a:pt x="734011" y="90934"/>
                      <a:pt x="733395" y="90359"/>
                      <a:pt x="732630" y="90359"/>
                    </a:cubicBezTo>
                    <a:lnTo>
                      <a:pt x="732030" y="90359"/>
                    </a:lnTo>
                    <a:close/>
                  </a:path>
                </a:pathLst>
              </a:custGeom>
              <a:solidFill>
                <a:srgbClr val="C8C4B7"/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6B00532F-DF6A-A826-A254-8800AA3E18AC}"/>
                  </a:ext>
                </a:extLst>
              </p:cNvPr>
              <p:cNvSpPr/>
              <p:nvPr/>
            </p:nvSpPr>
            <p:spPr>
              <a:xfrm rot="5146925">
                <a:off x="4012485" y="4109487"/>
                <a:ext cx="736973" cy="37403"/>
              </a:xfrm>
              <a:custGeom>
                <a:avLst/>
                <a:gdLst>
                  <a:gd name="connsiteX0" fmla="*/ -83 w 736973"/>
                  <a:gd name="connsiteY0" fmla="*/ -119 h 37403"/>
                  <a:gd name="connsiteX1" fmla="*/ -83 w 736973"/>
                  <a:gd name="connsiteY1" fmla="*/ 37284 h 37403"/>
                  <a:gd name="connsiteX2" fmla="*/ 736891 w 736973"/>
                  <a:gd name="connsiteY2" fmla="*/ 37284 h 37403"/>
                  <a:gd name="connsiteX3" fmla="*/ 736891 w 736973"/>
                  <a:gd name="connsiteY3" fmla="*/ -119 h 37403"/>
                  <a:gd name="connsiteX4" fmla="*/ -83 w 736973"/>
                  <a:gd name="connsiteY4" fmla="*/ -119 h 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973" h="37403">
                    <a:moveTo>
                      <a:pt x="-83" y="-119"/>
                    </a:moveTo>
                    <a:lnTo>
                      <a:pt x="-83" y="37284"/>
                    </a:lnTo>
                    <a:lnTo>
                      <a:pt x="736891" y="37284"/>
                    </a:lnTo>
                    <a:lnTo>
                      <a:pt x="736891" y="-119"/>
                    </a:lnTo>
                    <a:lnTo>
                      <a:pt x="-83" y="-119"/>
                    </a:lnTo>
                    <a:close/>
                  </a:path>
                </a:pathLst>
              </a:custGeom>
              <a:solidFill>
                <a:srgbClr val="C8C4B7">
                  <a:alpha val="32000"/>
                </a:srgbClr>
              </a:solidFill>
              <a:ln w="307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06F0E310-466B-6F0B-B792-718C7932839D}"/>
                </a:ext>
              </a:extLst>
            </p:cNvPr>
            <p:cNvSpPr/>
            <p:nvPr/>
          </p:nvSpPr>
          <p:spPr>
            <a:xfrm>
              <a:off x="4298345" y="4432023"/>
              <a:ext cx="52533" cy="412641"/>
            </a:xfrm>
            <a:custGeom>
              <a:avLst/>
              <a:gdLst>
                <a:gd name="connsiteX0" fmla="*/ 15309 w 52533"/>
                <a:gd name="connsiteY0" fmla="*/ -84 h 412641"/>
                <a:gd name="connsiteX1" fmla="*/ -61 w 52533"/>
                <a:gd name="connsiteY1" fmla="*/ 15285 h 412641"/>
                <a:gd name="connsiteX2" fmla="*/ -61 w 52533"/>
                <a:gd name="connsiteY2" fmla="*/ 19968 h 412641"/>
                <a:gd name="connsiteX3" fmla="*/ 52473 w 52533"/>
                <a:gd name="connsiteY3" fmla="*/ 19968 h 412641"/>
                <a:gd name="connsiteX4" fmla="*/ 52473 w 52533"/>
                <a:gd name="connsiteY4" fmla="*/ -84 h 412641"/>
                <a:gd name="connsiteX5" fmla="*/ 15309 w 52533"/>
                <a:gd name="connsiteY5" fmla="*/ -84 h 412641"/>
                <a:gd name="connsiteX6" fmla="*/ -61 w 52533"/>
                <a:gd name="connsiteY6" fmla="*/ 51428 h 412641"/>
                <a:gd name="connsiteX7" fmla="*/ -61 w 52533"/>
                <a:gd name="connsiteY7" fmla="*/ 82887 h 412641"/>
                <a:gd name="connsiteX8" fmla="*/ 52473 w 52533"/>
                <a:gd name="connsiteY8" fmla="*/ 82887 h 412641"/>
                <a:gd name="connsiteX9" fmla="*/ 52473 w 52533"/>
                <a:gd name="connsiteY9" fmla="*/ 51428 h 412641"/>
                <a:gd name="connsiteX10" fmla="*/ -61 w 52533"/>
                <a:gd name="connsiteY10" fmla="*/ 51428 h 412641"/>
                <a:gd name="connsiteX11" fmla="*/ -61 w 52533"/>
                <a:gd name="connsiteY11" fmla="*/ 251895 h 412641"/>
                <a:gd name="connsiteX12" fmla="*/ -61 w 52533"/>
                <a:gd name="connsiteY12" fmla="*/ 364466 h 412641"/>
                <a:gd name="connsiteX13" fmla="*/ 52473 w 52533"/>
                <a:gd name="connsiteY13" fmla="*/ 364466 h 412641"/>
                <a:gd name="connsiteX14" fmla="*/ 52473 w 52533"/>
                <a:gd name="connsiteY14" fmla="*/ 251895 h 412641"/>
                <a:gd name="connsiteX15" fmla="*/ -61 w 52533"/>
                <a:gd name="connsiteY15" fmla="*/ 251895 h 412641"/>
                <a:gd name="connsiteX16" fmla="*/ -61 w 52533"/>
                <a:gd name="connsiteY16" fmla="*/ 384099 h 412641"/>
                <a:gd name="connsiteX17" fmla="*/ -61 w 52533"/>
                <a:gd name="connsiteY17" fmla="*/ 397187 h 412641"/>
                <a:gd name="connsiteX18" fmla="*/ 15309 w 52533"/>
                <a:gd name="connsiteY18" fmla="*/ 412557 h 412641"/>
                <a:gd name="connsiteX19" fmla="*/ 52473 w 52533"/>
                <a:gd name="connsiteY19" fmla="*/ 412557 h 412641"/>
                <a:gd name="connsiteX20" fmla="*/ 52473 w 52533"/>
                <a:gd name="connsiteY20" fmla="*/ 384099 h 412641"/>
                <a:gd name="connsiteX21" fmla="*/ -61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15309" y="-84"/>
                  </a:moveTo>
                  <a:cubicBezTo>
                    <a:pt x="6794" y="-84"/>
                    <a:pt x="-61" y="6770"/>
                    <a:pt x="-61" y="15285"/>
                  </a:cubicBezTo>
                  <a:lnTo>
                    <a:pt x="-61" y="19968"/>
                  </a:lnTo>
                  <a:lnTo>
                    <a:pt x="52473" y="19968"/>
                  </a:lnTo>
                  <a:lnTo>
                    <a:pt x="52473" y="-84"/>
                  </a:lnTo>
                  <a:lnTo>
                    <a:pt x="15309" y="-84"/>
                  </a:lnTo>
                  <a:close/>
                  <a:moveTo>
                    <a:pt x="-61" y="51428"/>
                  </a:moveTo>
                  <a:lnTo>
                    <a:pt x="-61" y="82887"/>
                  </a:lnTo>
                  <a:lnTo>
                    <a:pt x="52473" y="82887"/>
                  </a:lnTo>
                  <a:lnTo>
                    <a:pt x="52473" y="51428"/>
                  </a:lnTo>
                  <a:lnTo>
                    <a:pt x="-61" y="51428"/>
                  </a:lnTo>
                  <a:close/>
                  <a:moveTo>
                    <a:pt x="-61" y="251895"/>
                  </a:moveTo>
                  <a:lnTo>
                    <a:pt x="-61" y="364466"/>
                  </a:lnTo>
                  <a:lnTo>
                    <a:pt x="52473" y="364466"/>
                  </a:lnTo>
                  <a:lnTo>
                    <a:pt x="52473" y="251895"/>
                  </a:lnTo>
                  <a:lnTo>
                    <a:pt x="-61" y="251895"/>
                  </a:lnTo>
                  <a:close/>
                  <a:moveTo>
                    <a:pt x="-61" y="384099"/>
                  </a:moveTo>
                  <a:lnTo>
                    <a:pt x="-61" y="397187"/>
                  </a:lnTo>
                  <a:cubicBezTo>
                    <a:pt x="-61" y="405701"/>
                    <a:pt x="6794" y="412557"/>
                    <a:pt x="15309" y="412557"/>
                  </a:cubicBezTo>
                  <a:lnTo>
                    <a:pt x="52473" y="412557"/>
                  </a:lnTo>
                  <a:lnTo>
                    <a:pt x="52473" y="384099"/>
                  </a:lnTo>
                  <a:lnTo>
                    <a:pt x="-61" y="384099"/>
                  </a:lnTo>
                  <a:close/>
                </a:path>
              </a:pathLst>
            </a:custGeom>
            <a:solidFill>
              <a:srgbClr val="D455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D13076CA-CBBA-2874-8CB5-4FEAFDF8CB71}"/>
                </a:ext>
              </a:extLst>
            </p:cNvPr>
            <p:cNvSpPr/>
            <p:nvPr/>
          </p:nvSpPr>
          <p:spPr>
            <a:xfrm>
              <a:off x="4350909" y="4432023"/>
              <a:ext cx="224062" cy="412641"/>
            </a:xfrm>
            <a:custGeom>
              <a:avLst/>
              <a:gdLst>
                <a:gd name="connsiteX0" fmla="*/ -53 w 224062"/>
                <a:gd name="connsiteY0" fmla="*/ -84 h 412641"/>
                <a:gd name="connsiteX1" fmla="*/ -53 w 224062"/>
                <a:gd name="connsiteY1" fmla="*/ 19968 h 412641"/>
                <a:gd name="connsiteX2" fmla="*/ 224010 w 224062"/>
                <a:gd name="connsiteY2" fmla="*/ 19968 h 412641"/>
                <a:gd name="connsiteX3" fmla="*/ 224010 w 224062"/>
                <a:gd name="connsiteY3" fmla="*/ -84 h 412641"/>
                <a:gd name="connsiteX4" fmla="*/ -53 w 224062"/>
                <a:gd name="connsiteY4" fmla="*/ -84 h 412641"/>
                <a:gd name="connsiteX5" fmla="*/ -53 w 224062"/>
                <a:gd name="connsiteY5" fmla="*/ 51428 h 412641"/>
                <a:gd name="connsiteX6" fmla="*/ -53 w 224062"/>
                <a:gd name="connsiteY6" fmla="*/ 82887 h 412641"/>
                <a:gd name="connsiteX7" fmla="*/ 224010 w 224062"/>
                <a:gd name="connsiteY7" fmla="*/ 82887 h 412641"/>
                <a:gd name="connsiteX8" fmla="*/ 224010 w 224062"/>
                <a:gd name="connsiteY8" fmla="*/ 51428 h 412641"/>
                <a:gd name="connsiteX9" fmla="*/ -53 w 224062"/>
                <a:gd name="connsiteY9" fmla="*/ 51428 h 412641"/>
                <a:gd name="connsiteX10" fmla="*/ -53 w 224062"/>
                <a:gd name="connsiteY10" fmla="*/ 251895 h 412641"/>
                <a:gd name="connsiteX11" fmla="*/ -53 w 224062"/>
                <a:gd name="connsiteY11" fmla="*/ 364466 h 412641"/>
                <a:gd name="connsiteX12" fmla="*/ 224010 w 224062"/>
                <a:gd name="connsiteY12" fmla="*/ 364466 h 412641"/>
                <a:gd name="connsiteX13" fmla="*/ 224010 w 224062"/>
                <a:gd name="connsiteY13" fmla="*/ 251895 h 412641"/>
                <a:gd name="connsiteX14" fmla="*/ -53 w 224062"/>
                <a:gd name="connsiteY14" fmla="*/ 251895 h 412641"/>
                <a:gd name="connsiteX15" fmla="*/ -53 w 224062"/>
                <a:gd name="connsiteY15" fmla="*/ 384099 h 412641"/>
                <a:gd name="connsiteX16" fmla="*/ -53 w 224062"/>
                <a:gd name="connsiteY16" fmla="*/ 412557 h 412641"/>
                <a:gd name="connsiteX17" fmla="*/ 224010 w 224062"/>
                <a:gd name="connsiteY17" fmla="*/ 412557 h 412641"/>
                <a:gd name="connsiteX18" fmla="*/ 224010 w 224062"/>
                <a:gd name="connsiteY18" fmla="*/ 384099 h 412641"/>
                <a:gd name="connsiteX19" fmla="*/ -53 w 224062"/>
                <a:gd name="connsiteY19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24062" h="412641">
                  <a:moveTo>
                    <a:pt x="-53" y="-84"/>
                  </a:moveTo>
                  <a:lnTo>
                    <a:pt x="-53" y="19968"/>
                  </a:lnTo>
                  <a:lnTo>
                    <a:pt x="224010" y="19968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51428"/>
                  </a:moveTo>
                  <a:lnTo>
                    <a:pt x="-53" y="82887"/>
                  </a:lnTo>
                  <a:lnTo>
                    <a:pt x="224010" y="82887"/>
                  </a:lnTo>
                  <a:lnTo>
                    <a:pt x="224010" y="51428"/>
                  </a:lnTo>
                  <a:lnTo>
                    <a:pt x="-53" y="51428"/>
                  </a:lnTo>
                  <a:close/>
                  <a:moveTo>
                    <a:pt x="-53" y="251895"/>
                  </a:moveTo>
                  <a:lnTo>
                    <a:pt x="-53" y="364466"/>
                  </a:lnTo>
                  <a:lnTo>
                    <a:pt x="224010" y="364466"/>
                  </a:lnTo>
                  <a:lnTo>
                    <a:pt x="224010" y="251895"/>
                  </a:lnTo>
                  <a:lnTo>
                    <a:pt x="-53" y="251895"/>
                  </a:lnTo>
                  <a:close/>
                  <a:moveTo>
                    <a:pt x="-53" y="384099"/>
                  </a:moveTo>
                  <a:lnTo>
                    <a:pt x="-53" y="412557"/>
                  </a:lnTo>
                  <a:lnTo>
                    <a:pt x="224010" y="412557"/>
                  </a:lnTo>
                  <a:lnTo>
                    <a:pt x="224010" y="384099"/>
                  </a:lnTo>
                  <a:lnTo>
                    <a:pt x="-53" y="384099"/>
                  </a:lnTo>
                  <a:close/>
                </a:path>
              </a:pathLst>
            </a:custGeom>
            <a:solidFill>
              <a:srgbClr val="FF660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CF453E62-89F8-DCE3-1655-A1E87FAA18B5}"/>
                </a:ext>
              </a:extLst>
            </p:cNvPr>
            <p:cNvSpPr/>
            <p:nvPr/>
          </p:nvSpPr>
          <p:spPr>
            <a:xfrm>
              <a:off x="4574999" y="4432023"/>
              <a:ext cx="52533" cy="412641"/>
            </a:xfrm>
            <a:custGeom>
              <a:avLst/>
              <a:gdLst>
                <a:gd name="connsiteX0" fmla="*/ -45 w 52533"/>
                <a:gd name="connsiteY0" fmla="*/ -84 h 412641"/>
                <a:gd name="connsiteX1" fmla="*/ -45 w 52533"/>
                <a:gd name="connsiteY1" fmla="*/ 19968 h 412641"/>
                <a:gd name="connsiteX2" fmla="*/ 52489 w 52533"/>
                <a:gd name="connsiteY2" fmla="*/ 19968 h 412641"/>
                <a:gd name="connsiteX3" fmla="*/ 52489 w 52533"/>
                <a:gd name="connsiteY3" fmla="*/ 15285 h 412641"/>
                <a:gd name="connsiteX4" fmla="*/ 37119 w 52533"/>
                <a:gd name="connsiteY4" fmla="*/ -84 h 412641"/>
                <a:gd name="connsiteX5" fmla="*/ -45 w 52533"/>
                <a:gd name="connsiteY5" fmla="*/ -84 h 412641"/>
                <a:gd name="connsiteX6" fmla="*/ -45 w 52533"/>
                <a:gd name="connsiteY6" fmla="*/ 51428 h 412641"/>
                <a:gd name="connsiteX7" fmla="*/ -45 w 52533"/>
                <a:gd name="connsiteY7" fmla="*/ 82887 h 412641"/>
                <a:gd name="connsiteX8" fmla="*/ 52489 w 52533"/>
                <a:gd name="connsiteY8" fmla="*/ 82887 h 412641"/>
                <a:gd name="connsiteX9" fmla="*/ 52489 w 52533"/>
                <a:gd name="connsiteY9" fmla="*/ 51428 h 412641"/>
                <a:gd name="connsiteX10" fmla="*/ -45 w 52533"/>
                <a:gd name="connsiteY10" fmla="*/ 51428 h 412641"/>
                <a:gd name="connsiteX11" fmla="*/ -45 w 52533"/>
                <a:gd name="connsiteY11" fmla="*/ 251895 h 412641"/>
                <a:gd name="connsiteX12" fmla="*/ -45 w 52533"/>
                <a:gd name="connsiteY12" fmla="*/ 364466 h 412641"/>
                <a:gd name="connsiteX13" fmla="*/ 52489 w 52533"/>
                <a:gd name="connsiteY13" fmla="*/ 364466 h 412641"/>
                <a:gd name="connsiteX14" fmla="*/ 52489 w 52533"/>
                <a:gd name="connsiteY14" fmla="*/ 251895 h 412641"/>
                <a:gd name="connsiteX15" fmla="*/ -45 w 52533"/>
                <a:gd name="connsiteY15" fmla="*/ 251895 h 412641"/>
                <a:gd name="connsiteX16" fmla="*/ -45 w 52533"/>
                <a:gd name="connsiteY16" fmla="*/ 384099 h 412641"/>
                <a:gd name="connsiteX17" fmla="*/ -45 w 52533"/>
                <a:gd name="connsiteY17" fmla="*/ 412557 h 412641"/>
                <a:gd name="connsiteX18" fmla="*/ 37119 w 52533"/>
                <a:gd name="connsiteY18" fmla="*/ 412557 h 412641"/>
                <a:gd name="connsiteX19" fmla="*/ 52489 w 52533"/>
                <a:gd name="connsiteY19" fmla="*/ 397187 h 412641"/>
                <a:gd name="connsiteX20" fmla="*/ 52489 w 52533"/>
                <a:gd name="connsiteY20" fmla="*/ 384099 h 412641"/>
                <a:gd name="connsiteX21" fmla="*/ -45 w 52533"/>
                <a:gd name="connsiteY21" fmla="*/ 384099 h 4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33" h="412641">
                  <a:moveTo>
                    <a:pt x="-45" y="-84"/>
                  </a:moveTo>
                  <a:lnTo>
                    <a:pt x="-45" y="19968"/>
                  </a:lnTo>
                  <a:lnTo>
                    <a:pt x="52489" y="19968"/>
                  </a:lnTo>
                  <a:lnTo>
                    <a:pt x="52489" y="15285"/>
                  </a:lnTo>
                  <a:cubicBezTo>
                    <a:pt x="52488" y="6770"/>
                    <a:pt x="45633" y="-84"/>
                    <a:pt x="37119" y="-84"/>
                  </a:cubicBezTo>
                  <a:lnTo>
                    <a:pt x="-45" y="-84"/>
                  </a:lnTo>
                  <a:close/>
                  <a:moveTo>
                    <a:pt x="-45" y="51428"/>
                  </a:moveTo>
                  <a:lnTo>
                    <a:pt x="-45" y="82887"/>
                  </a:lnTo>
                  <a:lnTo>
                    <a:pt x="52489" y="82887"/>
                  </a:lnTo>
                  <a:lnTo>
                    <a:pt x="52489" y="51428"/>
                  </a:lnTo>
                  <a:lnTo>
                    <a:pt x="-45" y="51428"/>
                  </a:lnTo>
                  <a:close/>
                  <a:moveTo>
                    <a:pt x="-45" y="251895"/>
                  </a:moveTo>
                  <a:lnTo>
                    <a:pt x="-45" y="364466"/>
                  </a:lnTo>
                  <a:lnTo>
                    <a:pt x="52489" y="364466"/>
                  </a:lnTo>
                  <a:lnTo>
                    <a:pt x="52489" y="251895"/>
                  </a:lnTo>
                  <a:lnTo>
                    <a:pt x="-45" y="251895"/>
                  </a:lnTo>
                  <a:close/>
                  <a:moveTo>
                    <a:pt x="-45" y="384099"/>
                  </a:moveTo>
                  <a:lnTo>
                    <a:pt x="-45" y="412557"/>
                  </a:lnTo>
                  <a:lnTo>
                    <a:pt x="37119" y="412557"/>
                  </a:lnTo>
                  <a:cubicBezTo>
                    <a:pt x="45633" y="412557"/>
                    <a:pt x="52488" y="405701"/>
                    <a:pt x="52489" y="397187"/>
                  </a:cubicBezTo>
                  <a:lnTo>
                    <a:pt x="52489" y="384099"/>
                  </a:lnTo>
                  <a:lnTo>
                    <a:pt x="-45" y="384099"/>
                  </a:lnTo>
                  <a:close/>
                </a:path>
              </a:pathLst>
            </a:custGeom>
            <a:solidFill>
              <a:srgbClr val="FF7F2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C085D12E-8D2A-1E98-14C0-D4E1EA089AA1}"/>
                </a:ext>
              </a:extLst>
            </p:cNvPr>
            <p:cNvSpPr/>
            <p:nvPr/>
          </p:nvSpPr>
          <p:spPr>
            <a:xfrm>
              <a:off x="4298345" y="4452311"/>
              <a:ext cx="52533" cy="364130"/>
            </a:xfrm>
            <a:custGeom>
              <a:avLst/>
              <a:gdLst>
                <a:gd name="connsiteX0" fmla="*/ -61 w 52533"/>
                <a:gd name="connsiteY0" fmla="*/ -84 h 364130"/>
                <a:gd name="connsiteX1" fmla="*/ -61 w 52533"/>
                <a:gd name="connsiteY1" fmla="*/ 31374 h 364130"/>
                <a:gd name="connsiteX2" fmla="*/ 52473 w 52533"/>
                <a:gd name="connsiteY2" fmla="*/ 31374 h 364130"/>
                <a:gd name="connsiteX3" fmla="*/ 52473 w 52533"/>
                <a:gd name="connsiteY3" fmla="*/ -84 h 364130"/>
                <a:gd name="connsiteX4" fmla="*/ -61 w 52533"/>
                <a:gd name="connsiteY4" fmla="*/ -84 h 364130"/>
                <a:gd name="connsiteX5" fmla="*/ -61 w 52533"/>
                <a:gd name="connsiteY5" fmla="*/ 62836 h 364130"/>
                <a:gd name="connsiteX6" fmla="*/ -61 w 52533"/>
                <a:gd name="connsiteY6" fmla="*/ 231840 h 364130"/>
                <a:gd name="connsiteX7" fmla="*/ 52473 w 52533"/>
                <a:gd name="connsiteY7" fmla="*/ 231840 h 364130"/>
                <a:gd name="connsiteX8" fmla="*/ 52473 w 52533"/>
                <a:gd name="connsiteY8" fmla="*/ 62836 h 364130"/>
                <a:gd name="connsiteX9" fmla="*/ -61 w 52533"/>
                <a:gd name="connsiteY9" fmla="*/ 62836 h 364130"/>
                <a:gd name="connsiteX10" fmla="*/ -61 w 52533"/>
                <a:gd name="connsiteY10" fmla="*/ 344414 h 364130"/>
                <a:gd name="connsiteX11" fmla="*/ -61 w 52533"/>
                <a:gd name="connsiteY11" fmla="*/ 364046 h 364130"/>
                <a:gd name="connsiteX12" fmla="*/ 52473 w 52533"/>
                <a:gd name="connsiteY12" fmla="*/ 364046 h 364130"/>
                <a:gd name="connsiteX13" fmla="*/ 52473 w 52533"/>
                <a:gd name="connsiteY13" fmla="*/ 344414 h 364130"/>
                <a:gd name="connsiteX14" fmla="*/ -61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61" y="-84"/>
                  </a:moveTo>
                  <a:lnTo>
                    <a:pt x="-61" y="31374"/>
                  </a:lnTo>
                  <a:lnTo>
                    <a:pt x="52473" y="31374"/>
                  </a:lnTo>
                  <a:lnTo>
                    <a:pt x="52473" y="-84"/>
                  </a:lnTo>
                  <a:lnTo>
                    <a:pt x="-61" y="-84"/>
                  </a:lnTo>
                  <a:close/>
                  <a:moveTo>
                    <a:pt x="-61" y="62836"/>
                  </a:moveTo>
                  <a:lnTo>
                    <a:pt x="-61" y="231840"/>
                  </a:lnTo>
                  <a:lnTo>
                    <a:pt x="52473" y="231840"/>
                  </a:lnTo>
                  <a:lnTo>
                    <a:pt x="52473" y="62836"/>
                  </a:lnTo>
                  <a:lnTo>
                    <a:pt x="-61" y="62836"/>
                  </a:lnTo>
                  <a:close/>
                  <a:moveTo>
                    <a:pt x="-61" y="344414"/>
                  </a:moveTo>
                  <a:lnTo>
                    <a:pt x="-61" y="364046"/>
                  </a:lnTo>
                  <a:lnTo>
                    <a:pt x="52473" y="364046"/>
                  </a:lnTo>
                  <a:lnTo>
                    <a:pt x="52473" y="344414"/>
                  </a:lnTo>
                  <a:lnTo>
                    <a:pt x="-61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03C7B6E9-B10D-898A-8867-62529D783FB7}"/>
                </a:ext>
              </a:extLst>
            </p:cNvPr>
            <p:cNvSpPr/>
            <p:nvPr/>
          </p:nvSpPr>
          <p:spPr>
            <a:xfrm>
              <a:off x="4350909" y="4452311"/>
              <a:ext cx="224062" cy="364130"/>
            </a:xfrm>
            <a:custGeom>
              <a:avLst/>
              <a:gdLst>
                <a:gd name="connsiteX0" fmla="*/ -53 w 224062"/>
                <a:gd name="connsiteY0" fmla="*/ -84 h 364130"/>
                <a:gd name="connsiteX1" fmla="*/ -53 w 224062"/>
                <a:gd name="connsiteY1" fmla="*/ 31374 h 364130"/>
                <a:gd name="connsiteX2" fmla="*/ 224010 w 224062"/>
                <a:gd name="connsiteY2" fmla="*/ 31374 h 364130"/>
                <a:gd name="connsiteX3" fmla="*/ 224010 w 224062"/>
                <a:gd name="connsiteY3" fmla="*/ -84 h 364130"/>
                <a:gd name="connsiteX4" fmla="*/ -53 w 224062"/>
                <a:gd name="connsiteY4" fmla="*/ -84 h 364130"/>
                <a:gd name="connsiteX5" fmla="*/ -53 w 224062"/>
                <a:gd name="connsiteY5" fmla="*/ 62836 h 364130"/>
                <a:gd name="connsiteX6" fmla="*/ -53 w 224062"/>
                <a:gd name="connsiteY6" fmla="*/ 231840 h 364130"/>
                <a:gd name="connsiteX7" fmla="*/ 224010 w 224062"/>
                <a:gd name="connsiteY7" fmla="*/ 231840 h 364130"/>
                <a:gd name="connsiteX8" fmla="*/ 224010 w 224062"/>
                <a:gd name="connsiteY8" fmla="*/ 62836 h 364130"/>
                <a:gd name="connsiteX9" fmla="*/ -53 w 224062"/>
                <a:gd name="connsiteY9" fmla="*/ 62836 h 364130"/>
                <a:gd name="connsiteX10" fmla="*/ -53 w 224062"/>
                <a:gd name="connsiteY10" fmla="*/ 344414 h 364130"/>
                <a:gd name="connsiteX11" fmla="*/ -53 w 224062"/>
                <a:gd name="connsiteY11" fmla="*/ 364046 h 364130"/>
                <a:gd name="connsiteX12" fmla="*/ 224010 w 224062"/>
                <a:gd name="connsiteY12" fmla="*/ 364046 h 364130"/>
                <a:gd name="connsiteX13" fmla="*/ 224010 w 224062"/>
                <a:gd name="connsiteY13" fmla="*/ 344414 h 364130"/>
                <a:gd name="connsiteX14" fmla="*/ -53 w 224062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062" h="364130">
                  <a:moveTo>
                    <a:pt x="-53" y="-84"/>
                  </a:moveTo>
                  <a:lnTo>
                    <a:pt x="-53" y="31374"/>
                  </a:lnTo>
                  <a:lnTo>
                    <a:pt x="224010" y="31374"/>
                  </a:lnTo>
                  <a:lnTo>
                    <a:pt x="224010" y="-84"/>
                  </a:lnTo>
                  <a:lnTo>
                    <a:pt x="-53" y="-84"/>
                  </a:lnTo>
                  <a:close/>
                  <a:moveTo>
                    <a:pt x="-53" y="62836"/>
                  </a:moveTo>
                  <a:lnTo>
                    <a:pt x="-53" y="231840"/>
                  </a:lnTo>
                  <a:lnTo>
                    <a:pt x="224010" y="231840"/>
                  </a:lnTo>
                  <a:lnTo>
                    <a:pt x="224010" y="62836"/>
                  </a:lnTo>
                  <a:lnTo>
                    <a:pt x="-53" y="62836"/>
                  </a:lnTo>
                  <a:close/>
                  <a:moveTo>
                    <a:pt x="-53" y="344414"/>
                  </a:moveTo>
                  <a:lnTo>
                    <a:pt x="-53" y="364046"/>
                  </a:lnTo>
                  <a:lnTo>
                    <a:pt x="224010" y="364046"/>
                  </a:lnTo>
                  <a:lnTo>
                    <a:pt x="224010" y="344414"/>
                  </a:lnTo>
                  <a:lnTo>
                    <a:pt x="-53" y="344414"/>
                  </a:lnTo>
                  <a:close/>
                </a:path>
              </a:pathLst>
            </a:custGeom>
            <a:solidFill>
              <a:srgbClr val="FFB380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4AD9CA96-7F2C-EAC9-D6A5-79690A4F5B5B}"/>
                </a:ext>
              </a:extLst>
            </p:cNvPr>
            <p:cNvSpPr/>
            <p:nvPr/>
          </p:nvSpPr>
          <p:spPr>
            <a:xfrm>
              <a:off x="4574999" y="4452311"/>
              <a:ext cx="52533" cy="364130"/>
            </a:xfrm>
            <a:custGeom>
              <a:avLst/>
              <a:gdLst>
                <a:gd name="connsiteX0" fmla="*/ -45 w 52533"/>
                <a:gd name="connsiteY0" fmla="*/ -84 h 364130"/>
                <a:gd name="connsiteX1" fmla="*/ -45 w 52533"/>
                <a:gd name="connsiteY1" fmla="*/ 31374 h 364130"/>
                <a:gd name="connsiteX2" fmla="*/ 52489 w 52533"/>
                <a:gd name="connsiteY2" fmla="*/ 31374 h 364130"/>
                <a:gd name="connsiteX3" fmla="*/ 52489 w 52533"/>
                <a:gd name="connsiteY3" fmla="*/ -84 h 364130"/>
                <a:gd name="connsiteX4" fmla="*/ -45 w 52533"/>
                <a:gd name="connsiteY4" fmla="*/ -84 h 364130"/>
                <a:gd name="connsiteX5" fmla="*/ -45 w 52533"/>
                <a:gd name="connsiteY5" fmla="*/ 62836 h 364130"/>
                <a:gd name="connsiteX6" fmla="*/ -45 w 52533"/>
                <a:gd name="connsiteY6" fmla="*/ 231840 h 364130"/>
                <a:gd name="connsiteX7" fmla="*/ 52489 w 52533"/>
                <a:gd name="connsiteY7" fmla="*/ 231840 h 364130"/>
                <a:gd name="connsiteX8" fmla="*/ 52489 w 52533"/>
                <a:gd name="connsiteY8" fmla="*/ 62836 h 364130"/>
                <a:gd name="connsiteX9" fmla="*/ -45 w 52533"/>
                <a:gd name="connsiteY9" fmla="*/ 62836 h 364130"/>
                <a:gd name="connsiteX10" fmla="*/ -45 w 52533"/>
                <a:gd name="connsiteY10" fmla="*/ 344414 h 364130"/>
                <a:gd name="connsiteX11" fmla="*/ -45 w 52533"/>
                <a:gd name="connsiteY11" fmla="*/ 364046 h 364130"/>
                <a:gd name="connsiteX12" fmla="*/ 52489 w 52533"/>
                <a:gd name="connsiteY12" fmla="*/ 364046 h 364130"/>
                <a:gd name="connsiteX13" fmla="*/ 52489 w 52533"/>
                <a:gd name="connsiteY13" fmla="*/ 344414 h 364130"/>
                <a:gd name="connsiteX14" fmla="*/ -45 w 52533"/>
                <a:gd name="connsiteY14" fmla="*/ 344414 h 36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33" h="364130">
                  <a:moveTo>
                    <a:pt x="-45" y="-84"/>
                  </a:moveTo>
                  <a:lnTo>
                    <a:pt x="-45" y="31374"/>
                  </a:lnTo>
                  <a:lnTo>
                    <a:pt x="52489" y="31374"/>
                  </a:lnTo>
                  <a:lnTo>
                    <a:pt x="52489" y="-84"/>
                  </a:lnTo>
                  <a:lnTo>
                    <a:pt x="-45" y="-84"/>
                  </a:lnTo>
                  <a:close/>
                  <a:moveTo>
                    <a:pt x="-45" y="62836"/>
                  </a:moveTo>
                  <a:lnTo>
                    <a:pt x="-45" y="231840"/>
                  </a:lnTo>
                  <a:lnTo>
                    <a:pt x="52489" y="231840"/>
                  </a:lnTo>
                  <a:lnTo>
                    <a:pt x="52489" y="62836"/>
                  </a:lnTo>
                  <a:lnTo>
                    <a:pt x="-45" y="62836"/>
                  </a:lnTo>
                  <a:close/>
                  <a:moveTo>
                    <a:pt x="-45" y="344414"/>
                  </a:moveTo>
                  <a:lnTo>
                    <a:pt x="-45" y="364046"/>
                  </a:lnTo>
                  <a:lnTo>
                    <a:pt x="52489" y="364046"/>
                  </a:lnTo>
                  <a:lnTo>
                    <a:pt x="52489" y="344414"/>
                  </a:lnTo>
                  <a:lnTo>
                    <a:pt x="-45" y="344414"/>
                  </a:lnTo>
                  <a:close/>
                </a:path>
              </a:pathLst>
            </a:custGeom>
            <a:solidFill>
              <a:srgbClr val="FFCCAA"/>
            </a:solidFill>
            <a:ln w="30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6" name="文本框 795">
            <a:extLst>
              <a:ext uri="{FF2B5EF4-FFF2-40B4-BE49-F238E27FC236}">
                <a16:creationId xmlns:a16="http://schemas.microsoft.com/office/drawing/2014/main" id="{822AC1B0-471C-FE19-29DB-66CD10A27FD7}"/>
              </a:ext>
            </a:extLst>
          </p:cNvPr>
          <p:cNvSpPr txBox="1"/>
          <p:nvPr/>
        </p:nvSpPr>
        <p:spPr>
          <a:xfrm>
            <a:off x="4976457" y="5234756"/>
            <a:ext cx="2028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五年级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班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19DE86EB-37C4-57DF-0984-988CC88CE0A1}"/>
              </a:ext>
            </a:extLst>
          </p:cNvPr>
          <p:cNvSpPr txBox="1"/>
          <p:nvPr/>
        </p:nvSpPr>
        <p:spPr>
          <a:xfrm>
            <a:off x="2870071" y="2551164"/>
            <a:ext cx="672857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EE6D0C9C-5793-6FB8-B878-7F88E572E7A8}"/>
              </a:ext>
            </a:extLst>
          </p:cNvPr>
          <p:cNvGrpSpPr/>
          <p:nvPr/>
        </p:nvGrpSpPr>
        <p:grpSpPr>
          <a:xfrm>
            <a:off x="4750155" y="2021419"/>
            <a:ext cx="2514205" cy="421782"/>
            <a:chOff x="4588922" y="1944642"/>
            <a:chExt cx="2514205" cy="42178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B16E731-7C8D-9851-7452-DF04872C9A8D}"/>
                </a:ext>
              </a:extLst>
            </p:cNvPr>
            <p:cNvSpPr txBox="1"/>
            <p:nvPr/>
          </p:nvSpPr>
          <p:spPr>
            <a:xfrm>
              <a:off x="5051266" y="1983662"/>
              <a:ext cx="205186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期末考试成绩分析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66B1BA0-E447-289E-7ADF-3E66AAE9C1B8}"/>
                </a:ext>
              </a:extLst>
            </p:cNvPr>
            <p:cNvGrpSpPr/>
            <p:nvPr/>
          </p:nvGrpSpPr>
          <p:grpSpPr>
            <a:xfrm>
              <a:off x="4588922" y="1944642"/>
              <a:ext cx="436910" cy="421782"/>
              <a:chOff x="3190875" y="2101850"/>
              <a:chExt cx="779463" cy="752475"/>
            </a:xfrm>
            <a:solidFill>
              <a:schemeClr val="bg1"/>
            </a:solidFill>
          </p:grpSpPr>
          <p:sp>
            <p:nvSpPr>
              <p:cNvPr id="65" name="Freeform 213">
                <a:extLst>
                  <a:ext uri="{FF2B5EF4-FFF2-40B4-BE49-F238E27FC236}">
                    <a16:creationId xmlns:a16="http://schemas.microsoft.com/office/drawing/2014/main" id="{DCD22979-CEBD-42C0-5E99-2A6815EB53DF}"/>
                  </a:ext>
                </a:extLst>
              </p:cNvPr>
              <p:cNvSpPr/>
              <p:nvPr/>
            </p:nvSpPr>
            <p:spPr bwMode="auto">
              <a:xfrm>
                <a:off x="3417888" y="2455863"/>
                <a:ext cx="44450" cy="82550"/>
              </a:xfrm>
              <a:custGeom>
                <a:avLst/>
                <a:gdLst/>
                <a:ahLst/>
                <a:cxnLst>
                  <a:cxn ang="0">
                    <a:pos x="78" y="2"/>
                  </a:cxn>
                  <a:cxn ang="0">
                    <a:pos x="78" y="2"/>
                  </a:cxn>
                  <a:cxn ang="0">
                    <a:pos x="71" y="9"/>
                  </a:cxn>
                  <a:cxn ang="0">
                    <a:pos x="65" y="18"/>
                  </a:cxn>
                  <a:cxn ang="0">
                    <a:pos x="58" y="26"/>
                  </a:cxn>
                  <a:cxn ang="0">
                    <a:pos x="54" y="34"/>
                  </a:cxn>
                  <a:cxn ang="0">
                    <a:pos x="45" y="52"/>
                  </a:cxn>
                  <a:cxn ang="0">
                    <a:pos x="37" y="71"/>
                  </a:cxn>
                  <a:cxn ang="0">
                    <a:pos x="37" y="71"/>
                  </a:cxn>
                  <a:cxn ang="0">
                    <a:pos x="26" y="100"/>
                  </a:cxn>
                  <a:cxn ang="0">
                    <a:pos x="19" y="114"/>
                  </a:cxn>
                  <a:cxn ang="0">
                    <a:pos x="15" y="120"/>
                  </a:cxn>
                  <a:cxn ang="0">
                    <a:pos x="11" y="126"/>
                  </a:cxn>
                  <a:cxn ang="0">
                    <a:pos x="11" y="126"/>
                  </a:cxn>
                  <a:cxn ang="0">
                    <a:pos x="6" y="131"/>
                  </a:cxn>
                  <a:cxn ang="0">
                    <a:pos x="4" y="137"/>
                  </a:cxn>
                  <a:cxn ang="0">
                    <a:pos x="2" y="144"/>
                  </a:cxn>
                  <a:cxn ang="0">
                    <a:pos x="0" y="151"/>
                  </a:cxn>
                  <a:cxn ang="0">
                    <a:pos x="0" y="151"/>
                  </a:cxn>
                  <a:cxn ang="0">
                    <a:pos x="0" y="153"/>
                  </a:cxn>
                  <a:cxn ang="0">
                    <a:pos x="2" y="154"/>
                  </a:cxn>
                  <a:cxn ang="0">
                    <a:pos x="3" y="155"/>
                  </a:cxn>
                  <a:cxn ang="0">
                    <a:pos x="5" y="155"/>
                  </a:cxn>
                  <a:cxn ang="0">
                    <a:pos x="8" y="154"/>
                  </a:cxn>
                  <a:cxn ang="0">
                    <a:pos x="9" y="153"/>
                  </a:cxn>
                  <a:cxn ang="0">
                    <a:pos x="10" y="151"/>
                  </a:cxn>
                  <a:cxn ang="0">
                    <a:pos x="10" y="151"/>
                  </a:cxn>
                  <a:cxn ang="0">
                    <a:pos x="11" y="146"/>
                  </a:cxn>
                  <a:cxn ang="0">
                    <a:pos x="13" y="142"/>
                  </a:cxn>
                  <a:cxn ang="0">
                    <a:pos x="18" y="132"/>
                  </a:cxn>
                  <a:cxn ang="0">
                    <a:pos x="24" y="123"/>
                  </a:cxn>
                  <a:cxn ang="0">
                    <a:pos x="29" y="115"/>
                  </a:cxn>
                  <a:cxn ang="0">
                    <a:pos x="29" y="115"/>
                  </a:cxn>
                  <a:cxn ang="0">
                    <a:pos x="37" y="98"/>
                  </a:cxn>
                  <a:cxn ang="0">
                    <a:pos x="43" y="82"/>
                  </a:cxn>
                  <a:cxn ang="0">
                    <a:pos x="43" y="82"/>
                  </a:cxn>
                  <a:cxn ang="0">
                    <a:pos x="51" y="62"/>
                  </a:cxn>
                  <a:cxn ang="0">
                    <a:pos x="60" y="43"/>
                  </a:cxn>
                  <a:cxn ang="0">
                    <a:pos x="65" y="34"/>
                  </a:cxn>
                  <a:cxn ang="0">
                    <a:pos x="71" y="25"/>
                  </a:cxn>
                  <a:cxn ang="0">
                    <a:pos x="77" y="17"/>
                  </a:cxn>
                  <a:cxn ang="0">
                    <a:pos x="84" y="8"/>
                  </a:cxn>
                  <a:cxn ang="0">
                    <a:pos x="84" y="8"/>
                  </a:cxn>
                  <a:cxn ang="0">
                    <a:pos x="85" y="7"/>
                  </a:cxn>
                  <a:cxn ang="0">
                    <a:pos x="85" y="5"/>
                  </a:cxn>
                  <a:cxn ang="0">
                    <a:pos x="85" y="3"/>
                  </a:cxn>
                  <a:cxn ang="0">
                    <a:pos x="84" y="2"/>
                  </a:cxn>
                  <a:cxn ang="0">
                    <a:pos x="83" y="1"/>
                  </a:cxn>
                  <a:cxn ang="0">
                    <a:pos x="81" y="0"/>
                  </a:cxn>
                  <a:cxn ang="0">
                    <a:pos x="79" y="1"/>
                  </a:cxn>
                  <a:cxn ang="0">
                    <a:pos x="78" y="2"/>
                  </a:cxn>
                  <a:cxn ang="0">
                    <a:pos x="78" y="2"/>
                  </a:cxn>
                </a:cxnLst>
                <a:rect l="0" t="0" r="r" b="b"/>
                <a:pathLst>
                  <a:path w="85" h="155">
                    <a:moveTo>
                      <a:pt x="78" y="2"/>
                    </a:moveTo>
                    <a:lnTo>
                      <a:pt x="78" y="2"/>
                    </a:lnTo>
                    <a:lnTo>
                      <a:pt x="71" y="9"/>
                    </a:lnTo>
                    <a:lnTo>
                      <a:pt x="65" y="18"/>
                    </a:lnTo>
                    <a:lnTo>
                      <a:pt x="58" y="26"/>
                    </a:lnTo>
                    <a:lnTo>
                      <a:pt x="54" y="34"/>
                    </a:lnTo>
                    <a:lnTo>
                      <a:pt x="45" y="52"/>
                    </a:lnTo>
                    <a:lnTo>
                      <a:pt x="37" y="71"/>
                    </a:lnTo>
                    <a:lnTo>
                      <a:pt x="37" y="71"/>
                    </a:lnTo>
                    <a:lnTo>
                      <a:pt x="26" y="100"/>
                    </a:lnTo>
                    <a:lnTo>
                      <a:pt x="19" y="114"/>
                    </a:lnTo>
                    <a:lnTo>
                      <a:pt x="15" y="120"/>
                    </a:lnTo>
                    <a:lnTo>
                      <a:pt x="11" y="126"/>
                    </a:lnTo>
                    <a:lnTo>
                      <a:pt x="11" y="126"/>
                    </a:lnTo>
                    <a:lnTo>
                      <a:pt x="6" y="131"/>
                    </a:lnTo>
                    <a:lnTo>
                      <a:pt x="4" y="137"/>
                    </a:lnTo>
                    <a:lnTo>
                      <a:pt x="2" y="144"/>
                    </a:lnTo>
                    <a:lnTo>
                      <a:pt x="0" y="151"/>
                    </a:lnTo>
                    <a:lnTo>
                      <a:pt x="0" y="151"/>
                    </a:lnTo>
                    <a:lnTo>
                      <a:pt x="0" y="153"/>
                    </a:lnTo>
                    <a:lnTo>
                      <a:pt x="2" y="154"/>
                    </a:lnTo>
                    <a:lnTo>
                      <a:pt x="3" y="155"/>
                    </a:lnTo>
                    <a:lnTo>
                      <a:pt x="5" y="155"/>
                    </a:lnTo>
                    <a:lnTo>
                      <a:pt x="8" y="154"/>
                    </a:lnTo>
                    <a:lnTo>
                      <a:pt x="9" y="153"/>
                    </a:lnTo>
                    <a:lnTo>
                      <a:pt x="10" y="151"/>
                    </a:lnTo>
                    <a:lnTo>
                      <a:pt x="10" y="151"/>
                    </a:lnTo>
                    <a:lnTo>
                      <a:pt x="11" y="146"/>
                    </a:lnTo>
                    <a:lnTo>
                      <a:pt x="13" y="142"/>
                    </a:lnTo>
                    <a:lnTo>
                      <a:pt x="18" y="132"/>
                    </a:lnTo>
                    <a:lnTo>
                      <a:pt x="24" y="123"/>
                    </a:lnTo>
                    <a:lnTo>
                      <a:pt x="29" y="115"/>
                    </a:lnTo>
                    <a:lnTo>
                      <a:pt x="29" y="115"/>
                    </a:lnTo>
                    <a:lnTo>
                      <a:pt x="37" y="98"/>
                    </a:lnTo>
                    <a:lnTo>
                      <a:pt x="43" y="82"/>
                    </a:lnTo>
                    <a:lnTo>
                      <a:pt x="43" y="82"/>
                    </a:lnTo>
                    <a:lnTo>
                      <a:pt x="51" y="62"/>
                    </a:lnTo>
                    <a:lnTo>
                      <a:pt x="60" y="43"/>
                    </a:lnTo>
                    <a:lnTo>
                      <a:pt x="65" y="34"/>
                    </a:lnTo>
                    <a:lnTo>
                      <a:pt x="71" y="25"/>
                    </a:lnTo>
                    <a:lnTo>
                      <a:pt x="77" y="17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5" y="3"/>
                    </a:lnTo>
                    <a:lnTo>
                      <a:pt x="84" y="2"/>
                    </a:lnTo>
                    <a:lnTo>
                      <a:pt x="83" y="1"/>
                    </a:lnTo>
                    <a:lnTo>
                      <a:pt x="81" y="0"/>
                    </a:lnTo>
                    <a:lnTo>
                      <a:pt x="79" y="1"/>
                    </a:lnTo>
                    <a:lnTo>
                      <a:pt x="78" y="2"/>
                    </a:lnTo>
                    <a:lnTo>
                      <a:pt x="7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7" name="Freeform 214">
                <a:extLst>
                  <a:ext uri="{FF2B5EF4-FFF2-40B4-BE49-F238E27FC236}">
                    <a16:creationId xmlns:a16="http://schemas.microsoft.com/office/drawing/2014/main" id="{CF892A4B-1D40-6ABA-57BC-C42D8E3DA641}"/>
                  </a:ext>
                </a:extLst>
              </p:cNvPr>
              <p:cNvSpPr/>
              <p:nvPr/>
            </p:nvSpPr>
            <p:spPr bwMode="auto">
              <a:xfrm>
                <a:off x="3421063" y="2446338"/>
                <a:ext cx="71438" cy="147638"/>
              </a:xfrm>
              <a:custGeom>
                <a:avLst/>
                <a:gdLst/>
                <a:ahLst/>
                <a:cxnLst>
                  <a:cxn ang="0">
                    <a:pos x="126" y="3"/>
                  </a:cxn>
                  <a:cxn ang="0">
                    <a:pos x="126" y="3"/>
                  </a:cxn>
                  <a:cxn ang="0">
                    <a:pos x="118" y="19"/>
                  </a:cxn>
                  <a:cxn ang="0">
                    <a:pos x="110" y="35"/>
                  </a:cxn>
                  <a:cxn ang="0">
                    <a:pos x="101" y="50"/>
                  </a:cxn>
                  <a:cxn ang="0">
                    <a:pos x="92" y="66"/>
                  </a:cxn>
                  <a:cxn ang="0">
                    <a:pos x="92" y="66"/>
                  </a:cxn>
                  <a:cxn ang="0">
                    <a:pos x="75" y="95"/>
                  </a:cxn>
                  <a:cxn ang="0">
                    <a:pos x="68" y="111"/>
                  </a:cxn>
                  <a:cxn ang="0">
                    <a:pos x="61" y="126"/>
                  </a:cxn>
                  <a:cxn ang="0">
                    <a:pos x="61" y="126"/>
                  </a:cxn>
                  <a:cxn ang="0">
                    <a:pos x="47" y="164"/>
                  </a:cxn>
                  <a:cxn ang="0">
                    <a:pos x="33" y="201"/>
                  </a:cxn>
                  <a:cxn ang="0">
                    <a:pos x="17" y="238"/>
                  </a:cxn>
                  <a:cxn ang="0">
                    <a:pos x="1" y="273"/>
                  </a:cxn>
                  <a:cxn ang="0">
                    <a:pos x="1" y="273"/>
                  </a:cxn>
                  <a:cxn ang="0">
                    <a:pos x="0" y="275"/>
                  </a:cxn>
                  <a:cxn ang="0">
                    <a:pos x="0" y="277"/>
                  </a:cxn>
                  <a:cxn ang="0">
                    <a:pos x="1" y="279"/>
                  </a:cxn>
                  <a:cxn ang="0">
                    <a:pos x="3" y="280"/>
                  </a:cxn>
                  <a:cxn ang="0">
                    <a:pos x="4" y="280"/>
                  </a:cxn>
                  <a:cxn ang="0">
                    <a:pos x="6" y="280"/>
                  </a:cxn>
                  <a:cxn ang="0">
                    <a:pos x="7" y="280"/>
                  </a:cxn>
                  <a:cxn ang="0">
                    <a:pos x="8" y="278"/>
                  </a:cxn>
                  <a:cxn ang="0">
                    <a:pos x="8" y="278"/>
                  </a:cxn>
                  <a:cxn ang="0">
                    <a:pos x="23" y="246"/>
                  </a:cxn>
                  <a:cxn ang="0">
                    <a:pos x="37" y="213"/>
                  </a:cxn>
                  <a:cxn ang="0">
                    <a:pos x="37" y="213"/>
                  </a:cxn>
                  <a:cxn ang="0">
                    <a:pos x="54" y="175"/>
                  </a:cxn>
                  <a:cxn ang="0">
                    <a:pos x="62" y="156"/>
                  </a:cxn>
                  <a:cxn ang="0">
                    <a:pos x="68" y="137"/>
                  </a:cxn>
                  <a:cxn ang="0">
                    <a:pos x="68" y="137"/>
                  </a:cxn>
                  <a:cxn ang="0">
                    <a:pos x="70" y="128"/>
                  </a:cxn>
                  <a:cxn ang="0">
                    <a:pos x="73" y="119"/>
                  </a:cxn>
                  <a:cxn ang="0">
                    <a:pos x="80" y="103"/>
                  </a:cxn>
                  <a:cxn ang="0">
                    <a:pos x="90" y="86"/>
                  </a:cxn>
                  <a:cxn ang="0">
                    <a:pos x="99" y="70"/>
                  </a:cxn>
                  <a:cxn ang="0">
                    <a:pos x="118" y="39"/>
                  </a:cxn>
                  <a:cxn ang="0">
                    <a:pos x="128" y="22"/>
                  </a:cxn>
                  <a:cxn ang="0">
                    <a:pos x="135" y="6"/>
                  </a:cxn>
                  <a:cxn ang="0">
                    <a:pos x="135" y="6"/>
                  </a:cxn>
                  <a:cxn ang="0">
                    <a:pos x="136" y="4"/>
                  </a:cxn>
                  <a:cxn ang="0">
                    <a:pos x="135" y="1"/>
                  </a:cxn>
                  <a:cxn ang="0">
                    <a:pos x="134" y="0"/>
                  </a:cxn>
                  <a:cxn ang="0">
                    <a:pos x="133" y="0"/>
                  </a:cxn>
                  <a:cxn ang="0">
                    <a:pos x="129" y="0"/>
                  </a:cxn>
                  <a:cxn ang="0">
                    <a:pos x="128" y="1"/>
                  </a:cxn>
                  <a:cxn ang="0">
                    <a:pos x="126" y="3"/>
                  </a:cxn>
                  <a:cxn ang="0">
                    <a:pos x="126" y="3"/>
                  </a:cxn>
                </a:cxnLst>
                <a:rect l="0" t="0" r="r" b="b"/>
                <a:pathLst>
                  <a:path w="136" h="280">
                    <a:moveTo>
                      <a:pt x="126" y="3"/>
                    </a:moveTo>
                    <a:lnTo>
                      <a:pt x="126" y="3"/>
                    </a:lnTo>
                    <a:lnTo>
                      <a:pt x="118" y="19"/>
                    </a:lnTo>
                    <a:lnTo>
                      <a:pt x="110" y="35"/>
                    </a:lnTo>
                    <a:lnTo>
                      <a:pt x="101" y="50"/>
                    </a:lnTo>
                    <a:lnTo>
                      <a:pt x="92" y="66"/>
                    </a:lnTo>
                    <a:lnTo>
                      <a:pt x="92" y="66"/>
                    </a:lnTo>
                    <a:lnTo>
                      <a:pt x="75" y="95"/>
                    </a:lnTo>
                    <a:lnTo>
                      <a:pt x="68" y="111"/>
                    </a:lnTo>
                    <a:lnTo>
                      <a:pt x="61" y="126"/>
                    </a:lnTo>
                    <a:lnTo>
                      <a:pt x="61" y="126"/>
                    </a:lnTo>
                    <a:lnTo>
                      <a:pt x="47" y="164"/>
                    </a:lnTo>
                    <a:lnTo>
                      <a:pt x="33" y="201"/>
                    </a:lnTo>
                    <a:lnTo>
                      <a:pt x="17" y="238"/>
                    </a:lnTo>
                    <a:lnTo>
                      <a:pt x="1" y="273"/>
                    </a:lnTo>
                    <a:lnTo>
                      <a:pt x="1" y="273"/>
                    </a:lnTo>
                    <a:lnTo>
                      <a:pt x="0" y="275"/>
                    </a:lnTo>
                    <a:lnTo>
                      <a:pt x="0" y="277"/>
                    </a:lnTo>
                    <a:lnTo>
                      <a:pt x="1" y="279"/>
                    </a:lnTo>
                    <a:lnTo>
                      <a:pt x="3" y="280"/>
                    </a:lnTo>
                    <a:lnTo>
                      <a:pt x="4" y="280"/>
                    </a:lnTo>
                    <a:lnTo>
                      <a:pt x="6" y="280"/>
                    </a:lnTo>
                    <a:lnTo>
                      <a:pt x="7" y="280"/>
                    </a:lnTo>
                    <a:lnTo>
                      <a:pt x="8" y="278"/>
                    </a:lnTo>
                    <a:lnTo>
                      <a:pt x="8" y="278"/>
                    </a:lnTo>
                    <a:lnTo>
                      <a:pt x="23" y="246"/>
                    </a:lnTo>
                    <a:lnTo>
                      <a:pt x="37" y="213"/>
                    </a:lnTo>
                    <a:lnTo>
                      <a:pt x="37" y="213"/>
                    </a:lnTo>
                    <a:lnTo>
                      <a:pt x="54" y="175"/>
                    </a:lnTo>
                    <a:lnTo>
                      <a:pt x="62" y="156"/>
                    </a:lnTo>
                    <a:lnTo>
                      <a:pt x="68" y="137"/>
                    </a:lnTo>
                    <a:lnTo>
                      <a:pt x="68" y="137"/>
                    </a:lnTo>
                    <a:lnTo>
                      <a:pt x="70" y="128"/>
                    </a:lnTo>
                    <a:lnTo>
                      <a:pt x="73" y="119"/>
                    </a:lnTo>
                    <a:lnTo>
                      <a:pt x="80" y="103"/>
                    </a:lnTo>
                    <a:lnTo>
                      <a:pt x="90" y="86"/>
                    </a:lnTo>
                    <a:lnTo>
                      <a:pt x="99" y="70"/>
                    </a:lnTo>
                    <a:lnTo>
                      <a:pt x="118" y="39"/>
                    </a:lnTo>
                    <a:lnTo>
                      <a:pt x="128" y="22"/>
                    </a:lnTo>
                    <a:lnTo>
                      <a:pt x="135" y="6"/>
                    </a:lnTo>
                    <a:lnTo>
                      <a:pt x="135" y="6"/>
                    </a:lnTo>
                    <a:lnTo>
                      <a:pt x="136" y="4"/>
                    </a:lnTo>
                    <a:lnTo>
                      <a:pt x="135" y="1"/>
                    </a:lnTo>
                    <a:lnTo>
                      <a:pt x="134" y="0"/>
                    </a:lnTo>
                    <a:lnTo>
                      <a:pt x="133" y="0"/>
                    </a:lnTo>
                    <a:lnTo>
                      <a:pt x="129" y="0"/>
                    </a:lnTo>
                    <a:lnTo>
                      <a:pt x="128" y="1"/>
                    </a:lnTo>
                    <a:lnTo>
                      <a:pt x="126" y="3"/>
                    </a:lnTo>
                    <a:lnTo>
                      <a:pt x="12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8" name="Freeform 215">
                <a:extLst>
                  <a:ext uri="{FF2B5EF4-FFF2-40B4-BE49-F238E27FC236}">
                    <a16:creationId xmlns:a16="http://schemas.microsoft.com/office/drawing/2014/main" id="{34CA9109-4B0E-CA36-A8CB-57B8E999599E}"/>
                  </a:ext>
                </a:extLst>
              </p:cNvPr>
              <p:cNvSpPr/>
              <p:nvPr/>
            </p:nvSpPr>
            <p:spPr bwMode="auto">
              <a:xfrm>
                <a:off x="3441700" y="2446338"/>
                <a:ext cx="84138" cy="161925"/>
              </a:xfrm>
              <a:custGeom>
                <a:avLst/>
                <a:gdLst/>
                <a:ahLst/>
                <a:cxnLst>
                  <a:cxn ang="0">
                    <a:pos x="153" y="1"/>
                  </a:cxn>
                  <a:cxn ang="0">
                    <a:pos x="139" y="22"/>
                  </a:cxn>
                  <a:cxn ang="0">
                    <a:pos x="129" y="44"/>
                  </a:cxn>
                  <a:cxn ang="0">
                    <a:pos x="112" y="84"/>
                  </a:cxn>
                  <a:cxn ang="0">
                    <a:pos x="109" y="93"/>
                  </a:cxn>
                  <a:cxn ang="0">
                    <a:pos x="104" y="116"/>
                  </a:cxn>
                  <a:cxn ang="0">
                    <a:pos x="100" y="125"/>
                  </a:cxn>
                  <a:cxn ang="0">
                    <a:pos x="79" y="157"/>
                  </a:cxn>
                  <a:cxn ang="0">
                    <a:pos x="60" y="190"/>
                  </a:cxn>
                  <a:cxn ang="0">
                    <a:pos x="24" y="249"/>
                  </a:cxn>
                  <a:cxn ang="0">
                    <a:pos x="5" y="287"/>
                  </a:cxn>
                  <a:cxn ang="0">
                    <a:pos x="0" y="300"/>
                  </a:cxn>
                  <a:cxn ang="0">
                    <a:pos x="1" y="305"/>
                  </a:cxn>
                  <a:cxn ang="0">
                    <a:pos x="2" y="306"/>
                  </a:cxn>
                  <a:cxn ang="0">
                    <a:pos x="5" y="307"/>
                  </a:cxn>
                  <a:cxn ang="0">
                    <a:pos x="9" y="302"/>
                  </a:cxn>
                  <a:cxn ang="0">
                    <a:pos x="8" y="300"/>
                  </a:cxn>
                  <a:cxn ang="0">
                    <a:pos x="10" y="299"/>
                  </a:cxn>
                  <a:cxn ang="0">
                    <a:pos x="15" y="288"/>
                  </a:cxn>
                  <a:cxn ang="0">
                    <a:pos x="32" y="258"/>
                  </a:cxn>
                  <a:cxn ang="0">
                    <a:pos x="55" y="218"/>
                  </a:cxn>
                  <a:cxn ang="0">
                    <a:pos x="77" y="179"/>
                  </a:cxn>
                  <a:cxn ang="0">
                    <a:pos x="108" y="129"/>
                  </a:cxn>
                  <a:cxn ang="0">
                    <a:pos x="110" y="124"/>
                  </a:cxn>
                  <a:cxn ang="0">
                    <a:pos x="114" y="110"/>
                  </a:cxn>
                  <a:cxn ang="0">
                    <a:pos x="121" y="90"/>
                  </a:cxn>
                  <a:cxn ang="0">
                    <a:pos x="128" y="71"/>
                  </a:cxn>
                  <a:cxn ang="0">
                    <a:pos x="141" y="39"/>
                  </a:cxn>
                  <a:cxn ang="0">
                    <a:pos x="155" y="15"/>
                  </a:cxn>
                  <a:cxn ang="0">
                    <a:pos x="159" y="9"/>
                  </a:cxn>
                  <a:cxn ang="0">
                    <a:pos x="160" y="5"/>
                  </a:cxn>
                  <a:cxn ang="0">
                    <a:pos x="157" y="0"/>
                  </a:cxn>
                  <a:cxn ang="0">
                    <a:pos x="154" y="0"/>
                  </a:cxn>
                  <a:cxn ang="0">
                    <a:pos x="153" y="1"/>
                  </a:cxn>
                </a:cxnLst>
                <a:rect l="0" t="0" r="r" b="b"/>
                <a:pathLst>
                  <a:path w="160" h="307">
                    <a:moveTo>
                      <a:pt x="153" y="1"/>
                    </a:moveTo>
                    <a:lnTo>
                      <a:pt x="153" y="1"/>
                    </a:lnTo>
                    <a:lnTo>
                      <a:pt x="146" y="12"/>
                    </a:lnTo>
                    <a:lnTo>
                      <a:pt x="139" y="22"/>
                    </a:lnTo>
                    <a:lnTo>
                      <a:pt x="134" y="33"/>
                    </a:lnTo>
                    <a:lnTo>
                      <a:pt x="129" y="44"/>
                    </a:lnTo>
                    <a:lnTo>
                      <a:pt x="129" y="44"/>
                    </a:lnTo>
                    <a:lnTo>
                      <a:pt x="112" y="84"/>
                    </a:lnTo>
                    <a:lnTo>
                      <a:pt x="112" y="84"/>
                    </a:lnTo>
                    <a:lnTo>
                      <a:pt x="109" y="93"/>
                    </a:lnTo>
                    <a:lnTo>
                      <a:pt x="107" y="105"/>
                    </a:lnTo>
                    <a:lnTo>
                      <a:pt x="104" y="116"/>
                    </a:lnTo>
                    <a:lnTo>
                      <a:pt x="102" y="121"/>
                    </a:lnTo>
                    <a:lnTo>
                      <a:pt x="100" y="125"/>
                    </a:lnTo>
                    <a:lnTo>
                      <a:pt x="100" y="125"/>
                    </a:lnTo>
                    <a:lnTo>
                      <a:pt x="79" y="157"/>
                    </a:lnTo>
                    <a:lnTo>
                      <a:pt x="60" y="190"/>
                    </a:lnTo>
                    <a:lnTo>
                      <a:pt x="60" y="190"/>
                    </a:lnTo>
                    <a:lnTo>
                      <a:pt x="46" y="212"/>
                    </a:lnTo>
                    <a:lnTo>
                      <a:pt x="24" y="249"/>
                    </a:lnTo>
                    <a:lnTo>
                      <a:pt x="13" y="269"/>
                    </a:lnTo>
                    <a:lnTo>
                      <a:pt x="5" y="287"/>
                    </a:lnTo>
                    <a:lnTo>
                      <a:pt x="2" y="294"/>
                    </a:lnTo>
                    <a:lnTo>
                      <a:pt x="0" y="300"/>
                    </a:lnTo>
                    <a:lnTo>
                      <a:pt x="0" y="304"/>
                    </a:lnTo>
                    <a:lnTo>
                      <a:pt x="1" y="305"/>
                    </a:lnTo>
                    <a:lnTo>
                      <a:pt x="2" y="306"/>
                    </a:lnTo>
                    <a:lnTo>
                      <a:pt x="2" y="306"/>
                    </a:lnTo>
                    <a:lnTo>
                      <a:pt x="4" y="307"/>
                    </a:lnTo>
                    <a:lnTo>
                      <a:pt x="5" y="307"/>
                    </a:lnTo>
                    <a:lnTo>
                      <a:pt x="8" y="305"/>
                    </a:lnTo>
                    <a:lnTo>
                      <a:pt x="9" y="302"/>
                    </a:lnTo>
                    <a:lnTo>
                      <a:pt x="8" y="300"/>
                    </a:lnTo>
                    <a:lnTo>
                      <a:pt x="8" y="300"/>
                    </a:lnTo>
                    <a:lnTo>
                      <a:pt x="9" y="302"/>
                    </a:lnTo>
                    <a:lnTo>
                      <a:pt x="10" y="299"/>
                    </a:lnTo>
                    <a:lnTo>
                      <a:pt x="10" y="299"/>
                    </a:lnTo>
                    <a:lnTo>
                      <a:pt x="15" y="288"/>
                    </a:lnTo>
                    <a:lnTo>
                      <a:pt x="15" y="288"/>
                    </a:lnTo>
                    <a:lnTo>
                      <a:pt x="32" y="258"/>
                    </a:lnTo>
                    <a:lnTo>
                      <a:pt x="32" y="258"/>
                    </a:lnTo>
                    <a:lnTo>
                      <a:pt x="55" y="218"/>
                    </a:lnTo>
                    <a:lnTo>
                      <a:pt x="77" y="179"/>
                    </a:lnTo>
                    <a:lnTo>
                      <a:pt x="77" y="179"/>
                    </a:lnTo>
                    <a:lnTo>
                      <a:pt x="93" y="154"/>
                    </a:lnTo>
                    <a:lnTo>
                      <a:pt x="108" y="129"/>
                    </a:lnTo>
                    <a:lnTo>
                      <a:pt x="108" y="129"/>
                    </a:lnTo>
                    <a:lnTo>
                      <a:pt x="110" y="124"/>
                    </a:lnTo>
                    <a:lnTo>
                      <a:pt x="112" y="119"/>
                    </a:lnTo>
                    <a:lnTo>
                      <a:pt x="114" y="110"/>
                    </a:lnTo>
                    <a:lnTo>
                      <a:pt x="114" y="110"/>
                    </a:lnTo>
                    <a:lnTo>
                      <a:pt x="121" y="90"/>
                    </a:lnTo>
                    <a:lnTo>
                      <a:pt x="128" y="71"/>
                    </a:lnTo>
                    <a:lnTo>
                      <a:pt x="128" y="71"/>
                    </a:lnTo>
                    <a:lnTo>
                      <a:pt x="134" y="55"/>
                    </a:lnTo>
                    <a:lnTo>
                      <a:pt x="141" y="39"/>
                    </a:lnTo>
                    <a:lnTo>
                      <a:pt x="150" y="23"/>
                    </a:lnTo>
                    <a:lnTo>
                      <a:pt x="155" y="15"/>
                    </a:lnTo>
                    <a:lnTo>
                      <a:pt x="159" y="9"/>
                    </a:lnTo>
                    <a:lnTo>
                      <a:pt x="159" y="9"/>
                    </a:lnTo>
                    <a:lnTo>
                      <a:pt x="160" y="7"/>
                    </a:lnTo>
                    <a:lnTo>
                      <a:pt x="160" y="5"/>
                    </a:lnTo>
                    <a:lnTo>
                      <a:pt x="159" y="1"/>
                    </a:lnTo>
                    <a:lnTo>
                      <a:pt x="157" y="0"/>
                    </a:lnTo>
                    <a:lnTo>
                      <a:pt x="156" y="0"/>
                    </a:lnTo>
                    <a:lnTo>
                      <a:pt x="154" y="0"/>
                    </a:lnTo>
                    <a:lnTo>
                      <a:pt x="153" y="1"/>
                    </a:lnTo>
                    <a:lnTo>
                      <a:pt x="15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9" name="Freeform 216">
                <a:extLst>
                  <a:ext uri="{FF2B5EF4-FFF2-40B4-BE49-F238E27FC236}">
                    <a16:creationId xmlns:a16="http://schemas.microsoft.com/office/drawing/2014/main" id="{ADC42B87-C5D8-6ED9-534F-1A07CB55D5E6}"/>
                  </a:ext>
                </a:extLst>
              </p:cNvPr>
              <p:cNvSpPr/>
              <p:nvPr/>
            </p:nvSpPr>
            <p:spPr bwMode="auto">
              <a:xfrm>
                <a:off x="3468688" y="2425700"/>
                <a:ext cx="96838" cy="206375"/>
              </a:xfrm>
              <a:custGeom>
                <a:avLst/>
                <a:gdLst/>
                <a:ahLst/>
                <a:cxnLst>
                  <a:cxn ang="0">
                    <a:pos x="177" y="2"/>
                  </a:cxn>
                  <a:cxn ang="0">
                    <a:pos x="177" y="2"/>
                  </a:cxn>
                  <a:cxn ang="0">
                    <a:pos x="162" y="26"/>
                  </a:cxn>
                  <a:cxn ang="0">
                    <a:pos x="147" y="50"/>
                  </a:cxn>
                  <a:cxn ang="0">
                    <a:pos x="134" y="76"/>
                  </a:cxn>
                  <a:cxn ang="0">
                    <a:pos x="121" y="100"/>
                  </a:cxn>
                  <a:cxn ang="0">
                    <a:pos x="98" y="152"/>
                  </a:cxn>
                  <a:cxn ang="0">
                    <a:pos x="76" y="204"/>
                  </a:cxn>
                  <a:cxn ang="0">
                    <a:pos x="76" y="204"/>
                  </a:cxn>
                  <a:cxn ang="0">
                    <a:pos x="36" y="297"/>
                  </a:cxn>
                  <a:cxn ang="0">
                    <a:pos x="36" y="297"/>
                  </a:cxn>
                  <a:cxn ang="0">
                    <a:pos x="26" y="317"/>
                  </a:cxn>
                  <a:cxn ang="0">
                    <a:pos x="16" y="339"/>
                  </a:cxn>
                  <a:cxn ang="0">
                    <a:pos x="7" y="360"/>
                  </a:cxn>
                  <a:cxn ang="0">
                    <a:pos x="3" y="371"/>
                  </a:cxn>
                  <a:cxn ang="0">
                    <a:pos x="0" y="382"/>
                  </a:cxn>
                  <a:cxn ang="0">
                    <a:pos x="0" y="382"/>
                  </a:cxn>
                  <a:cxn ang="0">
                    <a:pos x="0" y="384"/>
                  </a:cxn>
                  <a:cxn ang="0">
                    <a:pos x="0" y="386"/>
                  </a:cxn>
                  <a:cxn ang="0">
                    <a:pos x="1" y="388"/>
                  </a:cxn>
                  <a:cxn ang="0">
                    <a:pos x="3" y="388"/>
                  </a:cxn>
                  <a:cxn ang="0">
                    <a:pos x="5" y="389"/>
                  </a:cxn>
                  <a:cxn ang="0">
                    <a:pos x="6" y="388"/>
                  </a:cxn>
                  <a:cxn ang="0">
                    <a:pos x="8" y="387"/>
                  </a:cxn>
                  <a:cxn ang="0">
                    <a:pos x="9" y="384"/>
                  </a:cxn>
                  <a:cxn ang="0">
                    <a:pos x="9" y="384"/>
                  </a:cxn>
                  <a:cxn ang="0">
                    <a:pos x="12" y="373"/>
                  </a:cxn>
                  <a:cxn ang="0">
                    <a:pos x="16" y="363"/>
                  </a:cxn>
                  <a:cxn ang="0">
                    <a:pos x="20" y="351"/>
                  </a:cxn>
                  <a:cxn ang="0">
                    <a:pos x="25" y="341"/>
                  </a:cxn>
                  <a:cxn ang="0">
                    <a:pos x="25" y="341"/>
                  </a:cxn>
                  <a:cxn ang="0">
                    <a:pos x="32" y="330"/>
                  </a:cxn>
                  <a:cxn ang="0">
                    <a:pos x="37" y="318"/>
                  </a:cxn>
                  <a:cxn ang="0">
                    <a:pos x="47" y="295"/>
                  </a:cxn>
                  <a:cxn ang="0">
                    <a:pos x="47" y="295"/>
                  </a:cxn>
                  <a:cxn ang="0">
                    <a:pos x="87" y="202"/>
                  </a:cxn>
                  <a:cxn ang="0">
                    <a:pos x="87" y="202"/>
                  </a:cxn>
                  <a:cxn ang="0">
                    <a:pos x="109" y="151"/>
                  </a:cxn>
                  <a:cxn ang="0">
                    <a:pos x="132" y="101"/>
                  </a:cxn>
                  <a:cxn ang="0">
                    <a:pos x="144" y="78"/>
                  </a:cxn>
                  <a:cxn ang="0">
                    <a:pos x="157" y="53"/>
                  </a:cxn>
                  <a:cxn ang="0">
                    <a:pos x="170" y="29"/>
                  </a:cxn>
                  <a:cxn ang="0">
                    <a:pos x="184" y="6"/>
                  </a:cxn>
                  <a:cxn ang="0">
                    <a:pos x="184" y="6"/>
                  </a:cxn>
                  <a:cxn ang="0">
                    <a:pos x="185" y="4"/>
                  </a:cxn>
                  <a:cxn ang="0">
                    <a:pos x="185" y="3"/>
                  </a:cxn>
                  <a:cxn ang="0">
                    <a:pos x="184" y="1"/>
                  </a:cxn>
                  <a:cxn ang="0">
                    <a:pos x="183" y="0"/>
                  </a:cxn>
                  <a:cxn ang="0">
                    <a:pos x="181" y="0"/>
                  </a:cxn>
                  <a:cxn ang="0">
                    <a:pos x="180" y="0"/>
                  </a:cxn>
                  <a:cxn ang="0">
                    <a:pos x="178" y="0"/>
                  </a:cxn>
                  <a:cxn ang="0">
                    <a:pos x="177" y="2"/>
                  </a:cxn>
                  <a:cxn ang="0">
                    <a:pos x="177" y="2"/>
                  </a:cxn>
                </a:cxnLst>
                <a:rect l="0" t="0" r="r" b="b"/>
                <a:pathLst>
                  <a:path w="185" h="389">
                    <a:moveTo>
                      <a:pt x="177" y="2"/>
                    </a:moveTo>
                    <a:lnTo>
                      <a:pt x="177" y="2"/>
                    </a:lnTo>
                    <a:lnTo>
                      <a:pt x="162" y="26"/>
                    </a:lnTo>
                    <a:lnTo>
                      <a:pt x="147" y="50"/>
                    </a:lnTo>
                    <a:lnTo>
                      <a:pt x="134" y="76"/>
                    </a:lnTo>
                    <a:lnTo>
                      <a:pt x="121" y="100"/>
                    </a:lnTo>
                    <a:lnTo>
                      <a:pt x="98" y="152"/>
                    </a:lnTo>
                    <a:lnTo>
                      <a:pt x="76" y="204"/>
                    </a:lnTo>
                    <a:lnTo>
                      <a:pt x="76" y="204"/>
                    </a:lnTo>
                    <a:lnTo>
                      <a:pt x="36" y="297"/>
                    </a:lnTo>
                    <a:lnTo>
                      <a:pt x="36" y="297"/>
                    </a:lnTo>
                    <a:lnTo>
                      <a:pt x="26" y="317"/>
                    </a:lnTo>
                    <a:lnTo>
                      <a:pt x="16" y="339"/>
                    </a:lnTo>
                    <a:lnTo>
                      <a:pt x="7" y="360"/>
                    </a:lnTo>
                    <a:lnTo>
                      <a:pt x="3" y="371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4"/>
                    </a:lnTo>
                    <a:lnTo>
                      <a:pt x="0" y="386"/>
                    </a:lnTo>
                    <a:lnTo>
                      <a:pt x="1" y="388"/>
                    </a:lnTo>
                    <a:lnTo>
                      <a:pt x="3" y="388"/>
                    </a:lnTo>
                    <a:lnTo>
                      <a:pt x="5" y="389"/>
                    </a:lnTo>
                    <a:lnTo>
                      <a:pt x="6" y="388"/>
                    </a:lnTo>
                    <a:lnTo>
                      <a:pt x="8" y="387"/>
                    </a:lnTo>
                    <a:lnTo>
                      <a:pt x="9" y="384"/>
                    </a:lnTo>
                    <a:lnTo>
                      <a:pt x="9" y="384"/>
                    </a:lnTo>
                    <a:lnTo>
                      <a:pt x="12" y="373"/>
                    </a:lnTo>
                    <a:lnTo>
                      <a:pt x="16" y="363"/>
                    </a:lnTo>
                    <a:lnTo>
                      <a:pt x="20" y="351"/>
                    </a:lnTo>
                    <a:lnTo>
                      <a:pt x="25" y="341"/>
                    </a:lnTo>
                    <a:lnTo>
                      <a:pt x="25" y="341"/>
                    </a:lnTo>
                    <a:lnTo>
                      <a:pt x="32" y="330"/>
                    </a:lnTo>
                    <a:lnTo>
                      <a:pt x="37" y="318"/>
                    </a:lnTo>
                    <a:lnTo>
                      <a:pt x="47" y="295"/>
                    </a:lnTo>
                    <a:lnTo>
                      <a:pt x="47" y="295"/>
                    </a:lnTo>
                    <a:lnTo>
                      <a:pt x="87" y="202"/>
                    </a:lnTo>
                    <a:lnTo>
                      <a:pt x="87" y="202"/>
                    </a:lnTo>
                    <a:lnTo>
                      <a:pt x="109" y="151"/>
                    </a:lnTo>
                    <a:lnTo>
                      <a:pt x="132" y="101"/>
                    </a:lnTo>
                    <a:lnTo>
                      <a:pt x="144" y="78"/>
                    </a:lnTo>
                    <a:lnTo>
                      <a:pt x="157" y="53"/>
                    </a:lnTo>
                    <a:lnTo>
                      <a:pt x="170" y="29"/>
                    </a:lnTo>
                    <a:lnTo>
                      <a:pt x="184" y="6"/>
                    </a:lnTo>
                    <a:lnTo>
                      <a:pt x="184" y="6"/>
                    </a:lnTo>
                    <a:lnTo>
                      <a:pt x="185" y="4"/>
                    </a:lnTo>
                    <a:lnTo>
                      <a:pt x="185" y="3"/>
                    </a:lnTo>
                    <a:lnTo>
                      <a:pt x="184" y="1"/>
                    </a:lnTo>
                    <a:lnTo>
                      <a:pt x="183" y="0"/>
                    </a:lnTo>
                    <a:lnTo>
                      <a:pt x="181" y="0"/>
                    </a:lnTo>
                    <a:lnTo>
                      <a:pt x="180" y="0"/>
                    </a:lnTo>
                    <a:lnTo>
                      <a:pt x="178" y="0"/>
                    </a:lnTo>
                    <a:lnTo>
                      <a:pt x="177" y="2"/>
                    </a:lnTo>
                    <a:lnTo>
                      <a:pt x="17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0" name="Freeform 217">
                <a:extLst>
                  <a:ext uri="{FF2B5EF4-FFF2-40B4-BE49-F238E27FC236}">
                    <a16:creationId xmlns:a16="http://schemas.microsoft.com/office/drawing/2014/main" id="{7E2F8A0A-B302-027F-8D5F-808E1F5F8A1C}"/>
                  </a:ext>
                </a:extLst>
              </p:cNvPr>
              <p:cNvSpPr/>
              <p:nvPr/>
            </p:nvSpPr>
            <p:spPr bwMode="auto">
              <a:xfrm>
                <a:off x="3514725" y="2389188"/>
                <a:ext cx="107950" cy="252413"/>
              </a:xfrm>
              <a:custGeom>
                <a:avLst/>
                <a:gdLst/>
                <a:ahLst/>
                <a:cxnLst>
                  <a:cxn ang="0">
                    <a:pos x="198" y="2"/>
                  </a:cxn>
                  <a:cxn ang="0">
                    <a:pos x="147" y="97"/>
                  </a:cxn>
                  <a:cxn ang="0">
                    <a:pos x="133" y="128"/>
                  </a:cxn>
                  <a:cxn ang="0">
                    <a:pos x="108" y="192"/>
                  </a:cxn>
                  <a:cxn ang="0">
                    <a:pos x="95" y="224"/>
                  </a:cxn>
                  <a:cxn ang="0">
                    <a:pos x="55" y="314"/>
                  </a:cxn>
                  <a:cxn ang="0">
                    <a:pos x="44" y="344"/>
                  </a:cxn>
                  <a:cxn ang="0">
                    <a:pos x="33" y="374"/>
                  </a:cxn>
                  <a:cxn ang="0">
                    <a:pos x="25" y="405"/>
                  </a:cxn>
                  <a:cxn ang="0">
                    <a:pos x="19" y="419"/>
                  </a:cxn>
                  <a:cxn ang="0">
                    <a:pos x="14" y="434"/>
                  </a:cxn>
                  <a:cxn ang="0">
                    <a:pos x="9" y="452"/>
                  </a:cxn>
                  <a:cxn ang="0">
                    <a:pos x="1" y="470"/>
                  </a:cxn>
                  <a:cxn ang="0">
                    <a:pos x="0" y="472"/>
                  </a:cxn>
                  <a:cxn ang="0">
                    <a:pos x="2" y="475"/>
                  </a:cxn>
                  <a:cxn ang="0">
                    <a:pos x="4" y="477"/>
                  </a:cxn>
                  <a:cxn ang="0">
                    <a:pos x="9" y="476"/>
                  </a:cxn>
                  <a:cxn ang="0">
                    <a:pos x="10" y="475"/>
                  </a:cxn>
                  <a:cxn ang="0">
                    <a:pos x="20" y="449"/>
                  </a:cxn>
                  <a:cxn ang="0">
                    <a:pos x="44" y="371"/>
                  </a:cxn>
                  <a:cxn ang="0">
                    <a:pos x="50" y="353"/>
                  </a:cxn>
                  <a:cxn ang="0">
                    <a:pos x="70" y="304"/>
                  </a:cxn>
                  <a:cxn ang="0">
                    <a:pos x="99" y="238"/>
                  </a:cxn>
                  <a:cxn ang="0">
                    <a:pos x="124" y="174"/>
                  </a:cxn>
                  <a:cxn ang="0">
                    <a:pos x="143" y="125"/>
                  </a:cxn>
                  <a:cxn ang="0">
                    <a:pos x="150" y="109"/>
                  </a:cxn>
                  <a:cxn ang="0">
                    <a:pos x="206" y="7"/>
                  </a:cxn>
                  <a:cxn ang="0">
                    <a:pos x="206" y="5"/>
                  </a:cxn>
                  <a:cxn ang="0">
                    <a:pos x="205" y="2"/>
                  </a:cxn>
                  <a:cxn ang="0">
                    <a:pos x="202" y="0"/>
                  </a:cxn>
                  <a:cxn ang="0">
                    <a:pos x="199" y="1"/>
                  </a:cxn>
                  <a:cxn ang="0">
                    <a:pos x="198" y="2"/>
                  </a:cxn>
                </a:cxnLst>
                <a:rect l="0" t="0" r="r" b="b"/>
                <a:pathLst>
                  <a:path w="206" h="477">
                    <a:moveTo>
                      <a:pt x="198" y="2"/>
                    </a:moveTo>
                    <a:lnTo>
                      <a:pt x="198" y="2"/>
                    </a:lnTo>
                    <a:lnTo>
                      <a:pt x="147" y="97"/>
                    </a:lnTo>
                    <a:lnTo>
                      <a:pt x="147" y="97"/>
                    </a:lnTo>
                    <a:lnTo>
                      <a:pt x="139" y="113"/>
                    </a:lnTo>
                    <a:lnTo>
                      <a:pt x="133" y="128"/>
                    </a:lnTo>
                    <a:lnTo>
                      <a:pt x="120" y="160"/>
                    </a:lnTo>
                    <a:lnTo>
                      <a:pt x="108" y="192"/>
                    </a:lnTo>
                    <a:lnTo>
                      <a:pt x="95" y="224"/>
                    </a:lnTo>
                    <a:lnTo>
                      <a:pt x="95" y="224"/>
                    </a:lnTo>
                    <a:lnTo>
                      <a:pt x="68" y="284"/>
                    </a:lnTo>
                    <a:lnTo>
                      <a:pt x="55" y="314"/>
                    </a:lnTo>
                    <a:lnTo>
                      <a:pt x="44" y="344"/>
                    </a:lnTo>
                    <a:lnTo>
                      <a:pt x="44" y="344"/>
                    </a:lnTo>
                    <a:lnTo>
                      <a:pt x="38" y="359"/>
                    </a:lnTo>
                    <a:lnTo>
                      <a:pt x="33" y="374"/>
                    </a:lnTo>
                    <a:lnTo>
                      <a:pt x="25" y="405"/>
                    </a:lnTo>
                    <a:lnTo>
                      <a:pt x="25" y="405"/>
                    </a:lnTo>
                    <a:lnTo>
                      <a:pt x="23" y="412"/>
                    </a:lnTo>
                    <a:lnTo>
                      <a:pt x="19" y="419"/>
                    </a:lnTo>
                    <a:lnTo>
                      <a:pt x="16" y="427"/>
                    </a:lnTo>
                    <a:lnTo>
                      <a:pt x="14" y="434"/>
                    </a:lnTo>
                    <a:lnTo>
                      <a:pt x="14" y="434"/>
                    </a:lnTo>
                    <a:lnTo>
                      <a:pt x="9" y="452"/>
                    </a:lnTo>
                    <a:lnTo>
                      <a:pt x="5" y="461"/>
                    </a:lnTo>
                    <a:lnTo>
                      <a:pt x="1" y="470"/>
                    </a:lnTo>
                    <a:lnTo>
                      <a:pt x="1" y="470"/>
                    </a:lnTo>
                    <a:lnTo>
                      <a:pt x="0" y="472"/>
                    </a:lnTo>
                    <a:lnTo>
                      <a:pt x="1" y="474"/>
                    </a:lnTo>
                    <a:lnTo>
                      <a:pt x="2" y="475"/>
                    </a:lnTo>
                    <a:lnTo>
                      <a:pt x="3" y="476"/>
                    </a:lnTo>
                    <a:lnTo>
                      <a:pt x="4" y="477"/>
                    </a:lnTo>
                    <a:lnTo>
                      <a:pt x="7" y="477"/>
                    </a:lnTo>
                    <a:lnTo>
                      <a:pt x="9" y="476"/>
                    </a:lnTo>
                    <a:lnTo>
                      <a:pt x="10" y="475"/>
                    </a:lnTo>
                    <a:lnTo>
                      <a:pt x="10" y="475"/>
                    </a:lnTo>
                    <a:lnTo>
                      <a:pt x="15" y="463"/>
                    </a:lnTo>
                    <a:lnTo>
                      <a:pt x="20" y="449"/>
                    </a:lnTo>
                    <a:lnTo>
                      <a:pt x="29" y="424"/>
                    </a:lnTo>
                    <a:lnTo>
                      <a:pt x="44" y="371"/>
                    </a:lnTo>
                    <a:lnTo>
                      <a:pt x="44" y="371"/>
                    </a:lnTo>
                    <a:lnTo>
                      <a:pt x="50" y="353"/>
                    </a:lnTo>
                    <a:lnTo>
                      <a:pt x="56" y="337"/>
                    </a:lnTo>
                    <a:lnTo>
                      <a:pt x="70" y="304"/>
                    </a:lnTo>
                    <a:lnTo>
                      <a:pt x="99" y="238"/>
                    </a:lnTo>
                    <a:lnTo>
                      <a:pt x="99" y="238"/>
                    </a:lnTo>
                    <a:lnTo>
                      <a:pt x="113" y="206"/>
                    </a:lnTo>
                    <a:lnTo>
                      <a:pt x="124" y="174"/>
                    </a:lnTo>
                    <a:lnTo>
                      <a:pt x="137" y="142"/>
                    </a:lnTo>
                    <a:lnTo>
                      <a:pt x="143" y="125"/>
                    </a:lnTo>
                    <a:lnTo>
                      <a:pt x="150" y="109"/>
                    </a:lnTo>
                    <a:lnTo>
                      <a:pt x="150" y="109"/>
                    </a:lnTo>
                    <a:lnTo>
                      <a:pt x="178" y="59"/>
                    </a:lnTo>
                    <a:lnTo>
                      <a:pt x="206" y="7"/>
                    </a:lnTo>
                    <a:lnTo>
                      <a:pt x="206" y="7"/>
                    </a:lnTo>
                    <a:lnTo>
                      <a:pt x="206" y="5"/>
                    </a:lnTo>
                    <a:lnTo>
                      <a:pt x="206" y="3"/>
                    </a:lnTo>
                    <a:lnTo>
                      <a:pt x="205" y="2"/>
                    </a:lnTo>
                    <a:lnTo>
                      <a:pt x="204" y="1"/>
                    </a:lnTo>
                    <a:lnTo>
                      <a:pt x="202" y="0"/>
                    </a:lnTo>
                    <a:lnTo>
                      <a:pt x="200" y="0"/>
                    </a:lnTo>
                    <a:lnTo>
                      <a:pt x="199" y="1"/>
                    </a:lnTo>
                    <a:lnTo>
                      <a:pt x="198" y="2"/>
                    </a:lnTo>
                    <a:lnTo>
                      <a:pt x="19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1" name="Freeform 218">
                <a:extLst>
                  <a:ext uri="{FF2B5EF4-FFF2-40B4-BE49-F238E27FC236}">
                    <a16:creationId xmlns:a16="http://schemas.microsoft.com/office/drawing/2014/main" id="{B0EF4254-1346-BADD-9F9F-1EC4BB1B92B3}"/>
                  </a:ext>
                </a:extLst>
              </p:cNvPr>
              <p:cNvSpPr/>
              <p:nvPr/>
            </p:nvSpPr>
            <p:spPr bwMode="auto">
              <a:xfrm>
                <a:off x="3571875" y="2335213"/>
                <a:ext cx="95250" cy="282575"/>
              </a:xfrm>
              <a:custGeom>
                <a:avLst/>
                <a:gdLst/>
                <a:ahLst/>
                <a:cxnLst>
                  <a:cxn ang="0">
                    <a:pos x="171" y="5"/>
                  </a:cxn>
                  <a:cxn ang="0">
                    <a:pos x="165" y="36"/>
                  </a:cxn>
                  <a:cxn ang="0">
                    <a:pos x="157" y="67"/>
                  </a:cxn>
                  <a:cxn ang="0">
                    <a:pos x="133" y="127"/>
                  </a:cxn>
                  <a:cxn ang="0">
                    <a:pos x="119" y="162"/>
                  </a:cxn>
                  <a:cxn ang="0">
                    <a:pos x="79" y="267"/>
                  </a:cxn>
                  <a:cxn ang="0">
                    <a:pos x="51" y="335"/>
                  </a:cxn>
                  <a:cxn ang="0">
                    <a:pos x="33" y="387"/>
                  </a:cxn>
                  <a:cxn ang="0">
                    <a:pos x="28" y="406"/>
                  </a:cxn>
                  <a:cxn ang="0">
                    <a:pos x="12" y="472"/>
                  </a:cxn>
                  <a:cxn ang="0">
                    <a:pos x="9" y="486"/>
                  </a:cxn>
                  <a:cxn ang="0">
                    <a:pos x="2" y="515"/>
                  </a:cxn>
                  <a:cxn ang="0">
                    <a:pos x="0" y="530"/>
                  </a:cxn>
                  <a:cxn ang="0">
                    <a:pos x="1" y="533"/>
                  </a:cxn>
                  <a:cxn ang="0">
                    <a:pos x="4" y="534"/>
                  </a:cxn>
                  <a:cxn ang="0">
                    <a:pos x="9" y="532"/>
                  </a:cxn>
                  <a:cxn ang="0">
                    <a:pos x="9" y="530"/>
                  </a:cxn>
                  <a:cxn ang="0">
                    <a:pos x="15" y="498"/>
                  </a:cxn>
                  <a:cxn ang="0">
                    <a:pos x="22" y="467"/>
                  </a:cxn>
                  <a:cxn ang="0">
                    <a:pos x="26" y="449"/>
                  </a:cxn>
                  <a:cxn ang="0">
                    <a:pos x="39" y="400"/>
                  </a:cxn>
                  <a:cxn ang="0">
                    <a:pos x="44" y="382"/>
                  </a:cxn>
                  <a:cxn ang="0">
                    <a:pos x="64" y="329"/>
                  </a:cxn>
                  <a:cxn ang="0">
                    <a:pos x="92" y="261"/>
                  </a:cxn>
                  <a:cxn ang="0">
                    <a:pos x="120" y="187"/>
                  </a:cxn>
                  <a:cxn ang="0">
                    <a:pos x="148" y="113"/>
                  </a:cxn>
                  <a:cxn ang="0">
                    <a:pos x="160" y="88"/>
                  </a:cxn>
                  <a:cxn ang="0">
                    <a:pos x="173" y="46"/>
                  </a:cxn>
                  <a:cxn ang="0">
                    <a:pos x="178" y="18"/>
                  </a:cxn>
                  <a:cxn ang="0">
                    <a:pos x="180" y="5"/>
                  </a:cxn>
                  <a:cxn ang="0">
                    <a:pos x="179" y="1"/>
                  </a:cxn>
                  <a:cxn ang="0">
                    <a:pos x="176" y="0"/>
                  </a:cxn>
                  <a:cxn ang="0">
                    <a:pos x="171" y="3"/>
                  </a:cxn>
                  <a:cxn ang="0">
                    <a:pos x="171" y="5"/>
                  </a:cxn>
                </a:cxnLst>
                <a:rect l="0" t="0" r="r" b="b"/>
                <a:pathLst>
                  <a:path w="180" h="534">
                    <a:moveTo>
                      <a:pt x="171" y="5"/>
                    </a:moveTo>
                    <a:lnTo>
                      <a:pt x="171" y="5"/>
                    </a:lnTo>
                    <a:lnTo>
                      <a:pt x="168" y="20"/>
                    </a:lnTo>
                    <a:lnTo>
                      <a:pt x="165" y="36"/>
                    </a:lnTo>
                    <a:lnTo>
                      <a:pt x="161" y="51"/>
                    </a:lnTo>
                    <a:lnTo>
                      <a:pt x="157" y="67"/>
                    </a:lnTo>
                    <a:lnTo>
                      <a:pt x="145" y="97"/>
                    </a:lnTo>
                    <a:lnTo>
                      <a:pt x="133" y="127"/>
                    </a:lnTo>
                    <a:lnTo>
                      <a:pt x="133" y="127"/>
                    </a:lnTo>
                    <a:lnTo>
                      <a:pt x="119" y="162"/>
                    </a:lnTo>
                    <a:lnTo>
                      <a:pt x="106" y="197"/>
                    </a:lnTo>
                    <a:lnTo>
                      <a:pt x="79" y="267"/>
                    </a:lnTo>
                    <a:lnTo>
                      <a:pt x="79" y="267"/>
                    </a:lnTo>
                    <a:lnTo>
                      <a:pt x="51" y="335"/>
                    </a:lnTo>
                    <a:lnTo>
                      <a:pt x="39" y="370"/>
                    </a:lnTo>
                    <a:lnTo>
                      <a:pt x="33" y="387"/>
                    </a:lnTo>
                    <a:lnTo>
                      <a:pt x="28" y="406"/>
                    </a:lnTo>
                    <a:lnTo>
                      <a:pt x="28" y="406"/>
                    </a:lnTo>
                    <a:lnTo>
                      <a:pt x="19" y="439"/>
                    </a:lnTo>
                    <a:lnTo>
                      <a:pt x="12" y="472"/>
                    </a:lnTo>
                    <a:lnTo>
                      <a:pt x="12" y="472"/>
                    </a:lnTo>
                    <a:lnTo>
                      <a:pt x="9" y="486"/>
                    </a:lnTo>
                    <a:lnTo>
                      <a:pt x="6" y="501"/>
                    </a:lnTo>
                    <a:lnTo>
                      <a:pt x="2" y="515"/>
                    </a:lnTo>
                    <a:lnTo>
                      <a:pt x="0" y="530"/>
                    </a:lnTo>
                    <a:lnTo>
                      <a:pt x="0" y="530"/>
                    </a:lnTo>
                    <a:lnTo>
                      <a:pt x="1" y="532"/>
                    </a:lnTo>
                    <a:lnTo>
                      <a:pt x="1" y="533"/>
                    </a:lnTo>
                    <a:lnTo>
                      <a:pt x="3" y="534"/>
                    </a:lnTo>
                    <a:lnTo>
                      <a:pt x="4" y="534"/>
                    </a:lnTo>
                    <a:lnTo>
                      <a:pt x="8" y="533"/>
                    </a:lnTo>
                    <a:lnTo>
                      <a:pt x="9" y="532"/>
                    </a:lnTo>
                    <a:lnTo>
                      <a:pt x="9" y="530"/>
                    </a:lnTo>
                    <a:lnTo>
                      <a:pt x="9" y="530"/>
                    </a:lnTo>
                    <a:lnTo>
                      <a:pt x="12" y="513"/>
                    </a:lnTo>
                    <a:lnTo>
                      <a:pt x="15" y="498"/>
                    </a:lnTo>
                    <a:lnTo>
                      <a:pt x="19" y="482"/>
                    </a:lnTo>
                    <a:lnTo>
                      <a:pt x="22" y="467"/>
                    </a:lnTo>
                    <a:lnTo>
                      <a:pt x="22" y="467"/>
                    </a:lnTo>
                    <a:lnTo>
                      <a:pt x="26" y="449"/>
                    </a:lnTo>
                    <a:lnTo>
                      <a:pt x="30" y="433"/>
                    </a:lnTo>
                    <a:lnTo>
                      <a:pt x="39" y="400"/>
                    </a:lnTo>
                    <a:lnTo>
                      <a:pt x="39" y="400"/>
                    </a:lnTo>
                    <a:lnTo>
                      <a:pt x="44" y="382"/>
                    </a:lnTo>
                    <a:lnTo>
                      <a:pt x="50" y="364"/>
                    </a:lnTo>
                    <a:lnTo>
                      <a:pt x="64" y="329"/>
                    </a:lnTo>
                    <a:lnTo>
                      <a:pt x="78" y="295"/>
                    </a:lnTo>
                    <a:lnTo>
                      <a:pt x="92" y="261"/>
                    </a:lnTo>
                    <a:lnTo>
                      <a:pt x="92" y="261"/>
                    </a:lnTo>
                    <a:lnTo>
                      <a:pt x="120" y="187"/>
                    </a:lnTo>
                    <a:lnTo>
                      <a:pt x="134" y="151"/>
                    </a:lnTo>
                    <a:lnTo>
                      <a:pt x="148" y="113"/>
                    </a:lnTo>
                    <a:lnTo>
                      <a:pt x="148" y="113"/>
                    </a:lnTo>
                    <a:lnTo>
                      <a:pt x="160" y="88"/>
                    </a:lnTo>
                    <a:lnTo>
                      <a:pt x="169" y="61"/>
                    </a:lnTo>
                    <a:lnTo>
                      <a:pt x="173" y="46"/>
                    </a:lnTo>
                    <a:lnTo>
                      <a:pt x="176" y="33"/>
                    </a:lnTo>
                    <a:lnTo>
                      <a:pt x="178" y="18"/>
                    </a:lnTo>
                    <a:lnTo>
                      <a:pt x="180" y="5"/>
                    </a:lnTo>
                    <a:lnTo>
                      <a:pt x="180" y="5"/>
                    </a:lnTo>
                    <a:lnTo>
                      <a:pt x="180" y="3"/>
                    </a:lnTo>
                    <a:lnTo>
                      <a:pt x="179" y="1"/>
                    </a:lnTo>
                    <a:lnTo>
                      <a:pt x="177" y="1"/>
                    </a:lnTo>
                    <a:lnTo>
                      <a:pt x="176" y="0"/>
                    </a:lnTo>
                    <a:lnTo>
                      <a:pt x="172" y="1"/>
                    </a:lnTo>
                    <a:lnTo>
                      <a:pt x="171" y="3"/>
                    </a:lnTo>
                    <a:lnTo>
                      <a:pt x="171" y="5"/>
                    </a:lnTo>
                    <a:lnTo>
                      <a:pt x="17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2" name="Freeform 219">
                <a:extLst>
                  <a:ext uri="{FF2B5EF4-FFF2-40B4-BE49-F238E27FC236}">
                    <a16:creationId xmlns:a16="http://schemas.microsoft.com/office/drawing/2014/main" id="{6FFB6993-5241-B809-30EC-213BC2A4D3CD}"/>
                  </a:ext>
                </a:extLst>
              </p:cNvPr>
              <p:cNvSpPr/>
              <p:nvPr/>
            </p:nvSpPr>
            <p:spPr bwMode="auto">
              <a:xfrm>
                <a:off x="3662363" y="2174875"/>
                <a:ext cx="14288" cy="49213"/>
              </a:xfrm>
              <a:custGeom>
                <a:avLst/>
                <a:gdLst/>
                <a:ahLst/>
                <a:cxnLst>
                  <a:cxn ang="0">
                    <a:pos x="20" y="3"/>
                  </a:cxn>
                  <a:cxn ang="0">
                    <a:pos x="20" y="3"/>
                  </a:cxn>
                  <a:cxn ang="0">
                    <a:pos x="11" y="23"/>
                  </a:cxn>
                  <a:cxn ang="0">
                    <a:pos x="4" y="43"/>
                  </a:cxn>
                  <a:cxn ang="0">
                    <a:pos x="1" y="65"/>
                  </a:cxn>
                  <a:cxn ang="0">
                    <a:pos x="0" y="87"/>
                  </a:cxn>
                  <a:cxn ang="0">
                    <a:pos x="0" y="87"/>
                  </a:cxn>
                  <a:cxn ang="0">
                    <a:pos x="0" y="89"/>
                  </a:cxn>
                  <a:cxn ang="0">
                    <a:pos x="1" y="91"/>
                  </a:cxn>
                  <a:cxn ang="0">
                    <a:pos x="2" y="92"/>
                  </a:cxn>
                  <a:cxn ang="0">
                    <a:pos x="4" y="92"/>
                  </a:cxn>
                  <a:cxn ang="0">
                    <a:pos x="6" y="92"/>
                  </a:cxn>
                  <a:cxn ang="0">
                    <a:pos x="7" y="91"/>
                  </a:cxn>
                  <a:cxn ang="0">
                    <a:pos x="8" y="89"/>
                  </a:cxn>
                  <a:cxn ang="0">
                    <a:pos x="9" y="87"/>
                  </a:cxn>
                  <a:cxn ang="0">
                    <a:pos x="9" y="87"/>
                  </a:cxn>
                  <a:cxn ang="0">
                    <a:pos x="11" y="66"/>
                  </a:cxn>
                  <a:cxn ang="0">
                    <a:pos x="14" y="47"/>
                  </a:cxn>
                  <a:cxn ang="0">
                    <a:pos x="20" y="27"/>
                  </a:cxn>
                  <a:cxn ang="0">
                    <a:pos x="27" y="7"/>
                  </a:cxn>
                  <a:cxn ang="0">
                    <a:pos x="27" y="7"/>
                  </a:cxn>
                  <a:cxn ang="0">
                    <a:pos x="28" y="5"/>
                  </a:cxn>
                  <a:cxn ang="0">
                    <a:pos x="28" y="4"/>
                  </a:cxn>
                  <a:cxn ang="0">
                    <a:pos x="25" y="1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3"/>
                  </a:cxn>
                  <a:cxn ang="0">
                    <a:pos x="20" y="3"/>
                  </a:cxn>
                </a:cxnLst>
                <a:rect l="0" t="0" r="r" b="b"/>
                <a:pathLst>
                  <a:path w="28" h="92">
                    <a:moveTo>
                      <a:pt x="20" y="3"/>
                    </a:moveTo>
                    <a:lnTo>
                      <a:pt x="20" y="3"/>
                    </a:lnTo>
                    <a:lnTo>
                      <a:pt x="11" y="23"/>
                    </a:lnTo>
                    <a:lnTo>
                      <a:pt x="4" y="43"/>
                    </a:lnTo>
                    <a:lnTo>
                      <a:pt x="1" y="65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0" y="89"/>
                    </a:lnTo>
                    <a:lnTo>
                      <a:pt x="1" y="91"/>
                    </a:lnTo>
                    <a:lnTo>
                      <a:pt x="2" y="92"/>
                    </a:lnTo>
                    <a:lnTo>
                      <a:pt x="4" y="92"/>
                    </a:lnTo>
                    <a:lnTo>
                      <a:pt x="6" y="92"/>
                    </a:lnTo>
                    <a:lnTo>
                      <a:pt x="7" y="91"/>
                    </a:lnTo>
                    <a:lnTo>
                      <a:pt x="8" y="89"/>
                    </a:lnTo>
                    <a:lnTo>
                      <a:pt x="9" y="87"/>
                    </a:lnTo>
                    <a:lnTo>
                      <a:pt x="9" y="87"/>
                    </a:lnTo>
                    <a:lnTo>
                      <a:pt x="11" y="66"/>
                    </a:lnTo>
                    <a:lnTo>
                      <a:pt x="14" y="47"/>
                    </a:lnTo>
                    <a:lnTo>
                      <a:pt x="20" y="27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28" y="5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3" name="Freeform 220">
                <a:extLst>
                  <a:ext uri="{FF2B5EF4-FFF2-40B4-BE49-F238E27FC236}">
                    <a16:creationId xmlns:a16="http://schemas.microsoft.com/office/drawing/2014/main" id="{EAC8B811-082B-0A2F-E937-41D087EE5F89}"/>
                  </a:ext>
                </a:extLst>
              </p:cNvPr>
              <p:cNvSpPr/>
              <p:nvPr/>
            </p:nvSpPr>
            <p:spPr bwMode="auto">
              <a:xfrm>
                <a:off x="3681413" y="2162175"/>
                <a:ext cx="36513" cy="88900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7" y="4"/>
                  </a:cxn>
                  <a:cxn ang="0">
                    <a:pos x="56" y="16"/>
                  </a:cxn>
                  <a:cxn ang="0">
                    <a:pos x="54" y="26"/>
                  </a:cxn>
                  <a:cxn ang="0">
                    <a:pos x="50" y="36"/>
                  </a:cxn>
                  <a:cxn ang="0">
                    <a:pos x="46" y="47"/>
                  </a:cxn>
                  <a:cxn ang="0">
                    <a:pos x="37" y="67"/>
                  </a:cxn>
                  <a:cxn ang="0">
                    <a:pos x="27" y="88"/>
                  </a:cxn>
                  <a:cxn ang="0">
                    <a:pos x="27" y="88"/>
                  </a:cxn>
                  <a:cxn ang="0">
                    <a:pos x="13" y="124"/>
                  </a:cxn>
                  <a:cxn ang="0">
                    <a:pos x="6" y="143"/>
                  </a:cxn>
                  <a:cxn ang="0">
                    <a:pos x="0" y="161"/>
                  </a:cxn>
                  <a:cxn ang="0">
                    <a:pos x="0" y="161"/>
                  </a:cxn>
                  <a:cxn ang="0">
                    <a:pos x="0" y="163"/>
                  </a:cxn>
                  <a:cxn ang="0">
                    <a:pos x="1" y="166"/>
                  </a:cxn>
                  <a:cxn ang="0">
                    <a:pos x="2" y="167"/>
                  </a:cxn>
                  <a:cxn ang="0">
                    <a:pos x="5" y="168"/>
                  </a:cxn>
                  <a:cxn ang="0">
                    <a:pos x="7" y="168"/>
                  </a:cxn>
                  <a:cxn ang="0">
                    <a:pos x="8" y="168"/>
                  </a:cxn>
                  <a:cxn ang="0">
                    <a:pos x="9" y="166"/>
                  </a:cxn>
                  <a:cxn ang="0">
                    <a:pos x="10" y="165"/>
                  </a:cxn>
                  <a:cxn ang="0">
                    <a:pos x="10" y="165"/>
                  </a:cxn>
                  <a:cxn ang="0">
                    <a:pos x="16" y="142"/>
                  </a:cxn>
                  <a:cxn ang="0">
                    <a:pos x="24" y="120"/>
                  </a:cxn>
                  <a:cxn ang="0">
                    <a:pos x="42" y="77"/>
                  </a:cxn>
                  <a:cxn ang="0">
                    <a:pos x="42" y="77"/>
                  </a:cxn>
                  <a:cxn ang="0">
                    <a:pos x="57" y="42"/>
                  </a:cxn>
                  <a:cxn ang="0">
                    <a:pos x="61" y="33"/>
                  </a:cxn>
                  <a:cxn ang="0">
                    <a:pos x="63" y="24"/>
                  </a:cxn>
                  <a:cxn ang="0">
                    <a:pos x="65" y="15"/>
                  </a:cxn>
                  <a:cxn ang="0">
                    <a:pos x="68" y="4"/>
                  </a:cxn>
                  <a:cxn ang="0">
                    <a:pos x="68" y="4"/>
                  </a:cxn>
                  <a:cxn ang="0">
                    <a:pos x="66" y="2"/>
                  </a:cxn>
                  <a:cxn ang="0">
                    <a:pos x="65" y="1"/>
                  </a:cxn>
                  <a:cxn ang="0">
                    <a:pos x="64" y="0"/>
                  </a:cxn>
                  <a:cxn ang="0">
                    <a:pos x="62" y="0"/>
                  </a:cxn>
                  <a:cxn ang="0">
                    <a:pos x="61" y="0"/>
                  </a:cxn>
                  <a:cxn ang="0">
                    <a:pos x="59" y="1"/>
                  </a:cxn>
                  <a:cxn ang="0">
                    <a:pos x="58" y="2"/>
                  </a:cxn>
                  <a:cxn ang="0">
                    <a:pos x="57" y="4"/>
                  </a:cxn>
                  <a:cxn ang="0">
                    <a:pos x="57" y="4"/>
                  </a:cxn>
                </a:cxnLst>
                <a:rect l="0" t="0" r="r" b="b"/>
                <a:pathLst>
                  <a:path w="68" h="168">
                    <a:moveTo>
                      <a:pt x="57" y="4"/>
                    </a:moveTo>
                    <a:lnTo>
                      <a:pt x="57" y="4"/>
                    </a:lnTo>
                    <a:lnTo>
                      <a:pt x="56" y="16"/>
                    </a:lnTo>
                    <a:lnTo>
                      <a:pt x="54" y="26"/>
                    </a:lnTo>
                    <a:lnTo>
                      <a:pt x="50" y="36"/>
                    </a:lnTo>
                    <a:lnTo>
                      <a:pt x="46" y="47"/>
                    </a:lnTo>
                    <a:lnTo>
                      <a:pt x="37" y="67"/>
                    </a:lnTo>
                    <a:lnTo>
                      <a:pt x="27" y="88"/>
                    </a:lnTo>
                    <a:lnTo>
                      <a:pt x="27" y="88"/>
                    </a:lnTo>
                    <a:lnTo>
                      <a:pt x="13" y="124"/>
                    </a:lnTo>
                    <a:lnTo>
                      <a:pt x="6" y="143"/>
                    </a:lnTo>
                    <a:lnTo>
                      <a:pt x="0" y="161"/>
                    </a:lnTo>
                    <a:lnTo>
                      <a:pt x="0" y="161"/>
                    </a:lnTo>
                    <a:lnTo>
                      <a:pt x="0" y="163"/>
                    </a:lnTo>
                    <a:lnTo>
                      <a:pt x="1" y="166"/>
                    </a:lnTo>
                    <a:lnTo>
                      <a:pt x="2" y="167"/>
                    </a:lnTo>
                    <a:lnTo>
                      <a:pt x="5" y="168"/>
                    </a:lnTo>
                    <a:lnTo>
                      <a:pt x="7" y="168"/>
                    </a:lnTo>
                    <a:lnTo>
                      <a:pt x="8" y="168"/>
                    </a:lnTo>
                    <a:lnTo>
                      <a:pt x="9" y="166"/>
                    </a:lnTo>
                    <a:lnTo>
                      <a:pt x="10" y="165"/>
                    </a:lnTo>
                    <a:lnTo>
                      <a:pt x="10" y="165"/>
                    </a:lnTo>
                    <a:lnTo>
                      <a:pt x="16" y="142"/>
                    </a:lnTo>
                    <a:lnTo>
                      <a:pt x="24" y="120"/>
                    </a:lnTo>
                    <a:lnTo>
                      <a:pt x="42" y="77"/>
                    </a:lnTo>
                    <a:lnTo>
                      <a:pt x="42" y="77"/>
                    </a:lnTo>
                    <a:lnTo>
                      <a:pt x="57" y="42"/>
                    </a:lnTo>
                    <a:lnTo>
                      <a:pt x="61" y="33"/>
                    </a:lnTo>
                    <a:lnTo>
                      <a:pt x="63" y="24"/>
                    </a:lnTo>
                    <a:lnTo>
                      <a:pt x="65" y="15"/>
                    </a:lnTo>
                    <a:lnTo>
                      <a:pt x="68" y="4"/>
                    </a:lnTo>
                    <a:lnTo>
                      <a:pt x="68" y="4"/>
                    </a:lnTo>
                    <a:lnTo>
                      <a:pt x="66" y="2"/>
                    </a:lnTo>
                    <a:lnTo>
                      <a:pt x="65" y="1"/>
                    </a:lnTo>
                    <a:lnTo>
                      <a:pt x="64" y="0"/>
                    </a:lnTo>
                    <a:lnTo>
                      <a:pt x="62" y="0"/>
                    </a:lnTo>
                    <a:lnTo>
                      <a:pt x="61" y="0"/>
                    </a:lnTo>
                    <a:lnTo>
                      <a:pt x="59" y="1"/>
                    </a:lnTo>
                    <a:lnTo>
                      <a:pt x="58" y="2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4" name="Freeform 221">
                <a:extLst>
                  <a:ext uri="{FF2B5EF4-FFF2-40B4-BE49-F238E27FC236}">
                    <a16:creationId xmlns:a16="http://schemas.microsoft.com/office/drawing/2014/main" id="{0FE23F08-28D3-BE4E-3A4D-C8FC2D28E773}"/>
                  </a:ext>
                </a:extLst>
              </p:cNvPr>
              <p:cNvSpPr/>
              <p:nvPr/>
            </p:nvSpPr>
            <p:spPr bwMode="auto">
              <a:xfrm>
                <a:off x="3617913" y="2128838"/>
                <a:ext cx="155575" cy="488950"/>
              </a:xfrm>
              <a:custGeom>
                <a:avLst/>
                <a:gdLst/>
                <a:ahLst/>
                <a:cxnLst>
                  <a:cxn ang="0">
                    <a:pos x="285" y="4"/>
                  </a:cxn>
                  <a:cxn ang="0">
                    <a:pos x="283" y="20"/>
                  </a:cxn>
                  <a:cxn ang="0">
                    <a:pos x="277" y="34"/>
                  </a:cxn>
                  <a:cxn ang="0">
                    <a:pos x="262" y="61"/>
                  </a:cxn>
                  <a:cxn ang="0">
                    <a:pos x="253" y="75"/>
                  </a:cxn>
                  <a:cxn ang="0">
                    <a:pos x="230" y="115"/>
                  </a:cxn>
                  <a:cxn ang="0">
                    <a:pos x="215" y="142"/>
                  </a:cxn>
                  <a:cxn ang="0">
                    <a:pos x="193" y="196"/>
                  </a:cxn>
                  <a:cxn ang="0">
                    <a:pos x="183" y="224"/>
                  </a:cxn>
                  <a:cxn ang="0">
                    <a:pos x="168" y="290"/>
                  </a:cxn>
                  <a:cxn ang="0">
                    <a:pos x="154" y="337"/>
                  </a:cxn>
                  <a:cxn ang="0">
                    <a:pos x="149" y="354"/>
                  </a:cxn>
                  <a:cxn ang="0">
                    <a:pos x="128" y="416"/>
                  </a:cxn>
                  <a:cxn ang="0">
                    <a:pos x="111" y="480"/>
                  </a:cxn>
                  <a:cxn ang="0">
                    <a:pos x="104" y="514"/>
                  </a:cxn>
                  <a:cxn ang="0">
                    <a:pos x="85" y="580"/>
                  </a:cxn>
                  <a:cxn ang="0">
                    <a:pos x="75" y="613"/>
                  </a:cxn>
                  <a:cxn ang="0">
                    <a:pos x="59" y="660"/>
                  </a:cxn>
                  <a:cxn ang="0">
                    <a:pos x="56" y="676"/>
                  </a:cxn>
                  <a:cxn ang="0">
                    <a:pos x="43" y="748"/>
                  </a:cxn>
                  <a:cxn ang="0">
                    <a:pos x="37" y="780"/>
                  </a:cxn>
                  <a:cxn ang="0">
                    <a:pos x="21" y="842"/>
                  </a:cxn>
                  <a:cxn ang="0">
                    <a:pos x="12" y="873"/>
                  </a:cxn>
                  <a:cxn ang="0">
                    <a:pos x="0" y="926"/>
                  </a:cxn>
                  <a:cxn ang="0">
                    <a:pos x="10" y="923"/>
                  </a:cxn>
                  <a:cxn ang="0">
                    <a:pos x="16" y="895"/>
                  </a:cxn>
                  <a:cxn ang="0">
                    <a:pos x="23" y="868"/>
                  </a:cxn>
                  <a:cxn ang="0">
                    <a:pos x="41" y="805"/>
                  </a:cxn>
                  <a:cxn ang="0">
                    <a:pos x="54" y="742"/>
                  </a:cxn>
                  <a:cxn ang="0">
                    <a:pos x="65" y="679"/>
                  </a:cxn>
                  <a:cxn ang="0">
                    <a:pos x="70" y="660"/>
                  </a:cxn>
                  <a:cxn ang="0">
                    <a:pos x="87" y="607"/>
                  </a:cxn>
                  <a:cxn ang="0">
                    <a:pos x="98" y="574"/>
                  </a:cxn>
                  <a:cxn ang="0">
                    <a:pos x="114" y="507"/>
                  </a:cxn>
                  <a:cxn ang="0">
                    <a:pos x="121" y="473"/>
                  </a:cxn>
                  <a:cxn ang="0">
                    <a:pos x="129" y="441"/>
                  </a:cxn>
                  <a:cxn ang="0">
                    <a:pos x="150" y="378"/>
                  </a:cxn>
                  <a:cxn ang="0">
                    <a:pos x="162" y="347"/>
                  </a:cxn>
                  <a:cxn ang="0">
                    <a:pos x="172" y="315"/>
                  </a:cxn>
                  <a:cxn ang="0">
                    <a:pos x="188" y="250"/>
                  </a:cxn>
                  <a:cxn ang="0">
                    <a:pos x="196" y="218"/>
                  </a:cxn>
                  <a:cxn ang="0">
                    <a:pos x="205" y="186"/>
                  </a:cxn>
                  <a:cxn ang="0">
                    <a:pos x="219" y="156"/>
                  </a:cxn>
                  <a:cxn ang="0">
                    <a:pos x="251" y="98"/>
                  </a:cxn>
                  <a:cxn ang="0">
                    <a:pos x="264" y="77"/>
                  </a:cxn>
                  <a:cxn ang="0">
                    <a:pos x="284" y="42"/>
                  </a:cxn>
                  <a:cxn ang="0">
                    <a:pos x="293" y="18"/>
                  </a:cxn>
                  <a:cxn ang="0">
                    <a:pos x="295" y="4"/>
                  </a:cxn>
                  <a:cxn ang="0">
                    <a:pos x="293" y="1"/>
                  </a:cxn>
                  <a:cxn ang="0">
                    <a:pos x="290" y="0"/>
                  </a:cxn>
                  <a:cxn ang="0">
                    <a:pos x="287" y="1"/>
                  </a:cxn>
                  <a:cxn ang="0">
                    <a:pos x="285" y="4"/>
                  </a:cxn>
                </a:cxnLst>
                <a:rect l="0" t="0" r="r" b="b"/>
                <a:pathLst>
                  <a:path w="295" h="926">
                    <a:moveTo>
                      <a:pt x="285" y="4"/>
                    </a:moveTo>
                    <a:lnTo>
                      <a:pt x="285" y="4"/>
                    </a:lnTo>
                    <a:lnTo>
                      <a:pt x="284" y="13"/>
                    </a:lnTo>
                    <a:lnTo>
                      <a:pt x="283" y="20"/>
                    </a:lnTo>
                    <a:lnTo>
                      <a:pt x="280" y="27"/>
                    </a:lnTo>
                    <a:lnTo>
                      <a:pt x="277" y="34"/>
                    </a:lnTo>
                    <a:lnTo>
                      <a:pt x="270" y="48"/>
                    </a:lnTo>
                    <a:lnTo>
                      <a:pt x="262" y="61"/>
                    </a:lnTo>
                    <a:lnTo>
                      <a:pt x="262" y="61"/>
                    </a:lnTo>
                    <a:lnTo>
                      <a:pt x="253" y="75"/>
                    </a:lnTo>
                    <a:lnTo>
                      <a:pt x="245" y="88"/>
                    </a:lnTo>
                    <a:lnTo>
                      <a:pt x="230" y="115"/>
                    </a:lnTo>
                    <a:lnTo>
                      <a:pt x="230" y="115"/>
                    </a:lnTo>
                    <a:lnTo>
                      <a:pt x="215" y="142"/>
                    </a:lnTo>
                    <a:lnTo>
                      <a:pt x="203" y="168"/>
                    </a:lnTo>
                    <a:lnTo>
                      <a:pt x="193" y="196"/>
                    </a:lnTo>
                    <a:lnTo>
                      <a:pt x="183" y="224"/>
                    </a:lnTo>
                    <a:lnTo>
                      <a:pt x="183" y="224"/>
                    </a:lnTo>
                    <a:lnTo>
                      <a:pt x="176" y="256"/>
                    </a:lnTo>
                    <a:lnTo>
                      <a:pt x="168" y="290"/>
                    </a:lnTo>
                    <a:lnTo>
                      <a:pt x="160" y="322"/>
                    </a:lnTo>
                    <a:lnTo>
                      <a:pt x="154" y="337"/>
                    </a:lnTo>
                    <a:lnTo>
                      <a:pt x="149" y="354"/>
                    </a:lnTo>
                    <a:lnTo>
                      <a:pt x="149" y="354"/>
                    </a:lnTo>
                    <a:lnTo>
                      <a:pt x="138" y="385"/>
                    </a:lnTo>
                    <a:lnTo>
                      <a:pt x="128" y="416"/>
                    </a:lnTo>
                    <a:lnTo>
                      <a:pt x="118" y="448"/>
                    </a:lnTo>
                    <a:lnTo>
                      <a:pt x="111" y="480"/>
                    </a:lnTo>
                    <a:lnTo>
                      <a:pt x="111" y="480"/>
                    </a:lnTo>
                    <a:lnTo>
                      <a:pt x="104" y="514"/>
                    </a:lnTo>
                    <a:lnTo>
                      <a:pt x="96" y="547"/>
                    </a:lnTo>
                    <a:lnTo>
                      <a:pt x="85" y="580"/>
                    </a:lnTo>
                    <a:lnTo>
                      <a:pt x="75" y="613"/>
                    </a:lnTo>
                    <a:lnTo>
                      <a:pt x="75" y="613"/>
                    </a:lnTo>
                    <a:lnTo>
                      <a:pt x="65" y="645"/>
                    </a:lnTo>
                    <a:lnTo>
                      <a:pt x="59" y="660"/>
                    </a:lnTo>
                    <a:lnTo>
                      <a:pt x="56" y="676"/>
                    </a:lnTo>
                    <a:lnTo>
                      <a:pt x="56" y="676"/>
                    </a:lnTo>
                    <a:lnTo>
                      <a:pt x="49" y="712"/>
                    </a:lnTo>
                    <a:lnTo>
                      <a:pt x="43" y="748"/>
                    </a:lnTo>
                    <a:lnTo>
                      <a:pt x="43" y="748"/>
                    </a:lnTo>
                    <a:lnTo>
                      <a:pt x="37" y="780"/>
                    </a:lnTo>
                    <a:lnTo>
                      <a:pt x="29" y="811"/>
                    </a:lnTo>
                    <a:lnTo>
                      <a:pt x="21" y="842"/>
                    </a:lnTo>
                    <a:lnTo>
                      <a:pt x="12" y="873"/>
                    </a:lnTo>
                    <a:lnTo>
                      <a:pt x="12" y="873"/>
                    </a:lnTo>
                    <a:lnTo>
                      <a:pt x="5" y="900"/>
                    </a:lnTo>
                    <a:lnTo>
                      <a:pt x="0" y="926"/>
                    </a:lnTo>
                    <a:lnTo>
                      <a:pt x="0" y="926"/>
                    </a:lnTo>
                    <a:lnTo>
                      <a:pt x="10" y="923"/>
                    </a:lnTo>
                    <a:lnTo>
                      <a:pt x="10" y="923"/>
                    </a:lnTo>
                    <a:lnTo>
                      <a:pt x="16" y="895"/>
                    </a:lnTo>
                    <a:lnTo>
                      <a:pt x="23" y="868"/>
                    </a:lnTo>
                    <a:lnTo>
                      <a:pt x="23" y="868"/>
                    </a:lnTo>
                    <a:lnTo>
                      <a:pt x="33" y="837"/>
                    </a:lnTo>
                    <a:lnTo>
                      <a:pt x="41" y="805"/>
                    </a:lnTo>
                    <a:lnTo>
                      <a:pt x="48" y="774"/>
                    </a:lnTo>
                    <a:lnTo>
                      <a:pt x="54" y="742"/>
                    </a:lnTo>
                    <a:lnTo>
                      <a:pt x="54" y="742"/>
                    </a:lnTo>
                    <a:lnTo>
                      <a:pt x="65" y="679"/>
                    </a:lnTo>
                    <a:lnTo>
                      <a:pt x="65" y="679"/>
                    </a:lnTo>
                    <a:lnTo>
                      <a:pt x="70" y="660"/>
                    </a:lnTo>
                    <a:lnTo>
                      <a:pt x="75" y="643"/>
                    </a:lnTo>
                    <a:lnTo>
                      <a:pt x="87" y="607"/>
                    </a:lnTo>
                    <a:lnTo>
                      <a:pt x="87" y="607"/>
                    </a:lnTo>
                    <a:lnTo>
                      <a:pt x="98" y="574"/>
                    </a:lnTo>
                    <a:lnTo>
                      <a:pt x="107" y="541"/>
                    </a:lnTo>
                    <a:lnTo>
                      <a:pt x="114" y="507"/>
                    </a:lnTo>
                    <a:lnTo>
                      <a:pt x="121" y="473"/>
                    </a:lnTo>
                    <a:lnTo>
                      <a:pt x="121" y="473"/>
                    </a:lnTo>
                    <a:lnTo>
                      <a:pt x="125" y="458"/>
                    </a:lnTo>
                    <a:lnTo>
                      <a:pt x="129" y="441"/>
                    </a:lnTo>
                    <a:lnTo>
                      <a:pt x="139" y="409"/>
                    </a:lnTo>
                    <a:lnTo>
                      <a:pt x="150" y="378"/>
                    </a:lnTo>
                    <a:lnTo>
                      <a:pt x="162" y="347"/>
                    </a:lnTo>
                    <a:lnTo>
                      <a:pt x="162" y="347"/>
                    </a:lnTo>
                    <a:lnTo>
                      <a:pt x="167" y="332"/>
                    </a:lnTo>
                    <a:lnTo>
                      <a:pt x="172" y="315"/>
                    </a:lnTo>
                    <a:lnTo>
                      <a:pt x="180" y="283"/>
                    </a:lnTo>
                    <a:lnTo>
                      <a:pt x="188" y="250"/>
                    </a:lnTo>
                    <a:lnTo>
                      <a:pt x="196" y="218"/>
                    </a:lnTo>
                    <a:lnTo>
                      <a:pt x="196" y="218"/>
                    </a:lnTo>
                    <a:lnTo>
                      <a:pt x="200" y="202"/>
                    </a:lnTo>
                    <a:lnTo>
                      <a:pt x="205" y="186"/>
                    </a:lnTo>
                    <a:lnTo>
                      <a:pt x="211" y="171"/>
                    </a:lnTo>
                    <a:lnTo>
                      <a:pt x="219" y="156"/>
                    </a:lnTo>
                    <a:lnTo>
                      <a:pt x="234" y="127"/>
                    </a:lnTo>
                    <a:lnTo>
                      <a:pt x="251" y="98"/>
                    </a:lnTo>
                    <a:lnTo>
                      <a:pt x="251" y="98"/>
                    </a:lnTo>
                    <a:lnTo>
                      <a:pt x="264" y="77"/>
                    </a:lnTo>
                    <a:lnTo>
                      <a:pt x="278" y="54"/>
                    </a:lnTo>
                    <a:lnTo>
                      <a:pt x="284" y="42"/>
                    </a:lnTo>
                    <a:lnTo>
                      <a:pt x="289" y="30"/>
                    </a:lnTo>
                    <a:lnTo>
                      <a:pt x="293" y="18"/>
                    </a:lnTo>
                    <a:lnTo>
                      <a:pt x="295" y="4"/>
                    </a:lnTo>
                    <a:lnTo>
                      <a:pt x="295" y="4"/>
                    </a:lnTo>
                    <a:lnTo>
                      <a:pt x="294" y="2"/>
                    </a:lnTo>
                    <a:lnTo>
                      <a:pt x="293" y="1"/>
                    </a:lnTo>
                    <a:lnTo>
                      <a:pt x="292" y="0"/>
                    </a:lnTo>
                    <a:lnTo>
                      <a:pt x="290" y="0"/>
                    </a:lnTo>
                    <a:lnTo>
                      <a:pt x="289" y="0"/>
                    </a:lnTo>
                    <a:lnTo>
                      <a:pt x="287" y="1"/>
                    </a:lnTo>
                    <a:lnTo>
                      <a:pt x="286" y="2"/>
                    </a:lnTo>
                    <a:lnTo>
                      <a:pt x="285" y="4"/>
                    </a:lnTo>
                    <a:lnTo>
                      <a:pt x="2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5" name="Freeform 222">
                <a:extLst>
                  <a:ext uri="{FF2B5EF4-FFF2-40B4-BE49-F238E27FC236}">
                    <a16:creationId xmlns:a16="http://schemas.microsoft.com/office/drawing/2014/main" id="{9FD88B12-5B52-5F2F-8075-94AD846A4960}"/>
                  </a:ext>
                </a:extLst>
              </p:cNvPr>
              <p:cNvSpPr/>
              <p:nvPr/>
            </p:nvSpPr>
            <p:spPr bwMode="auto">
              <a:xfrm>
                <a:off x="3648075" y="2117725"/>
                <a:ext cx="169863" cy="493713"/>
              </a:xfrm>
              <a:custGeom>
                <a:avLst/>
                <a:gdLst/>
                <a:ahLst/>
                <a:cxnLst>
                  <a:cxn ang="0">
                    <a:pos x="309" y="8"/>
                  </a:cxn>
                  <a:cxn ang="0">
                    <a:pos x="291" y="37"/>
                  </a:cxn>
                  <a:cxn ang="0">
                    <a:pos x="278" y="54"/>
                  </a:cxn>
                  <a:cxn ang="0">
                    <a:pos x="269" y="73"/>
                  </a:cxn>
                  <a:cxn ang="0">
                    <a:pos x="225" y="193"/>
                  </a:cxn>
                  <a:cxn ang="0">
                    <a:pos x="199" y="254"/>
                  </a:cxn>
                  <a:cxn ang="0">
                    <a:pos x="175" y="316"/>
                  </a:cxn>
                  <a:cxn ang="0">
                    <a:pos x="152" y="418"/>
                  </a:cxn>
                  <a:cxn ang="0">
                    <a:pos x="143" y="468"/>
                  </a:cxn>
                  <a:cxn ang="0">
                    <a:pos x="128" y="513"/>
                  </a:cxn>
                  <a:cxn ang="0">
                    <a:pos x="104" y="572"/>
                  </a:cxn>
                  <a:cxn ang="0">
                    <a:pos x="85" y="637"/>
                  </a:cxn>
                  <a:cxn ang="0">
                    <a:pos x="64" y="702"/>
                  </a:cxn>
                  <a:cxn ang="0">
                    <a:pos x="44" y="756"/>
                  </a:cxn>
                  <a:cxn ang="0">
                    <a:pos x="27" y="812"/>
                  </a:cxn>
                  <a:cxn ang="0">
                    <a:pos x="21" y="835"/>
                  </a:cxn>
                  <a:cxn ang="0">
                    <a:pos x="17" y="863"/>
                  </a:cxn>
                  <a:cxn ang="0">
                    <a:pos x="7" y="895"/>
                  </a:cxn>
                  <a:cxn ang="0">
                    <a:pos x="1" y="919"/>
                  </a:cxn>
                  <a:cxn ang="0">
                    <a:pos x="0" y="927"/>
                  </a:cxn>
                  <a:cxn ang="0">
                    <a:pos x="3" y="932"/>
                  </a:cxn>
                  <a:cxn ang="0">
                    <a:pos x="9" y="931"/>
                  </a:cxn>
                  <a:cxn ang="0">
                    <a:pos x="10" y="927"/>
                  </a:cxn>
                  <a:cxn ang="0">
                    <a:pos x="16" y="897"/>
                  </a:cxn>
                  <a:cxn ang="0">
                    <a:pos x="28" y="861"/>
                  </a:cxn>
                  <a:cxn ang="0">
                    <a:pos x="29" y="843"/>
                  </a:cxn>
                  <a:cxn ang="0">
                    <a:pos x="39" y="807"/>
                  </a:cxn>
                  <a:cxn ang="0">
                    <a:pos x="57" y="745"/>
                  </a:cxn>
                  <a:cxn ang="0">
                    <a:pos x="82" y="686"/>
                  </a:cxn>
                  <a:cxn ang="0">
                    <a:pos x="99" y="630"/>
                  </a:cxn>
                  <a:cxn ang="0">
                    <a:pos x="113" y="574"/>
                  </a:cxn>
                  <a:cxn ang="0">
                    <a:pos x="137" y="515"/>
                  </a:cxn>
                  <a:cxn ang="0">
                    <a:pos x="152" y="471"/>
                  </a:cxn>
                  <a:cxn ang="0">
                    <a:pos x="160" y="423"/>
                  </a:cxn>
                  <a:cxn ang="0">
                    <a:pos x="182" y="327"/>
                  </a:cxn>
                  <a:cxn ang="0">
                    <a:pos x="205" y="264"/>
                  </a:cxn>
                  <a:cxn ang="0">
                    <a:pos x="231" y="203"/>
                  </a:cxn>
                  <a:cxn ang="0">
                    <a:pos x="276" y="82"/>
                  </a:cxn>
                  <a:cxn ang="0">
                    <a:pos x="294" y="48"/>
                  </a:cxn>
                  <a:cxn ang="0">
                    <a:pos x="307" y="30"/>
                  </a:cxn>
                  <a:cxn ang="0">
                    <a:pos x="320" y="6"/>
                  </a:cxn>
                  <a:cxn ang="0">
                    <a:pos x="319" y="2"/>
                  </a:cxn>
                  <a:cxn ang="0">
                    <a:pos x="312" y="1"/>
                  </a:cxn>
                  <a:cxn ang="0">
                    <a:pos x="310" y="4"/>
                  </a:cxn>
                </a:cxnLst>
                <a:rect l="0" t="0" r="r" b="b"/>
                <a:pathLst>
                  <a:path w="320" h="932">
                    <a:moveTo>
                      <a:pt x="310" y="4"/>
                    </a:moveTo>
                    <a:lnTo>
                      <a:pt x="310" y="4"/>
                    </a:lnTo>
                    <a:lnTo>
                      <a:pt x="309" y="8"/>
                    </a:lnTo>
                    <a:lnTo>
                      <a:pt x="307" y="13"/>
                    </a:lnTo>
                    <a:lnTo>
                      <a:pt x="302" y="21"/>
                    </a:lnTo>
                    <a:lnTo>
                      <a:pt x="291" y="37"/>
                    </a:lnTo>
                    <a:lnTo>
                      <a:pt x="291" y="37"/>
                    </a:lnTo>
                    <a:lnTo>
                      <a:pt x="284" y="45"/>
                    </a:lnTo>
                    <a:lnTo>
                      <a:pt x="278" y="54"/>
                    </a:lnTo>
                    <a:lnTo>
                      <a:pt x="273" y="64"/>
                    </a:lnTo>
                    <a:lnTo>
                      <a:pt x="269" y="73"/>
                    </a:lnTo>
                    <a:lnTo>
                      <a:pt x="269" y="73"/>
                    </a:lnTo>
                    <a:lnTo>
                      <a:pt x="258" y="103"/>
                    </a:lnTo>
                    <a:lnTo>
                      <a:pt x="247" y="133"/>
                    </a:lnTo>
                    <a:lnTo>
                      <a:pt x="225" y="193"/>
                    </a:lnTo>
                    <a:lnTo>
                      <a:pt x="225" y="193"/>
                    </a:lnTo>
                    <a:lnTo>
                      <a:pt x="212" y="223"/>
                    </a:lnTo>
                    <a:lnTo>
                      <a:pt x="199" y="254"/>
                    </a:lnTo>
                    <a:lnTo>
                      <a:pt x="185" y="285"/>
                    </a:lnTo>
                    <a:lnTo>
                      <a:pt x="180" y="300"/>
                    </a:lnTo>
                    <a:lnTo>
                      <a:pt x="175" y="316"/>
                    </a:lnTo>
                    <a:lnTo>
                      <a:pt x="175" y="316"/>
                    </a:lnTo>
                    <a:lnTo>
                      <a:pt x="159" y="384"/>
                    </a:lnTo>
                    <a:lnTo>
                      <a:pt x="152" y="418"/>
                    </a:lnTo>
                    <a:lnTo>
                      <a:pt x="146" y="452"/>
                    </a:lnTo>
                    <a:lnTo>
                      <a:pt x="146" y="452"/>
                    </a:lnTo>
                    <a:lnTo>
                      <a:pt x="143" y="468"/>
                    </a:lnTo>
                    <a:lnTo>
                      <a:pt x="139" y="483"/>
                    </a:lnTo>
                    <a:lnTo>
                      <a:pt x="134" y="499"/>
                    </a:lnTo>
                    <a:lnTo>
                      <a:pt x="128" y="513"/>
                    </a:lnTo>
                    <a:lnTo>
                      <a:pt x="116" y="543"/>
                    </a:lnTo>
                    <a:lnTo>
                      <a:pt x="104" y="572"/>
                    </a:lnTo>
                    <a:lnTo>
                      <a:pt x="104" y="572"/>
                    </a:lnTo>
                    <a:lnTo>
                      <a:pt x="99" y="588"/>
                    </a:lnTo>
                    <a:lnTo>
                      <a:pt x="93" y="604"/>
                    </a:lnTo>
                    <a:lnTo>
                      <a:pt x="85" y="637"/>
                    </a:lnTo>
                    <a:lnTo>
                      <a:pt x="76" y="670"/>
                    </a:lnTo>
                    <a:lnTo>
                      <a:pt x="71" y="686"/>
                    </a:lnTo>
                    <a:lnTo>
                      <a:pt x="64" y="702"/>
                    </a:lnTo>
                    <a:lnTo>
                      <a:pt x="64" y="702"/>
                    </a:lnTo>
                    <a:lnTo>
                      <a:pt x="53" y="729"/>
                    </a:lnTo>
                    <a:lnTo>
                      <a:pt x="44" y="756"/>
                    </a:lnTo>
                    <a:lnTo>
                      <a:pt x="35" y="784"/>
                    </a:lnTo>
                    <a:lnTo>
                      <a:pt x="27" y="812"/>
                    </a:lnTo>
                    <a:lnTo>
                      <a:pt x="27" y="812"/>
                    </a:lnTo>
                    <a:lnTo>
                      <a:pt x="24" y="824"/>
                    </a:lnTo>
                    <a:lnTo>
                      <a:pt x="22" y="829"/>
                    </a:lnTo>
                    <a:lnTo>
                      <a:pt x="21" y="835"/>
                    </a:lnTo>
                    <a:lnTo>
                      <a:pt x="21" y="835"/>
                    </a:lnTo>
                    <a:lnTo>
                      <a:pt x="19" y="854"/>
                    </a:lnTo>
                    <a:lnTo>
                      <a:pt x="17" y="863"/>
                    </a:lnTo>
                    <a:lnTo>
                      <a:pt x="15" y="872"/>
                    </a:lnTo>
                    <a:lnTo>
                      <a:pt x="15" y="872"/>
                    </a:lnTo>
                    <a:lnTo>
                      <a:pt x="7" y="895"/>
                    </a:lnTo>
                    <a:lnTo>
                      <a:pt x="3" y="907"/>
                    </a:lnTo>
                    <a:lnTo>
                      <a:pt x="1" y="919"/>
                    </a:lnTo>
                    <a:lnTo>
                      <a:pt x="1" y="919"/>
                    </a:lnTo>
                    <a:lnTo>
                      <a:pt x="0" y="921"/>
                    </a:lnTo>
                    <a:lnTo>
                      <a:pt x="0" y="927"/>
                    </a:lnTo>
                    <a:lnTo>
                      <a:pt x="0" y="927"/>
                    </a:lnTo>
                    <a:lnTo>
                      <a:pt x="0" y="929"/>
                    </a:lnTo>
                    <a:lnTo>
                      <a:pt x="1" y="931"/>
                    </a:lnTo>
                    <a:lnTo>
                      <a:pt x="3" y="932"/>
                    </a:lnTo>
                    <a:lnTo>
                      <a:pt x="6" y="932"/>
                    </a:lnTo>
                    <a:lnTo>
                      <a:pt x="7" y="932"/>
                    </a:lnTo>
                    <a:lnTo>
                      <a:pt x="9" y="931"/>
                    </a:lnTo>
                    <a:lnTo>
                      <a:pt x="10" y="929"/>
                    </a:lnTo>
                    <a:lnTo>
                      <a:pt x="10" y="927"/>
                    </a:lnTo>
                    <a:lnTo>
                      <a:pt x="10" y="927"/>
                    </a:lnTo>
                    <a:lnTo>
                      <a:pt x="11" y="920"/>
                    </a:lnTo>
                    <a:lnTo>
                      <a:pt x="12" y="912"/>
                    </a:lnTo>
                    <a:lnTo>
                      <a:pt x="16" y="897"/>
                    </a:lnTo>
                    <a:lnTo>
                      <a:pt x="26" y="867"/>
                    </a:lnTo>
                    <a:lnTo>
                      <a:pt x="26" y="867"/>
                    </a:lnTo>
                    <a:lnTo>
                      <a:pt x="28" y="861"/>
                    </a:lnTo>
                    <a:lnTo>
                      <a:pt x="28" y="855"/>
                    </a:lnTo>
                    <a:lnTo>
                      <a:pt x="29" y="843"/>
                    </a:lnTo>
                    <a:lnTo>
                      <a:pt x="29" y="843"/>
                    </a:lnTo>
                    <a:lnTo>
                      <a:pt x="30" y="834"/>
                    </a:lnTo>
                    <a:lnTo>
                      <a:pt x="33" y="825"/>
                    </a:lnTo>
                    <a:lnTo>
                      <a:pt x="39" y="807"/>
                    </a:lnTo>
                    <a:lnTo>
                      <a:pt x="39" y="807"/>
                    </a:lnTo>
                    <a:lnTo>
                      <a:pt x="47" y="775"/>
                    </a:lnTo>
                    <a:lnTo>
                      <a:pt x="57" y="745"/>
                    </a:lnTo>
                    <a:lnTo>
                      <a:pt x="70" y="715"/>
                    </a:lnTo>
                    <a:lnTo>
                      <a:pt x="82" y="686"/>
                    </a:lnTo>
                    <a:lnTo>
                      <a:pt x="82" y="686"/>
                    </a:lnTo>
                    <a:lnTo>
                      <a:pt x="87" y="672"/>
                    </a:lnTo>
                    <a:lnTo>
                      <a:pt x="91" y="658"/>
                    </a:lnTo>
                    <a:lnTo>
                      <a:pt x="99" y="630"/>
                    </a:lnTo>
                    <a:lnTo>
                      <a:pt x="105" y="602"/>
                    </a:lnTo>
                    <a:lnTo>
                      <a:pt x="109" y="588"/>
                    </a:lnTo>
                    <a:lnTo>
                      <a:pt x="113" y="574"/>
                    </a:lnTo>
                    <a:lnTo>
                      <a:pt x="113" y="574"/>
                    </a:lnTo>
                    <a:lnTo>
                      <a:pt x="124" y="545"/>
                    </a:lnTo>
                    <a:lnTo>
                      <a:pt x="137" y="515"/>
                    </a:lnTo>
                    <a:lnTo>
                      <a:pt x="143" y="501"/>
                    </a:lnTo>
                    <a:lnTo>
                      <a:pt x="148" y="486"/>
                    </a:lnTo>
                    <a:lnTo>
                      <a:pt x="152" y="471"/>
                    </a:lnTo>
                    <a:lnTo>
                      <a:pt x="155" y="455"/>
                    </a:lnTo>
                    <a:lnTo>
                      <a:pt x="155" y="455"/>
                    </a:lnTo>
                    <a:lnTo>
                      <a:pt x="160" y="423"/>
                    </a:lnTo>
                    <a:lnTo>
                      <a:pt x="168" y="391"/>
                    </a:lnTo>
                    <a:lnTo>
                      <a:pt x="182" y="327"/>
                    </a:lnTo>
                    <a:lnTo>
                      <a:pt x="182" y="327"/>
                    </a:lnTo>
                    <a:lnTo>
                      <a:pt x="186" y="312"/>
                    </a:lnTo>
                    <a:lnTo>
                      <a:pt x="193" y="296"/>
                    </a:lnTo>
                    <a:lnTo>
                      <a:pt x="205" y="264"/>
                    </a:lnTo>
                    <a:lnTo>
                      <a:pt x="218" y="234"/>
                    </a:lnTo>
                    <a:lnTo>
                      <a:pt x="231" y="203"/>
                    </a:lnTo>
                    <a:lnTo>
                      <a:pt x="231" y="203"/>
                    </a:lnTo>
                    <a:lnTo>
                      <a:pt x="253" y="143"/>
                    </a:lnTo>
                    <a:lnTo>
                      <a:pt x="276" y="82"/>
                    </a:lnTo>
                    <a:lnTo>
                      <a:pt x="276" y="82"/>
                    </a:lnTo>
                    <a:lnTo>
                      <a:pt x="281" y="70"/>
                    </a:lnTo>
                    <a:lnTo>
                      <a:pt x="288" y="59"/>
                    </a:lnTo>
                    <a:lnTo>
                      <a:pt x="294" y="48"/>
                    </a:lnTo>
                    <a:lnTo>
                      <a:pt x="302" y="37"/>
                    </a:lnTo>
                    <a:lnTo>
                      <a:pt x="302" y="37"/>
                    </a:lnTo>
                    <a:lnTo>
                      <a:pt x="307" y="30"/>
                    </a:lnTo>
                    <a:lnTo>
                      <a:pt x="312" y="22"/>
                    </a:lnTo>
                    <a:lnTo>
                      <a:pt x="317" y="14"/>
                    </a:lnTo>
                    <a:lnTo>
                      <a:pt x="320" y="6"/>
                    </a:lnTo>
                    <a:lnTo>
                      <a:pt x="320" y="6"/>
                    </a:lnTo>
                    <a:lnTo>
                      <a:pt x="320" y="4"/>
                    </a:lnTo>
                    <a:lnTo>
                      <a:pt x="319" y="2"/>
                    </a:lnTo>
                    <a:lnTo>
                      <a:pt x="315" y="0"/>
                    </a:lnTo>
                    <a:lnTo>
                      <a:pt x="314" y="0"/>
                    </a:lnTo>
                    <a:lnTo>
                      <a:pt x="312" y="1"/>
                    </a:lnTo>
                    <a:lnTo>
                      <a:pt x="311" y="2"/>
                    </a:lnTo>
                    <a:lnTo>
                      <a:pt x="310" y="4"/>
                    </a:lnTo>
                    <a:lnTo>
                      <a:pt x="3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6" name="Freeform 223">
                <a:extLst>
                  <a:ext uri="{FF2B5EF4-FFF2-40B4-BE49-F238E27FC236}">
                    <a16:creationId xmlns:a16="http://schemas.microsoft.com/office/drawing/2014/main" id="{8FFF3A04-8B7D-070D-8869-55041CCA0360}"/>
                  </a:ext>
                </a:extLst>
              </p:cNvPr>
              <p:cNvSpPr/>
              <p:nvPr/>
            </p:nvSpPr>
            <p:spPr bwMode="auto">
              <a:xfrm>
                <a:off x="3678238" y="2128838"/>
                <a:ext cx="165100" cy="463550"/>
              </a:xfrm>
              <a:custGeom>
                <a:avLst/>
                <a:gdLst/>
                <a:ahLst/>
                <a:cxnLst>
                  <a:cxn ang="0">
                    <a:pos x="304" y="4"/>
                  </a:cxn>
                  <a:cxn ang="0">
                    <a:pos x="301" y="32"/>
                  </a:cxn>
                  <a:cxn ang="0">
                    <a:pos x="288" y="87"/>
                  </a:cxn>
                  <a:cxn ang="0">
                    <a:pos x="281" y="114"/>
                  </a:cxn>
                  <a:cxn ang="0">
                    <a:pos x="262" y="201"/>
                  </a:cxn>
                  <a:cxn ang="0">
                    <a:pos x="253" y="230"/>
                  </a:cxn>
                  <a:cxn ang="0">
                    <a:pos x="233" y="291"/>
                  </a:cxn>
                  <a:cxn ang="0">
                    <a:pos x="199" y="381"/>
                  </a:cxn>
                  <a:cxn ang="0">
                    <a:pos x="178" y="442"/>
                  </a:cxn>
                  <a:cxn ang="0">
                    <a:pos x="169" y="473"/>
                  </a:cxn>
                  <a:cxn ang="0">
                    <a:pos x="149" y="535"/>
                  </a:cxn>
                  <a:cxn ang="0">
                    <a:pos x="123" y="594"/>
                  </a:cxn>
                  <a:cxn ang="0">
                    <a:pos x="108" y="622"/>
                  </a:cxn>
                  <a:cxn ang="0">
                    <a:pos x="77" y="677"/>
                  </a:cxn>
                  <a:cxn ang="0">
                    <a:pos x="62" y="705"/>
                  </a:cxn>
                  <a:cxn ang="0">
                    <a:pos x="42" y="757"/>
                  </a:cxn>
                  <a:cxn ang="0">
                    <a:pos x="25" y="796"/>
                  </a:cxn>
                  <a:cxn ang="0">
                    <a:pos x="18" y="808"/>
                  </a:cxn>
                  <a:cxn ang="0">
                    <a:pos x="5" y="839"/>
                  </a:cxn>
                  <a:cxn ang="0">
                    <a:pos x="0" y="870"/>
                  </a:cxn>
                  <a:cxn ang="0">
                    <a:pos x="0" y="871"/>
                  </a:cxn>
                  <a:cxn ang="0">
                    <a:pos x="0" y="872"/>
                  </a:cxn>
                  <a:cxn ang="0">
                    <a:pos x="2" y="875"/>
                  </a:cxn>
                  <a:cxn ang="0">
                    <a:pos x="5" y="876"/>
                  </a:cxn>
                  <a:cxn ang="0">
                    <a:pos x="8" y="875"/>
                  </a:cxn>
                  <a:cxn ang="0">
                    <a:pos x="9" y="872"/>
                  </a:cxn>
                  <a:cxn ang="0">
                    <a:pos x="11" y="861"/>
                  </a:cxn>
                  <a:cxn ang="0">
                    <a:pos x="15" y="841"/>
                  </a:cxn>
                  <a:cxn ang="0">
                    <a:pos x="27" y="812"/>
                  </a:cxn>
                  <a:cxn ang="0">
                    <a:pos x="37" y="794"/>
                  </a:cxn>
                  <a:cxn ang="0">
                    <a:pos x="46" y="771"/>
                  </a:cxn>
                  <a:cxn ang="0">
                    <a:pos x="54" y="748"/>
                  </a:cxn>
                  <a:cxn ang="0">
                    <a:pos x="83" y="686"/>
                  </a:cxn>
                  <a:cxn ang="0">
                    <a:pos x="97" y="658"/>
                  </a:cxn>
                  <a:cxn ang="0">
                    <a:pos x="128" y="604"/>
                  </a:cxn>
                  <a:cxn ang="0">
                    <a:pos x="143" y="576"/>
                  </a:cxn>
                  <a:cxn ang="0">
                    <a:pos x="154" y="547"/>
                  </a:cxn>
                  <a:cxn ang="0">
                    <a:pos x="183" y="459"/>
                  </a:cxn>
                  <a:cxn ang="0">
                    <a:pos x="204" y="400"/>
                  </a:cxn>
                  <a:cxn ang="0">
                    <a:pos x="246" y="282"/>
                  </a:cxn>
                  <a:cxn ang="0">
                    <a:pos x="266" y="223"/>
                  </a:cxn>
                  <a:cxn ang="0">
                    <a:pos x="273" y="196"/>
                  </a:cxn>
                  <a:cxn ang="0">
                    <a:pos x="293" y="109"/>
                  </a:cxn>
                  <a:cxn ang="0">
                    <a:pos x="305" y="57"/>
                  </a:cxn>
                  <a:cxn ang="0">
                    <a:pos x="312" y="18"/>
                  </a:cxn>
                  <a:cxn ang="0">
                    <a:pos x="313" y="4"/>
                  </a:cxn>
                  <a:cxn ang="0">
                    <a:pos x="312" y="1"/>
                  </a:cxn>
                  <a:cxn ang="0">
                    <a:pos x="309" y="0"/>
                  </a:cxn>
                  <a:cxn ang="0">
                    <a:pos x="305" y="1"/>
                  </a:cxn>
                  <a:cxn ang="0">
                    <a:pos x="304" y="4"/>
                  </a:cxn>
                </a:cxnLst>
                <a:rect l="0" t="0" r="r" b="b"/>
                <a:pathLst>
                  <a:path w="313" h="876">
                    <a:moveTo>
                      <a:pt x="304" y="4"/>
                    </a:moveTo>
                    <a:lnTo>
                      <a:pt x="304" y="4"/>
                    </a:lnTo>
                    <a:lnTo>
                      <a:pt x="303" y="19"/>
                    </a:lnTo>
                    <a:lnTo>
                      <a:pt x="301" y="32"/>
                    </a:lnTo>
                    <a:lnTo>
                      <a:pt x="296" y="60"/>
                    </a:lnTo>
                    <a:lnTo>
                      <a:pt x="288" y="87"/>
                    </a:lnTo>
                    <a:lnTo>
                      <a:pt x="281" y="114"/>
                    </a:lnTo>
                    <a:lnTo>
                      <a:pt x="281" y="114"/>
                    </a:lnTo>
                    <a:lnTo>
                      <a:pt x="269" y="172"/>
                    </a:lnTo>
                    <a:lnTo>
                      <a:pt x="262" y="201"/>
                    </a:lnTo>
                    <a:lnTo>
                      <a:pt x="253" y="230"/>
                    </a:lnTo>
                    <a:lnTo>
                      <a:pt x="253" y="230"/>
                    </a:lnTo>
                    <a:lnTo>
                      <a:pt x="244" y="260"/>
                    </a:lnTo>
                    <a:lnTo>
                      <a:pt x="233" y="291"/>
                    </a:lnTo>
                    <a:lnTo>
                      <a:pt x="210" y="351"/>
                    </a:lnTo>
                    <a:lnTo>
                      <a:pt x="199" y="381"/>
                    </a:lnTo>
                    <a:lnTo>
                      <a:pt x="188" y="411"/>
                    </a:lnTo>
                    <a:lnTo>
                      <a:pt x="178" y="442"/>
                    </a:lnTo>
                    <a:lnTo>
                      <a:pt x="169" y="473"/>
                    </a:lnTo>
                    <a:lnTo>
                      <a:pt x="169" y="473"/>
                    </a:lnTo>
                    <a:lnTo>
                      <a:pt x="160" y="504"/>
                    </a:lnTo>
                    <a:lnTo>
                      <a:pt x="149" y="535"/>
                    </a:lnTo>
                    <a:lnTo>
                      <a:pt x="137" y="565"/>
                    </a:lnTo>
                    <a:lnTo>
                      <a:pt x="123" y="594"/>
                    </a:lnTo>
                    <a:lnTo>
                      <a:pt x="123" y="594"/>
                    </a:lnTo>
                    <a:lnTo>
                      <a:pt x="108" y="622"/>
                    </a:lnTo>
                    <a:lnTo>
                      <a:pt x="92" y="649"/>
                    </a:lnTo>
                    <a:lnTo>
                      <a:pt x="77" y="677"/>
                    </a:lnTo>
                    <a:lnTo>
                      <a:pt x="62" y="705"/>
                    </a:lnTo>
                    <a:lnTo>
                      <a:pt x="62" y="705"/>
                    </a:lnTo>
                    <a:lnTo>
                      <a:pt x="51" y="731"/>
                    </a:lnTo>
                    <a:lnTo>
                      <a:pt x="42" y="757"/>
                    </a:lnTo>
                    <a:lnTo>
                      <a:pt x="30" y="783"/>
                    </a:lnTo>
                    <a:lnTo>
                      <a:pt x="25" y="796"/>
                    </a:lnTo>
                    <a:lnTo>
                      <a:pt x="18" y="808"/>
                    </a:lnTo>
                    <a:lnTo>
                      <a:pt x="18" y="808"/>
                    </a:lnTo>
                    <a:lnTo>
                      <a:pt x="11" y="824"/>
                    </a:lnTo>
                    <a:lnTo>
                      <a:pt x="5" y="839"/>
                    </a:lnTo>
                    <a:lnTo>
                      <a:pt x="1" y="853"/>
                    </a:lnTo>
                    <a:lnTo>
                      <a:pt x="0" y="870"/>
                    </a:lnTo>
                    <a:lnTo>
                      <a:pt x="0" y="870"/>
                    </a:lnTo>
                    <a:lnTo>
                      <a:pt x="0" y="871"/>
                    </a:lnTo>
                    <a:lnTo>
                      <a:pt x="0" y="872"/>
                    </a:lnTo>
                    <a:lnTo>
                      <a:pt x="0" y="872"/>
                    </a:lnTo>
                    <a:lnTo>
                      <a:pt x="1" y="874"/>
                    </a:lnTo>
                    <a:lnTo>
                      <a:pt x="2" y="875"/>
                    </a:lnTo>
                    <a:lnTo>
                      <a:pt x="3" y="876"/>
                    </a:lnTo>
                    <a:lnTo>
                      <a:pt x="5" y="876"/>
                    </a:lnTo>
                    <a:lnTo>
                      <a:pt x="6" y="876"/>
                    </a:lnTo>
                    <a:lnTo>
                      <a:pt x="8" y="875"/>
                    </a:lnTo>
                    <a:lnTo>
                      <a:pt x="9" y="874"/>
                    </a:lnTo>
                    <a:lnTo>
                      <a:pt x="9" y="872"/>
                    </a:lnTo>
                    <a:lnTo>
                      <a:pt x="9" y="872"/>
                    </a:lnTo>
                    <a:lnTo>
                      <a:pt x="11" y="861"/>
                    </a:lnTo>
                    <a:lnTo>
                      <a:pt x="13" y="850"/>
                    </a:lnTo>
                    <a:lnTo>
                      <a:pt x="15" y="841"/>
                    </a:lnTo>
                    <a:lnTo>
                      <a:pt x="19" y="831"/>
                    </a:lnTo>
                    <a:lnTo>
                      <a:pt x="27" y="812"/>
                    </a:lnTo>
                    <a:lnTo>
                      <a:pt x="37" y="794"/>
                    </a:lnTo>
                    <a:lnTo>
                      <a:pt x="37" y="794"/>
                    </a:lnTo>
                    <a:lnTo>
                      <a:pt x="42" y="782"/>
                    </a:lnTo>
                    <a:lnTo>
                      <a:pt x="46" y="771"/>
                    </a:lnTo>
                    <a:lnTo>
                      <a:pt x="54" y="748"/>
                    </a:lnTo>
                    <a:lnTo>
                      <a:pt x="54" y="748"/>
                    </a:lnTo>
                    <a:lnTo>
                      <a:pt x="67" y="717"/>
                    </a:lnTo>
                    <a:lnTo>
                      <a:pt x="83" y="686"/>
                    </a:lnTo>
                    <a:lnTo>
                      <a:pt x="83" y="686"/>
                    </a:lnTo>
                    <a:lnTo>
                      <a:pt x="97" y="658"/>
                    </a:lnTo>
                    <a:lnTo>
                      <a:pt x="113" y="631"/>
                    </a:lnTo>
                    <a:lnTo>
                      <a:pt x="128" y="604"/>
                    </a:lnTo>
                    <a:lnTo>
                      <a:pt x="143" y="576"/>
                    </a:lnTo>
                    <a:lnTo>
                      <a:pt x="143" y="576"/>
                    </a:lnTo>
                    <a:lnTo>
                      <a:pt x="149" y="561"/>
                    </a:lnTo>
                    <a:lnTo>
                      <a:pt x="154" y="547"/>
                    </a:lnTo>
                    <a:lnTo>
                      <a:pt x="164" y="518"/>
                    </a:lnTo>
                    <a:lnTo>
                      <a:pt x="183" y="459"/>
                    </a:lnTo>
                    <a:lnTo>
                      <a:pt x="183" y="459"/>
                    </a:lnTo>
                    <a:lnTo>
                      <a:pt x="204" y="400"/>
                    </a:lnTo>
                    <a:lnTo>
                      <a:pt x="225" y="341"/>
                    </a:lnTo>
                    <a:lnTo>
                      <a:pt x="246" y="282"/>
                    </a:lnTo>
                    <a:lnTo>
                      <a:pt x="256" y="253"/>
                    </a:lnTo>
                    <a:lnTo>
                      <a:pt x="266" y="223"/>
                    </a:lnTo>
                    <a:lnTo>
                      <a:pt x="266" y="223"/>
                    </a:lnTo>
                    <a:lnTo>
                      <a:pt x="273" y="196"/>
                    </a:lnTo>
                    <a:lnTo>
                      <a:pt x="280" y="167"/>
                    </a:lnTo>
                    <a:lnTo>
                      <a:pt x="293" y="109"/>
                    </a:lnTo>
                    <a:lnTo>
                      <a:pt x="293" y="109"/>
                    </a:lnTo>
                    <a:lnTo>
                      <a:pt x="305" y="57"/>
                    </a:lnTo>
                    <a:lnTo>
                      <a:pt x="311" y="31"/>
                    </a:lnTo>
                    <a:lnTo>
                      <a:pt x="312" y="18"/>
                    </a:lnTo>
                    <a:lnTo>
                      <a:pt x="313" y="4"/>
                    </a:lnTo>
                    <a:lnTo>
                      <a:pt x="313" y="4"/>
                    </a:lnTo>
                    <a:lnTo>
                      <a:pt x="313" y="2"/>
                    </a:lnTo>
                    <a:lnTo>
                      <a:pt x="312" y="1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7" y="0"/>
                    </a:lnTo>
                    <a:lnTo>
                      <a:pt x="305" y="1"/>
                    </a:lnTo>
                    <a:lnTo>
                      <a:pt x="304" y="2"/>
                    </a:lnTo>
                    <a:lnTo>
                      <a:pt x="304" y="4"/>
                    </a:lnTo>
                    <a:lnTo>
                      <a:pt x="30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7" name="Freeform 224">
                <a:extLst>
                  <a:ext uri="{FF2B5EF4-FFF2-40B4-BE49-F238E27FC236}">
                    <a16:creationId xmlns:a16="http://schemas.microsoft.com/office/drawing/2014/main" id="{76841A8A-D342-B8D8-0E3A-AAC7A782EFBB}"/>
                  </a:ext>
                </a:extLst>
              </p:cNvPr>
              <p:cNvSpPr/>
              <p:nvPr/>
            </p:nvSpPr>
            <p:spPr bwMode="auto">
              <a:xfrm>
                <a:off x="3725863" y="2147888"/>
                <a:ext cx="158750" cy="400050"/>
              </a:xfrm>
              <a:custGeom>
                <a:avLst/>
                <a:gdLst/>
                <a:ahLst/>
                <a:cxnLst>
                  <a:cxn ang="0">
                    <a:pos x="286" y="10"/>
                  </a:cxn>
                  <a:cxn ang="0">
                    <a:pos x="276" y="32"/>
                  </a:cxn>
                  <a:cxn ang="0">
                    <a:pos x="265" y="66"/>
                  </a:cxn>
                  <a:cxn ang="0">
                    <a:pos x="238" y="143"/>
                  </a:cxn>
                  <a:cxn ang="0">
                    <a:pos x="211" y="216"/>
                  </a:cxn>
                  <a:cxn ang="0">
                    <a:pos x="184" y="291"/>
                  </a:cxn>
                  <a:cxn ang="0">
                    <a:pos x="171" y="353"/>
                  </a:cxn>
                  <a:cxn ang="0">
                    <a:pos x="168" y="377"/>
                  </a:cxn>
                  <a:cxn ang="0">
                    <a:pos x="156" y="412"/>
                  </a:cxn>
                  <a:cxn ang="0">
                    <a:pos x="136" y="455"/>
                  </a:cxn>
                  <a:cxn ang="0">
                    <a:pos x="123" y="496"/>
                  </a:cxn>
                  <a:cxn ang="0">
                    <a:pos x="117" y="509"/>
                  </a:cxn>
                  <a:cxn ang="0">
                    <a:pos x="94" y="556"/>
                  </a:cxn>
                  <a:cxn ang="0">
                    <a:pos x="76" y="606"/>
                  </a:cxn>
                  <a:cxn ang="0">
                    <a:pos x="61" y="653"/>
                  </a:cxn>
                  <a:cxn ang="0">
                    <a:pos x="53" y="667"/>
                  </a:cxn>
                  <a:cxn ang="0">
                    <a:pos x="23" y="705"/>
                  </a:cxn>
                  <a:cxn ang="0">
                    <a:pos x="16" y="715"/>
                  </a:cxn>
                  <a:cxn ang="0">
                    <a:pos x="4" y="744"/>
                  </a:cxn>
                  <a:cxn ang="0">
                    <a:pos x="0" y="751"/>
                  </a:cxn>
                  <a:cxn ang="0">
                    <a:pos x="4" y="757"/>
                  </a:cxn>
                  <a:cxn ang="0">
                    <a:pos x="12" y="756"/>
                  </a:cxn>
                  <a:cxn ang="0">
                    <a:pos x="14" y="749"/>
                  </a:cxn>
                  <a:cxn ang="0">
                    <a:pos x="12" y="747"/>
                  </a:cxn>
                  <a:cxn ang="0">
                    <a:pos x="22" y="724"/>
                  </a:cxn>
                  <a:cxn ang="0">
                    <a:pos x="33" y="706"/>
                  </a:cxn>
                  <a:cxn ang="0">
                    <a:pos x="57" y="678"/>
                  </a:cxn>
                  <a:cxn ang="0">
                    <a:pos x="74" y="645"/>
                  </a:cxn>
                  <a:cxn ang="0">
                    <a:pos x="94" y="584"/>
                  </a:cxn>
                  <a:cxn ang="0">
                    <a:pos x="111" y="542"/>
                  </a:cxn>
                  <a:cxn ang="0">
                    <a:pos x="126" y="510"/>
                  </a:cxn>
                  <a:cxn ang="0">
                    <a:pos x="134" y="490"/>
                  </a:cxn>
                  <a:cxn ang="0">
                    <a:pos x="164" y="417"/>
                  </a:cxn>
                  <a:cxn ang="0">
                    <a:pos x="177" y="384"/>
                  </a:cxn>
                  <a:cxn ang="0">
                    <a:pos x="180" y="359"/>
                  </a:cxn>
                  <a:cxn ang="0">
                    <a:pos x="191" y="305"/>
                  </a:cxn>
                  <a:cxn ang="0">
                    <a:pos x="208" y="254"/>
                  </a:cxn>
                  <a:cxn ang="0">
                    <a:pos x="243" y="154"/>
                  </a:cxn>
                  <a:cxn ang="0">
                    <a:pos x="268" y="83"/>
                  </a:cxn>
                  <a:cxn ang="0">
                    <a:pos x="282" y="46"/>
                  </a:cxn>
                  <a:cxn ang="0">
                    <a:pos x="290" y="21"/>
                  </a:cxn>
                  <a:cxn ang="0">
                    <a:pos x="299" y="9"/>
                  </a:cxn>
                  <a:cxn ang="0">
                    <a:pos x="300" y="4"/>
                  </a:cxn>
                  <a:cxn ang="0">
                    <a:pos x="295" y="0"/>
                  </a:cxn>
                  <a:cxn ang="0">
                    <a:pos x="292" y="3"/>
                  </a:cxn>
                </a:cxnLst>
                <a:rect l="0" t="0" r="r" b="b"/>
                <a:pathLst>
                  <a:path w="300" h="757">
                    <a:moveTo>
                      <a:pt x="292" y="3"/>
                    </a:moveTo>
                    <a:lnTo>
                      <a:pt x="292" y="3"/>
                    </a:lnTo>
                    <a:lnTo>
                      <a:pt x="286" y="10"/>
                    </a:lnTo>
                    <a:lnTo>
                      <a:pt x="282" y="17"/>
                    </a:lnTo>
                    <a:lnTo>
                      <a:pt x="279" y="24"/>
                    </a:lnTo>
                    <a:lnTo>
                      <a:pt x="276" y="32"/>
                    </a:lnTo>
                    <a:lnTo>
                      <a:pt x="271" y="49"/>
                    </a:lnTo>
                    <a:lnTo>
                      <a:pt x="265" y="66"/>
                    </a:lnTo>
                    <a:lnTo>
                      <a:pt x="265" y="66"/>
                    </a:lnTo>
                    <a:lnTo>
                      <a:pt x="255" y="91"/>
                    </a:lnTo>
                    <a:lnTo>
                      <a:pt x="246" y="117"/>
                    </a:lnTo>
                    <a:lnTo>
                      <a:pt x="238" y="143"/>
                    </a:lnTo>
                    <a:lnTo>
                      <a:pt x="228" y="169"/>
                    </a:lnTo>
                    <a:lnTo>
                      <a:pt x="228" y="169"/>
                    </a:lnTo>
                    <a:lnTo>
                      <a:pt x="211" y="216"/>
                    </a:lnTo>
                    <a:lnTo>
                      <a:pt x="200" y="241"/>
                    </a:lnTo>
                    <a:lnTo>
                      <a:pt x="192" y="266"/>
                    </a:lnTo>
                    <a:lnTo>
                      <a:pt x="184" y="291"/>
                    </a:lnTo>
                    <a:lnTo>
                      <a:pt x="178" y="316"/>
                    </a:lnTo>
                    <a:lnTo>
                      <a:pt x="173" y="340"/>
                    </a:lnTo>
                    <a:lnTo>
                      <a:pt x="171" y="353"/>
                    </a:lnTo>
                    <a:lnTo>
                      <a:pt x="170" y="366"/>
                    </a:lnTo>
                    <a:lnTo>
                      <a:pt x="170" y="366"/>
                    </a:lnTo>
                    <a:lnTo>
                      <a:pt x="168" y="377"/>
                    </a:lnTo>
                    <a:lnTo>
                      <a:pt x="165" y="389"/>
                    </a:lnTo>
                    <a:lnTo>
                      <a:pt x="161" y="400"/>
                    </a:lnTo>
                    <a:lnTo>
                      <a:pt x="156" y="412"/>
                    </a:lnTo>
                    <a:lnTo>
                      <a:pt x="146" y="433"/>
                    </a:lnTo>
                    <a:lnTo>
                      <a:pt x="140" y="444"/>
                    </a:lnTo>
                    <a:lnTo>
                      <a:pt x="136" y="455"/>
                    </a:lnTo>
                    <a:lnTo>
                      <a:pt x="136" y="455"/>
                    </a:lnTo>
                    <a:lnTo>
                      <a:pt x="128" y="483"/>
                    </a:lnTo>
                    <a:lnTo>
                      <a:pt x="123" y="496"/>
                    </a:lnTo>
                    <a:lnTo>
                      <a:pt x="120" y="504"/>
                    </a:lnTo>
                    <a:lnTo>
                      <a:pt x="117" y="509"/>
                    </a:lnTo>
                    <a:lnTo>
                      <a:pt x="117" y="509"/>
                    </a:lnTo>
                    <a:lnTo>
                      <a:pt x="110" y="520"/>
                    </a:lnTo>
                    <a:lnTo>
                      <a:pt x="103" y="532"/>
                    </a:lnTo>
                    <a:lnTo>
                      <a:pt x="94" y="556"/>
                    </a:lnTo>
                    <a:lnTo>
                      <a:pt x="94" y="556"/>
                    </a:lnTo>
                    <a:lnTo>
                      <a:pt x="85" y="581"/>
                    </a:lnTo>
                    <a:lnTo>
                      <a:pt x="76" y="606"/>
                    </a:lnTo>
                    <a:lnTo>
                      <a:pt x="76" y="606"/>
                    </a:lnTo>
                    <a:lnTo>
                      <a:pt x="67" y="638"/>
                    </a:lnTo>
                    <a:lnTo>
                      <a:pt x="61" y="653"/>
                    </a:lnTo>
                    <a:lnTo>
                      <a:pt x="57" y="661"/>
                    </a:lnTo>
                    <a:lnTo>
                      <a:pt x="53" y="667"/>
                    </a:lnTo>
                    <a:lnTo>
                      <a:pt x="53" y="667"/>
                    </a:lnTo>
                    <a:lnTo>
                      <a:pt x="45" y="677"/>
                    </a:lnTo>
                    <a:lnTo>
                      <a:pt x="38" y="686"/>
                    </a:lnTo>
                    <a:lnTo>
                      <a:pt x="23" y="705"/>
                    </a:lnTo>
                    <a:lnTo>
                      <a:pt x="23" y="705"/>
                    </a:lnTo>
                    <a:lnTo>
                      <a:pt x="19" y="710"/>
                    </a:lnTo>
                    <a:lnTo>
                      <a:pt x="16" y="715"/>
                    </a:lnTo>
                    <a:lnTo>
                      <a:pt x="11" y="727"/>
                    </a:lnTo>
                    <a:lnTo>
                      <a:pt x="6" y="738"/>
                    </a:lnTo>
                    <a:lnTo>
                      <a:pt x="4" y="744"/>
                    </a:lnTo>
                    <a:lnTo>
                      <a:pt x="0" y="749"/>
                    </a:lnTo>
                    <a:lnTo>
                      <a:pt x="0" y="749"/>
                    </a:lnTo>
                    <a:lnTo>
                      <a:pt x="0" y="751"/>
                    </a:lnTo>
                    <a:lnTo>
                      <a:pt x="0" y="753"/>
                    </a:lnTo>
                    <a:lnTo>
                      <a:pt x="2" y="756"/>
                    </a:lnTo>
                    <a:lnTo>
                      <a:pt x="4" y="757"/>
                    </a:lnTo>
                    <a:lnTo>
                      <a:pt x="11" y="757"/>
                    </a:lnTo>
                    <a:lnTo>
                      <a:pt x="11" y="757"/>
                    </a:lnTo>
                    <a:lnTo>
                      <a:pt x="12" y="756"/>
                    </a:lnTo>
                    <a:lnTo>
                      <a:pt x="14" y="756"/>
                    </a:lnTo>
                    <a:lnTo>
                      <a:pt x="16" y="752"/>
                    </a:lnTo>
                    <a:lnTo>
                      <a:pt x="14" y="749"/>
                    </a:lnTo>
                    <a:lnTo>
                      <a:pt x="13" y="748"/>
                    </a:lnTo>
                    <a:lnTo>
                      <a:pt x="12" y="747"/>
                    </a:lnTo>
                    <a:lnTo>
                      <a:pt x="12" y="747"/>
                    </a:lnTo>
                    <a:lnTo>
                      <a:pt x="16" y="739"/>
                    </a:lnTo>
                    <a:lnTo>
                      <a:pt x="19" y="732"/>
                    </a:lnTo>
                    <a:lnTo>
                      <a:pt x="22" y="724"/>
                    </a:lnTo>
                    <a:lnTo>
                      <a:pt x="26" y="716"/>
                    </a:lnTo>
                    <a:lnTo>
                      <a:pt x="26" y="716"/>
                    </a:lnTo>
                    <a:lnTo>
                      <a:pt x="33" y="706"/>
                    </a:lnTo>
                    <a:lnTo>
                      <a:pt x="41" y="697"/>
                    </a:lnTo>
                    <a:lnTo>
                      <a:pt x="57" y="678"/>
                    </a:lnTo>
                    <a:lnTo>
                      <a:pt x="57" y="678"/>
                    </a:lnTo>
                    <a:lnTo>
                      <a:pt x="63" y="668"/>
                    </a:lnTo>
                    <a:lnTo>
                      <a:pt x="69" y="656"/>
                    </a:lnTo>
                    <a:lnTo>
                      <a:pt x="74" y="645"/>
                    </a:lnTo>
                    <a:lnTo>
                      <a:pt x="79" y="633"/>
                    </a:lnTo>
                    <a:lnTo>
                      <a:pt x="87" y="608"/>
                    </a:lnTo>
                    <a:lnTo>
                      <a:pt x="94" y="584"/>
                    </a:lnTo>
                    <a:lnTo>
                      <a:pt x="94" y="584"/>
                    </a:lnTo>
                    <a:lnTo>
                      <a:pt x="104" y="556"/>
                    </a:lnTo>
                    <a:lnTo>
                      <a:pt x="111" y="542"/>
                    </a:lnTo>
                    <a:lnTo>
                      <a:pt x="117" y="528"/>
                    </a:lnTo>
                    <a:lnTo>
                      <a:pt x="117" y="528"/>
                    </a:lnTo>
                    <a:lnTo>
                      <a:pt x="126" y="510"/>
                    </a:lnTo>
                    <a:lnTo>
                      <a:pt x="131" y="500"/>
                    </a:lnTo>
                    <a:lnTo>
                      <a:pt x="134" y="490"/>
                    </a:lnTo>
                    <a:lnTo>
                      <a:pt x="134" y="490"/>
                    </a:lnTo>
                    <a:lnTo>
                      <a:pt x="144" y="465"/>
                    </a:lnTo>
                    <a:lnTo>
                      <a:pt x="154" y="441"/>
                    </a:lnTo>
                    <a:lnTo>
                      <a:pt x="164" y="417"/>
                    </a:lnTo>
                    <a:lnTo>
                      <a:pt x="174" y="392"/>
                    </a:lnTo>
                    <a:lnTo>
                      <a:pt x="174" y="392"/>
                    </a:lnTo>
                    <a:lnTo>
                      <a:pt x="177" y="384"/>
                    </a:lnTo>
                    <a:lnTo>
                      <a:pt x="178" y="376"/>
                    </a:lnTo>
                    <a:lnTo>
                      <a:pt x="180" y="359"/>
                    </a:lnTo>
                    <a:lnTo>
                      <a:pt x="180" y="359"/>
                    </a:lnTo>
                    <a:lnTo>
                      <a:pt x="182" y="345"/>
                    </a:lnTo>
                    <a:lnTo>
                      <a:pt x="184" y="332"/>
                    </a:lnTo>
                    <a:lnTo>
                      <a:pt x="191" y="305"/>
                    </a:lnTo>
                    <a:lnTo>
                      <a:pt x="191" y="305"/>
                    </a:lnTo>
                    <a:lnTo>
                      <a:pt x="199" y="279"/>
                    </a:lnTo>
                    <a:lnTo>
                      <a:pt x="208" y="254"/>
                    </a:lnTo>
                    <a:lnTo>
                      <a:pt x="226" y="203"/>
                    </a:lnTo>
                    <a:lnTo>
                      <a:pt x="226" y="203"/>
                    </a:lnTo>
                    <a:lnTo>
                      <a:pt x="243" y="154"/>
                    </a:lnTo>
                    <a:lnTo>
                      <a:pt x="258" y="107"/>
                    </a:lnTo>
                    <a:lnTo>
                      <a:pt x="258" y="107"/>
                    </a:lnTo>
                    <a:lnTo>
                      <a:pt x="268" y="83"/>
                    </a:lnTo>
                    <a:lnTo>
                      <a:pt x="278" y="59"/>
                    </a:lnTo>
                    <a:lnTo>
                      <a:pt x="278" y="59"/>
                    </a:lnTo>
                    <a:lnTo>
                      <a:pt x="282" y="46"/>
                    </a:lnTo>
                    <a:lnTo>
                      <a:pt x="286" y="34"/>
                    </a:lnTo>
                    <a:lnTo>
                      <a:pt x="288" y="27"/>
                    </a:lnTo>
                    <a:lnTo>
                      <a:pt x="290" y="21"/>
                    </a:lnTo>
                    <a:lnTo>
                      <a:pt x="294" y="15"/>
                    </a:lnTo>
                    <a:lnTo>
                      <a:pt x="299" y="9"/>
                    </a:lnTo>
                    <a:lnTo>
                      <a:pt x="299" y="9"/>
                    </a:lnTo>
                    <a:lnTo>
                      <a:pt x="300" y="7"/>
                    </a:lnTo>
                    <a:lnTo>
                      <a:pt x="300" y="6"/>
                    </a:lnTo>
                    <a:lnTo>
                      <a:pt x="300" y="4"/>
                    </a:lnTo>
                    <a:lnTo>
                      <a:pt x="299" y="3"/>
                    </a:lnTo>
                    <a:lnTo>
                      <a:pt x="297" y="2"/>
                    </a:lnTo>
                    <a:lnTo>
                      <a:pt x="295" y="0"/>
                    </a:lnTo>
                    <a:lnTo>
                      <a:pt x="293" y="2"/>
                    </a:lnTo>
                    <a:lnTo>
                      <a:pt x="292" y="3"/>
                    </a:lnTo>
                    <a:lnTo>
                      <a:pt x="29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8" name="Freeform 225">
                <a:extLst>
                  <a:ext uri="{FF2B5EF4-FFF2-40B4-BE49-F238E27FC236}">
                    <a16:creationId xmlns:a16="http://schemas.microsoft.com/office/drawing/2014/main" id="{5D1C73B1-C9F6-90BB-6FAE-95934F1A652B}"/>
                  </a:ext>
                </a:extLst>
              </p:cNvPr>
              <p:cNvSpPr/>
              <p:nvPr/>
            </p:nvSpPr>
            <p:spPr bwMode="auto">
              <a:xfrm>
                <a:off x="3811588" y="2182813"/>
                <a:ext cx="88900" cy="282575"/>
              </a:xfrm>
              <a:custGeom>
                <a:avLst/>
                <a:gdLst/>
                <a:ahLst/>
                <a:cxnLst>
                  <a:cxn ang="0">
                    <a:pos x="161" y="0"/>
                  </a:cxn>
                  <a:cxn ang="0">
                    <a:pos x="154" y="3"/>
                  </a:cxn>
                  <a:cxn ang="0">
                    <a:pos x="148" y="9"/>
                  </a:cxn>
                  <a:cxn ang="0">
                    <a:pos x="142" y="26"/>
                  </a:cxn>
                  <a:cxn ang="0">
                    <a:pos x="140" y="47"/>
                  </a:cxn>
                  <a:cxn ang="0">
                    <a:pos x="140" y="65"/>
                  </a:cxn>
                  <a:cxn ang="0">
                    <a:pos x="137" y="96"/>
                  </a:cxn>
                  <a:cxn ang="0">
                    <a:pos x="131" y="126"/>
                  </a:cxn>
                  <a:cxn ang="0">
                    <a:pos x="126" y="150"/>
                  </a:cxn>
                  <a:cxn ang="0">
                    <a:pos x="117" y="173"/>
                  </a:cxn>
                  <a:cxn ang="0">
                    <a:pos x="96" y="218"/>
                  </a:cxn>
                  <a:cxn ang="0">
                    <a:pos x="89" y="236"/>
                  </a:cxn>
                  <a:cxn ang="0">
                    <a:pos x="75" y="290"/>
                  </a:cxn>
                  <a:cxn ang="0">
                    <a:pos x="60" y="336"/>
                  </a:cxn>
                  <a:cxn ang="0">
                    <a:pos x="48" y="384"/>
                  </a:cxn>
                  <a:cxn ang="0">
                    <a:pos x="38" y="426"/>
                  </a:cxn>
                  <a:cxn ang="0">
                    <a:pos x="26" y="468"/>
                  </a:cxn>
                  <a:cxn ang="0">
                    <a:pos x="22" y="477"/>
                  </a:cxn>
                  <a:cxn ang="0">
                    <a:pos x="11" y="497"/>
                  </a:cxn>
                  <a:cxn ang="0">
                    <a:pos x="4" y="512"/>
                  </a:cxn>
                  <a:cxn ang="0">
                    <a:pos x="0" y="528"/>
                  </a:cxn>
                  <a:cxn ang="0">
                    <a:pos x="0" y="530"/>
                  </a:cxn>
                  <a:cxn ang="0">
                    <a:pos x="3" y="533"/>
                  </a:cxn>
                  <a:cxn ang="0">
                    <a:pos x="7" y="531"/>
                  </a:cxn>
                  <a:cxn ang="0">
                    <a:pos x="10" y="528"/>
                  </a:cxn>
                  <a:cxn ang="0">
                    <a:pos x="11" y="521"/>
                  </a:cxn>
                  <a:cxn ang="0">
                    <a:pos x="17" y="507"/>
                  </a:cxn>
                  <a:cxn ang="0">
                    <a:pos x="28" y="485"/>
                  </a:cxn>
                  <a:cxn ang="0">
                    <a:pos x="34" y="472"/>
                  </a:cxn>
                  <a:cxn ang="0">
                    <a:pos x="46" y="437"/>
                  </a:cxn>
                  <a:cxn ang="0">
                    <a:pos x="54" y="403"/>
                  </a:cxn>
                  <a:cxn ang="0">
                    <a:pos x="75" y="325"/>
                  </a:cxn>
                  <a:cxn ang="0">
                    <a:pos x="96" y="247"/>
                  </a:cxn>
                  <a:cxn ang="0">
                    <a:pos x="111" y="209"/>
                  </a:cxn>
                  <a:cxn ang="0">
                    <a:pos x="128" y="172"/>
                  </a:cxn>
                  <a:cxn ang="0">
                    <a:pos x="139" y="142"/>
                  </a:cxn>
                  <a:cxn ang="0">
                    <a:pos x="143" y="110"/>
                  </a:cxn>
                  <a:cxn ang="0">
                    <a:pos x="147" y="85"/>
                  </a:cxn>
                  <a:cxn ang="0">
                    <a:pos x="149" y="60"/>
                  </a:cxn>
                  <a:cxn ang="0">
                    <a:pos x="149" y="48"/>
                  </a:cxn>
                  <a:cxn ang="0">
                    <a:pos x="152" y="23"/>
                  </a:cxn>
                  <a:cxn ang="0">
                    <a:pos x="159" y="11"/>
                  </a:cxn>
                  <a:cxn ang="0">
                    <a:pos x="164" y="9"/>
                  </a:cxn>
                  <a:cxn ang="0">
                    <a:pos x="167" y="8"/>
                  </a:cxn>
                  <a:cxn ang="0">
                    <a:pos x="168" y="5"/>
                  </a:cxn>
                  <a:cxn ang="0">
                    <a:pos x="166" y="1"/>
                  </a:cxn>
                  <a:cxn ang="0">
                    <a:pos x="161" y="0"/>
                  </a:cxn>
                </a:cxnLst>
                <a:rect l="0" t="0" r="r" b="b"/>
                <a:pathLst>
                  <a:path w="168" h="534">
                    <a:moveTo>
                      <a:pt x="161" y="0"/>
                    </a:moveTo>
                    <a:lnTo>
                      <a:pt x="161" y="0"/>
                    </a:lnTo>
                    <a:lnTo>
                      <a:pt x="157" y="1"/>
                    </a:lnTo>
                    <a:lnTo>
                      <a:pt x="154" y="3"/>
                    </a:lnTo>
                    <a:lnTo>
                      <a:pt x="151" y="5"/>
                    </a:lnTo>
                    <a:lnTo>
                      <a:pt x="148" y="9"/>
                    </a:lnTo>
                    <a:lnTo>
                      <a:pt x="145" y="17"/>
                    </a:lnTo>
                    <a:lnTo>
                      <a:pt x="142" y="26"/>
                    </a:lnTo>
                    <a:lnTo>
                      <a:pt x="141" y="38"/>
                    </a:lnTo>
                    <a:lnTo>
                      <a:pt x="140" y="47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39" y="80"/>
                    </a:lnTo>
                    <a:lnTo>
                      <a:pt x="137" y="96"/>
                    </a:lnTo>
                    <a:lnTo>
                      <a:pt x="131" y="126"/>
                    </a:lnTo>
                    <a:lnTo>
                      <a:pt x="131" y="126"/>
                    </a:lnTo>
                    <a:lnTo>
                      <a:pt x="129" y="138"/>
                    </a:lnTo>
                    <a:lnTo>
                      <a:pt x="126" y="150"/>
                    </a:lnTo>
                    <a:lnTo>
                      <a:pt x="122" y="162"/>
                    </a:lnTo>
                    <a:lnTo>
                      <a:pt x="117" y="173"/>
                    </a:lnTo>
                    <a:lnTo>
                      <a:pt x="107" y="196"/>
                    </a:lnTo>
                    <a:lnTo>
                      <a:pt x="96" y="218"/>
                    </a:lnTo>
                    <a:lnTo>
                      <a:pt x="96" y="218"/>
                    </a:lnTo>
                    <a:lnTo>
                      <a:pt x="89" y="236"/>
                    </a:lnTo>
                    <a:lnTo>
                      <a:pt x="84" y="254"/>
                    </a:lnTo>
                    <a:lnTo>
                      <a:pt x="75" y="290"/>
                    </a:lnTo>
                    <a:lnTo>
                      <a:pt x="75" y="290"/>
                    </a:lnTo>
                    <a:lnTo>
                      <a:pt x="60" y="336"/>
                    </a:lnTo>
                    <a:lnTo>
                      <a:pt x="54" y="360"/>
                    </a:lnTo>
                    <a:lnTo>
                      <a:pt x="48" y="384"/>
                    </a:lnTo>
                    <a:lnTo>
                      <a:pt x="48" y="384"/>
                    </a:lnTo>
                    <a:lnTo>
                      <a:pt x="38" y="426"/>
                    </a:lnTo>
                    <a:lnTo>
                      <a:pt x="32" y="448"/>
                    </a:lnTo>
                    <a:lnTo>
                      <a:pt x="26" y="468"/>
                    </a:lnTo>
                    <a:lnTo>
                      <a:pt x="26" y="468"/>
                    </a:lnTo>
                    <a:lnTo>
                      <a:pt x="22" y="477"/>
                    </a:lnTo>
                    <a:lnTo>
                      <a:pt x="19" y="484"/>
                    </a:lnTo>
                    <a:lnTo>
                      <a:pt x="11" y="497"/>
                    </a:lnTo>
                    <a:lnTo>
                      <a:pt x="7" y="505"/>
                    </a:lnTo>
                    <a:lnTo>
                      <a:pt x="4" y="512"/>
                    </a:lnTo>
                    <a:lnTo>
                      <a:pt x="1" y="520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0" y="530"/>
                    </a:lnTo>
                    <a:lnTo>
                      <a:pt x="1" y="531"/>
                    </a:lnTo>
                    <a:lnTo>
                      <a:pt x="3" y="533"/>
                    </a:lnTo>
                    <a:lnTo>
                      <a:pt x="4" y="534"/>
                    </a:lnTo>
                    <a:lnTo>
                      <a:pt x="7" y="531"/>
                    </a:lnTo>
                    <a:lnTo>
                      <a:pt x="10" y="530"/>
                    </a:lnTo>
                    <a:lnTo>
                      <a:pt x="10" y="528"/>
                    </a:lnTo>
                    <a:lnTo>
                      <a:pt x="10" y="528"/>
                    </a:lnTo>
                    <a:lnTo>
                      <a:pt x="11" y="521"/>
                    </a:lnTo>
                    <a:lnTo>
                      <a:pt x="14" y="514"/>
                    </a:lnTo>
                    <a:lnTo>
                      <a:pt x="17" y="507"/>
                    </a:lnTo>
                    <a:lnTo>
                      <a:pt x="20" y="499"/>
                    </a:lnTo>
                    <a:lnTo>
                      <a:pt x="28" y="485"/>
                    </a:lnTo>
                    <a:lnTo>
                      <a:pt x="34" y="472"/>
                    </a:lnTo>
                    <a:lnTo>
                      <a:pt x="34" y="472"/>
                    </a:lnTo>
                    <a:lnTo>
                      <a:pt x="41" y="455"/>
                    </a:lnTo>
                    <a:lnTo>
                      <a:pt x="46" y="437"/>
                    </a:lnTo>
                    <a:lnTo>
                      <a:pt x="54" y="403"/>
                    </a:lnTo>
                    <a:lnTo>
                      <a:pt x="54" y="403"/>
                    </a:lnTo>
                    <a:lnTo>
                      <a:pt x="64" y="364"/>
                    </a:lnTo>
                    <a:lnTo>
                      <a:pt x="75" y="325"/>
                    </a:lnTo>
                    <a:lnTo>
                      <a:pt x="96" y="247"/>
                    </a:lnTo>
                    <a:lnTo>
                      <a:pt x="96" y="247"/>
                    </a:lnTo>
                    <a:lnTo>
                      <a:pt x="103" y="228"/>
                    </a:lnTo>
                    <a:lnTo>
                      <a:pt x="111" y="209"/>
                    </a:lnTo>
                    <a:lnTo>
                      <a:pt x="128" y="172"/>
                    </a:lnTo>
                    <a:lnTo>
                      <a:pt x="128" y="172"/>
                    </a:lnTo>
                    <a:lnTo>
                      <a:pt x="135" y="157"/>
                    </a:lnTo>
                    <a:lnTo>
                      <a:pt x="139" y="142"/>
                    </a:lnTo>
                    <a:lnTo>
                      <a:pt x="141" y="127"/>
                    </a:lnTo>
                    <a:lnTo>
                      <a:pt x="143" y="110"/>
                    </a:lnTo>
                    <a:lnTo>
                      <a:pt x="143" y="110"/>
                    </a:lnTo>
                    <a:lnTo>
                      <a:pt x="147" y="85"/>
                    </a:lnTo>
                    <a:lnTo>
                      <a:pt x="148" y="73"/>
                    </a:lnTo>
                    <a:lnTo>
                      <a:pt x="149" y="60"/>
                    </a:lnTo>
                    <a:lnTo>
                      <a:pt x="149" y="60"/>
                    </a:lnTo>
                    <a:lnTo>
                      <a:pt x="149" y="48"/>
                    </a:lnTo>
                    <a:lnTo>
                      <a:pt x="151" y="32"/>
                    </a:lnTo>
                    <a:lnTo>
                      <a:pt x="152" y="23"/>
                    </a:lnTo>
                    <a:lnTo>
                      <a:pt x="155" y="16"/>
                    </a:lnTo>
                    <a:lnTo>
                      <a:pt x="159" y="11"/>
                    </a:lnTo>
                    <a:lnTo>
                      <a:pt x="161" y="9"/>
                    </a:lnTo>
                    <a:lnTo>
                      <a:pt x="164" y="9"/>
                    </a:lnTo>
                    <a:lnTo>
                      <a:pt x="164" y="9"/>
                    </a:lnTo>
                    <a:lnTo>
                      <a:pt x="167" y="8"/>
                    </a:lnTo>
                    <a:lnTo>
                      <a:pt x="168" y="7"/>
                    </a:lnTo>
                    <a:lnTo>
                      <a:pt x="168" y="5"/>
                    </a:lnTo>
                    <a:lnTo>
                      <a:pt x="168" y="3"/>
                    </a:lnTo>
                    <a:lnTo>
                      <a:pt x="166" y="1"/>
                    </a:lnTo>
                    <a:lnTo>
                      <a:pt x="163" y="0"/>
                    </a:lnTo>
                    <a:lnTo>
                      <a:pt x="161" y="0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9" name="Freeform 226">
                <a:extLst>
                  <a:ext uri="{FF2B5EF4-FFF2-40B4-BE49-F238E27FC236}">
                    <a16:creationId xmlns:a16="http://schemas.microsoft.com/office/drawing/2014/main" id="{C1670A90-87DF-061A-54EF-FB446CEB5A45}"/>
                  </a:ext>
                </a:extLst>
              </p:cNvPr>
              <p:cNvSpPr/>
              <p:nvPr/>
            </p:nvSpPr>
            <p:spPr bwMode="auto">
              <a:xfrm>
                <a:off x="3902075" y="2205038"/>
                <a:ext cx="25400" cy="85725"/>
              </a:xfrm>
              <a:custGeom>
                <a:avLst/>
                <a:gdLst/>
                <a:ahLst/>
                <a:cxnLst>
                  <a:cxn ang="0">
                    <a:pos x="38" y="4"/>
                  </a:cxn>
                  <a:cxn ang="0">
                    <a:pos x="38" y="4"/>
                  </a:cxn>
                  <a:cxn ang="0">
                    <a:pos x="36" y="15"/>
                  </a:cxn>
                  <a:cxn ang="0">
                    <a:pos x="32" y="26"/>
                  </a:cxn>
                  <a:cxn ang="0">
                    <a:pos x="22" y="45"/>
                  </a:cxn>
                  <a:cxn ang="0">
                    <a:pos x="22" y="45"/>
                  </a:cxn>
                  <a:cxn ang="0">
                    <a:pos x="19" y="54"/>
                  </a:cxn>
                  <a:cxn ang="0">
                    <a:pos x="17" y="62"/>
                  </a:cxn>
                  <a:cxn ang="0">
                    <a:pos x="14" y="78"/>
                  </a:cxn>
                  <a:cxn ang="0">
                    <a:pos x="14" y="78"/>
                  </a:cxn>
                  <a:cxn ang="0">
                    <a:pos x="11" y="98"/>
                  </a:cxn>
                  <a:cxn ang="0">
                    <a:pos x="7" y="117"/>
                  </a:cxn>
                  <a:cxn ang="0">
                    <a:pos x="4" y="135"/>
                  </a:cxn>
                  <a:cxn ang="0">
                    <a:pos x="0" y="155"/>
                  </a:cxn>
                  <a:cxn ang="0">
                    <a:pos x="0" y="155"/>
                  </a:cxn>
                  <a:cxn ang="0">
                    <a:pos x="0" y="157"/>
                  </a:cxn>
                  <a:cxn ang="0">
                    <a:pos x="1" y="158"/>
                  </a:cxn>
                  <a:cxn ang="0">
                    <a:pos x="4" y="160"/>
                  </a:cxn>
                  <a:cxn ang="0">
                    <a:pos x="6" y="160"/>
                  </a:cxn>
                  <a:cxn ang="0">
                    <a:pos x="7" y="160"/>
                  </a:cxn>
                  <a:cxn ang="0">
                    <a:pos x="9" y="159"/>
                  </a:cxn>
                  <a:cxn ang="0">
                    <a:pos x="9" y="157"/>
                  </a:cxn>
                  <a:cxn ang="0">
                    <a:pos x="9" y="157"/>
                  </a:cxn>
                  <a:cxn ang="0">
                    <a:pos x="12" y="139"/>
                  </a:cxn>
                  <a:cxn ang="0">
                    <a:pos x="16" y="123"/>
                  </a:cxn>
                  <a:cxn ang="0">
                    <a:pos x="19" y="105"/>
                  </a:cxn>
                  <a:cxn ang="0">
                    <a:pos x="22" y="89"/>
                  </a:cxn>
                  <a:cxn ang="0">
                    <a:pos x="22" y="89"/>
                  </a:cxn>
                  <a:cxn ang="0">
                    <a:pos x="24" y="73"/>
                  </a:cxn>
                  <a:cxn ang="0">
                    <a:pos x="29" y="59"/>
                  </a:cxn>
                  <a:cxn ang="0">
                    <a:pos x="33" y="45"/>
                  </a:cxn>
                  <a:cxn ang="0">
                    <a:pos x="40" y="32"/>
                  </a:cxn>
                  <a:cxn ang="0">
                    <a:pos x="40" y="32"/>
                  </a:cxn>
                  <a:cxn ang="0">
                    <a:pos x="43" y="25"/>
                  </a:cxn>
                  <a:cxn ang="0">
                    <a:pos x="45" y="19"/>
                  </a:cxn>
                  <a:cxn ang="0">
                    <a:pos x="46" y="11"/>
                  </a:cxn>
                  <a:cxn ang="0">
                    <a:pos x="47" y="4"/>
                  </a:cxn>
                  <a:cxn ang="0">
                    <a:pos x="47" y="4"/>
                  </a:cxn>
                  <a:cxn ang="0">
                    <a:pos x="47" y="2"/>
                  </a:cxn>
                  <a:cxn ang="0">
                    <a:pos x="46" y="1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0" y="1"/>
                  </a:cxn>
                  <a:cxn ang="0">
                    <a:pos x="38" y="2"/>
                  </a:cxn>
                  <a:cxn ang="0">
                    <a:pos x="38" y="4"/>
                  </a:cxn>
                  <a:cxn ang="0">
                    <a:pos x="38" y="4"/>
                  </a:cxn>
                </a:cxnLst>
                <a:rect l="0" t="0" r="r" b="b"/>
                <a:pathLst>
                  <a:path w="47" h="160">
                    <a:moveTo>
                      <a:pt x="38" y="4"/>
                    </a:moveTo>
                    <a:lnTo>
                      <a:pt x="38" y="4"/>
                    </a:lnTo>
                    <a:lnTo>
                      <a:pt x="36" y="15"/>
                    </a:lnTo>
                    <a:lnTo>
                      <a:pt x="32" y="26"/>
                    </a:lnTo>
                    <a:lnTo>
                      <a:pt x="22" y="45"/>
                    </a:lnTo>
                    <a:lnTo>
                      <a:pt x="22" y="45"/>
                    </a:lnTo>
                    <a:lnTo>
                      <a:pt x="19" y="54"/>
                    </a:lnTo>
                    <a:lnTo>
                      <a:pt x="17" y="62"/>
                    </a:lnTo>
                    <a:lnTo>
                      <a:pt x="14" y="78"/>
                    </a:lnTo>
                    <a:lnTo>
                      <a:pt x="14" y="78"/>
                    </a:lnTo>
                    <a:lnTo>
                      <a:pt x="11" y="98"/>
                    </a:lnTo>
                    <a:lnTo>
                      <a:pt x="7" y="117"/>
                    </a:lnTo>
                    <a:lnTo>
                      <a:pt x="4" y="135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157"/>
                    </a:lnTo>
                    <a:lnTo>
                      <a:pt x="1" y="158"/>
                    </a:lnTo>
                    <a:lnTo>
                      <a:pt x="4" y="160"/>
                    </a:lnTo>
                    <a:lnTo>
                      <a:pt x="6" y="160"/>
                    </a:lnTo>
                    <a:lnTo>
                      <a:pt x="7" y="160"/>
                    </a:lnTo>
                    <a:lnTo>
                      <a:pt x="9" y="159"/>
                    </a:lnTo>
                    <a:lnTo>
                      <a:pt x="9" y="157"/>
                    </a:lnTo>
                    <a:lnTo>
                      <a:pt x="9" y="157"/>
                    </a:lnTo>
                    <a:lnTo>
                      <a:pt x="12" y="139"/>
                    </a:lnTo>
                    <a:lnTo>
                      <a:pt x="16" y="123"/>
                    </a:lnTo>
                    <a:lnTo>
                      <a:pt x="19" y="105"/>
                    </a:lnTo>
                    <a:lnTo>
                      <a:pt x="22" y="89"/>
                    </a:lnTo>
                    <a:lnTo>
                      <a:pt x="22" y="89"/>
                    </a:lnTo>
                    <a:lnTo>
                      <a:pt x="24" y="73"/>
                    </a:lnTo>
                    <a:lnTo>
                      <a:pt x="29" y="59"/>
                    </a:lnTo>
                    <a:lnTo>
                      <a:pt x="33" y="45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3" y="25"/>
                    </a:lnTo>
                    <a:lnTo>
                      <a:pt x="45" y="19"/>
                    </a:lnTo>
                    <a:lnTo>
                      <a:pt x="46" y="11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7" y="2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8" y="2"/>
                    </a:lnTo>
                    <a:lnTo>
                      <a:pt x="38" y="4"/>
                    </a:lnTo>
                    <a:lnTo>
                      <a:pt x="3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0" name="Freeform 227">
                <a:extLst>
                  <a:ext uri="{FF2B5EF4-FFF2-40B4-BE49-F238E27FC236}">
                    <a16:creationId xmlns:a16="http://schemas.microsoft.com/office/drawing/2014/main" id="{39AB44FF-D2AF-C1C7-F632-9A9740BD45EB}"/>
                  </a:ext>
                </a:extLst>
              </p:cNvPr>
              <p:cNvSpPr/>
              <p:nvPr/>
            </p:nvSpPr>
            <p:spPr bwMode="auto">
              <a:xfrm>
                <a:off x="3379788" y="2730500"/>
                <a:ext cx="19050" cy="26988"/>
              </a:xfrm>
              <a:custGeom>
                <a:avLst/>
                <a:gdLst/>
                <a:ahLst/>
                <a:cxnLst>
                  <a:cxn ang="0">
                    <a:pos x="29" y="3"/>
                  </a:cxn>
                  <a:cxn ang="0">
                    <a:pos x="29" y="3"/>
                  </a:cxn>
                  <a:cxn ang="0">
                    <a:pos x="26" y="8"/>
                  </a:cxn>
                  <a:cxn ang="0">
                    <a:pos x="22" y="13"/>
                  </a:cxn>
                  <a:cxn ang="0">
                    <a:pos x="15" y="23"/>
                  </a:cxn>
                  <a:cxn ang="0">
                    <a:pos x="6" y="33"/>
                  </a:cxn>
                  <a:cxn ang="0">
                    <a:pos x="3" y="38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0" y="46"/>
                  </a:cxn>
                  <a:cxn ang="0">
                    <a:pos x="0" y="47"/>
                  </a:cxn>
                  <a:cxn ang="0">
                    <a:pos x="2" y="50"/>
                  </a:cxn>
                  <a:cxn ang="0">
                    <a:pos x="4" y="51"/>
                  </a:cxn>
                  <a:cxn ang="0">
                    <a:pos x="5" y="51"/>
                  </a:cxn>
                  <a:cxn ang="0">
                    <a:pos x="7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12" y="43"/>
                  </a:cxn>
                  <a:cxn ang="0">
                    <a:pos x="15" y="38"/>
                  </a:cxn>
                  <a:cxn ang="0">
                    <a:pos x="23" y="27"/>
                  </a:cxn>
                  <a:cxn ang="0">
                    <a:pos x="30" y="18"/>
                  </a:cxn>
                  <a:cxn ang="0">
                    <a:pos x="34" y="13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37" y="5"/>
                  </a:cxn>
                  <a:cxn ang="0">
                    <a:pos x="37" y="4"/>
                  </a:cxn>
                  <a:cxn ang="0">
                    <a:pos x="34" y="1"/>
                  </a:cxn>
                  <a:cxn ang="0">
                    <a:pos x="33" y="0"/>
                  </a:cxn>
                  <a:cxn ang="0">
                    <a:pos x="31" y="1"/>
                  </a:cxn>
                  <a:cxn ang="0">
                    <a:pos x="30" y="1"/>
                  </a:cxn>
                  <a:cxn ang="0">
                    <a:pos x="29" y="3"/>
                  </a:cxn>
                  <a:cxn ang="0">
                    <a:pos x="29" y="3"/>
                  </a:cxn>
                </a:cxnLst>
                <a:rect l="0" t="0" r="r" b="b"/>
                <a:pathLst>
                  <a:path w="37" h="51">
                    <a:moveTo>
                      <a:pt x="29" y="3"/>
                    </a:moveTo>
                    <a:lnTo>
                      <a:pt x="29" y="3"/>
                    </a:lnTo>
                    <a:lnTo>
                      <a:pt x="26" y="8"/>
                    </a:lnTo>
                    <a:lnTo>
                      <a:pt x="22" y="13"/>
                    </a:lnTo>
                    <a:lnTo>
                      <a:pt x="15" y="23"/>
                    </a:lnTo>
                    <a:lnTo>
                      <a:pt x="6" y="33"/>
                    </a:lnTo>
                    <a:lnTo>
                      <a:pt x="3" y="38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2" y="50"/>
                    </a:lnTo>
                    <a:lnTo>
                      <a:pt x="4" y="51"/>
                    </a:lnTo>
                    <a:lnTo>
                      <a:pt x="5" y="51"/>
                    </a:lnTo>
                    <a:lnTo>
                      <a:pt x="7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12" y="43"/>
                    </a:lnTo>
                    <a:lnTo>
                      <a:pt x="15" y="38"/>
                    </a:lnTo>
                    <a:lnTo>
                      <a:pt x="23" y="27"/>
                    </a:lnTo>
                    <a:lnTo>
                      <a:pt x="30" y="18"/>
                    </a:lnTo>
                    <a:lnTo>
                      <a:pt x="34" y="13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7" y="4"/>
                    </a:lnTo>
                    <a:lnTo>
                      <a:pt x="34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3"/>
                    </a:lnTo>
                    <a:lnTo>
                      <a:pt x="2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1" name="Freeform 228">
                <a:extLst>
                  <a:ext uri="{FF2B5EF4-FFF2-40B4-BE49-F238E27FC236}">
                    <a16:creationId xmlns:a16="http://schemas.microsoft.com/office/drawing/2014/main" id="{F0F680F0-8169-6457-9BD6-9ABB5AE34351}"/>
                  </a:ext>
                </a:extLst>
              </p:cNvPr>
              <p:cNvSpPr/>
              <p:nvPr/>
            </p:nvSpPr>
            <p:spPr bwMode="auto">
              <a:xfrm>
                <a:off x="3419475" y="2735263"/>
                <a:ext cx="15875" cy="25400"/>
              </a:xfrm>
              <a:custGeom>
                <a:avLst/>
                <a:gdLst/>
                <a:ahLst/>
                <a:cxnLst>
                  <a:cxn ang="0">
                    <a:pos x="22" y="2"/>
                  </a:cxn>
                  <a:cxn ang="0">
                    <a:pos x="22" y="2"/>
                  </a:cxn>
                  <a:cxn ang="0">
                    <a:pos x="12" y="22"/>
                  </a:cxn>
                  <a:cxn ang="0">
                    <a:pos x="6" y="31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0" y="41"/>
                  </a:cxn>
                  <a:cxn ang="0">
                    <a:pos x="0" y="43"/>
                  </a:cxn>
                  <a:cxn ang="0">
                    <a:pos x="1" y="45"/>
                  </a:cxn>
                  <a:cxn ang="0">
                    <a:pos x="2" y="46"/>
                  </a:cxn>
                  <a:cxn ang="0">
                    <a:pos x="5" y="46"/>
                  </a:cxn>
                  <a:cxn ang="0">
                    <a:pos x="7" y="46"/>
                  </a:cxn>
                  <a:cxn ang="0">
                    <a:pos x="8" y="44"/>
                  </a:cxn>
                  <a:cxn ang="0">
                    <a:pos x="8" y="44"/>
                  </a:cxn>
                  <a:cxn ang="0">
                    <a:pos x="14" y="36"/>
                  </a:cxn>
                  <a:cxn ang="0">
                    <a:pos x="20" y="26"/>
                  </a:cxn>
                  <a:cxn ang="0">
                    <a:pos x="31" y="7"/>
                  </a:cxn>
                  <a:cxn ang="0">
                    <a:pos x="31" y="7"/>
                  </a:cxn>
                  <a:cxn ang="0">
                    <a:pos x="31" y="5"/>
                  </a:cxn>
                  <a:cxn ang="0">
                    <a:pos x="31" y="3"/>
                  </a:cxn>
                  <a:cxn ang="0">
                    <a:pos x="30" y="1"/>
                  </a:cxn>
                  <a:cxn ang="0">
                    <a:pos x="29" y="0"/>
                  </a:cxn>
                  <a:cxn ang="0">
                    <a:pos x="26" y="0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2"/>
                  </a:cxn>
                  <a:cxn ang="0">
                    <a:pos x="22" y="2"/>
                  </a:cxn>
                </a:cxnLst>
                <a:rect l="0" t="0" r="r" b="b"/>
                <a:pathLst>
                  <a:path w="31" h="46">
                    <a:moveTo>
                      <a:pt x="22" y="2"/>
                    </a:moveTo>
                    <a:lnTo>
                      <a:pt x="22" y="2"/>
                    </a:lnTo>
                    <a:lnTo>
                      <a:pt x="12" y="22"/>
                    </a:lnTo>
                    <a:lnTo>
                      <a:pt x="6" y="31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1" y="45"/>
                    </a:lnTo>
                    <a:lnTo>
                      <a:pt x="2" y="46"/>
                    </a:lnTo>
                    <a:lnTo>
                      <a:pt x="5" y="46"/>
                    </a:lnTo>
                    <a:lnTo>
                      <a:pt x="7" y="46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14" y="36"/>
                    </a:lnTo>
                    <a:lnTo>
                      <a:pt x="20" y="26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2"/>
                    </a:lnTo>
                    <a:lnTo>
                      <a:pt x="2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2" name="Freeform 229">
                <a:extLst>
                  <a:ext uri="{FF2B5EF4-FFF2-40B4-BE49-F238E27FC236}">
                    <a16:creationId xmlns:a16="http://schemas.microsoft.com/office/drawing/2014/main" id="{D2F57615-3716-CD47-DFAC-3E2DEA417640}"/>
                  </a:ext>
                </a:extLst>
              </p:cNvPr>
              <p:cNvSpPr/>
              <p:nvPr/>
            </p:nvSpPr>
            <p:spPr bwMode="auto">
              <a:xfrm>
                <a:off x="3451225" y="2735263"/>
                <a:ext cx="19050" cy="28575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25" y="4"/>
                  </a:cxn>
                  <a:cxn ang="0">
                    <a:pos x="24" y="10"/>
                  </a:cxn>
                  <a:cxn ang="0">
                    <a:pos x="21" y="16"/>
                  </a:cxn>
                  <a:cxn ang="0">
                    <a:pos x="15" y="28"/>
                  </a:cxn>
                  <a:cxn ang="0">
                    <a:pos x="15" y="28"/>
                  </a:cxn>
                  <a:cxn ang="0">
                    <a:pos x="8" y="37"/>
                  </a:cxn>
                  <a:cxn ang="0">
                    <a:pos x="5" y="41"/>
                  </a:cxn>
                  <a:cxn ang="0">
                    <a:pos x="2" y="46"/>
                  </a:cxn>
                  <a:cxn ang="0">
                    <a:pos x="2" y="46"/>
                  </a:cxn>
                  <a:cxn ang="0">
                    <a:pos x="0" y="48"/>
                  </a:cxn>
                  <a:cxn ang="0">
                    <a:pos x="0" y="49"/>
                  </a:cxn>
                  <a:cxn ang="0">
                    <a:pos x="2" y="52"/>
                  </a:cxn>
                  <a:cxn ang="0">
                    <a:pos x="3" y="53"/>
                  </a:cxn>
                  <a:cxn ang="0">
                    <a:pos x="5" y="54"/>
                  </a:cxn>
                  <a:cxn ang="0">
                    <a:pos x="7" y="54"/>
                  </a:cxn>
                  <a:cxn ang="0">
                    <a:pos x="8" y="53"/>
                  </a:cxn>
                  <a:cxn ang="0">
                    <a:pos x="10" y="50"/>
                  </a:cxn>
                  <a:cxn ang="0">
                    <a:pos x="10" y="50"/>
                  </a:cxn>
                  <a:cxn ang="0">
                    <a:pos x="17" y="40"/>
                  </a:cxn>
                  <a:cxn ang="0">
                    <a:pos x="25" y="29"/>
                  </a:cxn>
                  <a:cxn ang="0">
                    <a:pos x="28" y="24"/>
                  </a:cxn>
                  <a:cxn ang="0">
                    <a:pos x="31" y="17"/>
                  </a:cxn>
                  <a:cxn ang="0">
                    <a:pos x="34" y="11"/>
                  </a:cxn>
                  <a:cxn ang="0">
                    <a:pos x="36" y="4"/>
                  </a:cxn>
                  <a:cxn ang="0">
                    <a:pos x="36" y="4"/>
                  </a:cxn>
                  <a:cxn ang="0">
                    <a:pos x="35" y="2"/>
                  </a:cxn>
                  <a:cxn ang="0">
                    <a:pos x="35" y="1"/>
                  </a:cxn>
                  <a:cxn ang="0">
                    <a:pos x="33" y="0"/>
                  </a:cxn>
                  <a:cxn ang="0">
                    <a:pos x="30" y="0"/>
                  </a:cxn>
                  <a:cxn ang="0">
                    <a:pos x="27" y="1"/>
                  </a:cxn>
                  <a:cxn ang="0">
                    <a:pos x="26" y="2"/>
                  </a:cxn>
                  <a:cxn ang="0">
                    <a:pos x="25" y="4"/>
                  </a:cxn>
                  <a:cxn ang="0">
                    <a:pos x="25" y="4"/>
                  </a:cxn>
                </a:cxnLst>
                <a:rect l="0" t="0" r="r" b="b"/>
                <a:pathLst>
                  <a:path w="36" h="54">
                    <a:moveTo>
                      <a:pt x="25" y="4"/>
                    </a:moveTo>
                    <a:lnTo>
                      <a:pt x="25" y="4"/>
                    </a:lnTo>
                    <a:lnTo>
                      <a:pt x="24" y="10"/>
                    </a:lnTo>
                    <a:lnTo>
                      <a:pt x="21" y="16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8" y="37"/>
                    </a:lnTo>
                    <a:lnTo>
                      <a:pt x="5" y="41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2" y="52"/>
                    </a:lnTo>
                    <a:lnTo>
                      <a:pt x="3" y="53"/>
                    </a:lnTo>
                    <a:lnTo>
                      <a:pt x="5" y="54"/>
                    </a:lnTo>
                    <a:lnTo>
                      <a:pt x="7" y="54"/>
                    </a:lnTo>
                    <a:lnTo>
                      <a:pt x="8" y="53"/>
                    </a:lnTo>
                    <a:lnTo>
                      <a:pt x="10" y="50"/>
                    </a:lnTo>
                    <a:lnTo>
                      <a:pt x="10" y="50"/>
                    </a:lnTo>
                    <a:lnTo>
                      <a:pt x="17" y="40"/>
                    </a:lnTo>
                    <a:lnTo>
                      <a:pt x="25" y="29"/>
                    </a:lnTo>
                    <a:lnTo>
                      <a:pt x="28" y="24"/>
                    </a:lnTo>
                    <a:lnTo>
                      <a:pt x="31" y="17"/>
                    </a:lnTo>
                    <a:lnTo>
                      <a:pt x="34" y="11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7" y="1"/>
                    </a:lnTo>
                    <a:lnTo>
                      <a:pt x="26" y="2"/>
                    </a:lnTo>
                    <a:lnTo>
                      <a:pt x="25" y="4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3" name="Freeform 230">
                <a:extLst>
                  <a:ext uri="{FF2B5EF4-FFF2-40B4-BE49-F238E27FC236}">
                    <a16:creationId xmlns:a16="http://schemas.microsoft.com/office/drawing/2014/main" id="{EB0EFC1D-F91B-AA14-3DC0-AF1EB8847EE6}"/>
                  </a:ext>
                </a:extLst>
              </p:cNvPr>
              <p:cNvSpPr/>
              <p:nvPr/>
            </p:nvSpPr>
            <p:spPr bwMode="auto">
              <a:xfrm>
                <a:off x="3490913" y="2736850"/>
                <a:ext cx="23813" cy="28575"/>
              </a:xfrm>
              <a:custGeom>
                <a:avLst/>
                <a:gdLst/>
                <a:ahLst/>
                <a:cxnLst>
                  <a:cxn ang="0">
                    <a:pos x="36" y="1"/>
                  </a:cxn>
                  <a:cxn ang="0">
                    <a:pos x="36" y="1"/>
                  </a:cxn>
                  <a:cxn ang="0">
                    <a:pos x="28" y="11"/>
                  </a:cxn>
                  <a:cxn ang="0">
                    <a:pos x="20" y="23"/>
                  </a:cxn>
                  <a:cxn ang="0">
                    <a:pos x="20" y="23"/>
                  </a:cxn>
                  <a:cxn ang="0">
                    <a:pos x="9" y="34"/>
                  </a:cxn>
                  <a:cxn ang="0">
                    <a:pos x="5" y="40"/>
                  </a:cxn>
                  <a:cxn ang="0">
                    <a:pos x="1" y="46"/>
                  </a:cxn>
                  <a:cxn ang="0">
                    <a:pos x="1" y="46"/>
                  </a:cxn>
                  <a:cxn ang="0">
                    <a:pos x="0" y="49"/>
                  </a:cxn>
                  <a:cxn ang="0">
                    <a:pos x="1" y="51"/>
                  </a:cxn>
                  <a:cxn ang="0">
                    <a:pos x="2" y="52"/>
                  </a:cxn>
                  <a:cxn ang="0">
                    <a:pos x="3" y="53"/>
                  </a:cxn>
                  <a:cxn ang="0">
                    <a:pos x="5" y="54"/>
                  </a:cxn>
                  <a:cxn ang="0">
                    <a:pos x="6" y="54"/>
                  </a:cxn>
                  <a:cxn ang="0">
                    <a:pos x="8" y="53"/>
                  </a:cxn>
                  <a:cxn ang="0">
                    <a:pos x="9" y="52"/>
                  </a:cxn>
                  <a:cxn ang="0">
                    <a:pos x="9" y="52"/>
                  </a:cxn>
                  <a:cxn ang="0">
                    <a:pos x="13" y="45"/>
                  </a:cxn>
                  <a:cxn ang="0">
                    <a:pos x="17" y="40"/>
                  </a:cxn>
                  <a:cxn ang="0">
                    <a:pos x="26" y="29"/>
                  </a:cxn>
                  <a:cxn ang="0">
                    <a:pos x="26" y="29"/>
                  </a:cxn>
                  <a:cxn ang="0">
                    <a:pos x="35" y="19"/>
                  </a:cxn>
                  <a:cxn ang="0">
                    <a:pos x="43" y="8"/>
                  </a:cxn>
                  <a:cxn ang="0">
                    <a:pos x="43" y="8"/>
                  </a:cxn>
                  <a:cxn ang="0">
                    <a:pos x="44" y="6"/>
                  </a:cxn>
                  <a:cxn ang="0">
                    <a:pos x="44" y="4"/>
                  </a:cxn>
                  <a:cxn ang="0">
                    <a:pos x="44" y="2"/>
                  </a:cxn>
                  <a:cxn ang="0">
                    <a:pos x="43" y="1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6" y="1"/>
                  </a:cxn>
                  <a:cxn ang="0">
                    <a:pos x="36" y="1"/>
                  </a:cxn>
                </a:cxnLst>
                <a:rect l="0" t="0" r="r" b="b"/>
                <a:pathLst>
                  <a:path w="44" h="54">
                    <a:moveTo>
                      <a:pt x="36" y="1"/>
                    </a:moveTo>
                    <a:lnTo>
                      <a:pt x="36" y="1"/>
                    </a:lnTo>
                    <a:lnTo>
                      <a:pt x="28" y="11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9" y="34"/>
                    </a:lnTo>
                    <a:lnTo>
                      <a:pt x="5" y="40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0" y="49"/>
                    </a:lnTo>
                    <a:lnTo>
                      <a:pt x="1" y="51"/>
                    </a:lnTo>
                    <a:lnTo>
                      <a:pt x="2" y="52"/>
                    </a:lnTo>
                    <a:lnTo>
                      <a:pt x="3" y="53"/>
                    </a:lnTo>
                    <a:lnTo>
                      <a:pt x="5" y="54"/>
                    </a:lnTo>
                    <a:lnTo>
                      <a:pt x="6" y="54"/>
                    </a:lnTo>
                    <a:lnTo>
                      <a:pt x="8" y="53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13" y="45"/>
                    </a:lnTo>
                    <a:lnTo>
                      <a:pt x="17" y="40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35" y="19"/>
                    </a:lnTo>
                    <a:lnTo>
                      <a:pt x="43" y="8"/>
                    </a:lnTo>
                    <a:lnTo>
                      <a:pt x="43" y="8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3" y="1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1"/>
                    </a:lnTo>
                    <a:lnTo>
                      <a:pt x="3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4" name="Freeform 231">
                <a:extLst>
                  <a:ext uri="{FF2B5EF4-FFF2-40B4-BE49-F238E27FC236}">
                    <a16:creationId xmlns:a16="http://schemas.microsoft.com/office/drawing/2014/main" id="{0A29A8AE-CA7B-A1AE-B774-DC4A3A56C6D6}"/>
                  </a:ext>
                </a:extLst>
              </p:cNvPr>
              <p:cNvSpPr/>
              <p:nvPr/>
            </p:nvSpPr>
            <p:spPr bwMode="auto">
              <a:xfrm>
                <a:off x="3541713" y="2738438"/>
                <a:ext cx="19050" cy="28575"/>
              </a:xfrm>
              <a:custGeom>
                <a:avLst/>
                <a:gdLst/>
                <a:ahLst/>
                <a:cxnLst>
                  <a:cxn ang="0">
                    <a:pos x="30" y="1"/>
                  </a:cxn>
                  <a:cxn ang="0">
                    <a:pos x="30" y="1"/>
                  </a:cxn>
                  <a:cxn ang="0">
                    <a:pos x="26" y="6"/>
                  </a:cxn>
                  <a:cxn ang="0">
                    <a:pos x="22" y="12"/>
                  </a:cxn>
                  <a:cxn ang="0">
                    <a:pos x="14" y="25"/>
                  </a:cxn>
                  <a:cxn ang="0">
                    <a:pos x="14" y="25"/>
                  </a:cxn>
                  <a:cxn ang="0">
                    <a:pos x="7" y="36"/>
                  </a:cxn>
                  <a:cxn ang="0">
                    <a:pos x="3" y="41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50"/>
                  </a:cxn>
                  <a:cxn ang="0">
                    <a:pos x="1" y="52"/>
                  </a:cxn>
                  <a:cxn ang="0">
                    <a:pos x="2" y="53"/>
                  </a:cxn>
                  <a:cxn ang="0">
                    <a:pos x="3" y="53"/>
                  </a:cxn>
                  <a:cxn ang="0">
                    <a:pos x="7" y="53"/>
                  </a:cxn>
                  <a:cxn ang="0">
                    <a:pos x="8" y="52"/>
                  </a:cxn>
                  <a:cxn ang="0">
                    <a:pos x="9" y="50"/>
                  </a:cxn>
                  <a:cxn ang="0">
                    <a:pos x="9" y="50"/>
                  </a:cxn>
                  <a:cxn ang="0">
                    <a:pos x="12" y="44"/>
                  </a:cxn>
                  <a:cxn ang="0">
                    <a:pos x="15" y="39"/>
                  </a:cxn>
                  <a:cxn ang="0">
                    <a:pos x="23" y="29"/>
                  </a:cxn>
                  <a:cxn ang="0">
                    <a:pos x="23" y="29"/>
                  </a:cxn>
                  <a:cxn ang="0">
                    <a:pos x="30" y="19"/>
                  </a:cxn>
                  <a:cxn ang="0">
                    <a:pos x="33" y="14"/>
                  </a:cxn>
                  <a:cxn ang="0">
                    <a:pos x="37" y="8"/>
                  </a:cxn>
                  <a:cxn ang="0">
                    <a:pos x="37" y="8"/>
                  </a:cxn>
                  <a:cxn ang="0">
                    <a:pos x="38" y="6"/>
                  </a:cxn>
                  <a:cxn ang="0">
                    <a:pos x="38" y="4"/>
                  </a:cxn>
                  <a:cxn ang="0">
                    <a:pos x="37" y="3"/>
                  </a:cxn>
                  <a:cxn ang="0">
                    <a:pos x="36" y="1"/>
                  </a:cxn>
                  <a:cxn ang="0">
                    <a:pos x="35" y="0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30" y="1"/>
                  </a:cxn>
                  <a:cxn ang="0">
                    <a:pos x="30" y="1"/>
                  </a:cxn>
                </a:cxnLst>
                <a:rect l="0" t="0" r="r" b="b"/>
                <a:pathLst>
                  <a:path w="38" h="53">
                    <a:moveTo>
                      <a:pt x="30" y="1"/>
                    </a:moveTo>
                    <a:lnTo>
                      <a:pt x="30" y="1"/>
                    </a:lnTo>
                    <a:lnTo>
                      <a:pt x="26" y="6"/>
                    </a:lnTo>
                    <a:lnTo>
                      <a:pt x="22" y="12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7" y="36"/>
                    </a:lnTo>
                    <a:lnTo>
                      <a:pt x="3" y="41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50"/>
                    </a:lnTo>
                    <a:lnTo>
                      <a:pt x="1" y="52"/>
                    </a:lnTo>
                    <a:lnTo>
                      <a:pt x="2" y="53"/>
                    </a:lnTo>
                    <a:lnTo>
                      <a:pt x="3" y="53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12" y="44"/>
                    </a:lnTo>
                    <a:lnTo>
                      <a:pt x="15" y="3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30" y="19"/>
                    </a:lnTo>
                    <a:lnTo>
                      <a:pt x="33" y="14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8" y="6"/>
                    </a:lnTo>
                    <a:lnTo>
                      <a:pt x="38" y="4"/>
                    </a:lnTo>
                    <a:lnTo>
                      <a:pt x="37" y="3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3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6" name="Freeform 232">
                <a:extLst>
                  <a:ext uri="{FF2B5EF4-FFF2-40B4-BE49-F238E27FC236}">
                    <a16:creationId xmlns:a16="http://schemas.microsoft.com/office/drawing/2014/main" id="{4D8437B9-4F36-96A0-9CA7-7F6C6CBC3828}"/>
                  </a:ext>
                </a:extLst>
              </p:cNvPr>
              <p:cNvSpPr/>
              <p:nvPr/>
            </p:nvSpPr>
            <p:spPr bwMode="auto">
              <a:xfrm>
                <a:off x="3587750" y="2736850"/>
                <a:ext cx="22225" cy="28575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3" y="1"/>
                  </a:cxn>
                  <a:cxn ang="0">
                    <a:pos x="24" y="11"/>
                  </a:cxn>
                  <a:cxn ang="0">
                    <a:pos x="15" y="22"/>
                  </a:cxn>
                  <a:cxn ang="0">
                    <a:pos x="15" y="22"/>
                  </a:cxn>
                  <a:cxn ang="0">
                    <a:pos x="11" y="28"/>
                  </a:cxn>
                  <a:cxn ang="0">
                    <a:pos x="7" y="34"/>
                  </a:cxn>
                  <a:cxn ang="0">
                    <a:pos x="1" y="46"/>
                  </a:cxn>
                  <a:cxn ang="0">
                    <a:pos x="1" y="46"/>
                  </a:cxn>
                  <a:cxn ang="0">
                    <a:pos x="0" y="49"/>
                  </a:cxn>
                  <a:cxn ang="0">
                    <a:pos x="0" y="50"/>
                  </a:cxn>
                  <a:cxn ang="0">
                    <a:pos x="1" y="52"/>
                  </a:cxn>
                  <a:cxn ang="0">
                    <a:pos x="2" y="53"/>
                  </a:cxn>
                  <a:cxn ang="0">
                    <a:pos x="4" y="54"/>
                  </a:cxn>
                  <a:cxn ang="0">
                    <a:pos x="5" y="54"/>
                  </a:cxn>
                  <a:cxn ang="0">
                    <a:pos x="7" y="53"/>
                  </a:cxn>
                  <a:cxn ang="0">
                    <a:pos x="8" y="52"/>
                  </a:cxn>
                  <a:cxn ang="0">
                    <a:pos x="8" y="52"/>
                  </a:cxn>
                  <a:cxn ang="0">
                    <a:pos x="14" y="40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30" y="19"/>
                  </a:cxn>
                  <a:cxn ang="0">
                    <a:pos x="39" y="8"/>
                  </a:cxn>
                  <a:cxn ang="0">
                    <a:pos x="39" y="8"/>
                  </a:cxn>
                  <a:cxn ang="0">
                    <a:pos x="40" y="6"/>
                  </a:cxn>
                  <a:cxn ang="0">
                    <a:pos x="41" y="4"/>
                  </a:cxn>
                  <a:cxn ang="0">
                    <a:pos x="40" y="3"/>
                  </a:cxn>
                  <a:cxn ang="0">
                    <a:pos x="39" y="1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33" y="1"/>
                  </a:cxn>
                  <a:cxn ang="0">
                    <a:pos x="33" y="1"/>
                  </a:cxn>
                </a:cxnLst>
                <a:rect l="0" t="0" r="r" b="b"/>
                <a:pathLst>
                  <a:path w="41" h="54">
                    <a:moveTo>
                      <a:pt x="33" y="1"/>
                    </a:moveTo>
                    <a:lnTo>
                      <a:pt x="33" y="1"/>
                    </a:lnTo>
                    <a:lnTo>
                      <a:pt x="24" y="11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1" y="28"/>
                    </a:lnTo>
                    <a:lnTo>
                      <a:pt x="7" y="34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1" y="52"/>
                    </a:lnTo>
                    <a:lnTo>
                      <a:pt x="2" y="53"/>
                    </a:lnTo>
                    <a:lnTo>
                      <a:pt x="4" y="54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14" y="40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30" y="19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40" y="6"/>
                    </a:lnTo>
                    <a:lnTo>
                      <a:pt x="41" y="4"/>
                    </a:lnTo>
                    <a:lnTo>
                      <a:pt x="40" y="3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1"/>
                    </a:lnTo>
                    <a:lnTo>
                      <a:pt x="3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7" name="Freeform 233">
                <a:extLst>
                  <a:ext uri="{FF2B5EF4-FFF2-40B4-BE49-F238E27FC236}">
                    <a16:creationId xmlns:a16="http://schemas.microsoft.com/office/drawing/2014/main" id="{6EEF9A42-BDC4-9A73-3C65-9CD0FB0582C7}"/>
                  </a:ext>
                </a:extLst>
              </p:cNvPr>
              <p:cNvSpPr/>
              <p:nvPr/>
            </p:nvSpPr>
            <p:spPr bwMode="auto">
              <a:xfrm>
                <a:off x="3643313" y="2735263"/>
                <a:ext cx="23813" cy="30163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5" y="2"/>
                  </a:cxn>
                  <a:cxn ang="0">
                    <a:pos x="27" y="14"/>
                  </a:cxn>
                  <a:cxn ang="0">
                    <a:pos x="18" y="26"/>
                  </a:cxn>
                  <a:cxn ang="0">
                    <a:pos x="8" y="37"/>
                  </a:cxn>
                  <a:cxn ang="0">
                    <a:pos x="1" y="49"/>
                  </a:cxn>
                  <a:cxn ang="0">
                    <a:pos x="1" y="49"/>
                  </a:cxn>
                  <a:cxn ang="0">
                    <a:pos x="0" y="52"/>
                  </a:cxn>
                  <a:cxn ang="0">
                    <a:pos x="0" y="54"/>
                  </a:cxn>
                  <a:cxn ang="0">
                    <a:pos x="1" y="55"/>
                  </a:cxn>
                  <a:cxn ang="0">
                    <a:pos x="2" y="56"/>
                  </a:cxn>
                  <a:cxn ang="0">
                    <a:pos x="4" y="57"/>
                  </a:cxn>
                  <a:cxn ang="0">
                    <a:pos x="6" y="57"/>
                  </a:cxn>
                  <a:cxn ang="0">
                    <a:pos x="7" y="56"/>
                  </a:cxn>
                  <a:cxn ang="0">
                    <a:pos x="8" y="55"/>
                  </a:cxn>
                  <a:cxn ang="0">
                    <a:pos x="8" y="55"/>
                  </a:cxn>
                  <a:cxn ang="0">
                    <a:pos x="17" y="41"/>
                  </a:cxn>
                  <a:cxn ang="0">
                    <a:pos x="26" y="30"/>
                  </a:cxn>
                  <a:cxn ang="0">
                    <a:pos x="35" y="18"/>
                  </a:cxn>
                  <a:cxn ang="0">
                    <a:pos x="43" y="7"/>
                  </a:cxn>
                  <a:cxn ang="0">
                    <a:pos x="43" y="7"/>
                  </a:cxn>
                  <a:cxn ang="0">
                    <a:pos x="44" y="5"/>
                  </a:cxn>
                  <a:cxn ang="0">
                    <a:pos x="44" y="3"/>
                  </a:cxn>
                  <a:cxn ang="0">
                    <a:pos x="43" y="2"/>
                  </a:cxn>
                  <a:cxn ang="0">
                    <a:pos x="41" y="1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1"/>
                  </a:cxn>
                  <a:cxn ang="0">
                    <a:pos x="35" y="2"/>
                  </a:cxn>
                  <a:cxn ang="0">
                    <a:pos x="35" y="2"/>
                  </a:cxn>
                </a:cxnLst>
                <a:rect l="0" t="0" r="r" b="b"/>
                <a:pathLst>
                  <a:path w="44" h="57">
                    <a:moveTo>
                      <a:pt x="35" y="2"/>
                    </a:moveTo>
                    <a:lnTo>
                      <a:pt x="35" y="2"/>
                    </a:lnTo>
                    <a:lnTo>
                      <a:pt x="27" y="14"/>
                    </a:lnTo>
                    <a:lnTo>
                      <a:pt x="18" y="26"/>
                    </a:lnTo>
                    <a:lnTo>
                      <a:pt x="8" y="37"/>
                    </a:lnTo>
                    <a:lnTo>
                      <a:pt x="1" y="49"/>
                    </a:lnTo>
                    <a:lnTo>
                      <a:pt x="1" y="49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1" y="55"/>
                    </a:lnTo>
                    <a:lnTo>
                      <a:pt x="2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17" y="41"/>
                    </a:lnTo>
                    <a:lnTo>
                      <a:pt x="26" y="30"/>
                    </a:lnTo>
                    <a:lnTo>
                      <a:pt x="35" y="18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4" y="5"/>
                    </a:lnTo>
                    <a:lnTo>
                      <a:pt x="44" y="3"/>
                    </a:lnTo>
                    <a:lnTo>
                      <a:pt x="43" y="2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8" name="Freeform 234">
                <a:extLst>
                  <a:ext uri="{FF2B5EF4-FFF2-40B4-BE49-F238E27FC236}">
                    <a16:creationId xmlns:a16="http://schemas.microsoft.com/office/drawing/2014/main" id="{1D085258-E27E-2558-B3A9-391DEBA35CE7}"/>
                  </a:ext>
                </a:extLst>
              </p:cNvPr>
              <p:cNvSpPr/>
              <p:nvPr/>
            </p:nvSpPr>
            <p:spPr bwMode="auto">
              <a:xfrm>
                <a:off x="3686175" y="2738438"/>
                <a:ext cx="23813" cy="30163"/>
              </a:xfrm>
              <a:custGeom>
                <a:avLst/>
                <a:gdLst/>
                <a:ahLst/>
                <a:cxnLst>
                  <a:cxn ang="0">
                    <a:pos x="36" y="1"/>
                  </a:cxn>
                  <a:cxn ang="0">
                    <a:pos x="36" y="1"/>
                  </a:cxn>
                  <a:cxn ang="0">
                    <a:pos x="30" y="9"/>
                  </a:cxn>
                  <a:cxn ang="0">
                    <a:pos x="30" y="9"/>
                  </a:cxn>
                  <a:cxn ang="0">
                    <a:pos x="24" y="16"/>
                  </a:cxn>
                  <a:cxn ang="0">
                    <a:pos x="21" y="19"/>
                  </a:cxn>
                  <a:cxn ang="0">
                    <a:pos x="19" y="21"/>
                  </a:cxn>
                  <a:cxn ang="0">
                    <a:pos x="19" y="21"/>
                  </a:cxn>
                  <a:cxn ang="0">
                    <a:pos x="12" y="36"/>
                  </a:cxn>
                  <a:cxn ang="0">
                    <a:pos x="7" y="42"/>
                  </a:cxn>
                  <a:cxn ang="0">
                    <a:pos x="2" y="49"/>
                  </a:cxn>
                  <a:cxn ang="0">
                    <a:pos x="2" y="49"/>
                  </a:cxn>
                  <a:cxn ang="0">
                    <a:pos x="1" y="51"/>
                  </a:cxn>
                  <a:cxn ang="0">
                    <a:pos x="0" y="52"/>
                  </a:cxn>
                  <a:cxn ang="0">
                    <a:pos x="1" y="54"/>
                  </a:cxn>
                  <a:cxn ang="0">
                    <a:pos x="2" y="55"/>
                  </a:cxn>
                  <a:cxn ang="0">
                    <a:pos x="3" y="56"/>
                  </a:cxn>
                  <a:cxn ang="0">
                    <a:pos x="5" y="57"/>
                  </a:cxn>
                  <a:cxn ang="0">
                    <a:pos x="7" y="57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17" y="46"/>
                  </a:cxn>
                  <a:cxn ang="0">
                    <a:pos x="17" y="46"/>
                  </a:cxn>
                  <a:cxn ang="0">
                    <a:pos x="20" y="43"/>
                  </a:cxn>
                  <a:cxn ang="0">
                    <a:pos x="21" y="39"/>
                  </a:cxn>
                  <a:cxn ang="0">
                    <a:pos x="24" y="32"/>
                  </a:cxn>
                  <a:cxn ang="0">
                    <a:pos x="24" y="32"/>
                  </a:cxn>
                  <a:cxn ang="0">
                    <a:pos x="29" y="26"/>
                  </a:cxn>
                  <a:cxn ang="0">
                    <a:pos x="33" y="20"/>
                  </a:cxn>
                  <a:cxn ang="0">
                    <a:pos x="43" y="8"/>
                  </a:cxn>
                  <a:cxn ang="0">
                    <a:pos x="43" y="8"/>
                  </a:cxn>
                  <a:cxn ang="0">
                    <a:pos x="44" y="6"/>
                  </a:cxn>
                  <a:cxn ang="0">
                    <a:pos x="44" y="4"/>
                  </a:cxn>
                  <a:cxn ang="0">
                    <a:pos x="44" y="3"/>
                  </a:cxn>
                  <a:cxn ang="0">
                    <a:pos x="43" y="1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6" y="1"/>
                  </a:cxn>
                  <a:cxn ang="0">
                    <a:pos x="36" y="1"/>
                  </a:cxn>
                </a:cxnLst>
                <a:rect l="0" t="0" r="r" b="b"/>
                <a:pathLst>
                  <a:path w="44" h="57">
                    <a:moveTo>
                      <a:pt x="36" y="1"/>
                    </a:moveTo>
                    <a:lnTo>
                      <a:pt x="36" y="1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24" y="16"/>
                    </a:lnTo>
                    <a:lnTo>
                      <a:pt x="21" y="19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2" y="36"/>
                    </a:lnTo>
                    <a:lnTo>
                      <a:pt x="7" y="42"/>
                    </a:lnTo>
                    <a:lnTo>
                      <a:pt x="2" y="49"/>
                    </a:lnTo>
                    <a:lnTo>
                      <a:pt x="2" y="49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2" y="55"/>
                    </a:lnTo>
                    <a:lnTo>
                      <a:pt x="3" y="56"/>
                    </a:lnTo>
                    <a:lnTo>
                      <a:pt x="5" y="57"/>
                    </a:lnTo>
                    <a:lnTo>
                      <a:pt x="7" y="57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17" y="46"/>
                    </a:lnTo>
                    <a:lnTo>
                      <a:pt x="17" y="46"/>
                    </a:lnTo>
                    <a:lnTo>
                      <a:pt x="20" y="43"/>
                    </a:lnTo>
                    <a:lnTo>
                      <a:pt x="21" y="39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9" y="26"/>
                    </a:lnTo>
                    <a:lnTo>
                      <a:pt x="33" y="20"/>
                    </a:lnTo>
                    <a:lnTo>
                      <a:pt x="43" y="8"/>
                    </a:lnTo>
                    <a:lnTo>
                      <a:pt x="43" y="8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3"/>
                    </a:lnTo>
                    <a:lnTo>
                      <a:pt x="43" y="1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1"/>
                    </a:lnTo>
                    <a:lnTo>
                      <a:pt x="3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9" name="Freeform 235">
                <a:extLst>
                  <a:ext uri="{FF2B5EF4-FFF2-40B4-BE49-F238E27FC236}">
                    <a16:creationId xmlns:a16="http://schemas.microsoft.com/office/drawing/2014/main" id="{EB54274A-BDA7-AC38-5BD7-EA42B15AB9D9}"/>
                  </a:ext>
                </a:extLst>
              </p:cNvPr>
              <p:cNvSpPr/>
              <p:nvPr/>
            </p:nvSpPr>
            <p:spPr bwMode="auto">
              <a:xfrm>
                <a:off x="3732213" y="2740025"/>
                <a:ext cx="25400" cy="30163"/>
              </a:xfrm>
              <a:custGeom>
                <a:avLst/>
                <a:gdLst/>
                <a:ahLst/>
                <a:cxnLst>
                  <a:cxn ang="0">
                    <a:pos x="39" y="3"/>
                  </a:cxn>
                  <a:cxn ang="0">
                    <a:pos x="39" y="3"/>
                  </a:cxn>
                  <a:cxn ang="0">
                    <a:pos x="38" y="7"/>
                  </a:cxn>
                  <a:cxn ang="0">
                    <a:pos x="36" y="12"/>
                  </a:cxn>
                  <a:cxn ang="0">
                    <a:pos x="31" y="19"/>
                  </a:cxn>
                  <a:cxn ang="0">
                    <a:pos x="24" y="25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14" y="34"/>
                  </a:cxn>
                  <a:cxn ang="0">
                    <a:pos x="10" y="39"/>
                  </a:cxn>
                  <a:cxn ang="0">
                    <a:pos x="1" y="49"/>
                  </a:cxn>
                  <a:cxn ang="0">
                    <a:pos x="1" y="49"/>
                  </a:cxn>
                  <a:cxn ang="0">
                    <a:pos x="0" y="51"/>
                  </a:cxn>
                  <a:cxn ang="0">
                    <a:pos x="0" y="53"/>
                  </a:cxn>
                  <a:cxn ang="0">
                    <a:pos x="1" y="54"/>
                  </a:cxn>
                  <a:cxn ang="0">
                    <a:pos x="2" y="56"/>
                  </a:cxn>
                  <a:cxn ang="0">
                    <a:pos x="4" y="57"/>
                  </a:cxn>
                  <a:cxn ang="0">
                    <a:pos x="6" y="57"/>
                  </a:cxn>
                  <a:cxn ang="0">
                    <a:pos x="7" y="57"/>
                  </a:cxn>
                  <a:cxn ang="0">
                    <a:pos x="9" y="56"/>
                  </a:cxn>
                  <a:cxn ang="0">
                    <a:pos x="9" y="56"/>
                  </a:cxn>
                  <a:cxn ang="0">
                    <a:pos x="17" y="45"/>
                  </a:cxn>
                  <a:cxn ang="0">
                    <a:pos x="17" y="45"/>
                  </a:cxn>
                  <a:cxn ang="0">
                    <a:pos x="20" y="41"/>
                  </a:cxn>
                  <a:cxn ang="0">
                    <a:pos x="24" y="38"/>
                  </a:cxn>
                  <a:cxn ang="0">
                    <a:pos x="31" y="32"/>
                  </a:cxn>
                  <a:cxn ang="0">
                    <a:pos x="31" y="32"/>
                  </a:cxn>
                  <a:cxn ang="0">
                    <a:pos x="37" y="27"/>
                  </a:cxn>
                  <a:cxn ang="0">
                    <a:pos x="42" y="21"/>
                  </a:cxn>
                  <a:cxn ang="0">
                    <a:pos x="46" y="14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4"/>
                  </a:cxn>
                  <a:cxn ang="0">
                    <a:pos x="47" y="2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1"/>
                  </a:cxn>
                  <a:cxn ang="0">
                    <a:pos x="39" y="3"/>
                  </a:cxn>
                  <a:cxn ang="0">
                    <a:pos x="39" y="3"/>
                  </a:cxn>
                </a:cxnLst>
                <a:rect l="0" t="0" r="r" b="b"/>
                <a:pathLst>
                  <a:path w="48" h="57">
                    <a:moveTo>
                      <a:pt x="39" y="3"/>
                    </a:moveTo>
                    <a:lnTo>
                      <a:pt x="39" y="3"/>
                    </a:lnTo>
                    <a:lnTo>
                      <a:pt x="38" y="7"/>
                    </a:lnTo>
                    <a:lnTo>
                      <a:pt x="36" y="12"/>
                    </a:lnTo>
                    <a:lnTo>
                      <a:pt x="31" y="19"/>
                    </a:lnTo>
                    <a:lnTo>
                      <a:pt x="24" y="25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4" y="34"/>
                    </a:lnTo>
                    <a:lnTo>
                      <a:pt x="10" y="39"/>
                    </a:lnTo>
                    <a:lnTo>
                      <a:pt x="1" y="49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1" y="54"/>
                    </a:lnTo>
                    <a:lnTo>
                      <a:pt x="2" y="56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9" y="56"/>
                    </a:lnTo>
                    <a:lnTo>
                      <a:pt x="9" y="56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20" y="41"/>
                    </a:lnTo>
                    <a:lnTo>
                      <a:pt x="24" y="38"/>
                    </a:lnTo>
                    <a:lnTo>
                      <a:pt x="31" y="32"/>
                    </a:lnTo>
                    <a:lnTo>
                      <a:pt x="31" y="32"/>
                    </a:lnTo>
                    <a:lnTo>
                      <a:pt x="37" y="27"/>
                    </a:lnTo>
                    <a:lnTo>
                      <a:pt x="42" y="21"/>
                    </a:lnTo>
                    <a:lnTo>
                      <a:pt x="46" y="14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8" y="4"/>
                    </a:lnTo>
                    <a:lnTo>
                      <a:pt x="47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1"/>
                    </a:lnTo>
                    <a:lnTo>
                      <a:pt x="39" y="3"/>
                    </a:lnTo>
                    <a:lnTo>
                      <a:pt x="3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0" name="Freeform 236">
                <a:extLst>
                  <a:ext uri="{FF2B5EF4-FFF2-40B4-BE49-F238E27FC236}">
                    <a16:creationId xmlns:a16="http://schemas.microsoft.com/office/drawing/2014/main" id="{73AD42DE-B9E3-ABE8-E362-9A32AFDFD30B}"/>
                  </a:ext>
                </a:extLst>
              </p:cNvPr>
              <p:cNvSpPr/>
              <p:nvPr/>
            </p:nvSpPr>
            <p:spPr bwMode="auto">
              <a:xfrm>
                <a:off x="3778250" y="2743200"/>
                <a:ext cx="26988" cy="30163"/>
              </a:xfrm>
              <a:custGeom>
                <a:avLst/>
                <a:gdLst/>
                <a:ahLst/>
                <a:cxnLst>
                  <a:cxn ang="0">
                    <a:pos x="42" y="3"/>
                  </a:cxn>
                  <a:cxn ang="0">
                    <a:pos x="42" y="3"/>
                  </a:cxn>
                  <a:cxn ang="0">
                    <a:pos x="38" y="9"/>
                  </a:cxn>
                  <a:cxn ang="0">
                    <a:pos x="34" y="14"/>
                  </a:cxn>
                  <a:cxn ang="0">
                    <a:pos x="30" y="19"/>
                  </a:cxn>
                  <a:cxn ang="0">
                    <a:pos x="26" y="23"/>
                  </a:cxn>
                  <a:cxn ang="0">
                    <a:pos x="26" y="23"/>
                  </a:cxn>
                  <a:cxn ang="0">
                    <a:pos x="21" y="30"/>
                  </a:cxn>
                  <a:cxn ang="0">
                    <a:pos x="15" y="37"/>
                  </a:cxn>
                  <a:cxn ang="0">
                    <a:pos x="1" y="49"/>
                  </a:cxn>
                  <a:cxn ang="0">
                    <a:pos x="1" y="49"/>
                  </a:cxn>
                  <a:cxn ang="0">
                    <a:pos x="0" y="51"/>
                  </a:cxn>
                  <a:cxn ang="0">
                    <a:pos x="0" y="53"/>
                  </a:cxn>
                  <a:cxn ang="0">
                    <a:pos x="0" y="54"/>
                  </a:cxn>
                  <a:cxn ang="0">
                    <a:pos x="1" y="56"/>
                  </a:cxn>
                  <a:cxn ang="0">
                    <a:pos x="3" y="57"/>
                  </a:cxn>
                  <a:cxn ang="0">
                    <a:pos x="4" y="57"/>
                  </a:cxn>
                  <a:cxn ang="0">
                    <a:pos x="6" y="57"/>
                  </a:cxn>
                  <a:cxn ang="0">
                    <a:pos x="9" y="56"/>
                  </a:cxn>
                  <a:cxn ang="0">
                    <a:pos x="9" y="56"/>
                  </a:cxn>
                  <a:cxn ang="0">
                    <a:pos x="22" y="43"/>
                  </a:cxn>
                  <a:cxn ang="0">
                    <a:pos x="28" y="35"/>
                  </a:cxn>
                  <a:cxn ang="0">
                    <a:pos x="34" y="28"/>
                  </a:cxn>
                  <a:cxn ang="0">
                    <a:pos x="34" y="28"/>
                  </a:cxn>
                  <a:cxn ang="0">
                    <a:pos x="38" y="23"/>
                  </a:cxn>
                  <a:cxn ang="0">
                    <a:pos x="44" y="18"/>
                  </a:cxn>
                  <a:cxn ang="0">
                    <a:pos x="48" y="13"/>
                  </a:cxn>
                  <a:cxn ang="0">
                    <a:pos x="51" y="7"/>
                  </a:cxn>
                  <a:cxn ang="0">
                    <a:pos x="51" y="7"/>
                  </a:cxn>
                  <a:cxn ang="0">
                    <a:pos x="51" y="5"/>
                  </a:cxn>
                  <a:cxn ang="0">
                    <a:pos x="50" y="2"/>
                  </a:cxn>
                  <a:cxn ang="0">
                    <a:pos x="49" y="1"/>
                  </a:cxn>
                  <a:cxn ang="0">
                    <a:pos x="47" y="0"/>
                  </a:cxn>
                  <a:cxn ang="0">
                    <a:pos x="45" y="0"/>
                  </a:cxn>
                  <a:cxn ang="0">
                    <a:pos x="44" y="1"/>
                  </a:cxn>
                  <a:cxn ang="0">
                    <a:pos x="43" y="2"/>
                  </a:cxn>
                  <a:cxn ang="0">
                    <a:pos x="42" y="3"/>
                  </a:cxn>
                  <a:cxn ang="0">
                    <a:pos x="42" y="3"/>
                  </a:cxn>
                </a:cxnLst>
                <a:rect l="0" t="0" r="r" b="b"/>
                <a:pathLst>
                  <a:path w="51" h="57">
                    <a:moveTo>
                      <a:pt x="42" y="3"/>
                    </a:moveTo>
                    <a:lnTo>
                      <a:pt x="42" y="3"/>
                    </a:lnTo>
                    <a:lnTo>
                      <a:pt x="38" y="9"/>
                    </a:lnTo>
                    <a:lnTo>
                      <a:pt x="34" y="14"/>
                    </a:lnTo>
                    <a:lnTo>
                      <a:pt x="30" y="19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1" y="30"/>
                    </a:lnTo>
                    <a:lnTo>
                      <a:pt x="15" y="37"/>
                    </a:lnTo>
                    <a:lnTo>
                      <a:pt x="1" y="49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4"/>
                    </a:lnTo>
                    <a:lnTo>
                      <a:pt x="1" y="56"/>
                    </a:lnTo>
                    <a:lnTo>
                      <a:pt x="3" y="57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9" y="56"/>
                    </a:lnTo>
                    <a:lnTo>
                      <a:pt x="9" y="56"/>
                    </a:lnTo>
                    <a:lnTo>
                      <a:pt x="22" y="43"/>
                    </a:lnTo>
                    <a:lnTo>
                      <a:pt x="28" y="35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38" y="23"/>
                    </a:lnTo>
                    <a:lnTo>
                      <a:pt x="44" y="18"/>
                    </a:lnTo>
                    <a:lnTo>
                      <a:pt x="48" y="13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51" y="5"/>
                    </a:lnTo>
                    <a:lnTo>
                      <a:pt x="50" y="2"/>
                    </a:lnTo>
                    <a:lnTo>
                      <a:pt x="49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3" y="2"/>
                    </a:lnTo>
                    <a:lnTo>
                      <a:pt x="42" y="3"/>
                    </a:lnTo>
                    <a:lnTo>
                      <a:pt x="4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1" name="Freeform 237">
                <a:extLst>
                  <a:ext uri="{FF2B5EF4-FFF2-40B4-BE49-F238E27FC236}">
                    <a16:creationId xmlns:a16="http://schemas.microsoft.com/office/drawing/2014/main" id="{E50E5EBB-F92C-9F25-8335-FFABC1DAC6AE}"/>
                  </a:ext>
                </a:extLst>
              </p:cNvPr>
              <p:cNvSpPr/>
              <p:nvPr/>
            </p:nvSpPr>
            <p:spPr bwMode="auto">
              <a:xfrm>
                <a:off x="3827463" y="2741613"/>
                <a:ext cx="25400" cy="31750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37" y="5"/>
                  </a:cxn>
                  <a:cxn ang="0">
                    <a:pos x="37" y="9"/>
                  </a:cxn>
                  <a:cxn ang="0">
                    <a:pos x="35" y="12"/>
                  </a:cxn>
                  <a:cxn ang="0">
                    <a:pos x="32" y="19"/>
                  </a:cxn>
                  <a:cxn ang="0">
                    <a:pos x="27" y="25"/>
                  </a:cxn>
                  <a:cxn ang="0">
                    <a:pos x="22" y="30"/>
                  </a:cxn>
                  <a:cxn ang="0">
                    <a:pos x="22" y="30"/>
                  </a:cxn>
                  <a:cxn ang="0">
                    <a:pos x="12" y="41"/>
                  </a:cxn>
                  <a:cxn ang="0">
                    <a:pos x="1" y="52"/>
                  </a:cxn>
                  <a:cxn ang="0">
                    <a:pos x="1" y="52"/>
                  </a:cxn>
                  <a:cxn ang="0">
                    <a:pos x="0" y="54"/>
                  </a:cxn>
                  <a:cxn ang="0">
                    <a:pos x="0" y="56"/>
                  </a:cxn>
                  <a:cxn ang="0">
                    <a:pos x="1" y="59"/>
                  </a:cxn>
                  <a:cxn ang="0">
                    <a:pos x="3" y="60"/>
                  </a:cxn>
                  <a:cxn ang="0">
                    <a:pos x="4" y="60"/>
                  </a:cxn>
                  <a:cxn ang="0">
                    <a:pos x="6" y="60"/>
                  </a:cxn>
                  <a:cxn ang="0">
                    <a:pos x="7" y="59"/>
                  </a:cxn>
                  <a:cxn ang="0">
                    <a:pos x="7" y="59"/>
                  </a:cxn>
                  <a:cxn ang="0">
                    <a:pos x="13" y="53"/>
                  </a:cxn>
                  <a:cxn ang="0">
                    <a:pos x="19" y="47"/>
                  </a:cxn>
                  <a:cxn ang="0">
                    <a:pos x="31" y="34"/>
                  </a:cxn>
                  <a:cxn ang="0">
                    <a:pos x="37" y="27"/>
                  </a:cxn>
                  <a:cxn ang="0">
                    <a:pos x="41" y="21"/>
                  </a:cxn>
                  <a:cxn ang="0">
                    <a:pos x="46" y="13"/>
                  </a:cxn>
                  <a:cxn ang="0">
                    <a:pos x="47" y="5"/>
                  </a:cxn>
                  <a:cxn ang="0">
                    <a:pos x="47" y="5"/>
                  </a:cxn>
                  <a:cxn ang="0">
                    <a:pos x="47" y="3"/>
                  </a:cxn>
                  <a:cxn ang="0">
                    <a:pos x="46" y="1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39" y="1"/>
                  </a:cxn>
                  <a:cxn ang="0">
                    <a:pos x="38" y="3"/>
                  </a:cxn>
                  <a:cxn ang="0">
                    <a:pos x="37" y="5"/>
                  </a:cxn>
                  <a:cxn ang="0">
                    <a:pos x="37" y="5"/>
                  </a:cxn>
                </a:cxnLst>
                <a:rect l="0" t="0" r="r" b="b"/>
                <a:pathLst>
                  <a:path w="47" h="60">
                    <a:moveTo>
                      <a:pt x="37" y="5"/>
                    </a:moveTo>
                    <a:lnTo>
                      <a:pt x="37" y="5"/>
                    </a:lnTo>
                    <a:lnTo>
                      <a:pt x="37" y="9"/>
                    </a:lnTo>
                    <a:lnTo>
                      <a:pt x="35" y="12"/>
                    </a:lnTo>
                    <a:lnTo>
                      <a:pt x="32" y="19"/>
                    </a:lnTo>
                    <a:lnTo>
                      <a:pt x="27" y="25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2" y="41"/>
                    </a:lnTo>
                    <a:lnTo>
                      <a:pt x="1" y="52"/>
                    </a:lnTo>
                    <a:lnTo>
                      <a:pt x="1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1" y="59"/>
                    </a:lnTo>
                    <a:lnTo>
                      <a:pt x="3" y="60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7" y="59"/>
                    </a:lnTo>
                    <a:lnTo>
                      <a:pt x="7" y="59"/>
                    </a:lnTo>
                    <a:lnTo>
                      <a:pt x="13" y="53"/>
                    </a:lnTo>
                    <a:lnTo>
                      <a:pt x="19" y="47"/>
                    </a:lnTo>
                    <a:lnTo>
                      <a:pt x="31" y="34"/>
                    </a:lnTo>
                    <a:lnTo>
                      <a:pt x="37" y="27"/>
                    </a:lnTo>
                    <a:lnTo>
                      <a:pt x="41" y="21"/>
                    </a:lnTo>
                    <a:lnTo>
                      <a:pt x="46" y="13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7" y="3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39" y="1"/>
                    </a:lnTo>
                    <a:lnTo>
                      <a:pt x="38" y="3"/>
                    </a:lnTo>
                    <a:lnTo>
                      <a:pt x="37" y="5"/>
                    </a:lnTo>
                    <a:lnTo>
                      <a:pt x="37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2" name="Freeform 238">
                <a:extLst>
                  <a:ext uri="{FF2B5EF4-FFF2-40B4-BE49-F238E27FC236}">
                    <a16:creationId xmlns:a16="http://schemas.microsoft.com/office/drawing/2014/main" id="{0B023BA6-9523-6BDA-C397-F6A82A3EEDCD}"/>
                  </a:ext>
                </a:extLst>
              </p:cNvPr>
              <p:cNvSpPr/>
              <p:nvPr/>
            </p:nvSpPr>
            <p:spPr bwMode="auto">
              <a:xfrm>
                <a:off x="3879850" y="2740025"/>
                <a:ext cx="19050" cy="23813"/>
              </a:xfrm>
              <a:custGeom>
                <a:avLst/>
                <a:gdLst/>
                <a:ahLst/>
                <a:cxnLst>
                  <a:cxn ang="0">
                    <a:pos x="28" y="3"/>
                  </a:cxn>
                  <a:cxn ang="0">
                    <a:pos x="28" y="3"/>
                  </a:cxn>
                  <a:cxn ang="0">
                    <a:pos x="26" y="8"/>
                  </a:cxn>
                  <a:cxn ang="0">
                    <a:pos x="24" y="14"/>
                  </a:cxn>
                  <a:cxn ang="0">
                    <a:pos x="17" y="21"/>
                  </a:cxn>
                  <a:cxn ang="0">
                    <a:pos x="9" y="28"/>
                  </a:cxn>
                  <a:cxn ang="0">
                    <a:pos x="1" y="36"/>
                  </a:cxn>
                  <a:cxn ang="0">
                    <a:pos x="1" y="36"/>
                  </a:cxn>
                  <a:cxn ang="0">
                    <a:pos x="0" y="38"/>
                  </a:cxn>
                  <a:cxn ang="0">
                    <a:pos x="0" y="40"/>
                  </a:cxn>
                  <a:cxn ang="0">
                    <a:pos x="1" y="44"/>
                  </a:cxn>
                  <a:cxn ang="0">
                    <a:pos x="3" y="45"/>
                  </a:cxn>
                  <a:cxn ang="0">
                    <a:pos x="4" y="45"/>
                  </a:cxn>
                  <a:cxn ang="0">
                    <a:pos x="6" y="45"/>
                  </a:cxn>
                  <a:cxn ang="0">
                    <a:pos x="8" y="43"/>
                  </a:cxn>
                  <a:cxn ang="0">
                    <a:pos x="8" y="43"/>
                  </a:cxn>
                  <a:cxn ang="0">
                    <a:pos x="16" y="34"/>
                  </a:cxn>
                  <a:cxn ang="0">
                    <a:pos x="25" y="26"/>
                  </a:cxn>
                  <a:cxn ang="0">
                    <a:pos x="29" y="22"/>
                  </a:cxn>
                  <a:cxn ang="0">
                    <a:pos x="32" y="17"/>
                  </a:cxn>
                  <a:cxn ang="0">
                    <a:pos x="35" y="12"/>
                  </a:cxn>
                  <a:cxn ang="0">
                    <a:pos x="37" y="6"/>
                  </a:cxn>
                  <a:cxn ang="0">
                    <a:pos x="37" y="6"/>
                  </a:cxn>
                  <a:cxn ang="0">
                    <a:pos x="37" y="4"/>
                  </a:cxn>
                  <a:cxn ang="0">
                    <a:pos x="36" y="2"/>
                  </a:cxn>
                  <a:cxn ang="0">
                    <a:pos x="35" y="1"/>
                  </a:cxn>
                  <a:cxn ang="0">
                    <a:pos x="34" y="0"/>
                  </a:cxn>
                  <a:cxn ang="0">
                    <a:pos x="32" y="0"/>
                  </a:cxn>
                  <a:cxn ang="0">
                    <a:pos x="30" y="0"/>
                  </a:cxn>
                  <a:cxn ang="0">
                    <a:pos x="29" y="1"/>
                  </a:cxn>
                  <a:cxn ang="0">
                    <a:pos x="28" y="3"/>
                  </a:cxn>
                  <a:cxn ang="0">
                    <a:pos x="28" y="3"/>
                  </a:cxn>
                </a:cxnLst>
                <a:rect l="0" t="0" r="r" b="b"/>
                <a:pathLst>
                  <a:path w="37" h="45">
                    <a:moveTo>
                      <a:pt x="28" y="3"/>
                    </a:moveTo>
                    <a:lnTo>
                      <a:pt x="28" y="3"/>
                    </a:lnTo>
                    <a:lnTo>
                      <a:pt x="26" y="8"/>
                    </a:lnTo>
                    <a:lnTo>
                      <a:pt x="24" y="14"/>
                    </a:lnTo>
                    <a:lnTo>
                      <a:pt x="17" y="21"/>
                    </a:lnTo>
                    <a:lnTo>
                      <a:pt x="9" y="28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3" y="45"/>
                    </a:lnTo>
                    <a:lnTo>
                      <a:pt x="4" y="45"/>
                    </a:lnTo>
                    <a:lnTo>
                      <a:pt x="6" y="45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16" y="34"/>
                    </a:lnTo>
                    <a:lnTo>
                      <a:pt x="25" y="26"/>
                    </a:lnTo>
                    <a:lnTo>
                      <a:pt x="29" y="22"/>
                    </a:lnTo>
                    <a:lnTo>
                      <a:pt x="32" y="17"/>
                    </a:lnTo>
                    <a:lnTo>
                      <a:pt x="35" y="12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4"/>
                    </a:lnTo>
                    <a:lnTo>
                      <a:pt x="36" y="2"/>
                    </a:lnTo>
                    <a:lnTo>
                      <a:pt x="35" y="1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8" y="3"/>
                    </a:lnTo>
                    <a:lnTo>
                      <a:pt x="2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3" name="Freeform 239">
                <a:extLst>
                  <a:ext uri="{FF2B5EF4-FFF2-40B4-BE49-F238E27FC236}">
                    <a16:creationId xmlns:a16="http://schemas.microsoft.com/office/drawing/2014/main" id="{45057AA6-0E6C-8D22-E390-94EAD5BE0281}"/>
                  </a:ext>
                </a:extLst>
              </p:cNvPr>
              <p:cNvSpPr/>
              <p:nvPr/>
            </p:nvSpPr>
            <p:spPr bwMode="auto">
              <a:xfrm>
                <a:off x="3906838" y="2740025"/>
                <a:ext cx="26988" cy="28575"/>
              </a:xfrm>
              <a:custGeom>
                <a:avLst/>
                <a:gdLst/>
                <a:ahLst/>
                <a:cxnLst>
                  <a:cxn ang="0">
                    <a:pos x="43" y="4"/>
                  </a:cxn>
                  <a:cxn ang="0">
                    <a:pos x="43" y="4"/>
                  </a:cxn>
                  <a:cxn ang="0">
                    <a:pos x="42" y="7"/>
                  </a:cxn>
                  <a:cxn ang="0">
                    <a:pos x="41" y="11"/>
                  </a:cxn>
                  <a:cxn ang="0">
                    <a:pos x="35" y="15"/>
                  </a:cxn>
                  <a:cxn ang="0">
                    <a:pos x="24" y="23"/>
                  </a:cxn>
                  <a:cxn ang="0">
                    <a:pos x="24" y="23"/>
                  </a:cxn>
                  <a:cxn ang="0">
                    <a:pos x="11" y="33"/>
                  </a:cxn>
                  <a:cxn ang="0">
                    <a:pos x="1" y="46"/>
                  </a:cxn>
                  <a:cxn ang="0">
                    <a:pos x="1" y="46"/>
                  </a:cxn>
                  <a:cxn ang="0">
                    <a:pos x="0" y="48"/>
                  </a:cxn>
                  <a:cxn ang="0">
                    <a:pos x="0" y="50"/>
                  </a:cxn>
                  <a:cxn ang="0">
                    <a:pos x="1" y="53"/>
                  </a:cxn>
                  <a:cxn ang="0">
                    <a:pos x="3" y="54"/>
                  </a:cxn>
                  <a:cxn ang="0">
                    <a:pos x="4" y="54"/>
                  </a:cxn>
                  <a:cxn ang="0">
                    <a:pos x="6" y="54"/>
                  </a:cxn>
                  <a:cxn ang="0">
                    <a:pos x="7" y="53"/>
                  </a:cxn>
                  <a:cxn ang="0">
                    <a:pos x="7" y="53"/>
                  </a:cxn>
                  <a:cxn ang="0">
                    <a:pos x="13" y="45"/>
                  </a:cxn>
                  <a:cxn ang="0">
                    <a:pos x="21" y="37"/>
                  </a:cxn>
                  <a:cxn ang="0">
                    <a:pos x="36" y="25"/>
                  </a:cxn>
                  <a:cxn ang="0">
                    <a:pos x="36" y="25"/>
                  </a:cxn>
                  <a:cxn ang="0">
                    <a:pos x="42" y="21"/>
                  </a:cxn>
                  <a:cxn ang="0">
                    <a:pos x="47" y="17"/>
                  </a:cxn>
                  <a:cxn ang="0">
                    <a:pos x="51" y="12"/>
                  </a:cxn>
                  <a:cxn ang="0">
                    <a:pos x="53" y="8"/>
                  </a:cxn>
                  <a:cxn ang="0">
                    <a:pos x="53" y="4"/>
                  </a:cxn>
                  <a:cxn ang="0">
                    <a:pos x="53" y="4"/>
                  </a:cxn>
                  <a:cxn ang="0">
                    <a:pos x="53" y="3"/>
                  </a:cxn>
                  <a:cxn ang="0">
                    <a:pos x="52" y="1"/>
                  </a:cxn>
                  <a:cxn ang="0">
                    <a:pos x="51" y="0"/>
                  </a:cxn>
                  <a:cxn ang="0">
                    <a:pos x="48" y="0"/>
                  </a:cxn>
                  <a:cxn ang="0">
                    <a:pos x="45" y="1"/>
                  </a:cxn>
                  <a:cxn ang="0">
                    <a:pos x="44" y="3"/>
                  </a:cxn>
                  <a:cxn ang="0">
                    <a:pos x="43" y="4"/>
                  </a:cxn>
                  <a:cxn ang="0">
                    <a:pos x="43" y="4"/>
                  </a:cxn>
                </a:cxnLst>
                <a:rect l="0" t="0" r="r" b="b"/>
                <a:pathLst>
                  <a:path w="53" h="54">
                    <a:moveTo>
                      <a:pt x="43" y="4"/>
                    </a:moveTo>
                    <a:lnTo>
                      <a:pt x="43" y="4"/>
                    </a:lnTo>
                    <a:lnTo>
                      <a:pt x="42" y="7"/>
                    </a:lnTo>
                    <a:lnTo>
                      <a:pt x="41" y="11"/>
                    </a:lnTo>
                    <a:lnTo>
                      <a:pt x="35" y="15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11" y="33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0"/>
                    </a:lnTo>
                    <a:lnTo>
                      <a:pt x="1" y="53"/>
                    </a:lnTo>
                    <a:lnTo>
                      <a:pt x="3" y="54"/>
                    </a:lnTo>
                    <a:lnTo>
                      <a:pt x="4" y="54"/>
                    </a:lnTo>
                    <a:lnTo>
                      <a:pt x="6" y="54"/>
                    </a:lnTo>
                    <a:lnTo>
                      <a:pt x="7" y="53"/>
                    </a:lnTo>
                    <a:lnTo>
                      <a:pt x="7" y="53"/>
                    </a:lnTo>
                    <a:lnTo>
                      <a:pt x="13" y="45"/>
                    </a:lnTo>
                    <a:lnTo>
                      <a:pt x="21" y="37"/>
                    </a:lnTo>
                    <a:lnTo>
                      <a:pt x="36" y="25"/>
                    </a:lnTo>
                    <a:lnTo>
                      <a:pt x="36" y="25"/>
                    </a:lnTo>
                    <a:lnTo>
                      <a:pt x="42" y="21"/>
                    </a:lnTo>
                    <a:lnTo>
                      <a:pt x="47" y="17"/>
                    </a:lnTo>
                    <a:lnTo>
                      <a:pt x="51" y="12"/>
                    </a:lnTo>
                    <a:lnTo>
                      <a:pt x="53" y="8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53" y="3"/>
                    </a:lnTo>
                    <a:lnTo>
                      <a:pt x="52" y="1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5" y="1"/>
                    </a:lnTo>
                    <a:lnTo>
                      <a:pt x="44" y="3"/>
                    </a:lnTo>
                    <a:lnTo>
                      <a:pt x="43" y="4"/>
                    </a:lnTo>
                    <a:lnTo>
                      <a:pt x="4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4" name="Freeform 240">
                <a:extLst>
                  <a:ext uri="{FF2B5EF4-FFF2-40B4-BE49-F238E27FC236}">
                    <a16:creationId xmlns:a16="http://schemas.microsoft.com/office/drawing/2014/main" id="{C8358285-50A8-3ACD-39EC-ACDD779E7A6E}"/>
                  </a:ext>
                </a:extLst>
              </p:cNvPr>
              <p:cNvSpPr/>
              <p:nvPr/>
            </p:nvSpPr>
            <p:spPr bwMode="auto">
              <a:xfrm>
                <a:off x="3228975" y="2728913"/>
                <a:ext cx="14288" cy="23813"/>
              </a:xfrm>
              <a:custGeom>
                <a:avLst/>
                <a:gdLst/>
                <a:ahLst/>
                <a:cxnLst>
                  <a:cxn ang="0">
                    <a:pos x="28" y="4"/>
                  </a:cxn>
                  <a:cxn ang="0">
                    <a:pos x="28" y="4"/>
                  </a:cxn>
                  <a:cxn ang="0">
                    <a:pos x="28" y="2"/>
                  </a:cxn>
                  <a:cxn ang="0">
                    <a:pos x="26" y="0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0" y="3"/>
                  </a:cxn>
                  <a:cxn ang="0">
                    <a:pos x="20" y="4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20" y="10"/>
                  </a:cxn>
                  <a:cxn ang="0">
                    <a:pos x="18" y="15"/>
                  </a:cxn>
                  <a:cxn ang="0">
                    <a:pos x="16" y="19"/>
                  </a:cxn>
                  <a:cxn ang="0">
                    <a:pos x="14" y="22"/>
                  </a:cxn>
                  <a:cxn ang="0">
                    <a:pos x="6" y="30"/>
                  </a:cxn>
                  <a:cxn ang="0">
                    <a:pos x="1" y="37"/>
                  </a:cxn>
                  <a:cxn ang="0">
                    <a:pos x="1" y="37"/>
                  </a:cxn>
                  <a:cxn ang="0">
                    <a:pos x="0" y="39"/>
                  </a:cxn>
                  <a:cxn ang="0">
                    <a:pos x="0" y="41"/>
                  </a:cxn>
                  <a:cxn ang="0">
                    <a:pos x="1" y="42"/>
                  </a:cxn>
                  <a:cxn ang="0">
                    <a:pos x="2" y="43"/>
                  </a:cxn>
                  <a:cxn ang="0">
                    <a:pos x="5" y="44"/>
                  </a:cxn>
                  <a:cxn ang="0">
                    <a:pos x="7" y="43"/>
                  </a:cxn>
                  <a:cxn ang="0">
                    <a:pos x="9" y="42"/>
                  </a:cxn>
                  <a:cxn ang="0">
                    <a:pos x="9" y="42"/>
                  </a:cxn>
                  <a:cxn ang="0">
                    <a:pos x="16" y="34"/>
                  </a:cxn>
                  <a:cxn ang="0">
                    <a:pos x="23" y="24"/>
                  </a:cxn>
                  <a:cxn ang="0">
                    <a:pos x="26" y="19"/>
                  </a:cxn>
                  <a:cxn ang="0">
                    <a:pos x="28" y="15"/>
                  </a:cxn>
                  <a:cxn ang="0">
                    <a:pos x="29" y="9"/>
                  </a:cxn>
                  <a:cxn ang="0">
                    <a:pos x="28" y="4"/>
                  </a:cxn>
                  <a:cxn ang="0">
                    <a:pos x="28" y="4"/>
                  </a:cxn>
                </a:cxnLst>
                <a:rect l="0" t="0" r="r" b="b"/>
                <a:pathLst>
                  <a:path w="29" h="44">
                    <a:moveTo>
                      <a:pt x="28" y="4"/>
                    </a:moveTo>
                    <a:lnTo>
                      <a:pt x="28" y="4"/>
                    </a:lnTo>
                    <a:lnTo>
                      <a:pt x="28" y="2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3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10"/>
                    </a:lnTo>
                    <a:lnTo>
                      <a:pt x="18" y="15"/>
                    </a:lnTo>
                    <a:lnTo>
                      <a:pt x="16" y="19"/>
                    </a:lnTo>
                    <a:lnTo>
                      <a:pt x="14" y="22"/>
                    </a:lnTo>
                    <a:lnTo>
                      <a:pt x="6" y="30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1" y="42"/>
                    </a:lnTo>
                    <a:lnTo>
                      <a:pt x="2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16" y="34"/>
                    </a:lnTo>
                    <a:lnTo>
                      <a:pt x="23" y="24"/>
                    </a:lnTo>
                    <a:lnTo>
                      <a:pt x="26" y="19"/>
                    </a:lnTo>
                    <a:lnTo>
                      <a:pt x="28" y="15"/>
                    </a:lnTo>
                    <a:lnTo>
                      <a:pt x="29" y="9"/>
                    </a:lnTo>
                    <a:lnTo>
                      <a:pt x="28" y="4"/>
                    </a:lnTo>
                    <a:lnTo>
                      <a:pt x="2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5" name="Freeform 241">
                <a:extLst>
                  <a:ext uri="{FF2B5EF4-FFF2-40B4-BE49-F238E27FC236}">
                    <a16:creationId xmlns:a16="http://schemas.microsoft.com/office/drawing/2014/main" id="{FA4506D9-167A-05C7-DDAF-9849E3DDB3B8}"/>
                  </a:ext>
                </a:extLst>
              </p:cNvPr>
              <p:cNvSpPr/>
              <p:nvPr/>
            </p:nvSpPr>
            <p:spPr bwMode="auto">
              <a:xfrm>
                <a:off x="3248025" y="2730500"/>
                <a:ext cx="17463" cy="26988"/>
              </a:xfrm>
              <a:custGeom>
                <a:avLst/>
                <a:gdLst/>
                <a:ahLst/>
                <a:cxnLst>
                  <a:cxn ang="0">
                    <a:pos x="23" y="2"/>
                  </a:cxn>
                  <a:cxn ang="0">
                    <a:pos x="23" y="2"/>
                  </a:cxn>
                  <a:cxn ang="0">
                    <a:pos x="20" y="6"/>
                  </a:cxn>
                  <a:cxn ang="0">
                    <a:pos x="16" y="11"/>
                  </a:cxn>
                  <a:cxn ang="0">
                    <a:pos x="11" y="21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0" y="46"/>
                  </a:cxn>
                  <a:cxn ang="0">
                    <a:pos x="0" y="47"/>
                  </a:cxn>
                  <a:cxn ang="0">
                    <a:pos x="1" y="49"/>
                  </a:cxn>
                  <a:cxn ang="0">
                    <a:pos x="2" y="50"/>
                  </a:cxn>
                  <a:cxn ang="0">
                    <a:pos x="4" y="50"/>
                  </a:cxn>
                  <a:cxn ang="0">
                    <a:pos x="7" y="50"/>
                  </a:cxn>
                  <a:cxn ang="0">
                    <a:pos x="8" y="50"/>
                  </a:cxn>
                  <a:cxn ang="0">
                    <a:pos x="9" y="48"/>
                  </a:cxn>
                  <a:cxn ang="0">
                    <a:pos x="9" y="48"/>
                  </a:cxn>
                  <a:cxn ang="0">
                    <a:pos x="18" y="27"/>
                  </a:cxn>
                  <a:cxn ang="0">
                    <a:pos x="23" y="17"/>
                  </a:cxn>
                  <a:cxn ang="0">
                    <a:pos x="26" y="13"/>
                  </a:cxn>
                  <a:cxn ang="0">
                    <a:pos x="30" y="8"/>
                  </a:cxn>
                  <a:cxn ang="0">
                    <a:pos x="30" y="8"/>
                  </a:cxn>
                  <a:cxn ang="0">
                    <a:pos x="31" y="7"/>
                  </a:cxn>
                  <a:cxn ang="0">
                    <a:pos x="31" y="5"/>
                  </a:cxn>
                  <a:cxn ang="0">
                    <a:pos x="31" y="3"/>
                  </a:cxn>
                  <a:cxn ang="0">
                    <a:pos x="30" y="2"/>
                  </a:cxn>
                  <a:cxn ang="0">
                    <a:pos x="28" y="1"/>
                  </a:cxn>
                  <a:cxn ang="0">
                    <a:pos x="27" y="0"/>
                  </a:cxn>
                  <a:cxn ang="0">
                    <a:pos x="25" y="1"/>
                  </a:cxn>
                  <a:cxn ang="0">
                    <a:pos x="23" y="2"/>
                  </a:cxn>
                  <a:cxn ang="0">
                    <a:pos x="23" y="2"/>
                  </a:cxn>
                </a:cxnLst>
                <a:rect l="0" t="0" r="r" b="b"/>
                <a:pathLst>
                  <a:path w="31" h="50">
                    <a:moveTo>
                      <a:pt x="23" y="2"/>
                    </a:moveTo>
                    <a:lnTo>
                      <a:pt x="23" y="2"/>
                    </a:lnTo>
                    <a:lnTo>
                      <a:pt x="20" y="6"/>
                    </a:lnTo>
                    <a:lnTo>
                      <a:pt x="16" y="11"/>
                    </a:lnTo>
                    <a:lnTo>
                      <a:pt x="11" y="21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4" y="50"/>
                    </a:lnTo>
                    <a:lnTo>
                      <a:pt x="7" y="50"/>
                    </a:lnTo>
                    <a:lnTo>
                      <a:pt x="8" y="50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18" y="27"/>
                    </a:lnTo>
                    <a:lnTo>
                      <a:pt x="23" y="17"/>
                    </a:lnTo>
                    <a:lnTo>
                      <a:pt x="26" y="13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1" y="7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8" y="1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3" y="2"/>
                    </a:lnTo>
                    <a:lnTo>
                      <a:pt x="2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6" name="Freeform 242">
                <a:extLst>
                  <a:ext uri="{FF2B5EF4-FFF2-40B4-BE49-F238E27FC236}">
                    <a16:creationId xmlns:a16="http://schemas.microsoft.com/office/drawing/2014/main" id="{61F8EA9B-6D0E-9080-EBDB-BF5BD560B447}"/>
                  </a:ext>
                </a:extLst>
              </p:cNvPr>
              <p:cNvSpPr/>
              <p:nvPr/>
            </p:nvSpPr>
            <p:spPr bwMode="auto">
              <a:xfrm>
                <a:off x="3287713" y="2152650"/>
                <a:ext cx="22225" cy="26988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37" y="0"/>
                  </a:cxn>
                  <a:cxn ang="0">
                    <a:pos x="31" y="4"/>
                  </a:cxn>
                  <a:cxn ang="0">
                    <a:pos x="24" y="8"/>
                  </a:cxn>
                  <a:cxn ang="0">
                    <a:pos x="19" y="14"/>
                  </a:cxn>
                  <a:cxn ang="0">
                    <a:pos x="15" y="20"/>
                  </a:cxn>
                  <a:cxn ang="0">
                    <a:pos x="8" y="33"/>
                  </a:cxn>
                  <a:cxn ang="0">
                    <a:pos x="1" y="46"/>
                  </a:cxn>
                  <a:cxn ang="0">
                    <a:pos x="1" y="46"/>
                  </a:cxn>
                  <a:cxn ang="0">
                    <a:pos x="0" y="48"/>
                  </a:cxn>
                  <a:cxn ang="0">
                    <a:pos x="0" y="49"/>
                  </a:cxn>
                  <a:cxn ang="0">
                    <a:pos x="1" y="51"/>
                  </a:cxn>
                  <a:cxn ang="0">
                    <a:pos x="2" y="52"/>
                  </a:cxn>
                  <a:cxn ang="0">
                    <a:pos x="4" y="53"/>
                  </a:cxn>
                  <a:cxn ang="0">
                    <a:pos x="6" y="53"/>
                  </a:cxn>
                  <a:cxn ang="0">
                    <a:pos x="7" y="52"/>
                  </a:cxn>
                  <a:cxn ang="0">
                    <a:pos x="9" y="51"/>
                  </a:cxn>
                  <a:cxn ang="0">
                    <a:pos x="9" y="51"/>
                  </a:cxn>
                  <a:cxn ang="0">
                    <a:pos x="15" y="39"/>
                  </a:cxn>
                  <a:cxn ang="0">
                    <a:pos x="22" y="27"/>
                  </a:cxn>
                  <a:cxn ang="0">
                    <a:pos x="26" y="21"/>
                  </a:cxn>
                  <a:cxn ang="0">
                    <a:pos x="31" y="16"/>
                  </a:cxn>
                  <a:cxn ang="0">
                    <a:pos x="36" y="12"/>
                  </a:cxn>
                  <a:cxn ang="0">
                    <a:pos x="42" y="8"/>
                  </a:cxn>
                  <a:cxn ang="0">
                    <a:pos x="42" y="8"/>
                  </a:cxn>
                  <a:cxn ang="0">
                    <a:pos x="43" y="7"/>
                  </a:cxn>
                  <a:cxn ang="0">
                    <a:pos x="44" y="6"/>
                  </a:cxn>
                  <a:cxn ang="0">
                    <a:pos x="44" y="4"/>
                  </a:cxn>
                  <a:cxn ang="0">
                    <a:pos x="43" y="3"/>
                  </a:cxn>
                  <a:cxn ang="0">
                    <a:pos x="41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37" y="0"/>
                  </a:cxn>
                </a:cxnLst>
                <a:rect l="0" t="0" r="r" b="b"/>
                <a:pathLst>
                  <a:path w="44" h="53">
                    <a:moveTo>
                      <a:pt x="37" y="0"/>
                    </a:moveTo>
                    <a:lnTo>
                      <a:pt x="37" y="0"/>
                    </a:lnTo>
                    <a:lnTo>
                      <a:pt x="31" y="4"/>
                    </a:lnTo>
                    <a:lnTo>
                      <a:pt x="24" y="8"/>
                    </a:lnTo>
                    <a:lnTo>
                      <a:pt x="19" y="14"/>
                    </a:lnTo>
                    <a:lnTo>
                      <a:pt x="15" y="20"/>
                    </a:lnTo>
                    <a:lnTo>
                      <a:pt x="8" y="33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1" y="51"/>
                    </a:lnTo>
                    <a:lnTo>
                      <a:pt x="2" y="52"/>
                    </a:lnTo>
                    <a:lnTo>
                      <a:pt x="4" y="53"/>
                    </a:lnTo>
                    <a:lnTo>
                      <a:pt x="6" y="53"/>
                    </a:lnTo>
                    <a:lnTo>
                      <a:pt x="7" y="52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15" y="39"/>
                    </a:lnTo>
                    <a:lnTo>
                      <a:pt x="22" y="27"/>
                    </a:lnTo>
                    <a:lnTo>
                      <a:pt x="26" y="21"/>
                    </a:lnTo>
                    <a:lnTo>
                      <a:pt x="31" y="16"/>
                    </a:lnTo>
                    <a:lnTo>
                      <a:pt x="36" y="12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3" y="3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7" name="Freeform 243">
                <a:extLst>
                  <a:ext uri="{FF2B5EF4-FFF2-40B4-BE49-F238E27FC236}">
                    <a16:creationId xmlns:a16="http://schemas.microsoft.com/office/drawing/2014/main" id="{60CD495F-C105-116C-0853-E0815E486621}"/>
                  </a:ext>
                </a:extLst>
              </p:cNvPr>
              <p:cNvSpPr/>
              <p:nvPr/>
            </p:nvSpPr>
            <p:spPr bwMode="auto">
              <a:xfrm>
                <a:off x="3295650" y="2187575"/>
                <a:ext cx="23813" cy="25400"/>
              </a:xfrm>
              <a:custGeom>
                <a:avLst/>
                <a:gdLst/>
                <a:ahLst/>
                <a:cxnLst>
                  <a:cxn ang="0">
                    <a:pos x="35" y="3"/>
                  </a:cxn>
                  <a:cxn ang="0">
                    <a:pos x="35" y="3"/>
                  </a:cxn>
                  <a:cxn ang="0">
                    <a:pos x="34" y="5"/>
                  </a:cxn>
                  <a:cxn ang="0">
                    <a:pos x="33" y="7"/>
                  </a:cxn>
                  <a:cxn ang="0">
                    <a:pos x="29" y="9"/>
                  </a:cxn>
                  <a:cxn ang="0">
                    <a:pos x="29" y="9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10" y="31"/>
                  </a:cxn>
                  <a:cxn ang="0">
                    <a:pos x="1" y="43"/>
                  </a:cxn>
                  <a:cxn ang="0">
                    <a:pos x="1" y="43"/>
                  </a:cxn>
                  <a:cxn ang="0">
                    <a:pos x="0" y="45"/>
                  </a:cxn>
                  <a:cxn ang="0">
                    <a:pos x="0" y="47"/>
                  </a:cxn>
                  <a:cxn ang="0">
                    <a:pos x="1" y="48"/>
                  </a:cxn>
                  <a:cxn ang="0">
                    <a:pos x="3" y="49"/>
                  </a:cxn>
                  <a:cxn ang="0">
                    <a:pos x="4" y="50"/>
                  </a:cxn>
                  <a:cxn ang="0">
                    <a:pos x="6" y="50"/>
                  </a:cxn>
                  <a:cxn ang="0">
                    <a:pos x="8" y="49"/>
                  </a:cxn>
                  <a:cxn ang="0">
                    <a:pos x="9" y="48"/>
                  </a:cxn>
                  <a:cxn ang="0">
                    <a:pos x="9" y="48"/>
                  </a:cxn>
                  <a:cxn ang="0">
                    <a:pos x="20" y="34"/>
                  </a:cxn>
                  <a:cxn ang="0">
                    <a:pos x="31" y="20"/>
                  </a:cxn>
                  <a:cxn ang="0">
                    <a:pos x="31" y="20"/>
                  </a:cxn>
                  <a:cxn ang="0">
                    <a:pos x="38" y="14"/>
                  </a:cxn>
                  <a:cxn ang="0">
                    <a:pos x="42" y="10"/>
                  </a:cxn>
                  <a:cxn ang="0">
                    <a:pos x="45" y="6"/>
                  </a:cxn>
                  <a:cxn ang="0">
                    <a:pos x="45" y="6"/>
                  </a:cxn>
                  <a:cxn ang="0">
                    <a:pos x="45" y="4"/>
                  </a:cxn>
                  <a:cxn ang="0">
                    <a:pos x="44" y="2"/>
                  </a:cxn>
                  <a:cxn ang="0">
                    <a:pos x="42" y="1"/>
                  </a:cxn>
                  <a:cxn ang="0">
                    <a:pos x="41" y="0"/>
                  </a:cxn>
                  <a:cxn ang="0">
                    <a:pos x="39" y="0"/>
                  </a:cxn>
                  <a:cxn ang="0">
                    <a:pos x="37" y="1"/>
                  </a:cxn>
                  <a:cxn ang="0">
                    <a:pos x="36" y="2"/>
                  </a:cxn>
                  <a:cxn ang="0">
                    <a:pos x="35" y="3"/>
                  </a:cxn>
                  <a:cxn ang="0">
                    <a:pos x="35" y="3"/>
                  </a:cxn>
                </a:cxnLst>
                <a:rect l="0" t="0" r="r" b="b"/>
                <a:pathLst>
                  <a:path w="45" h="50">
                    <a:moveTo>
                      <a:pt x="35" y="3"/>
                    </a:moveTo>
                    <a:lnTo>
                      <a:pt x="35" y="3"/>
                    </a:lnTo>
                    <a:lnTo>
                      <a:pt x="34" y="5"/>
                    </a:lnTo>
                    <a:lnTo>
                      <a:pt x="33" y="7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0" y="31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8" y="49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20" y="34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8" y="14"/>
                    </a:lnTo>
                    <a:lnTo>
                      <a:pt x="42" y="10"/>
                    </a:lnTo>
                    <a:lnTo>
                      <a:pt x="45" y="6"/>
                    </a:lnTo>
                    <a:lnTo>
                      <a:pt x="45" y="6"/>
                    </a:lnTo>
                    <a:lnTo>
                      <a:pt x="45" y="4"/>
                    </a:lnTo>
                    <a:lnTo>
                      <a:pt x="44" y="2"/>
                    </a:lnTo>
                    <a:lnTo>
                      <a:pt x="42" y="1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7" y="1"/>
                    </a:lnTo>
                    <a:lnTo>
                      <a:pt x="36" y="2"/>
                    </a:lnTo>
                    <a:lnTo>
                      <a:pt x="35" y="3"/>
                    </a:lnTo>
                    <a:lnTo>
                      <a:pt x="35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8" name="Freeform 244">
                <a:extLst>
                  <a:ext uri="{FF2B5EF4-FFF2-40B4-BE49-F238E27FC236}">
                    <a16:creationId xmlns:a16="http://schemas.microsoft.com/office/drawing/2014/main" id="{D6828D97-3189-D2D9-7133-06CF1884C3BD}"/>
                  </a:ext>
                </a:extLst>
              </p:cNvPr>
              <p:cNvSpPr/>
              <p:nvPr/>
            </p:nvSpPr>
            <p:spPr bwMode="auto">
              <a:xfrm>
                <a:off x="3295650" y="2235200"/>
                <a:ext cx="30163" cy="28575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51" y="0"/>
                  </a:cxn>
                  <a:cxn ang="0">
                    <a:pos x="36" y="10"/>
                  </a:cxn>
                  <a:cxn ang="0">
                    <a:pos x="24" y="20"/>
                  </a:cxn>
                  <a:cxn ang="0">
                    <a:pos x="11" y="33"/>
                  </a:cxn>
                  <a:cxn ang="0">
                    <a:pos x="1" y="46"/>
                  </a:cxn>
                  <a:cxn ang="0">
                    <a:pos x="1" y="46"/>
                  </a:cxn>
                  <a:cxn ang="0">
                    <a:pos x="0" y="48"/>
                  </a:cxn>
                  <a:cxn ang="0">
                    <a:pos x="0" y="49"/>
                  </a:cxn>
                  <a:cxn ang="0">
                    <a:pos x="1" y="51"/>
                  </a:cxn>
                  <a:cxn ang="0">
                    <a:pos x="2" y="52"/>
                  </a:cxn>
                  <a:cxn ang="0">
                    <a:pos x="4" y="52"/>
                  </a:cxn>
                  <a:cxn ang="0">
                    <a:pos x="6" y="53"/>
                  </a:cxn>
                  <a:cxn ang="0">
                    <a:pos x="8" y="52"/>
                  </a:cxn>
                  <a:cxn ang="0">
                    <a:pos x="9" y="51"/>
                  </a:cxn>
                  <a:cxn ang="0">
                    <a:pos x="9" y="51"/>
                  </a:cxn>
                  <a:cxn ang="0">
                    <a:pos x="19" y="38"/>
                  </a:cxn>
                  <a:cxn ang="0">
                    <a:pos x="30" y="28"/>
                  </a:cxn>
                  <a:cxn ang="0">
                    <a:pos x="42" y="17"/>
                  </a:cxn>
                  <a:cxn ang="0">
                    <a:pos x="55" y="8"/>
                  </a:cxn>
                  <a:cxn ang="0">
                    <a:pos x="55" y="8"/>
                  </a:cxn>
                  <a:cxn ang="0">
                    <a:pos x="57" y="7"/>
                  </a:cxn>
                  <a:cxn ang="0">
                    <a:pos x="57" y="5"/>
                  </a:cxn>
                  <a:cxn ang="0">
                    <a:pos x="57" y="3"/>
                  </a:cxn>
                  <a:cxn ang="0">
                    <a:pos x="57" y="2"/>
                  </a:cxn>
                  <a:cxn ang="0">
                    <a:pos x="56" y="1"/>
                  </a:cxn>
                  <a:cxn ang="0">
                    <a:pos x="54" y="0"/>
                  </a:cxn>
                  <a:cxn ang="0">
                    <a:pos x="52" y="0"/>
                  </a:cxn>
                  <a:cxn ang="0">
                    <a:pos x="51" y="0"/>
                  </a:cxn>
                  <a:cxn ang="0">
                    <a:pos x="51" y="0"/>
                  </a:cxn>
                </a:cxnLst>
                <a:rect l="0" t="0" r="r" b="b"/>
                <a:pathLst>
                  <a:path w="57" h="53">
                    <a:moveTo>
                      <a:pt x="51" y="0"/>
                    </a:moveTo>
                    <a:lnTo>
                      <a:pt x="51" y="0"/>
                    </a:lnTo>
                    <a:lnTo>
                      <a:pt x="36" y="10"/>
                    </a:lnTo>
                    <a:lnTo>
                      <a:pt x="24" y="20"/>
                    </a:lnTo>
                    <a:lnTo>
                      <a:pt x="11" y="33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1" y="51"/>
                    </a:lnTo>
                    <a:lnTo>
                      <a:pt x="2" y="52"/>
                    </a:lnTo>
                    <a:lnTo>
                      <a:pt x="4" y="52"/>
                    </a:lnTo>
                    <a:lnTo>
                      <a:pt x="6" y="53"/>
                    </a:lnTo>
                    <a:lnTo>
                      <a:pt x="8" y="52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19" y="38"/>
                    </a:lnTo>
                    <a:lnTo>
                      <a:pt x="30" y="28"/>
                    </a:lnTo>
                    <a:lnTo>
                      <a:pt x="42" y="17"/>
                    </a:lnTo>
                    <a:lnTo>
                      <a:pt x="55" y="8"/>
                    </a:lnTo>
                    <a:lnTo>
                      <a:pt x="55" y="8"/>
                    </a:lnTo>
                    <a:lnTo>
                      <a:pt x="57" y="7"/>
                    </a:lnTo>
                    <a:lnTo>
                      <a:pt x="57" y="5"/>
                    </a:lnTo>
                    <a:lnTo>
                      <a:pt x="57" y="3"/>
                    </a:lnTo>
                    <a:lnTo>
                      <a:pt x="57" y="2"/>
                    </a:lnTo>
                    <a:lnTo>
                      <a:pt x="56" y="1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51" y="0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9" name="Freeform 245">
                <a:extLst>
                  <a:ext uri="{FF2B5EF4-FFF2-40B4-BE49-F238E27FC236}">
                    <a16:creationId xmlns:a16="http://schemas.microsoft.com/office/drawing/2014/main" id="{06418986-DF84-16B0-0E2E-E9267C2A7101}"/>
                  </a:ext>
                </a:extLst>
              </p:cNvPr>
              <p:cNvSpPr/>
              <p:nvPr/>
            </p:nvSpPr>
            <p:spPr bwMode="auto">
              <a:xfrm>
                <a:off x="3290888" y="2292350"/>
                <a:ext cx="30163" cy="30163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5" y="12"/>
                  </a:cxn>
                  <a:cxn ang="0">
                    <a:pos x="23" y="23"/>
                  </a:cxn>
                  <a:cxn ang="0">
                    <a:pos x="11" y="35"/>
                  </a:cxn>
                  <a:cxn ang="0">
                    <a:pos x="1" y="49"/>
                  </a:cxn>
                  <a:cxn ang="0">
                    <a:pos x="1" y="49"/>
                  </a:cxn>
                  <a:cxn ang="0">
                    <a:pos x="0" y="51"/>
                  </a:cxn>
                  <a:cxn ang="0">
                    <a:pos x="0" y="53"/>
                  </a:cxn>
                  <a:cxn ang="0">
                    <a:pos x="1" y="56"/>
                  </a:cxn>
                  <a:cxn ang="0">
                    <a:pos x="2" y="57"/>
                  </a:cxn>
                  <a:cxn ang="0">
                    <a:pos x="4" y="57"/>
                  </a:cxn>
                  <a:cxn ang="0">
                    <a:pos x="6" y="57"/>
                  </a:cxn>
                  <a:cxn ang="0">
                    <a:pos x="7" y="56"/>
                  </a:cxn>
                  <a:cxn ang="0">
                    <a:pos x="7" y="56"/>
                  </a:cxn>
                  <a:cxn ang="0">
                    <a:pos x="17" y="43"/>
                  </a:cxn>
                  <a:cxn ang="0">
                    <a:pos x="29" y="30"/>
                  </a:cxn>
                  <a:cxn ang="0">
                    <a:pos x="40" y="19"/>
                  </a:cxn>
                  <a:cxn ang="0">
                    <a:pos x="54" y="8"/>
                  </a:cxn>
                  <a:cxn ang="0">
                    <a:pos x="54" y="8"/>
                  </a:cxn>
                  <a:cxn ang="0">
                    <a:pos x="55" y="7"/>
                  </a:cxn>
                  <a:cxn ang="0">
                    <a:pos x="56" y="5"/>
                  </a:cxn>
                  <a:cxn ang="0">
                    <a:pos x="56" y="4"/>
                  </a:cxn>
                  <a:cxn ang="0">
                    <a:pos x="55" y="2"/>
                  </a:cxn>
                  <a:cxn ang="0">
                    <a:pos x="54" y="1"/>
                  </a:cxn>
                  <a:cxn ang="0">
                    <a:pos x="53" y="0"/>
                  </a:cxn>
                  <a:cxn ang="0">
                    <a:pos x="50" y="0"/>
                  </a:cxn>
                  <a:cxn ang="0">
                    <a:pos x="48" y="0"/>
                  </a:cxn>
                  <a:cxn ang="0">
                    <a:pos x="48" y="0"/>
                  </a:cxn>
                </a:cxnLst>
                <a:rect l="0" t="0" r="r" b="b"/>
                <a:pathLst>
                  <a:path w="56" h="57">
                    <a:moveTo>
                      <a:pt x="48" y="0"/>
                    </a:moveTo>
                    <a:lnTo>
                      <a:pt x="48" y="0"/>
                    </a:lnTo>
                    <a:lnTo>
                      <a:pt x="35" y="12"/>
                    </a:lnTo>
                    <a:lnTo>
                      <a:pt x="23" y="23"/>
                    </a:lnTo>
                    <a:lnTo>
                      <a:pt x="11" y="35"/>
                    </a:lnTo>
                    <a:lnTo>
                      <a:pt x="1" y="49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1" y="56"/>
                    </a:lnTo>
                    <a:lnTo>
                      <a:pt x="2" y="57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17" y="43"/>
                    </a:lnTo>
                    <a:lnTo>
                      <a:pt x="29" y="30"/>
                    </a:lnTo>
                    <a:lnTo>
                      <a:pt x="40" y="19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5" y="7"/>
                    </a:lnTo>
                    <a:lnTo>
                      <a:pt x="56" y="5"/>
                    </a:lnTo>
                    <a:lnTo>
                      <a:pt x="56" y="4"/>
                    </a:lnTo>
                    <a:lnTo>
                      <a:pt x="55" y="2"/>
                    </a:lnTo>
                    <a:lnTo>
                      <a:pt x="54" y="1"/>
                    </a:lnTo>
                    <a:lnTo>
                      <a:pt x="53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0" name="Freeform 246">
                <a:extLst>
                  <a:ext uri="{FF2B5EF4-FFF2-40B4-BE49-F238E27FC236}">
                    <a16:creationId xmlns:a16="http://schemas.microsoft.com/office/drawing/2014/main" id="{0727B0D5-482F-CF46-6537-02BB1CE33E07}"/>
                  </a:ext>
                </a:extLst>
              </p:cNvPr>
              <p:cNvSpPr/>
              <p:nvPr/>
            </p:nvSpPr>
            <p:spPr bwMode="auto">
              <a:xfrm>
                <a:off x="3286125" y="2343150"/>
                <a:ext cx="26988" cy="33338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0"/>
                  </a:cxn>
                  <a:cxn ang="0">
                    <a:pos x="38" y="5"/>
                  </a:cxn>
                  <a:cxn ang="0">
                    <a:pos x="31" y="11"/>
                  </a:cxn>
                  <a:cxn ang="0">
                    <a:pos x="24" y="17"/>
                  </a:cxn>
                  <a:cxn ang="0">
                    <a:pos x="18" y="24"/>
                  </a:cxn>
                  <a:cxn ang="0">
                    <a:pos x="13" y="31"/>
                  </a:cxn>
                  <a:cxn ang="0">
                    <a:pos x="8" y="39"/>
                  </a:cxn>
                  <a:cxn ang="0">
                    <a:pos x="1" y="56"/>
                  </a:cxn>
                  <a:cxn ang="0">
                    <a:pos x="1" y="56"/>
                  </a:cxn>
                  <a:cxn ang="0">
                    <a:pos x="0" y="58"/>
                  </a:cxn>
                  <a:cxn ang="0">
                    <a:pos x="1" y="60"/>
                  </a:cxn>
                  <a:cxn ang="0">
                    <a:pos x="3" y="62"/>
                  </a:cxn>
                  <a:cxn ang="0">
                    <a:pos x="4" y="63"/>
                  </a:cxn>
                  <a:cxn ang="0">
                    <a:pos x="6" y="63"/>
                  </a:cxn>
                  <a:cxn ang="0">
                    <a:pos x="7" y="62"/>
                  </a:cxn>
                  <a:cxn ang="0">
                    <a:pos x="9" y="61"/>
                  </a:cxn>
                  <a:cxn ang="0">
                    <a:pos x="9" y="61"/>
                  </a:cxn>
                  <a:cxn ang="0">
                    <a:pos x="16" y="45"/>
                  </a:cxn>
                  <a:cxn ang="0">
                    <a:pos x="20" y="37"/>
                  </a:cxn>
                  <a:cxn ang="0">
                    <a:pos x="25" y="30"/>
                  </a:cxn>
                  <a:cxn ang="0">
                    <a:pos x="31" y="24"/>
                  </a:cxn>
                  <a:cxn ang="0">
                    <a:pos x="37" y="18"/>
                  </a:cxn>
                  <a:cxn ang="0">
                    <a:pos x="43" y="13"/>
                  </a:cxn>
                  <a:cxn ang="0">
                    <a:pos x="51" y="8"/>
                  </a:cxn>
                  <a:cxn ang="0">
                    <a:pos x="51" y="8"/>
                  </a:cxn>
                  <a:cxn ang="0">
                    <a:pos x="52" y="7"/>
                  </a:cxn>
                  <a:cxn ang="0">
                    <a:pos x="53" y="6"/>
                  </a:cxn>
                  <a:cxn ang="0">
                    <a:pos x="53" y="4"/>
                  </a:cxn>
                  <a:cxn ang="0">
                    <a:pos x="52" y="2"/>
                  </a:cxn>
                  <a:cxn ang="0">
                    <a:pos x="50" y="0"/>
                  </a:cxn>
                  <a:cxn ang="0">
                    <a:pos x="48" y="0"/>
                  </a:cxn>
                  <a:cxn ang="0">
                    <a:pos x="46" y="0"/>
                  </a:cxn>
                  <a:cxn ang="0">
                    <a:pos x="46" y="0"/>
                  </a:cxn>
                </a:cxnLst>
                <a:rect l="0" t="0" r="r" b="b"/>
                <a:pathLst>
                  <a:path w="53" h="63">
                    <a:moveTo>
                      <a:pt x="46" y="0"/>
                    </a:moveTo>
                    <a:lnTo>
                      <a:pt x="46" y="0"/>
                    </a:lnTo>
                    <a:lnTo>
                      <a:pt x="38" y="5"/>
                    </a:lnTo>
                    <a:lnTo>
                      <a:pt x="31" y="11"/>
                    </a:lnTo>
                    <a:lnTo>
                      <a:pt x="24" y="17"/>
                    </a:lnTo>
                    <a:lnTo>
                      <a:pt x="18" y="24"/>
                    </a:lnTo>
                    <a:lnTo>
                      <a:pt x="13" y="31"/>
                    </a:lnTo>
                    <a:lnTo>
                      <a:pt x="8" y="39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0" y="58"/>
                    </a:lnTo>
                    <a:lnTo>
                      <a:pt x="1" y="60"/>
                    </a:lnTo>
                    <a:lnTo>
                      <a:pt x="3" y="62"/>
                    </a:lnTo>
                    <a:lnTo>
                      <a:pt x="4" y="63"/>
                    </a:lnTo>
                    <a:lnTo>
                      <a:pt x="6" y="63"/>
                    </a:lnTo>
                    <a:lnTo>
                      <a:pt x="7" y="62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6" y="45"/>
                    </a:lnTo>
                    <a:lnTo>
                      <a:pt x="20" y="37"/>
                    </a:lnTo>
                    <a:lnTo>
                      <a:pt x="25" y="30"/>
                    </a:lnTo>
                    <a:lnTo>
                      <a:pt x="31" y="24"/>
                    </a:lnTo>
                    <a:lnTo>
                      <a:pt x="37" y="18"/>
                    </a:lnTo>
                    <a:lnTo>
                      <a:pt x="43" y="13"/>
                    </a:lnTo>
                    <a:lnTo>
                      <a:pt x="51" y="8"/>
                    </a:lnTo>
                    <a:lnTo>
                      <a:pt x="51" y="8"/>
                    </a:lnTo>
                    <a:lnTo>
                      <a:pt x="52" y="7"/>
                    </a:lnTo>
                    <a:lnTo>
                      <a:pt x="53" y="6"/>
                    </a:lnTo>
                    <a:lnTo>
                      <a:pt x="53" y="4"/>
                    </a:lnTo>
                    <a:lnTo>
                      <a:pt x="52" y="2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1" name="Freeform 247">
                <a:extLst>
                  <a:ext uri="{FF2B5EF4-FFF2-40B4-BE49-F238E27FC236}">
                    <a16:creationId xmlns:a16="http://schemas.microsoft.com/office/drawing/2014/main" id="{53C9B5C2-7D81-3802-593D-11907A00207C}"/>
                  </a:ext>
                </a:extLst>
              </p:cNvPr>
              <p:cNvSpPr/>
              <p:nvPr/>
            </p:nvSpPr>
            <p:spPr bwMode="auto">
              <a:xfrm>
                <a:off x="3287713" y="2390775"/>
                <a:ext cx="25400" cy="33338"/>
              </a:xfrm>
              <a:custGeom>
                <a:avLst/>
                <a:gdLst/>
                <a:ahLst/>
                <a:cxnLst>
                  <a:cxn ang="0">
                    <a:pos x="42" y="2"/>
                  </a:cxn>
                  <a:cxn ang="0">
                    <a:pos x="42" y="2"/>
                  </a:cxn>
                  <a:cxn ang="0">
                    <a:pos x="30" y="14"/>
                  </a:cxn>
                  <a:cxn ang="0">
                    <a:pos x="16" y="27"/>
                  </a:cxn>
                  <a:cxn ang="0">
                    <a:pos x="11" y="34"/>
                  </a:cxn>
                  <a:cxn ang="0">
                    <a:pos x="6" y="41"/>
                  </a:cxn>
                  <a:cxn ang="0">
                    <a:pos x="3" y="49"/>
                  </a:cxn>
                  <a:cxn ang="0">
                    <a:pos x="0" y="58"/>
                  </a:cxn>
                  <a:cxn ang="0">
                    <a:pos x="0" y="58"/>
                  </a:cxn>
                  <a:cxn ang="0">
                    <a:pos x="0" y="60"/>
                  </a:cxn>
                  <a:cxn ang="0">
                    <a:pos x="1" y="61"/>
                  </a:cxn>
                  <a:cxn ang="0">
                    <a:pos x="4" y="63"/>
                  </a:cxn>
                  <a:cxn ang="0">
                    <a:pos x="6" y="63"/>
                  </a:cxn>
                  <a:cxn ang="0">
                    <a:pos x="7" y="63"/>
                  </a:cxn>
                  <a:cxn ang="0">
                    <a:pos x="8" y="62"/>
                  </a:cxn>
                  <a:cxn ang="0">
                    <a:pos x="9" y="60"/>
                  </a:cxn>
                  <a:cxn ang="0">
                    <a:pos x="9" y="60"/>
                  </a:cxn>
                  <a:cxn ang="0">
                    <a:pos x="11" y="52"/>
                  </a:cxn>
                  <a:cxn ang="0">
                    <a:pos x="15" y="45"/>
                  </a:cxn>
                  <a:cxn ang="0">
                    <a:pos x="19" y="38"/>
                  </a:cxn>
                  <a:cxn ang="0">
                    <a:pos x="24" y="32"/>
                  </a:cxn>
                  <a:cxn ang="0">
                    <a:pos x="37" y="20"/>
                  </a:cxn>
                  <a:cxn ang="0">
                    <a:pos x="49" y="8"/>
                  </a:cxn>
                  <a:cxn ang="0">
                    <a:pos x="49" y="8"/>
                  </a:cxn>
                  <a:cxn ang="0">
                    <a:pos x="50" y="7"/>
                  </a:cxn>
                  <a:cxn ang="0">
                    <a:pos x="50" y="5"/>
                  </a:cxn>
                  <a:cxn ang="0">
                    <a:pos x="50" y="3"/>
                  </a:cxn>
                  <a:cxn ang="0">
                    <a:pos x="49" y="2"/>
                  </a:cxn>
                  <a:cxn ang="0">
                    <a:pos x="47" y="1"/>
                  </a:cxn>
                  <a:cxn ang="0">
                    <a:pos x="46" y="0"/>
                  </a:cxn>
                  <a:cxn ang="0">
                    <a:pos x="44" y="1"/>
                  </a:cxn>
                  <a:cxn ang="0">
                    <a:pos x="42" y="2"/>
                  </a:cxn>
                  <a:cxn ang="0">
                    <a:pos x="42" y="2"/>
                  </a:cxn>
                </a:cxnLst>
                <a:rect l="0" t="0" r="r" b="b"/>
                <a:pathLst>
                  <a:path w="50" h="63">
                    <a:moveTo>
                      <a:pt x="42" y="2"/>
                    </a:moveTo>
                    <a:lnTo>
                      <a:pt x="42" y="2"/>
                    </a:lnTo>
                    <a:lnTo>
                      <a:pt x="30" y="14"/>
                    </a:lnTo>
                    <a:lnTo>
                      <a:pt x="16" y="27"/>
                    </a:lnTo>
                    <a:lnTo>
                      <a:pt x="11" y="34"/>
                    </a:lnTo>
                    <a:lnTo>
                      <a:pt x="6" y="41"/>
                    </a:lnTo>
                    <a:lnTo>
                      <a:pt x="3" y="49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4" y="63"/>
                    </a:lnTo>
                    <a:lnTo>
                      <a:pt x="6" y="63"/>
                    </a:lnTo>
                    <a:lnTo>
                      <a:pt x="7" y="63"/>
                    </a:lnTo>
                    <a:lnTo>
                      <a:pt x="8" y="62"/>
                    </a:lnTo>
                    <a:lnTo>
                      <a:pt x="9" y="60"/>
                    </a:lnTo>
                    <a:lnTo>
                      <a:pt x="9" y="60"/>
                    </a:lnTo>
                    <a:lnTo>
                      <a:pt x="11" y="52"/>
                    </a:lnTo>
                    <a:lnTo>
                      <a:pt x="15" y="45"/>
                    </a:lnTo>
                    <a:lnTo>
                      <a:pt x="19" y="38"/>
                    </a:lnTo>
                    <a:lnTo>
                      <a:pt x="24" y="32"/>
                    </a:lnTo>
                    <a:lnTo>
                      <a:pt x="37" y="20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50" y="7"/>
                    </a:lnTo>
                    <a:lnTo>
                      <a:pt x="50" y="5"/>
                    </a:lnTo>
                    <a:lnTo>
                      <a:pt x="50" y="3"/>
                    </a:lnTo>
                    <a:lnTo>
                      <a:pt x="49" y="2"/>
                    </a:lnTo>
                    <a:lnTo>
                      <a:pt x="47" y="1"/>
                    </a:lnTo>
                    <a:lnTo>
                      <a:pt x="46" y="0"/>
                    </a:lnTo>
                    <a:lnTo>
                      <a:pt x="44" y="1"/>
                    </a:lnTo>
                    <a:lnTo>
                      <a:pt x="42" y="2"/>
                    </a:lnTo>
                    <a:lnTo>
                      <a:pt x="4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2" name="Freeform 248">
                <a:extLst>
                  <a:ext uri="{FF2B5EF4-FFF2-40B4-BE49-F238E27FC236}">
                    <a16:creationId xmlns:a16="http://schemas.microsoft.com/office/drawing/2014/main" id="{8A9402BB-CC74-A397-6D59-462C61D16BA4}"/>
                  </a:ext>
                </a:extLst>
              </p:cNvPr>
              <p:cNvSpPr/>
              <p:nvPr/>
            </p:nvSpPr>
            <p:spPr bwMode="auto">
              <a:xfrm>
                <a:off x="3286125" y="2447925"/>
                <a:ext cx="23813" cy="28575"/>
              </a:xfrm>
              <a:custGeom>
                <a:avLst/>
                <a:gdLst/>
                <a:ahLst/>
                <a:cxnLst>
                  <a:cxn ang="0">
                    <a:pos x="41" y="1"/>
                  </a:cxn>
                  <a:cxn ang="0">
                    <a:pos x="41" y="1"/>
                  </a:cxn>
                  <a:cxn ang="0">
                    <a:pos x="34" y="4"/>
                  </a:cxn>
                  <a:cxn ang="0">
                    <a:pos x="28" y="9"/>
                  </a:cxn>
                  <a:cxn ang="0">
                    <a:pos x="23" y="14"/>
                  </a:cxn>
                  <a:cxn ang="0">
                    <a:pos x="18" y="20"/>
                  </a:cxn>
                  <a:cxn ang="0">
                    <a:pos x="10" y="34"/>
                  </a:cxn>
                  <a:cxn ang="0">
                    <a:pos x="6" y="40"/>
                  </a:cxn>
                  <a:cxn ang="0">
                    <a:pos x="1" y="46"/>
                  </a:cxn>
                  <a:cxn ang="0">
                    <a:pos x="1" y="46"/>
                  </a:cxn>
                  <a:cxn ang="0">
                    <a:pos x="0" y="47"/>
                  </a:cxn>
                  <a:cxn ang="0">
                    <a:pos x="0" y="49"/>
                  </a:cxn>
                  <a:cxn ang="0">
                    <a:pos x="1" y="51"/>
                  </a:cxn>
                  <a:cxn ang="0">
                    <a:pos x="2" y="52"/>
                  </a:cxn>
                  <a:cxn ang="0">
                    <a:pos x="3" y="53"/>
                  </a:cxn>
                  <a:cxn ang="0">
                    <a:pos x="5" y="54"/>
                  </a:cxn>
                  <a:cxn ang="0">
                    <a:pos x="6" y="53"/>
                  </a:cxn>
                  <a:cxn ang="0">
                    <a:pos x="8" y="52"/>
                  </a:cxn>
                  <a:cxn ang="0">
                    <a:pos x="8" y="52"/>
                  </a:cxn>
                  <a:cxn ang="0">
                    <a:pos x="15" y="43"/>
                  </a:cxn>
                  <a:cxn ang="0">
                    <a:pos x="15" y="43"/>
                  </a:cxn>
                  <a:cxn ang="0">
                    <a:pos x="20" y="36"/>
                  </a:cxn>
                  <a:cxn ang="0">
                    <a:pos x="24" y="29"/>
                  </a:cxn>
                  <a:cxn ang="0">
                    <a:pos x="24" y="29"/>
                  </a:cxn>
                  <a:cxn ang="0">
                    <a:pos x="27" y="23"/>
                  </a:cxn>
                  <a:cxn ang="0">
                    <a:pos x="33" y="17"/>
                  </a:cxn>
                  <a:cxn ang="0">
                    <a:pos x="38" y="13"/>
                  </a:cxn>
                  <a:cxn ang="0">
                    <a:pos x="44" y="9"/>
                  </a:cxn>
                  <a:cxn ang="0">
                    <a:pos x="44" y="9"/>
                  </a:cxn>
                  <a:cxn ang="0">
                    <a:pos x="45" y="8"/>
                  </a:cxn>
                  <a:cxn ang="0">
                    <a:pos x="46" y="7"/>
                  </a:cxn>
                  <a:cxn ang="0">
                    <a:pos x="46" y="3"/>
                  </a:cxn>
                  <a:cxn ang="0">
                    <a:pos x="46" y="2"/>
                  </a:cxn>
                  <a:cxn ang="0">
                    <a:pos x="45" y="1"/>
                  </a:cxn>
                  <a:cxn ang="0">
                    <a:pos x="43" y="0"/>
                  </a:cxn>
                  <a:cxn ang="0">
                    <a:pos x="41" y="1"/>
                  </a:cxn>
                  <a:cxn ang="0">
                    <a:pos x="41" y="1"/>
                  </a:cxn>
                </a:cxnLst>
                <a:rect l="0" t="0" r="r" b="b"/>
                <a:pathLst>
                  <a:path w="46" h="54">
                    <a:moveTo>
                      <a:pt x="41" y="1"/>
                    </a:moveTo>
                    <a:lnTo>
                      <a:pt x="41" y="1"/>
                    </a:lnTo>
                    <a:lnTo>
                      <a:pt x="34" y="4"/>
                    </a:lnTo>
                    <a:lnTo>
                      <a:pt x="28" y="9"/>
                    </a:lnTo>
                    <a:lnTo>
                      <a:pt x="23" y="14"/>
                    </a:lnTo>
                    <a:lnTo>
                      <a:pt x="18" y="20"/>
                    </a:lnTo>
                    <a:lnTo>
                      <a:pt x="10" y="34"/>
                    </a:lnTo>
                    <a:lnTo>
                      <a:pt x="6" y="40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1" y="51"/>
                    </a:lnTo>
                    <a:lnTo>
                      <a:pt x="2" y="52"/>
                    </a:lnTo>
                    <a:lnTo>
                      <a:pt x="3" y="53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20" y="36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7" y="23"/>
                    </a:lnTo>
                    <a:lnTo>
                      <a:pt x="33" y="17"/>
                    </a:lnTo>
                    <a:lnTo>
                      <a:pt x="38" y="13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5" y="8"/>
                    </a:lnTo>
                    <a:lnTo>
                      <a:pt x="46" y="7"/>
                    </a:lnTo>
                    <a:lnTo>
                      <a:pt x="46" y="3"/>
                    </a:lnTo>
                    <a:lnTo>
                      <a:pt x="46" y="2"/>
                    </a:lnTo>
                    <a:lnTo>
                      <a:pt x="45" y="1"/>
                    </a:lnTo>
                    <a:lnTo>
                      <a:pt x="43" y="0"/>
                    </a:lnTo>
                    <a:lnTo>
                      <a:pt x="41" y="1"/>
                    </a:lnTo>
                    <a:lnTo>
                      <a:pt x="41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3" name="Freeform 249">
                <a:extLst>
                  <a:ext uri="{FF2B5EF4-FFF2-40B4-BE49-F238E27FC236}">
                    <a16:creationId xmlns:a16="http://schemas.microsoft.com/office/drawing/2014/main" id="{FC2B4156-42C0-E017-0130-2B73DF8DB5D1}"/>
                  </a:ext>
                </a:extLst>
              </p:cNvPr>
              <p:cNvSpPr/>
              <p:nvPr/>
            </p:nvSpPr>
            <p:spPr bwMode="auto">
              <a:xfrm>
                <a:off x="3292475" y="2490788"/>
                <a:ext cx="19050" cy="28575"/>
              </a:xfrm>
              <a:custGeom>
                <a:avLst/>
                <a:gdLst/>
                <a:ahLst/>
                <a:cxnLst>
                  <a:cxn ang="0">
                    <a:pos x="29" y="2"/>
                  </a:cxn>
                  <a:cxn ang="0">
                    <a:pos x="29" y="2"/>
                  </a:cxn>
                  <a:cxn ang="0">
                    <a:pos x="22" y="14"/>
                  </a:cxn>
                  <a:cxn ang="0">
                    <a:pos x="14" y="24"/>
                  </a:cxn>
                  <a:cxn ang="0">
                    <a:pos x="7" y="35"/>
                  </a:cxn>
                  <a:cxn ang="0">
                    <a:pos x="1" y="47"/>
                  </a:cxn>
                  <a:cxn ang="0">
                    <a:pos x="1" y="47"/>
                  </a:cxn>
                  <a:cxn ang="0">
                    <a:pos x="0" y="49"/>
                  </a:cxn>
                  <a:cxn ang="0">
                    <a:pos x="1" y="51"/>
                  </a:cxn>
                  <a:cxn ang="0">
                    <a:pos x="3" y="53"/>
                  </a:cxn>
                  <a:cxn ang="0">
                    <a:pos x="5" y="54"/>
                  </a:cxn>
                  <a:cxn ang="0">
                    <a:pos x="6" y="54"/>
                  </a:cxn>
                  <a:cxn ang="0">
                    <a:pos x="8" y="53"/>
                  </a:cxn>
                  <a:cxn ang="0">
                    <a:pos x="9" y="52"/>
                  </a:cxn>
                  <a:cxn ang="0">
                    <a:pos x="9" y="52"/>
                  </a:cxn>
                  <a:cxn ang="0">
                    <a:pos x="15" y="39"/>
                  </a:cxn>
                  <a:cxn ang="0">
                    <a:pos x="23" y="29"/>
                  </a:cxn>
                  <a:cxn ang="0">
                    <a:pos x="30" y="18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38" y="5"/>
                  </a:cxn>
                  <a:cxn ang="0">
                    <a:pos x="38" y="3"/>
                  </a:cxn>
                  <a:cxn ang="0">
                    <a:pos x="37" y="2"/>
                  </a:cxn>
                  <a:cxn ang="0">
                    <a:pos x="36" y="1"/>
                  </a:cxn>
                  <a:cxn ang="0">
                    <a:pos x="34" y="0"/>
                  </a:cxn>
                  <a:cxn ang="0">
                    <a:pos x="32" y="0"/>
                  </a:cxn>
                  <a:cxn ang="0">
                    <a:pos x="31" y="1"/>
                  </a:cxn>
                  <a:cxn ang="0">
                    <a:pos x="29" y="2"/>
                  </a:cxn>
                  <a:cxn ang="0">
                    <a:pos x="29" y="2"/>
                  </a:cxn>
                </a:cxnLst>
                <a:rect l="0" t="0" r="r" b="b"/>
                <a:pathLst>
                  <a:path w="38" h="54">
                    <a:moveTo>
                      <a:pt x="29" y="2"/>
                    </a:moveTo>
                    <a:lnTo>
                      <a:pt x="29" y="2"/>
                    </a:lnTo>
                    <a:lnTo>
                      <a:pt x="22" y="14"/>
                    </a:lnTo>
                    <a:lnTo>
                      <a:pt x="14" y="24"/>
                    </a:lnTo>
                    <a:lnTo>
                      <a:pt x="7" y="35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0" y="49"/>
                    </a:lnTo>
                    <a:lnTo>
                      <a:pt x="1" y="51"/>
                    </a:lnTo>
                    <a:lnTo>
                      <a:pt x="3" y="53"/>
                    </a:lnTo>
                    <a:lnTo>
                      <a:pt x="5" y="54"/>
                    </a:lnTo>
                    <a:lnTo>
                      <a:pt x="6" y="54"/>
                    </a:lnTo>
                    <a:lnTo>
                      <a:pt x="8" y="53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15" y="39"/>
                    </a:lnTo>
                    <a:lnTo>
                      <a:pt x="23" y="29"/>
                    </a:lnTo>
                    <a:lnTo>
                      <a:pt x="30" y="18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38" y="5"/>
                    </a:lnTo>
                    <a:lnTo>
                      <a:pt x="38" y="3"/>
                    </a:lnTo>
                    <a:lnTo>
                      <a:pt x="37" y="2"/>
                    </a:lnTo>
                    <a:lnTo>
                      <a:pt x="36" y="1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1" y="1"/>
                    </a:lnTo>
                    <a:lnTo>
                      <a:pt x="29" y="2"/>
                    </a:lnTo>
                    <a:lnTo>
                      <a:pt x="29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4" name="Freeform 250">
                <a:extLst>
                  <a:ext uri="{FF2B5EF4-FFF2-40B4-BE49-F238E27FC236}">
                    <a16:creationId xmlns:a16="http://schemas.microsoft.com/office/drawing/2014/main" id="{E0E93E18-CEB2-832E-C91A-68E05D0FD269}"/>
                  </a:ext>
                </a:extLst>
              </p:cNvPr>
              <p:cNvSpPr/>
              <p:nvPr/>
            </p:nvSpPr>
            <p:spPr bwMode="auto">
              <a:xfrm>
                <a:off x="3294063" y="2552700"/>
                <a:ext cx="22225" cy="25400"/>
              </a:xfrm>
              <a:custGeom>
                <a:avLst/>
                <a:gdLst/>
                <a:ahLst/>
                <a:cxnLst>
                  <a:cxn ang="0">
                    <a:pos x="36" y="2"/>
                  </a:cxn>
                  <a:cxn ang="0">
                    <a:pos x="36" y="2"/>
                  </a:cxn>
                  <a:cxn ang="0">
                    <a:pos x="33" y="8"/>
                  </a:cxn>
                  <a:cxn ang="0">
                    <a:pos x="29" y="13"/>
                  </a:cxn>
                  <a:cxn ang="0">
                    <a:pos x="21" y="23"/>
                  </a:cxn>
                  <a:cxn ang="0">
                    <a:pos x="2" y="39"/>
                  </a:cxn>
                  <a:cxn ang="0">
                    <a:pos x="2" y="39"/>
                  </a:cxn>
                  <a:cxn ang="0">
                    <a:pos x="1" y="41"/>
                  </a:cxn>
                  <a:cxn ang="0">
                    <a:pos x="0" y="43"/>
                  </a:cxn>
                  <a:cxn ang="0">
                    <a:pos x="1" y="44"/>
                  </a:cxn>
                  <a:cxn ang="0">
                    <a:pos x="2" y="46"/>
                  </a:cxn>
                  <a:cxn ang="0">
                    <a:pos x="3" y="47"/>
                  </a:cxn>
                  <a:cxn ang="0">
                    <a:pos x="5" y="47"/>
                  </a:cxn>
                  <a:cxn ang="0">
                    <a:pos x="7" y="47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28" y="28"/>
                  </a:cxn>
                  <a:cxn ang="0">
                    <a:pos x="37" y="18"/>
                  </a:cxn>
                  <a:cxn ang="0">
                    <a:pos x="41" y="13"/>
                  </a:cxn>
                  <a:cxn ang="0">
                    <a:pos x="44" y="7"/>
                  </a:cxn>
                  <a:cxn ang="0">
                    <a:pos x="44" y="7"/>
                  </a:cxn>
                  <a:cxn ang="0">
                    <a:pos x="44" y="5"/>
                  </a:cxn>
                  <a:cxn ang="0">
                    <a:pos x="44" y="3"/>
                  </a:cxn>
                  <a:cxn ang="0">
                    <a:pos x="41" y="1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1"/>
                  </a:cxn>
                  <a:cxn ang="0">
                    <a:pos x="36" y="2"/>
                  </a:cxn>
                  <a:cxn ang="0">
                    <a:pos x="36" y="2"/>
                  </a:cxn>
                </a:cxnLst>
                <a:rect l="0" t="0" r="r" b="b"/>
                <a:pathLst>
                  <a:path w="44" h="47">
                    <a:moveTo>
                      <a:pt x="36" y="2"/>
                    </a:moveTo>
                    <a:lnTo>
                      <a:pt x="36" y="2"/>
                    </a:lnTo>
                    <a:lnTo>
                      <a:pt x="33" y="8"/>
                    </a:lnTo>
                    <a:lnTo>
                      <a:pt x="29" y="13"/>
                    </a:lnTo>
                    <a:lnTo>
                      <a:pt x="21" y="23"/>
                    </a:lnTo>
                    <a:lnTo>
                      <a:pt x="2" y="39"/>
                    </a:lnTo>
                    <a:lnTo>
                      <a:pt x="2" y="39"/>
                    </a:lnTo>
                    <a:lnTo>
                      <a:pt x="1" y="41"/>
                    </a:lnTo>
                    <a:lnTo>
                      <a:pt x="0" y="43"/>
                    </a:lnTo>
                    <a:lnTo>
                      <a:pt x="1" y="44"/>
                    </a:lnTo>
                    <a:lnTo>
                      <a:pt x="2" y="46"/>
                    </a:lnTo>
                    <a:lnTo>
                      <a:pt x="3" y="47"/>
                    </a:lnTo>
                    <a:lnTo>
                      <a:pt x="5" y="47"/>
                    </a:lnTo>
                    <a:lnTo>
                      <a:pt x="7" y="47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28" y="28"/>
                    </a:lnTo>
                    <a:lnTo>
                      <a:pt x="37" y="18"/>
                    </a:lnTo>
                    <a:lnTo>
                      <a:pt x="41" y="13"/>
                    </a:lnTo>
                    <a:lnTo>
                      <a:pt x="44" y="7"/>
                    </a:lnTo>
                    <a:lnTo>
                      <a:pt x="44" y="7"/>
                    </a:lnTo>
                    <a:lnTo>
                      <a:pt x="44" y="5"/>
                    </a:lnTo>
                    <a:lnTo>
                      <a:pt x="44" y="3"/>
                    </a:lnTo>
                    <a:lnTo>
                      <a:pt x="41" y="1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1"/>
                    </a:lnTo>
                    <a:lnTo>
                      <a:pt x="36" y="2"/>
                    </a:lnTo>
                    <a:lnTo>
                      <a:pt x="3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5" name="Freeform 251">
                <a:extLst>
                  <a:ext uri="{FF2B5EF4-FFF2-40B4-BE49-F238E27FC236}">
                    <a16:creationId xmlns:a16="http://schemas.microsoft.com/office/drawing/2014/main" id="{8E6F0394-4566-1B33-3D0F-59B2A8F56EA8}"/>
                  </a:ext>
                </a:extLst>
              </p:cNvPr>
              <p:cNvSpPr/>
              <p:nvPr/>
            </p:nvSpPr>
            <p:spPr bwMode="auto">
              <a:xfrm>
                <a:off x="3294063" y="2597150"/>
                <a:ext cx="28575" cy="34925"/>
              </a:xfrm>
              <a:custGeom>
                <a:avLst/>
                <a:gdLst/>
                <a:ahLst/>
                <a:cxnLst>
                  <a:cxn ang="0">
                    <a:pos x="47" y="1"/>
                  </a:cxn>
                  <a:cxn ang="0">
                    <a:pos x="18" y="29"/>
                  </a:cxn>
                  <a:cxn ang="0">
                    <a:pos x="18" y="29"/>
                  </a:cxn>
                  <a:cxn ang="0">
                    <a:pos x="12" y="36"/>
                  </a:cxn>
                  <a:cxn ang="0">
                    <a:pos x="8" y="43"/>
                  </a:cxn>
                  <a:cxn ang="0">
                    <a:pos x="5" y="51"/>
                  </a:cxn>
                  <a:cxn ang="0">
                    <a:pos x="1" y="58"/>
                  </a:cxn>
                  <a:cxn ang="0">
                    <a:pos x="1" y="58"/>
                  </a:cxn>
                  <a:cxn ang="0">
                    <a:pos x="0" y="60"/>
                  </a:cxn>
                  <a:cxn ang="0">
                    <a:pos x="0" y="63"/>
                  </a:cxn>
                  <a:cxn ang="0">
                    <a:pos x="1" y="64"/>
                  </a:cxn>
                  <a:cxn ang="0">
                    <a:pos x="3" y="65"/>
                  </a:cxn>
                  <a:cxn ang="0">
                    <a:pos x="4" y="66"/>
                  </a:cxn>
                  <a:cxn ang="0">
                    <a:pos x="6" y="66"/>
                  </a:cxn>
                  <a:cxn ang="0">
                    <a:pos x="8" y="65"/>
                  </a:cxn>
                  <a:cxn ang="0">
                    <a:pos x="9" y="64"/>
                  </a:cxn>
                  <a:cxn ang="0">
                    <a:pos x="9" y="64"/>
                  </a:cxn>
                  <a:cxn ang="0">
                    <a:pos x="13" y="55"/>
                  </a:cxn>
                  <a:cxn ang="0">
                    <a:pos x="18" y="47"/>
                  </a:cxn>
                  <a:cxn ang="0">
                    <a:pos x="22" y="40"/>
                  </a:cxn>
                  <a:cxn ang="0">
                    <a:pos x="28" y="33"/>
                  </a:cxn>
                  <a:cxn ang="0">
                    <a:pos x="53" y="8"/>
                  </a:cxn>
                  <a:cxn ang="0">
                    <a:pos x="53" y="8"/>
                  </a:cxn>
                  <a:cxn ang="0">
                    <a:pos x="54" y="6"/>
                  </a:cxn>
                  <a:cxn ang="0">
                    <a:pos x="54" y="4"/>
                  </a:cxn>
                  <a:cxn ang="0">
                    <a:pos x="54" y="3"/>
                  </a:cxn>
                  <a:cxn ang="0">
                    <a:pos x="53" y="1"/>
                  </a:cxn>
                  <a:cxn ang="0">
                    <a:pos x="52" y="0"/>
                  </a:cxn>
                  <a:cxn ang="0">
                    <a:pos x="50" y="0"/>
                  </a:cxn>
                  <a:cxn ang="0">
                    <a:pos x="48" y="0"/>
                  </a:cxn>
                  <a:cxn ang="0">
                    <a:pos x="47" y="1"/>
                  </a:cxn>
                  <a:cxn ang="0">
                    <a:pos x="47" y="1"/>
                  </a:cxn>
                </a:cxnLst>
                <a:rect l="0" t="0" r="r" b="b"/>
                <a:pathLst>
                  <a:path w="54" h="66">
                    <a:moveTo>
                      <a:pt x="47" y="1"/>
                    </a:moveTo>
                    <a:lnTo>
                      <a:pt x="18" y="29"/>
                    </a:lnTo>
                    <a:lnTo>
                      <a:pt x="18" y="29"/>
                    </a:lnTo>
                    <a:lnTo>
                      <a:pt x="12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1" y="58"/>
                    </a:lnTo>
                    <a:lnTo>
                      <a:pt x="1" y="58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1" y="64"/>
                    </a:lnTo>
                    <a:lnTo>
                      <a:pt x="3" y="65"/>
                    </a:lnTo>
                    <a:lnTo>
                      <a:pt x="4" y="66"/>
                    </a:lnTo>
                    <a:lnTo>
                      <a:pt x="6" y="66"/>
                    </a:lnTo>
                    <a:lnTo>
                      <a:pt x="8" y="65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13" y="55"/>
                    </a:lnTo>
                    <a:lnTo>
                      <a:pt x="18" y="47"/>
                    </a:lnTo>
                    <a:lnTo>
                      <a:pt x="22" y="40"/>
                    </a:lnTo>
                    <a:lnTo>
                      <a:pt x="28" y="33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4" y="6"/>
                    </a:lnTo>
                    <a:lnTo>
                      <a:pt x="54" y="4"/>
                    </a:lnTo>
                    <a:lnTo>
                      <a:pt x="54" y="3"/>
                    </a:lnTo>
                    <a:lnTo>
                      <a:pt x="53" y="1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7" y="1"/>
                    </a:lnTo>
                    <a:lnTo>
                      <a:pt x="47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6" name="Freeform 252">
                <a:extLst>
                  <a:ext uri="{FF2B5EF4-FFF2-40B4-BE49-F238E27FC236}">
                    <a16:creationId xmlns:a16="http://schemas.microsoft.com/office/drawing/2014/main" id="{661E385D-2F0B-04DE-FBF1-E42921D168AA}"/>
                  </a:ext>
                </a:extLst>
              </p:cNvPr>
              <p:cNvSpPr/>
              <p:nvPr/>
            </p:nvSpPr>
            <p:spPr bwMode="auto">
              <a:xfrm>
                <a:off x="3294063" y="2647950"/>
                <a:ext cx="20638" cy="26988"/>
              </a:xfrm>
              <a:custGeom>
                <a:avLst/>
                <a:gdLst/>
                <a:ahLst/>
                <a:cxnLst>
                  <a:cxn ang="0">
                    <a:pos x="32" y="3"/>
                  </a:cxn>
                  <a:cxn ang="0">
                    <a:pos x="32" y="3"/>
                  </a:cxn>
                  <a:cxn ang="0">
                    <a:pos x="30" y="8"/>
                  </a:cxn>
                  <a:cxn ang="0">
                    <a:pos x="27" y="13"/>
                  </a:cxn>
                  <a:cxn ang="0">
                    <a:pos x="27" y="13"/>
                  </a:cxn>
                  <a:cxn ang="0">
                    <a:pos x="25" y="19"/>
                  </a:cxn>
                  <a:cxn ang="0">
                    <a:pos x="21" y="24"/>
                  </a:cxn>
                  <a:cxn ang="0">
                    <a:pos x="21" y="24"/>
                  </a:cxn>
                  <a:cxn ang="0">
                    <a:pos x="10" y="35"/>
                  </a:cxn>
                  <a:cxn ang="0">
                    <a:pos x="5" y="40"/>
                  </a:cxn>
                  <a:cxn ang="0">
                    <a:pos x="1" y="46"/>
                  </a:cxn>
                  <a:cxn ang="0">
                    <a:pos x="1" y="46"/>
                  </a:cxn>
                  <a:cxn ang="0">
                    <a:pos x="0" y="47"/>
                  </a:cxn>
                  <a:cxn ang="0">
                    <a:pos x="0" y="49"/>
                  </a:cxn>
                  <a:cxn ang="0">
                    <a:pos x="1" y="51"/>
                  </a:cxn>
                  <a:cxn ang="0">
                    <a:pos x="2" y="52"/>
                  </a:cxn>
                  <a:cxn ang="0">
                    <a:pos x="6" y="52"/>
                  </a:cxn>
                  <a:cxn ang="0">
                    <a:pos x="7" y="52"/>
                  </a:cxn>
                  <a:cxn ang="0">
                    <a:pos x="9" y="50"/>
                  </a:cxn>
                  <a:cxn ang="0">
                    <a:pos x="9" y="50"/>
                  </a:cxn>
                  <a:cxn ang="0">
                    <a:pos x="14" y="44"/>
                  </a:cxn>
                  <a:cxn ang="0">
                    <a:pos x="20" y="39"/>
                  </a:cxn>
                  <a:cxn ang="0">
                    <a:pos x="31" y="27"/>
                  </a:cxn>
                  <a:cxn ang="0">
                    <a:pos x="31" y="27"/>
                  </a:cxn>
                  <a:cxn ang="0">
                    <a:pos x="33" y="24"/>
                  </a:cxn>
                  <a:cxn ang="0">
                    <a:pos x="34" y="21"/>
                  </a:cxn>
                  <a:cxn ang="0">
                    <a:pos x="36" y="15"/>
                  </a:cxn>
                  <a:cxn ang="0">
                    <a:pos x="36" y="15"/>
                  </a:cxn>
                  <a:cxn ang="0">
                    <a:pos x="39" y="10"/>
                  </a:cxn>
                  <a:cxn ang="0">
                    <a:pos x="41" y="5"/>
                  </a:cxn>
                  <a:cxn ang="0">
                    <a:pos x="41" y="5"/>
                  </a:cxn>
                  <a:cxn ang="0">
                    <a:pos x="41" y="3"/>
                  </a:cxn>
                  <a:cxn ang="0">
                    <a:pos x="40" y="2"/>
                  </a:cxn>
                  <a:cxn ang="0">
                    <a:pos x="39" y="1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1"/>
                  </a:cxn>
                  <a:cxn ang="0">
                    <a:pos x="32" y="3"/>
                  </a:cxn>
                  <a:cxn ang="0">
                    <a:pos x="32" y="3"/>
                  </a:cxn>
                </a:cxnLst>
                <a:rect l="0" t="0" r="r" b="b"/>
                <a:pathLst>
                  <a:path w="41" h="52">
                    <a:moveTo>
                      <a:pt x="32" y="3"/>
                    </a:moveTo>
                    <a:lnTo>
                      <a:pt x="32" y="3"/>
                    </a:lnTo>
                    <a:lnTo>
                      <a:pt x="30" y="8"/>
                    </a:lnTo>
                    <a:lnTo>
                      <a:pt x="27" y="13"/>
                    </a:lnTo>
                    <a:lnTo>
                      <a:pt x="27" y="13"/>
                    </a:lnTo>
                    <a:lnTo>
                      <a:pt x="25" y="19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10" y="35"/>
                    </a:lnTo>
                    <a:lnTo>
                      <a:pt x="5" y="40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1" y="51"/>
                    </a:lnTo>
                    <a:lnTo>
                      <a:pt x="2" y="52"/>
                    </a:lnTo>
                    <a:lnTo>
                      <a:pt x="6" y="52"/>
                    </a:lnTo>
                    <a:lnTo>
                      <a:pt x="7" y="52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14" y="44"/>
                    </a:lnTo>
                    <a:lnTo>
                      <a:pt x="20" y="39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33" y="24"/>
                    </a:lnTo>
                    <a:lnTo>
                      <a:pt x="34" y="21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9" y="10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3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2" y="3"/>
                    </a:lnTo>
                    <a:lnTo>
                      <a:pt x="3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7" name="Freeform 253">
                <a:extLst>
                  <a:ext uri="{FF2B5EF4-FFF2-40B4-BE49-F238E27FC236}">
                    <a16:creationId xmlns:a16="http://schemas.microsoft.com/office/drawing/2014/main" id="{D235A76C-A546-6000-6850-4EA85C1B99EB}"/>
                  </a:ext>
                </a:extLst>
              </p:cNvPr>
              <p:cNvSpPr/>
              <p:nvPr/>
            </p:nvSpPr>
            <p:spPr bwMode="auto">
              <a:xfrm>
                <a:off x="3292475" y="2681288"/>
                <a:ext cx="20638" cy="2063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24" y="6"/>
                  </a:cxn>
                  <a:cxn ang="0">
                    <a:pos x="19" y="9"/>
                  </a:cxn>
                  <a:cxn ang="0">
                    <a:pos x="14" y="13"/>
                  </a:cxn>
                  <a:cxn ang="0">
                    <a:pos x="14" y="13"/>
                  </a:cxn>
                  <a:cxn ang="0">
                    <a:pos x="8" y="22"/>
                  </a:cxn>
                  <a:cxn ang="0">
                    <a:pos x="5" y="27"/>
                  </a:cxn>
                  <a:cxn ang="0">
                    <a:pos x="2" y="33"/>
                  </a:cxn>
                  <a:cxn ang="0">
                    <a:pos x="2" y="33"/>
                  </a:cxn>
                  <a:cxn ang="0">
                    <a:pos x="1" y="34"/>
                  </a:cxn>
                  <a:cxn ang="0">
                    <a:pos x="0" y="36"/>
                  </a:cxn>
                  <a:cxn ang="0">
                    <a:pos x="1" y="38"/>
                  </a:cxn>
                  <a:cxn ang="0">
                    <a:pos x="2" y="39"/>
                  </a:cxn>
                  <a:cxn ang="0">
                    <a:pos x="3" y="40"/>
                  </a:cxn>
                  <a:cxn ang="0">
                    <a:pos x="5" y="41"/>
                  </a:cxn>
                  <a:cxn ang="0">
                    <a:pos x="7" y="40"/>
                  </a:cxn>
                  <a:cxn ang="0">
                    <a:pos x="8" y="39"/>
                  </a:cxn>
                  <a:cxn ang="0">
                    <a:pos x="8" y="39"/>
                  </a:cxn>
                  <a:cxn ang="0">
                    <a:pos x="14" y="31"/>
                  </a:cxn>
                  <a:cxn ang="0">
                    <a:pos x="21" y="22"/>
                  </a:cxn>
                  <a:cxn ang="0">
                    <a:pos x="21" y="22"/>
                  </a:cxn>
                  <a:cxn ang="0">
                    <a:pos x="24" y="18"/>
                  </a:cxn>
                  <a:cxn ang="0">
                    <a:pos x="29" y="14"/>
                  </a:cxn>
                  <a:cxn ang="0">
                    <a:pos x="39" y="8"/>
                  </a:cxn>
                  <a:cxn ang="0">
                    <a:pos x="39" y="8"/>
                  </a:cxn>
                  <a:cxn ang="0">
                    <a:pos x="40" y="7"/>
                  </a:cxn>
                  <a:cxn ang="0">
                    <a:pos x="41" y="6"/>
                  </a:cxn>
                  <a:cxn ang="0">
                    <a:pos x="41" y="4"/>
                  </a:cxn>
                  <a:cxn ang="0">
                    <a:pos x="40" y="2"/>
                  </a:cxn>
                  <a:cxn ang="0">
                    <a:pos x="39" y="1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41" h="41">
                    <a:moveTo>
                      <a:pt x="34" y="0"/>
                    </a:moveTo>
                    <a:lnTo>
                      <a:pt x="34" y="0"/>
                    </a:lnTo>
                    <a:lnTo>
                      <a:pt x="24" y="6"/>
                    </a:lnTo>
                    <a:lnTo>
                      <a:pt x="19" y="9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2" y="39"/>
                    </a:lnTo>
                    <a:lnTo>
                      <a:pt x="3" y="40"/>
                    </a:lnTo>
                    <a:lnTo>
                      <a:pt x="5" y="41"/>
                    </a:lnTo>
                    <a:lnTo>
                      <a:pt x="7" y="40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4" y="31"/>
                    </a:lnTo>
                    <a:lnTo>
                      <a:pt x="21" y="22"/>
                    </a:lnTo>
                    <a:lnTo>
                      <a:pt x="21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40" y="7"/>
                    </a:lnTo>
                    <a:lnTo>
                      <a:pt x="41" y="6"/>
                    </a:lnTo>
                    <a:lnTo>
                      <a:pt x="41" y="4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8" name="Freeform 254">
                <a:extLst>
                  <a:ext uri="{FF2B5EF4-FFF2-40B4-BE49-F238E27FC236}">
                    <a16:creationId xmlns:a16="http://schemas.microsoft.com/office/drawing/2014/main" id="{1A7FA3DA-E525-6AF5-CAE0-6437B6234FF3}"/>
                  </a:ext>
                </a:extLst>
              </p:cNvPr>
              <p:cNvSpPr/>
              <p:nvPr/>
            </p:nvSpPr>
            <p:spPr bwMode="auto">
              <a:xfrm>
                <a:off x="3290888" y="2770188"/>
                <a:ext cx="19050" cy="26988"/>
              </a:xfrm>
              <a:custGeom>
                <a:avLst/>
                <a:gdLst/>
                <a:ahLst/>
                <a:cxnLst>
                  <a:cxn ang="0">
                    <a:pos x="30" y="1"/>
                  </a:cxn>
                  <a:cxn ang="0">
                    <a:pos x="30" y="1"/>
                  </a:cxn>
                  <a:cxn ang="0">
                    <a:pos x="20" y="10"/>
                  </a:cxn>
                  <a:cxn ang="0">
                    <a:pos x="12" y="21"/>
                  </a:cxn>
                  <a:cxn ang="0">
                    <a:pos x="5" y="32"/>
                  </a:cxn>
                  <a:cxn ang="0">
                    <a:pos x="2" y="38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0" y="46"/>
                  </a:cxn>
                  <a:cxn ang="0">
                    <a:pos x="1" y="49"/>
                  </a:cxn>
                  <a:cxn ang="0">
                    <a:pos x="2" y="50"/>
                  </a:cxn>
                  <a:cxn ang="0">
                    <a:pos x="4" y="51"/>
                  </a:cxn>
                  <a:cxn ang="0">
                    <a:pos x="5" y="51"/>
                  </a:cxn>
                  <a:cxn ang="0">
                    <a:pos x="7" y="50"/>
                  </a:cxn>
                  <a:cxn ang="0">
                    <a:pos x="8" y="49"/>
                  </a:cxn>
                  <a:cxn ang="0">
                    <a:pos x="9" y="48"/>
                  </a:cxn>
                  <a:cxn ang="0">
                    <a:pos x="9" y="48"/>
                  </a:cxn>
                  <a:cxn ang="0">
                    <a:pos x="11" y="41"/>
                  </a:cxn>
                  <a:cxn ang="0">
                    <a:pos x="13" y="36"/>
                  </a:cxn>
                  <a:cxn ang="0">
                    <a:pos x="20" y="26"/>
                  </a:cxn>
                  <a:cxn ang="0">
                    <a:pos x="28" y="17"/>
                  </a:cxn>
                  <a:cxn ang="0">
                    <a:pos x="37" y="8"/>
                  </a:cxn>
                  <a:cxn ang="0">
                    <a:pos x="37" y="8"/>
                  </a:cxn>
                  <a:cxn ang="0">
                    <a:pos x="38" y="6"/>
                  </a:cxn>
                  <a:cxn ang="0">
                    <a:pos x="38" y="4"/>
                  </a:cxn>
                  <a:cxn ang="0">
                    <a:pos x="37" y="3"/>
                  </a:cxn>
                  <a:cxn ang="0">
                    <a:pos x="36" y="1"/>
                  </a:cxn>
                  <a:cxn ang="0">
                    <a:pos x="35" y="0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30" y="1"/>
                  </a:cxn>
                  <a:cxn ang="0">
                    <a:pos x="30" y="1"/>
                  </a:cxn>
                </a:cxnLst>
                <a:rect l="0" t="0" r="r" b="b"/>
                <a:pathLst>
                  <a:path w="38" h="51">
                    <a:moveTo>
                      <a:pt x="30" y="1"/>
                    </a:moveTo>
                    <a:lnTo>
                      <a:pt x="30" y="1"/>
                    </a:lnTo>
                    <a:lnTo>
                      <a:pt x="20" y="10"/>
                    </a:lnTo>
                    <a:lnTo>
                      <a:pt x="12" y="21"/>
                    </a:lnTo>
                    <a:lnTo>
                      <a:pt x="5" y="32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1" y="49"/>
                    </a:lnTo>
                    <a:lnTo>
                      <a:pt x="2" y="50"/>
                    </a:lnTo>
                    <a:lnTo>
                      <a:pt x="4" y="51"/>
                    </a:lnTo>
                    <a:lnTo>
                      <a:pt x="5" y="51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11" y="41"/>
                    </a:lnTo>
                    <a:lnTo>
                      <a:pt x="13" y="36"/>
                    </a:lnTo>
                    <a:lnTo>
                      <a:pt x="20" y="26"/>
                    </a:lnTo>
                    <a:lnTo>
                      <a:pt x="28" y="17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8" y="6"/>
                    </a:lnTo>
                    <a:lnTo>
                      <a:pt x="38" y="4"/>
                    </a:lnTo>
                    <a:lnTo>
                      <a:pt x="37" y="3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3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9" name="Freeform 257">
                <a:extLst>
                  <a:ext uri="{FF2B5EF4-FFF2-40B4-BE49-F238E27FC236}">
                    <a16:creationId xmlns:a16="http://schemas.microsoft.com/office/drawing/2014/main" id="{041C5159-B9EC-9ACE-B227-6394365626A9}"/>
                  </a:ext>
                </a:extLst>
              </p:cNvPr>
              <p:cNvSpPr/>
              <p:nvPr/>
            </p:nvSpPr>
            <p:spPr bwMode="auto">
              <a:xfrm>
                <a:off x="3267075" y="2105025"/>
                <a:ext cx="100013" cy="604838"/>
              </a:xfrm>
              <a:custGeom>
                <a:avLst/>
                <a:gdLst/>
                <a:ahLst/>
                <a:cxnLst>
                  <a:cxn ang="0">
                    <a:pos x="13" y="1135"/>
                  </a:cxn>
                  <a:cxn ang="0">
                    <a:pos x="10" y="1116"/>
                  </a:cxn>
                  <a:cxn ang="0">
                    <a:pos x="11" y="1104"/>
                  </a:cxn>
                  <a:cxn ang="0">
                    <a:pos x="14" y="1102"/>
                  </a:cxn>
                  <a:cxn ang="0">
                    <a:pos x="16" y="1073"/>
                  </a:cxn>
                  <a:cxn ang="0">
                    <a:pos x="14" y="994"/>
                  </a:cxn>
                  <a:cxn ang="0">
                    <a:pos x="7" y="854"/>
                  </a:cxn>
                  <a:cxn ang="0">
                    <a:pos x="2" y="571"/>
                  </a:cxn>
                  <a:cxn ang="0">
                    <a:pos x="8" y="88"/>
                  </a:cxn>
                  <a:cxn ang="0">
                    <a:pos x="15" y="46"/>
                  </a:cxn>
                  <a:cxn ang="0">
                    <a:pos x="45" y="17"/>
                  </a:cxn>
                  <a:cxn ang="0">
                    <a:pos x="94" y="0"/>
                  </a:cxn>
                  <a:cxn ang="0">
                    <a:pos x="113" y="1"/>
                  </a:cxn>
                  <a:cxn ang="0">
                    <a:pos x="148" y="15"/>
                  </a:cxn>
                  <a:cxn ang="0">
                    <a:pos x="173" y="41"/>
                  </a:cxn>
                  <a:cxn ang="0">
                    <a:pos x="182" y="69"/>
                  </a:cxn>
                  <a:cxn ang="0">
                    <a:pos x="180" y="124"/>
                  </a:cxn>
                  <a:cxn ang="0">
                    <a:pos x="178" y="212"/>
                  </a:cxn>
                  <a:cxn ang="0">
                    <a:pos x="190" y="313"/>
                  </a:cxn>
                  <a:cxn ang="0">
                    <a:pos x="190" y="422"/>
                  </a:cxn>
                  <a:cxn ang="0">
                    <a:pos x="189" y="529"/>
                  </a:cxn>
                  <a:cxn ang="0">
                    <a:pos x="181" y="602"/>
                  </a:cxn>
                  <a:cxn ang="0">
                    <a:pos x="175" y="664"/>
                  </a:cxn>
                  <a:cxn ang="0">
                    <a:pos x="177" y="720"/>
                  </a:cxn>
                  <a:cxn ang="0">
                    <a:pos x="174" y="821"/>
                  </a:cxn>
                  <a:cxn ang="0">
                    <a:pos x="185" y="952"/>
                  </a:cxn>
                  <a:cxn ang="0">
                    <a:pos x="189" y="1128"/>
                  </a:cxn>
                  <a:cxn ang="0">
                    <a:pos x="178" y="1140"/>
                  </a:cxn>
                  <a:cxn ang="0">
                    <a:pos x="164" y="1140"/>
                  </a:cxn>
                  <a:cxn ang="0">
                    <a:pos x="154" y="1131"/>
                  </a:cxn>
                  <a:cxn ang="0">
                    <a:pos x="154" y="1075"/>
                  </a:cxn>
                  <a:cxn ang="0">
                    <a:pos x="151" y="936"/>
                  </a:cxn>
                  <a:cxn ang="0">
                    <a:pos x="138" y="827"/>
                  </a:cxn>
                  <a:cxn ang="0">
                    <a:pos x="140" y="732"/>
                  </a:cxn>
                  <a:cxn ang="0">
                    <a:pos x="139" y="656"/>
                  </a:cxn>
                  <a:cxn ang="0">
                    <a:pos x="143" y="603"/>
                  </a:cxn>
                  <a:cxn ang="0">
                    <a:pos x="153" y="515"/>
                  </a:cxn>
                  <a:cxn ang="0">
                    <a:pos x="154" y="438"/>
                  </a:cxn>
                  <a:cxn ang="0">
                    <a:pos x="155" y="323"/>
                  </a:cxn>
                  <a:cxn ang="0">
                    <a:pos x="143" y="223"/>
                  </a:cxn>
                  <a:cxn ang="0">
                    <a:pos x="144" y="127"/>
                  </a:cxn>
                  <a:cxn ang="0">
                    <a:pos x="145" y="66"/>
                  </a:cxn>
                  <a:cxn ang="0">
                    <a:pos x="115" y="38"/>
                  </a:cxn>
                  <a:cxn ang="0">
                    <a:pos x="84" y="38"/>
                  </a:cxn>
                  <a:cxn ang="0">
                    <a:pos x="54" y="56"/>
                  </a:cxn>
                  <a:cxn ang="0">
                    <a:pos x="44" y="395"/>
                  </a:cxn>
                  <a:cxn ang="0">
                    <a:pos x="38" y="616"/>
                  </a:cxn>
                  <a:cxn ang="0">
                    <a:pos x="43" y="845"/>
                  </a:cxn>
                  <a:cxn ang="0">
                    <a:pos x="50" y="989"/>
                  </a:cxn>
                  <a:cxn ang="0">
                    <a:pos x="55" y="1072"/>
                  </a:cxn>
                  <a:cxn ang="0">
                    <a:pos x="46" y="1128"/>
                  </a:cxn>
                  <a:cxn ang="0">
                    <a:pos x="33" y="1141"/>
                  </a:cxn>
                </a:cxnLst>
                <a:rect l="0" t="0" r="r" b="b"/>
                <a:pathLst>
                  <a:path w="191" h="1142">
                    <a:moveTo>
                      <a:pt x="27" y="1142"/>
                    </a:moveTo>
                    <a:lnTo>
                      <a:pt x="27" y="1142"/>
                    </a:lnTo>
                    <a:lnTo>
                      <a:pt x="21" y="1141"/>
                    </a:lnTo>
                    <a:lnTo>
                      <a:pt x="17" y="1139"/>
                    </a:lnTo>
                    <a:lnTo>
                      <a:pt x="13" y="1135"/>
                    </a:lnTo>
                    <a:lnTo>
                      <a:pt x="10" y="1130"/>
                    </a:lnTo>
                    <a:lnTo>
                      <a:pt x="10" y="1130"/>
                    </a:lnTo>
                    <a:lnTo>
                      <a:pt x="9" y="1127"/>
                    </a:lnTo>
                    <a:lnTo>
                      <a:pt x="8" y="1122"/>
                    </a:lnTo>
                    <a:lnTo>
                      <a:pt x="10" y="1116"/>
                    </a:lnTo>
                    <a:lnTo>
                      <a:pt x="13" y="1111"/>
                    </a:lnTo>
                    <a:lnTo>
                      <a:pt x="6" y="1103"/>
                    </a:lnTo>
                    <a:lnTo>
                      <a:pt x="6" y="1103"/>
                    </a:lnTo>
                    <a:lnTo>
                      <a:pt x="8" y="1103"/>
                    </a:lnTo>
                    <a:lnTo>
                      <a:pt x="11" y="1104"/>
                    </a:lnTo>
                    <a:lnTo>
                      <a:pt x="11" y="1104"/>
                    </a:lnTo>
                    <a:lnTo>
                      <a:pt x="13" y="1106"/>
                    </a:lnTo>
                    <a:lnTo>
                      <a:pt x="13" y="1107"/>
                    </a:lnTo>
                    <a:lnTo>
                      <a:pt x="13" y="1107"/>
                    </a:lnTo>
                    <a:lnTo>
                      <a:pt x="14" y="1102"/>
                    </a:lnTo>
                    <a:lnTo>
                      <a:pt x="14" y="1102"/>
                    </a:lnTo>
                    <a:lnTo>
                      <a:pt x="16" y="1094"/>
                    </a:lnTo>
                    <a:lnTo>
                      <a:pt x="16" y="1094"/>
                    </a:lnTo>
                    <a:lnTo>
                      <a:pt x="16" y="1073"/>
                    </a:lnTo>
                    <a:lnTo>
                      <a:pt x="16" y="1073"/>
                    </a:lnTo>
                    <a:lnTo>
                      <a:pt x="15" y="1041"/>
                    </a:lnTo>
                    <a:lnTo>
                      <a:pt x="15" y="1035"/>
                    </a:lnTo>
                    <a:lnTo>
                      <a:pt x="15" y="1035"/>
                    </a:lnTo>
                    <a:lnTo>
                      <a:pt x="14" y="994"/>
                    </a:lnTo>
                    <a:lnTo>
                      <a:pt x="14" y="994"/>
                    </a:lnTo>
                    <a:lnTo>
                      <a:pt x="14" y="958"/>
                    </a:lnTo>
                    <a:lnTo>
                      <a:pt x="13" y="941"/>
                    </a:lnTo>
                    <a:lnTo>
                      <a:pt x="12" y="923"/>
                    </a:lnTo>
                    <a:lnTo>
                      <a:pt x="12" y="923"/>
                    </a:lnTo>
                    <a:lnTo>
                      <a:pt x="7" y="854"/>
                    </a:lnTo>
                    <a:lnTo>
                      <a:pt x="2" y="783"/>
                    </a:lnTo>
                    <a:lnTo>
                      <a:pt x="0" y="708"/>
                    </a:lnTo>
                    <a:lnTo>
                      <a:pt x="1" y="630"/>
                    </a:lnTo>
                    <a:lnTo>
                      <a:pt x="1" y="630"/>
                    </a:lnTo>
                    <a:lnTo>
                      <a:pt x="2" y="571"/>
                    </a:lnTo>
                    <a:lnTo>
                      <a:pt x="5" y="512"/>
                    </a:lnTo>
                    <a:lnTo>
                      <a:pt x="5" y="512"/>
                    </a:lnTo>
                    <a:lnTo>
                      <a:pt x="7" y="437"/>
                    </a:lnTo>
                    <a:lnTo>
                      <a:pt x="8" y="361"/>
                    </a:lnTo>
                    <a:lnTo>
                      <a:pt x="8" y="88"/>
                    </a:lnTo>
                    <a:lnTo>
                      <a:pt x="8" y="88"/>
                    </a:lnTo>
                    <a:lnTo>
                      <a:pt x="9" y="70"/>
                    </a:lnTo>
                    <a:lnTo>
                      <a:pt x="10" y="62"/>
                    </a:lnTo>
                    <a:lnTo>
                      <a:pt x="12" y="54"/>
                    </a:lnTo>
                    <a:lnTo>
                      <a:pt x="15" y="46"/>
                    </a:lnTo>
                    <a:lnTo>
                      <a:pt x="18" y="39"/>
                    </a:lnTo>
                    <a:lnTo>
                      <a:pt x="23" y="33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45" y="17"/>
                    </a:lnTo>
                    <a:lnTo>
                      <a:pt x="59" y="9"/>
                    </a:lnTo>
                    <a:lnTo>
                      <a:pt x="68" y="5"/>
                    </a:lnTo>
                    <a:lnTo>
                      <a:pt x="76" y="3"/>
                    </a:lnTo>
                    <a:lnTo>
                      <a:pt x="85" y="1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6" y="1"/>
                    </a:lnTo>
                    <a:lnTo>
                      <a:pt x="113" y="1"/>
                    </a:lnTo>
                    <a:lnTo>
                      <a:pt x="121" y="3"/>
                    </a:lnTo>
                    <a:lnTo>
                      <a:pt x="128" y="5"/>
                    </a:lnTo>
                    <a:lnTo>
                      <a:pt x="135" y="8"/>
                    </a:lnTo>
                    <a:lnTo>
                      <a:pt x="142" y="11"/>
                    </a:lnTo>
                    <a:lnTo>
                      <a:pt x="148" y="15"/>
                    </a:lnTo>
                    <a:lnTo>
                      <a:pt x="154" y="19"/>
                    </a:lnTo>
                    <a:lnTo>
                      <a:pt x="159" y="24"/>
                    </a:lnTo>
                    <a:lnTo>
                      <a:pt x="165" y="29"/>
                    </a:lnTo>
                    <a:lnTo>
                      <a:pt x="169" y="35"/>
                    </a:lnTo>
                    <a:lnTo>
                      <a:pt x="173" y="41"/>
                    </a:lnTo>
                    <a:lnTo>
                      <a:pt x="176" y="47"/>
                    </a:lnTo>
                    <a:lnTo>
                      <a:pt x="179" y="55"/>
                    </a:lnTo>
                    <a:lnTo>
                      <a:pt x="181" y="62"/>
                    </a:lnTo>
                    <a:lnTo>
                      <a:pt x="182" y="69"/>
                    </a:lnTo>
                    <a:lnTo>
                      <a:pt x="182" y="69"/>
                    </a:lnTo>
                    <a:lnTo>
                      <a:pt x="183" y="74"/>
                    </a:lnTo>
                    <a:lnTo>
                      <a:pt x="183" y="74"/>
                    </a:lnTo>
                    <a:lnTo>
                      <a:pt x="183" y="79"/>
                    </a:lnTo>
                    <a:lnTo>
                      <a:pt x="183" y="79"/>
                    </a:lnTo>
                    <a:lnTo>
                      <a:pt x="180" y="124"/>
                    </a:lnTo>
                    <a:lnTo>
                      <a:pt x="180" y="124"/>
                    </a:lnTo>
                    <a:lnTo>
                      <a:pt x="178" y="149"/>
                    </a:lnTo>
                    <a:lnTo>
                      <a:pt x="177" y="173"/>
                    </a:lnTo>
                    <a:lnTo>
                      <a:pt x="178" y="199"/>
                    </a:lnTo>
                    <a:lnTo>
                      <a:pt x="178" y="212"/>
                    </a:lnTo>
                    <a:lnTo>
                      <a:pt x="180" y="224"/>
                    </a:lnTo>
                    <a:lnTo>
                      <a:pt x="181" y="232"/>
                    </a:lnTo>
                    <a:lnTo>
                      <a:pt x="181" y="232"/>
                    </a:lnTo>
                    <a:lnTo>
                      <a:pt x="188" y="286"/>
                    </a:lnTo>
                    <a:lnTo>
                      <a:pt x="190" y="313"/>
                    </a:lnTo>
                    <a:lnTo>
                      <a:pt x="191" y="339"/>
                    </a:lnTo>
                    <a:lnTo>
                      <a:pt x="191" y="339"/>
                    </a:lnTo>
                    <a:lnTo>
                      <a:pt x="191" y="381"/>
                    </a:lnTo>
                    <a:lnTo>
                      <a:pt x="190" y="422"/>
                    </a:lnTo>
                    <a:lnTo>
                      <a:pt x="190" y="422"/>
                    </a:lnTo>
                    <a:lnTo>
                      <a:pt x="189" y="478"/>
                    </a:lnTo>
                    <a:lnTo>
                      <a:pt x="189" y="478"/>
                    </a:lnTo>
                    <a:lnTo>
                      <a:pt x="189" y="504"/>
                    </a:lnTo>
                    <a:lnTo>
                      <a:pt x="189" y="504"/>
                    </a:lnTo>
                    <a:lnTo>
                      <a:pt x="189" y="529"/>
                    </a:lnTo>
                    <a:lnTo>
                      <a:pt x="188" y="555"/>
                    </a:lnTo>
                    <a:lnTo>
                      <a:pt x="187" y="567"/>
                    </a:lnTo>
                    <a:lnTo>
                      <a:pt x="186" y="579"/>
                    </a:lnTo>
                    <a:lnTo>
                      <a:pt x="184" y="591"/>
                    </a:lnTo>
                    <a:lnTo>
                      <a:pt x="181" y="602"/>
                    </a:lnTo>
                    <a:lnTo>
                      <a:pt x="181" y="602"/>
                    </a:lnTo>
                    <a:lnTo>
                      <a:pt x="178" y="612"/>
                    </a:lnTo>
                    <a:lnTo>
                      <a:pt x="176" y="622"/>
                    </a:lnTo>
                    <a:lnTo>
                      <a:pt x="175" y="642"/>
                    </a:lnTo>
                    <a:lnTo>
                      <a:pt x="175" y="664"/>
                    </a:lnTo>
                    <a:lnTo>
                      <a:pt x="176" y="686"/>
                    </a:lnTo>
                    <a:lnTo>
                      <a:pt x="176" y="686"/>
                    </a:lnTo>
                    <a:lnTo>
                      <a:pt x="176" y="703"/>
                    </a:lnTo>
                    <a:lnTo>
                      <a:pt x="177" y="720"/>
                    </a:lnTo>
                    <a:lnTo>
                      <a:pt x="177" y="720"/>
                    </a:lnTo>
                    <a:lnTo>
                      <a:pt x="175" y="759"/>
                    </a:lnTo>
                    <a:lnTo>
                      <a:pt x="175" y="759"/>
                    </a:lnTo>
                    <a:lnTo>
                      <a:pt x="174" y="780"/>
                    </a:lnTo>
                    <a:lnTo>
                      <a:pt x="173" y="800"/>
                    </a:lnTo>
                    <a:lnTo>
                      <a:pt x="174" y="821"/>
                    </a:lnTo>
                    <a:lnTo>
                      <a:pt x="175" y="841"/>
                    </a:lnTo>
                    <a:lnTo>
                      <a:pt x="175" y="841"/>
                    </a:lnTo>
                    <a:lnTo>
                      <a:pt x="179" y="879"/>
                    </a:lnTo>
                    <a:lnTo>
                      <a:pt x="183" y="916"/>
                    </a:lnTo>
                    <a:lnTo>
                      <a:pt x="185" y="952"/>
                    </a:lnTo>
                    <a:lnTo>
                      <a:pt x="187" y="987"/>
                    </a:lnTo>
                    <a:lnTo>
                      <a:pt x="189" y="1058"/>
                    </a:lnTo>
                    <a:lnTo>
                      <a:pt x="189" y="1124"/>
                    </a:lnTo>
                    <a:lnTo>
                      <a:pt x="189" y="1124"/>
                    </a:lnTo>
                    <a:lnTo>
                      <a:pt x="189" y="1128"/>
                    </a:lnTo>
                    <a:lnTo>
                      <a:pt x="187" y="1132"/>
                    </a:lnTo>
                    <a:lnTo>
                      <a:pt x="186" y="1135"/>
                    </a:lnTo>
                    <a:lnTo>
                      <a:pt x="183" y="1137"/>
                    </a:lnTo>
                    <a:lnTo>
                      <a:pt x="181" y="1139"/>
                    </a:lnTo>
                    <a:lnTo>
                      <a:pt x="178" y="1140"/>
                    </a:lnTo>
                    <a:lnTo>
                      <a:pt x="171" y="1141"/>
                    </a:lnTo>
                    <a:lnTo>
                      <a:pt x="171" y="1141"/>
                    </a:lnTo>
                    <a:lnTo>
                      <a:pt x="171" y="1141"/>
                    </a:lnTo>
                    <a:lnTo>
                      <a:pt x="168" y="1141"/>
                    </a:lnTo>
                    <a:lnTo>
                      <a:pt x="164" y="1140"/>
                    </a:lnTo>
                    <a:lnTo>
                      <a:pt x="161" y="1138"/>
                    </a:lnTo>
                    <a:lnTo>
                      <a:pt x="157" y="1136"/>
                    </a:lnTo>
                    <a:lnTo>
                      <a:pt x="157" y="1136"/>
                    </a:lnTo>
                    <a:lnTo>
                      <a:pt x="156" y="1134"/>
                    </a:lnTo>
                    <a:lnTo>
                      <a:pt x="154" y="1131"/>
                    </a:lnTo>
                    <a:lnTo>
                      <a:pt x="153" y="1128"/>
                    </a:lnTo>
                    <a:lnTo>
                      <a:pt x="153" y="1124"/>
                    </a:lnTo>
                    <a:lnTo>
                      <a:pt x="153" y="1124"/>
                    </a:lnTo>
                    <a:lnTo>
                      <a:pt x="154" y="1075"/>
                    </a:lnTo>
                    <a:lnTo>
                      <a:pt x="154" y="1075"/>
                    </a:lnTo>
                    <a:lnTo>
                      <a:pt x="154" y="1024"/>
                    </a:lnTo>
                    <a:lnTo>
                      <a:pt x="153" y="971"/>
                    </a:lnTo>
                    <a:lnTo>
                      <a:pt x="153" y="971"/>
                    </a:lnTo>
                    <a:lnTo>
                      <a:pt x="152" y="953"/>
                    </a:lnTo>
                    <a:lnTo>
                      <a:pt x="151" y="936"/>
                    </a:lnTo>
                    <a:lnTo>
                      <a:pt x="146" y="901"/>
                    </a:lnTo>
                    <a:lnTo>
                      <a:pt x="146" y="901"/>
                    </a:lnTo>
                    <a:lnTo>
                      <a:pt x="141" y="864"/>
                    </a:lnTo>
                    <a:lnTo>
                      <a:pt x="139" y="846"/>
                    </a:lnTo>
                    <a:lnTo>
                      <a:pt x="138" y="827"/>
                    </a:lnTo>
                    <a:lnTo>
                      <a:pt x="138" y="827"/>
                    </a:lnTo>
                    <a:lnTo>
                      <a:pt x="138" y="793"/>
                    </a:lnTo>
                    <a:lnTo>
                      <a:pt x="140" y="758"/>
                    </a:lnTo>
                    <a:lnTo>
                      <a:pt x="140" y="758"/>
                    </a:lnTo>
                    <a:lnTo>
                      <a:pt x="140" y="732"/>
                    </a:lnTo>
                    <a:lnTo>
                      <a:pt x="141" y="705"/>
                    </a:lnTo>
                    <a:lnTo>
                      <a:pt x="141" y="705"/>
                    </a:lnTo>
                    <a:lnTo>
                      <a:pt x="140" y="675"/>
                    </a:lnTo>
                    <a:lnTo>
                      <a:pt x="140" y="675"/>
                    </a:lnTo>
                    <a:lnTo>
                      <a:pt x="139" y="656"/>
                    </a:lnTo>
                    <a:lnTo>
                      <a:pt x="138" y="637"/>
                    </a:lnTo>
                    <a:lnTo>
                      <a:pt x="140" y="620"/>
                    </a:lnTo>
                    <a:lnTo>
                      <a:pt x="141" y="611"/>
                    </a:lnTo>
                    <a:lnTo>
                      <a:pt x="143" y="603"/>
                    </a:lnTo>
                    <a:lnTo>
                      <a:pt x="143" y="603"/>
                    </a:lnTo>
                    <a:lnTo>
                      <a:pt x="147" y="589"/>
                    </a:lnTo>
                    <a:lnTo>
                      <a:pt x="149" y="575"/>
                    </a:lnTo>
                    <a:lnTo>
                      <a:pt x="151" y="560"/>
                    </a:lnTo>
                    <a:lnTo>
                      <a:pt x="152" y="545"/>
                    </a:lnTo>
                    <a:lnTo>
                      <a:pt x="153" y="515"/>
                    </a:lnTo>
                    <a:lnTo>
                      <a:pt x="153" y="485"/>
                    </a:lnTo>
                    <a:lnTo>
                      <a:pt x="153" y="485"/>
                    </a:lnTo>
                    <a:lnTo>
                      <a:pt x="153" y="463"/>
                    </a:lnTo>
                    <a:lnTo>
                      <a:pt x="153" y="463"/>
                    </a:lnTo>
                    <a:lnTo>
                      <a:pt x="154" y="438"/>
                    </a:lnTo>
                    <a:lnTo>
                      <a:pt x="155" y="413"/>
                    </a:lnTo>
                    <a:lnTo>
                      <a:pt x="155" y="413"/>
                    </a:lnTo>
                    <a:lnTo>
                      <a:pt x="156" y="368"/>
                    </a:lnTo>
                    <a:lnTo>
                      <a:pt x="156" y="346"/>
                    </a:lnTo>
                    <a:lnTo>
                      <a:pt x="155" y="323"/>
                    </a:lnTo>
                    <a:lnTo>
                      <a:pt x="155" y="323"/>
                    </a:lnTo>
                    <a:lnTo>
                      <a:pt x="150" y="282"/>
                    </a:lnTo>
                    <a:lnTo>
                      <a:pt x="150" y="282"/>
                    </a:lnTo>
                    <a:lnTo>
                      <a:pt x="145" y="243"/>
                    </a:lnTo>
                    <a:lnTo>
                      <a:pt x="143" y="223"/>
                    </a:lnTo>
                    <a:lnTo>
                      <a:pt x="141" y="203"/>
                    </a:lnTo>
                    <a:lnTo>
                      <a:pt x="141" y="203"/>
                    </a:lnTo>
                    <a:lnTo>
                      <a:pt x="141" y="184"/>
                    </a:lnTo>
                    <a:lnTo>
                      <a:pt x="142" y="164"/>
                    </a:lnTo>
                    <a:lnTo>
                      <a:pt x="144" y="127"/>
                    </a:lnTo>
                    <a:lnTo>
                      <a:pt x="144" y="127"/>
                    </a:lnTo>
                    <a:lnTo>
                      <a:pt x="146" y="101"/>
                    </a:lnTo>
                    <a:lnTo>
                      <a:pt x="147" y="75"/>
                    </a:lnTo>
                    <a:lnTo>
                      <a:pt x="147" y="75"/>
                    </a:lnTo>
                    <a:lnTo>
                      <a:pt x="145" y="66"/>
                    </a:lnTo>
                    <a:lnTo>
                      <a:pt x="142" y="58"/>
                    </a:lnTo>
                    <a:lnTo>
                      <a:pt x="137" y="52"/>
                    </a:lnTo>
                    <a:lnTo>
                      <a:pt x="131" y="45"/>
                    </a:lnTo>
                    <a:lnTo>
                      <a:pt x="123" y="41"/>
                    </a:lnTo>
                    <a:lnTo>
                      <a:pt x="115" y="38"/>
                    </a:lnTo>
                    <a:lnTo>
                      <a:pt x="107" y="36"/>
                    </a:lnTo>
                    <a:lnTo>
                      <a:pt x="99" y="36"/>
                    </a:lnTo>
                    <a:lnTo>
                      <a:pt x="99" y="36"/>
                    </a:lnTo>
                    <a:lnTo>
                      <a:pt x="91" y="36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75" y="41"/>
                    </a:lnTo>
                    <a:lnTo>
                      <a:pt x="67" y="45"/>
                    </a:lnTo>
                    <a:lnTo>
                      <a:pt x="59" y="50"/>
                    </a:lnTo>
                    <a:lnTo>
                      <a:pt x="54" y="56"/>
                    </a:lnTo>
                    <a:lnTo>
                      <a:pt x="50" y="63"/>
                    </a:lnTo>
                    <a:lnTo>
                      <a:pt x="47" y="70"/>
                    </a:lnTo>
                    <a:lnTo>
                      <a:pt x="45" y="78"/>
                    </a:lnTo>
                    <a:lnTo>
                      <a:pt x="44" y="88"/>
                    </a:lnTo>
                    <a:lnTo>
                      <a:pt x="44" y="395"/>
                    </a:lnTo>
                    <a:lnTo>
                      <a:pt x="44" y="395"/>
                    </a:lnTo>
                    <a:lnTo>
                      <a:pt x="43" y="472"/>
                    </a:lnTo>
                    <a:lnTo>
                      <a:pt x="40" y="549"/>
                    </a:lnTo>
                    <a:lnTo>
                      <a:pt x="40" y="549"/>
                    </a:lnTo>
                    <a:lnTo>
                      <a:pt x="38" y="616"/>
                    </a:lnTo>
                    <a:lnTo>
                      <a:pt x="37" y="683"/>
                    </a:lnTo>
                    <a:lnTo>
                      <a:pt x="37" y="683"/>
                    </a:lnTo>
                    <a:lnTo>
                      <a:pt x="37" y="723"/>
                    </a:lnTo>
                    <a:lnTo>
                      <a:pt x="39" y="764"/>
                    </a:lnTo>
                    <a:lnTo>
                      <a:pt x="43" y="845"/>
                    </a:lnTo>
                    <a:lnTo>
                      <a:pt x="43" y="845"/>
                    </a:lnTo>
                    <a:lnTo>
                      <a:pt x="48" y="917"/>
                    </a:lnTo>
                    <a:lnTo>
                      <a:pt x="49" y="953"/>
                    </a:lnTo>
                    <a:lnTo>
                      <a:pt x="50" y="989"/>
                    </a:lnTo>
                    <a:lnTo>
                      <a:pt x="50" y="989"/>
                    </a:lnTo>
                    <a:lnTo>
                      <a:pt x="51" y="1006"/>
                    </a:lnTo>
                    <a:lnTo>
                      <a:pt x="52" y="1025"/>
                    </a:lnTo>
                    <a:lnTo>
                      <a:pt x="52" y="1025"/>
                    </a:lnTo>
                    <a:lnTo>
                      <a:pt x="55" y="1056"/>
                    </a:lnTo>
                    <a:lnTo>
                      <a:pt x="55" y="1072"/>
                    </a:lnTo>
                    <a:lnTo>
                      <a:pt x="55" y="1088"/>
                    </a:lnTo>
                    <a:lnTo>
                      <a:pt x="53" y="1102"/>
                    </a:lnTo>
                    <a:lnTo>
                      <a:pt x="50" y="1115"/>
                    </a:lnTo>
                    <a:lnTo>
                      <a:pt x="48" y="1122"/>
                    </a:lnTo>
                    <a:lnTo>
                      <a:pt x="46" y="1128"/>
                    </a:lnTo>
                    <a:lnTo>
                      <a:pt x="43" y="1133"/>
                    </a:lnTo>
                    <a:lnTo>
                      <a:pt x="39" y="1137"/>
                    </a:lnTo>
                    <a:lnTo>
                      <a:pt x="39" y="1137"/>
                    </a:lnTo>
                    <a:lnTo>
                      <a:pt x="36" y="1139"/>
                    </a:lnTo>
                    <a:lnTo>
                      <a:pt x="33" y="1141"/>
                    </a:lnTo>
                    <a:lnTo>
                      <a:pt x="30" y="1142"/>
                    </a:lnTo>
                    <a:lnTo>
                      <a:pt x="27" y="1142"/>
                    </a:lnTo>
                    <a:lnTo>
                      <a:pt x="27" y="11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0" name="Freeform 258">
                <a:extLst>
                  <a:ext uri="{FF2B5EF4-FFF2-40B4-BE49-F238E27FC236}">
                    <a16:creationId xmlns:a16="http://schemas.microsoft.com/office/drawing/2014/main" id="{10E4E987-D62F-C95B-8DF7-7083E770B584}"/>
                  </a:ext>
                </a:extLst>
              </p:cNvPr>
              <p:cNvSpPr/>
              <p:nvPr/>
            </p:nvSpPr>
            <p:spPr bwMode="auto">
              <a:xfrm>
                <a:off x="3190875" y="2687638"/>
                <a:ext cx="98425" cy="88900"/>
              </a:xfrm>
              <a:custGeom>
                <a:avLst/>
                <a:gdLst/>
                <a:ahLst/>
                <a:cxnLst>
                  <a:cxn ang="0">
                    <a:pos x="162" y="168"/>
                  </a:cxn>
                  <a:cxn ang="0">
                    <a:pos x="113" y="165"/>
                  </a:cxn>
                  <a:cxn ang="0">
                    <a:pos x="92" y="163"/>
                  </a:cxn>
                  <a:cxn ang="0">
                    <a:pos x="84" y="163"/>
                  </a:cxn>
                  <a:cxn ang="0">
                    <a:pos x="73" y="162"/>
                  </a:cxn>
                  <a:cxn ang="0">
                    <a:pos x="55" y="158"/>
                  </a:cxn>
                  <a:cxn ang="0">
                    <a:pos x="45" y="154"/>
                  </a:cxn>
                  <a:cxn ang="0">
                    <a:pos x="33" y="141"/>
                  </a:cxn>
                  <a:cxn ang="0">
                    <a:pos x="23" y="125"/>
                  </a:cxn>
                  <a:cxn ang="0">
                    <a:pos x="16" y="115"/>
                  </a:cxn>
                  <a:cxn ang="0">
                    <a:pos x="10" y="103"/>
                  </a:cxn>
                  <a:cxn ang="0">
                    <a:pos x="1" y="79"/>
                  </a:cxn>
                  <a:cxn ang="0">
                    <a:pos x="0" y="68"/>
                  </a:cxn>
                  <a:cxn ang="0">
                    <a:pos x="1" y="57"/>
                  </a:cxn>
                  <a:cxn ang="0">
                    <a:pos x="9" y="35"/>
                  </a:cxn>
                  <a:cxn ang="0">
                    <a:pos x="23" y="18"/>
                  </a:cxn>
                  <a:cxn ang="0">
                    <a:pos x="42" y="5"/>
                  </a:cxn>
                  <a:cxn ang="0">
                    <a:pos x="54" y="2"/>
                  </a:cxn>
                  <a:cxn ang="0">
                    <a:pos x="66" y="0"/>
                  </a:cxn>
                  <a:cxn ang="0">
                    <a:pos x="79" y="0"/>
                  </a:cxn>
                  <a:cxn ang="0">
                    <a:pos x="123" y="3"/>
                  </a:cxn>
                  <a:cxn ang="0">
                    <a:pos x="146" y="5"/>
                  </a:cxn>
                  <a:cxn ang="0">
                    <a:pos x="168" y="6"/>
                  </a:cxn>
                  <a:cxn ang="0">
                    <a:pos x="175" y="8"/>
                  </a:cxn>
                  <a:cxn ang="0">
                    <a:pos x="181" y="12"/>
                  </a:cxn>
                  <a:cxn ang="0">
                    <a:pos x="184" y="18"/>
                  </a:cxn>
                  <a:cxn ang="0">
                    <a:pos x="185" y="25"/>
                  </a:cxn>
                  <a:cxn ang="0">
                    <a:pos x="183" y="34"/>
                  </a:cxn>
                  <a:cxn ang="0">
                    <a:pos x="179" y="39"/>
                  </a:cxn>
                  <a:cxn ang="0">
                    <a:pos x="172" y="42"/>
                  </a:cxn>
                  <a:cxn ang="0">
                    <a:pos x="168" y="42"/>
                  </a:cxn>
                  <a:cxn ang="0">
                    <a:pos x="147" y="40"/>
                  </a:cxn>
                  <a:cxn ang="0">
                    <a:pos x="119" y="36"/>
                  </a:cxn>
                  <a:cxn ang="0">
                    <a:pos x="88" y="34"/>
                  </a:cxn>
                  <a:cxn ang="0">
                    <a:pos x="72" y="35"/>
                  </a:cxn>
                  <a:cxn ang="0">
                    <a:pos x="54" y="39"/>
                  </a:cxn>
                  <a:cxn ang="0">
                    <a:pos x="44" y="44"/>
                  </a:cxn>
                  <a:cxn ang="0">
                    <a:pos x="41" y="47"/>
                  </a:cxn>
                  <a:cxn ang="0">
                    <a:pos x="36" y="57"/>
                  </a:cxn>
                  <a:cxn ang="0">
                    <a:pos x="36" y="68"/>
                  </a:cxn>
                  <a:cxn ang="0">
                    <a:pos x="37" y="76"/>
                  </a:cxn>
                  <a:cxn ang="0">
                    <a:pos x="45" y="96"/>
                  </a:cxn>
                  <a:cxn ang="0">
                    <a:pos x="58" y="113"/>
                  </a:cxn>
                  <a:cxn ang="0">
                    <a:pos x="73" y="124"/>
                  </a:cxn>
                  <a:cxn ang="0">
                    <a:pos x="81" y="127"/>
                  </a:cxn>
                  <a:cxn ang="0">
                    <a:pos x="106" y="129"/>
                  </a:cxn>
                  <a:cxn ang="0">
                    <a:pos x="134" y="131"/>
                  </a:cxn>
                  <a:cxn ang="0">
                    <a:pos x="162" y="132"/>
                  </a:cxn>
                  <a:cxn ang="0">
                    <a:pos x="169" y="134"/>
                  </a:cxn>
                  <a:cxn ang="0">
                    <a:pos x="174" y="138"/>
                  </a:cxn>
                  <a:cxn ang="0">
                    <a:pos x="178" y="144"/>
                  </a:cxn>
                  <a:cxn ang="0">
                    <a:pos x="179" y="151"/>
                  </a:cxn>
                  <a:cxn ang="0">
                    <a:pos x="176" y="160"/>
                  </a:cxn>
                  <a:cxn ang="0">
                    <a:pos x="172" y="165"/>
                  </a:cxn>
                  <a:cxn ang="0">
                    <a:pos x="166" y="168"/>
                  </a:cxn>
                  <a:cxn ang="0">
                    <a:pos x="162" y="168"/>
                  </a:cxn>
                </a:cxnLst>
                <a:rect l="0" t="0" r="r" b="b"/>
                <a:pathLst>
                  <a:path w="185" h="168">
                    <a:moveTo>
                      <a:pt x="162" y="168"/>
                    </a:moveTo>
                    <a:lnTo>
                      <a:pt x="162" y="168"/>
                    </a:lnTo>
                    <a:lnTo>
                      <a:pt x="137" y="167"/>
                    </a:lnTo>
                    <a:lnTo>
                      <a:pt x="113" y="165"/>
                    </a:lnTo>
                    <a:lnTo>
                      <a:pt x="113" y="165"/>
                    </a:lnTo>
                    <a:lnTo>
                      <a:pt x="92" y="163"/>
                    </a:lnTo>
                    <a:lnTo>
                      <a:pt x="92" y="163"/>
                    </a:lnTo>
                    <a:lnTo>
                      <a:pt x="84" y="163"/>
                    </a:lnTo>
                    <a:lnTo>
                      <a:pt x="84" y="163"/>
                    </a:lnTo>
                    <a:lnTo>
                      <a:pt x="73" y="162"/>
                    </a:lnTo>
                    <a:lnTo>
                      <a:pt x="64" y="161"/>
                    </a:lnTo>
                    <a:lnTo>
                      <a:pt x="55" y="158"/>
                    </a:lnTo>
                    <a:lnTo>
                      <a:pt x="45" y="154"/>
                    </a:lnTo>
                    <a:lnTo>
                      <a:pt x="45" y="154"/>
                    </a:lnTo>
                    <a:lnTo>
                      <a:pt x="39" y="149"/>
                    </a:lnTo>
                    <a:lnTo>
                      <a:pt x="33" y="141"/>
                    </a:lnTo>
                    <a:lnTo>
                      <a:pt x="28" y="133"/>
                    </a:lnTo>
                    <a:lnTo>
                      <a:pt x="23" y="125"/>
                    </a:lnTo>
                    <a:lnTo>
                      <a:pt x="23" y="125"/>
                    </a:lnTo>
                    <a:lnTo>
                      <a:pt x="16" y="115"/>
                    </a:lnTo>
                    <a:lnTo>
                      <a:pt x="16" y="115"/>
                    </a:lnTo>
                    <a:lnTo>
                      <a:pt x="10" y="103"/>
                    </a:lnTo>
                    <a:lnTo>
                      <a:pt x="4" y="91"/>
                    </a:lnTo>
                    <a:lnTo>
                      <a:pt x="1" y="79"/>
                    </a:lnTo>
                    <a:lnTo>
                      <a:pt x="0" y="73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1" y="57"/>
                    </a:lnTo>
                    <a:lnTo>
                      <a:pt x="4" y="46"/>
                    </a:lnTo>
                    <a:lnTo>
                      <a:pt x="9" y="35"/>
                    </a:lnTo>
                    <a:lnTo>
                      <a:pt x="15" y="26"/>
                    </a:lnTo>
                    <a:lnTo>
                      <a:pt x="23" y="18"/>
                    </a:lnTo>
                    <a:lnTo>
                      <a:pt x="32" y="10"/>
                    </a:lnTo>
                    <a:lnTo>
                      <a:pt x="42" y="5"/>
                    </a:lnTo>
                    <a:lnTo>
                      <a:pt x="48" y="3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66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101" y="1"/>
                    </a:lnTo>
                    <a:lnTo>
                      <a:pt x="123" y="3"/>
                    </a:lnTo>
                    <a:lnTo>
                      <a:pt x="123" y="3"/>
                    </a:lnTo>
                    <a:lnTo>
                      <a:pt x="146" y="5"/>
                    </a:lnTo>
                    <a:lnTo>
                      <a:pt x="168" y="6"/>
                    </a:lnTo>
                    <a:lnTo>
                      <a:pt x="168" y="6"/>
                    </a:lnTo>
                    <a:lnTo>
                      <a:pt x="172" y="6"/>
                    </a:lnTo>
                    <a:lnTo>
                      <a:pt x="175" y="8"/>
                    </a:lnTo>
                    <a:lnTo>
                      <a:pt x="179" y="9"/>
                    </a:lnTo>
                    <a:lnTo>
                      <a:pt x="181" y="12"/>
                    </a:lnTo>
                    <a:lnTo>
                      <a:pt x="183" y="14"/>
                    </a:lnTo>
                    <a:lnTo>
                      <a:pt x="184" y="18"/>
                    </a:lnTo>
                    <a:lnTo>
                      <a:pt x="185" y="25"/>
                    </a:lnTo>
                    <a:lnTo>
                      <a:pt x="185" y="25"/>
                    </a:lnTo>
                    <a:lnTo>
                      <a:pt x="184" y="31"/>
                    </a:lnTo>
                    <a:lnTo>
                      <a:pt x="183" y="34"/>
                    </a:lnTo>
                    <a:lnTo>
                      <a:pt x="181" y="36"/>
                    </a:lnTo>
                    <a:lnTo>
                      <a:pt x="179" y="39"/>
                    </a:lnTo>
                    <a:lnTo>
                      <a:pt x="175" y="40"/>
                    </a:lnTo>
                    <a:lnTo>
                      <a:pt x="172" y="42"/>
                    </a:lnTo>
                    <a:lnTo>
                      <a:pt x="168" y="42"/>
                    </a:lnTo>
                    <a:lnTo>
                      <a:pt x="168" y="42"/>
                    </a:lnTo>
                    <a:lnTo>
                      <a:pt x="159" y="41"/>
                    </a:lnTo>
                    <a:lnTo>
                      <a:pt x="147" y="40"/>
                    </a:lnTo>
                    <a:lnTo>
                      <a:pt x="147" y="40"/>
                    </a:lnTo>
                    <a:lnTo>
                      <a:pt x="119" y="36"/>
                    </a:lnTo>
                    <a:lnTo>
                      <a:pt x="103" y="35"/>
                    </a:lnTo>
                    <a:lnTo>
                      <a:pt x="88" y="34"/>
                    </a:lnTo>
                    <a:lnTo>
                      <a:pt x="88" y="34"/>
                    </a:lnTo>
                    <a:lnTo>
                      <a:pt x="72" y="35"/>
                    </a:lnTo>
                    <a:lnTo>
                      <a:pt x="59" y="38"/>
                    </a:lnTo>
                    <a:lnTo>
                      <a:pt x="54" y="39"/>
                    </a:lnTo>
                    <a:lnTo>
                      <a:pt x="48" y="42"/>
                    </a:lnTo>
                    <a:lnTo>
                      <a:pt x="44" y="44"/>
                    </a:lnTo>
                    <a:lnTo>
                      <a:pt x="41" y="47"/>
                    </a:lnTo>
                    <a:lnTo>
                      <a:pt x="41" y="47"/>
                    </a:lnTo>
                    <a:lnTo>
                      <a:pt x="38" y="52"/>
                    </a:lnTo>
                    <a:lnTo>
                      <a:pt x="36" y="57"/>
                    </a:lnTo>
                    <a:lnTo>
                      <a:pt x="35" y="62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37" y="76"/>
                    </a:lnTo>
                    <a:lnTo>
                      <a:pt x="40" y="86"/>
                    </a:lnTo>
                    <a:lnTo>
                      <a:pt x="45" y="96"/>
                    </a:lnTo>
                    <a:lnTo>
                      <a:pt x="50" y="105"/>
                    </a:lnTo>
                    <a:lnTo>
                      <a:pt x="58" y="113"/>
                    </a:lnTo>
                    <a:lnTo>
                      <a:pt x="65" y="120"/>
                    </a:lnTo>
                    <a:lnTo>
                      <a:pt x="73" y="124"/>
                    </a:lnTo>
                    <a:lnTo>
                      <a:pt x="77" y="126"/>
                    </a:lnTo>
                    <a:lnTo>
                      <a:pt x="81" y="127"/>
                    </a:lnTo>
                    <a:lnTo>
                      <a:pt x="81" y="127"/>
                    </a:lnTo>
                    <a:lnTo>
                      <a:pt x="106" y="129"/>
                    </a:lnTo>
                    <a:lnTo>
                      <a:pt x="106" y="129"/>
                    </a:lnTo>
                    <a:lnTo>
                      <a:pt x="134" y="131"/>
                    </a:lnTo>
                    <a:lnTo>
                      <a:pt x="162" y="132"/>
                    </a:lnTo>
                    <a:lnTo>
                      <a:pt x="162" y="132"/>
                    </a:lnTo>
                    <a:lnTo>
                      <a:pt x="166" y="133"/>
                    </a:lnTo>
                    <a:lnTo>
                      <a:pt x="169" y="134"/>
                    </a:lnTo>
                    <a:lnTo>
                      <a:pt x="172" y="136"/>
                    </a:lnTo>
                    <a:lnTo>
                      <a:pt x="174" y="138"/>
                    </a:lnTo>
                    <a:lnTo>
                      <a:pt x="176" y="141"/>
                    </a:lnTo>
                    <a:lnTo>
                      <a:pt x="178" y="144"/>
                    </a:lnTo>
                    <a:lnTo>
                      <a:pt x="179" y="151"/>
                    </a:lnTo>
                    <a:lnTo>
                      <a:pt x="179" y="151"/>
                    </a:lnTo>
                    <a:lnTo>
                      <a:pt x="178" y="157"/>
                    </a:lnTo>
                    <a:lnTo>
                      <a:pt x="176" y="160"/>
                    </a:lnTo>
                    <a:lnTo>
                      <a:pt x="174" y="163"/>
                    </a:lnTo>
                    <a:lnTo>
                      <a:pt x="172" y="165"/>
                    </a:lnTo>
                    <a:lnTo>
                      <a:pt x="169" y="167"/>
                    </a:lnTo>
                    <a:lnTo>
                      <a:pt x="166" y="168"/>
                    </a:lnTo>
                    <a:lnTo>
                      <a:pt x="162" y="168"/>
                    </a:lnTo>
                    <a:lnTo>
                      <a:pt x="162" y="16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1" name="Freeform 259">
                <a:extLst>
                  <a:ext uri="{FF2B5EF4-FFF2-40B4-BE49-F238E27FC236}">
                    <a16:creationId xmlns:a16="http://schemas.microsoft.com/office/drawing/2014/main" id="{3032AF45-4CE0-F45D-1FDE-6B653D395D0C}"/>
                  </a:ext>
                </a:extLst>
              </p:cNvPr>
              <p:cNvSpPr/>
              <p:nvPr/>
            </p:nvSpPr>
            <p:spPr bwMode="auto">
              <a:xfrm>
                <a:off x="3348038" y="2690813"/>
                <a:ext cx="622300" cy="96838"/>
              </a:xfrm>
              <a:custGeom>
                <a:avLst/>
                <a:gdLst/>
                <a:ahLst/>
                <a:cxnLst>
                  <a:cxn ang="0">
                    <a:pos x="682" y="179"/>
                  </a:cxn>
                  <a:cxn ang="0">
                    <a:pos x="574" y="176"/>
                  </a:cxn>
                  <a:cxn ang="0">
                    <a:pos x="150" y="171"/>
                  </a:cxn>
                  <a:cxn ang="0">
                    <a:pos x="16" y="167"/>
                  </a:cxn>
                  <a:cxn ang="0">
                    <a:pos x="8" y="157"/>
                  </a:cxn>
                  <a:cxn ang="0">
                    <a:pos x="9" y="142"/>
                  </a:cxn>
                  <a:cxn ang="0">
                    <a:pos x="19" y="133"/>
                  </a:cxn>
                  <a:cxn ang="0">
                    <a:pos x="283" y="136"/>
                  </a:cxn>
                  <a:cxn ang="0">
                    <a:pos x="592" y="140"/>
                  </a:cxn>
                  <a:cxn ang="0">
                    <a:pos x="767" y="145"/>
                  </a:cxn>
                  <a:cxn ang="0">
                    <a:pos x="841" y="146"/>
                  </a:cxn>
                  <a:cxn ang="0">
                    <a:pos x="1021" y="146"/>
                  </a:cxn>
                  <a:cxn ang="0">
                    <a:pos x="1086" y="145"/>
                  </a:cxn>
                  <a:cxn ang="0">
                    <a:pos x="1104" y="141"/>
                  </a:cxn>
                  <a:cxn ang="0">
                    <a:pos x="1114" y="145"/>
                  </a:cxn>
                  <a:cxn ang="0">
                    <a:pos x="1129" y="142"/>
                  </a:cxn>
                  <a:cxn ang="0">
                    <a:pos x="1129" y="142"/>
                  </a:cxn>
                  <a:cxn ang="0">
                    <a:pos x="1135" y="139"/>
                  </a:cxn>
                  <a:cxn ang="0">
                    <a:pos x="1139" y="123"/>
                  </a:cxn>
                  <a:cxn ang="0">
                    <a:pos x="1138" y="98"/>
                  </a:cxn>
                  <a:cxn ang="0">
                    <a:pos x="1129" y="79"/>
                  </a:cxn>
                  <a:cxn ang="0">
                    <a:pos x="1112" y="62"/>
                  </a:cxn>
                  <a:cxn ang="0">
                    <a:pos x="1101" y="61"/>
                  </a:cxn>
                  <a:cxn ang="0">
                    <a:pos x="1094" y="60"/>
                  </a:cxn>
                  <a:cxn ang="0">
                    <a:pos x="1088" y="58"/>
                  </a:cxn>
                  <a:cxn ang="0">
                    <a:pos x="1027" y="55"/>
                  </a:cxn>
                  <a:cxn ang="0">
                    <a:pos x="970" y="53"/>
                  </a:cxn>
                  <a:cxn ang="0">
                    <a:pos x="835" y="49"/>
                  </a:cxn>
                  <a:cxn ang="0">
                    <a:pos x="296" y="46"/>
                  </a:cxn>
                  <a:cxn ang="0">
                    <a:pos x="14" y="35"/>
                  </a:cxn>
                  <a:cxn ang="0">
                    <a:pos x="2" y="27"/>
                  </a:cxn>
                  <a:cxn ang="0">
                    <a:pos x="1" y="10"/>
                  </a:cxn>
                  <a:cxn ang="0">
                    <a:pos x="12" y="0"/>
                  </a:cxn>
                  <a:cxn ang="0">
                    <a:pos x="161" y="5"/>
                  </a:cxn>
                  <a:cxn ang="0">
                    <a:pos x="890" y="13"/>
                  </a:cxn>
                  <a:cxn ang="0">
                    <a:pos x="953" y="16"/>
                  </a:cxn>
                  <a:cxn ang="0">
                    <a:pos x="1054" y="20"/>
                  </a:cxn>
                  <a:cxn ang="0">
                    <a:pos x="1091" y="22"/>
                  </a:cxn>
                  <a:cxn ang="0">
                    <a:pos x="1098" y="20"/>
                  </a:cxn>
                  <a:cxn ang="0">
                    <a:pos x="1112" y="26"/>
                  </a:cxn>
                  <a:cxn ang="0">
                    <a:pos x="1122" y="29"/>
                  </a:cxn>
                  <a:cxn ang="0">
                    <a:pos x="1130" y="32"/>
                  </a:cxn>
                  <a:cxn ang="0">
                    <a:pos x="1155" y="54"/>
                  </a:cxn>
                  <a:cxn ang="0">
                    <a:pos x="1174" y="104"/>
                  </a:cxn>
                  <a:cxn ang="0">
                    <a:pos x="1173" y="136"/>
                  </a:cxn>
                  <a:cxn ang="0">
                    <a:pos x="1161" y="164"/>
                  </a:cxn>
                  <a:cxn ang="0">
                    <a:pos x="1147" y="176"/>
                  </a:cxn>
                  <a:cxn ang="0">
                    <a:pos x="1101" y="182"/>
                  </a:cxn>
                  <a:cxn ang="0">
                    <a:pos x="1085" y="182"/>
                  </a:cxn>
                  <a:cxn ang="0">
                    <a:pos x="930" y="181"/>
                  </a:cxn>
                  <a:cxn ang="0">
                    <a:pos x="825" y="182"/>
                  </a:cxn>
                </a:cxnLst>
                <a:rect l="0" t="0" r="r" b="b"/>
                <a:pathLst>
                  <a:path w="1175" h="183">
                    <a:moveTo>
                      <a:pt x="789" y="183"/>
                    </a:moveTo>
                    <a:lnTo>
                      <a:pt x="789" y="183"/>
                    </a:lnTo>
                    <a:lnTo>
                      <a:pt x="736" y="182"/>
                    </a:lnTo>
                    <a:lnTo>
                      <a:pt x="682" y="179"/>
                    </a:lnTo>
                    <a:lnTo>
                      <a:pt x="682" y="179"/>
                    </a:lnTo>
                    <a:lnTo>
                      <a:pt x="628" y="177"/>
                    </a:lnTo>
                    <a:lnTo>
                      <a:pt x="574" y="176"/>
                    </a:lnTo>
                    <a:lnTo>
                      <a:pt x="574" y="176"/>
                    </a:lnTo>
                    <a:lnTo>
                      <a:pt x="424" y="175"/>
                    </a:lnTo>
                    <a:lnTo>
                      <a:pt x="276" y="172"/>
                    </a:lnTo>
                    <a:lnTo>
                      <a:pt x="276" y="172"/>
                    </a:lnTo>
                    <a:lnTo>
                      <a:pt x="150" y="171"/>
                    </a:lnTo>
                    <a:lnTo>
                      <a:pt x="24" y="169"/>
                    </a:lnTo>
                    <a:lnTo>
                      <a:pt x="24" y="169"/>
                    </a:lnTo>
                    <a:lnTo>
                      <a:pt x="20" y="169"/>
                    </a:lnTo>
                    <a:lnTo>
                      <a:pt x="16" y="167"/>
                    </a:lnTo>
                    <a:lnTo>
                      <a:pt x="13" y="165"/>
                    </a:lnTo>
                    <a:lnTo>
                      <a:pt x="11" y="163"/>
                    </a:lnTo>
                    <a:lnTo>
                      <a:pt x="9" y="160"/>
                    </a:lnTo>
                    <a:lnTo>
                      <a:pt x="8" y="157"/>
                    </a:lnTo>
                    <a:lnTo>
                      <a:pt x="7" y="151"/>
                    </a:lnTo>
                    <a:lnTo>
                      <a:pt x="7" y="151"/>
                    </a:lnTo>
                    <a:lnTo>
                      <a:pt x="8" y="145"/>
                    </a:lnTo>
                    <a:lnTo>
                      <a:pt x="9" y="142"/>
                    </a:lnTo>
                    <a:lnTo>
                      <a:pt x="11" y="139"/>
                    </a:lnTo>
                    <a:lnTo>
                      <a:pt x="13" y="136"/>
                    </a:lnTo>
                    <a:lnTo>
                      <a:pt x="16" y="134"/>
                    </a:lnTo>
                    <a:lnTo>
                      <a:pt x="19" y="133"/>
                    </a:lnTo>
                    <a:lnTo>
                      <a:pt x="23" y="133"/>
                    </a:lnTo>
                    <a:lnTo>
                      <a:pt x="23" y="133"/>
                    </a:lnTo>
                    <a:lnTo>
                      <a:pt x="154" y="134"/>
                    </a:lnTo>
                    <a:lnTo>
                      <a:pt x="283" y="136"/>
                    </a:lnTo>
                    <a:lnTo>
                      <a:pt x="283" y="136"/>
                    </a:lnTo>
                    <a:lnTo>
                      <a:pt x="437" y="139"/>
                    </a:lnTo>
                    <a:lnTo>
                      <a:pt x="592" y="140"/>
                    </a:lnTo>
                    <a:lnTo>
                      <a:pt x="592" y="140"/>
                    </a:lnTo>
                    <a:lnTo>
                      <a:pt x="651" y="141"/>
                    </a:lnTo>
                    <a:lnTo>
                      <a:pt x="709" y="143"/>
                    </a:lnTo>
                    <a:lnTo>
                      <a:pt x="709" y="143"/>
                    </a:lnTo>
                    <a:lnTo>
                      <a:pt x="767" y="145"/>
                    </a:lnTo>
                    <a:lnTo>
                      <a:pt x="826" y="146"/>
                    </a:lnTo>
                    <a:lnTo>
                      <a:pt x="826" y="146"/>
                    </a:lnTo>
                    <a:lnTo>
                      <a:pt x="841" y="146"/>
                    </a:lnTo>
                    <a:lnTo>
                      <a:pt x="841" y="146"/>
                    </a:lnTo>
                    <a:lnTo>
                      <a:pt x="941" y="145"/>
                    </a:lnTo>
                    <a:lnTo>
                      <a:pt x="941" y="145"/>
                    </a:lnTo>
                    <a:lnTo>
                      <a:pt x="1021" y="146"/>
                    </a:lnTo>
                    <a:lnTo>
                      <a:pt x="1021" y="146"/>
                    </a:lnTo>
                    <a:lnTo>
                      <a:pt x="1083" y="146"/>
                    </a:lnTo>
                    <a:lnTo>
                      <a:pt x="1085" y="146"/>
                    </a:lnTo>
                    <a:lnTo>
                      <a:pt x="1086" y="145"/>
                    </a:lnTo>
                    <a:lnTo>
                      <a:pt x="1086" y="145"/>
                    </a:lnTo>
                    <a:lnTo>
                      <a:pt x="1092" y="142"/>
                    </a:lnTo>
                    <a:lnTo>
                      <a:pt x="1098" y="140"/>
                    </a:lnTo>
                    <a:lnTo>
                      <a:pt x="1098" y="140"/>
                    </a:lnTo>
                    <a:lnTo>
                      <a:pt x="1104" y="141"/>
                    </a:lnTo>
                    <a:lnTo>
                      <a:pt x="1110" y="144"/>
                    </a:lnTo>
                    <a:lnTo>
                      <a:pt x="1112" y="145"/>
                    </a:lnTo>
                    <a:lnTo>
                      <a:pt x="1114" y="145"/>
                    </a:lnTo>
                    <a:lnTo>
                      <a:pt x="1114" y="145"/>
                    </a:lnTo>
                    <a:lnTo>
                      <a:pt x="1121" y="144"/>
                    </a:lnTo>
                    <a:lnTo>
                      <a:pt x="1121" y="144"/>
                    </a:lnTo>
                    <a:lnTo>
                      <a:pt x="1126" y="143"/>
                    </a:lnTo>
                    <a:lnTo>
                      <a:pt x="1129" y="142"/>
                    </a:lnTo>
                    <a:lnTo>
                      <a:pt x="1129" y="142"/>
                    </a:lnTo>
                    <a:lnTo>
                      <a:pt x="1130" y="142"/>
                    </a:lnTo>
                    <a:lnTo>
                      <a:pt x="1129" y="142"/>
                    </a:lnTo>
                    <a:lnTo>
                      <a:pt x="1129" y="142"/>
                    </a:lnTo>
                    <a:lnTo>
                      <a:pt x="1127" y="141"/>
                    </a:lnTo>
                    <a:lnTo>
                      <a:pt x="1125" y="140"/>
                    </a:lnTo>
                    <a:lnTo>
                      <a:pt x="1124" y="135"/>
                    </a:lnTo>
                    <a:lnTo>
                      <a:pt x="1135" y="139"/>
                    </a:lnTo>
                    <a:lnTo>
                      <a:pt x="1135" y="139"/>
                    </a:lnTo>
                    <a:lnTo>
                      <a:pt x="1138" y="131"/>
                    </a:lnTo>
                    <a:lnTo>
                      <a:pt x="1139" y="123"/>
                    </a:lnTo>
                    <a:lnTo>
                      <a:pt x="1139" y="123"/>
                    </a:lnTo>
                    <a:lnTo>
                      <a:pt x="1139" y="118"/>
                    </a:lnTo>
                    <a:lnTo>
                      <a:pt x="1139" y="118"/>
                    </a:lnTo>
                    <a:lnTo>
                      <a:pt x="1139" y="104"/>
                    </a:lnTo>
                    <a:lnTo>
                      <a:pt x="1138" y="98"/>
                    </a:lnTo>
                    <a:lnTo>
                      <a:pt x="1135" y="92"/>
                    </a:lnTo>
                    <a:lnTo>
                      <a:pt x="1135" y="92"/>
                    </a:lnTo>
                    <a:lnTo>
                      <a:pt x="1133" y="88"/>
                    </a:lnTo>
                    <a:lnTo>
                      <a:pt x="1129" y="79"/>
                    </a:lnTo>
                    <a:lnTo>
                      <a:pt x="1125" y="73"/>
                    </a:lnTo>
                    <a:lnTo>
                      <a:pt x="1122" y="69"/>
                    </a:lnTo>
                    <a:lnTo>
                      <a:pt x="1117" y="65"/>
                    </a:lnTo>
                    <a:lnTo>
                      <a:pt x="1112" y="62"/>
                    </a:lnTo>
                    <a:lnTo>
                      <a:pt x="1111" y="61"/>
                    </a:lnTo>
                    <a:lnTo>
                      <a:pt x="1104" y="61"/>
                    </a:lnTo>
                    <a:lnTo>
                      <a:pt x="1104" y="61"/>
                    </a:lnTo>
                    <a:lnTo>
                      <a:pt x="1101" y="61"/>
                    </a:lnTo>
                    <a:lnTo>
                      <a:pt x="1100" y="61"/>
                    </a:lnTo>
                    <a:lnTo>
                      <a:pt x="1099" y="61"/>
                    </a:lnTo>
                    <a:lnTo>
                      <a:pt x="1099" y="61"/>
                    </a:lnTo>
                    <a:lnTo>
                      <a:pt x="1094" y="60"/>
                    </a:lnTo>
                    <a:lnTo>
                      <a:pt x="1090" y="59"/>
                    </a:lnTo>
                    <a:lnTo>
                      <a:pt x="1089" y="58"/>
                    </a:lnTo>
                    <a:lnTo>
                      <a:pt x="1088" y="58"/>
                    </a:lnTo>
                    <a:lnTo>
                      <a:pt x="1088" y="58"/>
                    </a:lnTo>
                    <a:lnTo>
                      <a:pt x="1072" y="57"/>
                    </a:lnTo>
                    <a:lnTo>
                      <a:pt x="1058" y="56"/>
                    </a:lnTo>
                    <a:lnTo>
                      <a:pt x="1027" y="55"/>
                    </a:lnTo>
                    <a:lnTo>
                      <a:pt x="1027" y="55"/>
                    </a:lnTo>
                    <a:lnTo>
                      <a:pt x="998" y="55"/>
                    </a:lnTo>
                    <a:lnTo>
                      <a:pt x="984" y="54"/>
                    </a:lnTo>
                    <a:lnTo>
                      <a:pt x="970" y="53"/>
                    </a:lnTo>
                    <a:lnTo>
                      <a:pt x="970" y="53"/>
                    </a:lnTo>
                    <a:lnTo>
                      <a:pt x="946" y="51"/>
                    </a:lnTo>
                    <a:lnTo>
                      <a:pt x="924" y="50"/>
                    </a:lnTo>
                    <a:lnTo>
                      <a:pt x="874" y="49"/>
                    </a:lnTo>
                    <a:lnTo>
                      <a:pt x="835" y="49"/>
                    </a:lnTo>
                    <a:lnTo>
                      <a:pt x="549" y="49"/>
                    </a:lnTo>
                    <a:lnTo>
                      <a:pt x="549" y="49"/>
                    </a:lnTo>
                    <a:lnTo>
                      <a:pt x="425" y="48"/>
                    </a:lnTo>
                    <a:lnTo>
                      <a:pt x="296" y="46"/>
                    </a:lnTo>
                    <a:lnTo>
                      <a:pt x="160" y="41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4" y="35"/>
                    </a:lnTo>
                    <a:lnTo>
                      <a:pt x="10" y="34"/>
                    </a:lnTo>
                    <a:lnTo>
                      <a:pt x="7" y="32"/>
                    </a:lnTo>
                    <a:lnTo>
                      <a:pt x="4" y="30"/>
                    </a:lnTo>
                    <a:lnTo>
                      <a:pt x="2" y="27"/>
                    </a:lnTo>
                    <a:lnTo>
                      <a:pt x="1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3" y="5"/>
                    </a:lnTo>
                    <a:lnTo>
                      <a:pt x="7" y="3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61" y="5"/>
                    </a:lnTo>
                    <a:lnTo>
                      <a:pt x="305" y="9"/>
                    </a:lnTo>
                    <a:lnTo>
                      <a:pt x="445" y="12"/>
                    </a:lnTo>
                    <a:lnTo>
                      <a:pt x="584" y="13"/>
                    </a:lnTo>
                    <a:lnTo>
                      <a:pt x="890" y="13"/>
                    </a:lnTo>
                    <a:lnTo>
                      <a:pt x="890" y="13"/>
                    </a:lnTo>
                    <a:lnTo>
                      <a:pt x="922" y="14"/>
                    </a:lnTo>
                    <a:lnTo>
                      <a:pt x="953" y="16"/>
                    </a:lnTo>
                    <a:lnTo>
                      <a:pt x="953" y="16"/>
                    </a:lnTo>
                    <a:lnTo>
                      <a:pt x="984" y="18"/>
                    </a:lnTo>
                    <a:lnTo>
                      <a:pt x="1016" y="19"/>
                    </a:lnTo>
                    <a:lnTo>
                      <a:pt x="1016" y="19"/>
                    </a:lnTo>
                    <a:lnTo>
                      <a:pt x="1054" y="20"/>
                    </a:lnTo>
                    <a:lnTo>
                      <a:pt x="1070" y="21"/>
                    </a:lnTo>
                    <a:lnTo>
                      <a:pt x="1088" y="22"/>
                    </a:lnTo>
                    <a:lnTo>
                      <a:pt x="1089" y="22"/>
                    </a:lnTo>
                    <a:lnTo>
                      <a:pt x="1091" y="22"/>
                    </a:lnTo>
                    <a:lnTo>
                      <a:pt x="1091" y="22"/>
                    </a:lnTo>
                    <a:lnTo>
                      <a:pt x="1094" y="21"/>
                    </a:lnTo>
                    <a:lnTo>
                      <a:pt x="1098" y="20"/>
                    </a:lnTo>
                    <a:lnTo>
                      <a:pt x="1098" y="20"/>
                    </a:lnTo>
                    <a:lnTo>
                      <a:pt x="1106" y="21"/>
                    </a:lnTo>
                    <a:lnTo>
                      <a:pt x="1109" y="23"/>
                    </a:lnTo>
                    <a:lnTo>
                      <a:pt x="1111" y="25"/>
                    </a:lnTo>
                    <a:lnTo>
                      <a:pt x="1112" y="26"/>
                    </a:lnTo>
                    <a:lnTo>
                      <a:pt x="1116" y="26"/>
                    </a:lnTo>
                    <a:lnTo>
                      <a:pt x="1116" y="26"/>
                    </a:lnTo>
                    <a:lnTo>
                      <a:pt x="1120" y="27"/>
                    </a:lnTo>
                    <a:lnTo>
                      <a:pt x="1122" y="29"/>
                    </a:lnTo>
                    <a:lnTo>
                      <a:pt x="1123" y="29"/>
                    </a:lnTo>
                    <a:lnTo>
                      <a:pt x="1124" y="30"/>
                    </a:lnTo>
                    <a:lnTo>
                      <a:pt x="1124" y="30"/>
                    </a:lnTo>
                    <a:lnTo>
                      <a:pt x="1130" y="32"/>
                    </a:lnTo>
                    <a:lnTo>
                      <a:pt x="1135" y="35"/>
                    </a:lnTo>
                    <a:lnTo>
                      <a:pt x="1141" y="39"/>
                    </a:lnTo>
                    <a:lnTo>
                      <a:pt x="1146" y="44"/>
                    </a:lnTo>
                    <a:lnTo>
                      <a:pt x="1155" y="54"/>
                    </a:lnTo>
                    <a:lnTo>
                      <a:pt x="1162" y="65"/>
                    </a:lnTo>
                    <a:lnTo>
                      <a:pt x="1168" y="78"/>
                    </a:lnTo>
                    <a:lnTo>
                      <a:pt x="1172" y="91"/>
                    </a:lnTo>
                    <a:lnTo>
                      <a:pt x="1174" y="104"/>
                    </a:lnTo>
                    <a:lnTo>
                      <a:pt x="1175" y="117"/>
                    </a:lnTo>
                    <a:lnTo>
                      <a:pt x="1175" y="117"/>
                    </a:lnTo>
                    <a:lnTo>
                      <a:pt x="1174" y="127"/>
                    </a:lnTo>
                    <a:lnTo>
                      <a:pt x="1173" y="136"/>
                    </a:lnTo>
                    <a:lnTo>
                      <a:pt x="1171" y="145"/>
                    </a:lnTo>
                    <a:lnTo>
                      <a:pt x="1169" y="152"/>
                    </a:lnTo>
                    <a:lnTo>
                      <a:pt x="1165" y="159"/>
                    </a:lnTo>
                    <a:lnTo>
                      <a:pt x="1161" y="164"/>
                    </a:lnTo>
                    <a:lnTo>
                      <a:pt x="1157" y="170"/>
                    </a:lnTo>
                    <a:lnTo>
                      <a:pt x="1152" y="173"/>
                    </a:lnTo>
                    <a:lnTo>
                      <a:pt x="1152" y="173"/>
                    </a:lnTo>
                    <a:lnTo>
                      <a:pt x="1147" y="176"/>
                    </a:lnTo>
                    <a:lnTo>
                      <a:pt x="1141" y="178"/>
                    </a:lnTo>
                    <a:lnTo>
                      <a:pt x="1128" y="180"/>
                    </a:lnTo>
                    <a:lnTo>
                      <a:pt x="1115" y="181"/>
                    </a:lnTo>
                    <a:lnTo>
                      <a:pt x="1101" y="182"/>
                    </a:lnTo>
                    <a:lnTo>
                      <a:pt x="1101" y="182"/>
                    </a:lnTo>
                    <a:lnTo>
                      <a:pt x="1086" y="182"/>
                    </a:lnTo>
                    <a:lnTo>
                      <a:pt x="1086" y="182"/>
                    </a:lnTo>
                    <a:lnTo>
                      <a:pt x="1085" y="182"/>
                    </a:lnTo>
                    <a:lnTo>
                      <a:pt x="1085" y="182"/>
                    </a:lnTo>
                    <a:lnTo>
                      <a:pt x="1015" y="181"/>
                    </a:lnTo>
                    <a:lnTo>
                      <a:pt x="1015" y="181"/>
                    </a:lnTo>
                    <a:lnTo>
                      <a:pt x="930" y="181"/>
                    </a:lnTo>
                    <a:lnTo>
                      <a:pt x="930" y="181"/>
                    </a:lnTo>
                    <a:lnTo>
                      <a:pt x="874" y="181"/>
                    </a:lnTo>
                    <a:lnTo>
                      <a:pt x="825" y="182"/>
                    </a:lnTo>
                    <a:lnTo>
                      <a:pt x="825" y="182"/>
                    </a:lnTo>
                    <a:lnTo>
                      <a:pt x="789" y="183"/>
                    </a:lnTo>
                    <a:lnTo>
                      <a:pt x="789" y="18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2" name="Freeform 260">
                <a:extLst>
                  <a:ext uri="{FF2B5EF4-FFF2-40B4-BE49-F238E27FC236}">
                    <a16:creationId xmlns:a16="http://schemas.microsoft.com/office/drawing/2014/main" id="{8FCF97F9-0D2F-A292-4F85-0D37A5061D89}"/>
                  </a:ext>
                </a:extLst>
              </p:cNvPr>
              <p:cNvSpPr/>
              <p:nvPr/>
            </p:nvSpPr>
            <p:spPr bwMode="auto">
              <a:xfrm>
                <a:off x="3270250" y="2755900"/>
                <a:ext cx="95250" cy="98425"/>
              </a:xfrm>
              <a:custGeom>
                <a:avLst/>
                <a:gdLst/>
                <a:ahLst/>
                <a:cxnLst>
                  <a:cxn ang="0">
                    <a:pos x="96" y="186"/>
                  </a:cxn>
                  <a:cxn ang="0">
                    <a:pos x="86" y="186"/>
                  </a:cxn>
                  <a:cxn ang="0">
                    <a:pos x="63" y="182"/>
                  </a:cxn>
                  <a:cxn ang="0">
                    <a:pos x="37" y="173"/>
                  </a:cxn>
                  <a:cxn ang="0">
                    <a:pos x="18" y="162"/>
                  </a:cxn>
                  <a:cxn ang="0">
                    <a:pos x="10" y="154"/>
                  </a:cxn>
                  <a:cxn ang="0">
                    <a:pos x="4" y="144"/>
                  </a:cxn>
                  <a:cxn ang="0">
                    <a:pos x="3" y="138"/>
                  </a:cxn>
                  <a:cxn ang="0">
                    <a:pos x="0" y="96"/>
                  </a:cxn>
                  <a:cxn ang="0">
                    <a:pos x="1" y="53"/>
                  </a:cxn>
                  <a:cxn ang="0">
                    <a:pos x="1" y="17"/>
                  </a:cxn>
                  <a:cxn ang="0">
                    <a:pos x="3" y="9"/>
                  </a:cxn>
                  <a:cxn ang="0">
                    <a:pos x="7" y="4"/>
                  </a:cxn>
                  <a:cxn ang="0">
                    <a:pos x="12" y="1"/>
                  </a:cxn>
                  <a:cxn ang="0">
                    <a:pos x="19" y="0"/>
                  </a:cxn>
                  <a:cxn ang="0">
                    <a:pos x="29" y="2"/>
                  </a:cxn>
                  <a:cxn ang="0">
                    <a:pos x="34" y="6"/>
                  </a:cxn>
                  <a:cxn ang="0">
                    <a:pos x="37" y="12"/>
                  </a:cxn>
                  <a:cxn ang="0">
                    <a:pos x="37" y="17"/>
                  </a:cxn>
                  <a:cxn ang="0">
                    <a:pos x="37" y="46"/>
                  </a:cxn>
                  <a:cxn ang="0">
                    <a:pos x="37" y="102"/>
                  </a:cxn>
                  <a:cxn ang="0">
                    <a:pos x="37" y="106"/>
                  </a:cxn>
                  <a:cxn ang="0">
                    <a:pos x="36" y="115"/>
                  </a:cxn>
                  <a:cxn ang="0">
                    <a:pos x="37" y="126"/>
                  </a:cxn>
                  <a:cxn ang="0">
                    <a:pos x="40" y="132"/>
                  </a:cxn>
                  <a:cxn ang="0">
                    <a:pos x="43" y="134"/>
                  </a:cxn>
                  <a:cxn ang="0">
                    <a:pos x="72" y="147"/>
                  </a:cxn>
                  <a:cxn ang="0">
                    <a:pos x="83" y="149"/>
                  </a:cxn>
                  <a:cxn ang="0">
                    <a:pos x="98" y="151"/>
                  </a:cxn>
                  <a:cxn ang="0">
                    <a:pos x="105" y="150"/>
                  </a:cxn>
                  <a:cxn ang="0">
                    <a:pos x="119" y="148"/>
                  </a:cxn>
                  <a:cxn ang="0">
                    <a:pos x="126" y="146"/>
                  </a:cxn>
                  <a:cxn ang="0">
                    <a:pos x="136" y="137"/>
                  </a:cxn>
                  <a:cxn ang="0">
                    <a:pos x="141" y="126"/>
                  </a:cxn>
                  <a:cxn ang="0">
                    <a:pos x="143" y="114"/>
                  </a:cxn>
                  <a:cxn ang="0">
                    <a:pos x="143" y="98"/>
                  </a:cxn>
                  <a:cxn ang="0">
                    <a:pos x="143" y="46"/>
                  </a:cxn>
                  <a:cxn ang="0">
                    <a:pos x="143" y="26"/>
                  </a:cxn>
                  <a:cxn ang="0">
                    <a:pos x="144" y="19"/>
                  </a:cxn>
                  <a:cxn ang="0">
                    <a:pos x="148" y="13"/>
                  </a:cxn>
                  <a:cxn ang="0">
                    <a:pos x="155" y="10"/>
                  </a:cxn>
                  <a:cxn ang="0">
                    <a:pos x="161" y="9"/>
                  </a:cxn>
                  <a:cxn ang="0">
                    <a:pos x="171" y="11"/>
                  </a:cxn>
                  <a:cxn ang="0">
                    <a:pos x="176" y="16"/>
                  </a:cxn>
                  <a:cxn ang="0">
                    <a:pos x="178" y="22"/>
                  </a:cxn>
                  <a:cxn ang="0">
                    <a:pos x="179" y="26"/>
                  </a:cxn>
                  <a:cxn ang="0">
                    <a:pos x="180" y="56"/>
                  </a:cxn>
                  <a:cxn ang="0">
                    <a:pos x="180" y="105"/>
                  </a:cxn>
                  <a:cxn ang="0">
                    <a:pos x="177" y="129"/>
                  </a:cxn>
                  <a:cxn ang="0">
                    <a:pos x="170" y="151"/>
                  </a:cxn>
                  <a:cxn ang="0">
                    <a:pos x="168" y="157"/>
                  </a:cxn>
                  <a:cxn ang="0">
                    <a:pos x="160" y="166"/>
                  </a:cxn>
                  <a:cxn ang="0">
                    <a:pos x="144" y="177"/>
                  </a:cxn>
                  <a:cxn ang="0">
                    <a:pos x="121" y="184"/>
                  </a:cxn>
                  <a:cxn ang="0">
                    <a:pos x="96" y="186"/>
                  </a:cxn>
                </a:cxnLst>
                <a:rect l="0" t="0" r="r" b="b"/>
                <a:pathLst>
                  <a:path w="180" h="186">
                    <a:moveTo>
                      <a:pt x="96" y="186"/>
                    </a:moveTo>
                    <a:lnTo>
                      <a:pt x="96" y="186"/>
                    </a:lnTo>
                    <a:lnTo>
                      <a:pt x="86" y="186"/>
                    </a:lnTo>
                    <a:lnTo>
                      <a:pt x="86" y="186"/>
                    </a:lnTo>
                    <a:lnTo>
                      <a:pt x="76" y="185"/>
                    </a:lnTo>
                    <a:lnTo>
                      <a:pt x="63" y="182"/>
                    </a:lnTo>
                    <a:lnTo>
                      <a:pt x="49" y="178"/>
                    </a:lnTo>
                    <a:lnTo>
                      <a:pt x="37" y="173"/>
                    </a:lnTo>
                    <a:lnTo>
                      <a:pt x="24" y="166"/>
                    </a:lnTo>
                    <a:lnTo>
                      <a:pt x="18" y="162"/>
                    </a:lnTo>
                    <a:lnTo>
                      <a:pt x="14" y="158"/>
                    </a:lnTo>
                    <a:lnTo>
                      <a:pt x="10" y="154"/>
                    </a:lnTo>
                    <a:lnTo>
                      <a:pt x="6" y="149"/>
                    </a:lnTo>
                    <a:lnTo>
                      <a:pt x="4" y="144"/>
                    </a:lnTo>
                    <a:lnTo>
                      <a:pt x="3" y="138"/>
                    </a:lnTo>
                    <a:lnTo>
                      <a:pt x="3" y="138"/>
                    </a:lnTo>
                    <a:lnTo>
                      <a:pt x="1" y="118"/>
                    </a:lnTo>
                    <a:lnTo>
                      <a:pt x="0" y="96"/>
                    </a:lnTo>
                    <a:lnTo>
                      <a:pt x="1" y="53"/>
                    </a:lnTo>
                    <a:lnTo>
                      <a:pt x="1" y="53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2" y="12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12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5" y="1"/>
                    </a:lnTo>
                    <a:lnTo>
                      <a:pt x="29" y="2"/>
                    </a:lnTo>
                    <a:lnTo>
                      <a:pt x="32" y="4"/>
                    </a:lnTo>
                    <a:lnTo>
                      <a:pt x="34" y="6"/>
                    </a:lnTo>
                    <a:lnTo>
                      <a:pt x="36" y="9"/>
                    </a:lnTo>
                    <a:lnTo>
                      <a:pt x="37" y="12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37" y="73"/>
                    </a:lnTo>
                    <a:lnTo>
                      <a:pt x="37" y="102"/>
                    </a:lnTo>
                    <a:lnTo>
                      <a:pt x="37" y="102"/>
                    </a:lnTo>
                    <a:lnTo>
                      <a:pt x="37" y="106"/>
                    </a:lnTo>
                    <a:lnTo>
                      <a:pt x="37" y="106"/>
                    </a:lnTo>
                    <a:lnTo>
                      <a:pt x="36" y="115"/>
                    </a:lnTo>
                    <a:lnTo>
                      <a:pt x="36" y="123"/>
                    </a:lnTo>
                    <a:lnTo>
                      <a:pt x="37" y="126"/>
                    </a:lnTo>
                    <a:lnTo>
                      <a:pt x="38" y="129"/>
                    </a:lnTo>
                    <a:lnTo>
                      <a:pt x="40" y="132"/>
                    </a:lnTo>
                    <a:lnTo>
                      <a:pt x="43" y="134"/>
                    </a:lnTo>
                    <a:lnTo>
                      <a:pt x="43" y="134"/>
                    </a:lnTo>
                    <a:lnTo>
                      <a:pt x="62" y="143"/>
                    </a:lnTo>
                    <a:lnTo>
                      <a:pt x="72" y="147"/>
                    </a:lnTo>
                    <a:lnTo>
                      <a:pt x="83" y="149"/>
                    </a:lnTo>
                    <a:lnTo>
                      <a:pt x="83" y="149"/>
                    </a:lnTo>
                    <a:lnTo>
                      <a:pt x="91" y="150"/>
                    </a:lnTo>
                    <a:lnTo>
                      <a:pt x="98" y="151"/>
                    </a:lnTo>
                    <a:lnTo>
                      <a:pt x="98" y="151"/>
                    </a:lnTo>
                    <a:lnTo>
                      <a:pt x="105" y="150"/>
                    </a:lnTo>
                    <a:lnTo>
                      <a:pt x="112" y="149"/>
                    </a:lnTo>
                    <a:lnTo>
                      <a:pt x="119" y="148"/>
                    </a:lnTo>
                    <a:lnTo>
                      <a:pt x="126" y="146"/>
                    </a:lnTo>
                    <a:lnTo>
                      <a:pt x="126" y="146"/>
                    </a:lnTo>
                    <a:lnTo>
                      <a:pt x="131" y="142"/>
                    </a:lnTo>
                    <a:lnTo>
                      <a:pt x="136" y="137"/>
                    </a:lnTo>
                    <a:lnTo>
                      <a:pt x="139" y="132"/>
                    </a:lnTo>
                    <a:lnTo>
                      <a:pt x="141" y="126"/>
                    </a:lnTo>
                    <a:lnTo>
                      <a:pt x="142" y="120"/>
                    </a:lnTo>
                    <a:lnTo>
                      <a:pt x="143" y="114"/>
                    </a:lnTo>
                    <a:lnTo>
                      <a:pt x="143" y="101"/>
                    </a:lnTo>
                    <a:lnTo>
                      <a:pt x="143" y="98"/>
                    </a:lnTo>
                    <a:lnTo>
                      <a:pt x="143" y="98"/>
                    </a:lnTo>
                    <a:lnTo>
                      <a:pt x="143" y="46"/>
                    </a:lnTo>
                    <a:lnTo>
                      <a:pt x="143" y="26"/>
                    </a:lnTo>
                    <a:lnTo>
                      <a:pt x="143" y="26"/>
                    </a:lnTo>
                    <a:lnTo>
                      <a:pt x="143" y="22"/>
                    </a:lnTo>
                    <a:lnTo>
                      <a:pt x="144" y="19"/>
                    </a:lnTo>
                    <a:lnTo>
                      <a:pt x="146" y="16"/>
                    </a:lnTo>
                    <a:lnTo>
                      <a:pt x="148" y="13"/>
                    </a:lnTo>
                    <a:lnTo>
                      <a:pt x="151" y="11"/>
                    </a:lnTo>
                    <a:lnTo>
                      <a:pt x="155" y="10"/>
                    </a:lnTo>
                    <a:lnTo>
                      <a:pt x="161" y="9"/>
                    </a:lnTo>
                    <a:lnTo>
                      <a:pt x="161" y="9"/>
                    </a:lnTo>
                    <a:lnTo>
                      <a:pt x="168" y="10"/>
                    </a:lnTo>
                    <a:lnTo>
                      <a:pt x="171" y="11"/>
                    </a:lnTo>
                    <a:lnTo>
                      <a:pt x="173" y="13"/>
                    </a:lnTo>
                    <a:lnTo>
                      <a:pt x="176" y="16"/>
                    </a:lnTo>
                    <a:lnTo>
                      <a:pt x="177" y="19"/>
                    </a:lnTo>
                    <a:lnTo>
                      <a:pt x="178" y="22"/>
                    </a:lnTo>
                    <a:lnTo>
                      <a:pt x="179" y="26"/>
                    </a:lnTo>
                    <a:lnTo>
                      <a:pt x="179" y="26"/>
                    </a:lnTo>
                    <a:lnTo>
                      <a:pt x="180" y="56"/>
                    </a:lnTo>
                    <a:lnTo>
                      <a:pt x="180" y="56"/>
                    </a:lnTo>
                    <a:lnTo>
                      <a:pt x="180" y="81"/>
                    </a:lnTo>
                    <a:lnTo>
                      <a:pt x="180" y="105"/>
                    </a:lnTo>
                    <a:lnTo>
                      <a:pt x="179" y="117"/>
                    </a:lnTo>
                    <a:lnTo>
                      <a:pt x="177" y="129"/>
                    </a:lnTo>
                    <a:lnTo>
                      <a:pt x="174" y="141"/>
                    </a:lnTo>
                    <a:lnTo>
                      <a:pt x="170" y="151"/>
                    </a:lnTo>
                    <a:lnTo>
                      <a:pt x="170" y="151"/>
                    </a:lnTo>
                    <a:lnTo>
                      <a:pt x="168" y="157"/>
                    </a:lnTo>
                    <a:lnTo>
                      <a:pt x="164" y="162"/>
                    </a:lnTo>
                    <a:lnTo>
                      <a:pt x="160" y="166"/>
                    </a:lnTo>
                    <a:lnTo>
                      <a:pt x="155" y="171"/>
                    </a:lnTo>
                    <a:lnTo>
                      <a:pt x="144" y="177"/>
                    </a:lnTo>
                    <a:lnTo>
                      <a:pt x="133" y="181"/>
                    </a:lnTo>
                    <a:lnTo>
                      <a:pt x="121" y="184"/>
                    </a:lnTo>
                    <a:lnTo>
                      <a:pt x="111" y="185"/>
                    </a:lnTo>
                    <a:lnTo>
                      <a:pt x="96" y="186"/>
                    </a:lnTo>
                    <a:lnTo>
                      <a:pt x="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3" name="Freeform 261">
                <a:extLst>
                  <a:ext uri="{FF2B5EF4-FFF2-40B4-BE49-F238E27FC236}">
                    <a16:creationId xmlns:a16="http://schemas.microsoft.com/office/drawing/2014/main" id="{6FD4557B-2AD5-C7B8-7B7D-1CA962B668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92488" y="2101850"/>
                <a:ext cx="571500" cy="552450"/>
              </a:xfrm>
              <a:custGeom>
                <a:avLst/>
                <a:gdLst/>
                <a:ahLst/>
                <a:cxnLst>
                  <a:cxn ang="0">
                    <a:pos x="90" y="1031"/>
                  </a:cxn>
                  <a:cxn ang="0">
                    <a:pos x="39" y="981"/>
                  </a:cxn>
                  <a:cxn ang="0">
                    <a:pos x="14" y="919"/>
                  </a:cxn>
                  <a:cxn ang="0">
                    <a:pos x="2" y="822"/>
                  </a:cxn>
                  <a:cxn ang="0">
                    <a:pos x="21" y="696"/>
                  </a:cxn>
                  <a:cxn ang="0">
                    <a:pos x="72" y="662"/>
                  </a:cxn>
                  <a:cxn ang="0">
                    <a:pos x="156" y="662"/>
                  </a:cxn>
                  <a:cxn ang="0">
                    <a:pos x="304" y="621"/>
                  </a:cxn>
                  <a:cxn ang="0">
                    <a:pos x="434" y="530"/>
                  </a:cxn>
                  <a:cxn ang="0">
                    <a:pos x="522" y="404"/>
                  </a:cxn>
                  <a:cxn ang="0">
                    <a:pos x="552" y="331"/>
                  </a:cxn>
                  <a:cxn ang="0">
                    <a:pos x="463" y="291"/>
                  </a:cxn>
                  <a:cxn ang="0">
                    <a:pos x="416" y="236"/>
                  </a:cxn>
                  <a:cxn ang="0">
                    <a:pos x="431" y="187"/>
                  </a:cxn>
                  <a:cxn ang="0">
                    <a:pos x="519" y="115"/>
                  </a:cxn>
                  <a:cxn ang="0">
                    <a:pos x="695" y="33"/>
                  </a:cxn>
                  <a:cxn ang="0">
                    <a:pos x="803" y="0"/>
                  </a:cxn>
                  <a:cxn ang="0">
                    <a:pos x="871" y="23"/>
                  </a:cxn>
                  <a:cxn ang="0">
                    <a:pos x="926" y="79"/>
                  </a:cxn>
                  <a:cxn ang="0">
                    <a:pos x="999" y="171"/>
                  </a:cxn>
                  <a:cxn ang="0">
                    <a:pos x="1070" y="299"/>
                  </a:cxn>
                  <a:cxn ang="0">
                    <a:pos x="1078" y="371"/>
                  </a:cxn>
                  <a:cxn ang="0">
                    <a:pos x="1033" y="400"/>
                  </a:cxn>
                  <a:cxn ang="0">
                    <a:pos x="975" y="395"/>
                  </a:cxn>
                  <a:cxn ang="0">
                    <a:pos x="911" y="434"/>
                  </a:cxn>
                  <a:cxn ang="0">
                    <a:pos x="891" y="540"/>
                  </a:cxn>
                  <a:cxn ang="0">
                    <a:pos x="847" y="641"/>
                  </a:cxn>
                  <a:cxn ang="0">
                    <a:pos x="710" y="834"/>
                  </a:cxn>
                  <a:cxn ang="0">
                    <a:pos x="529" y="958"/>
                  </a:cxn>
                  <a:cxn ang="0">
                    <a:pos x="341" y="1031"/>
                  </a:cxn>
                  <a:cxn ang="0">
                    <a:pos x="214" y="1041"/>
                  </a:cxn>
                  <a:cxn ang="0">
                    <a:pos x="62" y="702"/>
                  </a:cxn>
                  <a:cxn ang="0">
                    <a:pos x="39" y="753"/>
                  </a:cxn>
                  <a:cxn ang="0">
                    <a:pos x="47" y="883"/>
                  </a:cxn>
                  <a:cxn ang="0">
                    <a:pos x="76" y="979"/>
                  </a:cxn>
                  <a:cxn ang="0">
                    <a:pos x="164" y="1005"/>
                  </a:cxn>
                  <a:cxn ang="0">
                    <a:pos x="286" y="1003"/>
                  </a:cxn>
                  <a:cxn ang="0">
                    <a:pos x="419" y="969"/>
                  </a:cxn>
                  <a:cxn ang="0">
                    <a:pos x="633" y="851"/>
                  </a:cxn>
                  <a:cxn ang="0">
                    <a:pos x="781" y="689"/>
                  </a:cxn>
                  <a:cxn ang="0">
                    <a:pos x="848" y="553"/>
                  </a:cxn>
                  <a:cxn ang="0">
                    <a:pos x="860" y="487"/>
                  </a:cxn>
                  <a:cxn ang="0">
                    <a:pos x="886" y="388"/>
                  </a:cxn>
                  <a:cxn ang="0">
                    <a:pos x="899" y="356"/>
                  </a:cxn>
                  <a:cxn ang="0">
                    <a:pos x="915" y="346"/>
                  </a:cxn>
                  <a:cxn ang="0">
                    <a:pos x="1012" y="363"/>
                  </a:cxn>
                  <a:cxn ang="0">
                    <a:pos x="1046" y="347"/>
                  </a:cxn>
                  <a:cxn ang="0">
                    <a:pos x="1012" y="268"/>
                  </a:cxn>
                  <a:cxn ang="0">
                    <a:pos x="962" y="177"/>
                  </a:cxn>
                  <a:cxn ang="0">
                    <a:pos x="890" y="90"/>
                  </a:cxn>
                  <a:cxn ang="0">
                    <a:pos x="839" y="46"/>
                  </a:cxn>
                  <a:cxn ang="0">
                    <a:pos x="774" y="44"/>
                  </a:cxn>
                  <a:cxn ang="0">
                    <a:pos x="627" y="97"/>
                  </a:cxn>
                  <a:cxn ang="0">
                    <a:pos x="513" y="166"/>
                  </a:cxn>
                  <a:cxn ang="0">
                    <a:pos x="452" y="222"/>
                  </a:cxn>
                  <a:cxn ang="0">
                    <a:pos x="498" y="269"/>
                  </a:cxn>
                  <a:cxn ang="0">
                    <a:pos x="563" y="293"/>
                  </a:cxn>
                  <a:cxn ang="0">
                    <a:pos x="583" y="298"/>
                  </a:cxn>
                  <a:cxn ang="0">
                    <a:pos x="589" y="328"/>
                  </a:cxn>
                  <a:cxn ang="0">
                    <a:pos x="533" y="458"/>
                  </a:cxn>
                  <a:cxn ang="0">
                    <a:pos x="431" y="582"/>
                  </a:cxn>
                  <a:cxn ang="0">
                    <a:pos x="248" y="684"/>
                  </a:cxn>
                  <a:cxn ang="0">
                    <a:pos x="129" y="696"/>
                  </a:cxn>
                </a:cxnLst>
                <a:rect l="0" t="0" r="r" b="b"/>
                <a:pathLst>
                  <a:path w="1082" h="1042">
                    <a:moveTo>
                      <a:pt x="173" y="1042"/>
                    </a:moveTo>
                    <a:lnTo>
                      <a:pt x="173" y="1042"/>
                    </a:lnTo>
                    <a:lnTo>
                      <a:pt x="153" y="1041"/>
                    </a:lnTo>
                    <a:lnTo>
                      <a:pt x="134" y="1040"/>
                    </a:lnTo>
                    <a:lnTo>
                      <a:pt x="118" y="1038"/>
                    </a:lnTo>
                    <a:lnTo>
                      <a:pt x="102" y="1035"/>
                    </a:lnTo>
                    <a:lnTo>
                      <a:pt x="102" y="1035"/>
                    </a:lnTo>
                    <a:lnTo>
                      <a:pt x="90" y="1031"/>
                    </a:lnTo>
                    <a:lnTo>
                      <a:pt x="78" y="1027"/>
                    </a:lnTo>
                    <a:lnTo>
                      <a:pt x="68" y="1022"/>
                    </a:lnTo>
                    <a:lnTo>
                      <a:pt x="60" y="1017"/>
                    </a:lnTo>
                    <a:lnTo>
                      <a:pt x="53" y="1011"/>
                    </a:lnTo>
                    <a:lnTo>
                      <a:pt x="47" y="1003"/>
                    </a:lnTo>
                    <a:lnTo>
                      <a:pt x="42" y="992"/>
                    </a:lnTo>
                    <a:lnTo>
                      <a:pt x="39" y="981"/>
                    </a:lnTo>
                    <a:lnTo>
                      <a:pt x="39" y="981"/>
                    </a:lnTo>
                    <a:lnTo>
                      <a:pt x="37" y="973"/>
                    </a:lnTo>
                    <a:lnTo>
                      <a:pt x="34" y="964"/>
                    </a:lnTo>
                    <a:lnTo>
                      <a:pt x="27" y="950"/>
                    </a:lnTo>
                    <a:lnTo>
                      <a:pt x="27" y="950"/>
                    </a:lnTo>
                    <a:lnTo>
                      <a:pt x="20" y="935"/>
                    </a:lnTo>
                    <a:lnTo>
                      <a:pt x="16" y="927"/>
                    </a:lnTo>
                    <a:lnTo>
                      <a:pt x="14" y="919"/>
                    </a:lnTo>
                    <a:lnTo>
                      <a:pt x="14" y="919"/>
                    </a:lnTo>
                    <a:lnTo>
                      <a:pt x="13" y="907"/>
                    </a:lnTo>
                    <a:lnTo>
                      <a:pt x="12" y="894"/>
                    </a:lnTo>
                    <a:lnTo>
                      <a:pt x="12" y="894"/>
                    </a:lnTo>
                    <a:lnTo>
                      <a:pt x="11" y="879"/>
                    </a:lnTo>
                    <a:lnTo>
                      <a:pt x="8" y="863"/>
                    </a:lnTo>
                    <a:lnTo>
                      <a:pt x="8" y="863"/>
                    </a:lnTo>
                    <a:lnTo>
                      <a:pt x="5" y="846"/>
                    </a:lnTo>
                    <a:lnTo>
                      <a:pt x="2" y="822"/>
                    </a:lnTo>
                    <a:lnTo>
                      <a:pt x="0" y="794"/>
                    </a:lnTo>
                    <a:lnTo>
                      <a:pt x="0" y="780"/>
                    </a:lnTo>
                    <a:lnTo>
                      <a:pt x="0" y="764"/>
                    </a:lnTo>
                    <a:lnTo>
                      <a:pt x="2" y="750"/>
                    </a:lnTo>
                    <a:lnTo>
                      <a:pt x="4" y="735"/>
                    </a:lnTo>
                    <a:lnTo>
                      <a:pt x="8" y="721"/>
                    </a:lnTo>
                    <a:lnTo>
                      <a:pt x="13" y="707"/>
                    </a:lnTo>
                    <a:lnTo>
                      <a:pt x="21" y="696"/>
                    </a:lnTo>
                    <a:lnTo>
                      <a:pt x="29" y="685"/>
                    </a:lnTo>
                    <a:lnTo>
                      <a:pt x="33" y="680"/>
                    </a:lnTo>
                    <a:lnTo>
                      <a:pt x="39" y="675"/>
                    </a:lnTo>
                    <a:lnTo>
                      <a:pt x="44" y="672"/>
                    </a:lnTo>
                    <a:lnTo>
                      <a:pt x="52" y="668"/>
                    </a:lnTo>
                    <a:lnTo>
                      <a:pt x="52" y="668"/>
                    </a:lnTo>
                    <a:lnTo>
                      <a:pt x="61" y="664"/>
                    </a:lnTo>
                    <a:lnTo>
                      <a:pt x="72" y="662"/>
                    </a:lnTo>
                    <a:lnTo>
                      <a:pt x="85" y="660"/>
                    </a:lnTo>
                    <a:lnTo>
                      <a:pt x="98" y="660"/>
                    </a:lnTo>
                    <a:lnTo>
                      <a:pt x="98" y="660"/>
                    </a:lnTo>
                    <a:lnTo>
                      <a:pt x="127" y="661"/>
                    </a:lnTo>
                    <a:lnTo>
                      <a:pt x="127" y="661"/>
                    </a:lnTo>
                    <a:lnTo>
                      <a:pt x="141" y="662"/>
                    </a:lnTo>
                    <a:lnTo>
                      <a:pt x="156" y="662"/>
                    </a:lnTo>
                    <a:lnTo>
                      <a:pt x="156" y="662"/>
                    </a:lnTo>
                    <a:lnTo>
                      <a:pt x="173" y="661"/>
                    </a:lnTo>
                    <a:lnTo>
                      <a:pt x="189" y="659"/>
                    </a:lnTo>
                    <a:lnTo>
                      <a:pt x="189" y="659"/>
                    </a:lnTo>
                    <a:lnTo>
                      <a:pt x="228" y="648"/>
                    </a:lnTo>
                    <a:lnTo>
                      <a:pt x="248" y="642"/>
                    </a:lnTo>
                    <a:lnTo>
                      <a:pt x="266" y="636"/>
                    </a:lnTo>
                    <a:lnTo>
                      <a:pt x="285" y="629"/>
                    </a:lnTo>
                    <a:lnTo>
                      <a:pt x="304" y="621"/>
                    </a:lnTo>
                    <a:lnTo>
                      <a:pt x="323" y="612"/>
                    </a:lnTo>
                    <a:lnTo>
                      <a:pt x="342" y="602"/>
                    </a:lnTo>
                    <a:lnTo>
                      <a:pt x="342" y="602"/>
                    </a:lnTo>
                    <a:lnTo>
                      <a:pt x="361" y="591"/>
                    </a:lnTo>
                    <a:lnTo>
                      <a:pt x="380" y="577"/>
                    </a:lnTo>
                    <a:lnTo>
                      <a:pt x="399" y="563"/>
                    </a:lnTo>
                    <a:lnTo>
                      <a:pt x="416" y="547"/>
                    </a:lnTo>
                    <a:lnTo>
                      <a:pt x="434" y="530"/>
                    </a:lnTo>
                    <a:lnTo>
                      <a:pt x="451" y="511"/>
                    </a:lnTo>
                    <a:lnTo>
                      <a:pt x="468" y="490"/>
                    </a:lnTo>
                    <a:lnTo>
                      <a:pt x="482" y="470"/>
                    </a:lnTo>
                    <a:lnTo>
                      <a:pt x="482" y="470"/>
                    </a:lnTo>
                    <a:lnTo>
                      <a:pt x="495" y="452"/>
                    </a:lnTo>
                    <a:lnTo>
                      <a:pt x="507" y="433"/>
                    </a:lnTo>
                    <a:lnTo>
                      <a:pt x="517" y="413"/>
                    </a:lnTo>
                    <a:lnTo>
                      <a:pt x="522" y="404"/>
                    </a:lnTo>
                    <a:lnTo>
                      <a:pt x="526" y="393"/>
                    </a:lnTo>
                    <a:lnTo>
                      <a:pt x="526" y="393"/>
                    </a:lnTo>
                    <a:lnTo>
                      <a:pt x="531" y="379"/>
                    </a:lnTo>
                    <a:lnTo>
                      <a:pt x="537" y="365"/>
                    </a:lnTo>
                    <a:lnTo>
                      <a:pt x="537" y="365"/>
                    </a:lnTo>
                    <a:lnTo>
                      <a:pt x="545" y="349"/>
                    </a:lnTo>
                    <a:lnTo>
                      <a:pt x="548" y="341"/>
                    </a:lnTo>
                    <a:lnTo>
                      <a:pt x="552" y="331"/>
                    </a:lnTo>
                    <a:lnTo>
                      <a:pt x="553" y="325"/>
                    </a:lnTo>
                    <a:lnTo>
                      <a:pt x="546" y="324"/>
                    </a:lnTo>
                    <a:lnTo>
                      <a:pt x="546" y="324"/>
                    </a:lnTo>
                    <a:lnTo>
                      <a:pt x="530" y="321"/>
                    </a:lnTo>
                    <a:lnTo>
                      <a:pt x="513" y="317"/>
                    </a:lnTo>
                    <a:lnTo>
                      <a:pt x="496" y="310"/>
                    </a:lnTo>
                    <a:lnTo>
                      <a:pt x="478" y="301"/>
                    </a:lnTo>
                    <a:lnTo>
                      <a:pt x="463" y="291"/>
                    </a:lnTo>
                    <a:lnTo>
                      <a:pt x="447" y="280"/>
                    </a:lnTo>
                    <a:lnTo>
                      <a:pt x="441" y="273"/>
                    </a:lnTo>
                    <a:lnTo>
                      <a:pt x="435" y="266"/>
                    </a:lnTo>
                    <a:lnTo>
                      <a:pt x="429" y="259"/>
                    </a:lnTo>
                    <a:lnTo>
                      <a:pt x="423" y="252"/>
                    </a:lnTo>
                    <a:lnTo>
                      <a:pt x="423" y="252"/>
                    </a:lnTo>
                    <a:lnTo>
                      <a:pt x="419" y="243"/>
                    </a:lnTo>
                    <a:lnTo>
                      <a:pt x="416" y="236"/>
                    </a:lnTo>
                    <a:lnTo>
                      <a:pt x="415" y="229"/>
                    </a:lnTo>
                    <a:lnTo>
                      <a:pt x="414" y="222"/>
                    </a:lnTo>
                    <a:lnTo>
                      <a:pt x="415" y="216"/>
                    </a:lnTo>
                    <a:lnTo>
                      <a:pt x="416" y="209"/>
                    </a:lnTo>
                    <a:lnTo>
                      <a:pt x="419" y="203"/>
                    </a:lnTo>
                    <a:lnTo>
                      <a:pt x="422" y="198"/>
                    </a:lnTo>
                    <a:lnTo>
                      <a:pt x="427" y="192"/>
                    </a:lnTo>
                    <a:lnTo>
                      <a:pt x="431" y="187"/>
                    </a:lnTo>
                    <a:lnTo>
                      <a:pt x="441" y="176"/>
                    </a:lnTo>
                    <a:lnTo>
                      <a:pt x="453" y="166"/>
                    </a:lnTo>
                    <a:lnTo>
                      <a:pt x="466" y="157"/>
                    </a:lnTo>
                    <a:lnTo>
                      <a:pt x="466" y="157"/>
                    </a:lnTo>
                    <a:lnTo>
                      <a:pt x="481" y="144"/>
                    </a:lnTo>
                    <a:lnTo>
                      <a:pt x="481" y="144"/>
                    </a:lnTo>
                    <a:lnTo>
                      <a:pt x="500" y="130"/>
                    </a:lnTo>
                    <a:lnTo>
                      <a:pt x="519" y="115"/>
                    </a:lnTo>
                    <a:lnTo>
                      <a:pt x="540" y="103"/>
                    </a:lnTo>
                    <a:lnTo>
                      <a:pt x="563" y="90"/>
                    </a:lnTo>
                    <a:lnTo>
                      <a:pt x="588" y="77"/>
                    </a:lnTo>
                    <a:lnTo>
                      <a:pt x="613" y="65"/>
                    </a:lnTo>
                    <a:lnTo>
                      <a:pt x="642" y="53"/>
                    </a:lnTo>
                    <a:lnTo>
                      <a:pt x="672" y="41"/>
                    </a:lnTo>
                    <a:lnTo>
                      <a:pt x="672" y="41"/>
                    </a:lnTo>
                    <a:lnTo>
                      <a:pt x="695" y="33"/>
                    </a:lnTo>
                    <a:lnTo>
                      <a:pt x="695" y="33"/>
                    </a:lnTo>
                    <a:lnTo>
                      <a:pt x="719" y="23"/>
                    </a:lnTo>
                    <a:lnTo>
                      <a:pt x="744" y="14"/>
                    </a:lnTo>
                    <a:lnTo>
                      <a:pt x="767" y="7"/>
                    </a:lnTo>
                    <a:lnTo>
                      <a:pt x="792" y="1"/>
                    </a:lnTo>
                    <a:lnTo>
                      <a:pt x="792" y="1"/>
                    </a:lnTo>
                    <a:lnTo>
                      <a:pt x="803" y="0"/>
                    </a:lnTo>
                    <a:lnTo>
                      <a:pt x="803" y="0"/>
                    </a:lnTo>
                    <a:lnTo>
                      <a:pt x="815" y="1"/>
                    </a:lnTo>
                    <a:lnTo>
                      <a:pt x="826" y="4"/>
                    </a:lnTo>
                    <a:lnTo>
                      <a:pt x="838" y="8"/>
                    </a:lnTo>
                    <a:lnTo>
                      <a:pt x="850" y="13"/>
                    </a:lnTo>
                    <a:lnTo>
                      <a:pt x="850" y="13"/>
                    </a:lnTo>
                    <a:lnTo>
                      <a:pt x="863" y="19"/>
                    </a:lnTo>
                    <a:lnTo>
                      <a:pt x="863" y="19"/>
                    </a:lnTo>
                    <a:lnTo>
                      <a:pt x="871" y="23"/>
                    </a:lnTo>
                    <a:lnTo>
                      <a:pt x="878" y="27"/>
                    </a:lnTo>
                    <a:lnTo>
                      <a:pt x="883" y="32"/>
                    </a:lnTo>
                    <a:lnTo>
                      <a:pt x="889" y="36"/>
                    </a:lnTo>
                    <a:lnTo>
                      <a:pt x="899" y="46"/>
                    </a:lnTo>
                    <a:lnTo>
                      <a:pt x="909" y="59"/>
                    </a:lnTo>
                    <a:lnTo>
                      <a:pt x="909" y="59"/>
                    </a:lnTo>
                    <a:lnTo>
                      <a:pt x="917" y="69"/>
                    </a:lnTo>
                    <a:lnTo>
                      <a:pt x="926" y="79"/>
                    </a:lnTo>
                    <a:lnTo>
                      <a:pt x="926" y="79"/>
                    </a:lnTo>
                    <a:lnTo>
                      <a:pt x="946" y="100"/>
                    </a:lnTo>
                    <a:lnTo>
                      <a:pt x="966" y="122"/>
                    </a:lnTo>
                    <a:lnTo>
                      <a:pt x="975" y="134"/>
                    </a:lnTo>
                    <a:lnTo>
                      <a:pt x="984" y="146"/>
                    </a:lnTo>
                    <a:lnTo>
                      <a:pt x="992" y="159"/>
                    </a:lnTo>
                    <a:lnTo>
                      <a:pt x="999" y="171"/>
                    </a:lnTo>
                    <a:lnTo>
                      <a:pt x="999" y="171"/>
                    </a:lnTo>
                    <a:lnTo>
                      <a:pt x="1018" y="209"/>
                    </a:lnTo>
                    <a:lnTo>
                      <a:pt x="1031" y="230"/>
                    </a:lnTo>
                    <a:lnTo>
                      <a:pt x="1044" y="251"/>
                    </a:lnTo>
                    <a:lnTo>
                      <a:pt x="1044" y="251"/>
                    </a:lnTo>
                    <a:lnTo>
                      <a:pt x="1059" y="275"/>
                    </a:lnTo>
                    <a:lnTo>
                      <a:pt x="1065" y="287"/>
                    </a:lnTo>
                    <a:lnTo>
                      <a:pt x="1070" y="299"/>
                    </a:lnTo>
                    <a:lnTo>
                      <a:pt x="1070" y="299"/>
                    </a:lnTo>
                    <a:lnTo>
                      <a:pt x="1073" y="309"/>
                    </a:lnTo>
                    <a:lnTo>
                      <a:pt x="1077" y="319"/>
                    </a:lnTo>
                    <a:lnTo>
                      <a:pt x="1080" y="332"/>
                    </a:lnTo>
                    <a:lnTo>
                      <a:pt x="1082" y="346"/>
                    </a:lnTo>
                    <a:lnTo>
                      <a:pt x="1082" y="352"/>
                    </a:lnTo>
                    <a:lnTo>
                      <a:pt x="1081" y="358"/>
                    </a:lnTo>
                    <a:lnTo>
                      <a:pt x="1080" y="365"/>
                    </a:lnTo>
                    <a:lnTo>
                      <a:pt x="1078" y="371"/>
                    </a:lnTo>
                    <a:lnTo>
                      <a:pt x="1076" y="377"/>
                    </a:lnTo>
                    <a:lnTo>
                      <a:pt x="1072" y="382"/>
                    </a:lnTo>
                    <a:lnTo>
                      <a:pt x="1067" y="387"/>
                    </a:lnTo>
                    <a:lnTo>
                      <a:pt x="1062" y="391"/>
                    </a:lnTo>
                    <a:lnTo>
                      <a:pt x="1062" y="391"/>
                    </a:lnTo>
                    <a:lnTo>
                      <a:pt x="1052" y="395"/>
                    </a:lnTo>
                    <a:lnTo>
                      <a:pt x="1043" y="398"/>
                    </a:lnTo>
                    <a:lnTo>
                      <a:pt x="1033" y="400"/>
                    </a:lnTo>
                    <a:lnTo>
                      <a:pt x="1021" y="400"/>
                    </a:lnTo>
                    <a:lnTo>
                      <a:pt x="1021" y="400"/>
                    </a:lnTo>
                    <a:lnTo>
                      <a:pt x="1021" y="400"/>
                    </a:lnTo>
                    <a:lnTo>
                      <a:pt x="1010" y="400"/>
                    </a:lnTo>
                    <a:lnTo>
                      <a:pt x="997" y="398"/>
                    </a:lnTo>
                    <a:lnTo>
                      <a:pt x="997" y="398"/>
                    </a:lnTo>
                    <a:lnTo>
                      <a:pt x="975" y="395"/>
                    </a:lnTo>
                    <a:lnTo>
                      <a:pt x="975" y="395"/>
                    </a:lnTo>
                    <a:lnTo>
                      <a:pt x="952" y="392"/>
                    </a:lnTo>
                    <a:lnTo>
                      <a:pt x="930" y="388"/>
                    </a:lnTo>
                    <a:lnTo>
                      <a:pt x="923" y="387"/>
                    </a:lnTo>
                    <a:lnTo>
                      <a:pt x="922" y="392"/>
                    </a:lnTo>
                    <a:lnTo>
                      <a:pt x="922" y="392"/>
                    </a:lnTo>
                    <a:lnTo>
                      <a:pt x="917" y="413"/>
                    </a:lnTo>
                    <a:lnTo>
                      <a:pt x="911" y="434"/>
                    </a:lnTo>
                    <a:lnTo>
                      <a:pt x="911" y="434"/>
                    </a:lnTo>
                    <a:lnTo>
                      <a:pt x="905" y="452"/>
                    </a:lnTo>
                    <a:lnTo>
                      <a:pt x="900" y="472"/>
                    </a:lnTo>
                    <a:lnTo>
                      <a:pt x="895" y="491"/>
                    </a:lnTo>
                    <a:lnTo>
                      <a:pt x="894" y="501"/>
                    </a:lnTo>
                    <a:lnTo>
                      <a:pt x="894" y="511"/>
                    </a:lnTo>
                    <a:lnTo>
                      <a:pt x="894" y="511"/>
                    </a:lnTo>
                    <a:lnTo>
                      <a:pt x="893" y="525"/>
                    </a:lnTo>
                    <a:lnTo>
                      <a:pt x="891" y="540"/>
                    </a:lnTo>
                    <a:lnTo>
                      <a:pt x="887" y="554"/>
                    </a:lnTo>
                    <a:lnTo>
                      <a:pt x="882" y="568"/>
                    </a:lnTo>
                    <a:lnTo>
                      <a:pt x="877" y="582"/>
                    </a:lnTo>
                    <a:lnTo>
                      <a:pt x="870" y="596"/>
                    </a:lnTo>
                    <a:lnTo>
                      <a:pt x="856" y="623"/>
                    </a:lnTo>
                    <a:lnTo>
                      <a:pt x="856" y="623"/>
                    </a:lnTo>
                    <a:lnTo>
                      <a:pt x="847" y="641"/>
                    </a:lnTo>
                    <a:lnTo>
                      <a:pt x="847" y="641"/>
                    </a:lnTo>
                    <a:lnTo>
                      <a:pt x="832" y="669"/>
                    </a:lnTo>
                    <a:lnTo>
                      <a:pt x="815" y="699"/>
                    </a:lnTo>
                    <a:lnTo>
                      <a:pt x="795" y="730"/>
                    </a:lnTo>
                    <a:lnTo>
                      <a:pt x="774" y="761"/>
                    </a:lnTo>
                    <a:lnTo>
                      <a:pt x="750" y="791"/>
                    </a:lnTo>
                    <a:lnTo>
                      <a:pt x="737" y="806"/>
                    </a:lnTo>
                    <a:lnTo>
                      <a:pt x="724" y="821"/>
                    </a:lnTo>
                    <a:lnTo>
                      <a:pt x="710" y="834"/>
                    </a:lnTo>
                    <a:lnTo>
                      <a:pt x="695" y="848"/>
                    </a:lnTo>
                    <a:lnTo>
                      <a:pt x="680" y="861"/>
                    </a:lnTo>
                    <a:lnTo>
                      <a:pt x="664" y="874"/>
                    </a:lnTo>
                    <a:lnTo>
                      <a:pt x="664" y="874"/>
                    </a:lnTo>
                    <a:lnTo>
                      <a:pt x="629" y="897"/>
                    </a:lnTo>
                    <a:lnTo>
                      <a:pt x="595" y="919"/>
                    </a:lnTo>
                    <a:lnTo>
                      <a:pt x="562" y="940"/>
                    </a:lnTo>
                    <a:lnTo>
                      <a:pt x="529" y="958"/>
                    </a:lnTo>
                    <a:lnTo>
                      <a:pt x="497" y="975"/>
                    </a:lnTo>
                    <a:lnTo>
                      <a:pt x="463" y="989"/>
                    </a:lnTo>
                    <a:lnTo>
                      <a:pt x="430" y="1004"/>
                    </a:lnTo>
                    <a:lnTo>
                      <a:pt x="396" y="1015"/>
                    </a:lnTo>
                    <a:lnTo>
                      <a:pt x="396" y="1015"/>
                    </a:lnTo>
                    <a:lnTo>
                      <a:pt x="377" y="1021"/>
                    </a:lnTo>
                    <a:lnTo>
                      <a:pt x="359" y="1026"/>
                    </a:lnTo>
                    <a:lnTo>
                      <a:pt x="341" y="1031"/>
                    </a:lnTo>
                    <a:lnTo>
                      <a:pt x="323" y="1034"/>
                    </a:lnTo>
                    <a:lnTo>
                      <a:pt x="306" y="1037"/>
                    </a:lnTo>
                    <a:lnTo>
                      <a:pt x="288" y="1038"/>
                    </a:lnTo>
                    <a:lnTo>
                      <a:pt x="271" y="1040"/>
                    </a:lnTo>
                    <a:lnTo>
                      <a:pt x="252" y="1040"/>
                    </a:lnTo>
                    <a:lnTo>
                      <a:pt x="252" y="1040"/>
                    </a:lnTo>
                    <a:lnTo>
                      <a:pt x="214" y="1041"/>
                    </a:lnTo>
                    <a:lnTo>
                      <a:pt x="214" y="1041"/>
                    </a:lnTo>
                    <a:lnTo>
                      <a:pt x="173" y="1042"/>
                    </a:lnTo>
                    <a:lnTo>
                      <a:pt x="173" y="1042"/>
                    </a:lnTo>
                    <a:close/>
                    <a:moveTo>
                      <a:pt x="98" y="694"/>
                    </a:moveTo>
                    <a:lnTo>
                      <a:pt x="98" y="694"/>
                    </a:lnTo>
                    <a:lnTo>
                      <a:pt x="84" y="695"/>
                    </a:lnTo>
                    <a:lnTo>
                      <a:pt x="71" y="698"/>
                    </a:lnTo>
                    <a:lnTo>
                      <a:pt x="66" y="700"/>
                    </a:lnTo>
                    <a:lnTo>
                      <a:pt x="62" y="702"/>
                    </a:lnTo>
                    <a:lnTo>
                      <a:pt x="58" y="705"/>
                    </a:lnTo>
                    <a:lnTo>
                      <a:pt x="55" y="708"/>
                    </a:lnTo>
                    <a:lnTo>
                      <a:pt x="55" y="708"/>
                    </a:lnTo>
                    <a:lnTo>
                      <a:pt x="51" y="714"/>
                    </a:lnTo>
                    <a:lnTo>
                      <a:pt x="47" y="721"/>
                    </a:lnTo>
                    <a:lnTo>
                      <a:pt x="44" y="729"/>
                    </a:lnTo>
                    <a:lnTo>
                      <a:pt x="42" y="736"/>
                    </a:lnTo>
                    <a:lnTo>
                      <a:pt x="39" y="753"/>
                    </a:lnTo>
                    <a:lnTo>
                      <a:pt x="38" y="768"/>
                    </a:lnTo>
                    <a:lnTo>
                      <a:pt x="38" y="768"/>
                    </a:lnTo>
                    <a:lnTo>
                      <a:pt x="38" y="783"/>
                    </a:lnTo>
                    <a:lnTo>
                      <a:pt x="39" y="797"/>
                    </a:lnTo>
                    <a:lnTo>
                      <a:pt x="42" y="826"/>
                    </a:lnTo>
                    <a:lnTo>
                      <a:pt x="42" y="826"/>
                    </a:lnTo>
                    <a:lnTo>
                      <a:pt x="45" y="855"/>
                    </a:lnTo>
                    <a:lnTo>
                      <a:pt x="47" y="883"/>
                    </a:lnTo>
                    <a:lnTo>
                      <a:pt x="47" y="883"/>
                    </a:lnTo>
                    <a:lnTo>
                      <a:pt x="48" y="893"/>
                    </a:lnTo>
                    <a:lnTo>
                      <a:pt x="51" y="909"/>
                    </a:lnTo>
                    <a:lnTo>
                      <a:pt x="55" y="926"/>
                    </a:lnTo>
                    <a:lnTo>
                      <a:pt x="61" y="945"/>
                    </a:lnTo>
                    <a:lnTo>
                      <a:pt x="68" y="962"/>
                    </a:lnTo>
                    <a:lnTo>
                      <a:pt x="72" y="971"/>
                    </a:lnTo>
                    <a:lnTo>
                      <a:pt x="76" y="979"/>
                    </a:lnTo>
                    <a:lnTo>
                      <a:pt x="82" y="985"/>
                    </a:lnTo>
                    <a:lnTo>
                      <a:pt x="87" y="990"/>
                    </a:lnTo>
                    <a:lnTo>
                      <a:pt x="93" y="994"/>
                    </a:lnTo>
                    <a:lnTo>
                      <a:pt x="98" y="996"/>
                    </a:lnTo>
                    <a:lnTo>
                      <a:pt x="98" y="996"/>
                    </a:lnTo>
                    <a:lnTo>
                      <a:pt x="121" y="1001"/>
                    </a:lnTo>
                    <a:lnTo>
                      <a:pt x="142" y="1004"/>
                    </a:lnTo>
                    <a:lnTo>
                      <a:pt x="164" y="1005"/>
                    </a:lnTo>
                    <a:lnTo>
                      <a:pt x="183" y="1005"/>
                    </a:lnTo>
                    <a:lnTo>
                      <a:pt x="183" y="1005"/>
                    </a:lnTo>
                    <a:lnTo>
                      <a:pt x="218" y="1004"/>
                    </a:lnTo>
                    <a:lnTo>
                      <a:pt x="218" y="1004"/>
                    </a:lnTo>
                    <a:lnTo>
                      <a:pt x="252" y="1004"/>
                    </a:lnTo>
                    <a:lnTo>
                      <a:pt x="252" y="1004"/>
                    </a:lnTo>
                    <a:lnTo>
                      <a:pt x="270" y="1004"/>
                    </a:lnTo>
                    <a:lnTo>
                      <a:pt x="286" y="1003"/>
                    </a:lnTo>
                    <a:lnTo>
                      <a:pt x="304" y="1001"/>
                    </a:lnTo>
                    <a:lnTo>
                      <a:pt x="320" y="999"/>
                    </a:lnTo>
                    <a:lnTo>
                      <a:pt x="337" y="994"/>
                    </a:lnTo>
                    <a:lnTo>
                      <a:pt x="353" y="991"/>
                    </a:lnTo>
                    <a:lnTo>
                      <a:pt x="370" y="986"/>
                    </a:lnTo>
                    <a:lnTo>
                      <a:pt x="386" y="981"/>
                    </a:lnTo>
                    <a:lnTo>
                      <a:pt x="386" y="981"/>
                    </a:lnTo>
                    <a:lnTo>
                      <a:pt x="419" y="969"/>
                    </a:lnTo>
                    <a:lnTo>
                      <a:pt x="451" y="955"/>
                    </a:lnTo>
                    <a:lnTo>
                      <a:pt x="483" y="941"/>
                    </a:lnTo>
                    <a:lnTo>
                      <a:pt x="514" y="925"/>
                    </a:lnTo>
                    <a:lnTo>
                      <a:pt x="544" y="909"/>
                    </a:lnTo>
                    <a:lnTo>
                      <a:pt x="574" y="891"/>
                    </a:lnTo>
                    <a:lnTo>
                      <a:pt x="603" y="872"/>
                    </a:lnTo>
                    <a:lnTo>
                      <a:pt x="633" y="851"/>
                    </a:lnTo>
                    <a:lnTo>
                      <a:pt x="633" y="851"/>
                    </a:lnTo>
                    <a:lnTo>
                      <a:pt x="647" y="841"/>
                    </a:lnTo>
                    <a:lnTo>
                      <a:pt x="661" y="829"/>
                    </a:lnTo>
                    <a:lnTo>
                      <a:pt x="674" y="818"/>
                    </a:lnTo>
                    <a:lnTo>
                      <a:pt x="687" y="805"/>
                    </a:lnTo>
                    <a:lnTo>
                      <a:pt x="713" y="779"/>
                    </a:lnTo>
                    <a:lnTo>
                      <a:pt x="737" y="751"/>
                    </a:lnTo>
                    <a:lnTo>
                      <a:pt x="760" y="720"/>
                    </a:lnTo>
                    <a:lnTo>
                      <a:pt x="781" y="689"/>
                    </a:lnTo>
                    <a:lnTo>
                      <a:pt x="799" y="656"/>
                    </a:lnTo>
                    <a:lnTo>
                      <a:pt x="808" y="639"/>
                    </a:lnTo>
                    <a:lnTo>
                      <a:pt x="816" y="623"/>
                    </a:lnTo>
                    <a:lnTo>
                      <a:pt x="821" y="610"/>
                    </a:lnTo>
                    <a:lnTo>
                      <a:pt x="821" y="610"/>
                    </a:lnTo>
                    <a:lnTo>
                      <a:pt x="835" y="581"/>
                    </a:lnTo>
                    <a:lnTo>
                      <a:pt x="848" y="553"/>
                    </a:lnTo>
                    <a:lnTo>
                      <a:pt x="848" y="553"/>
                    </a:lnTo>
                    <a:lnTo>
                      <a:pt x="853" y="542"/>
                    </a:lnTo>
                    <a:lnTo>
                      <a:pt x="855" y="533"/>
                    </a:lnTo>
                    <a:lnTo>
                      <a:pt x="856" y="523"/>
                    </a:lnTo>
                    <a:lnTo>
                      <a:pt x="856" y="515"/>
                    </a:lnTo>
                    <a:lnTo>
                      <a:pt x="856" y="515"/>
                    </a:lnTo>
                    <a:lnTo>
                      <a:pt x="857" y="504"/>
                    </a:lnTo>
                    <a:lnTo>
                      <a:pt x="859" y="492"/>
                    </a:lnTo>
                    <a:lnTo>
                      <a:pt x="860" y="487"/>
                    </a:lnTo>
                    <a:lnTo>
                      <a:pt x="860" y="487"/>
                    </a:lnTo>
                    <a:lnTo>
                      <a:pt x="868" y="456"/>
                    </a:lnTo>
                    <a:lnTo>
                      <a:pt x="875" y="425"/>
                    </a:lnTo>
                    <a:lnTo>
                      <a:pt x="875" y="425"/>
                    </a:lnTo>
                    <a:lnTo>
                      <a:pt x="878" y="414"/>
                    </a:lnTo>
                    <a:lnTo>
                      <a:pt x="881" y="404"/>
                    </a:lnTo>
                    <a:lnTo>
                      <a:pt x="881" y="404"/>
                    </a:lnTo>
                    <a:lnTo>
                      <a:pt x="886" y="388"/>
                    </a:lnTo>
                    <a:lnTo>
                      <a:pt x="888" y="380"/>
                    </a:lnTo>
                    <a:lnTo>
                      <a:pt x="890" y="372"/>
                    </a:lnTo>
                    <a:lnTo>
                      <a:pt x="890" y="372"/>
                    </a:lnTo>
                    <a:lnTo>
                      <a:pt x="890" y="367"/>
                    </a:lnTo>
                    <a:lnTo>
                      <a:pt x="892" y="363"/>
                    </a:lnTo>
                    <a:lnTo>
                      <a:pt x="894" y="360"/>
                    </a:lnTo>
                    <a:lnTo>
                      <a:pt x="898" y="357"/>
                    </a:lnTo>
                    <a:lnTo>
                      <a:pt x="899" y="356"/>
                    </a:lnTo>
                    <a:lnTo>
                      <a:pt x="900" y="355"/>
                    </a:lnTo>
                    <a:lnTo>
                      <a:pt x="900" y="355"/>
                    </a:lnTo>
                    <a:lnTo>
                      <a:pt x="901" y="352"/>
                    </a:lnTo>
                    <a:lnTo>
                      <a:pt x="903" y="349"/>
                    </a:lnTo>
                    <a:lnTo>
                      <a:pt x="907" y="347"/>
                    </a:lnTo>
                    <a:lnTo>
                      <a:pt x="912" y="346"/>
                    </a:lnTo>
                    <a:lnTo>
                      <a:pt x="912" y="346"/>
                    </a:lnTo>
                    <a:lnTo>
                      <a:pt x="915" y="346"/>
                    </a:lnTo>
                    <a:lnTo>
                      <a:pt x="918" y="347"/>
                    </a:lnTo>
                    <a:lnTo>
                      <a:pt x="918" y="347"/>
                    </a:lnTo>
                    <a:lnTo>
                      <a:pt x="934" y="352"/>
                    </a:lnTo>
                    <a:lnTo>
                      <a:pt x="957" y="357"/>
                    </a:lnTo>
                    <a:lnTo>
                      <a:pt x="985" y="362"/>
                    </a:lnTo>
                    <a:lnTo>
                      <a:pt x="999" y="363"/>
                    </a:lnTo>
                    <a:lnTo>
                      <a:pt x="1012" y="363"/>
                    </a:lnTo>
                    <a:lnTo>
                      <a:pt x="1012" y="363"/>
                    </a:lnTo>
                    <a:lnTo>
                      <a:pt x="1023" y="363"/>
                    </a:lnTo>
                    <a:lnTo>
                      <a:pt x="1031" y="361"/>
                    </a:lnTo>
                    <a:lnTo>
                      <a:pt x="1038" y="359"/>
                    </a:lnTo>
                    <a:lnTo>
                      <a:pt x="1043" y="355"/>
                    </a:lnTo>
                    <a:lnTo>
                      <a:pt x="1043" y="355"/>
                    </a:lnTo>
                    <a:lnTo>
                      <a:pt x="1044" y="353"/>
                    </a:lnTo>
                    <a:lnTo>
                      <a:pt x="1045" y="350"/>
                    </a:lnTo>
                    <a:lnTo>
                      <a:pt x="1046" y="347"/>
                    </a:lnTo>
                    <a:lnTo>
                      <a:pt x="1046" y="344"/>
                    </a:lnTo>
                    <a:lnTo>
                      <a:pt x="1046" y="344"/>
                    </a:lnTo>
                    <a:lnTo>
                      <a:pt x="1044" y="333"/>
                    </a:lnTo>
                    <a:lnTo>
                      <a:pt x="1041" y="323"/>
                    </a:lnTo>
                    <a:lnTo>
                      <a:pt x="1038" y="313"/>
                    </a:lnTo>
                    <a:lnTo>
                      <a:pt x="1033" y="303"/>
                    </a:lnTo>
                    <a:lnTo>
                      <a:pt x="1023" y="285"/>
                    </a:lnTo>
                    <a:lnTo>
                      <a:pt x="1012" y="268"/>
                    </a:lnTo>
                    <a:lnTo>
                      <a:pt x="1012" y="268"/>
                    </a:lnTo>
                    <a:lnTo>
                      <a:pt x="1006" y="258"/>
                    </a:lnTo>
                    <a:lnTo>
                      <a:pt x="1000" y="248"/>
                    </a:lnTo>
                    <a:lnTo>
                      <a:pt x="988" y="225"/>
                    </a:lnTo>
                    <a:lnTo>
                      <a:pt x="988" y="225"/>
                    </a:lnTo>
                    <a:lnTo>
                      <a:pt x="976" y="200"/>
                    </a:lnTo>
                    <a:lnTo>
                      <a:pt x="969" y="189"/>
                    </a:lnTo>
                    <a:lnTo>
                      <a:pt x="962" y="177"/>
                    </a:lnTo>
                    <a:lnTo>
                      <a:pt x="962" y="177"/>
                    </a:lnTo>
                    <a:lnTo>
                      <a:pt x="939" y="148"/>
                    </a:lnTo>
                    <a:lnTo>
                      <a:pt x="916" y="123"/>
                    </a:lnTo>
                    <a:lnTo>
                      <a:pt x="916" y="123"/>
                    </a:lnTo>
                    <a:lnTo>
                      <a:pt x="902" y="105"/>
                    </a:lnTo>
                    <a:lnTo>
                      <a:pt x="902" y="105"/>
                    </a:lnTo>
                    <a:lnTo>
                      <a:pt x="890" y="90"/>
                    </a:lnTo>
                    <a:lnTo>
                      <a:pt x="890" y="90"/>
                    </a:lnTo>
                    <a:lnTo>
                      <a:pt x="879" y="75"/>
                    </a:lnTo>
                    <a:lnTo>
                      <a:pt x="874" y="69"/>
                    </a:lnTo>
                    <a:lnTo>
                      <a:pt x="868" y="63"/>
                    </a:lnTo>
                    <a:lnTo>
                      <a:pt x="868" y="63"/>
                    </a:lnTo>
                    <a:lnTo>
                      <a:pt x="860" y="58"/>
                    </a:lnTo>
                    <a:lnTo>
                      <a:pt x="853" y="53"/>
                    </a:lnTo>
                    <a:lnTo>
                      <a:pt x="846" y="49"/>
                    </a:lnTo>
                    <a:lnTo>
                      <a:pt x="839" y="46"/>
                    </a:lnTo>
                    <a:lnTo>
                      <a:pt x="830" y="43"/>
                    </a:lnTo>
                    <a:lnTo>
                      <a:pt x="822" y="42"/>
                    </a:lnTo>
                    <a:lnTo>
                      <a:pt x="814" y="41"/>
                    </a:lnTo>
                    <a:lnTo>
                      <a:pt x="805" y="40"/>
                    </a:lnTo>
                    <a:lnTo>
                      <a:pt x="805" y="40"/>
                    </a:lnTo>
                    <a:lnTo>
                      <a:pt x="794" y="41"/>
                    </a:lnTo>
                    <a:lnTo>
                      <a:pt x="784" y="42"/>
                    </a:lnTo>
                    <a:lnTo>
                      <a:pt x="774" y="44"/>
                    </a:lnTo>
                    <a:lnTo>
                      <a:pt x="763" y="47"/>
                    </a:lnTo>
                    <a:lnTo>
                      <a:pt x="742" y="53"/>
                    </a:lnTo>
                    <a:lnTo>
                      <a:pt x="721" y="61"/>
                    </a:lnTo>
                    <a:lnTo>
                      <a:pt x="714" y="64"/>
                    </a:lnTo>
                    <a:lnTo>
                      <a:pt x="695" y="71"/>
                    </a:lnTo>
                    <a:lnTo>
                      <a:pt x="695" y="71"/>
                    </a:lnTo>
                    <a:lnTo>
                      <a:pt x="661" y="83"/>
                    </a:lnTo>
                    <a:lnTo>
                      <a:pt x="627" y="97"/>
                    </a:lnTo>
                    <a:lnTo>
                      <a:pt x="610" y="105"/>
                    </a:lnTo>
                    <a:lnTo>
                      <a:pt x="595" y="112"/>
                    </a:lnTo>
                    <a:lnTo>
                      <a:pt x="578" y="122"/>
                    </a:lnTo>
                    <a:lnTo>
                      <a:pt x="564" y="131"/>
                    </a:lnTo>
                    <a:lnTo>
                      <a:pt x="564" y="131"/>
                    </a:lnTo>
                    <a:lnTo>
                      <a:pt x="538" y="148"/>
                    </a:lnTo>
                    <a:lnTo>
                      <a:pt x="513" y="166"/>
                    </a:lnTo>
                    <a:lnTo>
                      <a:pt x="513" y="166"/>
                    </a:lnTo>
                    <a:lnTo>
                      <a:pt x="490" y="184"/>
                    </a:lnTo>
                    <a:lnTo>
                      <a:pt x="466" y="201"/>
                    </a:lnTo>
                    <a:lnTo>
                      <a:pt x="466" y="201"/>
                    </a:lnTo>
                    <a:lnTo>
                      <a:pt x="461" y="204"/>
                    </a:lnTo>
                    <a:lnTo>
                      <a:pt x="458" y="207"/>
                    </a:lnTo>
                    <a:lnTo>
                      <a:pt x="454" y="211"/>
                    </a:lnTo>
                    <a:lnTo>
                      <a:pt x="453" y="215"/>
                    </a:lnTo>
                    <a:lnTo>
                      <a:pt x="452" y="222"/>
                    </a:lnTo>
                    <a:lnTo>
                      <a:pt x="452" y="228"/>
                    </a:lnTo>
                    <a:lnTo>
                      <a:pt x="452" y="228"/>
                    </a:lnTo>
                    <a:lnTo>
                      <a:pt x="454" y="233"/>
                    </a:lnTo>
                    <a:lnTo>
                      <a:pt x="459" y="239"/>
                    </a:lnTo>
                    <a:lnTo>
                      <a:pt x="463" y="245"/>
                    </a:lnTo>
                    <a:lnTo>
                      <a:pt x="469" y="250"/>
                    </a:lnTo>
                    <a:lnTo>
                      <a:pt x="482" y="260"/>
                    </a:lnTo>
                    <a:lnTo>
                      <a:pt x="498" y="269"/>
                    </a:lnTo>
                    <a:lnTo>
                      <a:pt x="514" y="277"/>
                    </a:lnTo>
                    <a:lnTo>
                      <a:pt x="530" y="283"/>
                    </a:lnTo>
                    <a:lnTo>
                      <a:pt x="543" y="287"/>
                    </a:lnTo>
                    <a:lnTo>
                      <a:pt x="554" y="289"/>
                    </a:lnTo>
                    <a:lnTo>
                      <a:pt x="554" y="289"/>
                    </a:lnTo>
                    <a:lnTo>
                      <a:pt x="557" y="290"/>
                    </a:lnTo>
                    <a:lnTo>
                      <a:pt x="560" y="291"/>
                    </a:lnTo>
                    <a:lnTo>
                      <a:pt x="563" y="293"/>
                    </a:lnTo>
                    <a:lnTo>
                      <a:pt x="566" y="295"/>
                    </a:lnTo>
                    <a:lnTo>
                      <a:pt x="568" y="298"/>
                    </a:lnTo>
                    <a:lnTo>
                      <a:pt x="571" y="297"/>
                    </a:lnTo>
                    <a:lnTo>
                      <a:pt x="571" y="297"/>
                    </a:lnTo>
                    <a:lnTo>
                      <a:pt x="575" y="297"/>
                    </a:lnTo>
                    <a:lnTo>
                      <a:pt x="575" y="297"/>
                    </a:lnTo>
                    <a:lnTo>
                      <a:pt x="578" y="297"/>
                    </a:lnTo>
                    <a:lnTo>
                      <a:pt x="583" y="298"/>
                    </a:lnTo>
                    <a:lnTo>
                      <a:pt x="586" y="299"/>
                    </a:lnTo>
                    <a:lnTo>
                      <a:pt x="588" y="301"/>
                    </a:lnTo>
                    <a:lnTo>
                      <a:pt x="588" y="301"/>
                    </a:lnTo>
                    <a:lnTo>
                      <a:pt x="590" y="304"/>
                    </a:lnTo>
                    <a:lnTo>
                      <a:pt x="591" y="306"/>
                    </a:lnTo>
                    <a:lnTo>
                      <a:pt x="591" y="313"/>
                    </a:lnTo>
                    <a:lnTo>
                      <a:pt x="591" y="313"/>
                    </a:lnTo>
                    <a:lnTo>
                      <a:pt x="589" y="328"/>
                    </a:lnTo>
                    <a:lnTo>
                      <a:pt x="586" y="344"/>
                    </a:lnTo>
                    <a:lnTo>
                      <a:pt x="581" y="358"/>
                    </a:lnTo>
                    <a:lnTo>
                      <a:pt x="576" y="373"/>
                    </a:lnTo>
                    <a:lnTo>
                      <a:pt x="571" y="388"/>
                    </a:lnTo>
                    <a:lnTo>
                      <a:pt x="565" y="403"/>
                    </a:lnTo>
                    <a:lnTo>
                      <a:pt x="558" y="417"/>
                    </a:lnTo>
                    <a:lnTo>
                      <a:pt x="549" y="430"/>
                    </a:lnTo>
                    <a:lnTo>
                      <a:pt x="533" y="458"/>
                    </a:lnTo>
                    <a:lnTo>
                      <a:pt x="514" y="485"/>
                    </a:lnTo>
                    <a:lnTo>
                      <a:pt x="495" y="512"/>
                    </a:lnTo>
                    <a:lnTo>
                      <a:pt x="474" y="537"/>
                    </a:lnTo>
                    <a:lnTo>
                      <a:pt x="474" y="537"/>
                    </a:lnTo>
                    <a:lnTo>
                      <a:pt x="465" y="548"/>
                    </a:lnTo>
                    <a:lnTo>
                      <a:pt x="453" y="561"/>
                    </a:lnTo>
                    <a:lnTo>
                      <a:pt x="442" y="571"/>
                    </a:lnTo>
                    <a:lnTo>
                      <a:pt x="431" y="582"/>
                    </a:lnTo>
                    <a:lnTo>
                      <a:pt x="418" y="593"/>
                    </a:lnTo>
                    <a:lnTo>
                      <a:pt x="405" y="603"/>
                    </a:lnTo>
                    <a:lnTo>
                      <a:pt x="378" y="622"/>
                    </a:lnTo>
                    <a:lnTo>
                      <a:pt x="348" y="640"/>
                    </a:lnTo>
                    <a:lnTo>
                      <a:pt x="317" y="656"/>
                    </a:lnTo>
                    <a:lnTo>
                      <a:pt x="284" y="670"/>
                    </a:lnTo>
                    <a:lnTo>
                      <a:pt x="248" y="684"/>
                    </a:lnTo>
                    <a:lnTo>
                      <a:pt x="248" y="684"/>
                    </a:lnTo>
                    <a:lnTo>
                      <a:pt x="226" y="690"/>
                    </a:lnTo>
                    <a:lnTo>
                      <a:pt x="204" y="694"/>
                    </a:lnTo>
                    <a:lnTo>
                      <a:pt x="181" y="697"/>
                    </a:lnTo>
                    <a:lnTo>
                      <a:pt x="158" y="698"/>
                    </a:lnTo>
                    <a:lnTo>
                      <a:pt x="158" y="698"/>
                    </a:lnTo>
                    <a:lnTo>
                      <a:pt x="140" y="697"/>
                    </a:lnTo>
                    <a:lnTo>
                      <a:pt x="140" y="697"/>
                    </a:lnTo>
                    <a:lnTo>
                      <a:pt x="129" y="696"/>
                    </a:lnTo>
                    <a:lnTo>
                      <a:pt x="129" y="696"/>
                    </a:lnTo>
                    <a:lnTo>
                      <a:pt x="115" y="695"/>
                    </a:lnTo>
                    <a:lnTo>
                      <a:pt x="98" y="694"/>
                    </a:lnTo>
                    <a:lnTo>
                      <a:pt x="98" y="69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381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0F41BCE-46C5-5CE5-1064-399700FD8FB8}"/>
              </a:ext>
            </a:extLst>
          </p:cNvPr>
          <p:cNvSpPr txBox="1"/>
          <p:nvPr/>
        </p:nvSpPr>
        <p:spPr>
          <a:xfrm>
            <a:off x="978594" y="349523"/>
            <a:ext cx="24504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期末考试成绩分析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2FF0921-09F4-453D-4C5B-FCA3F6AA0C48}"/>
              </a:ext>
            </a:extLst>
          </p:cNvPr>
          <p:cNvGrpSpPr/>
          <p:nvPr/>
        </p:nvGrpSpPr>
        <p:grpSpPr>
          <a:xfrm>
            <a:off x="436022" y="297073"/>
            <a:ext cx="436910" cy="421782"/>
            <a:chOff x="3190875" y="2101850"/>
            <a:chExt cx="779463" cy="7524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" name="Freeform 213">
              <a:extLst>
                <a:ext uri="{FF2B5EF4-FFF2-40B4-BE49-F238E27FC236}">
                  <a16:creationId xmlns:a16="http://schemas.microsoft.com/office/drawing/2014/main" id="{C7C0D4F4-AA58-8A53-32B3-475E84517067}"/>
                </a:ext>
              </a:extLst>
            </p:cNvPr>
            <p:cNvSpPr/>
            <p:nvPr/>
          </p:nvSpPr>
          <p:spPr bwMode="auto">
            <a:xfrm>
              <a:off x="3417888" y="2455863"/>
              <a:ext cx="44450" cy="82550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71" y="9"/>
                </a:cxn>
                <a:cxn ang="0">
                  <a:pos x="65" y="18"/>
                </a:cxn>
                <a:cxn ang="0">
                  <a:pos x="58" y="26"/>
                </a:cxn>
                <a:cxn ang="0">
                  <a:pos x="54" y="34"/>
                </a:cxn>
                <a:cxn ang="0">
                  <a:pos x="45" y="52"/>
                </a:cxn>
                <a:cxn ang="0">
                  <a:pos x="37" y="71"/>
                </a:cxn>
                <a:cxn ang="0">
                  <a:pos x="37" y="71"/>
                </a:cxn>
                <a:cxn ang="0">
                  <a:pos x="26" y="100"/>
                </a:cxn>
                <a:cxn ang="0">
                  <a:pos x="19" y="114"/>
                </a:cxn>
                <a:cxn ang="0">
                  <a:pos x="15" y="120"/>
                </a:cxn>
                <a:cxn ang="0">
                  <a:pos x="11" y="126"/>
                </a:cxn>
                <a:cxn ang="0">
                  <a:pos x="11" y="126"/>
                </a:cxn>
                <a:cxn ang="0">
                  <a:pos x="6" y="131"/>
                </a:cxn>
                <a:cxn ang="0">
                  <a:pos x="4" y="137"/>
                </a:cxn>
                <a:cxn ang="0">
                  <a:pos x="2" y="144"/>
                </a:cxn>
                <a:cxn ang="0">
                  <a:pos x="0" y="151"/>
                </a:cxn>
                <a:cxn ang="0">
                  <a:pos x="0" y="151"/>
                </a:cxn>
                <a:cxn ang="0">
                  <a:pos x="0" y="153"/>
                </a:cxn>
                <a:cxn ang="0">
                  <a:pos x="2" y="154"/>
                </a:cxn>
                <a:cxn ang="0">
                  <a:pos x="3" y="155"/>
                </a:cxn>
                <a:cxn ang="0">
                  <a:pos x="5" y="155"/>
                </a:cxn>
                <a:cxn ang="0">
                  <a:pos x="8" y="154"/>
                </a:cxn>
                <a:cxn ang="0">
                  <a:pos x="9" y="153"/>
                </a:cxn>
                <a:cxn ang="0">
                  <a:pos x="10" y="151"/>
                </a:cxn>
                <a:cxn ang="0">
                  <a:pos x="10" y="151"/>
                </a:cxn>
                <a:cxn ang="0">
                  <a:pos x="11" y="146"/>
                </a:cxn>
                <a:cxn ang="0">
                  <a:pos x="13" y="142"/>
                </a:cxn>
                <a:cxn ang="0">
                  <a:pos x="18" y="132"/>
                </a:cxn>
                <a:cxn ang="0">
                  <a:pos x="24" y="123"/>
                </a:cxn>
                <a:cxn ang="0">
                  <a:pos x="29" y="115"/>
                </a:cxn>
                <a:cxn ang="0">
                  <a:pos x="29" y="115"/>
                </a:cxn>
                <a:cxn ang="0">
                  <a:pos x="37" y="98"/>
                </a:cxn>
                <a:cxn ang="0">
                  <a:pos x="43" y="82"/>
                </a:cxn>
                <a:cxn ang="0">
                  <a:pos x="43" y="82"/>
                </a:cxn>
                <a:cxn ang="0">
                  <a:pos x="51" y="62"/>
                </a:cxn>
                <a:cxn ang="0">
                  <a:pos x="60" y="43"/>
                </a:cxn>
                <a:cxn ang="0">
                  <a:pos x="65" y="34"/>
                </a:cxn>
                <a:cxn ang="0">
                  <a:pos x="71" y="25"/>
                </a:cxn>
                <a:cxn ang="0">
                  <a:pos x="77" y="17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5" y="7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4" y="2"/>
                </a:cxn>
                <a:cxn ang="0">
                  <a:pos x="83" y="1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85" h="155">
                  <a:moveTo>
                    <a:pt x="78" y="2"/>
                  </a:moveTo>
                  <a:lnTo>
                    <a:pt x="78" y="2"/>
                  </a:lnTo>
                  <a:lnTo>
                    <a:pt x="71" y="9"/>
                  </a:lnTo>
                  <a:lnTo>
                    <a:pt x="65" y="18"/>
                  </a:lnTo>
                  <a:lnTo>
                    <a:pt x="58" y="26"/>
                  </a:lnTo>
                  <a:lnTo>
                    <a:pt x="54" y="34"/>
                  </a:lnTo>
                  <a:lnTo>
                    <a:pt x="45" y="52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26" y="100"/>
                  </a:lnTo>
                  <a:lnTo>
                    <a:pt x="19" y="114"/>
                  </a:lnTo>
                  <a:lnTo>
                    <a:pt x="15" y="120"/>
                  </a:lnTo>
                  <a:lnTo>
                    <a:pt x="11" y="126"/>
                  </a:lnTo>
                  <a:lnTo>
                    <a:pt x="11" y="126"/>
                  </a:lnTo>
                  <a:lnTo>
                    <a:pt x="6" y="131"/>
                  </a:lnTo>
                  <a:lnTo>
                    <a:pt x="4" y="137"/>
                  </a:lnTo>
                  <a:lnTo>
                    <a:pt x="2" y="144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0" y="153"/>
                  </a:lnTo>
                  <a:lnTo>
                    <a:pt x="2" y="154"/>
                  </a:lnTo>
                  <a:lnTo>
                    <a:pt x="3" y="155"/>
                  </a:lnTo>
                  <a:lnTo>
                    <a:pt x="5" y="155"/>
                  </a:lnTo>
                  <a:lnTo>
                    <a:pt x="8" y="154"/>
                  </a:lnTo>
                  <a:lnTo>
                    <a:pt x="9" y="153"/>
                  </a:lnTo>
                  <a:lnTo>
                    <a:pt x="10" y="151"/>
                  </a:lnTo>
                  <a:lnTo>
                    <a:pt x="10" y="151"/>
                  </a:lnTo>
                  <a:lnTo>
                    <a:pt x="11" y="146"/>
                  </a:lnTo>
                  <a:lnTo>
                    <a:pt x="13" y="142"/>
                  </a:lnTo>
                  <a:lnTo>
                    <a:pt x="18" y="132"/>
                  </a:lnTo>
                  <a:lnTo>
                    <a:pt x="24" y="123"/>
                  </a:lnTo>
                  <a:lnTo>
                    <a:pt x="29" y="115"/>
                  </a:lnTo>
                  <a:lnTo>
                    <a:pt x="29" y="115"/>
                  </a:lnTo>
                  <a:lnTo>
                    <a:pt x="37" y="98"/>
                  </a:lnTo>
                  <a:lnTo>
                    <a:pt x="43" y="82"/>
                  </a:lnTo>
                  <a:lnTo>
                    <a:pt x="43" y="82"/>
                  </a:lnTo>
                  <a:lnTo>
                    <a:pt x="51" y="62"/>
                  </a:lnTo>
                  <a:lnTo>
                    <a:pt x="60" y="43"/>
                  </a:lnTo>
                  <a:lnTo>
                    <a:pt x="65" y="34"/>
                  </a:lnTo>
                  <a:lnTo>
                    <a:pt x="71" y="25"/>
                  </a:lnTo>
                  <a:lnTo>
                    <a:pt x="77" y="17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5" y="7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214">
              <a:extLst>
                <a:ext uri="{FF2B5EF4-FFF2-40B4-BE49-F238E27FC236}">
                  <a16:creationId xmlns:a16="http://schemas.microsoft.com/office/drawing/2014/main" id="{037065CA-605B-D61D-94F5-0FF522201F1B}"/>
                </a:ext>
              </a:extLst>
            </p:cNvPr>
            <p:cNvSpPr/>
            <p:nvPr/>
          </p:nvSpPr>
          <p:spPr bwMode="auto">
            <a:xfrm>
              <a:off x="3421063" y="2446338"/>
              <a:ext cx="71438" cy="147638"/>
            </a:xfrm>
            <a:custGeom>
              <a:avLst/>
              <a:gdLst/>
              <a:ahLst/>
              <a:cxnLst>
                <a:cxn ang="0">
                  <a:pos x="126" y="3"/>
                </a:cxn>
                <a:cxn ang="0">
                  <a:pos x="126" y="3"/>
                </a:cxn>
                <a:cxn ang="0">
                  <a:pos x="118" y="19"/>
                </a:cxn>
                <a:cxn ang="0">
                  <a:pos x="110" y="35"/>
                </a:cxn>
                <a:cxn ang="0">
                  <a:pos x="101" y="50"/>
                </a:cxn>
                <a:cxn ang="0">
                  <a:pos x="92" y="66"/>
                </a:cxn>
                <a:cxn ang="0">
                  <a:pos x="92" y="66"/>
                </a:cxn>
                <a:cxn ang="0">
                  <a:pos x="75" y="95"/>
                </a:cxn>
                <a:cxn ang="0">
                  <a:pos x="68" y="111"/>
                </a:cxn>
                <a:cxn ang="0">
                  <a:pos x="61" y="126"/>
                </a:cxn>
                <a:cxn ang="0">
                  <a:pos x="61" y="126"/>
                </a:cxn>
                <a:cxn ang="0">
                  <a:pos x="47" y="164"/>
                </a:cxn>
                <a:cxn ang="0">
                  <a:pos x="33" y="201"/>
                </a:cxn>
                <a:cxn ang="0">
                  <a:pos x="17" y="238"/>
                </a:cxn>
                <a:cxn ang="0">
                  <a:pos x="1" y="273"/>
                </a:cxn>
                <a:cxn ang="0">
                  <a:pos x="1" y="273"/>
                </a:cxn>
                <a:cxn ang="0">
                  <a:pos x="0" y="275"/>
                </a:cxn>
                <a:cxn ang="0">
                  <a:pos x="0" y="277"/>
                </a:cxn>
                <a:cxn ang="0">
                  <a:pos x="1" y="279"/>
                </a:cxn>
                <a:cxn ang="0">
                  <a:pos x="3" y="280"/>
                </a:cxn>
                <a:cxn ang="0">
                  <a:pos x="4" y="280"/>
                </a:cxn>
                <a:cxn ang="0">
                  <a:pos x="6" y="280"/>
                </a:cxn>
                <a:cxn ang="0">
                  <a:pos x="7" y="280"/>
                </a:cxn>
                <a:cxn ang="0">
                  <a:pos x="8" y="278"/>
                </a:cxn>
                <a:cxn ang="0">
                  <a:pos x="8" y="278"/>
                </a:cxn>
                <a:cxn ang="0">
                  <a:pos x="23" y="246"/>
                </a:cxn>
                <a:cxn ang="0">
                  <a:pos x="37" y="213"/>
                </a:cxn>
                <a:cxn ang="0">
                  <a:pos x="37" y="213"/>
                </a:cxn>
                <a:cxn ang="0">
                  <a:pos x="54" y="175"/>
                </a:cxn>
                <a:cxn ang="0">
                  <a:pos x="62" y="156"/>
                </a:cxn>
                <a:cxn ang="0">
                  <a:pos x="68" y="137"/>
                </a:cxn>
                <a:cxn ang="0">
                  <a:pos x="68" y="137"/>
                </a:cxn>
                <a:cxn ang="0">
                  <a:pos x="70" y="128"/>
                </a:cxn>
                <a:cxn ang="0">
                  <a:pos x="73" y="119"/>
                </a:cxn>
                <a:cxn ang="0">
                  <a:pos x="80" y="103"/>
                </a:cxn>
                <a:cxn ang="0">
                  <a:pos x="90" y="86"/>
                </a:cxn>
                <a:cxn ang="0">
                  <a:pos x="99" y="70"/>
                </a:cxn>
                <a:cxn ang="0">
                  <a:pos x="118" y="39"/>
                </a:cxn>
                <a:cxn ang="0">
                  <a:pos x="128" y="22"/>
                </a:cxn>
                <a:cxn ang="0">
                  <a:pos x="135" y="6"/>
                </a:cxn>
                <a:cxn ang="0">
                  <a:pos x="135" y="6"/>
                </a:cxn>
                <a:cxn ang="0">
                  <a:pos x="136" y="4"/>
                </a:cxn>
                <a:cxn ang="0">
                  <a:pos x="135" y="1"/>
                </a:cxn>
                <a:cxn ang="0">
                  <a:pos x="134" y="0"/>
                </a:cxn>
                <a:cxn ang="0">
                  <a:pos x="133" y="0"/>
                </a:cxn>
                <a:cxn ang="0">
                  <a:pos x="129" y="0"/>
                </a:cxn>
                <a:cxn ang="0">
                  <a:pos x="128" y="1"/>
                </a:cxn>
                <a:cxn ang="0">
                  <a:pos x="126" y="3"/>
                </a:cxn>
                <a:cxn ang="0">
                  <a:pos x="126" y="3"/>
                </a:cxn>
              </a:cxnLst>
              <a:rect l="0" t="0" r="r" b="b"/>
              <a:pathLst>
                <a:path w="136" h="280">
                  <a:moveTo>
                    <a:pt x="126" y="3"/>
                  </a:moveTo>
                  <a:lnTo>
                    <a:pt x="126" y="3"/>
                  </a:lnTo>
                  <a:lnTo>
                    <a:pt x="118" y="19"/>
                  </a:lnTo>
                  <a:lnTo>
                    <a:pt x="110" y="35"/>
                  </a:lnTo>
                  <a:lnTo>
                    <a:pt x="101" y="50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75" y="95"/>
                  </a:lnTo>
                  <a:lnTo>
                    <a:pt x="68" y="111"/>
                  </a:lnTo>
                  <a:lnTo>
                    <a:pt x="61" y="126"/>
                  </a:lnTo>
                  <a:lnTo>
                    <a:pt x="61" y="126"/>
                  </a:lnTo>
                  <a:lnTo>
                    <a:pt x="47" y="164"/>
                  </a:lnTo>
                  <a:lnTo>
                    <a:pt x="33" y="201"/>
                  </a:lnTo>
                  <a:lnTo>
                    <a:pt x="17" y="238"/>
                  </a:lnTo>
                  <a:lnTo>
                    <a:pt x="1" y="273"/>
                  </a:lnTo>
                  <a:lnTo>
                    <a:pt x="1" y="273"/>
                  </a:lnTo>
                  <a:lnTo>
                    <a:pt x="0" y="275"/>
                  </a:lnTo>
                  <a:lnTo>
                    <a:pt x="0" y="277"/>
                  </a:lnTo>
                  <a:lnTo>
                    <a:pt x="1" y="279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7" y="280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23" y="246"/>
                  </a:lnTo>
                  <a:lnTo>
                    <a:pt x="37" y="213"/>
                  </a:lnTo>
                  <a:lnTo>
                    <a:pt x="37" y="213"/>
                  </a:lnTo>
                  <a:lnTo>
                    <a:pt x="54" y="175"/>
                  </a:lnTo>
                  <a:lnTo>
                    <a:pt x="62" y="156"/>
                  </a:lnTo>
                  <a:lnTo>
                    <a:pt x="68" y="137"/>
                  </a:lnTo>
                  <a:lnTo>
                    <a:pt x="68" y="137"/>
                  </a:lnTo>
                  <a:lnTo>
                    <a:pt x="70" y="128"/>
                  </a:lnTo>
                  <a:lnTo>
                    <a:pt x="73" y="119"/>
                  </a:lnTo>
                  <a:lnTo>
                    <a:pt x="80" y="103"/>
                  </a:lnTo>
                  <a:lnTo>
                    <a:pt x="90" y="86"/>
                  </a:lnTo>
                  <a:lnTo>
                    <a:pt x="99" y="70"/>
                  </a:lnTo>
                  <a:lnTo>
                    <a:pt x="118" y="39"/>
                  </a:lnTo>
                  <a:lnTo>
                    <a:pt x="128" y="22"/>
                  </a:lnTo>
                  <a:lnTo>
                    <a:pt x="135" y="6"/>
                  </a:lnTo>
                  <a:lnTo>
                    <a:pt x="135" y="6"/>
                  </a:lnTo>
                  <a:lnTo>
                    <a:pt x="136" y="4"/>
                  </a:lnTo>
                  <a:lnTo>
                    <a:pt x="135" y="1"/>
                  </a:lnTo>
                  <a:lnTo>
                    <a:pt x="134" y="0"/>
                  </a:lnTo>
                  <a:lnTo>
                    <a:pt x="133" y="0"/>
                  </a:lnTo>
                  <a:lnTo>
                    <a:pt x="129" y="0"/>
                  </a:lnTo>
                  <a:lnTo>
                    <a:pt x="128" y="1"/>
                  </a:lnTo>
                  <a:lnTo>
                    <a:pt x="126" y="3"/>
                  </a:lnTo>
                  <a:lnTo>
                    <a:pt x="126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215">
              <a:extLst>
                <a:ext uri="{FF2B5EF4-FFF2-40B4-BE49-F238E27FC236}">
                  <a16:creationId xmlns:a16="http://schemas.microsoft.com/office/drawing/2014/main" id="{DF9FD021-CC68-67E9-6E95-EAC6A0BCA46C}"/>
                </a:ext>
              </a:extLst>
            </p:cNvPr>
            <p:cNvSpPr/>
            <p:nvPr/>
          </p:nvSpPr>
          <p:spPr bwMode="auto">
            <a:xfrm>
              <a:off x="3441700" y="2446338"/>
              <a:ext cx="84138" cy="161925"/>
            </a:xfrm>
            <a:custGeom>
              <a:avLst/>
              <a:gdLst/>
              <a:ahLst/>
              <a:cxnLst>
                <a:cxn ang="0">
                  <a:pos x="153" y="1"/>
                </a:cxn>
                <a:cxn ang="0">
                  <a:pos x="139" y="22"/>
                </a:cxn>
                <a:cxn ang="0">
                  <a:pos x="129" y="44"/>
                </a:cxn>
                <a:cxn ang="0">
                  <a:pos x="112" y="84"/>
                </a:cxn>
                <a:cxn ang="0">
                  <a:pos x="109" y="93"/>
                </a:cxn>
                <a:cxn ang="0">
                  <a:pos x="104" y="116"/>
                </a:cxn>
                <a:cxn ang="0">
                  <a:pos x="100" y="125"/>
                </a:cxn>
                <a:cxn ang="0">
                  <a:pos x="79" y="157"/>
                </a:cxn>
                <a:cxn ang="0">
                  <a:pos x="60" y="190"/>
                </a:cxn>
                <a:cxn ang="0">
                  <a:pos x="24" y="249"/>
                </a:cxn>
                <a:cxn ang="0">
                  <a:pos x="5" y="287"/>
                </a:cxn>
                <a:cxn ang="0">
                  <a:pos x="0" y="300"/>
                </a:cxn>
                <a:cxn ang="0">
                  <a:pos x="1" y="305"/>
                </a:cxn>
                <a:cxn ang="0">
                  <a:pos x="2" y="306"/>
                </a:cxn>
                <a:cxn ang="0">
                  <a:pos x="5" y="307"/>
                </a:cxn>
                <a:cxn ang="0">
                  <a:pos x="9" y="302"/>
                </a:cxn>
                <a:cxn ang="0">
                  <a:pos x="8" y="300"/>
                </a:cxn>
                <a:cxn ang="0">
                  <a:pos x="10" y="299"/>
                </a:cxn>
                <a:cxn ang="0">
                  <a:pos x="15" y="288"/>
                </a:cxn>
                <a:cxn ang="0">
                  <a:pos x="32" y="258"/>
                </a:cxn>
                <a:cxn ang="0">
                  <a:pos x="55" y="218"/>
                </a:cxn>
                <a:cxn ang="0">
                  <a:pos x="77" y="179"/>
                </a:cxn>
                <a:cxn ang="0">
                  <a:pos x="108" y="129"/>
                </a:cxn>
                <a:cxn ang="0">
                  <a:pos x="110" y="124"/>
                </a:cxn>
                <a:cxn ang="0">
                  <a:pos x="114" y="110"/>
                </a:cxn>
                <a:cxn ang="0">
                  <a:pos x="121" y="90"/>
                </a:cxn>
                <a:cxn ang="0">
                  <a:pos x="128" y="71"/>
                </a:cxn>
                <a:cxn ang="0">
                  <a:pos x="141" y="39"/>
                </a:cxn>
                <a:cxn ang="0">
                  <a:pos x="155" y="15"/>
                </a:cxn>
                <a:cxn ang="0">
                  <a:pos x="159" y="9"/>
                </a:cxn>
                <a:cxn ang="0">
                  <a:pos x="160" y="5"/>
                </a:cxn>
                <a:cxn ang="0">
                  <a:pos x="157" y="0"/>
                </a:cxn>
                <a:cxn ang="0">
                  <a:pos x="154" y="0"/>
                </a:cxn>
                <a:cxn ang="0">
                  <a:pos x="153" y="1"/>
                </a:cxn>
              </a:cxnLst>
              <a:rect l="0" t="0" r="r" b="b"/>
              <a:pathLst>
                <a:path w="160" h="307">
                  <a:moveTo>
                    <a:pt x="153" y="1"/>
                  </a:moveTo>
                  <a:lnTo>
                    <a:pt x="153" y="1"/>
                  </a:lnTo>
                  <a:lnTo>
                    <a:pt x="146" y="12"/>
                  </a:lnTo>
                  <a:lnTo>
                    <a:pt x="139" y="22"/>
                  </a:lnTo>
                  <a:lnTo>
                    <a:pt x="134" y="33"/>
                  </a:lnTo>
                  <a:lnTo>
                    <a:pt x="129" y="44"/>
                  </a:lnTo>
                  <a:lnTo>
                    <a:pt x="129" y="44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09" y="93"/>
                  </a:lnTo>
                  <a:lnTo>
                    <a:pt x="107" y="105"/>
                  </a:lnTo>
                  <a:lnTo>
                    <a:pt x="104" y="116"/>
                  </a:lnTo>
                  <a:lnTo>
                    <a:pt x="102" y="121"/>
                  </a:lnTo>
                  <a:lnTo>
                    <a:pt x="100" y="125"/>
                  </a:lnTo>
                  <a:lnTo>
                    <a:pt x="100" y="125"/>
                  </a:lnTo>
                  <a:lnTo>
                    <a:pt x="79" y="157"/>
                  </a:lnTo>
                  <a:lnTo>
                    <a:pt x="60" y="190"/>
                  </a:lnTo>
                  <a:lnTo>
                    <a:pt x="60" y="190"/>
                  </a:lnTo>
                  <a:lnTo>
                    <a:pt x="46" y="212"/>
                  </a:lnTo>
                  <a:lnTo>
                    <a:pt x="24" y="249"/>
                  </a:lnTo>
                  <a:lnTo>
                    <a:pt x="13" y="269"/>
                  </a:lnTo>
                  <a:lnTo>
                    <a:pt x="5" y="287"/>
                  </a:lnTo>
                  <a:lnTo>
                    <a:pt x="2" y="294"/>
                  </a:lnTo>
                  <a:lnTo>
                    <a:pt x="0" y="300"/>
                  </a:lnTo>
                  <a:lnTo>
                    <a:pt x="0" y="304"/>
                  </a:lnTo>
                  <a:lnTo>
                    <a:pt x="1" y="305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8" y="305"/>
                  </a:lnTo>
                  <a:lnTo>
                    <a:pt x="9" y="302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9" y="30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32" y="258"/>
                  </a:lnTo>
                  <a:lnTo>
                    <a:pt x="32" y="258"/>
                  </a:lnTo>
                  <a:lnTo>
                    <a:pt x="55" y="218"/>
                  </a:lnTo>
                  <a:lnTo>
                    <a:pt x="77" y="179"/>
                  </a:lnTo>
                  <a:lnTo>
                    <a:pt x="77" y="179"/>
                  </a:lnTo>
                  <a:lnTo>
                    <a:pt x="93" y="154"/>
                  </a:lnTo>
                  <a:lnTo>
                    <a:pt x="108" y="129"/>
                  </a:lnTo>
                  <a:lnTo>
                    <a:pt x="108" y="129"/>
                  </a:lnTo>
                  <a:lnTo>
                    <a:pt x="110" y="124"/>
                  </a:lnTo>
                  <a:lnTo>
                    <a:pt x="112" y="11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21" y="90"/>
                  </a:lnTo>
                  <a:lnTo>
                    <a:pt x="128" y="71"/>
                  </a:lnTo>
                  <a:lnTo>
                    <a:pt x="128" y="71"/>
                  </a:lnTo>
                  <a:lnTo>
                    <a:pt x="134" y="55"/>
                  </a:lnTo>
                  <a:lnTo>
                    <a:pt x="141" y="39"/>
                  </a:lnTo>
                  <a:lnTo>
                    <a:pt x="150" y="23"/>
                  </a:lnTo>
                  <a:lnTo>
                    <a:pt x="155" y="15"/>
                  </a:lnTo>
                  <a:lnTo>
                    <a:pt x="159" y="9"/>
                  </a:lnTo>
                  <a:lnTo>
                    <a:pt x="159" y="9"/>
                  </a:lnTo>
                  <a:lnTo>
                    <a:pt x="160" y="7"/>
                  </a:lnTo>
                  <a:lnTo>
                    <a:pt x="160" y="5"/>
                  </a:lnTo>
                  <a:lnTo>
                    <a:pt x="159" y="1"/>
                  </a:lnTo>
                  <a:lnTo>
                    <a:pt x="157" y="0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3" y="1"/>
                  </a:lnTo>
                  <a:lnTo>
                    <a:pt x="153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216">
              <a:extLst>
                <a:ext uri="{FF2B5EF4-FFF2-40B4-BE49-F238E27FC236}">
                  <a16:creationId xmlns:a16="http://schemas.microsoft.com/office/drawing/2014/main" id="{8BB36E34-5245-497C-13A9-A5D8B0C217C0}"/>
                </a:ext>
              </a:extLst>
            </p:cNvPr>
            <p:cNvSpPr/>
            <p:nvPr/>
          </p:nvSpPr>
          <p:spPr bwMode="auto">
            <a:xfrm>
              <a:off x="3468688" y="2425700"/>
              <a:ext cx="96838" cy="206375"/>
            </a:xfrm>
            <a:custGeom>
              <a:avLst/>
              <a:gdLst/>
              <a:ahLst/>
              <a:cxnLst>
                <a:cxn ang="0">
                  <a:pos x="177" y="2"/>
                </a:cxn>
                <a:cxn ang="0">
                  <a:pos x="177" y="2"/>
                </a:cxn>
                <a:cxn ang="0">
                  <a:pos x="162" y="26"/>
                </a:cxn>
                <a:cxn ang="0">
                  <a:pos x="147" y="50"/>
                </a:cxn>
                <a:cxn ang="0">
                  <a:pos x="134" y="76"/>
                </a:cxn>
                <a:cxn ang="0">
                  <a:pos x="121" y="100"/>
                </a:cxn>
                <a:cxn ang="0">
                  <a:pos x="98" y="152"/>
                </a:cxn>
                <a:cxn ang="0">
                  <a:pos x="76" y="204"/>
                </a:cxn>
                <a:cxn ang="0">
                  <a:pos x="76" y="204"/>
                </a:cxn>
                <a:cxn ang="0">
                  <a:pos x="36" y="297"/>
                </a:cxn>
                <a:cxn ang="0">
                  <a:pos x="36" y="297"/>
                </a:cxn>
                <a:cxn ang="0">
                  <a:pos x="26" y="317"/>
                </a:cxn>
                <a:cxn ang="0">
                  <a:pos x="16" y="339"/>
                </a:cxn>
                <a:cxn ang="0">
                  <a:pos x="7" y="360"/>
                </a:cxn>
                <a:cxn ang="0">
                  <a:pos x="3" y="371"/>
                </a:cxn>
                <a:cxn ang="0">
                  <a:pos x="0" y="382"/>
                </a:cxn>
                <a:cxn ang="0">
                  <a:pos x="0" y="382"/>
                </a:cxn>
                <a:cxn ang="0">
                  <a:pos x="0" y="384"/>
                </a:cxn>
                <a:cxn ang="0">
                  <a:pos x="0" y="386"/>
                </a:cxn>
                <a:cxn ang="0">
                  <a:pos x="1" y="388"/>
                </a:cxn>
                <a:cxn ang="0">
                  <a:pos x="3" y="388"/>
                </a:cxn>
                <a:cxn ang="0">
                  <a:pos x="5" y="389"/>
                </a:cxn>
                <a:cxn ang="0">
                  <a:pos x="6" y="388"/>
                </a:cxn>
                <a:cxn ang="0">
                  <a:pos x="8" y="387"/>
                </a:cxn>
                <a:cxn ang="0">
                  <a:pos x="9" y="384"/>
                </a:cxn>
                <a:cxn ang="0">
                  <a:pos x="9" y="384"/>
                </a:cxn>
                <a:cxn ang="0">
                  <a:pos x="12" y="373"/>
                </a:cxn>
                <a:cxn ang="0">
                  <a:pos x="16" y="363"/>
                </a:cxn>
                <a:cxn ang="0">
                  <a:pos x="20" y="351"/>
                </a:cxn>
                <a:cxn ang="0">
                  <a:pos x="25" y="341"/>
                </a:cxn>
                <a:cxn ang="0">
                  <a:pos x="25" y="341"/>
                </a:cxn>
                <a:cxn ang="0">
                  <a:pos x="32" y="330"/>
                </a:cxn>
                <a:cxn ang="0">
                  <a:pos x="37" y="318"/>
                </a:cxn>
                <a:cxn ang="0">
                  <a:pos x="47" y="295"/>
                </a:cxn>
                <a:cxn ang="0">
                  <a:pos x="47" y="295"/>
                </a:cxn>
                <a:cxn ang="0">
                  <a:pos x="87" y="202"/>
                </a:cxn>
                <a:cxn ang="0">
                  <a:pos x="87" y="202"/>
                </a:cxn>
                <a:cxn ang="0">
                  <a:pos x="109" y="151"/>
                </a:cxn>
                <a:cxn ang="0">
                  <a:pos x="132" y="101"/>
                </a:cxn>
                <a:cxn ang="0">
                  <a:pos x="144" y="78"/>
                </a:cxn>
                <a:cxn ang="0">
                  <a:pos x="157" y="53"/>
                </a:cxn>
                <a:cxn ang="0">
                  <a:pos x="170" y="29"/>
                </a:cxn>
                <a:cxn ang="0">
                  <a:pos x="184" y="6"/>
                </a:cxn>
                <a:cxn ang="0">
                  <a:pos x="184" y="6"/>
                </a:cxn>
                <a:cxn ang="0">
                  <a:pos x="185" y="4"/>
                </a:cxn>
                <a:cxn ang="0">
                  <a:pos x="185" y="3"/>
                </a:cxn>
                <a:cxn ang="0">
                  <a:pos x="184" y="1"/>
                </a:cxn>
                <a:cxn ang="0">
                  <a:pos x="183" y="0"/>
                </a:cxn>
                <a:cxn ang="0">
                  <a:pos x="181" y="0"/>
                </a:cxn>
                <a:cxn ang="0">
                  <a:pos x="180" y="0"/>
                </a:cxn>
                <a:cxn ang="0">
                  <a:pos x="178" y="0"/>
                </a:cxn>
                <a:cxn ang="0">
                  <a:pos x="177" y="2"/>
                </a:cxn>
                <a:cxn ang="0">
                  <a:pos x="177" y="2"/>
                </a:cxn>
              </a:cxnLst>
              <a:rect l="0" t="0" r="r" b="b"/>
              <a:pathLst>
                <a:path w="185" h="389">
                  <a:moveTo>
                    <a:pt x="177" y="2"/>
                  </a:moveTo>
                  <a:lnTo>
                    <a:pt x="177" y="2"/>
                  </a:lnTo>
                  <a:lnTo>
                    <a:pt x="162" y="26"/>
                  </a:lnTo>
                  <a:lnTo>
                    <a:pt x="147" y="50"/>
                  </a:lnTo>
                  <a:lnTo>
                    <a:pt x="134" y="76"/>
                  </a:lnTo>
                  <a:lnTo>
                    <a:pt x="121" y="100"/>
                  </a:lnTo>
                  <a:lnTo>
                    <a:pt x="98" y="152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6" y="317"/>
                  </a:lnTo>
                  <a:lnTo>
                    <a:pt x="16" y="339"/>
                  </a:lnTo>
                  <a:lnTo>
                    <a:pt x="7" y="360"/>
                  </a:lnTo>
                  <a:lnTo>
                    <a:pt x="3" y="371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4"/>
                  </a:lnTo>
                  <a:lnTo>
                    <a:pt x="0" y="386"/>
                  </a:lnTo>
                  <a:lnTo>
                    <a:pt x="1" y="388"/>
                  </a:lnTo>
                  <a:lnTo>
                    <a:pt x="3" y="388"/>
                  </a:lnTo>
                  <a:lnTo>
                    <a:pt x="5" y="389"/>
                  </a:lnTo>
                  <a:lnTo>
                    <a:pt x="6" y="388"/>
                  </a:lnTo>
                  <a:lnTo>
                    <a:pt x="8" y="387"/>
                  </a:lnTo>
                  <a:lnTo>
                    <a:pt x="9" y="384"/>
                  </a:lnTo>
                  <a:lnTo>
                    <a:pt x="9" y="384"/>
                  </a:lnTo>
                  <a:lnTo>
                    <a:pt x="12" y="373"/>
                  </a:lnTo>
                  <a:lnTo>
                    <a:pt x="16" y="363"/>
                  </a:lnTo>
                  <a:lnTo>
                    <a:pt x="20" y="351"/>
                  </a:lnTo>
                  <a:lnTo>
                    <a:pt x="25" y="341"/>
                  </a:lnTo>
                  <a:lnTo>
                    <a:pt x="25" y="341"/>
                  </a:lnTo>
                  <a:lnTo>
                    <a:pt x="32" y="330"/>
                  </a:lnTo>
                  <a:lnTo>
                    <a:pt x="37" y="318"/>
                  </a:lnTo>
                  <a:lnTo>
                    <a:pt x="47" y="295"/>
                  </a:lnTo>
                  <a:lnTo>
                    <a:pt x="47" y="295"/>
                  </a:lnTo>
                  <a:lnTo>
                    <a:pt x="87" y="202"/>
                  </a:lnTo>
                  <a:lnTo>
                    <a:pt x="87" y="202"/>
                  </a:lnTo>
                  <a:lnTo>
                    <a:pt x="109" y="151"/>
                  </a:lnTo>
                  <a:lnTo>
                    <a:pt x="132" y="101"/>
                  </a:lnTo>
                  <a:lnTo>
                    <a:pt x="144" y="78"/>
                  </a:lnTo>
                  <a:lnTo>
                    <a:pt x="157" y="53"/>
                  </a:lnTo>
                  <a:lnTo>
                    <a:pt x="170" y="29"/>
                  </a:lnTo>
                  <a:lnTo>
                    <a:pt x="184" y="6"/>
                  </a:lnTo>
                  <a:lnTo>
                    <a:pt x="184" y="6"/>
                  </a:lnTo>
                  <a:lnTo>
                    <a:pt x="185" y="4"/>
                  </a:lnTo>
                  <a:lnTo>
                    <a:pt x="185" y="3"/>
                  </a:lnTo>
                  <a:lnTo>
                    <a:pt x="184" y="1"/>
                  </a:lnTo>
                  <a:lnTo>
                    <a:pt x="183" y="0"/>
                  </a:lnTo>
                  <a:lnTo>
                    <a:pt x="181" y="0"/>
                  </a:lnTo>
                  <a:lnTo>
                    <a:pt x="180" y="0"/>
                  </a:lnTo>
                  <a:lnTo>
                    <a:pt x="178" y="0"/>
                  </a:lnTo>
                  <a:lnTo>
                    <a:pt x="177" y="2"/>
                  </a:lnTo>
                  <a:lnTo>
                    <a:pt x="177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217">
              <a:extLst>
                <a:ext uri="{FF2B5EF4-FFF2-40B4-BE49-F238E27FC236}">
                  <a16:creationId xmlns:a16="http://schemas.microsoft.com/office/drawing/2014/main" id="{C4C5CDC1-6E22-15F3-E3B7-7A5D1F58017E}"/>
                </a:ext>
              </a:extLst>
            </p:cNvPr>
            <p:cNvSpPr/>
            <p:nvPr/>
          </p:nvSpPr>
          <p:spPr bwMode="auto">
            <a:xfrm>
              <a:off x="3514725" y="2389188"/>
              <a:ext cx="107950" cy="252413"/>
            </a:xfrm>
            <a:custGeom>
              <a:avLst/>
              <a:gdLst/>
              <a:ahLst/>
              <a:cxnLst>
                <a:cxn ang="0">
                  <a:pos x="198" y="2"/>
                </a:cxn>
                <a:cxn ang="0">
                  <a:pos x="147" y="97"/>
                </a:cxn>
                <a:cxn ang="0">
                  <a:pos x="133" y="128"/>
                </a:cxn>
                <a:cxn ang="0">
                  <a:pos x="108" y="192"/>
                </a:cxn>
                <a:cxn ang="0">
                  <a:pos x="95" y="224"/>
                </a:cxn>
                <a:cxn ang="0">
                  <a:pos x="55" y="314"/>
                </a:cxn>
                <a:cxn ang="0">
                  <a:pos x="44" y="344"/>
                </a:cxn>
                <a:cxn ang="0">
                  <a:pos x="33" y="374"/>
                </a:cxn>
                <a:cxn ang="0">
                  <a:pos x="25" y="405"/>
                </a:cxn>
                <a:cxn ang="0">
                  <a:pos x="19" y="419"/>
                </a:cxn>
                <a:cxn ang="0">
                  <a:pos x="14" y="434"/>
                </a:cxn>
                <a:cxn ang="0">
                  <a:pos x="9" y="452"/>
                </a:cxn>
                <a:cxn ang="0">
                  <a:pos x="1" y="470"/>
                </a:cxn>
                <a:cxn ang="0">
                  <a:pos x="0" y="472"/>
                </a:cxn>
                <a:cxn ang="0">
                  <a:pos x="2" y="475"/>
                </a:cxn>
                <a:cxn ang="0">
                  <a:pos x="4" y="477"/>
                </a:cxn>
                <a:cxn ang="0">
                  <a:pos x="9" y="476"/>
                </a:cxn>
                <a:cxn ang="0">
                  <a:pos x="10" y="475"/>
                </a:cxn>
                <a:cxn ang="0">
                  <a:pos x="20" y="449"/>
                </a:cxn>
                <a:cxn ang="0">
                  <a:pos x="44" y="371"/>
                </a:cxn>
                <a:cxn ang="0">
                  <a:pos x="50" y="353"/>
                </a:cxn>
                <a:cxn ang="0">
                  <a:pos x="70" y="304"/>
                </a:cxn>
                <a:cxn ang="0">
                  <a:pos x="99" y="238"/>
                </a:cxn>
                <a:cxn ang="0">
                  <a:pos x="124" y="174"/>
                </a:cxn>
                <a:cxn ang="0">
                  <a:pos x="143" y="125"/>
                </a:cxn>
                <a:cxn ang="0">
                  <a:pos x="150" y="109"/>
                </a:cxn>
                <a:cxn ang="0">
                  <a:pos x="206" y="7"/>
                </a:cxn>
                <a:cxn ang="0">
                  <a:pos x="206" y="5"/>
                </a:cxn>
                <a:cxn ang="0">
                  <a:pos x="205" y="2"/>
                </a:cxn>
                <a:cxn ang="0">
                  <a:pos x="202" y="0"/>
                </a:cxn>
                <a:cxn ang="0">
                  <a:pos x="199" y="1"/>
                </a:cxn>
                <a:cxn ang="0">
                  <a:pos x="198" y="2"/>
                </a:cxn>
              </a:cxnLst>
              <a:rect l="0" t="0" r="r" b="b"/>
              <a:pathLst>
                <a:path w="206" h="477">
                  <a:moveTo>
                    <a:pt x="198" y="2"/>
                  </a:moveTo>
                  <a:lnTo>
                    <a:pt x="198" y="2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39" y="113"/>
                  </a:lnTo>
                  <a:lnTo>
                    <a:pt x="133" y="128"/>
                  </a:lnTo>
                  <a:lnTo>
                    <a:pt x="120" y="160"/>
                  </a:lnTo>
                  <a:lnTo>
                    <a:pt x="108" y="192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68" y="284"/>
                  </a:lnTo>
                  <a:lnTo>
                    <a:pt x="55" y="314"/>
                  </a:lnTo>
                  <a:lnTo>
                    <a:pt x="44" y="344"/>
                  </a:lnTo>
                  <a:lnTo>
                    <a:pt x="44" y="344"/>
                  </a:lnTo>
                  <a:lnTo>
                    <a:pt x="38" y="359"/>
                  </a:lnTo>
                  <a:lnTo>
                    <a:pt x="33" y="374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23" y="412"/>
                  </a:lnTo>
                  <a:lnTo>
                    <a:pt x="19" y="419"/>
                  </a:lnTo>
                  <a:lnTo>
                    <a:pt x="16" y="427"/>
                  </a:lnTo>
                  <a:lnTo>
                    <a:pt x="14" y="434"/>
                  </a:lnTo>
                  <a:lnTo>
                    <a:pt x="14" y="434"/>
                  </a:lnTo>
                  <a:lnTo>
                    <a:pt x="9" y="452"/>
                  </a:lnTo>
                  <a:lnTo>
                    <a:pt x="5" y="461"/>
                  </a:lnTo>
                  <a:lnTo>
                    <a:pt x="1" y="470"/>
                  </a:lnTo>
                  <a:lnTo>
                    <a:pt x="1" y="470"/>
                  </a:lnTo>
                  <a:lnTo>
                    <a:pt x="0" y="472"/>
                  </a:lnTo>
                  <a:lnTo>
                    <a:pt x="1" y="474"/>
                  </a:lnTo>
                  <a:lnTo>
                    <a:pt x="2" y="475"/>
                  </a:lnTo>
                  <a:lnTo>
                    <a:pt x="3" y="476"/>
                  </a:lnTo>
                  <a:lnTo>
                    <a:pt x="4" y="477"/>
                  </a:lnTo>
                  <a:lnTo>
                    <a:pt x="7" y="477"/>
                  </a:lnTo>
                  <a:lnTo>
                    <a:pt x="9" y="476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15" y="463"/>
                  </a:lnTo>
                  <a:lnTo>
                    <a:pt x="20" y="449"/>
                  </a:lnTo>
                  <a:lnTo>
                    <a:pt x="29" y="424"/>
                  </a:lnTo>
                  <a:lnTo>
                    <a:pt x="44" y="371"/>
                  </a:lnTo>
                  <a:lnTo>
                    <a:pt x="44" y="371"/>
                  </a:lnTo>
                  <a:lnTo>
                    <a:pt x="50" y="353"/>
                  </a:lnTo>
                  <a:lnTo>
                    <a:pt x="56" y="337"/>
                  </a:lnTo>
                  <a:lnTo>
                    <a:pt x="70" y="304"/>
                  </a:lnTo>
                  <a:lnTo>
                    <a:pt x="99" y="238"/>
                  </a:lnTo>
                  <a:lnTo>
                    <a:pt x="99" y="238"/>
                  </a:lnTo>
                  <a:lnTo>
                    <a:pt x="113" y="206"/>
                  </a:lnTo>
                  <a:lnTo>
                    <a:pt x="124" y="174"/>
                  </a:lnTo>
                  <a:lnTo>
                    <a:pt x="137" y="142"/>
                  </a:lnTo>
                  <a:lnTo>
                    <a:pt x="143" y="125"/>
                  </a:lnTo>
                  <a:lnTo>
                    <a:pt x="150" y="109"/>
                  </a:lnTo>
                  <a:lnTo>
                    <a:pt x="150" y="109"/>
                  </a:lnTo>
                  <a:lnTo>
                    <a:pt x="178" y="59"/>
                  </a:lnTo>
                  <a:lnTo>
                    <a:pt x="206" y="7"/>
                  </a:lnTo>
                  <a:lnTo>
                    <a:pt x="206" y="7"/>
                  </a:lnTo>
                  <a:lnTo>
                    <a:pt x="206" y="5"/>
                  </a:lnTo>
                  <a:lnTo>
                    <a:pt x="206" y="3"/>
                  </a:lnTo>
                  <a:lnTo>
                    <a:pt x="205" y="2"/>
                  </a:lnTo>
                  <a:lnTo>
                    <a:pt x="204" y="1"/>
                  </a:lnTo>
                  <a:lnTo>
                    <a:pt x="202" y="0"/>
                  </a:lnTo>
                  <a:lnTo>
                    <a:pt x="200" y="0"/>
                  </a:lnTo>
                  <a:lnTo>
                    <a:pt x="199" y="1"/>
                  </a:lnTo>
                  <a:lnTo>
                    <a:pt x="198" y="2"/>
                  </a:lnTo>
                  <a:lnTo>
                    <a:pt x="198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218">
              <a:extLst>
                <a:ext uri="{FF2B5EF4-FFF2-40B4-BE49-F238E27FC236}">
                  <a16:creationId xmlns:a16="http://schemas.microsoft.com/office/drawing/2014/main" id="{C6EC4970-D067-E180-4D15-36DF79CDD113}"/>
                </a:ext>
              </a:extLst>
            </p:cNvPr>
            <p:cNvSpPr/>
            <p:nvPr/>
          </p:nvSpPr>
          <p:spPr bwMode="auto">
            <a:xfrm>
              <a:off x="3571875" y="2335213"/>
              <a:ext cx="95250" cy="282575"/>
            </a:xfrm>
            <a:custGeom>
              <a:avLst/>
              <a:gdLst/>
              <a:ahLst/>
              <a:cxnLst>
                <a:cxn ang="0">
                  <a:pos x="171" y="5"/>
                </a:cxn>
                <a:cxn ang="0">
                  <a:pos x="165" y="36"/>
                </a:cxn>
                <a:cxn ang="0">
                  <a:pos x="157" y="67"/>
                </a:cxn>
                <a:cxn ang="0">
                  <a:pos x="133" y="127"/>
                </a:cxn>
                <a:cxn ang="0">
                  <a:pos x="119" y="162"/>
                </a:cxn>
                <a:cxn ang="0">
                  <a:pos x="79" y="267"/>
                </a:cxn>
                <a:cxn ang="0">
                  <a:pos x="51" y="335"/>
                </a:cxn>
                <a:cxn ang="0">
                  <a:pos x="33" y="387"/>
                </a:cxn>
                <a:cxn ang="0">
                  <a:pos x="28" y="406"/>
                </a:cxn>
                <a:cxn ang="0">
                  <a:pos x="12" y="472"/>
                </a:cxn>
                <a:cxn ang="0">
                  <a:pos x="9" y="486"/>
                </a:cxn>
                <a:cxn ang="0">
                  <a:pos x="2" y="515"/>
                </a:cxn>
                <a:cxn ang="0">
                  <a:pos x="0" y="530"/>
                </a:cxn>
                <a:cxn ang="0">
                  <a:pos x="1" y="533"/>
                </a:cxn>
                <a:cxn ang="0">
                  <a:pos x="4" y="534"/>
                </a:cxn>
                <a:cxn ang="0">
                  <a:pos x="9" y="532"/>
                </a:cxn>
                <a:cxn ang="0">
                  <a:pos x="9" y="530"/>
                </a:cxn>
                <a:cxn ang="0">
                  <a:pos x="15" y="498"/>
                </a:cxn>
                <a:cxn ang="0">
                  <a:pos x="22" y="467"/>
                </a:cxn>
                <a:cxn ang="0">
                  <a:pos x="26" y="449"/>
                </a:cxn>
                <a:cxn ang="0">
                  <a:pos x="39" y="400"/>
                </a:cxn>
                <a:cxn ang="0">
                  <a:pos x="44" y="382"/>
                </a:cxn>
                <a:cxn ang="0">
                  <a:pos x="64" y="329"/>
                </a:cxn>
                <a:cxn ang="0">
                  <a:pos x="92" y="261"/>
                </a:cxn>
                <a:cxn ang="0">
                  <a:pos x="120" y="187"/>
                </a:cxn>
                <a:cxn ang="0">
                  <a:pos x="148" y="113"/>
                </a:cxn>
                <a:cxn ang="0">
                  <a:pos x="160" y="88"/>
                </a:cxn>
                <a:cxn ang="0">
                  <a:pos x="173" y="46"/>
                </a:cxn>
                <a:cxn ang="0">
                  <a:pos x="178" y="18"/>
                </a:cxn>
                <a:cxn ang="0">
                  <a:pos x="180" y="5"/>
                </a:cxn>
                <a:cxn ang="0">
                  <a:pos x="179" y="1"/>
                </a:cxn>
                <a:cxn ang="0">
                  <a:pos x="176" y="0"/>
                </a:cxn>
                <a:cxn ang="0">
                  <a:pos x="171" y="3"/>
                </a:cxn>
                <a:cxn ang="0">
                  <a:pos x="171" y="5"/>
                </a:cxn>
              </a:cxnLst>
              <a:rect l="0" t="0" r="r" b="b"/>
              <a:pathLst>
                <a:path w="180" h="534">
                  <a:moveTo>
                    <a:pt x="171" y="5"/>
                  </a:moveTo>
                  <a:lnTo>
                    <a:pt x="171" y="5"/>
                  </a:lnTo>
                  <a:lnTo>
                    <a:pt x="168" y="20"/>
                  </a:lnTo>
                  <a:lnTo>
                    <a:pt x="165" y="36"/>
                  </a:lnTo>
                  <a:lnTo>
                    <a:pt x="161" y="51"/>
                  </a:lnTo>
                  <a:lnTo>
                    <a:pt x="157" y="67"/>
                  </a:lnTo>
                  <a:lnTo>
                    <a:pt x="145" y="97"/>
                  </a:lnTo>
                  <a:lnTo>
                    <a:pt x="133" y="127"/>
                  </a:lnTo>
                  <a:lnTo>
                    <a:pt x="133" y="127"/>
                  </a:lnTo>
                  <a:lnTo>
                    <a:pt x="119" y="162"/>
                  </a:lnTo>
                  <a:lnTo>
                    <a:pt x="106" y="197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51" y="335"/>
                  </a:lnTo>
                  <a:lnTo>
                    <a:pt x="39" y="370"/>
                  </a:lnTo>
                  <a:lnTo>
                    <a:pt x="33" y="387"/>
                  </a:lnTo>
                  <a:lnTo>
                    <a:pt x="28" y="406"/>
                  </a:lnTo>
                  <a:lnTo>
                    <a:pt x="28" y="406"/>
                  </a:lnTo>
                  <a:lnTo>
                    <a:pt x="19" y="439"/>
                  </a:lnTo>
                  <a:lnTo>
                    <a:pt x="12" y="472"/>
                  </a:lnTo>
                  <a:lnTo>
                    <a:pt x="12" y="472"/>
                  </a:lnTo>
                  <a:lnTo>
                    <a:pt x="9" y="486"/>
                  </a:lnTo>
                  <a:lnTo>
                    <a:pt x="6" y="501"/>
                  </a:lnTo>
                  <a:lnTo>
                    <a:pt x="2" y="515"/>
                  </a:lnTo>
                  <a:lnTo>
                    <a:pt x="0" y="530"/>
                  </a:lnTo>
                  <a:lnTo>
                    <a:pt x="0" y="530"/>
                  </a:lnTo>
                  <a:lnTo>
                    <a:pt x="1" y="532"/>
                  </a:lnTo>
                  <a:lnTo>
                    <a:pt x="1" y="533"/>
                  </a:lnTo>
                  <a:lnTo>
                    <a:pt x="3" y="534"/>
                  </a:lnTo>
                  <a:lnTo>
                    <a:pt x="4" y="534"/>
                  </a:lnTo>
                  <a:lnTo>
                    <a:pt x="8" y="533"/>
                  </a:lnTo>
                  <a:lnTo>
                    <a:pt x="9" y="532"/>
                  </a:lnTo>
                  <a:lnTo>
                    <a:pt x="9" y="530"/>
                  </a:lnTo>
                  <a:lnTo>
                    <a:pt x="9" y="530"/>
                  </a:lnTo>
                  <a:lnTo>
                    <a:pt x="12" y="513"/>
                  </a:lnTo>
                  <a:lnTo>
                    <a:pt x="15" y="498"/>
                  </a:lnTo>
                  <a:lnTo>
                    <a:pt x="19" y="482"/>
                  </a:lnTo>
                  <a:lnTo>
                    <a:pt x="22" y="467"/>
                  </a:lnTo>
                  <a:lnTo>
                    <a:pt x="22" y="467"/>
                  </a:lnTo>
                  <a:lnTo>
                    <a:pt x="26" y="449"/>
                  </a:lnTo>
                  <a:lnTo>
                    <a:pt x="30" y="433"/>
                  </a:lnTo>
                  <a:lnTo>
                    <a:pt x="39" y="400"/>
                  </a:lnTo>
                  <a:lnTo>
                    <a:pt x="39" y="400"/>
                  </a:lnTo>
                  <a:lnTo>
                    <a:pt x="44" y="382"/>
                  </a:lnTo>
                  <a:lnTo>
                    <a:pt x="50" y="364"/>
                  </a:lnTo>
                  <a:lnTo>
                    <a:pt x="64" y="329"/>
                  </a:lnTo>
                  <a:lnTo>
                    <a:pt x="78" y="295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120" y="187"/>
                  </a:lnTo>
                  <a:lnTo>
                    <a:pt x="134" y="151"/>
                  </a:lnTo>
                  <a:lnTo>
                    <a:pt x="148" y="113"/>
                  </a:lnTo>
                  <a:lnTo>
                    <a:pt x="148" y="113"/>
                  </a:lnTo>
                  <a:lnTo>
                    <a:pt x="160" y="88"/>
                  </a:lnTo>
                  <a:lnTo>
                    <a:pt x="169" y="61"/>
                  </a:lnTo>
                  <a:lnTo>
                    <a:pt x="173" y="46"/>
                  </a:lnTo>
                  <a:lnTo>
                    <a:pt x="176" y="33"/>
                  </a:lnTo>
                  <a:lnTo>
                    <a:pt x="178" y="18"/>
                  </a:lnTo>
                  <a:lnTo>
                    <a:pt x="180" y="5"/>
                  </a:lnTo>
                  <a:lnTo>
                    <a:pt x="180" y="5"/>
                  </a:lnTo>
                  <a:lnTo>
                    <a:pt x="180" y="3"/>
                  </a:lnTo>
                  <a:lnTo>
                    <a:pt x="179" y="1"/>
                  </a:lnTo>
                  <a:lnTo>
                    <a:pt x="177" y="1"/>
                  </a:lnTo>
                  <a:lnTo>
                    <a:pt x="176" y="0"/>
                  </a:lnTo>
                  <a:lnTo>
                    <a:pt x="172" y="1"/>
                  </a:lnTo>
                  <a:lnTo>
                    <a:pt x="171" y="3"/>
                  </a:lnTo>
                  <a:lnTo>
                    <a:pt x="171" y="5"/>
                  </a:lnTo>
                  <a:lnTo>
                    <a:pt x="171" y="5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219">
              <a:extLst>
                <a:ext uri="{FF2B5EF4-FFF2-40B4-BE49-F238E27FC236}">
                  <a16:creationId xmlns:a16="http://schemas.microsoft.com/office/drawing/2014/main" id="{79CBB74F-D1FD-5D27-6E55-AA23019E805D}"/>
                </a:ext>
              </a:extLst>
            </p:cNvPr>
            <p:cNvSpPr/>
            <p:nvPr/>
          </p:nvSpPr>
          <p:spPr bwMode="auto">
            <a:xfrm>
              <a:off x="3662363" y="2174875"/>
              <a:ext cx="14288" cy="49213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11" y="23"/>
                </a:cxn>
                <a:cxn ang="0">
                  <a:pos x="4" y="43"/>
                </a:cxn>
                <a:cxn ang="0">
                  <a:pos x="1" y="65"/>
                </a:cxn>
                <a:cxn ang="0">
                  <a:pos x="0" y="87"/>
                </a:cxn>
                <a:cxn ang="0">
                  <a:pos x="0" y="87"/>
                </a:cxn>
                <a:cxn ang="0">
                  <a:pos x="0" y="89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9" y="87"/>
                </a:cxn>
                <a:cxn ang="0">
                  <a:pos x="9" y="87"/>
                </a:cxn>
                <a:cxn ang="0">
                  <a:pos x="11" y="66"/>
                </a:cxn>
                <a:cxn ang="0">
                  <a:pos x="14" y="47"/>
                </a:cxn>
                <a:cxn ang="0">
                  <a:pos x="20" y="27"/>
                </a:cxn>
                <a:cxn ang="0">
                  <a:pos x="27" y="7"/>
                </a:cxn>
                <a:cxn ang="0">
                  <a:pos x="27" y="7"/>
                </a:cxn>
                <a:cxn ang="0">
                  <a:pos x="28" y="5"/>
                </a:cxn>
                <a:cxn ang="0">
                  <a:pos x="28" y="4"/>
                </a:cxn>
                <a:cxn ang="0">
                  <a:pos x="25" y="1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8" h="92">
                  <a:moveTo>
                    <a:pt x="20" y="3"/>
                  </a:moveTo>
                  <a:lnTo>
                    <a:pt x="20" y="3"/>
                  </a:lnTo>
                  <a:lnTo>
                    <a:pt x="11" y="23"/>
                  </a:lnTo>
                  <a:lnTo>
                    <a:pt x="4" y="43"/>
                  </a:lnTo>
                  <a:lnTo>
                    <a:pt x="1" y="65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9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9" y="87"/>
                  </a:lnTo>
                  <a:lnTo>
                    <a:pt x="9" y="87"/>
                  </a:lnTo>
                  <a:lnTo>
                    <a:pt x="11" y="66"/>
                  </a:lnTo>
                  <a:lnTo>
                    <a:pt x="14" y="47"/>
                  </a:lnTo>
                  <a:lnTo>
                    <a:pt x="20" y="27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5" y="1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220">
              <a:extLst>
                <a:ext uri="{FF2B5EF4-FFF2-40B4-BE49-F238E27FC236}">
                  <a16:creationId xmlns:a16="http://schemas.microsoft.com/office/drawing/2014/main" id="{D226F7A7-0177-8AEA-9BCC-E4F249333B28}"/>
                </a:ext>
              </a:extLst>
            </p:cNvPr>
            <p:cNvSpPr/>
            <p:nvPr/>
          </p:nvSpPr>
          <p:spPr bwMode="auto">
            <a:xfrm>
              <a:off x="3681413" y="2162175"/>
              <a:ext cx="36513" cy="8890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16"/>
                </a:cxn>
                <a:cxn ang="0">
                  <a:pos x="54" y="26"/>
                </a:cxn>
                <a:cxn ang="0">
                  <a:pos x="50" y="36"/>
                </a:cxn>
                <a:cxn ang="0">
                  <a:pos x="46" y="47"/>
                </a:cxn>
                <a:cxn ang="0">
                  <a:pos x="37" y="67"/>
                </a:cxn>
                <a:cxn ang="0">
                  <a:pos x="27" y="88"/>
                </a:cxn>
                <a:cxn ang="0">
                  <a:pos x="27" y="88"/>
                </a:cxn>
                <a:cxn ang="0">
                  <a:pos x="13" y="124"/>
                </a:cxn>
                <a:cxn ang="0">
                  <a:pos x="6" y="143"/>
                </a:cxn>
                <a:cxn ang="0">
                  <a:pos x="0" y="161"/>
                </a:cxn>
                <a:cxn ang="0">
                  <a:pos x="0" y="161"/>
                </a:cxn>
                <a:cxn ang="0">
                  <a:pos x="0" y="163"/>
                </a:cxn>
                <a:cxn ang="0">
                  <a:pos x="1" y="166"/>
                </a:cxn>
                <a:cxn ang="0">
                  <a:pos x="2" y="167"/>
                </a:cxn>
                <a:cxn ang="0">
                  <a:pos x="5" y="168"/>
                </a:cxn>
                <a:cxn ang="0">
                  <a:pos x="7" y="168"/>
                </a:cxn>
                <a:cxn ang="0">
                  <a:pos x="8" y="168"/>
                </a:cxn>
                <a:cxn ang="0">
                  <a:pos x="9" y="166"/>
                </a:cxn>
                <a:cxn ang="0">
                  <a:pos x="10" y="165"/>
                </a:cxn>
                <a:cxn ang="0">
                  <a:pos x="10" y="165"/>
                </a:cxn>
                <a:cxn ang="0">
                  <a:pos x="16" y="142"/>
                </a:cxn>
                <a:cxn ang="0">
                  <a:pos x="24" y="120"/>
                </a:cxn>
                <a:cxn ang="0">
                  <a:pos x="42" y="77"/>
                </a:cxn>
                <a:cxn ang="0">
                  <a:pos x="42" y="77"/>
                </a:cxn>
                <a:cxn ang="0">
                  <a:pos x="57" y="42"/>
                </a:cxn>
                <a:cxn ang="0">
                  <a:pos x="61" y="33"/>
                </a:cxn>
                <a:cxn ang="0">
                  <a:pos x="63" y="24"/>
                </a:cxn>
                <a:cxn ang="0">
                  <a:pos x="65" y="15"/>
                </a:cxn>
                <a:cxn ang="0">
                  <a:pos x="68" y="4"/>
                </a:cxn>
                <a:cxn ang="0">
                  <a:pos x="68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1" y="0"/>
                </a:cxn>
                <a:cxn ang="0">
                  <a:pos x="59" y="1"/>
                </a:cxn>
                <a:cxn ang="0">
                  <a:pos x="58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8" h="168">
                  <a:moveTo>
                    <a:pt x="57" y="4"/>
                  </a:moveTo>
                  <a:lnTo>
                    <a:pt x="57" y="4"/>
                  </a:lnTo>
                  <a:lnTo>
                    <a:pt x="56" y="16"/>
                  </a:lnTo>
                  <a:lnTo>
                    <a:pt x="54" y="26"/>
                  </a:lnTo>
                  <a:lnTo>
                    <a:pt x="50" y="36"/>
                  </a:lnTo>
                  <a:lnTo>
                    <a:pt x="46" y="47"/>
                  </a:lnTo>
                  <a:lnTo>
                    <a:pt x="37" y="67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13" y="124"/>
                  </a:lnTo>
                  <a:lnTo>
                    <a:pt x="6" y="143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163"/>
                  </a:lnTo>
                  <a:lnTo>
                    <a:pt x="1" y="166"/>
                  </a:lnTo>
                  <a:lnTo>
                    <a:pt x="2" y="167"/>
                  </a:lnTo>
                  <a:lnTo>
                    <a:pt x="5" y="168"/>
                  </a:lnTo>
                  <a:lnTo>
                    <a:pt x="7" y="168"/>
                  </a:lnTo>
                  <a:lnTo>
                    <a:pt x="8" y="168"/>
                  </a:lnTo>
                  <a:lnTo>
                    <a:pt x="9" y="166"/>
                  </a:lnTo>
                  <a:lnTo>
                    <a:pt x="10" y="165"/>
                  </a:lnTo>
                  <a:lnTo>
                    <a:pt x="10" y="165"/>
                  </a:lnTo>
                  <a:lnTo>
                    <a:pt x="16" y="142"/>
                  </a:lnTo>
                  <a:lnTo>
                    <a:pt x="24" y="120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57" y="42"/>
                  </a:lnTo>
                  <a:lnTo>
                    <a:pt x="61" y="33"/>
                  </a:lnTo>
                  <a:lnTo>
                    <a:pt x="63" y="24"/>
                  </a:lnTo>
                  <a:lnTo>
                    <a:pt x="65" y="15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59" y="1"/>
                  </a:lnTo>
                  <a:lnTo>
                    <a:pt x="58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221">
              <a:extLst>
                <a:ext uri="{FF2B5EF4-FFF2-40B4-BE49-F238E27FC236}">
                  <a16:creationId xmlns:a16="http://schemas.microsoft.com/office/drawing/2014/main" id="{39F28578-27A0-3DAB-98F9-AB8A34D34F20}"/>
                </a:ext>
              </a:extLst>
            </p:cNvPr>
            <p:cNvSpPr/>
            <p:nvPr/>
          </p:nvSpPr>
          <p:spPr bwMode="auto">
            <a:xfrm>
              <a:off x="3617913" y="2128838"/>
              <a:ext cx="155575" cy="488950"/>
            </a:xfrm>
            <a:custGeom>
              <a:avLst/>
              <a:gdLst/>
              <a:ahLst/>
              <a:cxnLst>
                <a:cxn ang="0">
                  <a:pos x="285" y="4"/>
                </a:cxn>
                <a:cxn ang="0">
                  <a:pos x="283" y="20"/>
                </a:cxn>
                <a:cxn ang="0">
                  <a:pos x="277" y="34"/>
                </a:cxn>
                <a:cxn ang="0">
                  <a:pos x="262" y="61"/>
                </a:cxn>
                <a:cxn ang="0">
                  <a:pos x="253" y="75"/>
                </a:cxn>
                <a:cxn ang="0">
                  <a:pos x="230" y="115"/>
                </a:cxn>
                <a:cxn ang="0">
                  <a:pos x="215" y="142"/>
                </a:cxn>
                <a:cxn ang="0">
                  <a:pos x="193" y="196"/>
                </a:cxn>
                <a:cxn ang="0">
                  <a:pos x="183" y="224"/>
                </a:cxn>
                <a:cxn ang="0">
                  <a:pos x="168" y="290"/>
                </a:cxn>
                <a:cxn ang="0">
                  <a:pos x="154" y="337"/>
                </a:cxn>
                <a:cxn ang="0">
                  <a:pos x="149" y="354"/>
                </a:cxn>
                <a:cxn ang="0">
                  <a:pos x="128" y="416"/>
                </a:cxn>
                <a:cxn ang="0">
                  <a:pos x="111" y="480"/>
                </a:cxn>
                <a:cxn ang="0">
                  <a:pos x="104" y="514"/>
                </a:cxn>
                <a:cxn ang="0">
                  <a:pos x="85" y="580"/>
                </a:cxn>
                <a:cxn ang="0">
                  <a:pos x="75" y="613"/>
                </a:cxn>
                <a:cxn ang="0">
                  <a:pos x="59" y="660"/>
                </a:cxn>
                <a:cxn ang="0">
                  <a:pos x="56" y="676"/>
                </a:cxn>
                <a:cxn ang="0">
                  <a:pos x="43" y="748"/>
                </a:cxn>
                <a:cxn ang="0">
                  <a:pos x="37" y="780"/>
                </a:cxn>
                <a:cxn ang="0">
                  <a:pos x="21" y="842"/>
                </a:cxn>
                <a:cxn ang="0">
                  <a:pos x="12" y="873"/>
                </a:cxn>
                <a:cxn ang="0">
                  <a:pos x="0" y="926"/>
                </a:cxn>
                <a:cxn ang="0">
                  <a:pos x="10" y="923"/>
                </a:cxn>
                <a:cxn ang="0">
                  <a:pos x="16" y="895"/>
                </a:cxn>
                <a:cxn ang="0">
                  <a:pos x="23" y="868"/>
                </a:cxn>
                <a:cxn ang="0">
                  <a:pos x="41" y="805"/>
                </a:cxn>
                <a:cxn ang="0">
                  <a:pos x="54" y="742"/>
                </a:cxn>
                <a:cxn ang="0">
                  <a:pos x="65" y="679"/>
                </a:cxn>
                <a:cxn ang="0">
                  <a:pos x="70" y="660"/>
                </a:cxn>
                <a:cxn ang="0">
                  <a:pos x="87" y="607"/>
                </a:cxn>
                <a:cxn ang="0">
                  <a:pos x="98" y="574"/>
                </a:cxn>
                <a:cxn ang="0">
                  <a:pos x="114" y="507"/>
                </a:cxn>
                <a:cxn ang="0">
                  <a:pos x="121" y="473"/>
                </a:cxn>
                <a:cxn ang="0">
                  <a:pos x="129" y="441"/>
                </a:cxn>
                <a:cxn ang="0">
                  <a:pos x="150" y="378"/>
                </a:cxn>
                <a:cxn ang="0">
                  <a:pos x="162" y="347"/>
                </a:cxn>
                <a:cxn ang="0">
                  <a:pos x="172" y="315"/>
                </a:cxn>
                <a:cxn ang="0">
                  <a:pos x="188" y="250"/>
                </a:cxn>
                <a:cxn ang="0">
                  <a:pos x="196" y="218"/>
                </a:cxn>
                <a:cxn ang="0">
                  <a:pos x="205" y="186"/>
                </a:cxn>
                <a:cxn ang="0">
                  <a:pos x="219" y="156"/>
                </a:cxn>
                <a:cxn ang="0">
                  <a:pos x="251" y="98"/>
                </a:cxn>
                <a:cxn ang="0">
                  <a:pos x="264" y="77"/>
                </a:cxn>
                <a:cxn ang="0">
                  <a:pos x="284" y="42"/>
                </a:cxn>
                <a:cxn ang="0">
                  <a:pos x="293" y="18"/>
                </a:cxn>
                <a:cxn ang="0">
                  <a:pos x="295" y="4"/>
                </a:cxn>
                <a:cxn ang="0">
                  <a:pos x="293" y="1"/>
                </a:cxn>
                <a:cxn ang="0">
                  <a:pos x="290" y="0"/>
                </a:cxn>
                <a:cxn ang="0">
                  <a:pos x="287" y="1"/>
                </a:cxn>
                <a:cxn ang="0">
                  <a:pos x="285" y="4"/>
                </a:cxn>
              </a:cxnLst>
              <a:rect l="0" t="0" r="r" b="b"/>
              <a:pathLst>
                <a:path w="295" h="926">
                  <a:moveTo>
                    <a:pt x="285" y="4"/>
                  </a:moveTo>
                  <a:lnTo>
                    <a:pt x="285" y="4"/>
                  </a:lnTo>
                  <a:lnTo>
                    <a:pt x="284" y="13"/>
                  </a:lnTo>
                  <a:lnTo>
                    <a:pt x="283" y="20"/>
                  </a:lnTo>
                  <a:lnTo>
                    <a:pt x="280" y="27"/>
                  </a:lnTo>
                  <a:lnTo>
                    <a:pt x="277" y="34"/>
                  </a:lnTo>
                  <a:lnTo>
                    <a:pt x="270" y="48"/>
                  </a:lnTo>
                  <a:lnTo>
                    <a:pt x="262" y="61"/>
                  </a:lnTo>
                  <a:lnTo>
                    <a:pt x="262" y="61"/>
                  </a:lnTo>
                  <a:lnTo>
                    <a:pt x="253" y="75"/>
                  </a:lnTo>
                  <a:lnTo>
                    <a:pt x="245" y="88"/>
                  </a:lnTo>
                  <a:lnTo>
                    <a:pt x="230" y="115"/>
                  </a:lnTo>
                  <a:lnTo>
                    <a:pt x="230" y="115"/>
                  </a:lnTo>
                  <a:lnTo>
                    <a:pt x="215" y="142"/>
                  </a:lnTo>
                  <a:lnTo>
                    <a:pt x="203" y="168"/>
                  </a:lnTo>
                  <a:lnTo>
                    <a:pt x="193" y="196"/>
                  </a:lnTo>
                  <a:lnTo>
                    <a:pt x="183" y="224"/>
                  </a:lnTo>
                  <a:lnTo>
                    <a:pt x="183" y="224"/>
                  </a:lnTo>
                  <a:lnTo>
                    <a:pt x="176" y="256"/>
                  </a:lnTo>
                  <a:lnTo>
                    <a:pt x="168" y="290"/>
                  </a:lnTo>
                  <a:lnTo>
                    <a:pt x="160" y="322"/>
                  </a:lnTo>
                  <a:lnTo>
                    <a:pt x="154" y="337"/>
                  </a:lnTo>
                  <a:lnTo>
                    <a:pt x="149" y="354"/>
                  </a:lnTo>
                  <a:lnTo>
                    <a:pt x="149" y="354"/>
                  </a:lnTo>
                  <a:lnTo>
                    <a:pt x="138" y="385"/>
                  </a:lnTo>
                  <a:lnTo>
                    <a:pt x="128" y="416"/>
                  </a:lnTo>
                  <a:lnTo>
                    <a:pt x="118" y="448"/>
                  </a:lnTo>
                  <a:lnTo>
                    <a:pt x="111" y="480"/>
                  </a:lnTo>
                  <a:lnTo>
                    <a:pt x="111" y="480"/>
                  </a:lnTo>
                  <a:lnTo>
                    <a:pt x="104" y="514"/>
                  </a:lnTo>
                  <a:lnTo>
                    <a:pt x="96" y="547"/>
                  </a:lnTo>
                  <a:lnTo>
                    <a:pt x="85" y="580"/>
                  </a:lnTo>
                  <a:lnTo>
                    <a:pt x="75" y="613"/>
                  </a:lnTo>
                  <a:lnTo>
                    <a:pt x="75" y="613"/>
                  </a:lnTo>
                  <a:lnTo>
                    <a:pt x="65" y="645"/>
                  </a:lnTo>
                  <a:lnTo>
                    <a:pt x="59" y="660"/>
                  </a:lnTo>
                  <a:lnTo>
                    <a:pt x="56" y="676"/>
                  </a:lnTo>
                  <a:lnTo>
                    <a:pt x="56" y="676"/>
                  </a:lnTo>
                  <a:lnTo>
                    <a:pt x="49" y="712"/>
                  </a:lnTo>
                  <a:lnTo>
                    <a:pt x="43" y="748"/>
                  </a:lnTo>
                  <a:lnTo>
                    <a:pt x="43" y="748"/>
                  </a:lnTo>
                  <a:lnTo>
                    <a:pt x="37" y="780"/>
                  </a:lnTo>
                  <a:lnTo>
                    <a:pt x="29" y="811"/>
                  </a:lnTo>
                  <a:lnTo>
                    <a:pt x="21" y="842"/>
                  </a:lnTo>
                  <a:lnTo>
                    <a:pt x="12" y="873"/>
                  </a:lnTo>
                  <a:lnTo>
                    <a:pt x="12" y="873"/>
                  </a:lnTo>
                  <a:lnTo>
                    <a:pt x="5" y="900"/>
                  </a:lnTo>
                  <a:lnTo>
                    <a:pt x="0" y="926"/>
                  </a:lnTo>
                  <a:lnTo>
                    <a:pt x="0" y="926"/>
                  </a:lnTo>
                  <a:lnTo>
                    <a:pt x="10" y="923"/>
                  </a:lnTo>
                  <a:lnTo>
                    <a:pt x="10" y="923"/>
                  </a:lnTo>
                  <a:lnTo>
                    <a:pt x="16" y="895"/>
                  </a:lnTo>
                  <a:lnTo>
                    <a:pt x="23" y="868"/>
                  </a:lnTo>
                  <a:lnTo>
                    <a:pt x="23" y="868"/>
                  </a:lnTo>
                  <a:lnTo>
                    <a:pt x="33" y="837"/>
                  </a:lnTo>
                  <a:lnTo>
                    <a:pt x="41" y="805"/>
                  </a:lnTo>
                  <a:lnTo>
                    <a:pt x="48" y="774"/>
                  </a:lnTo>
                  <a:lnTo>
                    <a:pt x="54" y="742"/>
                  </a:lnTo>
                  <a:lnTo>
                    <a:pt x="54" y="742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0" y="660"/>
                  </a:lnTo>
                  <a:lnTo>
                    <a:pt x="75" y="643"/>
                  </a:lnTo>
                  <a:lnTo>
                    <a:pt x="87" y="607"/>
                  </a:lnTo>
                  <a:lnTo>
                    <a:pt x="87" y="607"/>
                  </a:lnTo>
                  <a:lnTo>
                    <a:pt x="98" y="574"/>
                  </a:lnTo>
                  <a:lnTo>
                    <a:pt x="107" y="541"/>
                  </a:lnTo>
                  <a:lnTo>
                    <a:pt x="114" y="507"/>
                  </a:lnTo>
                  <a:lnTo>
                    <a:pt x="121" y="473"/>
                  </a:lnTo>
                  <a:lnTo>
                    <a:pt x="121" y="473"/>
                  </a:lnTo>
                  <a:lnTo>
                    <a:pt x="125" y="458"/>
                  </a:lnTo>
                  <a:lnTo>
                    <a:pt x="129" y="441"/>
                  </a:lnTo>
                  <a:lnTo>
                    <a:pt x="139" y="409"/>
                  </a:lnTo>
                  <a:lnTo>
                    <a:pt x="150" y="378"/>
                  </a:lnTo>
                  <a:lnTo>
                    <a:pt x="162" y="347"/>
                  </a:lnTo>
                  <a:lnTo>
                    <a:pt x="162" y="347"/>
                  </a:lnTo>
                  <a:lnTo>
                    <a:pt x="167" y="332"/>
                  </a:lnTo>
                  <a:lnTo>
                    <a:pt x="172" y="315"/>
                  </a:lnTo>
                  <a:lnTo>
                    <a:pt x="180" y="283"/>
                  </a:lnTo>
                  <a:lnTo>
                    <a:pt x="188" y="250"/>
                  </a:lnTo>
                  <a:lnTo>
                    <a:pt x="196" y="218"/>
                  </a:lnTo>
                  <a:lnTo>
                    <a:pt x="196" y="218"/>
                  </a:lnTo>
                  <a:lnTo>
                    <a:pt x="200" y="202"/>
                  </a:lnTo>
                  <a:lnTo>
                    <a:pt x="205" y="186"/>
                  </a:lnTo>
                  <a:lnTo>
                    <a:pt x="211" y="171"/>
                  </a:lnTo>
                  <a:lnTo>
                    <a:pt x="219" y="156"/>
                  </a:lnTo>
                  <a:lnTo>
                    <a:pt x="234" y="127"/>
                  </a:lnTo>
                  <a:lnTo>
                    <a:pt x="251" y="98"/>
                  </a:lnTo>
                  <a:lnTo>
                    <a:pt x="251" y="98"/>
                  </a:lnTo>
                  <a:lnTo>
                    <a:pt x="264" y="77"/>
                  </a:lnTo>
                  <a:lnTo>
                    <a:pt x="278" y="54"/>
                  </a:lnTo>
                  <a:lnTo>
                    <a:pt x="284" y="42"/>
                  </a:lnTo>
                  <a:lnTo>
                    <a:pt x="289" y="30"/>
                  </a:lnTo>
                  <a:lnTo>
                    <a:pt x="293" y="18"/>
                  </a:lnTo>
                  <a:lnTo>
                    <a:pt x="295" y="4"/>
                  </a:lnTo>
                  <a:lnTo>
                    <a:pt x="295" y="4"/>
                  </a:lnTo>
                  <a:lnTo>
                    <a:pt x="294" y="2"/>
                  </a:lnTo>
                  <a:lnTo>
                    <a:pt x="293" y="1"/>
                  </a:lnTo>
                  <a:lnTo>
                    <a:pt x="292" y="0"/>
                  </a:lnTo>
                  <a:lnTo>
                    <a:pt x="290" y="0"/>
                  </a:lnTo>
                  <a:lnTo>
                    <a:pt x="289" y="0"/>
                  </a:lnTo>
                  <a:lnTo>
                    <a:pt x="287" y="1"/>
                  </a:lnTo>
                  <a:lnTo>
                    <a:pt x="286" y="2"/>
                  </a:lnTo>
                  <a:lnTo>
                    <a:pt x="285" y="4"/>
                  </a:lnTo>
                  <a:lnTo>
                    <a:pt x="285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222">
              <a:extLst>
                <a:ext uri="{FF2B5EF4-FFF2-40B4-BE49-F238E27FC236}">
                  <a16:creationId xmlns:a16="http://schemas.microsoft.com/office/drawing/2014/main" id="{D745E082-E9BA-0700-D931-3354B56BC528}"/>
                </a:ext>
              </a:extLst>
            </p:cNvPr>
            <p:cNvSpPr/>
            <p:nvPr/>
          </p:nvSpPr>
          <p:spPr bwMode="auto">
            <a:xfrm>
              <a:off x="3648075" y="2117725"/>
              <a:ext cx="169863" cy="493713"/>
            </a:xfrm>
            <a:custGeom>
              <a:avLst/>
              <a:gdLst/>
              <a:ahLst/>
              <a:cxnLst>
                <a:cxn ang="0">
                  <a:pos x="309" y="8"/>
                </a:cxn>
                <a:cxn ang="0">
                  <a:pos x="291" y="37"/>
                </a:cxn>
                <a:cxn ang="0">
                  <a:pos x="278" y="54"/>
                </a:cxn>
                <a:cxn ang="0">
                  <a:pos x="269" y="73"/>
                </a:cxn>
                <a:cxn ang="0">
                  <a:pos x="225" y="193"/>
                </a:cxn>
                <a:cxn ang="0">
                  <a:pos x="199" y="254"/>
                </a:cxn>
                <a:cxn ang="0">
                  <a:pos x="175" y="316"/>
                </a:cxn>
                <a:cxn ang="0">
                  <a:pos x="152" y="418"/>
                </a:cxn>
                <a:cxn ang="0">
                  <a:pos x="143" y="468"/>
                </a:cxn>
                <a:cxn ang="0">
                  <a:pos x="128" y="513"/>
                </a:cxn>
                <a:cxn ang="0">
                  <a:pos x="104" y="572"/>
                </a:cxn>
                <a:cxn ang="0">
                  <a:pos x="85" y="637"/>
                </a:cxn>
                <a:cxn ang="0">
                  <a:pos x="64" y="702"/>
                </a:cxn>
                <a:cxn ang="0">
                  <a:pos x="44" y="756"/>
                </a:cxn>
                <a:cxn ang="0">
                  <a:pos x="27" y="812"/>
                </a:cxn>
                <a:cxn ang="0">
                  <a:pos x="21" y="835"/>
                </a:cxn>
                <a:cxn ang="0">
                  <a:pos x="17" y="863"/>
                </a:cxn>
                <a:cxn ang="0">
                  <a:pos x="7" y="895"/>
                </a:cxn>
                <a:cxn ang="0">
                  <a:pos x="1" y="919"/>
                </a:cxn>
                <a:cxn ang="0">
                  <a:pos x="0" y="927"/>
                </a:cxn>
                <a:cxn ang="0">
                  <a:pos x="3" y="932"/>
                </a:cxn>
                <a:cxn ang="0">
                  <a:pos x="9" y="931"/>
                </a:cxn>
                <a:cxn ang="0">
                  <a:pos x="10" y="927"/>
                </a:cxn>
                <a:cxn ang="0">
                  <a:pos x="16" y="897"/>
                </a:cxn>
                <a:cxn ang="0">
                  <a:pos x="28" y="861"/>
                </a:cxn>
                <a:cxn ang="0">
                  <a:pos x="29" y="843"/>
                </a:cxn>
                <a:cxn ang="0">
                  <a:pos x="39" y="807"/>
                </a:cxn>
                <a:cxn ang="0">
                  <a:pos x="57" y="745"/>
                </a:cxn>
                <a:cxn ang="0">
                  <a:pos x="82" y="686"/>
                </a:cxn>
                <a:cxn ang="0">
                  <a:pos x="99" y="630"/>
                </a:cxn>
                <a:cxn ang="0">
                  <a:pos x="113" y="574"/>
                </a:cxn>
                <a:cxn ang="0">
                  <a:pos x="137" y="515"/>
                </a:cxn>
                <a:cxn ang="0">
                  <a:pos x="152" y="471"/>
                </a:cxn>
                <a:cxn ang="0">
                  <a:pos x="160" y="423"/>
                </a:cxn>
                <a:cxn ang="0">
                  <a:pos x="182" y="327"/>
                </a:cxn>
                <a:cxn ang="0">
                  <a:pos x="205" y="264"/>
                </a:cxn>
                <a:cxn ang="0">
                  <a:pos x="231" y="203"/>
                </a:cxn>
                <a:cxn ang="0">
                  <a:pos x="276" y="82"/>
                </a:cxn>
                <a:cxn ang="0">
                  <a:pos x="294" y="48"/>
                </a:cxn>
                <a:cxn ang="0">
                  <a:pos x="307" y="30"/>
                </a:cxn>
                <a:cxn ang="0">
                  <a:pos x="320" y="6"/>
                </a:cxn>
                <a:cxn ang="0">
                  <a:pos x="319" y="2"/>
                </a:cxn>
                <a:cxn ang="0">
                  <a:pos x="312" y="1"/>
                </a:cxn>
                <a:cxn ang="0">
                  <a:pos x="310" y="4"/>
                </a:cxn>
              </a:cxnLst>
              <a:rect l="0" t="0" r="r" b="b"/>
              <a:pathLst>
                <a:path w="320" h="932">
                  <a:moveTo>
                    <a:pt x="310" y="4"/>
                  </a:moveTo>
                  <a:lnTo>
                    <a:pt x="310" y="4"/>
                  </a:lnTo>
                  <a:lnTo>
                    <a:pt x="309" y="8"/>
                  </a:lnTo>
                  <a:lnTo>
                    <a:pt x="307" y="13"/>
                  </a:lnTo>
                  <a:lnTo>
                    <a:pt x="302" y="21"/>
                  </a:lnTo>
                  <a:lnTo>
                    <a:pt x="291" y="37"/>
                  </a:lnTo>
                  <a:lnTo>
                    <a:pt x="291" y="37"/>
                  </a:lnTo>
                  <a:lnTo>
                    <a:pt x="284" y="45"/>
                  </a:lnTo>
                  <a:lnTo>
                    <a:pt x="278" y="54"/>
                  </a:lnTo>
                  <a:lnTo>
                    <a:pt x="273" y="64"/>
                  </a:lnTo>
                  <a:lnTo>
                    <a:pt x="269" y="73"/>
                  </a:lnTo>
                  <a:lnTo>
                    <a:pt x="269" y="73"/>
                  </a:lnTo>
                  <a:lnTo>
                    <a:pt x="258" y="103"/>
                  </a:lnTo>
                  <a:lnTo>
                    <a:pt x="247" y="133"/>
                  </a:lnTo>
                  <a:lnTo>
                    <a:pt x="225" y="193"/>
                  </a:lnTo>
                  <a:lnTo>
                    <a:pt x="225" y="193"/>
                  </a:lnTo>
                  <a:lnTo>
                    <a:pt x="212" y="223"/>
                  </a:lnTo>
                  <a:lnTo>
                    <a:pt x="199" y="254"/>
                  </a:lnTo>
                  <a:lnTo>
                    <a:pt x="185" y="285"/>
                  </a:lnTo>
                  <a:lnTo>
                    <a:pt x="180" y="300"/>
                  </a:lnTo>
                  <a:lnTo>
                    <a:pt x="175" y="316"/>
                  </a:lnTo>
                  <a:lnTo>
                    <a:pt x="175" y="316"/>
                  </a:lnTo>
                  <a:lnTo>
                    <a:pt x="159" y="384"/>
                  </a:lnTo>
                  <a:lnTo>
                    <a:pt x="152" y="418"/>
                  </a:lnTo>
                  <a:lnTo>
                    <a:pt x="146" y="452"/>
                  </a:lnTo>
                  <a:lnTo>
                    <a:pt x="146" y="452"/>
                  </a:lnTo>
                  <a:lnTo>
                    <a:pt x="143" y="468"/>
                  </a:lnTo>
                  <a:lnTo>
                    <a:pt x="139" y="483"/>
                  </a:lnTo>
                  <a:lnTo>
                    <a:pt x="134" y="499"/>
                  </a:lnTo>
                  <a:lnTo>
                    <a:pt x="128" y="513"/>
                  </a:lnTo>
                  <a:lnTo>
                    <a:pt x="116" y="543"/>
                  </a:lnTo>
                  <a:lnTo>
                    <a:pt x="104" y="572"/>
                  </a:lnTo>
                  <a:lnTo>
                    <a:pt x="104" y="572"/>
                  </a:lnTo>
                  <a:lnTo>
                    <a:pt x="99" y="588"/>
                  </a:lnTo>
                  <a:lnTo>
                    <a:pt x="93" y="604"/>
                  </a:lnTo>
                  <a:lnTo>
                    <a:pt x="85" y="637"/>
                  </a:lnTo>
                  <a:lnTo>
                    <a:pt x="76" y="670"/>
                  </a:lnTo>
                  <a:lnTo>
                    <a:pt x="71" y="686"/>
                  </a:lnTo>
                  <a:lnTo>
                    <a:pt x="64" y="702"/>
                  </a:lnTo>
                  <a:lnTo>
                    <a:pt x="64" y="702"/>
                  </a:lnTo>
                  <a:lnTo>
                    <a:pt x="53" y="729"/>
                  </a:lnTo>
                  <a:lnTo>
                    <a:pt x="44" y="756"/>
                  </a:lnTo>
                  <a:lnTo>
                    <a:pt x="35" y="784"/>
                  </a:lnTo>
                  <a:lnTo>
                    <a:pt x="27" y="812"/>
                  </a:lnTo>
                  <a:lnTo>
                    <a:pt x="27" y="812"/>
                  </a:lnTo>
                  <a:lnTo>
                    <a:pt x="24" y="824"/>
                  </a:lnTo>
                  <a:lnTo>
                    <a:pt x="22" y="829"/>
                  </a:lnTo>
                  <a:lnTo>
                    <a:pt x="21" y="835"/>
                  </a:lnTo>
                  <a:lnTo>
                    <a:pt x="21" y="835"/>
                  </a:lnTo>
                  <a:lnTo>
                    <a:pt x="19" y="854"/>
                  </a:lnTo>
                  <a:lnTo>
                    <a:pt x="17" y="863"/>
                  </a:lnTo>
                  <a:lnTo>
                    <a:pt x="15" y="872"/>
                  </a:lnTo>
                  <a:lnTo>
                    <a:pt x="15" y="872"/>
                  </a:lnTo>
                  <a:lnTo>
                    <a:pt x="7" y="895"/>
                  </a:lnTo>
                  <a:lnTo>
                    <a:pt x="3" y="907"/>
                  </a:lnTo>
                  <a:lnTo>
                    <a:pt x="1" y="919"/>
                  </a:lnTo>
                  <a:lnTo>
                    <a:pt x="1" y="919"/>
                  </a:lnTo>
                  <a:lnTo>
                    <a:pt x="0" y="921"/>
                  </a:lnTo>
                  <a:lnTo>
                    <a:pt x="0" y="927"/>
                  </a:lnTo>
                  <a:lnTo>
                    <a:pt x="0" y="927"/>
                  </a:lnTo>
                  <a:lnTo>
                    <a:pt x="0" y="929"/>
                  </a:lnTo>
                  <a:lnTo>
                    <a:pt x="1" y="931"/>
                  </a:lnTo>
                  <a:lnTo>
                    <a:pt x="3" y="932"/>
                  </a:lnTo>
                  <a:lnTo>
                    <a:pt x="6" y="932"/>
                  </a:lnTo>
                  <a:lnTo>
                    <a:pt x="7" y="932"/>
                  </a:lnTo>
                  <a:lnTo>
                    <a:pt x="9" y="931"/>
                  </a:lnTo>
                  <a:lnTo>
                    <a:pt x="10" y="929"/>
                  </a:lnTo>
                  <a:lnTo>
                    <a:pt x="10" y="927"/>
                  </a:lnTo>
                  <a:lnTo>
                    <a:pt x="10" y="927"/>
                  </a:lnTo>
                  <a:lnTo>
                    <a:pt x="11" y="920"/>
                  </a:lnTo>
                  <a:lnTo>
                    <a:pt x="12" y="912"/>
                  </a:lnTo>
                  <a:lnTo>
                    <a:pt x="16" y="897"/>
                  </a:lnTo>
                  <a:lnTo>
                    <a:pt x="26" y="867"/>
                  </a:lnTo>
                  <a:lnTo>
                    <a:pt x="26" y="867"/>
                  </a:lnTo>
                  <a:lnTo>
                    <a:pt x="28" y="861"/>
                  </a:lnTo>
                  <a:lnTo>
                    <a:pt x="28" y="855"/>
                  </a:lnTo>
                  <a:lnTo>
                    <a:pt x="29" y="843"/>
                  </a:lnTo>
                  <a:lnTo>
                    <a:pt x="29" y="843"/>
                  </a:lnTo>
                  <a:lnTo>
                    <a:pt x="30" y="834"/>
                  </a:lnTo>
                  <a:lnTo>
                    <a:pt x="33" y="825"/>
                  </a:lnTo>
                  <a:lnTo>
                    <a:pt x="39" y="807"/>
                  </a:lnTo>
                  <a:lnTo>
                    <a:pt x="39" y="807"/>
                  </a:lnTo>
                  <a:lnTo>
                    <a:pt x="47" y="775"/>
                  </a:lnTo>
                  <a:lnTo>
                    <a:pt x="57" y="745"/>
                  </a:lnTo>
                  <a:lnTo>
                    <a:pt x="70" y="715"/>
                  </a:lnTo>
                  <a:lnTo>
                    <a:pt x="82" y="686"/>
                  </a:lnTo>
                  <a:lnTo>
                    <a:pt x="82" y="686"/>
                  </a:lnTo>
                  <a:lnTo>
                    <a:pt x="87" y="672"/>
                  </a:lnTo>
                  <a:lnTo>
                    <a:pt x="91" y="658"/>
                  </a:lnTo>
                  <a:lnTo>
                    <a:pt x="99" y="630"/>
                  </a:lnTo>
                  <a:lnTo>
                    <a:pt x="105" y="602"/>
                  </a:lnTo>
                  <a:lnTo>
                    <a:pt x="109" y="588"/>
                  </a:lnTo>
                  <a:lnTo>
                    <a:pt x="113" y="574"/>
                  </a:lnTo>
                  <a:lnTo>
                    <a:pt x="113" y="574"/>
                  </a:lnTo>
                  <a:lnTo>
                    <a:pt x="124" y="545"/>
                  </a:lnTo>
                  <a:lnTo>
                    <a:pt x="137" y="515"/>
                  </a:lnTo>
                  <a:lnTo>
                    <a:pt x="143" y="501"/>
                  </a:lnTo>
                  <a:lnTo>
                    <a:pt x="148" y="486"/>
                  </a:lnTo>
                  <a:lnTo>
                    <a:pt x="152" y="471"/>
                  </a:lnTo>
                  <a:lnTo>
                    <a:pt x="155" y="455"/>
                  </a:lnTo>
                  <a:lnTo>
                    <a:pt x="155" y="455"/>
                  </a:lnTo>
                  <a:lnTo>
                    <a:pt x="160" y="423"/>
                  </a:lnTo>
                  <a:lnTo>
                    <a:pt x="168" y="391"/>
                  </a:lnTo>
                  <a:lnTo>
                    <a:pt x="182" y="327"/>
                  </a:lnTo>
                  <a:lnTo>
                    <a:pt x="182" y="327"/>
                  </a:lnTo>
                  <a:lnTo>
                    <a:pt x="186" y="312"/>
                  </a:lnTo>
                  <a:lnTo>
                    <a:pt x="193" y="296"/>
                  </a:lnTo>
                  <a:lnTo>
                    <a:pt x="205" y="264"/>
                  </a:lnTo>
                  <a:lnTo>
                    <a:pt x="218" y="234"/>
                  </a:lnTo>
                  <a:lnTo>
                    <a:pt x="231" y="203"/>
                  </a:lnTo>
                  <a:lnTo>
                    <a:pt x="231" y="203"/>
                  </a:lnTo>
                  <a:lnTo>
                    <a:pt x="253" y="143"/>
                  </a:lnTo>
                  <a:lnTo>
                    <a:pt x="276" y="82"/>
                  </a:lnTo>
                  <a:lnTo>
                    <a:pt x="276" y="82"/>
                  </a:lnTo>
                  <a:lnTo>
                    <a:pt x="281" y="70"/>
                  </a:lnTo>
                  <a:lnTo>
                    <a:pt x="288" y="59"/>
                  </a:lnTo>
                  <a:lnTo>
                    <a:pt x="294" y="48"/>
                  </a:lnTo>
                  <a:lnTo>
                    <a:pt x="302" y="37"/>
                  </a:lnTo>
                  <a:lnTo>
                    <a:pt x="302" y="37"/>
                  </a:lnTo>
                  <a:lnTo>
                    <a:pt x="307" y="30"/>
                  </a:lnTo>
                  <a:lnTo>
                    <a:pt x="312" y="22"/>
                  </a:lnTo>
                  <a:lnTo>
                    <a:pt x="317" y="14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20" y="4"/>
                  </a:lnTo>
                  <a:lnTo>
                    <a:pt x="319" y="2"/>
                  </a:lnTo>
                  <a:lnTo>
                    <a:pt x="315" y="0"/>
                  </a:lnTo>
                  <a:lnTo>
                    <a:pt x="314" y="0"/>
                  </a:lnTo>
                  <a:lnTo>
                    <a:pt x="312" y="1"/>
                  </a:lnTo>
                  <a:lnTo>
                    <a:pt x="311" y="2"/>
                  </a:lnTo>
                  <a:lnTo>
                    <a:pt x="310" y="4"/>
                  </a:lnTo>
                  <a:lnTo>
                    <a:pt x="310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223">
              <a:extLst>
                <a:ext uri="{FF2B5EF4-FFF2-40B4-BE49-F238E27FC236}">
                  <a16:creationId xmlns:a16="http://schemas.microsoft.com/office/drawing/2014/main" id="{BD3799CB-F172-7494-A23B-7AA133716963}"/>
                </a:ext>
              </a:extLst>
            </p:cNvPr>
            <p:cNvSpPr/>
            <p:nvPr/>
          </p:nvSpPr>
          <p:spPr bwMode="auto">
            <a:xfrm>
              <a:off x="3678238" y="2128838"/>
              <a:ext cx="165100" cy="463550"/>
            </a:xfrm>
            <a:custGeom>
              <a:avLst/>
              <a:gdLst/>
              <a:ahLst/>
              <a:cxnLst>
                <a:cxn ang="0">
                  <a:pos x="304" y="4"/>
                </a:cxn>
                <a:cxn ang="0">
                  <a:pos x="301" y="32"/>
                </a:cxn>
                <a:cxn ang="0">
                  <a:pos x="288" y="87"/>
                </a:cxn>
                <a:cxn ang="0">
                  <a:pos x="281" y="114"/>
                </a:cxn>
                <a:cxn ang="0">
                  <a:pos x="262" y="201"/>
                </a:cxn>
                <a:cxn ang="0">
                  <a:pos x="253" y="230"/>
                </a:cxn>
                <a:cxn ang="0">
                  <a:pos x="233" y="291"/>
                </a:cxn>
                <a:cxn ang="0">
                  <a:pos x="199" y="381"/>
                </a:cxn>
                <a:cxn ang="0">
                  <a:pos x="178" y="442"/>
                </a:cxn>
                <a:cxn ang="0">
                  <a:pos x="169" y="473"/>
                </a:cxn>
                <a:cxn ang="0">
                  <a:pos x="149" y="535"/>
                </a:cxn>
                <a:cxn ang="0">
                  <a:pos x="123" y="594"/>
                </a:cxn>
                <a:cxn ang="0">
                  <a:pos x="108" y="622"/>
                </a:cxn>
                <a:cxn ang="0">
                  <a:pos x="77" y="677"/>
                </a:cxn>
                <a:cxn ang="0">
                  <a:pos x="62" y="705"/>
                </a:cxn>
                <a:cxn ang="0">
                  <a:pos x="42" y="757"/>
                </a:cxn>
                <a:cxn ang="0">
                  <a:pos x="25" y="796"/>
                </a:cxn>
                <a:cxn ang="0">
                  <a:pos x="18" y="808"/>
                </a:cxn>
                <a:cxn ang="0">
                  <a:pos x="5" y="839"/>
                </a:cxn>
                <a:cxn ang="0">
                  <a:pos x="0" y="870"/>
                </a:cxn>
                <a:cxn ang="0">
                  <a:pos x="0" y="871"/>
                </a:cxn>
                <a:cxn ang="0">
                  <a:pos x="0" y="872"/>
                </a:cxn>
                <a:cxn ang="0">
                  <a:pos x="2" y="875"/>
                </a:cxn>
                <a:cxn ang="0">
                  <a:pos x="5" y="876"/>
                </a:cxn>
                <a:cxn ang="0">
                  <a:pos x="8" y="875"/>
                </a:cxn>
                <a:cxn ang="0">
                  <a:pos x="9" y="872"/>
                </a:cxn>
                <a:cxn ang="0">
                  <a:pos x="11" y="861"/>
                </a:cxn>
                <a:cxn ang="0">
                  <a:pos x="15" y="841"/>
                </a:cxn>
                <a:cxn ang="0">
                  <a:pos x="27" y="812"/>
                </a:cxn>
                <a:cxn ang="0">
                  <a:pos x="37" y="794"/>
                </a:cxn>
                <a:cxn ang="0">
                  <a:pos x="46" y="771"/>
                </a:cxn>
                <a:cxn ang="0">
                  <a:pos x="54" y="748"/>
                </a:cxn>
                <a:cxn ang="0">
                  <a:pos x="83" y="686"/>
                </a:cxn>
                <a:cxn ang="0">
                  <a:pos x="97" y="658"/>
                </a:cxn>
                <a:cxn ang="0">
                  <a:pos x="128" y="604"/>
                </a:cxn>
                <a:cxn ang="0">
                  <a:pos x="143" y="576"/>
                </a:cxn>
                <a:cxn ang="0">
                  <a:pos x="154" y="547"/>
                </a:cxn>
                <a:cxn ang="0">
                  <a:pos x="183" y="459"/>
                </a:cxn>
                <a:cxn ang="0">
                  <a:pos x="204" y="400"/>
                </a:cxn>
                <a:cxn ang="0">
                  <a:pos x="246" y="282"/>
                </a:cxn>
                <a:cxn ang="0">
                  <a:pos x="266" y="223"/>
                </a:cxn>
                <a:cxn ang="0">
                  <a:pos x="273" y="196"/>
                </a:cxn>
                <a:cxn ang="0">
                  <a:pos x="293" y="109"/>
                </a:cxn>
                <a:cxn ang="0">
                  <a:pos x="305" y="57"/>
                </a:cxn>
                <a:cxn ang="0">
                  <a:pos x="312" y="18"/>
                </a:cxn>
                <a:cxn ang="0">
                  <a:pos x="313" y="4"/>
                </a:cxn>
                <a:cxn ang="0">
                  <a:pos x="312" y="1"/>
                </a:cxn>
                <a:cxn ang="0">
                  <a:pos x="309" y="0"/>
                </a:cxn>
                <a:cxn ang="0">
                  <a:pos x="305" y="1"/>
                </a:cxn>
                <a:cxn ang="0">
                  <a:pos x="304" y="4"/>
                </a:cxn>
              </a:cxnLst>
              <a:rect l="0" t="0" r="r" b="b"/>
              <a:pathLst>
                <a:path w="313" h="876">
                  <a:moveTo>
                    <a:pt x="304" y="4"/>
                  </a:moveTo>
                  <a:lnTo>
                    <a:pt x="304" y="4"/>
                  </a:lnTo>
                  <a:lnTo>
                    <a:pt x="303" y="19"/>
                  </a:lnTo>
                  <a:lnTo>
                    <a:pt x="301" y="32"/>
                  </a:lnTo>
                  <a:lnTo>
                    <a:pt x="296" y="60"/>
                  </a:lnTo>
                  <a:lnTo>
                    <a:pt x="288" y="87"/>
                  </a:lnTo>
                  <a:lnTo>
                    <a:pt x="281" y="114"/>
                  </a:lnTo>
                  <a:lnTo>
                    <a:pt x="281" y="114"/>
                  </a:lnTo>
                  <a:lnTo>
                    <a:pt x="269" y="172"/>
                  </a:lnTo>
                  <a:lnTo>
                    <a:pt x="262" y="201"/>
                  </a:lnTo>
                  <a:lnTo>
                    <a:pt x="253" y="230"/>
                  </a:lnTo>
                  <a:lnTo>
                    <a:pt x="253" y="230"/>
                  </a:lnTo>
                  <a:lnTo>
                    <a:pt x="244" y="260"/>
                  </a:lnTo>
                  <a:lnTo>
                    <a:pt x="233" y="291"/>
                  </a:lnTo>
                  <a:lnTo>
                    <a:pt x="210" y="351"/>
                  </a:lnTo>
                  <a:lnTo>
                    <a:pt x="199" y="381"/>
                  </a:lnTo>
                  <a:lnTo>
                    <a:pt x="188" y="411"/>
                  </a:lnTo>
                  <a:lnTo>
                    <a:pt x="178" y="442"/>
                  </a:lnTo>
                  <a:lnTo>
                    <a:pt x="169" y="473"/>
                  </a:lnTo>
                  <a:lnTo>
                    <a:pt x="169" y="473"/>
                  </a:lnTo>
                  <a:lnTo>
                    <a:pt x="160" y="504"/>
                  </a:lnTo>
                  <a:lnTo>
                    <a:pt x="149" y="535"/>
                  </a:lnTo>
                  <a:lnTo>
                    <a:pt x="137" y="565"/>
                  </a:lnTo>
                  <a:lnTo>
                    <a:pt x="123" y="594"/>
                  </a:lnTo>
                  <a:lnTo>
                    <a:pt x="123" y="594"/>
                  </a:lnTo>
                  <a:lnTo>
                    <a:pt x="108" y="622"/>
                  </a:lnTo>
                  <a:lnTo>
                    <a:pt x="92" y="649"/>
                  </a:lnTo>
                  <a:lnTo>
                    <a:pt x="77" y="677"/>
                  </a:lnTo>
                  <a:lnTo>
                    <a:pt x="62" y="705"/>
                  </a:lnTo>
                  <a:lnTo>
                    <a:pt x="62" y="705"/>
                  </a:lnTo>
                  <a:lnTo>
                    <a:pt x="51" y="731"/>
                  </a:lnTo>
                  <a:lnTo>
                    <a:pt x="42" y="757"/>
                  </a:lnTo>
                  <a:lnTo>
                    <a:pt x="30" y="783"/>
                  </a:lnTo>
                  <a:lnTo>
                    <a:pt x="25" y="796"/>
                  </a:lnTo>
                  <a:lnTo>
                    <a:pt x="18" y="808"/>
                  </a:lnTo>
                  <a:lnTo>
                    <a:pt x="18" y="808"/>
                  </a:lnTo>
                  <a:lnTo>
                    <a:pt x="11" y="824"/>
                  </a:lnTo>
                  <a:lnTo>
                    <a:pt x="5" y="839"/>
                  </a:lnTo>
                  <a:lnTo>
                    <a:pt x="1" y="853"/>
                  </a:lnTo>
                  <a:lnTo>
                    <a:pt x="0" y="870"/>
                  </a:lnTo>
                  <a:lnTo>
                    <a:pt x="0" y="870"/>
                  </a:lnTo>
                  <a:lnTo>
                    <a:pt x="0" y="871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1" y="874"/>
                  </a:lnTo>
                  <a:lnTo>
                    <a:pt x="2" y="875"/>
                  </a:lnTo>
                  <a:lnTo>
                    <a:pt x="3" y="876"/>
                  </a:lnTo>
                  <a:lnTo>
                    <a:pt x="5" y="876"/>
                  </a:lnTo>
                  <a:lnTo>
                    <a:pt x="6" y="876"/>
                  </a:lnTo>
                  <a:lnTo>
                    <a:pt x="8" y="875"/>
                  </a:lnTo>
                  <a:lnTo>
                    <a:pt x="9" y="874"/>
                  </a:lnTo>
                  <a:lnTo>
                    <a:pt x="9" y="872"/>
                  </a:lnTo>
                  <a:lnTo>
                    <a:pt x="9" y="872"/>
                  </a:lnTo>
                  <a:lnTo>
                    <a:pt x="11" y="861"/>
                  </a:lnTo>
                  <a:lnTo>
                    <a:pt x="13" y="850"/>
                  </a:lnTo>
                  <a:lnTo>
                    <a:pt x="15" y="841"/>
                  </a:lnTo>
                  <a:lnTo>
                    <a:pt x="19" y="831"/>
                  </a:lnTo>
                  <a:lnTo>
                    <a:pt x="27" y="812"/>
                  </a:lnTo>
                  <a:lnTo>
                    <a:pt x="37" y="794"/>
                  </a:lnTo>
                  <a:lnTo>
                    <a:pt x="37" y="794"/>
                  </a:lnTo>
                  <a:lnTo>
                    <a:pt x="42" y="782"/>
                  </a:lnTo>
                  <a:lnTo>
                    <a:pt x="46" y="771"/>
                  </a:lnTo>
                  <a:lnTo>
                    <a:pt x="54" y="748"/>
                  </a:lnTo>
                  <a:lnTo>
                    <a:pt x="54" y="748"/>
                  </a:lnTo>
                  <a:lnTo>
                    <a:pt x="67" y="717"/>
                  </a:lnTo>
                  <a:lnTo>
                    <a:pt x="83" y="686"/>
                  </a:lnTo>
                  <a:lnTo>
                    <a:pt x="83" y="686"/>
                  </a:lnTo>
                  <a:lnTo>
                    <a:pt x="97" y="658"/>
                  </a:lnTo>
                  <a:lnTo>
                    <a:pt x="113" y="631"/>
                  </a:lnTo>
                  <a:lnTo>
                    <a:pt x="128" y="604"/>
                  </a:lnTo>
                  <a:lnTo>
                    <a:pt x="143" y="576"/>
                  </a:lnTo>
                  <a:lnTo>
                    <a:pt x="143" y="576"/>
                  </a:lnTo>
                  <a:lnTo>
                    <a:pt x="149" y="561"/>
                  </a:lnTo>
                  <a:lnTo>
                    <a:pt x="154" y="547"/>
                  </a:lnTo>
                  <a:lnTo>
                    <a:pt x="164" y="518"/>
                  </a:lnTo>
                  <a:lnTo>
                    <a:pt x="183" y="459"/>
                  </a:lnTo>
                  <a:lnTo>
                    <a:pt x="183" y="459"/>
                  </a:lnTo>
                  <a:lnTo>
                    <a:pt x="204" y="400"/>
                  </a:lnTo>
                  <a:lnTo>
                    <a:pt x="225" y="341"/>
                  </a:lnTo>
                  <a:lnTo>
                    <a:pt x="246" y="282"/>
                  </a:lnTo>
                  <a:lnTo>
                    <a:pt x="256" y="253"/>
                  </a:lnTo>
                  <a:lnTo>
                    <a:pt x="266" y="223"/>
                  </a:lnTo>
                  <a:lnTo>
                    <a:pt x="266" y="223"/>
                  </a:lnTo>
                  <a:lnTo>
                    <a:pt x="273" y="196"/>
                  </a:lnTo>
                  <a:lnTo>
                    <a:pt x="280" y="167"/>
                  </a:lnTo>
                  <a:lnTo>
                    <a:pt x="293" y="109"/>
                  </a:lnTo>
                  <a:lnTo>
                    <a:pt x="293" y="109"/>
                  </a:lnTo>
                  <a:lnTo>
                    <a:pt x="305" y="57"/>
                  </a:lnTo>
                  <a:lnTo>
                    <a:pt x="311" y="31"/>
                  </a:lnTo>
                  <a:lnTo>
                    <a:pt x="312" y="18"/>
                  </a:lnTo>
                  <a:lnTo>
                    <a:pt x="313" y="4"/>
                  </a:lnTo>
                  <a:lnTo>
                    <a:pt x="313" y="4"/>
                  </a:lnTo>
                  <a:lnTo>
                    <a:pt x="313" y="2"/>
                  </a:lnTo>
                  <a:lnTo>
                    <a:pt x="312" y="1"/>
                  </a:lnTo>
                  <a:lnTo>
                    <a:pt x="310" y="0"/>
                  </a:lnTo>
                  <a:lnTo>
                    <a:pt x="309" y="0"/>
                  </a:lnTo>
                  <a:lnTo>
                    <a:pt x="307" y="0"/>
                  </a:lnTo>
                  <a:lnTo>
                    <a:pt x="305" y="1"/>
                  </a:lnTo>
                  <a:lnTo>
                    <a:pt x="304" y="2"/>
                  </a:lnTo>
                  <a:lnTo>
                    <a:pt x="304" y="4"/>
                  </a:lnTo>
                  <a:lnTo>
                    <a:pt x="304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224">
              <a:extLst>
                <a:ext uri="{FF2B5EF4-FFF2-40B4-BE49-F238E27FC236}">
                  <a16:creationId xmlns:a16="http://schemas.microsoft.com/office/drawing/2014/main" id="{EB26CF45-D484-C2F2-7620-C58EEF3AE638}"/>
                </a:ext>
              </a:extLst>
            </p:cNvPr>
            <p:cNvSpPr/>
            <p:nvPr/>
          </p:nvSpPr>
          <p:spPr bwMode="auto">
            <a:xfrm>
              <a:off x="3725863" y="2147888"/>
              <a:ext cx="158750" cy="400050"/>
            </a:xfrm>
            <a:custGeom>
              <a:avLst/>
              <a:gdLst/>
              <a:ahLst/>
              <a:cxnLst>
                <a:cxn ang="0">
                  <a:pos x="286" y="10"/>
                </a:cxn>
                <a:cxn ang="0">
                  <a:pos x="276" y="32"/>
                </a:cxn>
                <a:cxn ang="0">
                  <a:pos x="265" y="66"/>
                </a:cxn>
                <a:cxn ang="0">
                  <a:pos x="238" y="143"/>
                </a:cxn>
                <a:cxn ang="0">
                  <a:pos x="211" y="216"/>
                </a:cxn>
                <a:cxn ang="0">
                  <a:pos x="184" y="291"/>
                </a:cxn>
                <a:cxn ang="0">
                  <a:pos x="171" y="353"/>
                </a:cxn>
                <a:cxn ang="0">
                  <a:pos x="168" y="377"/>
                </a:cxn>
                <a:cxn ang="0">
                  <a:pos x="156" y="412"/>
                </a:cxn>
                <a:cxn ang="0">
                  <a:pos x="136" y="455"/>
                </a:cxn>
                <a:cxn ang="0">
                  <a:pos x="123" y="496"/>
                </a:cxn>
                <a:cxn ang="0">
                  <a:pos x="117" y="509"/>
                </a:cxn>
                <a:cxn ang="0">
                  <a:pos x="94" y="556"/>
                </a:cxn>
                <a:cxn ang="0">
                  <a:pos x="76" y="606"/>
                </a:cxn>
                <a:cxn ang="0">
                  <a:pos x="61" y="653"/>
                </a:cxn>
                <a:cxn ang="0">
                  <a:pos x="53" y="667"/>
                </a:cxn>
                <a:cxn ang="0">
                  <a:pos x="23" y="705"/>
                </a:cxn>
                <a:cxn ang="0">
                  <a:pos x="16" y="715"/>
                </a:cxn>
                <a:cxn ang="0">
                  <a:pos x="4" y="744"/>
                </a:cxn>
                <a:cxn ang="0">
                  <a:pos x="0" y="751"/>
                </a:cxn>
                <a:cxn ang="0">
                  <a:pos x="4" y="757"/>
                </a:cxn>
                <a:cxn ang="0">
                  <a:pos x="12" y="756"/>
                </a:cxn>
                <a:cxn ang="0">
                  <a:pos x="14" y="749"/>
                </a:cxn>
                <a:cxn ang="0">
                  <a:pos x="12" y="747"/>
                </a:cxn>
                <a:cxn ang="0">
                  <a:pos x="22" y="724"/>
                </a:cxn>
                <a:cxn ang="0">
                  <a:pos x="33" y="706"/>
                </a:cxn>
                <a:cxn ang="0">
                  <a:pos x="57" y="678"/>
                </a:cxn>
                <a:cxn ang="0">
                  <a:pos x="74" y="645"/>
                </a:cxn>
                <a:cxn ang="0">
                  <a:pos x="94" y="584"/>
                </a:cxn>
                <a:cxn ang="0">
                  <a:pos x="111" y="542"/>
                </a:cxn>
                <a:cxn ang="0">
                  <a:pos x="126" y="510"/>
                </a:cxn>
                <a:cxn ang="0">
                  <a:pos x="134" y="490"/>
                </a:cxn>
                <a:cxn ang="0">
                  <a:pos x="164" y="417"/>
                </a:cxn>
                <a:cxn ang="0">
                  <a:pos x="177" y="384"/>
                </a:cxn>
                <a:cxn ang="0">
                  <a:pos x="180" y="359"/>
                </a:cxn>
                <a:cxn ang="0">
                  <a:pos x="191" y="305"/>
                </a:cxn>
                <a:cxn ang="0">
                  <a:pos x="208" y="254"/>
                </a:cxn>
                <a:cxn ang="0">
                  <a:pos x="243" y="154"/>
                </a:cxn>
                <a:cxn ang="0">
                  <a:pos x="268" y="83"/>
                </a:cxn>
                <a:cxn ang="0">
                  <a:pos x="282" y="46"/>
                </a:cxn>
                <a:cxn ang="0">
                  <a:pos x="290" y="21"/>
                </a:cxn>
                <a:cxn ang="0">
                  <a:pos x="299" y="9"/>
                </a:cxn>
                <a:cxn ang="0">
                  <a:pos x="300" y="4"/>
                </a:cxn>
                <a:cxn ang="0">
                  <a:pos x="295" y="0"/>
                </a:cxn>
                <a:cxn ang="0">
                  <a:pos x="292" y="3"/>
                </a:cxn>
              </a:cxnLst>
              <a:rect l="0" t="0" r="r" b="b"/>
              <a:pathLst>
                <a:path w="300" h="757">
                  <a:moveTo>
                    <a:pt x="292" y="3"/>
                  </a:moveTo>
                  <a:lnTo>
                    <a:pt x="292" y="3"/>
                  </a:lnTo>
                  <a:lnTo>
                    <a:pt x="286" y="10"/>
                  </a:lnTo>
                  <a:lnTo>
                    <a:pt x="282" y="17"/>
                  </a:lnTo>
                  <a:lnTo>
                    <a:pt x="279" y="24"/>
                  </a:lnTo>
                  <a:lnTo>
                    <a:pt x="276" y="32"/>
                  </a:lnTo>
                  <a:lnTo>
                    <a:pt x="271" y="49"/>
                  </a:lnTo>
                  <a:lnTo>
                    <a:pt x="265" y="66"/>
                  </a:lnTo>
                  <a:lnTo>
                    <a:pt x="265" y="66"/>
                  </a:lnTo>
                  <a:lnTo>
                    <a:pt x="255" y="91"/>
                  </a:lnTo>
                  <a:lnTo>
                    <a:pt x="246" y="117"/>
                  </a:lnTo>
                  <a:lnTo>
                    <a:pt x="238" y="143"/>
                  </a:lnTo>
                  <a:lnTo>
                    <a:pt x="228" y="169"/>
                  </a:lnTo>
                  <a:lnTo>
                    <a:pt x="228" y="169"/>
                  </a:lnTo>
                  <a:lnTo>
                    <a:pt x="211" y="216"/>
                  </a:lnTo>
                  <a:lnTo>
                    <a:pt x="200" y="241"/>
                  </a:lnTo>
                  <a:lnTo>
                    <a:pt x="192" y="266"/>
                  </a:lnTo>
                  <a:lnTo>
                    <a:pt x="184" y="291"/>
                  </a:lnTo>
                  <a:lnTo>
                    <a:pt x="178" y="316"/>
                  </a:lnTo>
                  <a:lnTo>
                    <a:pt x="173" y="340"/>
                  </a:lnTo>
                  <a:lnTo>
                    <a:pt x="171" y="353"/>
                  </a:lnTo>
                  <a:lnTo>
                    <a:pt x="170" y="366"/>
                  </a:lnTo>
                  <a:lnTo>
                    <a:pt x="170" y="366"/>
                  </a:lnTo>
                  <a:lnTo>
                    <a:pt x="168" y="377"/>
                  </a:lnTo>
                  <a:lnTo>
                    <a:pt x="165" y="389"/>
                  </a:lnTo>
                  <a:lnTo>
                    <a:pt x="161" y="400"/>
                  </a:lnTo>
                  <a:lnTo>
                    <a:pt x="156" y="412"/>
                  </a:lnTo>
                  <a:lnTo>
                    <a:pt x="146" y="433"/>
                  </a:lnTo>
                  <a:lnTo>
                    <a:pt x="140" y="444"/>
                  </a:lnTo>
                  <a:lnTo>
                    <a:pt x="136" y="455"/>
                  </a:lnTo>
                  <a:lnTo>
                    <a:pt x="136" y="455"/>
                  </a:lnTo>
                  <a:lnTo>
                    <a:pt x="128" y="483"/>
                  </a:lnTo>
                  <a:lnTo>
                    <a:pt x="123" y="496"/>
                  </a:lnTo>
                  <a:lnTo>
                    <a:pt x="120" y="504"/>
                  </a:lnTo>
                  <a:lnTo>
                    <a:pt x="117" y="509"/>
                  </a:lnTo>
                  <a:lnTo>
                    <a:pt x="117" y="509"/>
                  </a:lnTo>
                  <a:lnTo>
                    <a:pt x="110" y="520"/>
                  </a:lnTo>
                  <a:lnTo>
                    <a:pt x="103" y="532"/>
                  </a:lnTo>
                  <a:lnTo>
                    <a:pt x="94" y="556"/>
                  </a:lnTo>
                  <a:lnTo>
                    <a:pt x="94" y="556"/>
                  </a:lnTo>
                  <a:lnTo>
                    <a:pt x="85" y="581"/>
                  </a:lnTo>
                  <a:lnTo>
                    <a:pt x="76" y="606"/>
                  </a:lnTo>
                  <a:lnTo>
                    <a:pt x="76" y="606"/>
                  </a:lnTo>
                  <a:lnTo>
                    <a:pt x="67" y="638"/>
                  </a:lnTo>
                  <a:lnTo>
                    <a:pt x="61" y="653"/>
                  </a:lnTo>
                  <a:lnTo>
                    <a:pt x="57" y="661"/>
                  </a:lnTo>
                  <a:lnTo>
                    <a:pt x="53" y="667"/>
                  </a:lnTo>
                  <a:lnTo>
                    <a:pt x="53" y="667"/>
                  </a:lnTo>
                  <a:lnTo>
                    <a:pt x="45" y="677"/>
                  </a:lnTo>
                  <a:lnTo>
                    <a:pt x="38" y="686"/>
                  </a:lnTo>
                  <a:lnTo>
                    <a:pt x="23" y="705"/>
                  </a:lnTo>
                  <a:lnTo>
                    <a:pt x="23" y="705"/>
                  </a:lnTo>
                  <a:lnTo>
                    <a:pt x="19" y="710"/>
                  </a:lnTo>
                  <a:lnTo>
                    <a:pt x="16" y="715"/>
                  </a:lnTo>
                  <a:lnTo>
                    <a:pt x="11" y="727"/>
                  </a:lnTo>
                  <a:lnTo>
                    <a:pt x="6" y="738"/>
                  </a:lnTo>
                  <a:lnTo>
                    <a:pt x="4" y="744"/>
                  </a:lnTo>
                  <a:lnTo>
                    <a:pt x="0" y="749"/>
                  </a:lnTo>
                  <a:lnTo>
                    <a:pt x="0" y="749"/>
                  </a:lnTo>
                  <a:lnTo>
                    <a:pt x="0" y="751"/>
                  </a:lnTo>
                  <a:lnTo>
                    <a:pt x="0" y="753"/>
                  </a:lnTo>
                  <a:lnTo>
                    <a:pt x="2" y="756"/>
                  </a:lnTo>
                  <a:lnTo>
                    <a:pt x="4" y="757"/>
                  </a:lnTo>
                  <a:lnTo>
                    <a:pt x="11" y="757"/>
                  </a:lnTo>
                  <a:lnTo>
                    <a:pt x="11" y="757"/>
                  </a:lnTo>
                  <a:lnTo>
                    <a:pt x="12" y="756"/>
                  </a:lnTo>
                  <a:lnTo>
                    <a:pt x="14" y="756"/>
                  </a:lnTo>
                  <a:lnTo>
                    <a:pt x="16" y="752"/>
                  </a:lnTo>
                  <a:lnTo>
                    <a:pt x="14" y="749"/>
                  </a:lnTo>
                  <a:lnTo>
                    <a:pt x="13" y="748"/>
                  </a:lnTo>
                  <a:lnTo>
                    <a:pt x="12" y="747"/>
                  </a:lnTo>
                  <a:lnTo>
                    <a:pt x="12" y="747"/>
                  </a:lnTo>
                  <a:lnTo>
                    <a:pt x="16" y="739"/>
                  </a:lnTo>
                  <a:lnTo>
                    <a:pt x="19" y="732"/>
                  </a:lnTo>
                  <a:lnTo>
                    <a:pt x="22" y="724"/>
                  </a:lnTo>
                  <a:lnTo>
                    <a:pt x="26" y="716"/>
                  </a:lnTo>
                  <a:lnTo>
                    <a:pt x="26" y="716"/>
                  </a:lnTo>
                  <a:lnTo>
                    <a:pt x="33" y="706"/>
                  </a:lnTo>
                  <a:lnTo>
                    <a:pt x="41" y="697"/>
                  </a:lnTo>
                  <a:lnTo>
                    <a:pt x="57" y="678"/>
                  </a:lnTo>
                  <a:lnTo>
                    <a:pt x="57" y="678"/>
                  </a:lnTo>
                  <a:lnTo>
                    <a:pt x="63" y="668"/>
                  </a:lnTo>
                  <a:lnTo>
                    <a:pt x="69" y="656"/>
                  </a:lnTo>
                  <a:lnTo>
                    <a:pt x="74" y="645"/>
                  </a:lnTo>
                  <a:lnTo>
                    <a:pt x="79" y="633"/>
                  </a:lnTo>
                  <a:lnTo>
                    <a:pt x="87" y="608"/>
                  </a:lnTo>
                  <a:lnTo>
                    <a:pt x="94" y="584"/>
                  </a:lnTo>
                  <a:lnTo>
                    <a:pt x="94" y="584"/>
                  </a:lnTo>
                  <a:lnTo>
                    <a:pt x="104" y="556"/>
                  </a:lnTo>
                  <a:lnTo>
                    <a:pt x="111" y="542"/>
                  </a:lnTo>
                  <a:lnTo>
                    <a:pt x="117" y="528"/>
                  </a:lnTo>
                  <a:lnTo>
                    <a:pt x="117" y="528"/>
                  </a:lnTo>
                  <a:lnTo>
                    <a:pt x="126" y="510"/>
                  </a:lnTo>
                  <a:lnTo>
                    <a:pt x="131" y="500"/>
                  </a:lnTo>
                  <a:lnTo>
                    <a:pt x="134" y="490"/>
                  </a:lnTo>
                  <a:lnTo>
                    <a:pt x="134" y="490"/>
                  </a:lnTo>
                  <a:lnTo>
                    <a:pt x="144" y="465"/>
                  </a:lnTo>
                  <a:lnTo>
                    <a:pt x="154" y="441"/>
                  </a:lnTo>
                  <a:lnTo>
                    <a:pt x="164" y="417"/>
                  </a:lnTo>
                  <a:lnTo>
                    <a:pt x="174" y="392"/>
                  </a:lnTo>
                  <a:lnTo>
                    <a:pt x="174" y="392"/>
                  </a:lnTo>
                  <a:lnTo>
                    <a:pt x="177" y="384"/>
                  </a:lnTo>
                  <a:lnTo>
                    <a:pt x="178" y="376"/>
                  </a:lnTo>
                  <a:lnTo>
                    <a:pt x="180" y="359"/>
                  </a:lnTo>
                  <a:lnTo>
                    <a:pt x="180" y="359"/>
                  </a:lnTo>
                  <a:lnTo>
                    <a:pt x="182" y="345"/>
                  </a:lnTo>
                  <a:lnTo>
                    <a:pt x="184" y="332"/>
                  </a:lnTo>
                  <a:lnTo>
                    <a:pt x="191" y="305"/>
                  </a:lnTo>
                  <a:lnTo>
                    <a:pt x="191" y="305"/>
                  </a:lnTo>
                  <a:lnTo>
                    <a:pt x="199" y="279"/>
                  </a:lnTo>
                  <a:lnTo>
                    <a:pt x="208" y="254"/>
                  </a:lnTo>
                  <a:lnTo>
                    <a:pt x="226" y="203"/>
                  </a:lnTo>
                  <a:lnTo>
                    <a:pt x="226" y="203"/>
                  </a:lnTo>
                  <a:lnTo>
                    <a:pt x="243" y="154"/>
                  </a:lnTo>
                  <a:lnTo>
                    <a:pt x="258" y="107"/>
                  </a:lnTo>
                  <a:lnTo>
                    <a:pt x="258" y="107"/>
                  </a:lnTo>
                  <a:lnTo>
                    <a:pt x="268" y="83"/>
                  </a:lnTo>
                  <a:lnTo>
                    <a:pt x="278" y="59"/>
                  </a:lnTo>
                  <a:lnTo>
                    <a:pt x="278" y="59"/>
                  </a:lnTo>
                  <a:lnTo>
                    <a:pt x="282" y="46"/>
                  </a:lnTo>
                  <a:lnTo>
                    <a:pt x="286" y="34"/>
                  </a:lnTo>
                  <a:lnTo>
                    <a:pt x="288" y="27"/>
                  </a:lnTo>
                  <a:lnTo>
                    <a:pt x="290" y="21"/>
                  </a:lnTo>
                  <a:lnTo>
                    <a:pt x="294" y="15"/>
                  </a:lnTo>
                  <a:lnTo>
                    <a:pt x="299" y="9"/>
                  </a:lnTo>
                  <a:lnTo>
                    <a:pt x="299" y="9"/>
                  </a:lnTo>
                  <a:lnTo>
                    <a:pt x="300" y="7"/>
                  </a:lnTo>
                  <a:lnTo>
                    <a:pt x="300" y="6"/>
                  </a:lnTo>
                  <a:lnTo>
                    <a:pt x="300" y="4"/>
                  </a:lnTo>
                  <a:lnTo>
                    <a:pt x="299" y="3"/>
                  </a:lnTo>
                  <a:lnTo>
                    <a:pt x="297" y="2"/>
                  </a:lnTo>
                  <a:lnTo>
                    <a:pt x="295" y="0"/>
                  </a:lnTo>
                  <a:lnTo>
                    <a:pt x="293" y="2"/>
                  </a:lnTo>
                  <a:lnTo>
                    <a:pt x="292" y="3"/>
                  </a:lnTo>
                  <a:lnTo>
                    <a:pt x="292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225">
              <a:extLst>
                <a:ext uri="{FF2B5EF4-FFF2-40B4-BE49-F238E27FC236}">
                  <a16:creationId xmlns:a16="http://schemas.microsoft.com/office/drawing/2014/main" id="{7DB5BB34-295B-2F56-00F6-818022256298}"/>
                </a:ext>
              </a:extLst>
            </p:cNvPr>
            <p:cNvSpPr/>
            <p:nvPr/>
          </p:nvSpPr>
          <p:spPr bwMode="auto">
            <a:xfrm>
              <a:off x="3811588" y="2182813"/>
              <a:ext cx="88900" cy="282575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54" y="3"/>
                </a:cxn>
                <a:cxn ang="0">
                  <a:pos x="148" y="9"/>
                </a:cxn>
                <a:cxn ang="0">
                  <a:pos x="142" y="26"/>
                </a:cxn>
                <a:cxn ang="0">
                  <a:pos x="140" y="47"/>
                </a:cxn>
                <a:cxn ang="0">
                  <a:pos x="140" y="65"/>
                </a:cxn>
                <a:cxn ang="0">
                  <a:pos x="137" y="96"/>
                </a:cxn>
                <a:cxn ang="0">
                  <a:pos x="131" y="126"/>
                </a:cxn>
                <a:cxn ang="0">
                  <a:pos x="126" y="150"/>
                </a:cxn>
                <a:cxn ang="0">
                  <a:pos x="117" y="173"/>
                </a:cxn>
                <a:cxn ang="0">
                  <a:pos x="96" y="218"/>
                </a:cxn>
                <a:cxn ang="0">
                  <a:pos x="89" y="236"/>
                </a:cxn>
                <a:cxn ang="0">
                  <a:pos x="75" y="290"/>
                </a:cxn>
                <a:cxn ang="0">
                  <a:pos x="60" y="336"/>
                </a:cxn>
                <a:cxn ang="0">
                  <a:pos x="48" y="384"/>
                </a:cxn>
                <a:cxn ang="0">
                  <a:pos x="38" y="426"/>
                </a:cxn>
                <a:cxn ang="0">
                  <a:pos x="26" y="468"/>
                </a:cxn>
                <a:cxn ang="0">
                  <a:pos x="22" y="477"/>
                </a:cxn>
                <a:cxn ang="0">
                  <a:pos x="11" y="497"/>
                </a:cxn>
                <a:cxn ang="0">
                  <a:pos x="4" y="512"/>
                </a:cxn>
                <a:cxn ang="0">
                  <a:pos x="0" y="528"/>
                </a:cxn>
                <a:cxn ang="0">
                  <a:pos x="0" y="530"/>
                </a:cxn>
                <a:cxn ang="0">
                  <a:pos x="3" y="533"/>
                </a:cxn>
                <a:cxn ang="0">
                  <a:pos x="7" y="531"/>
                </a:cxn>
                <a:cxn ang="0">
                  <a:pos x="10" y="528"/>
                </a:cxn>
                <a:cxn ang="0">
                  <a:pos x="11" y="521"/>
                </a:cxn>
                <a:cxn ang="0">
                  <a:pos x="17" y="507"/>
                </a:cxn>
                <a:cxn ang="0">
                  <a:pos x="28" y="485"/>
                </a:cxn>
                <a:cxn ang="0">
                  <a:pos x="34" y="472"/>
                </a:cxn>
                <a:cxn ang="0">
                  <a:pos x="46" y="437"/>
                </a:cxn>
                <a:cxn ang="0">
                  <a:pos x="54" y="403"/>
                </a:cxn>
                <a:cxn ang="0">
                  <a:pos x="75" y="325"/>
                </a:cxn>
                <a:cxn ang="0">
                  <a:pos x="96" y="247"/>
                </a:cxn>
                <a:cxn ang="0">
                  <a:pos x="111" y="209"/>
                </a:cxn>
                <a:cxn ang="0">
                  <a:pos x="128" y="172"/>
                </a:cxn>
                <a:cxn ang="0">
                  <a:pos x="139" y="142"/>
                </a:cxn>
                <a:cxn ang="0">
                  <a:pos x="143" y="110"/>
                </a:cxn>
                <a:cxn ang="0">
                  <a:pos x="147" y="85"/>
                </a:cxn>
                <a:cxn ang="0">
                  <a:pos x="149" y="60"/>
                </a:cxn>
                <a:cxn ang="0">
                  <a:pos x="149" y="48"/>
                </a:cxn>
                <a:cxn ang="0">
                  <a:pos x="152" y="23"/>
                </a:cxn>
                <a:cxn ang="0">
                  <a:pos x="159" y="11"/>
                </a:cxn>
                <a:cxn ang="0">
                  <a:pos x="164" y="9"/>
                </a:cxn>
                <a:cxn ang="0">
                  <a:pos x="167" y="8"/>
                </a:cxn>
                <a:cxn ang="0">
                  <a:pos x="168" y="5"/>
                </a:cxn>
                <a:cxn ang="0">
                  <a:pos x="166" y="1"/>
                </a:cxn>
                <a:cxn ang="0">
                  <a:pos x="161" y="0"/>
                </a:cxn>
              </a:cxnLst>
              <a:rect l="0" t="0" r="r" b="b"/>
              <a:pathLst>
                <a:path w="168" h="534">
                  <a:moveTo>
                    <a:pt x="161" y="0"/>
                  </a:moveTo>
                  <a:lnTo>
                    <a:pt x="161" y="0"/>
                  </a:lnTo>
                  <a:lnTo>
                    <a:pt x="157" y="1"/>
                  </a:lnTo>
                  <a:lnTo>
                    <a:pt x="154" y="3"/>
                  </a:lnTo>
                  <a:lnTo>
                    <a:pt x="151" y="5"/>
                  </a:lnTo>
                  <a:lnTo>
                    <a:pt x="148" y="9"/>
                  </a:lnTo>
                  <a:lnTo>
                    <a:pt x="145" y="17"/>
                  </a:lnTo>
                  <a:lnTo>
                    <a:pt x="142" y="26"/>
                  </a:lnTo>
                  <a:lnTo>
                    <a:pt x="141" y="38"/>
                  </a:lnTo>
                  <a:lnTo>
                    <a:pt x="140" y="47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9" y="80"/>
                  </a:lnTo>
                  <a:lnTo>
                    <a:pt x="137" y="9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38"/>
                  </a:lnTo>
                  <a:lnTo>
                    <a:pt x="126" y="150"/>
                  </a:lnTo>
                  <a:lnTo>
                    <a:pt x="122" y="162"/>
                  </a:lnTo>
                  <a:lnTo>
                    <a:pt x="117" y="173"/>
                  </a:lnTo>
                  <a:lnTo>
                    <a:pt x="107" y="196"/>
                  </a:lnTo>
                  <a:lnTo>
                    <a:pt x="96" y="218"/>
                  </a:lnTo>
                  <a:lnTo>
                    <a:pt x="96" y="218"/>
                  </a:lnTo>
                  <a:lnTo>
                    <a:pt x="89" y="236"/>
                  </a:lnTo>
                  <a:lnTo>
                    <a:pt x="84" y="254"/>
                  </a:lnTo>
                  <a:lnTo>
                    <a:pt x="75" y="290"/>
                  </a:lnTo>
                  <a:lnTo>
                    <a:pt x="75" y="290"/>
                  </a:lnTo>
                  <a:lnTo>
                    <a:pt x="60" y="336"/>
                  </a:lnTo>
                  <a:lnTo>
                    <a:pt x="54" y="360"/>
                  </a:lnTo>
                  <a:lnTo>
                    <a:pt x="48" y="384"/>
                  </a:lnTo>
                  <a:lnTo>
                    <a:pt x="48" y="384"/>
                  </a:lnTo>
                  <a:lnTo>
                    <a:pt x="38" y="426"/>
                  </a:lnTo>
                  <a:lnTo>
                    <a:pt x="32" y="448"/>
                  </a:lnTo>
                  <a:lnTo>
                    <a:pt x="26" y="468"/>
                  </a:lnTo>
                  <a:lnTo>
                    <a:pt x="26" y="468"/>
                  </a:lnTo>
                  <a:lnTo>
                    <a:pt x="22" y="477"/>
                  </a:lnTo>
                  <a:lnTo>
                    <a:pt x="19" y="484"/>
                  </a:lnTo>
                  <a:lnTo>
                    <a:pt x="11" y="497"/>
                  </a:lnTo>
                  <a:lnTo>
                    <a:pt x="7" y="505"/>
                  </a:lnTo>
                  <a:lnTo>
                    <a:pt x="4" y="512"/>
                  </a:lnTo>
                  <a:lnTo>
                    <a:pt x="1" y="520"/>
                  </a:lnTo>
                  <a:lnTo>
                    <a:pt x="0" y="528"/>
                  </a:lnTo>
                  <a:lnTo>
                    <a:pt x="0" y="528"/>
                  </a:lnTo>
                  <a:lnTo>
                    <a:pt x="0" y="530"/>
                  </a:lnTo>
                  <a:lnTo>
                    <a:pt x="1" y="531"/>
                  </a:lnTo>
                  <a:lnTo>
                    <a:pt x="3" y="533"/>
                  </a:lnTo>
                  <a:lnTo>
                    <a:pt x="4" y="534"/>
                  </a:lnTo>
                  <a:lnTo>
                    <a:pt x="7" y="531"/>
                  </a:lnTo>
                  <a:lnTo>
                    <a:pt x="10" y="530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1" y="521"/>
                  </a:lnTo>
                  <a:lnTo>
                    <a:pt x="14" y="514"/>
                  </a:lnTo>
                  <a:lnTo>
                    <a:pt x="17" y="507"/>
                  </a:lnTo>
                  <a:lnTo>
                    <a:pt x="20" y="499"/>
                  </a:lnTo>
                  <a:lnTo>
                    <a:pt x="28" y="485"/>
                  </a:lnTo>
                  <a:lnTo>
                    <a:pt x="34" y="472"/>
                  </a:lnTo>
                  <a:lnTo>
                    <a:pt x="34" y="472"/>
                  </a:lnTo>
                  <a:lnTo>
                    <a:pt x="41" y="455"/>
                  </a:lnTo>
                  <a:lnTo>
                    <a:pt x="46" y="437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64" y="364"/>
                  </a:lnTo>
                  <a:lnTo>
                    <a:pt x="75" y="325"/>
                  </a:lnTo>
                  <a:lnTo>
                    <a:pt x="96" y="247"/>
                  </a:lnTo>
                  <a:lnTo>
                    <a:pt x="96" y="247"/>
                  </a:lnTo>
                  <a:lnTo>
                    <a:pt x="103" y="228"/>
                  </a:lnTo>
                  <a:lnTo>
                    <a:pt x="111" y="209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35" y="157"/>
                  </a:lnTo>
                  <a:lnTo>
                    <a:pt x="139" y="142"/>
                  </a:lnTo>
                  <a:lnTo>
                    <a:pt x="141" y="127"/>
                  </a:lnTo>
                  <a:lnTo>
                    <a:pt x="143" y="110"/>
                  </a:lnTo>
                  <a:lnTo>
                    <a:pt x="143" y="110"/>
                  </a:lnTo>
                  <a:lnTo>
                    <a:pt x="147" y="85"/>
                  </a:lnTo>
                  <a:lnTo>
                    <a:pt x="148" y="73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48"/>
                  </a:lnTo>
                  <a:lnTo>
                    <a:pt x="151" y="32"/>
                  </a:lnTo>
                  <a:lnTo>
                    <a:pt x="152" y="23"/>
                  </a:lnTo>
                  <a:lnTo>
                    <a:pt x="155" y="16"/>
                  </a:lnTo>
                  <a:lnTo>
                    <a:pt x="159" y="11"/>
                  </a:lnTo>
                  <a:lnTo>
                    <a:pt x="161" y="9"/>
                  </a:lnTo>
                  <a:lnTo>
                    <a:pt x="164" y="9"/>
                  </a:lnTo>
                  <a:lnTo>
                    <a:pt x="164" y="9"/>
                  </a:lnTo>
                  <a:lnTo>
                    <a:pt x="167" y="8"/>
                  </a:lnTo>
                  <a:lnTo>
                    <a:pt x="168" y="7"/>
                  </a:lnTo>
                  <a:lnTo>
                    <a:pt x="168" y="5"/>
                  </a:lnTo>
                  <a:lnTo>
                    <a:pt x="168" y="3"/>
                  </a:lnTo>
                  <a:lnTo>
                    <a:pt x="166" y="1"/>
                  </a:lnTo>
                  <a:lnTo>
                    <a:pt x="163" y="0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226">
              <a:extLst>
                <a:ext uri="{FF2B5EF4-FFF2-40B4-BE49-F238E27FC236}">
                  <a16:creationId xmlns:a16="http://schemas.microsoft.com/office/drawing/2014/main" id="{40C5F18F-2802-4655-F994-1E7BEBD930E7}"/>
                </a:ext>
              </a:extLst>
            </p:cNvPr>
            <p:cNvSpPr/>
            <p:nvPr/>
          </p:nvSpPr>
          <p:spPr bwMode="auto">
            <a:xfrm>
              <a:off x="3902075" y="2205038"/>
              <a:ext cx="25400" cy="85725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6" y="15"/>
                </a:cxn>
                <a:cxn ang="0">
                  <a:pos x="32" y="26"/>
                </a:cxn>
                <a:cxn ang="0">
                  <a:pos x="22" y="45"/>
                </a:cxn>
                <a:cxn ang="0">
                  <a:pos x="22" y="45"/>
                </a:cxn>
                <a:cxn ang="0">
                  <a:pos x="19" y="54"/>
                </a:cxn>
                <a:cxn ang="0">
                  <a:pos x="17" y="62"/>
                </a:cxn>
                <a:cxn ang="0">
                  <a:pos x="14" y="78"/>
                </a:cxn>
                <a:cxn ang="0">
                  <a:pos x="14" y="78"/>
                </a:cxn>
                <a:cxn ang="0">
                  <a:pos x="11" y="98"/>
                </a:cxn>
                <a:cxn ang="0">
                  <a:pos x="7" y="117"/>
                </a:cxn>
                <a:cxn ang="0">
                  <a:pos x="4" y="135"/>
                </a:cxn>
                <a:cxn ang="0">
                  <a:pos x="0" y="155"/>
                </a:cxn>
                <a:cxn ang="0">
                  <a:pos x="0" y="155"/>
                </a:cxn>
                <a:cxn ang="0">
                  <a:pos x="0" y="157"/>
                </a:cxn>
                <a:cxn ang="0">
                  <a:pos x="1" y="158"/>
                </a:cxn>
                <a:cxn ang="0">
                  <a:pos x="4" y="160"/>
                </a:cxn>
                <a:cxn ang="0">
                  <a:pos x="6" y="160"/>
                </a:cxn>
                <a:cxn ang="0">
                  <a:pos x="7" y="160"/>
                </a:cxn>
                <a:cxn ang="0">
                  <a:pos x="9" y="159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2" y="139"/>
                </a:cxn>
                <a:cxn ang="0">
                  <a:pos x="16" y="123"/>
                </a:cxn>
                <a:cxn ang="0">
                  <a:pos x="19" y="105"/>
                </a:cxn>
                <a:cxn ang="0">
                  <a:pos x="22" y="89"/>
                </a:cxn>
                <a:cxn ang="0">
                  <a:pos x="22" y="89"/>
                </a:cxn>
                <a:cxn ang="0">
                  <a:pos x="24" y="73"/>
                </a:cxn>
                <a:cxn ang="0">
                  <a:pos x="29" y="59"/>
                </a:cxn>
                <a:cxn ang="0">
                  <a:pos x="33" y="45"/>
                </a:cxn>
                <a:cxn ang="0">
                  <a:pos x="40" y="32"/>
                </a:cxn>
                <a:cxn ang="0">
                  <a:pos x="40" y="32"/>
                </a:cxn>
                <a:cxn ang="0">
                  <a:pos x="43" y="25"/>
                </a:cxn>
                <a:cxn ang="0">
                  <a:pos x="45" y="19"/>
                </a:cxn>
                <a:cxn ang="0">
                  <a:pos x="46" y="11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47" h="160">
                  <a:moveTo>
                    <a:pt x="38" y="4"/>
                  </a:moveTo>
                  <a:lnTo>
                    <a:pt x="38" y="4"/>
                  </a:lnTo>
                  <a:lnTo>
                    <a:pt x="36" y="15"/>
                  </a:lnTo>
                  <a:lnTo>
                    <a:pt x="32" y="2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19" y="54"/>
                  </a:lnTo>
                  <a:lnTo>
                    <a:pt x="17" y="6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1" y="98"/>
                  </a:lnTo>
                  <a:lnTo>
                    <a:pt x="7" y="117"/>
                  </a:lnTo>
                  <a:lnTo>
                    <a:pt x="4" y="13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7"/>
                  </a:lnTo>
                  <a:lnTo>
                    <a:pt x="1" y="158"/>
                  </a:lnTo>
                  <a:lnTo>
                    <a:pt x="4" y="160"/>
                  </a:lnTo>
                  <a:lnTo>
                    <a:pt x="6" y="160"/>
                  </a:lnTo>
                  <a:lnTo>
                    <a:pt x="7" y="160"/>
                  </a:lnTo>
                  <a:lnTo>
                    <a:pt x="9" y="159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2" y="139"/>
                  </a:lnTo>
                  <a:lnTo>
                    <a:pt x="16" y="123"/>
                  </a:lnTo>
                  <a:lnTo>
                    <a:pt x="19" y="10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4" y="73"/>
                  </a:lnTo>
                  <a:lnTo>
                    <a:pt x="29" y="59"/>
                  </a:lnTo>
                  <a:lnTo>
                    <a:pt x="33" y="45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3" y="25"/>
                  </a:lnTo>
                  <a:lnTo>
                    <a:pt x="45" y="19"/>
                  </a:lnTo>
                  <a:lnTo>
                    <a:pt x="46" y="11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227">
              <a:extLst>
                <a:ext uri="{FF2B5EF4-FFF2-40B4-BE49-F238E27FC236}">
                  <a16:creationId xmlns:a16="http://schemas.microsoft.com/office/drawing/2014/main" id="{5E10AEC7-7D56-95CA-3045-29A4812E0EFC}"/>
                </a:ext>
              </a:extLst>
            </p:cNvPr>
            <p:cNvSpPr/>
            <p:nvPr/>
          </p:nvSpPr>
          <p:spPr bwMode="auto">
            <a:xfrm>
              <a:off x="3379788" y="2730500"/>
              <a:ext cx="19050" cy="26988"/>
            </a:xfrm>
            <a:custGeom>
              <a:avLst/>
              <a:gdLst/>
              <a:ahLst/>
              <a:cxnLst>
                <a:cxn ang="0">
                  <a:pos x="29" y="3"/>
                </a:cxn>
                <a:cxn ang="0">
                  <a:pos x="29" y="3"/>
                </a:cxn>
                <a:cxn ang="0">
                  <a:pos x="26" y="8"/>
                </a:cxn>
                <a:cxn ang="0">
                  <a:pos x="22" y="13"/>
                </a:cxn>
                <a:cxn ang="0">
                  <a:pos x="15" y="23"/>
                </a:cxn>
                <a:cxn ang="0">
                  <a:pos x="6" y="33"/>
                </a:cxn>
                <a:cxn ang="0">
                  <a:pos x="3" y="38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2" y="50"/>
                </a:cxn>
                <a:cxn ang="0">
                  <a:pos x="4" y="51"/>
                </a:cxn>
                <a:cxn ang="0">
                  <a:pos x="5" y="51"/>
                </a:cxn>
                <a:cxn ang="0">
                  <a:pos x="7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12" y="43"/>
                </a:cxn>
                <a:cxn ang="0">
                  <a:pos x="15" y="38"/>
                </a:cxn>
                <a:cxn ang="0">
                  <a:pos x="23" y="27"/>
                </a:cxn>
                <a:cxn ang="0">
                  <a:pos x="30" y="18"/>
                </a:cxn>
                <a:cxn ang="0">
                  <a:pos x="34" y="13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4"/>
                </a:cxn>
                <a:cxn ang="0">
                  <a:pos x="34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3"/>
                </a:cxn>
                <a:cxn ang="0">
                  <a:pos x="29" y="3"/>
                </a:cxn>
              </a:cxnLst>
              <a:rect l="0" t="0" r="r" b="b"/>
              <a:pathLst>
                <a:path w="37" h="51">
                  <a:moveTo>
                    <a:pt x="29" y="3"/>
                  </a:moveTo>
                  <a:lnTo>
                    <a:pt x="29" y="3"/>
                  </a:lnTo>
                  <a:lnTo>
                    <a:pt x="26" y="8"/>
                  </a:lnTo>
                  <a:lnTo>
                    <a:pt x="22" y="13"/>
                  </a:lnTo>
                  <a:lnTo>
                    <a:pt x="15" y="23"/>
                  </a:lnTo>
                  <a:lnTo>
                    <a:pt x="6" y="33"/>
                  </a:lnTo>
                  <a:lnTo>
                    <a:pt x="3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2" y="50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3"/>
                  </a:lnTo>
                  <a:lnTo>
                    <a:pt x="15" y="38"/>
                  </a:lnTo>
                  <a:lnTo>
                    <a:pt x="23" y="27"/>
                  </a:lnTo>
                  <a:lnTo>
                    <a:pt x="30" y="18"/>
                  </a:lnTo>
                  <a:lnTo>
                    <a:pt x="34" y="13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4"/>
                  </a:lnTo>
                  <a:lnTo>
                    <a:pt x="34" y="1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3"/>
                  </a:lnTo>
                  <a:lnTo>
                    <a:pt x="29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228">
              <a:extLst>
                <a:ext uri="{FF2B5EF4-FFF2-40B4-BE49-F238E27FC236}">
                  <a16:creationId xmlns:a16="http://schemas.microsoft.com/office/drawing/2014/main" id="{E1EF2E9E-1277-C037-FF7A-B8D402F712D8}"/>
                </a:ext>
              </a:extLst>
            </p:cNvPr>
            <p:cNvSpPr/>
            <p:nvPr/>
          </p:nvSpPr>
          <p:spPr bwMode="auto">
            <a:xfrm>
              <a:off x="3419475" y="2735263"/>
              <a:ext cx="15875" cy="25400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2" y="2"/>
                </a:cxn>
                <a:cxn ang="0">
                  <a:pos x="12" y="22"/>
                </a:cxn>
                <a:cxn ang="0">
                  <a:pos x="6" y="31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0" y="43"/>
                </a:cxn>
                <a:cxn ang="0">
                  <a:pos x="1" y="45"/>
                </a:cxn>
                <a:cxn ang="0">
                  <a:pos x="2" y="46"/>
                </a:cxn>
                <a:cxn ang="0">
                  <a:pos x="5" y="46"/>
                </a:cxn>
                <a:cxn ang="0">
                  <a:pos x="7" y="46"/>
                </a:cxn>
                <a:cxn ang="0">
                  <a:pos x="8" y="44"/>
                </a:cxn>
                <a:cxn ang="0">
                  <a:pos x="8" y="44"/>
                </a:cxn>
                <a:cxn ang="0">
                  <a:pos x="14" y="36"/>
                </a:cxn>
                <a:cxn ang="0">
                  <a:pos x="20" y="26"/>
                </a:cxn>
                <a:cxn ang="0">
                  <a:pos x="31" y="7"/>
                </a:cxn>
                <a:cxn ang="0">
                  <a:pos x="31" y="7"/>
                </a:cxn>
                <a:cxn ang="0">
                  <a:pos x="31" y="5"/>
                </a:cxn>
                <a:cxn ang="0">
                  <a:pos x="31" y="3"/>
                </a:cxn>
                <a:cxn ang="0">
                  <a:pos x="30" y="1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22" y="2"/>
                </a:cxn>
              </a:cxnLst>
              <a:rect l="0" t="0" r="r" b="b"/>
              <a:pathLst>
                <a:path w="31" h="46">
                  <a:moveTo>
                    <a:pt x="22" y="2"/>
                  </a:moveTo>
                  <a:lnTo>
                    <a:pt x="22" y="2"/>
                  </a:lnTo>
                  <a:lnTo>
                    <a:pt x="12" y="22"/>
                  </a:lnTo>
                  <a:lnTo>
                    <a:pt x="6" y="31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0" y="43"/>
                  </a:lnTo>
                  <a:lnTo>
                    <a:pt x="1" y="45"/>
                  </a:lnTo>
                  <a:lnTo>
                    <a:pt x="2" y="46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4" y="36"/>
                  </a:lnTo>
                  <a:lnTo>
                    <a:pt x="20" y="26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22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229">
              <a:extLst>
                <a:ext uri="{FF2B5EF4-FFF2-40B4-BE49-F238E27FC236}">
                  <a16:creationId xmlns:a16="http://schemas.microsoft.com/office/drawing/2014/main" id="{30F7419C-45BC-59ED-9A3A-DA9E1143672F}"/>
                </a:ext>
              </a:extLst>
            </p:cNvPr>
            <p:cNvSpPr/>
            <p:nvPr/>
          </p:nvSpPr>
          <p:spPr bwMode="auto">
            <a:xfrm>
              <a:off x="3451225" y="2735263"/>
              <a:ext cx="19050" cy="28575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4" y="10"/>
                </a:cxn>
                <a:cxn ang="0">
                  <a:pos x="21" y="16"/>
                </a:cxn>
                <a:cxn ang="0">
                  <a:pos x="15" y="28"/>
                </a:cxn>
                <a:cxn ang="0">
                  <a:pos x="15" y="28"/>
                </a:cxn>
                <a:cxn ang="0">
                  <a:pos x="8" y="37"/>
                </a:cxn>
                <a:cxn ang="0">
                  <a:pos x="5" y="41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10" y="50"/>
                </a:cxn>
                <a:cxn ang="0">
                  <a:pos x="10" y="50"/>
                </a:cxn>
                <a:cxn ang="0">
                  <a:pos x="17" y="40"/>
                </a:cxn>
                <a:cxn ang="0">
                  <a:pos x="25" y="29"/>
                </a:cxn>
                <a:cxn ang="0">
                  <a:pos x="28" y="24"/>
                </a:cxn>
                <a:cxn ang="0">
                  <a:pos x="31" y="17"/>
                </a:cxn>
                <a:cxn ang="0">
                  <a:pos x="34" y="11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5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7" y="1"/>
                </a:cxn>
                <a:cxn ang="0">
                  <a:pos x="26" y="2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36" h="54">
                  <a:moveTo>
                    <a:pt x="25" y="4"/>
                  </a:moveTo>
                  <a:lnTo>
                    <a:pt x="25" y="4"/>
                  </a:lnTo>
                  <a:lnTo>
                    <a:pt x="24" y="10"/>
                  </a:lnTo>
                  <a:lnTo>
                    <a:pt x="21" y="1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8" y="37"/>
                  </a:lnTo>
                  <a:lnTo>
                    <a:pt x="5" y="41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8" y="53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7" y="40"/>
                  </a:lnTo>
                  <a:lnTo>
                    <a:pt x="25" y="29"/>
                  </a:lnTo>
                  <a:lnTo>
                    <a:pt x="28" y="24"/>
                  </a:lnTo>
                  <a:lnTo>
                    <a:pt x="31" y="17"/>
                  </a:lnTo>
                  <a:lnTo>
                    <a:pt x="34" y="11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5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1"/>
                  </a:lnTo>
                  <a:lnTo>
                    <a:pt x="26" y="2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230">
              <a:extLst>
                <a:ext uri="{FF2B5EF4-FFF2-40B4-BE49-F238E27FC236}">
                  <a16:creationId xmlns:a16="http://schemas.microsoft.com/office/drawing/2014/main" id="{F4DF5C5D-23DA-B6DB-63AB-5DCC065DD78A}"/>
                </a:ext>
              </a:extLst>
            </p:cNvPr>
            <p:cNvSpPr/>
            <p:nvPr/>
          </p:nvSpPr>
          <p:spPr bwMode="auto">
            <a:xfrm>
              <a:off x="3490913" y="2736850"/>
              <a:ext cx="23813" cy="28575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6" y="1"/>
                </a:cxn>
                <a:cxn ang="0">
                  <a:pos x="28" y="11"/>
                </a:cxn>
                <a:cxn ang="0">
                  <a:pos x="20" y="23"/>
                </a:cxn>
                <a:cxn ang="0">
                  <a:pos x="20" y="23"/>
                </a:cxn>
                <a:cxn ang="0">
                  <a:pos x="9" y="34"/>
                </a:cxn>
                <a:cxn ang="0">
                  <a:pos x="5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8" y="53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3" y="45"/>
                </a:cxn>
                <a:cxn ang="0">
                  <a:pos x="17" y="40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35" y="19"/>
                </a:cxn>
                <a:cxn ang="0">
                  <a:pos x="43" y="8"/>
                </a:cxn>
                <a:cxn ang="0">
                  <a:pos x="43" y="8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44" h="54">
                  <a:moveTo>
                    <a:pt x="36" y="1"/>
                  </a:moveTo>
                  <a:lnTo>
                    <a:pt x="36" y="1"/>
                  </a:lnTo>
                  <a:lnTo>
                    <a:pt x="28" y="11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9" y="34"/>
                  </a:lnTo>
                  <a:lnTo>
                    <a:pt x="5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8" y="53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3" y="45"/>
                  </a:lnTo>
                  <a:lnTo>
                    <a:pt x="17" y="40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35" y="19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231">
              <a:extLst>
                <a:ext uri="{FF2B5EF4-FFF2-40B4-BE49-F238E27FC236}">
                  <a16:creationId xmlns:a16="http://schemas.microsoft.com/office/drawing/2014/main" id="{5EFD0BC1-DBFC-DF9F-5D6F-C1AEC7336EDC}"/>
                </a:ext>
              </a:extLst>
            </p:cNvPr>
            <p:cNvSpPr/>
            <p:nvPr/>
          </p:nvSpPr>
          <p:spPr bwMode="auto">
            <a:xfrm>
              <a:off x="3541713" y="2738438"/>
              <a:ext cx="19050" cy="28575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30" y="1"/>
                </a:cxn>
                <a:cxn ang="0">
                  <a:pos x="26" y="6"/>
                </a:cxn>
                <a:cxn ang="0">
                  <a:pos x="22" y="12"/>
                </a:cxn>
                <a:cxn ang="0">
                  <a:pos x="14" y="25"/>
                </a:cxn>
                <a:cxn ang="0">
                  <a:pos x="14" y="25"/>
                </a:cxn>
                <a:cxn ang="0">
                  <a:pos x="7" y="36"/>
                </a:cxn>
                <a:cxn ang="0">
                  <a:pos x="3" y="41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3" y="53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2" y="44"/>
                </a:cxn>
                <a:cxn ang="0">
                  <a:pos x="15" y="39"/>
                </a:cxn>
                <a:cxn ang="0">
                  <a:pos x="23" y="29"/>
                </a:cxn>
                <a:cxn ang="0">
                  <a:pos x="23" y="29"/>
                </a:cxn>
                <a:cxn ang="0">
                  <a:pos x="30" y="19"/>
                </a:cxn>
                <a:cxn ang="0">
                  <a:pos x="33" y="14"/>
                </a:cxn>
                <a:cxn ang="0">
                  <a:pos x="37" y="8"/>
                </a:cxn>
                <a:cxn ang="0">
                  <a:pos x="37" y="8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</a:cxnLst>
              <a:rect l="0" t="0" r="r" b="b"/>
              <a:pathLst>
                <a:path w="38" h="53">
                  <a:moveTo>
                    <a:pt x="30" y="1"/>
                  </a:moveTo>
                  <a:lnTo>
                    <a:pt x="30" y="1"/>
                  </a:lnTo>
                  <a:lnTo>
                    <a:pt x="26" y="6"/>
                  </a:lnTo>
                  <a:lnTo>
                    <a:pt x="22" y="12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7" y="36"/>
                  </a:lnTo>
                  <a:lnTo>
                    <a:pt x="3" y="41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3" y="53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2" y="44"/>
                  </a:lnTo>
                  <a:lnTo>
                    <a:pt x="15" y="39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30" y="19"/>
                  </a:lnTo>
                  <a:lnTo>
                    <a:pt x="33" y="14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1"/>
                  </a:lnTo>
                  <a:lnTo>
                    <a:pt x="30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232">
              <a:extLst>
                <a:ext uri="{FF2B5EF4-FFF2-40B4-BE49-F238E27FC236}">
                  <a16:creationId xmlns:a16="http://schemas.microsoft.com/office/drawing/2014/main" id="{10C70938-DDF3-F5BD-0752-2C287B8ADDDB}"/>
                </a:ext>
              </a:extLst>
            </p:cNvPr>
            <p:cNvSpPr/>
            <p:nvPr/>
          </p:nvSpPr>
          <p:spPr bwMode="auto">
            <a:xfrm>
              <a:off x="3587750" y="2736850"/>
              <a:ext cx="22225" cy="28575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4" y="11"/>
                </a:cxn>
                <a:cxn ang="0">
                  <a:pos x="15" y="22"/>
                </a:cxn>
                <a:cxn ang="0">
                  <a:pos x="15" y="22"/>
                </a:cxn>
                <a:cxn ang="0">
                  <a:pos x="11" y="28"/>
                </a:cxn>
                <a:cxn ang="0">
                  <a:pos x="7" y="34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4" y="54"/>
                </a:cxn>
                <a:cxn ang="0">
                  <a:pos x="5" y="54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4" y="40"/>
                </a:cxn>
                <a:cxn ang="0">
                  <a:pos x="20" y="30"/>
                </a:cxn>
                <a:cxn ang="0">
                  <a:pos x="20" y="30"/>
                </a:cxn>
                <a:cxn ang="0">
                  <a:pos x="30" y="19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54">
                  <a:moveTo>
                    <a:pt x="33" y="1"/>
                  </a:moveTo>
                  <a:lnTo>
                    <a:pt x="33" y="1"/>
                  </a:lnTo>
                  <a:lnTo>
                    <a:pt x="24" y="11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1" y="28"/>
                  </a:lnTo>
                  <a:lnTo>
                    <a:pt x="7" y="3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4" y="54"/>
                  </a:lnTo>
                  <a:lnTo>
                    <a:pt x="5" y="54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4" y="4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30" y="19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233">
              <a:extLst>
                <a:ext uri="{FF2B5EF4-FFF2-40B4-BE49-F238E27FC236}">
                  <a16:creationId xmlns:a16="http://schemas.microsoft.com/office/drawing/2014/main" id="{0924C446-2FDB-3E03-3985-E9BAB96D5525}"/>
                </a:ext>
              </a:extLst>
            </p:cNvPr>
            <p:cNvSpPr/>
            <p:nvPr/>
          </p:nvSpPr>
          <p:spPr bwMode="auto">
            <a:xfrm>
              <a:off x="3643313" y="2735263"/>
              <a:ext cx="23813" cy="301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27" y="14"/>
                </a:cxn>
                <a:cxn ang="0">
                  <a:pos x="18" y="26"/>
                </a:cxn>
                <a:cxn ang="0">
                  <a:pos x="8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1" y="55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17" y="41"/>
                </a:cxn>
                <a:cxn ang="0">
                  <a:pos x="26" y="30"/>
                </a:cxn>
                <a:cxn ang="0">
                  <a:pos x="35" y="18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4" h="57">
                  <a:moveTo>
                    <a:pt x="35" y="2"/>
                  </a:moveTo>
                  <a:lnTo>
                    <a:pt x="35" y="2"/>
                  </a:lnTo>
                  <a:lnTo>
                    <a:pt x="27" y="14"/>
                  </a:lnTo>
                  <a:lnTo>
                    <a:pt x="18" y="26"/>
                  </a:lnTo>
                  <a:lnTo>
                    <a:pt x="8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1" y="55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17" y="41"/>
                  </a:lnTo>
                  <a:lnTo>
                    <a:pt x="26" y="30"/>
                  </a:lnTo>
                  <a:lnTo>
                    <a:pt x="35" y="18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234">
              <a:extLst>
                <a:ext uri="{FF2B5EF4-FFF2-40B4-BE49-F238E27FC236}">
                  <a16:creationId xmlns:a16="http://schemas.microsoft.com/office/drawing/2014/main" id="{66231A58-4A7F-C854-CBB0-8BDAA8905C65}"/>
                </a:ext>
              </a:extLst>
            </p:cNvPr>
            <p:cNvSpPr/>
            <p:nvPr/>
          </p:nvSpPr>
          <p:spPr bwMode="auto">
            <a:xfrm>
              <a:off x="3686175" y="2738438"/>
              <a:ext cx="23813" cy="30163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6" y="1"/>
                </a:cxn>
                <a:cxn ang="0">
                  <a:pos x="30" y="9"/>
                </a:cxn>
                <a:cxn ang="0">
                  <a:pos x="30" y="9"/>
                </a:cxn>
                <a:cxn ang="0">
                  <a:pos x="24" y="16"/>
                </a:cxn>
                <a:cxn ang="0">
                  <a:pos x="21" y="19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2" y="36"/>
                </a:cxn>
                <a:cxn ang="0">
                  <a:pos x="7" y="42"/>
                </a:cxn>
                <a:cxn ang="0">
                  <a:pos x="2" y="49"/>
                </a:cxn>
                <a:cxn ang="0">
                  <a:pos x="2" y="49"/>
                </a:cxn>
                <a:cxn ang="0">
                  <a:pos x="1" y="51"/>
                </a:cxn>
                <a:cxn ang="0">
                  <a:pos x="0" y="52"/>
                </a:cxn>
                <a:cxn ang="0">
                  <a:pos x="1" y="54"/>
                </a:cxn>
                <a:cxn ang="0">
                  <a:pos x="2" y="55"/>
                </a:cxn>
                <a:cxn ang="0">
                  <a:pos x="3" y="56"/>
                </a:cxn>
                <a:cxn ang="0">
                  <a:pos x="5" y="57"/>
                </a:cxn>
                <a:cxn ang="0">
                  <a:pos x="7" y="57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17" y="46"/>
                </a:cxn>
                <a:cxn ang="0">
                  <a:pos x="17" y="46"/>
                </a:cxn>
                <a:cxn ang="0">
                  <a:pos x="20" y="43"/>
                </a:cxn>
                <a:cxn ang="0">
                  <a:pos x="21" y="39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9" y="26"/>
                </a:cxn>
                <a:cxn ang="0">
                  <a:pos x="33" y="20"/>
                </a:cxn>
                <a:cxn ang="0">
                  <a:pos x="43" y="8"/>
                </a:cxn>
                <a:cxn ang="0">
                  <a:pos x="43" y="8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44" h="57">
                  <a:moveTo>
                    <a:pt x="36" y="1"/>
                  </a:moveTo>
                  <a:lnTo>
                    <a:pt x="36" y="1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4" y="16"/>
                  </a:lnTo>
                  <a:lnTo>
                    <a:pt x="21" y="19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2" y="36"/>
                  </a:lnTo>
                  <a:lnTo>
                    <a:pt x="7" y="42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1" y="51"/>
                  </a:lnTo>
                  <a:lnTo>
                    <a:pt x="0" y="52"/>
                  </a:lnTo>
                  <a:lnTo>
                    <a:pt x="1" y="54"/>
                  </a:lnTo>
                  <a:lnTo>
                    <a:pt x="2" y="55"/>
                  </a:lnTo>
                  <a:lnTo>
                    <a:pt x="3" y="56"/>
                  </a:lnTo>
                  <a:lnTo>
                    <a:pt x="5" y="57"/>
                  </a:lnTo>
                  <a:lnTo>
                    <a:pt x="7" y="57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20" y="43"/>
                  </a:lnTo>
                  <a:lnTo>
                    <a:pt x="21" y="39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9" y="26"/>
                  </a:lnTo>
                  <a:lnTo>
                    <a:pt x="33" y="20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235">
              <a:extLst>
                <a:ext uri="{FF2B5EF4-FFF2-40B4-BE49-F238E27FC236}">
                  <a16:creationId xmlns:a16="http://schemas.microsoft.com/office/drawing/2014/main" id="{9CE4C62E-A96F-13ED-5F43-E1FA28B5FD11}"/>
                </a:ext>
              </a:extLst>
            </p:cNvPr>
            <p:cNvSpPr/>
            <p:nvPr/>
          </p:nvSpPr>
          <p:spPr bwMode="auto">
            <a:xfrm>
              <a:off x="3732213" y="2740025"/>
              <a:ext cx="25400" cy="3016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38" y="7"/>
                </a:cxn>
                <a:cxn ang="0">
                  <a:pos x="36" y="12"/>
                </a:cxn>
                <a:cxn ang="0">
                  <a:pos x="31" y="19"/>
                </a:cxn>
                <a:cxn ang="0">
                  <a:pos x="24" y="25"/>
                </a:cxn>
                <a:cxn ang="0">
                  <a:pos x="18" y="30"/>
                </a:cxn>
                <a:cxn ang="0">
                  <a:pos x="18" y="30"/>
                </a:cxn>
                <a:cxn ang="0">
                  <a:pos x="14" y="34"/>
                </a:cxn>
                <a:cxn ang="0">
                  <a:pos x="10" y="39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4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17" y="45"/>
                </a:cxn>
                <a:cxn ang="0">
                  <a:pos x="17" y="45"/>
                </a:cxn>
                <a:cxn ang="0">
                  <a:pos x="20" y="41"/>
                </a:cxn>
                <a:cxn ang="0">
                  <a:pos x="24" y="38"/>
                </a:cxn>
                <a:cxn ang="0">
                  <a:pos x="31" y="32"/>
                </a:cxn>
                <a:cxn ang="0">
                  <a:pos x="31" y="32"/>
                </a:cxn>
                <a:cxn ang="0">
                  <a:pos x="37" y="27"/>
                </a:cxn>
                <a:cxn ang="0">
                  <a:pos x="42" y="21"/>
                </a:cxn>
                <a:cxn ang="0">
                  <a:pos x="46" y="14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4"/>
                </a:cxn>
                <a:cxn ang="0">
                  <a:pos x="47" y="2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57">
                  <a:moveTo>
                    <a:pt x="39" y="3"/>
                  </a:moveTo>
                  <a:lnTo>
                    <a:pt x="39" y="3"/>
                  </a:lnTo>
                  <a:lnTo>
                    <a:pt x="38" y="7"/>
                  </a:lnTo>
                  <a:lnTo>
                    <a:pt x="36" y="12"/>
                  </a:lnTo>
                  <a:lnTo>
                    <a:pt x="31" y="19"/>
                  </a:lnTo>
                  <a:lnTo>
                    <a:pt x="24" y="25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34"/>
                  </a:lnTo>
                  <a:lnTo>
                    <a:pt x="10" y="39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4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20" y="41"/>
                  </a:lnTo>
                  <a:lnTo>
                    <a:pt x="24" y="38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7" y="27"/>
                  </a:lnTo>
                  <a:lnTo>
                    <a:pt x="42" y="21"/>
                  </a:lnTo>
                  <a:lnTo>
                    <a:pt x="46" y="14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236">
              <a:extLst>
                <a:ext uri="{FF2B5EF4-FFF2-40B4-BE49-F238E27FC236}">
                  <a16:creationId xmlns:a16="http://schemas.microsoft.com/office/drawing/2014/main" id="{3E8A025B-85D2-534B-E038-63666FB6D3CA}"/>
                </a:ext>
              </a:extLst>
            </p:cNvPr>
            <p:cNvSpPr/>
            <p:nvPr/>
          </p:nvSpPr>
          <p:spPr bwMode="auto">
            <a:xfrm>
              <a:off x="3778250" y="2743200"/>
              <a:ext cx="26988" cy="30163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8" y="9"/>
                </a:cxn>
                <a:cxn ang="0">
                  <a:pos x="34" y="14"/>
                </a:cxn>
                <a:cxn ang="0">
                  <a:pos x="30" y="19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1" y="30"/>
                </a:cxn>
                <a:cxn ang="0">
                  <a:pos x="15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0" y="54"/>
                </a:cxn>
                <a:cxn ang="0">
                  <a:pos x="1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22" y="43"/>
                </a:cxn>
                <a:cxn ang="0">
                  <a:pos x="28" y="35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8" y="23"/>
                </a:cxn>
                <a:cxn ang="0">
                  <a:pos x="44" y="18"/>
                </a:cxn>
                <a:cxn ang="0">
                  <a:pos x="48" y="13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7" y="0"/>
                </a:cxn>
                <a:cxn ang="0">
                  <a:pos x="45" y="0"/>
                </a:cxn>
                <a:cxn ang="0">
                  <a:pos x="44" y="1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57">
                  <a:moveTo>
                    <a:pt x="42" y="3"/>
                  </a:moveTo>
                  <a:lnTo>
                    <a:pt x="42" y="3"/>
                  </a:lnTo>
                  <a:lnTo>
                    <a:pt x="38" y="9"/>
                  </a:lnTo>
                  <a:lnTo>
                    <a:pt x="34" y="14"/>
                  </a:lnTo>
                  <a:lnTo>
                    <a:pt x="30" y="19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1" y="30"/>
                  </a:lnTo>
                  <a:lnTo>
                    <a:pt x="15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0" y="54"/>
                  </a:lnTo>
                  <a:lnTo>
                    <a:pt x="1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22" y="43"/>
                  </a:lnTo>
                  <a:lnTo>
                    <a:pt x="28" y="35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8" y="23"/>
                  </a:lnTo>
                  <a:lnTo>
                    <a:pt x="44" y="18"/>
                  </a:lnTo>
                  <a:lnTo>
                    <a:pt x="48" y="13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237">
              <a:extLst>
                <a:ext uri="{FF2B5EF4-FFF2-40B4-BE49-F238E27FC236}">
                  <a16:creationId xmlns:a16="http://schemas.microsoft.com/office/drawing/2014/main" id="{BED9A509-0A1F-E267-710F-344AAFED8156}"/>
                </a:ext>
              </a:extLst>
            </p:cNvPr>
            <p:cNvSpPr/>
            <p:nvPr/>
          </p:nvSpPr>
          <p:spPr bwMode="auto">
            <a:xfrm>
              <a:off x="3827463" y="2741613"/>
              <a:ext cx="25400" cy="31750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37" y="5"/>
                </a:cxn>
                <a:cxn ang="0">
                  <a:pos x="37" y="9"/>
                </a:cxn>
                <a:cxn ang="0">
                  <a:pos x="35" y="12"/>
                </a:cxn>
                <a:cxn ang="0">
                  <a:pos x="32" y="19"/>
                </a:cxn>
                <a:cxn ang="0">
                  <a:pos x="27" y="25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12" y="41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1" y="59"/>
                </a:cxn>
                <a:cxn ang="0">
                  <a:pos x="3" y="60"/>
                </a:cxn>
                <a:cxn ang="0">
                  <a:pos x="4" y="60"/>
                </a:cxn>
                <a:cxn ang="0">
                  <a:pos x="6" y="60"/>
                </a:cxn>
                <a:cxn ang="0">
                  <a:pos x="7" y="59"/>
                </a:cxn>
                <a:cxn ang="0">
                  <a:pos x="7" y="59"/>
                </a:cxn>
                <a:cxn ang="0">
                  <a:pos x="13" y="53"/>
                </a:cxn>
                <a:cxn ang="0">
                  <a:pos x="19" y="47"/>
                </a:cxn>
                <a:cxn ang="0">
                  <a:pos x="31" y="34"/>
                </a:cxn>
                <a:cxn ang="0">
                  <a:pos x="37" y="27"/>
                </a:cxn>
                <a:cxn ang="0">
                  <a:pos x="41" y="21"/>
                </a:cxn>
                <a:cxn ang="0">
                  <a:pos x="46" y="13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39" y="1"/>
                </a:cxn>
                <a:cxn ang="0">
                  <a:pos x="38" y="3"/>
                </a:cxn>
                <a:cxn ang="0">
                  <a:pos x="37" y="5"/>
                </a:cxn>
                <a:cxn ang="0">
                  <a:pos x="37" y="5"/>
                </a:cxn>
              </a:cxnLst>
              <a:rect l="0" t="0" r="r" b="b"/>
              <a:pathLst>
                <a:path w="47" h="60">
                  <a:moveTo>
                    <a:pt x="37" y="5"/>
                  </a:moveTo>
                  <a:lnTo>
                    <a:pt x="37" y="5"/>
                  </a:lnTo>
                  <a:lnTo>
                    <a:pt x="37" y="9"/>
                  </a:lnTo>
                  <a:lnTo>
                    <a:pt x="35" y="12"/>
                  </a:lnTo>
                  <a:lnTo>
                    <a:pt x="32" y="19"/>
                  </a:lnTo>
                  <a:lnTo>
                    <a:pt x="27" y="25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2" y="41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1" y="59"/>
                  </a:lnTo>
                  <a:lnTo>
                    <a:pt x="3" y="60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3" y="53"/>
                  </a:lnTo>
                  <a:lnTo>
                    <a:pt x="19" y="47"/>
                  </a:lnTo>
                  <a:lnTo>
                    <a:pt x="31" y="34"/>
                  </a:lnTo>
                  <a:lnTo>
                    <a:pt x="37" y="27"/>
                  </a:lnTo>
                  <a:lnTo>
                    <a:pt x="41" y="21"/>
                  </a:lnTo>
                  <a:lnTo>
                    <a:pt x="46" y="13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39" y="1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7" y="5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238">
              <a:extLst>
                <a:ext uri="{FF2B5EF4-FFF2-40B4-BE49-F238E27FC236}">
                  <a16:creationId xmlns:a16="http://schemas.microsoft.com/office/drawing/2014/main" id="{1C8529B2-6DAB-80B0-283E-36204DDF6A28}"/>
                </a:ext>
              </a:extLst>
            </p:cNvPr>
            <p:cNvSpPr/>
            <p:nvPr/>
          </p:nvSpPr>
          <p:spPr bwMode="auto">
            <a:xfrm>
              <a:off x="3879850" y="2740025"/>
              <a:ext cx="19050" cy="23813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28" y="3"/>
                </a:cxn>
                <a:cxn ang="0">
                  <a:pos x="26" y="8"/>
                </a:cxn>
                <a:cxn ang="0">
                  <a:pos x="24" y="14"/>
                </a:cxn>
                <a:cxn ang="0">
                  <a:pos x="17" y="21"/>
                </a:cxn>
                <a:cxn ang="0">
                  <a:pos x="9" y="28"/>
                </a:cxn>
                <a:cxn ang="0">
                  <a:pos x="1" y="36"/>
                </a:cxn>
                <a:cxn ang="0">
                  <a:pos x="1" y="36"/>
                </a:cxn>
                <a:cxn ang="0">
                  <a:pos x="0" y="38"/>
                </a:cxn>
                <a:cxn ang="0">
                  <a:pos x="0" y="40"/>
                </a:cxn>
                <a:cxn ang="0">
                  <a:pos x="1" y="44"/>
                </a:cxn>
                <a:cxn ang="0">
                  <a:pos x="3" y="45"/>
                </a:cxn>
                <a:cxn ang="0">
                  <a:pos x="4" y="45"/>
                </a:cxn>
                <a:cxn ang="0">
                  <a:pos x="6" y="45"/>
                </a:cxn>
                <a:cxn ang="0">
                  <a:pos x="8" y="43"/>
                </a:cxn>
                <a:cxn ang="0">
                  <a:pos x="8" y="43"/>
                </a:cxn>
                <a:cxn ang="0">
                  <a:pos x="16" y="34"/>
                </a:cxn>
                <a:cxn ang="0">
                  <a:pos x="25" y="26"/>
                </a:cxn>
                <a:cxn ang="0">
                  <a:pos x="29" y="22"/>
                </a:cxn>
                <a:cxn ang="0">
                  <a:pos x="32" y="17"/>
                </a:cxn>
                <a:cxn ang="0">
                  <a:pos x="35" y="12"/>
                </a:cxn>
                <a:cxn ang="0">
                  <a:pos x="37" y="6"/>
                </a:cxn>
                <a:cxn ang="0">
                  <a:pos x="37" y="6"/>
                </a:cxn>
                <a:cxn ang="0">
                  <a:pos x="37" y="4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9" y="1"/>
                </a:cxn>
                <a:cxn ang="0">
                  <a:pos x="28" y="3"/>
                </a:cxn>
                <a:cxn ang="0">
                  <a:pos x="28" y="3"/>
                </a:cxn>
              </a:cxnLst>
              <a:rect l="0" t="0" r="r" b="b"/>
              <a:pathLst>
                <a:path w="37" h="45">
                  <a:moveTo>
                    <a:pt x="28" y="3"/>
                  </a:moveTo>
                  <a:lnTo>
                    <a:pt x="28" y="3"/>
                  </a:lnTo>
                  <a:lnTo>
                    <a:pt x="26" y="8"/>
                  </a:lnTo>
                  <a:lnTo>
                    <a:pt x="24" y="14"/>
                  </a:lnTo>
                  <a:lnTo>
                    <a:pt x="17" y="21"/>
                  </a:lnTo>
                  <a:lnTo>
                    <a:pt x="9" y="28"/>
                  </a:lnTo>
                  <a:lnTo>
                    <a:pt x="1" y="36"/>
                  </a:lnTo>
                  <a:lnTo>
                    <a:pt x="1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1" y="44"/>
                  </a:lnTo>
                  <a:lnTo>
                    <a:pt x="3" y="45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16" y="34"/>
                  </a:lnTo>
                  <a:lnTo>
                    <a:pt x="25" y="26"/>
                  </a:lnTo>
                  <a:lnTo>
                    <a:pt x="29" y="22"/>
                  </a:lnTo>
                  <a:lnTo>
                    <a:pt x="32" y="17"/>
                  </a:lnTo>
                  <a:lnTo>
                    <a:pt x="35" y="12"/>
                  </a:lnTo>
                  <a:lnTo>
                    <a:pt x="37" y="6"/>
                  </a:lnTo>
                  <a:lnTo>
                    <a:pt x="37" y="6"/>
                  </a:lnTo>
                  <a:lnTo>
                    <a:pt x="37" y="4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8" y="3"/>
                  </a:lnTo>
                  <a:lnTo>
                    <a:pt x="28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239">
              <a:extLst>
                <a:ext uri="{FF2B5EF4-FFF2-40B4-BE49-F238E27FC236}">
                  <a16:creationId xmlns:a16="http://schemas.microsoft.com/office/drawing/2014/main" id="{EC72DC05-41EC-6A54-500E-8C9E418C931B}"/>
                </a:ext>
              </a:extLst>
            </p:cNvPr>
            <p:cNvSpPr/>
            <p:nvPr/>
          </p:nvSpPr>
          <p:spPr bwMode="auto">
            <a:xfrm>
              <a:off x="3906838" y="2740025"/>
              <a:ext cx="26988" cy="28575"/>
            </a:xfrm>
            <a:custGeom>
              <a:avLst/>
              <a:gdLst/>
              <a:ahLst/>
              <a:cxnLst>
                <a:cxn ang="0">
                  <a:pos x="43" y="4"/>
                </a:cxn>
                <a:cxn ang="0">
                  <a:pos x="43" y="4"/>
                </a:cxn>
                <a:cxn ang="0">
                  <a:pos x="42" y="7"/>
                </a:cxn>
                <a:cxn ang="0">
                  <a:pos x="41" y="11"/>
                </a:cxn>
                <a:cxn ang="0">
                  <a:pos x="35" y="15"/>
                </a:cxn>
                <a:cxn ang="0">
                  <a:pos x="24" y="23"/>
                </a:cxn>
                <a:cxn ang="0">
                  <a:pos x="24" y="23"/>
                </a:cxn>
                <a:cxn ang="0">
                  <a:pos x="11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1" y="53"/>
                </a:cxn>
                <a:cxn ang="0">
                  <a:pos x="3" y="54"/>
                </a:cxn>
                <a:cxn ang="0">
                  <a:pos x="4" y="54"/>
                </a:cxn>
                <a:cxn ang="0">
                  <a:pos x="6" y="54"/>
                </a:cxn>
                <a:cxn ang="0">
                  <a:pos x="7" y="53"/>
                </a:cxn>
                <a:cxn ang="0">
                  <a:pos x="7" y="53"/>
                </a:cxn>
                <a:cxn ang="0">
                  <a:pos x="13" y="45"/>
                </a:cxn>
                <a:cxn ang="0">
                  <a:pos x="21" y="37"/>
                </a:cxn>
                <a:cxn ang="0">
                  <a:pos x="36" y="25"/>
                </a:cxn>
                <a:cxn ang="0">
                  <a:pos x="36" y="25"/>
                </a:cxn>
                <a:cxn ang="0">
                  <a:pos x="42" y="21"/>
                </a:cxn>
                <a:cxn ang="0">
                  <a:pos x="47" y="17"/>
                </a:cxn>
                <a:cxn ang="0">
                  <a:pos x="51" y="12"/>
                </a:cxn>
                <a:cxn ang="0">
                  <a:pos x="53" y="8"/>
                </a:cxn>
                <a:cxn ang="0">
                  <a:pos x="53" y="4"/>
                </a:cxn>
                <a:cxn ang="0">
                  <a:pos x="53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8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3" y="4"/>
                </a:cxn>
                <a:cxn ang="0">
                  <a:pos x="43" y="4"/>
                </a:cxn>
              </a:cxnLst>
              <a:rect l="0" t="0" r="r" b="b"/>
              <a:pathLst>
                <a:path w="53" h="54">
                  <a:moveTo>
                    <a:pt x="43" y="4"/>
                  </a:moveTo>
                  <a:lnTo>
                    <a:pt x="43" y="4"/>
                  </a:lnTo>
                  <a:lnTo>
                    <a:pt x="42" y="7"/>
                  </a:lnTo>
                  <a:lnTo>
                    <a:pt x="41" y="11"/>
                  </a:lnTo>
                  <a:lnTo>
                    <a:pt x="35" y="15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11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3"/>
                  </a:lnTo>
                  <a:lnTo>
                    <a:pt x="3" y="54"/>
                  </a:lnTo>
                  <a:lnTo>
                    <a:pt x="4" y="54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13" y="45"/>
                  </a:lnTo>
                  <a:lnTo>
                    <a:pt x="21" y="37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42" y="21"/>
                  </a:lnTo>
                  <a:lnTo>
                    <a:pt x="47" y="17"/>
                  </a:lnTo>
                  <a:lnTo>
                    <a:pt x="51" y="12"/>
                  </a:lnTo>
                  <a:lnTo>
                    <a:pt x="53" y="8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3" y="4"/>
                  </a:lnTo>
                  <a:lnTo>
                    <a:pt x="43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240">
              <a:extLst>
                <a:ext uri="{FF2B5EF4-FFF2-40B4-BE49-F238E27FC236}">
                  <a16:creationId xmlns:a16="http://schemas.microsoft.com/office/drawing/2014/main" id="{66E1C5F2-B92B-D1D4-60FC-A9204775EB46}"/>
                </a:ext>
              </a:extLst>
            </p:cNvPr>
            <p:cNvSpPr/>
            <p:nvPr/>
          </p:nvSpPr>
          <p:spPr bwMode="auto">
            <a:xfrm>
              <a:off x="3228975" y="2728913"/>
              <a:ext cx="14288" cy="23813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28" y="4"/>
                </a:cxn>
                <a:cxn ang="0">
                  <a:pos x="28" y="2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0" y="3"/>
                </a:cxn>
                <a:cxn ang="0">
                  <a:pos x="20" y="4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0" y="10"/>
                </a:cxn>
                <a:cxn ang="0">
                  <a:pos x="18" y="15"/>
                </a:cxn>
                <a:cxn ang="0">
                  <a:pos x="16" y="19"/>
                </a:cxn>
                <a:cxn ang="0">
                  <a:pos x="14" y="22"/>
                </a:cxn>
                <a:cxn ang="0">
                  <a:pos x="6" y="30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39"/>
                </a:cxn>
                <a:cxn ang="0">
                  <a:pos x="0" y="41"/>
                </a:cxn>
                <a:cxn ang="0">
                  <a:pos x="1" y="42"/>
                </a:cxn>
                <a:cxn ang="0">
                  <a:pos x="2" y="43"/>
                </a:cxn>
                <a:cxn ang="0">
                  <a:pos x="5" y="44"/>
                </a:cxn>
                <a:cxn ang="0">
                  <a:pos x="7" y="43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16" y="34"/>
                </a:cxn>
                <a:cxn ang="0">
                  <a:pos x="23" y="24"/>
                </a:cxn>
                <a:cxn ang="0">
                  <a:pos x="26" y="19"/>
                </a:cxn>
                <a:cxn ang="0">
                  <a:pos x="28" y="15"/>
                </a:cxn>
                <a:cxn ang="0">
                  <a:pos x="29" y="9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29" h="44">
                  <a:moveTo>
                    <a:pt x="28" y="4"/>
                  </a:moveTo>
                  <a:lnTo>
                    <a:pt x="28" y="4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10"/>
                  </a:lnTo>
                  <a:lnTo>
                    <a:pt x="18" y="15"/>
                  </a:lnTo>
                  <a:lnTo>
                    <a:pt x="16" y="19"/>
                  </a:lnTo>
                  <a:lnTo>
                    <a:pt x="14" y="22"/>
                  </a:lnTo>
                  <a:lnTo>
                    <a:pt x="6" y="30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1" y="42"/>
                  </a:lnTo>
                  <a:lnTo>
                    <a:pt x="2" y="43"/>
                  </a:lnTo>
                  <a:lnTo>
                    <a:pt x="5" y="44"/>
                  </a:lnTo>
                  <a:lnTo>
                    <a:pt x="7" y="43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16" y="34"/>
                  </a:lnTo>
                  <a:lnTo>
                    <a:pt x="23" y="24"/>
                  </a:lnTo>
                  <a:lnTo>
                    <a:pt x="26" y="19"/>
                  </a:lnTo>
                  <a:lnTo>
                    <a:pt x="28" y="15"/>
                  </a:lnTo>
                  <a:lnTo>
                    <a:pt x="29" y="9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241">
              <a:extLst>
                <a:ext uri="{FF2B5EF4-FFF2-40B4-BE49-F238E27FC236}">
                  <a16:creationId xmlns:a16="http://schemas.microsoft.com/office/drawing/2014/main" id="{A2A1D4CA-3CA7-7B8B-60DF-AE8AA8BCA8BF}"/>
                </a:ext>
              </a:extLst>
            </p:cNvPr>
            <p:cNvSpPr/>
            <p:nvPr/>
          </p:nvSpPr>
          <p:spPr bwMode="auto">
            <a:xfrm>
              <a:off x="3248025" y="2730500"/>
              <a:ext cx="17463" cy="26988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23" y="2"/>
                </a:cxn>
                <a:cxn ang="0">
                  <a:pos x="20" y="6"/>
                </a:cxn>
                <a:cxn ang="0">
                  <a:pos x="16" y="11"/>
                </a:cxn>
                <a:cxn ang="0">
                  <a:pos x="11" y="2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0"/>
                </a:cxn>
                <a:cxn ang="0">
                  <a:pos x="4" y="50"/>
                </a:cxn>
                <a:cxn ang="0">
                  <a:pos x="7" y="50"/>
                </a:cxn>
                <a:cxn ang="0">
                  <a:pos x="8" y="50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18" y="27"/>
                </a:cxn>
                <a:cxn ang="0">
                  <a:pos x="23" y="17"/>
                </a:cxn>
                <a:cxn ang="0">
                  <a:pos x="26" y="13"/>
                </a:cxn>
                <a:cxn ang="0">
                  <a:pos x="30" y="8"/>
                </a:cxn>
                <a:cxn ang="0">
                  <a:pos x="30" y="8"/>
                </a:cxn>
                <a:cxn ang="0">
                  <a:pos x="31" y="7"/>
                </a:cxn>
                <a:cxn ang="0">
                  <a:pos x="31" y="5"/>
                </a:cxn>
                <a:cxn ang="0">
                  <a:pos x="31" y="3"/>
                </a:cxn>
                <a:cxn ang="0">
                  <a:pos x="30" y="2"/>
                </a:cxn>
                <a:cxn ang="0">
                  <a:pos x="28" y="1"/>
                </a:cxn>
                <a:cxn ang="0">
                  <a:pos x="27" y="0"/>
                </a:cxn>
                <a:cxn ang="0">
                  <a:pos x="25" y="1"/>
                </a:cxn>
                <a:cxn ang="0">
                  <a:pos x="23" y="2"/>
                </a:cxn>
                <a:cxn ang="0">
                  <a:pos x="23" y="2"/>
                </a:cxn>
              </a:cxnLst>
              <a:rect l="0" t="0" r="r" b="b"/>
              <a:pathLst>
                <a:path w="31" h="50">
                  <a:moveTo>
                    <a:pt x="23" y="2"/>
                  </a:moveTo>
                  <a:lnTo>
                    <a:pt x="23" y="2"/>
                  </a:lnTo>
                  <a:lnTo>
                    <a:pt x="20" y="6"/>
                  </a:lnTo>
                  <a:lnTo>
                    <a:pt x="16" y="11"/>
                  </a:lnTo>
                  <a:lnTo>
                    <a:pt x="11" y="2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0"/>
                  </a:lnTo>
                  <a:lnTo>
                    <a:pt x="4" y="50"/>
                  </a:lnTo>
                  <a:lnTo>
                    <a:pt x="7" y="50"/>
                  </a:lnTo>
                  <a:lnTo>
                    <a:pt x="8" y="50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8" y="27"/>
                  </a:lnTo>
                  <a:lnTo>
                    <a:pt x="23" y="17"/>
                  </a:lnTo>
                  <a:lnTo>
                    <a:pt x="26" y="13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0" y="2"/>
                  </a:lnTo>
                  <a:lnTo>
                    <a:pt x="28" y="1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3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242">
              <a:extLst>
                <a:ext uri="{FF2B5EF4-FFF2-40B4-BE49-F238E27FC236}">
                  <a16:creationId xmlns:a16="http://schemas.microsoft.com/office/drawing/2014/main" id="{675DBB32-E06B-BCD2-64EB-A63692819579}"/>
                </a:ext>
              </a:extLst>
            </p:cNvPr>
            <p:cNvSpPr/>
            <p:nvPr/>
          </p:nvSpPr>
          <p:spPr bwMode="auto">
            <a:xfrm>
              <a:off x="3287713" y="2152650"/>
              <a:ext cx="22225" cy="26988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7" y="0"/>
                </a:cxn>
                <a:cxn ang="0">
                  <a:pos x="31" y="4"/>
                </a:cxn>
                <a:cxn ang="0">
                  <a:pos x="24" y="8"/>
                </a:cxn>
                <a:cxn ang="0">
                  <a:pos x="19" y="14"/>
                </a:cxn>
                <a:cxn ang="0">
                  <a:pos x="15" y="20"/>
                </a:cxn>
                <a:cxn ang="0">
                  <a:pos x="8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4" y="53"/>
                </a:cxn>
                <a:cxn ang="0">
                  <a:pos x="6" y="53"/>
                </a:cxn>
                <a:cxn ang="0">
                  <a:pos x="7" y="52"/>
                </a:cxn>
                <a:cxn ang="0">
                  <a:pos x="9" y="51"/>
                </a:cxn>
                <a:cxn ang="0">
                  <a:pos x="9" y="51"/>
                </a:cxn>
                <a:cxn ang="0">
                  <a:pos x="15" y="39"/>
                </a:cxn>
                <a:cxn ang="0">
                  <a:pos x="22" y="27"/>
                </a:cxn>
                <a:cxn ang="0">
                  <a:pos x="26" y="21"/>
                </a:cxn>
                <a:cxn ang="0">
                  <a:pos x="31" y="16"/>
                </a:cxn>
                <a:cxn ang="0">
                  <a:pos x="36" y="12"/>
                </a:cxn>
                <a:cxn ang="0">
                  <a:pos x="42" y="8"/>
                </a:cxn>
                <a:cxn ang="0">
                  <a:pos x="42" y="8"/>
                </a:cxn>
                <a:cxn ang="0">
                  <a:pos x="43" y="7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3" y="3"/>
                </a:cxn>
                <a:cxn ang="0">
                  <a:pos x="41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44" h="53">
                  <a:moveTo>
                    <a:pt x="37" y="0"/>
                  </a:moveTo>
                  <a:lnTo>
                    <a:pt x="37" y="0"/>
                  </a:lnTo>
                  <a:lnTo>
                    <a:pt x="31" y="4"/>
                  </a:lnTo>
                  <a:lnTo>
                    <a:pt x="24" y="8"/>
                  </a:lnTo>
                  <a:lnTo>
                    <a:pt x="19" y="14"/>
                  </a:lnTo>
                  <a:lnTo>
                    <a:pt x="15" y="20"/>
                  </a:lnTo>
                  <a:lnTo>
                    <a:pt x="8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4" y="53"/>
                  </a:lnTo>
                  <a:lnTo>
                    <a:pt x="6" y="53"/>
                  </a:lnTo>
                  <a:lnTo>
                    <a:pt x="7" y="52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5" y="39"/>
                  </a:lnTo>
                  <a:lnTo>
                    <a:pt x="22" y="27"/>
                  </a:lnTo>
                  <a:lnTo>
                    <a:pt x="26" y="21"/>
                  </a:lnTo>
                  <a:lnTo>
                    <a:pt x="31" y="16"/>
                  </a:lnTo>
                  <a:lnTo>
                    <a:pt x="36" y="12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3" y="7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3" y="3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243">
              <a:extLst>
                <a:ext uri="{FF2B5EF4-FFF2-40B4-BE49-F238E27FC236}">
                  <a16:creationId xmlns:a16="http://schemas.microsoft.com/office/drawing/2014/main" id="{5411838C-9662-762E-A5C2-0210F87CE646}"/>
                </a:ext>
              </a:extLst>
            </p:cNvPr>
            <p:cNvSpPr/>
            <p:nvPr/>
          </p:nvSpPr>
          <p:spPr bwMode="auto">
            <a:xfrm>
              <a:off x="3295650" y="2187575"/>
              <a:ext cx="23813" cy="254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4" y="5"/>
                </a:cxn>
                <a:cxn ang="0">
                  <a:pos x="33" y="7"/>
                </a:cxn>
                <a:cxn ang="0">
                  <a:pos x="29" y="9"/>
                </a:cxn>
                <a:cxn ang="0">
                  <a:pos x="29" y="9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0" y="31"/>
                </a:cxn>
                <a:cxn ang="0">
                  <a:pos x="1" y="43"/>
                </a:cxn>
                <a:cxn ang="0">
                  <a:pos x="1" y="43"/>
                </a:cxn>
                <a:cxn ang="0">
                  <a:pos x="0" y="45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3" y="49"/>
                </a:cxn>
                <a:cxn ang="0">
                  <a:pos x="4" y="50"/>
                </a:cxn>
                <a:cxn ang="0">
                  <a:pos x="6" y="50"/>
                </a:cxn>
                <a:cxn ang="0">
                  <a:pos x="8" y="49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20" y="34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38" y="14"/>
                </a:cxn>
                <a:cxn ang="0">
                  <a:pos x="42" y="10"/>
                </a:cxn>
                <a:cxn ang="0">
                  <a:pos x="45" y="6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2" y="1"/>
                </a:cxn>
                <a:cxn ang="0">
                  <a:pos x="41" y="0"/>
                </a:cxn>
                <a:cxn ang="0">
                  <a:pos x="39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5" h="50">
                  <a:moveTo>
                    <a:pt x="35" y="3"/>
                  </a:moveTo>
                  <a:lnTo>
                    <a:pt x="35" y="3"/>
                  </a:lnTo>
                  <a:lnTo>
                    <a:pt x="34" y="5"/>
                  </a:lnTo>
                  <a:lnTo>
                    <a:pt x="33" y="7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0" y="31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3" y="49"/>
                  </a:lnTo>
                  <a:lnTo>
                    <a:pt x="4" y="50"/>
                  </a:lnTo>
                  <a:lnTo>
                    <a:pt x="6" y="50"/>
                  </a:lnTo>
                  <a:lnTo>
                    <a:pt x="8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20" y="34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8" y="14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2" y="1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244">
              <a:extLst>
                <a:ext uri="{FF2B5EF4-FFF2-40B4-BE49-F238E27FC236}">
                  <a16:creationId xmlns:a16="http://schemas.microsoft.com/office/drawing/2014/main" id="{79AAF46A-625D-2B53-B341-BC6A3BFCED04}"/>
                </a:ext>
              </a:extLst>
            </p:cNvPr>
            <p:cNvSpPr/>
            <p:nvPr/>
          </p:nvSpPr>
          <p:spPr bwMode="auto">
            <a:xfrm>
              <a:off x="3295650" y="2235200"/>
              <a:ext cx="30163" cy="2857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1" y="0"/>
                </a:cxn>
                <a:cxn ang="0">
                  <a:pos x="36" y="10"/>
                </a:cxn>
                <a:cxn ang="0">
                  <a:pos x="24" y="20"/>
                </a:cxn>
                <a:cxn ang="0">
                  <a:pos x="11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4" y="52"/>
                </a:cxn>
                <a:cxn ang="0">
                  <a:pos x="6" y="53"/>
                </a:cxn>
                <a:cxn ang="0">
                  <a:pos x="8" y="52"/>
                </a:cxn>
                <a:cxn ang="0">
                  <a:pos x="9" y="51"/>
                </a:cxn>
                <a:cxn ang="0">
                  <a:pos x="9" y="51"/>
                </a:cxn>
                <a:cxn ang="0">
                  <a:pos x="19" y="38"/>
                </a:cxn>
                <a:cxn ang="0">
                  <a:pos x="30" y="28"/>
                </a:cxn>
                <a:cxn ang="0">
                  <a:pos x="42" y="17"/>
                </a:cxn>
                <a:cxn ang="0">
                  <a:pos x="55" y="8"/>
                </a:cxn>
                <a:cxn ang="0">
                  <a:pos x="55" y="8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3"/>
                </a:cxn>
                <a:cxn ang="0">
                  <a:pos x="57" y="2"/>
                </a:cxn>
                <a:cxn ang="0">
                  <a:pos x="56" y="1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0"/>
                </a:cxn>
                <a:cxn ang="0">
                  <a:pos x="51" y="0"/>
                </a:cxn>
              </a:cxnLst>
              <a:rect l="0" t="0" r="r" b="b"/>
              <a:pathLst>
                <a:path w="57" h="53">
                  <a:moveTo>
                    <a:pt x="51" y="0"/>
                  </a:moveTo>
                  <a:lnTo>
                    <a:pt x="51" y="0"/>
                  </a:lnTo>
                  <a:lnTo>
                    <a:pt x="36" y="10"/>
                  </a:lnTo>
                  <a:lnTo>
                    <a:pt x="24" y="20"/>
                  </a:lnTo>
                  <a:lnTo>
                    <a:pt x="11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6" y="53"/>
                  </a:lnTo>
                  <a:lnTo>
                    <a:pt x="8" y="52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9" y="38"/>
                  </a:lnTo>
                  <a:lnTo>
                    <a:pt x="30" y="28"/>
                  </a:lnTo>
                  <a:lnTo>
                    <a:pt x="42" y="17"/>
                  </a:lnTo>
                  <a:lnTo>
                    <a:pt x="55" y="8"/>
                  </a:lnTo>
                  <a:lnTo>
                    <a:pt x="55" y="8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3"/>
                  </a:lnTo>
                  <a:lnTo>
                    <a:pt x="57" y="2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245">
              <a:extLst>
                <a:ext uri="{FF2B5EF4-FFF2-40B4-BE49-F238E27FC236}">
                  <a16:creationId xmlns:a16="http://schemas.microsoft.com/office/drawing/2014/main" id="{C21D463F-FF0F-5C04-5FD3-BE67B492F236}"/>
                </a:ext>
              </a:extLst>
            </p:cNvPr>
            <p:cNvSpPr/>
            <p:nvPr/>
          </p:nvSpPr>
          <p:spPr bwMode="auto">
            <a:xfrm>
              <a:off x="3290888" y="2292350"/>
              <a:ext cx="30163" cy="3016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5" y="12"/>
                </a:cxn>
                <a:cxn ang="0">
                  <a:pos x="23" y="23"/>
                </a:cxn>
                <a:cxn ang="0">
                  <a:pos x="11" y="35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6"/>
                </a:cxn>
                <a:cxn ang="0">
                  <a:pos x="2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7" y="56"/>
                </a:cxn>
                <a:cxn ang="0">
                  <a:pos x="17" y="43"/>
                </a:cxn>
                <a:cxn ang="0">
                  <a:pos x="29" y="30"/>
                </a:cxn>
                <a:cxn ang="0">
                  <a:pos x="40" y="19"/>
                </a:cxn>
                <a:cxn ang="0">
                  <a:pos x="54" y="8"/>
                </a:cxn>
                <a:cxn ang="0">
                  <a:pos x="54" y="8"/>
                </a:cxn>
                <a:cxn ang="0">
                  <a:pos x="55" y="7"/>
                </a:cxn>
                <a:cxn ang="0">
                  <a:pos x="56" y="5"/>
                </a:cxn>
                <a:cxn ang="0">
                  <a:pos x="56" y="4"/>
                </a:cxn>
                <a:cxn ang="0">
                  <a:pos x="55" y="2"/>
                </a:cxn>
                <a:cxn ang="0">
                  <a:pos x="54" y="1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56" h="57">
                  <a:moveTo>
                    <a:pt x="48" y="0"/>
                  </a:moveTo>
                  <a:lnTo>
                    <a:pt x="48" y="0"/>
                  </a:lnTo>
                  <a:lnTo>
                    <a:pt x="35" y="12"/>
                  </a:lnTo>
                  <a:lnTo>
                    <a:pt x="23" y="23"/>
                  </a:lnTo>
                  <a:lnTo>
                    <a:pt x="11" y="35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2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7" y="43"/>
                  </a:lnTo>
                  <a:lnTo>
                    <a:pt x="29" y="30"/>
                  </a:lnTo>
                  <a:lnTo>
                    <a:pt x="40" y="1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5" y="7"/>
                  </a:lnTo>
                  <a:lnTo>
                    <a:pt x="56" y="5"/>
                  </a:lnTo>
                  <a:lnTo>
                    <a:pt x="56" y="4"/>
                  </a:lnTo>
                  <a:lnTo>
                    <a:pt x="55" y="2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246">
              <a:extLst>
                <a:ext uri="{FF2B5EF4-FFF2-40B4-BE49-F238E27FC236}">
                  <a16:creationId xmlns:a16="http://schemas.microsoft.com/office/drawing/2014/main" id="{5C08CB82-8CB4-CBE5-C9A9-6E075D7CE4B4}"/>
                </a:ext>
              </a:extLst>
            </p:cNvPr>
            <p:cNvSpPr/>
            <p:nvPr/>
          </p:nvSpPr>
          <p:spPr bwMode="auto">
            <a:xfrm>
              <a:off x="3286125" y="2343150"/>
              <a:ext cx="26988" cy="33338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0"/>
                </a:cxn>
                <a:cxn ang="0">
                  <a:pos x="38" y="5"/>
                </a:cxn>
                <a:cxn ang="0">
                  <a:pos x="31" y="11"/>
                </a:cxn>
                <a:cxn ang="0">
                  <a:pos x="24" y="17"/>
                </a:cxn>
                <a:cxn ang="0">
                  <a:pos x="18" y="24"/>
                </a:cxn>
                <a:cxn ang="0">
                  <a:pos x="13" y="31"/>
                </a:cxn>
                <a:cxn ang="0">
                  <a:pos x="8" y="39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3" y="62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2"/>
                </a:cxn>
                <a:cxn ang="0">
                  <a:pos x="9" y="61"/>
                </a:cxn>
                <a:cxn ang="0">
                  <a:pos x="9" y="61"/>
                </a:cxn>
                <a:cxn ang="0">
                  <a:pos x="16" y="45"/>
                </a:cxn>
                <a:cxn ang="0">
                  <a:pos x="20" y="37"/>
                </a:cxn>
                <a:cxn ang="0">
                  <a:pos x="25" y="30"/>
                </a:cxn>
                <a:cxn ang="0">
                  <a:pos x="31" y="24"/>
                </a:cxn>
                <a:cxn ang="0">
                  <a:pos x="37" y="18"/>
                </a:cxn>
                <a:cxn ang="0">
                  <a:pos x="43" y="13"/>
                </a:cxn>
                <a:cxn ang="0">
                  <a:pos x="51" y="8"/>
                </a:cxn>
                <a:cxn ang="0">
                  <a:pos x="51" y="8"/>
                </a:cxn>
                <a:cxn ang="0">
                  <a:pos x="52" y="7"/>
                </a:cxn>
                <a:cxn ang="0">
                  <a:pos x="53" y="6"/>
                </a:cxn>
                <a:cxn ang="0">
                  <a:pos x="53" y="4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53" h="63">
                  <a:moveTo>
                    <a:pt x="46" y="0"/>
                  </a:moveTo>
                  <a:lnTo>
                    <a:pt x="46" y="0"/>
                  </a:lnTo>
                  <a:lnTo>
                    <a:pt x="38" y="5"/>
                  </a:lnTo>
                  <a:lnTo>
                    <a:pt x="31" y="11"/>
                  </a:lnTo>
                  <a:lnTo>
                    <a:pt x="24" y="17"/>
                  </a:lnTo>
                  <a:lnTo>
                    <a:pt x="18" y="24"/>
                  </a:lnTo>
                  <a:lnTo>
                    <a:pt x="13" y="31"/>
                  </a:lnTo>
                  <a:lnTo>
                    <a:pt x="8" y="39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2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6" y="45"/>
                  </a:lnTo>
                  <a:lnTo>
                    <a:pt x="20" y="37"/>
                  </a:lnTo>
                  <a:lnTo>
                    <a:pt x="25" y="30"/>
                  </a:lnTo>
                  <a:lnTo>
                    <a:pt x="31" y="24"/>
                  </a:lnTo>
                  <a:lnTo>
                    <a:pt x="37" y="18"/>
                  </a:lnTo>
                  <a:lnTo>
                    <a:pt x="43" y="13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2" y="7"/>
                  </a:lnTo>
                  <a:lnTo>
                    <a:pt x="53" y="6"/>
                  </a:lnTo>
                  <a:lnTo>
                    <a:pt x="53" y="4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247">
              <a:extLst>
                <a:ext uri="{FF2B5EF4-FFF2-40B4-BE49-F238E27FC236}">
                  <a16:creationId xmlns:a16="http://schemas.microsoft.com/office/drawing/2014/main" id="{0A5A12C1-0CBE-B978-8580-C63703EA80A9}"/>
                </a:ext>
              </a:extLst>
            </p:cNvPr>
            <p:cNvSpPr/>
            <p:nvPr/>
          </p:nvSpPr>
          <p:spPr bwMode="auto">
            <a:xfrm>
              <a:off x="3287713" y="2390775"/>
              <a:ext cx="25400" cy="33338"/>
            </a:xfrm>
            <a:custGeom>
              <a:avLst/>
              <a:gdLst/>
              <a:ahLst/>
              <a:cxnLst>
                <a:cxn ang="0">
                  <a:pos x="42" y="2"/>
                </a:cxn>
                <a:cxn ang="0">
                  <a:pos x="42" y="2"/>
                </a:cxn>
                <a:cxn ang="0">
                  <a:pos x="30" y="14"/>
                </a:cxn>
                <a:cxn ang="0">
                  <a:pos x="16" y="27"/>
                </a:cxn>
                <a:cxn ang="0">
                  <a:pos x="11" y="34"/>
                </a:cxn>
                <a:cxn ang="0">
                  <a:pos x="6" y="41"/>
                </a:cxn>
                <a:cxn ang="0">
                  <a:pos x="3" y="49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1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3"/>
                </a:cxn>
                <a:cxn ang="0">
                  <a:pos x="8" y="62"/>
                </a:cxn>
                <a:cxn ang="0">
                  <a:pos x="9" y="60"/>
                </a:cxn>
                <a:cxn ang="0">
                  <a:pos x="9" y="60"/>
                </a:cxn>
                <a:cxn ang="0">
                  <a:pos x="11" y="52"/>
                </a:cxn>
                <a:cxn ang="0">
                  <a:pos x="15" y="45"/>
                </a:cxn>
                <a:cxn ang="0">
                  <a:pos x="19" y="38"/>
                </a:cxn>
                <a:cxn ang="0">
                  <a:pos x="24" y="32"/>
                </a:cxn>
                <a:cxn ang="0">
                  <a:pos x="37" y="20"/>
                </a:cxn>
                <a:cxn ang="0">
                  <a:pos x="49" y="8"/>
                </a:cxn>
                <a:cxn ang="0">
                  <a:pos x="49" y="8"/>
                </a:cxn>
                <a:cxn ang="0">
                  <a:pos x="50" y="7"/>
                </a:cxn>
                <a:cxn ang="0">
                  <a:pos x="50" y="5"/>
                </a:cxn>
                <a:cxn ang="0">
                  <a:pos x="50" y="3"/>
                </a:cxn>
                <a:cxn ang="0">
                  <a:pos x="49" y="2"/>
                </a:cxn>
                <a:cxn ang="0">
                  <a:pos x="47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2" y="2"/>
                </a:cxn>
                <a:cxn ang="0">
                  <a:pos x="42" y="2"/>
                </a:cxn>
              </a:cxnLst>
              <a:rect l="0" t="0" r="r" b="b"/>
              <a:pathLst>
                <a:path w="50" h="63">
                  <a:moveTo>
                    <a:pt x="42" y="2"/>
                  </a:moveTo>
                  <a:lnTo>
                    <a:pt x="42" y="2"/>
                  </a:lnTo>
                  <a:lnTo>
                    <a:pt x="30" y="14"/>
                  </a:lnTo>
                  <a:lnTo>
                    <a:pt x="16" y="27"/>
                  </a:lnTo>
                  <a:lnTo>
                    <a:pt x="11" y="34"/>
                  </a:lnTo>
                  <a:lnTo>
                    <a:pt x="6" y="41"/>
                  </a:lnTo>
                  <a:lnTo>
                    <a:pt x="3" y="49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1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3"/>
                  </a:lnTo>
                  <a:lnTo>
                    <a:pt x="8" y="62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11" y="52"/>
                  </a:lnTo>
                  <a:lnTo>
                    <a:pt x="15" y="45"/>
                  </a:lnTo>
                  <a:lnTo>
                    <a:pt x="19" y="38"/>
                  </a:lnTo>
                  <a:lnTo>
                    <a:pt x="24" y="32"/>
                  </a:lnTo>
                  <a:lnTo>
                    <a:pt x="37" y="20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50" y="7"/>
                  </a:lnTo>
                  <a:lnTo>
                    <a:pt x="50" y="5"/>
                  </a:lnTo>
                  <a:lnTo>
                    <a:pt x="50" y="3"/>
                  </a:lnTo>
                  <a:lnTo>
                    <a:pt x="49" y="2"/>
                  </a:lnTo>
                  <a:lnTo>
                    <a:pt x="47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248">
              <a:extLst>
                <a:ext uri="{FF2B5EF4-FFF2-40B4-BE49-F238E27FC236}">
                  <a16:creationId xmlns:a16="http://schemas.microsoft.com/office/drawing/2014/main" id="{96BF1799-21C8-39E3-022D-AE8775E4804F}"/>
                </a:ext>
              </a:extLst>
            </p:cNvPr>
            <p:cNvSpPr/>
            <p:nvPr/>
          </p:nvSpPr>
          <p:spPr bwMode="auto">
            <a:xfrm>
              <a:off x="3286125" y="2447925"/>
              <a:ext cx="23813" cy="28575"/>
            </a:xfrm>
            <a:custGeom>
              <a:avLst/>
              <a:gdLst/>
              <a:ahLst/>
              <a:cxnLst>
                <a:cxn ang="0">
                  <a:pos x="41" y="1"/>
                </a:cxn>
                <a:cxn ang="0">
                  <a:pos x="41" y="1"/>
                </a:cxn>
                <a:cxn ang="0">
                  <a:pos x="34" y="4"/>
                </a:cxn>
                <a:cxn ang="0">
                  <a:pos x="28" y="9"/>
                </a:cxn>
                <a:cxn ang="0">
                  <a:pos x="23" y="14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5" y="43"/>
                </a:cxn>
                <a:cxn ang="0">
                  <a:pos x="15" y="43"/>
                </a:cxn>
                <a:cxn ang="0">
                  <a:pos x="20" y="36"/>
                </a:cxn>
                <a:cxn ang="0">
                  <a:pos x="24" y="29"/>
                </a:cxn>
                <a:cxn ang="0">
                  <a:pos x="24" y="29"/>
                </a:cxn>
                <a:cxn ang="0">
                  <a:pos x="27" y="23"/>
                </a:cxn>
                <a:cxn ang="0">
                  <a:pos x="33" y="17"/>
                </a:cxn>
                <a:cxn ang="0">
                  <a:pos x="38" y="13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8"/>
                </a:cxn>
                <a:cxn ang="0">
                  <a:pos x="46" y="7"/>
                </a:cxn>
                <a:cxn ang="0">
                  <a:pos x="46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1" y="1"/>
                </a:cxn>
              </a:cxnLst>
              <a:rect l="0" t="0" r="r" b="b"/>
              <a:pathLst>
                <a:path w="46" h="54">
                  <a:moveTo>
                    <a:pt x="41" y="1"/>
                  </a:moveTo>
                  <a:lnTo>
                    <a:pt x="41" y="1"/>
                  </a:lnTo>
                  <a:lnTo>
                    <a:pt x="34" y="4"/>
                  </a:lnTo>
                  <a:lnTo>
                    <a:pt x="28" y="9"/>
                  </a:lnTo>
                  <a:lnTo>
                    <a:pt x="23" y="14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5" y="43"/>
                  </a:lnTo>
                  <a:lnTo>
                    <a:pt x="15" y="43"/>
                  </a:lnTo>
                  <a:lnTo>
                    <a:pt x="20" y="36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7" y="23"/>
                  </a:lnTo>
                  <a:lnTo>
                    <a:pt x="33" y="17"/>
                  </a:lnTo>
                  <a:lnTo>
                    <a:pt x="38" y="13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6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1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249">
              <a:extLst>
                <a:ext uri="{FF2B5EF4-FFF2-40B4-BE49-F238E27FC236}">
                  <a16:creationId xmlns:a16="http://schemas.microsoft.com/office/drawing/2014/main" id="{EDCABE4B-33BD-5338-AC98-9D37F15F75C6}"/>
                </a:ext>
              </a:extLst>
            </p:cNvPr>
            <p:cNvSpPr/>
            <p:nvPr/>
          </p:nvSpPr>
          <p:spPr bwMode="auto">
            <a:xfrm>
              <a:off x="3292475" y="2490788"/>
              <a:ext cx="19050" cy="28575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4"/>
                </a:cxn>
                <a:cxn ang="0">
                  <a:pos x="14" y="24"/>
                </a:cxn>
                <a:cxn ang="0">
                  <a:pos x="7" y="35"/>
                </a:cxn>
                <a:cxn ang="0">
                  <a:pos x="1" y="47"/>
                </a:cxn>
                <a:cxn ang="0">
                  <a:pos x="1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8" y="53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5" y="39"/>
                </a:cxn>
                <a:cxn ang="0">
                  <a:pos x="23" y="29"/>
                </a:cxn>
                <a:cxn ang="0">
                  <a:pos x="30" y="18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8" y="5"/>
                </a:cxn>
                <a:cxn ang="0">
                  <a:pos x="38" y="3"/>
                </a:cxn>
                <a:cxn ang="0">
                  <a:pos x="37" y="2"/>
                </a:cxn>
                <a:cxn ang="0">
                  <a:pos x="36" y="1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8" h="54">
                  <a:moveTo>
                    <a:pt x="29" y="2"/>
                  </a:moveTo>
                  <a:lnTo>
                    <a:pt x="29" y="2"/>
                  </a:lnTo>
                  <a:lnTo>
                    <a:pt x="22" y="14"/>
                  </a:lnTo>
                  <a:lnTo>
                    <a:pt x="14" y="24"/>
                  </a:lnTo>
                  <a:lnTo>
                    <a:pt x="7" y="35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8" y="53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5" y="39"/>
                  </a:lnTo>
                  <a:lnTo>
                    <a:pt x="23" y="29"/>
                  </a:lnTo>
                  <a:lnTo>
                    <a:pt x="30" y="1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3"/>
                  </a:lnTo>
                  <a:lnTo>
                    <a:pt x="37" y="2"/>
                  </a:lnTo>
                  <a:lnTo>
                    <a:pt x="36" y="1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1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250">
              <a:extLst>
                <a:ext uri="{FF2B5EF4-FFF2-40B4-BE49-F238E27FC236}">
                  <a16:creationId xmlns:a16="http://schemas.microsoft.com/office/drawing/2014/main" id="{6CB43F44-A5F9-1C6D-FFA2-94B29B98B37E}"/>
                </a:ext>
              </a:extLst>
            </p:cNvPr>
            <p:cNvSpPr/>
            <p:nvPr/>
          </p:nvSpPr>
          <p:spPr bwMode="auto">
            <a:xfrm>
              <a:off x="3294063" y="2552700"/>
              <a:ext cx="22225" cy="25400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3" y="8"/>
                </a:cxn>
                <a:cxn ang="0">
                  <a:pos x="29" y="13"/>
                </a:cxn>
                <a:cxn ang="0">
                  <a:pos x="21" y="23"/>
                </a:cxn>
                <a:cxn ang="0">
                  <a:pos x="2" y="39"/>
                </a:cxn>
                <a:cxn ang="0">
                  <a:pos x="2" y="39"/>
                </a:cxn>
                <a:cxn ang="0">
                  <a:pos x="1" y="41"/>
                </a:cxn>
                <a:cxn ang="0">
                  <a:pos x="0" y="43"/>
                </a:cxn>
                <a:cxn ang="0">
                  <a:pos x="1" y="44"/>
                </a:cxn>
                <a:cxn ang="0">
                  <a:pos x="2" y="46"/>
                </a:cxn>
                <a:cxn ang="0">
                  <a:pos x="3" y="47"/>
                </a:cxn>
                <a:cxn ang="0">
                  <a:pos x="5" y="47"/>
                </a:cxn>
                <a:cxn ang="0">
                  <a:pos x="7" y="47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28" y="28"/>
                </a:cxn>
                <a:cxn ang="0">
                  <a:pos x="37" y="18"/>
                </a:cxn>
                <a:cxn ang="0">
                  <a:pos x="41" y="13"/>
                </a:cxn>
                <a:cxn ang="0">
                  <a:pos x="44" y="7"/>
                </a:cxn>
                <a:cxn ang="0">
                  <a:pos x="44" y="7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4" h="47">
                  <a:moveTo>
                    <a:pt x="36" y="2"/>
                  </a:moveTo>
                  <a:lnTo>
                    <a:pt x="36" y="2"/>
                  </a:lnTo>
                  <a:lnTo>
                    <a:pt x="33" y="8"/>
                  </a:lnTo>
                  <a:lnTo>
                    <a:pt x="29" y="13"/>
                  </a:lnTo>
                  <a:lnTo>
                    <a:pt x="21" y="23"/>
                  </a:lnTo>
                  <a:lnTo>
                    <a:pt x="2" y="39"/>
                  </a:lnTo>
                  <a:lnTo>
                    <a:pt x="2" y="39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4"/>
                  </a:lnTo>
                  <a:lnTo>
                    <a:pt x="2" y="46"/>
                  </a:lnTo>
                  <a:lnTo>
                    <a:pt x="3" y="47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8" y="28"/>
                  </a:lnTo>
                  <a:lnTo>
                    <a:pt x="37" y="18"/>
                  </a:lnTo>
                  <a:lnTo>
                    <a:pt x="41" y="13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251">
              <a:extLst>
                <a:ext uri="{FF2B5EF4-FFF2-40B4-BE49-F238E27FC236}">
                  <a16:creationId xmlns:a16="http://schemas.microsoft.com/office/drawing/2014/main" id="{BDB36814-6878-F020-6604-3214A7CD9A32}"/>
                </a:ext>
              </a:extLst>
            </p:cNvPr>
            <p:cNvSpPr/>
            <p:nvPr/>
          </p:nvSpPr>
          <p:spPr bwMode="auto">
            <a:xfrm>
              <a:off x="3294063" y="2597150"/>
              <a:ext cx="28575" cy="34925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12" y="36"/>
                </a:cxn>
                <a:cxn ang="0">
                  <a:pos x="8" y="43"/>
                </a:cxn>
                <a:cxn ang="0">
                  <a:pos x="5" y="51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3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8" y="65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13" y="55"/>
                </a:cxn>
                <a:cxn ang="0">
                  <a:pos x="18" y="47"/>
                </a:cxn>
                <a:cxn ang="0">
                  <a:pos x="22" y="40"/>
                </a:cxn>
                <a:cxn ang="0">
                  <a:pos x="28" y="33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4" h="66">
                  <a:moveTo>
                    <a:pt x="47" y="1"/>
                  </a:moveTo>
                  <a:lnTo>
                    <a:pt x="18" y="29"/>
                  </a:lnTo>
                  <a:lnTo>
                    <a:pt x="18" y="29"/>
                  </a:lnTo>
                  <a:lnTo>
                    <a:pt x="12" y="36"/>
                  </a:lnTo>
                  <a:lnTo>
                    <a:pt x="8" y="43"/>
                  </a:lnTo>
                  <a:lnTo>
                    <a:pt x="5" y="51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3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8" y="65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13" y="55"/>
                  </a:lnTo>
                  <a:lnTo>
                    <a:pt x="18" y="47"/>
                  </a:lnTo>
                  <a:lnTo>
                    <a:pt x="22" y="40"/>
                  </a:lnTo>
                  <a:lnTo>
                    <a:pt x="28" y="33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252">
              <a:extLst>
                <a:ext uri="{FF2B5EF4-FFF2-40B4-BE49-F238E27FC236}">
                  <a16:creationId xmlns:a16="http://schemas.microsoft.com/office/drawing/2014/main" id="{C0104653-1556-97D5-AAAE-83BCB28D904E}"/>
                </a:ext>
              </a:extLst>
            </p:cNvPr>
            <p:cNvSpPr/>
            <p:nvPr/>
          </p:nvSpPr>
          <p:spPr bwMode="auto">
            <a:xfrm>
              <a:off x="3294063" y="2647950"/>
              <a:ext cx="20638" cy="26988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2" y="3"/>
                </a:cxn>
                <a:cxn ang="0">
                  <a:pos x="30" y="8"/>
                </a:cxn>
                <a:cxn ang="0">
                  <a:pos x="27" y="13"/>
                </a:cxn>
                <a:cxn ang="0">
                  <a:pos x="27" y="13"/>
                </a:cxn>
                <a:cxn ang="0">
                  <a:pos x="25" y="19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0" y="35"/>
                </a:cxn>
                <a:cxn ang="0">
                  <a:pos x="5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7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4" y="44"/>
                </a:cxn>
                <a:cxn ang="0">
                  <a:pos x="20" y="39"/>
                </a:cxn>
                <a:cxn ang="0">
                  <a:pos x="31" y="27"/>
                </a:cxn>
                <a:cxn ang="0">
                  <a:pos x="31" y="27"/>
                </a:cxn>
                <a:cxn ang="0">
                  <a:pos x="33" y="24"/>
                </a:cxn>
                <a:cxn ang="0">
                  <a:pos x="34" y="21"/>
                </a:cxn>
                <a:cxn ang="0">
                  <a:pos x="36" y="15"/>
                </a:cxn>
                <a:cxn ang="0">
                  <a:pos x="36" y="15"/>
                </a:cxn>
                <a:cxn ang="0">
                  <a:pos x="39" y="10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2" y="3"/>
                </a:cxn>
                <a:cxn ang="0">
                  <a:pos x="32" y="3"/>
                </a:cxn>
              </a:cxnLst>
              <a:rect l="0" t="0" r="r" b="b"/>
              <a:pathLst>
                <a:path w="41" h="52">
                  <a:moveTo>
                    <a:pt x="32" y="3"/>
                  </a:moveTo>
                  <a:lnTo>
                    <a:pt x="32" y="3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5" y="19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0" y="35"/>
                  </a:lnTo>
                  <a:lnTo>
                    <a:pt x="5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7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4" y="44"/>
                  </a:lnTo>
                  <a:lnTo>
                    <a:pt x="20" y="39"/>
                  </a:lnTo>
                  <a:lnTo>
                    <a:pt x="31" y="27"/>
                  </a:lnTo>
                  <a:lnTo>
                    <a:pt x="31" y="27"/>
                  </a:lnTo>
                  <a:lnTo>
                    <a:pt x="33" y="24"/>
                  </a:lnTo>
                  <a:lnTo>
                    <a:pt x="34" y="21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9" y="10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2" y="3"/>
                  </a:lnTo>
                  <a:lnTo>
                    <a:pt x="32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253">
              <a:extLst>
                <a:ext uri="{FF2B5EF4-FFF2-40B4-BE49-F238E27FC236}">
                  <a16:creationId xmlns:a16="http://schemas.microsoft.com/office/drawing/2014/main" id="{DE546058-AE59-D3A5-CDA4-561C48E483BE}"/>
                </a:ext>
              </a:extLst>
            </p:cNvPr>
            <p:cNvSpPr/>
            <p:nvPr/>
          </p:nvSpPr>
          <p:spPr bwMode="auto">
            <a:xfrm>
              <a:off x="3292475" y="2681288"/>
              <a:ext cx="20638" cy="2063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4" y="6"/>
                </a:cxn>
                <a:cxn ang="0">
                  <a:pos x="19" y="9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8" y="22"/>
                </a:cxn>
                <a:cxn ang="0">
                  <a:pos x="5" y="27"/>
                </a:cxn>
                <a:cxn ang="0">
                  <a:pos x="2" y="33"/>
                </a:cxn>
                <a:cxn ang="0">
                  <a:pos x="2" y="33"/>
                </a:cxn>
                <a:cxn ang="0">
                  <a:pos x="1" y="34"/>
                </a:cxn>
                <a:cxn ang="0">
                  <a:pos x="0" y="36"/>
                </a:cxn>
                <a:cxn ang="0">
                  <a:pos x="1" y="38"/>
                </a:cxn>
                <a:cxn ang="0">
                  <a:pos x="2" y="39"/>
                </a:cxn>
                <a:cxn ang="0">
                  <a:pos x="3" y="40"/>
                </a:cxn>
                <a:cxn ang="0">
                  <a:pos x="5" y="41"/>
                </a:cxn>
                <a:cxn ang="0">
                  <a:pos x="7" y="40"/>
                </a:cxn>
                <a:cxn ang="0">
                  <a:pos x="8" y="39"/>
                </a:cxn>
                <a:cxn ang="0">
                  <a:pos x="8" y="39"/>
                </a:cxn>
                <a:cxn ang="0">
                  <a:pos x="14" y="31"/>
                </a:cxn>
                <a:cxn ang="0">
                  <a:pos x="21" y="22"/>
                </a:cxn>
                <a:cxn ang="0">
                  <a:pos x="21" y="22"/>
                </a:cxn>
                <a:cxn ang="0">
                  <a:pos x="24" y="18"/>
                </a:cxn>
                <a:cxn ang="0">
                  <a:pos x="29" y="14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7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41" h="41">
                  <a:moveTo>
                    <a:pt x="34" y="0"/>
                  </a:moveTo>
                  <a:lnTo>
                    <a:pt x="34" y="0"/>
                  </a:lnTo>
                  <a:lnTo>
                    <a:pt x="24" y="6"/>
                  </a:lnTo>
                  <a:lnTo>
                    <a:pt x="19" y="9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8" y="22"/>
                  </a:lnTo>
                  <a:lnTo>
                    <a:pt x="5" y="27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1" y="34"/>
                  </a:lnTo>
                  <a:lnTo>
                    <a:pt x="0" y="36"/>
                  </a:lnTo>
                  <a:lnTo>
                    <a:pt x="1" y="38"/>
                  </a:lnTo>
                  <a:lnTo>
                    <a:pt x="2" y="39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7" y="40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14" y="3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4" y="18"/>
                  </a:lnTo>
                  <a:lnTo>
                    <a:pt x="29" y="14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7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254">
              <a:extLst>
                <a:ext uri="{FF2B5EF4-FFF2-40B4-BE49-F238E27FC236}">
                  <a16:creationId xmlns:a16="http://schemas.microsoft.com/office/drawing/2014/main" id="{DDD5BFE5-84AE-9E33-9470-5492B62E5067}"/>
                </a:ext>
              </a:extLst>
            </p:cNvPr>
            <p:cNvSpPr/>
            <p:nvPr/>
          </p:nvSpPr>
          <p:spPr bwMode="auto">
            <a:xfrm>
              <a:off x="3290888" y="2770188"/>
              <a:ext cx="19050" cy="26988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30" y="1"/>
                </a:cxn>
                <a:cxn ang="0">
                  <a:pos x="20" y="10"/>
                </a:cxn>
                <a:cxn ang="0">
                  <a:pos x="12" y="21"/>
                </a:cxn>
                <a:cxn ang="0">
                  <a:pos x="5" y="32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1" y="49"/>
                </a:cxn>
                <a:cxn ang="0">
                  <a:pos x="2" y="50"/>
                </a:cxn>
                <a:cxn ang="0">
                  <a:pos x="4" y="51"/>
                </a:cxn>
                <a:cxn ang="0">
                  <a:pos x="5" y="51"/>
                </a:cxn>
                <a:cxn ang="0">
                  <a:pos x="7" y="50"/>
                </a:cxn>
                <a:cxn ang="0">
                  <a:pos x="8" y="49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11" y="41"/>
                </a:cxn>
                <a:cxn ang="0">
                  <a:pos x="13" y="36"/>
                </a:cxn>
                <a:cxn ang="0">
                  <a:pos x="20" y="26"/>
                </a:cxn>
                <a:cxn ang="0">
                  <a:pos x="28" y="17"/>
                </a:cxn>
                <a:cxn ang="0">
                  <a:pos x="37" y="8"/>
                </a:cxn>
                <a:cxn ang="0">
                  <a:pos x="37" y="8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</a:cxnLst>
              <a:rect l="0" t="0" r="r" b="b"/>
              <a:pathLst>
                <a:path w="38" h="51">
                  <a:moveTo>
                    <a:pt x="30" y="1"/>
                  </a:moveTo>
                  <a:lnTo>
                    <a:pt x="30" y="1"/>
                  </a:lnTo>
                  <a:lnTo>
                    <a:pt x="20" y="10"/>
                  </a:lnTo>
                  <a:lnTo>
                    <a:pt x="12" y="21"/>
                  </a:lnTo>
                  <a:lnTo>
                    <a:pt x="5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9"/>
                  </a:lnTo>
                  <a:lnTo>
                    <a:pt x="2" y="50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8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1" y="41"/>
                  </a:lnTo>
                  <a:lnTo>
                    <a:pt x="13" y="36"/>
                  </a:lnTo>
                  <a:lnTo>
                    <a:pt x="20" y="26"/>
                  </a:lnTo>
                  <a:lnTo>
                    <a:pt x="28" y="17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1"/>
                  </a:lnTo>
                  <a:lnTo>
                    <a:pt x="30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257">
              <a:extLst>
                <a:ext uri="{FF2B5EF4-FFF2-40B4-BE49-F238E27FC236}">
                  <a16:creationId xmlns:a16="http://schemas.microsoft.com/office/drawing/2014/main" id="{CE33FC47-AA52-44DC-A52D-186FB969A015}"/>
                </a:ext>
              </a:extLst>
            </p:cNvPr>
            <p:cNvSpPr/>
            <p:nvPr/>
          </p:nvSpPr>
          <p:spPr bwMode="auto">
            <a:xfrm>
              <a:off x="3267075" y="2105025"/>
              <a:ext cx="100013" cy="604838"/>
            </a:xfrm>
            <a:custGeom>
              <a:avLst/>
              <a:gdLst/>
              <a:ahLst/>
              <a:cxnLst>
                <a:cxn ang="0">
                  <a:pos x="13" y="1135"/>
                </a:cxn>
                <a:cxn ang="0">
                  <a:pos x="10" y="1116"/>
                </a:cxn>
                <a:cxn ang="0">
                  <a:pos x="11" y="1104"/>
                </a:cxn>
                <a:cxn ang="0">
                  <a:pos x="14" y="1102"/>
                </a:cxn>
                <a:cxn ang="0">
                  <a:pos x="16" y="1073"/>
                </a:cxn>
                <a:cxn ang="0">
                  <a:pos x="14" y="994"/>
                </a:cxn>
                <a:cxn ang="0">
                  <a:pos x="7" y="854"/>
                </a:cxn>
                <a:cxn ang="0">
                  <a:pos x="2" y="571"/>
                </a:cxn>
                <a:cxn ang="0">
                  <a:pos x="8" y="88"/>
                </a:cxn>
                <a:cxn ang="0">
                  <a:pos x="15" y="46"/>
                </a:cxn>
                <a:cxn ang="0">
                  <a:pos x="45" y="17"/>
                </a:cxn>
                <a:cxn ang="0">
                  <a:pos x="94" y="0"/>
                </a:cxn>
                <a:cxn ang="0">
                  <a:pos x="113" y="1"/>
                </a:cxn>
                <a:cxn ang="0">
                  <a:pos x="148" y="15"/>
                </a:cxn>
                <a:cxn ang="0">
                  <a:pos x="173" y="41"/>
                </a:cxn>
                <a:cxn ang="0">
                  <a:pos x="182" y="69"/>
                </a:cxn>
                <a:cxn ang="0">
                  <a:pos x="180" y="124"/>
                </a:cxn>
                <a:cxn ang="0">
                  <a:pos x="178" y="212"/>
                </a:cxn>
                <a:cxn ang="0">
                  <a:pos x="190" y="313"/>
                </a:cxn>
                <a:cxn ang="0">
                  <a:pos x="190" y="422"/>
                </a:cxn>
                <a:cxn ang="0">
                  <a:pos x="189" y="529"/>
                </a:cxn>
                <a:cxn ang="0">
                  <a:pos x="181" y="602"/>
                </a:cxn>
                <a:cxn ang="0">
                  <a:pos x="175" y="664"/>
                </a:cxn>
                <a:cxn ang="0">
                  <a:pos x="177" y="720"/>
                </a:cxn>
                <a:cxn ang="0">
                  <a:pos x="174" y="821"/>
                </a:cxn>
                <a:cxn ang="0">
                  <a:pos x="185" y="952"/>
                </a:cxn>
                <a:cxn ang="0">
                  <a:pos x="189" y="1128"/>
                </a:cxn>
                <a:cxn ang="0">
                  <a:pos x="178" y="1140"/>
                </a:cxn>
                <a:cxn ang="0">
                  <a:pos x="164" y="1140"/>
                </a:cxn>
                <a:cxn ang="0">
                  <a:pos x="154" y="1131"/>
                </a:cxn>
                <a:cxn ang="0">
                  <a:pos x="154" y="1075"/>
                </a:cxn>
                <a:cxn ang="0">
                  <a:pos x="151" y="936"/>
                </a:cxn>
                <a:cxn ang="0">
                  <a:pos x="138" y="827"/>
                </a:cxn>
                <a:cxn ang="0">
                  <a:pos x="140" y="732"/>
                </a:cxn>
                <a:cxn ang="0">
                  <a:pos x="139" y="656"/>
                </a:cxn>
                <a:cxn ang="0">
                  <a:pos x="143" y="603"/>
                </a:cxn>
                <a:cxn ang="0">
                  <a:pos x="153" y="515"/>
                </a:cxn>
                <a:cxn ang="0">
                  <a:pos x="154" y="438"/>
                </a:cxn>
                <a:cxn ang="0">
                  <a:pos x="155" y="323"/>
                </a:cxn>
                <a:cxn ang="0">
                  <a:pos x="143" y="223"/>
                </a:cxn>
                <a:cxn ang="0">
                  <a:pos x="144" y="127"/>
                </a:cxn>
                <a:cxn ang="0">
                  <a:pos x="145" y="66"/>
                </a:cxn>
                <a:cxn ang="0">
                  <a:pos x="115" y="38"/>
                </a:cxn>
                <a:cxn ang="0">
                  <a:pos x="84" y="38"/>
                </a:cxn>
                <a:cxn ang="0">
                  <a:pos x="54" y="56"/>
                </a:cxn>
                <a:cxn ang="0">
                  <a:pos x="44" y="395"/>
                </a:cxn>
                <a:cxn ang="0">
                  <a:pos x="38" y="616"/>
                </a:cxn>
                <a:cxn ang="0">
                  <a:pos x="43" y="845"/>
                </a:cxn>
                <a:cxn ang="0">
                  <a:pos x="50" y="989"/>
                </a:cxn>
                <a:cxn ang="0">
                  <a:pos x="55" y="1072"/>
                </a:cxn>
                <a:cxn ang="0">
                  <a:pos x="46" y="1128"/>
                </a:cxn>
                <a:cxn ang="0">
                  <a:pos x="33" y="1141"/>
                </a:cxn>
              </a:cxnLst>
              <a:rect l="0" t="0" r="r" b="b"/>
              <a:pathLst>
                <a:path w="191" h="1142">
                  <a:moveTo>
                    <a:pt x="27" y="1142"/>
                  </a:moveTo>
                  <a:lnTo>
                    <a:pt x="27" y="1142"/>
                  </a:lnTo>
                  <a:lnTo>
                    <a:pt x="21" y="1141"/>
                  </a:lnTo>
                  <a:lnTo>
                    <a:pt x="17" y="1139"/>
                  </a:lnTo>
                  <a:lnTo>
                    <a:pt x="13" y="1135"/>
                  </a:lnTo>
                  <a:lnTo>
                    <a:pt x="10" y="1130"/>
                  </a:lnTo>
                  <a:lnTo>
                    <a:pt x="10" y="1130"/>
                  </a:lnTo>
                  <a:lnTo>
                    <a:pt x="9" y="1127"/>
                  </a:lnTo>
                  <a:lnTo>
                    <a:pt x="8" y="1122"/>
                  </a:lnTo>
                  <a:lnTo>
                    <a:pt x="10" y="1116"/>
                  </a:lnTo>
                  <a:lnTo>
                    <a:pt x="13" y="1111"/>
                  </a:lnTo>
                  <a:lnTo>
                    <a:pt x="6" y="1103"/>
                  </a:lnTo>
                  <a:lnTo>
                    <a:pt x="6" y="1103"/>
                  </a:lnTo>
                  <a:lnTo>
                    <a:pt x="8" y="1103"/>
                  </a:lnTo>
                  <a:lnTo>
                    <a:pt x="11" y="1104"/>
                  </a:lnTo>
                  <a:lnTo>
                    <a:pt x="11" y="1104"/>
                  </a:lnTo>
                  <a:lnTo>
                    <a:pt x="13" y="1106"/>
                  </a:lnTo>
                  <a:lnTo>
                    <a:pt x="13" y="1107"/>
                  </a:lnTo>
                  <a:lnTo>
                    <a:pt x="13" y="1107"/>
                  </a:lnTo>
                  <a:lnTo>
                    <a:pt x="14" y="1102"/>
                  </a:lnTo>
                  <a:lnTo>
                    <a:pt x="14" y="1102"/>
                  </a:lnTo>
                  <a:lnTo>
                    <a:pt x="16" y="1094"/>
                  </a:lnTo>
                  <a:lnTo>
                    <a:pt x="16" y="1094"/>
                  </a:lnTo>
                  <a:lnTo>
                    <a:pt x="16" y="1073"/>
                  </a:lnTo>
                  <a:lnTo>
                    <a:pt x="16" y="1073"/>
                  </a:lnTo>
                  <a:lnTo>
                    <a:pt x="15" y="1041"/>
                  </a:lnTo>
                  <a:lnTo>
                    <a:pt x="15" y="1035"/>
                  </a:lnTo>
                  <a:lnTo>
                    <a:pt x="15" y="1035"/>
                  </a:lnTo>
                  <a:lnTo>
                    <a:pt x="14" y="994"/>
                  </a:lnTo>
                  <a:lnTo>
                    <a:pt x="14" y="994"/>
                  </a:lnTo>
                  <a:lnTo>
                    <a:pt x="14" y="958"/>
                  </a:lnTo>
                  <a:lnTo>
                    <a:pt x="13" y="941"/>
                  </a:lnTo>
                  <a:lnTo>
                    <a:pt x="12" y="923"/>
                  </a:lnTo>
                  <a:lnTo>
                    <a:pt x="12" y="923"/>
                  </a:lnTo>
                  <a:lnTo>
                    <a:pt x="7" y="854"/>
                  </a:lnTo>
                  <a:lnTo>
                    <a:pt x="2" y="783"/>
                  </a:lnTo>
                  <a:lnTo>
                    <a:pt x="0" y="708"/>
                  </a:lnTo>
                  <a:lnTo>
                    <a:pt x="1" y="630"/>
                  </a:lnTo>
                  <a:lnTo>
                    <a:pt x="1" y="630"/>
                  </a:lnTo>
                  <a:lnTo>
                    <a:pt x="2" y="571"/>
                  </a:lnTo>
                  <a:lnTo>
                    <a:pt x="5" y="512"/>
                  </a:lnTo>
                  <a:lnTo>
                    <a:pt x="5" y="512"/>
                  </a:lnTo>
                  <a:lnTo>
                    <a:pt x="7" y="437"/>
                  </a:lnTo>
                  <a:lnTo>
                    <a:pt x="8" y="361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9" y="70"/>
                  </a:lnTo>
                  <a:lnTo>
                    <a:pt x="10" y="62"/>
                  </a:lnTo>
                  <a:lnTo>
                    <a:pt x="12" y="54"/>
                  </a:lnTo>
                  <a:lnTo>
                    <a:pt x="15" y="46"/>
                  </a:lnTo>
                  <a:lnTo>
                    <a:pt x="18" y="39"/>
                  </a:lnTo>
                  <a:lnTo>
                    <a:pt x="23" y="33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45" y="17"/>
                  </a:lnTo>
                  <a:lnTo>
                    <a:pt x="59" y="9"/>
                  </a:lnTo>
                  <a:lnTo>
                    <a:pt x="68" y="5"/>
                  </a:lnTo>
                  <a:lnTo>
                    <a:pt x="76" y="3"/>
                  </a:lnTo>
                  <a:lnTo>
                    <a:pt x="85" y="1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1"/>
                  </a:lnTo>
                  <a:lnTo>
                    <a:pt x="113" y="1"/>
                  </a:lnTo>
                  <a:lnTo>
                    <a:pt x="121" y="3"/>
                  </a:lnTo>
                  <a:lnTo>
                    <a:pt x="128" y="5"/>
                  </a:lnTo>
                  <a:lnTo>
                    <a:pt x="135" y="8"/>
                  </a:lnTo>
                  <a:lnTo>
                    <a:pt x="142" y="11"/>
                  </a:lnTo>
                  <a:lnTo>
                    <a:pt x="148" y="15"/>
                  </a:lnTo>
                  <a:lnTo>
                    <a:pt x="154" y="19"/>
                  </a:lnTo>
                  <a:lnTo>
                    <a:pt x="159" y="24"/>
                  </a:lnTo>
                  <a:lnTo>
                    <a:pt x="165" y="29"/>
                  </a:lnTo>
                  <a:lnTo>
                    <a:pt x="169" y="35"/>
                  </a:lnTo>
                  <a:lnTo>
                    <a:pt x="173" y="41"/>
                  </a:lnTo>
                  <a:lnTo>
                    <a:pt x="176" y="47"/>
                  </a:lnTo>
                  <a:lnTo>
                    <a:pt x="179" y="55"/>
                  </a:lnTo>
                  <a:lnTo>
                    <a:pt x="181" y="62"/>
                  </a:lnTo>
                  <a:lnTo>
                    <a:pt x="182" y="69"/>
                  </a:lnTo>
                  <a:lnTo>
                    <a:pt x="182" y="69"/>
                  </a:lnTo>
                  <a:lnTo>
                    <a:pt x="183" y="74"/>
                  </a:lnTo>
                  <a:lnTo>
                    <a:pt x="183" y="74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0" y="124"/>
                  </a:lnTo>
                  <a:lnTo>
                    <a:pt x="180" y="124"/>
                  </a:lnTo>
                  <a:lnTo>
                    <a:pt x="178" y="149"/>
                  </a:lnTo>
                  <a:lnTo>
                    <a:pt x="177" y="173"/>
                  </a:lnTo>
                  <a:lnTo>
                    <a:pt x="178" y="199"/>
                  </a:lnTo>
                  <a:lnTo>
                    <a:pt x="178" y="212"/>
                  </a:lnTo>
                  <a:lnTo>
                    <a:pt x="180" y="224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88" y="286"/>
                  </a:lnTo>
                  <a:lnTo>
                    <a:pt x="190" y="313"/>
                  </a:lnTo>
                  <a:lnTo>
                    <a:pt x="191" y="339"/>
                  </a:lnTo>
                  <a:lnTo>
                    <a:pt x="191" y="339"/>
                  </a:lnTo>
                  <a:lnTo>
                    <a:pt x="191" y="381"/>
                  </a:lnTo>
                  <a:lnTo>
                    <a:pt x="190" y="422"/>
                  </a:lnTo>
                  <a:lnTo>
                    <a:pt x="190" y="422"/>
                  </a:lnTo>
                  <a:lnTo>
                    <a:pt x="189" y="478"/>
                  </a:lnTo>
                  <a:lnTo>
                    <a:pt x="189" y="478"/>
                  </a:lnTo>
                  <a:lnTo>
                    <a:pt x="189" y="504"/>
                  </a:lnTo>
                  <a:lnTo>
                    <a:pt x="189" y="504"/>
                  </a:lnTo>
                  <a:lnTo>
                    <a:pt x="189" y="529"/>
                  </a:lnTo>
                  <a:lnTo>
                    <a:pt x="188" y="555"/>
                  </a:lnTo>
                  <a:lnTo>
                    <a:pt x="187" y="567"/>
                  </a:lnTo>
                  <a:lnTo>
                    <a:pt x="186" y="579"/>
                  </a:lnTo>
                  <a:lnTo>
                    <a:pt x="184" y="591"/>
                  </a:lnTo>
                  <a:lnTo>
                    <a:pt x="181" y="602"/>
                  </a:lnTo>
                  <a:lnTo>
                    <a:pt x="181" y="602"/>
                  </a:lnTo>
                  <a:lnTo>
                    <a:pt x="178" y="612"/>
                  </a:lnTo>
                  <a:lnTo>
                    <a:pt x="176" y="622"/>
                  </a:lnTo>
                  <a:lnTo>
                    <a:pt x="175" y="642"/>
                  </a:lnTo>
                  <a:lnTo>
                    <a:pt x="175" y="664"/>
                  </a:lnTo>
                  <a:lnTo>
                    <a:pt x="176" y="686"/>
                  </a:lnTo>
                  <a:lnTo>
                    <a:pt x="176" y="686"/>
                  </a:lnTo>
                  <a:lnTo>
                    <a:pt x="176" y="703"/>
                  </a:lnTo>
                  <a:lnTo>
                    <a:pt x="177" y="720"/>
                  </a:lnTo>
                  <a:lnTo>
                    <a:pt x="177" y="720"/>
                  </a:lnTo>
                  <a:lnTo>
                    <a:pt x="175" y="759"/>
                  </a:lnTo>
                  <a:lnTo>
                    <a:pt x="175" y="759"/>
                  </a:lnTo>
                  <a:lnTo>
                    <a:pt x="174" y="780"/>
                  </a:lnTo>
                  <a:lnTo>
                    <a:pt x="173" y="800"/>
                  </a:lnTo>
                  <a:lnTo>
                    <a:pt x="174" y="821"/>
                  </a:lnTo>
                  <a:lnTo>
                    <a:pt x="175" y="841"/>
                  </a:lnTo>
                  <a:lnTo>
                    <a:pt x="175" y="841"/>
                  </a:lnTo>
                  <a:lnTo>
                    <a:pt x="179" y="879"/>
                  </a:lnTo>
                  <a:lnTo>
                    <a:pt x="183" y="916"/>
                  </a:lnTo>
                  <a:lnTo>
                    <a:pt x="185" y="952"/>
                  </a:lnTo>
                  <a:lnTo>
                    <a:pt x="187" y="987"/>
                  </a:lnTo>
                  <a:lnTo>
                    <a:pt x="189" y="1058"/>
                  </a:lnTo>
                  <a:lnTo>
                    <a:pt x="189" y="1124"/>
                  </a:lnTo>
                  <a:lnTo>
                    <a:pt x="189" y="1124"/>
                  </a:lnTo>
                  <a:lnTo>
                    <a:pt x="189" y="1128"/>
                  </a:lnTo>
                  <a:lnTo>
                    <a:pt x="187" y="1132"/>
                  </a:lnTo>
                  <a:lnTo>
                    <a:pt x="186" y="1135"/>
                  </a:lnTo>
                  <a:lnTo>
                    <a:pt x="183" y="1137"/>
                  </a:lnTo>
                  <a:lnTo>
                    <a:pt x="181" y="1139"/>
                  </a:lnTo>
                  <a:lnTo>
                    <a:pt x="178" y="1140"/>
                  </a:lnTo>
                  <a:lnTo>
                    <a:pt x="171" y="1141"/>
                  </a:lnTo>
                  <a:lnTo>
                    <a:pt x="171" y="1141"/>
                  </a:lnTo>
                  <a:lnTo>
                    <a:pt x="171" y="1141"/>
                  </a:lnTo>
                  <a:lnTo>
                    <a:pt x="168" y="1141"/>
                  </a:lnTo>
                  <a:lnTo>
                    <a:pt x="164" y="1140"/>
                  </a:lnTo>
                  <a:lnTo>
                    <a:pt x="161" y="1138"/>
                  </a:lnTo>
                  <a:lnTo>
                    <a:pt x="157" y="1136"/>
                  </a:lnTo>
                  <a:lnTo>
                    <a:pt x="157" y="1136"/>
                  </a:lnTo>
                  <a:lnTo>
                    <a:pt x="156" y="1134"/>
                  </a:lnTo>
                  <a:lnTo>
                    <a:pt x="154" y="1131"/>
                  </a:lnTo>
                  <a:lnTo>
                    <a:pt x="153" y="1128"/>
                  </a:lnTo>
                  <a:lnTo>
                    <a:pt x="153" y="1124"/>
                  </a:lnTo>
                  <a:lnTo>
                    <a:pt x="153" y="1124"/>
                  </a:lnTo>
                  <a:lnTo>
                    <a:pt x="154" y="1075"/>
                  </a:lnTo>
                  <a:lnTo>
                    <a:pt x="154" y="1075"/>
                  </a:lnTo>
                  <a:lnTo>
                    <a:pt x="154" y="1024"/>
                  </a:lnTo>
                  <a:lnTo>
                    <a:pt x="153" y="971"/>
                  </a:lnTo>
                  <a:lnTo>
                    <a:pt x="153" y="971"/>
                  </a:lnTo>
                  <a:lnTo>
                    <a:pt x="152" y="953"/>
                  </a:lnTo>
                  <a:lnTo>
                    <a:pt x="151" y="936"/>
                  </a:lnTo>
                  <a:lnTo>
                    <a:pt x="146" y="901"/>
                  </a:lnTo>
                  <a:lnTo>
                    <a:pt x="146" y="901"/>
                  </a:lnTo>
                  <a:lnTo>
                    <a:pt x="141" y="864"/>
                  </a:lnTo>
                  <a:lnTo>
                    <a:pt x="139" y="846"/>
                  </a:lnTo>
                  <a:lnTo>
                    <a:pt x="138" y="827"/>
                  </a:lnTo>
                  <a:lnTo>
                    <a:pt x="138" y="827"/>
                  </a:lnTo>
                  <a:lnTo>
                    <a:pt x="138" y="793"/>
                  </a:lnTo>
                  <a:lnTo>
                    <a:pt x="140" y="758"/>
                  </a:lnTo>
                  <a:lnTo>
                    <a:pt x="140" y="758"/>
                  </a:lnTo>
                  <a:lnTo>
                    <a:pt x="140" y="732"/>
                  </a:lnTo>
                  <a:lnTo>
                    <a:pt x="141" y="705"/>
                  </a:lnTo>
                  <a:lnTo>
                    <a:pt x="141" y="705"/>
                  </a:lnTo>
                  <a:lnTo>
                    <a:pt x="140" y="675"/>
                  </a:lnTo>
                  <a:lnTo>
                    <a:pt x="140" y="675"/>
                  </a:lnTo>
                  <a:lnTo>
                    <a:pt x="139" y="656"/>
                  </a:lnTo>
                  <a:lnTo>
                    <a:pt x="138" y="637"/>
                  </a:lnTo>
                  <a:lnTo>
                    <a:pt x="140" y="620"/>
                  </a:lnTo>
                  <a:lnTo>
                    <a:pt x="141" y="611"/>
                  </a:lnTo>
                  <a:lnTo>
                    <a:pt x="143" y="603"/>
                  </a:lnTo>
                  <a:lnTo>
                    <a:pt x="143" y="603"/>
                  </a:lnTo>
                  <a:lnTo>
                    <a:pt x="147" y="589"/>
                  </a:lnTo>
                  <a:lnTo>
                    <a:pt x="149" y="575"/>
                  </a:lnTo>
                  <a:lnTo>
                    <a:pt x="151" y="560"/>
                  </a:lnTo>
                  <a:lnTo>
                    <a:pt x="152" y="545"/>
                  </a:lnTo>
                  <a:lnTo>
                    <a:pt x="153" y="515"/>
                  </a:lnTo>
                  <a:lnTo>
                    <a:pt x="153" y="485"/>
                  </a:lnTo>
                  <a:lnTo>
                    <a:pt x="153" y="485"/>
                  </a:lnTo>
                  <a:lnTo>
                    <a:pt x="153" y="463"/>
                  </a:lnTo>
                  <a:lnTo>
                    <a:pt x="153" y="463"/>
                  </a:lnTo>
                  <a:lnTo>
                    <a:pt x="154" y="438"/>
                  </a:lnTo>
                  <a:lnTo>
                    <a:pt x="155" y="413"/>
                  </a:lnTo>
                  <a:lnTo>
                    <a:pt x="155" y="413"/>
                  </a:lnTo>
                  <a:lnTo>
                    <a:pt x="156" y="368"/>
                  </a:lnTo>
                  <a:lnTo>
                    <a:pt x="156" y="346"/>
                  </a:lnTo>
                  <a:lnTo>
                    <a:pt x="155" y="323"/>
                  </a:lnTo>
                  <a:lnTo>
                    <a:pt x="155" y="323"/>
                  </a:lnTo>
                  <a:lnTo>
                    <a:pt x="150" y="282"/>
                  </a:lnTo>
                  <a:lnTo>
                    <a:pt x="150" y="282"/>
                  </a:lnTo>
                  <a:lnTo>
                    <a:pt x="145" y="243"/>
                  </a:lnTo>
                  <a:lnTo>
                    <a:pt x="143" y="223"/>
                  </a:lnTo>
                  <a:lnTo>
                    <a:pt x="141" y="203"/>
                  </a:lnTo>
                  <a:lnTo>
                    <a:pt x="141" y="203"/>
                  </a:lnTo>
                  <a:lnTo>
                    <a:pt x="141" y="184"/>
                  </a:lnTo>
                  <a:lnTo>
                    <a:pt x="142" y="164"/>
                  </a:lnTo>
                  <a:lnTo>
                    <a:pt x="144" y="127"/>
                  </a:lnTo>
                  <a:lnTo>
                    <a:pt x="144" y="127"/>
                  </a:lnTo>
                  <a:lnTo>
                    <a:pt x="146" y="101"/>
                  </a:lnTo>
                  <a:lnTo>
                    <a:pt x="147" y="75"/>
                  </a:lnTo>
                  <a:lnTo>
                    <a:pt x="147" y="75"/>
                  </a:lnTo>
                  <a:lnTo>
                    <a:pt x="145" y="66"/>
                  </a:lnTo>
                  <a:lnTo>
                    <a:pt x="142" y="58"/>
                  </a:lnTo>
                  <a:lnTo>
                    <a:pt x="137" y="52"/>
                  </a:lnTo>
                  <a:lnTo>
                    <a:pt x="131" y="45"/>
                  </a:lnTo>
                  <a:lnTo>
                    <a:pt x="123" y="41"/>
                  </a:lnTo>
                  <a:lnTo>
                    <a:pt x="115" y="38"/>
                  </a:lnTo>
                  <a:lnTo>
                    <a:pt x="107" y="36"/>
                  </a:lnTo>
                  <a:lnTo>
                    <a:pt x="99" y="36"/>
                  </a:lnTo>
                  <a:lnTo>
                    <a:pt x="99" y="36"/>
                  </a:lnTo>
                  <a:lnTo>
                    <a:pt x="91" y="36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75" y="41"/>
                  </a:lnTo>
                  <a:lnTo>
                    <a:pt x="67" y="45"/>
                  </a:lnTo>
                  <a:lnTo>
                    <a:pt x="59" y="50"/>
                  </a:lnTo>
                  <a:lnTo>
                    <a:pt x="54" y="56"/>
                  </a:lnTo>
                  <a:lnTo>
                    <a:pt x="50" y="63"/>
                  </a:lnTo>
                  <a:lnTo>
                    <a:pt x="47" y="70"/>
                  </a:lnTo>
                  <a:lnTo>
                    <a:pt x="45" y="78"/>
                  </a:lnTo>
                  <a:lnTo>
                    <a:pt x="44" y="88"/>
                  </a:lnTo>
                  <a:lnTo>
                    <a:pt x="44" y="395"/>
                  </a:lnTo>
                  <a:lnTo>
                    <a:pt x="44" y="395"/>
                  </a:lnTo>
                  <a:lnTo>
                    <a:pt x="43" y="472"/>
                  </a:lnTo>
                  <a:lnTo>
                    <a:pt x="40" y="549"/>
                  </a:lnTo>
                  <a:lnTo>
                    <a:pt x="40" y="549"/>
                  </a:lnTo>
                  <a:lnTo>
                    <a:pt x="38" y="616"/>
                  </a:lnTo>
                  <a:lnTo>
                    <a:pt x="37" y="683"/>
                  </a:lnTo>
                  <a:lnTo>
                    <a:pt x="37" y="683"/>
                  </a:lnTo>
                  <a:lnTo>
                    <a:pt x="37" y="723"/>
                  </a:lnTo>
                  <a:lnTo>
                    <a:pt x="39" y="764"/>
                  </a:lnTo>
                  <a:lnTo>
                    <a:pt x="43" y="845"/>
                  </a:lnTo>
                  <a:lnTo>
                    <a:pt x="43" y="845"/>
                  </a:lnTo>
                  <a:lnTo>
                    <a:pt x="48" y="917"/>
                  </a:lnTo>
                  <a:lnTo>
                    <a:pt x="49" y="953"/>
                  </a:lnTo>
                  <a:lnTo>
                    <a:pt x="50" y="989"/>
                  </a:lnTo>
                  <a:lnTo>
                    <a:pt x="50" y="989"/>
                  </a:lnTo>
                  <a:lnTo>
                    <a:pt x="51" y="1006"/>
                  </a:lnTo>
                  <a:lnTo>
                    <a:pt x="52" y="1025"/>
                  </a:lnTo>
                  <a:lnTo>
                    <a:pt x="52" y="1025"/>
                  </a:lnTo>
                  <a:lnTo>
                    <a:pt x="55" y="1056"/>
                  </a:lnTo>
                  <a:lnTo>
                    <a:pt x="55" y="1072"/>
                  </a:lnTo>
                  <a:lnTo>
                    <a:pt x="55" y="1088"/>
                  </a:lnTo>
                  <a:lnTo>
                    <a:pt x="53" y="1102"/>
                  </a:lnTo>
                  <a:lnTo>
                    <a:pt x="50" y="1115"/>
                  </a:lnTo>
                  <a:lnTo>
                    <a:pt x="48" y="1122"/>
                  </a:lnTo>
                  <a:lnTo>
                    <a:pt x="46" y="1128"/>
                  </a:lnTo>
                  <a:lnTo>
                    <a:pt x="43" y="1133"/>
                  </a:lnTo>
                  <a:lnTo>
                    <a:pt x="39" y="1137"/>
                  </a:lnTo>
                  <a:lnTo>
                    <a:pt x="39" y="1137"/>
                  </a:lnTo>
                  <a:lnTo>
                    <a:pt x="36" y="1139"/>
                  </a:lnTo>
                  <a:lnTo>
                    <a:pt x="33" y="1141"/>
                  </a:lnTo>
                  <a:lnTo>
                    <a:pt x="30" y="1142"/>
                  </a:lnTo>
                  <a:lnTo>
                    <a:pt x="27" y="1142"/>
                  </a:lnTo>
                  <a:lnTo>
                    <a:pt x="27" y="114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258">
              <a:extLst>
                <a:ext uri="{FF2B5EF4-FFF2-40B4-BE49-F238E27FC236}">
                  <a16:creationId xmlns:a16="http://schemas.microsoft.com/office/drawing/2014/main" id="{607DCACA-57A7-6510-EFB2-AA3B8A32AC2E}"/>
                </a:ext>
              </a:extLst>
            </p:cNvPr>
            <p:cNvSpPr/>
            <p:nvPr/>
          </p:nvSpPr>
          <p:spPr bwMode="auto">
            <a:xfrm>
              <a:off x="3190875" y="2687638"/>
              <a:ext cx="98425" cy="88900"/>
            </a:xfrm>
            <a:custGeom>
              <a:avLst/>
              <a:gdLst/>
              <a:ahLst/>
              <a:cxnLst>
                <a:cxn ang="0">
                  <a:pos x="162" y="168"/>
                </a:cxn>
                <a:cxn ang="0">
                  <a:pos x="113" y="165"/>
                </a:cxn>
                <a:cxn ang="0">
                  <a:pos x="92" y="163"/>
                </a:cxn>
                <a:cxn ang="0">
                  <a:pos x="84" y="163"/>
                </a:cxn>
                <a:cxn ang="0">
                  <a:pos x="73" y="162"/>
                </a:cxn>
                <a:cxn ang="0">
                  <a:pos x="55" y="158"/>
                </a:cxn>
                <a:cxn ang="0">
                  <a:pos x="45" y="154"/>
                </a:cxn>
                <a:cxn ang="0">
                  <a:pos x="33" y="141"/>
                </a:cxn>
                <a:cxn ang="0">
                  <a:pos x="23" y="125"/>
                </a:cxn>
                <a:cxn ang="0">
                  <a:pos x="16" y="115"/>
                </a:cxn>
                <a:cxn ang="0">
                  <a:pos x="10" y="103"/>
                </a:cxn>
                <a:cxn ang="0">
                  <a:pos x="1" y="79"/>
                </a:cxn>
                <a:cxn ang="0">
                  <a:pos x="0" y="68"/>
                </a:cxn>
                <a:cxn ang="0">
                  <a:pos x="1" y="57"/>
                </a:cxn>
                <a:cxn ang="0">
                  <a:pos x="9" y="35"/>
                </a:cxn>
                <a:cxn ang="0">
                  <a:pos x="23" y="18"/>
                </a:cxn>
                <a:cxn ang="0">
                  <a:pos x="42" y="5"/>
                </a:cxn>
                <a:cxn ang="0">
                  <a:pos x="54" y="2"/>
                </a:cxn>
                <a:cxn ang="0">
                  <a:pos x="66" y="0"/>
                </a:cxn>
                <a:cxn ang="0">
                  <a:pos x="79" y="0"/>
                </a:cxn>
                <a:cxn ang="0">
                  <a:pos x="123" y="3"/>
                </a:cxn>
                <a:cxn ang="0">
                  <a:pos x="146" y="5"/>
                </a:cxn>
                <a:cxn ang="0">
                  <a:pos x="168" y="6"/>
                </a:cxn>
                <a:cxn ang="0">
                  <a:pos x="175" y="8"/>
                </a:cxn>
                <a:cxn ang="0">
                  <a:pos x="181" y="12"/>
                </a:cxn>
                <a:cxn ang="0">
                  <a:pos x="184" y="18"/>
                </a:cxn>
                <a:cxn ang="0">
                  <a:pos x="185" y="25"/>
                </a:cxn>
                <a:cxn ang="0">
                  <a:pos x="183" y="34"/>
                </a:cxn>
                <a:cxn ang="0">
                  <a:pos x="179" y="39"/>
                </a:cxn>
                <a:cxn ang="0">
                  <a:pos x="172" y="42"/>
                </a:cxn>
                <a:cxn ang="0">
                  <a:pos x="168" y="42"/>
                </a:cxn>
                <a:cxn ang="0">
                  <a:pos x="147" y="40"/>
                </a:cxn>
                <a:cxn ang="0">
                  <a:pos x="119" y="36"/>
                </a:cxn>
                <a:cxn ang="0">
                  <a:pos x="88" y="34"/>
                </a:cxn>
                <a:cxn ang="0">
                  <a:pos x="72" y="35"/>
                </a:cxn>
                <a:cxn ang="0">
                  <a:pos x="54" y="39"/>
                </a:cxn>
                <a:cxn ang="0">
                  <a:pos x="44" y="44"/>
                </a:cxn>
                <a:cxn ang="0">
                  <a:pos x="41" y="47"/>
                </a:cxn>
                <a:cxn ang="0">
                  <a:pos x="36" y="57"/>
                </a:cxn>
                <a:cxn ang="0">
                  <a:pos x="36" y="68"/>
                </a:cxn>
                <a:cxn ang="0">
                  <a:pos x="37" y="76"/>
                </a:cxn>
                <a:cxn ang="0">
                  <a:pos x="45" y="96"/>
                </a:cxn>
                <a:cxn ang="0">
                  <a:pos x="58" y="113"/>
                </a:cxn>
                <a:cxn ang="0">
                  <a:pos x="73" y="124"/>
                </a:cxn>
                <a:cxn ang="0">
                  <a:pos x="81" y="127"/>
                </a:cxn>
                <a:cxn ang="0">
                  <a:pos x="106" y="129"/>
                </a:cxn>
                <a:cxn ang="0">
                  <a:pos x="134" y="131"/>
                </a:cxn>
                <a:cxn ang="0">
                  <a:pos x="162" y="132"/>
                </a:cxn>
                <a:cxn ang="0">
                  <a:pos x="169" y="134"/>
                </a:cxn>
                <a:cxn ang="0">
                  <a:pos x="174" y="138"/>
                </a:cxn>
                <a:cxn ang="0">
                  <a:pos x="178" y="144"/>
                </a:cxn>
                <a:cxn ang="0">
                  <a:pos x="179" y="151"/>
                </a:cxn>
                <a:cxn ang="0">
                  <a:pos x="176" y="160"/>
                </a:cxn>
                <a:cxn ang="0">
                  <a:pos x="172" y="165"/>
                </a:cxn>
                <a:cxn ang="0">
                  <a:pos x="166" y="168"/>
                </a:cxn>
                <a:cxn ang="0">
                  <a:pos x="162" y="168"/>
                </a:cxn>
              </a:cxnLst>
              <a:rect l="0" t="0" r="r" b="b"/>
              <a:pathLst>
                <a:path w="185" h="168">
                  <a:moveTo>
                    <a:pt x="162" y="168"/>
                  </a:moveTo>
                  <a:lnTo>
                    <a:pt x="162" y="168"/>
                  </a:lnTo>
                  <a:lnTo>
                    <a:pt x="137" y="167"/>
                  </a:lnTo>
                  <a:lnTo>
                    <a:pt x="113" y="165"/>
                  </a:lnTo>
                  <a:lnTo>
                    <a:pt x="113" y="165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4" y="163"/>
                  </a:lnTo>
                  <a:lnTo>
                    <a:pt x="84" y="163"/>
                  </a:lnTo>
                  <a:lnTo>
                    <a:pt x="73" y="162"/>
                  </a:lnTo>
                  <a:lnTo>
                    <a:pt x="64" y="161"/>
                  </a:lnTo>
                  <a:lnTo>
                    <a:pt x="55" y="158"/>
                  </a:lnTo>
                  <a:lnTo>
                    <a:pt x="45" y="154"/>
                  </a:lnTo>
                  <a:lnTo>
                    <a:pt x="45" y="154"/>
                  </a:lnTo>
                  <a:lnTo>
                    <a:pt x="39" y="149"/>
                  </a:lnTo>
                  <a:lnTo>
                    <a:pt x="33" y="141"/>
                  </a:lnTo>
                  <a:lnTo>
                    <a:pt x="28" y="133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16" y="115"/>
                  </a:lnTo>
                  <a:lnTo>
                    <a:pt x="16" y="115"/>
                  </a:lnTo>
                  <a:lnTo>
                    <a:pt x="10" y="103"/>
                  </a:lnTo>
                  <a:lnTo>
                    <a:pt x="4" y="91"/>
                  </a:lnTo>
                  <a:lnTo>
                    <a:pt x="1" y="79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57"/>
                  </a:lnTo>
                  <a:lnTo>
                    <a:pt x="4" y="46"/>
                  </a:lnTo>
                  <a:lnTo>
                    <a:pt x="9" y="35"/>
                  </a:lnTo>
                  <a:lnTo>
                    <a:pt x="15" y="26"/>
                  </a:lnTo>
                  <a:lnTo>
                    <a:pt x="23" y="18"/>
                  </a:lnTo>
                  <a:lnTo>
                    <a:pt x="32" y="10"/>
                  </a:lnTo>
                  <a:lnTo>
                    <a:pt x="42" y="5"/>
                  </a:lnTo>
                  <a:lnTo>
                    <a:pt x="48" y="3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66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101" y="1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146" y="5"/>
                  </a:lnTo>
                  <a:lnTo>
                    <a:pt x="168" y="6"/>
                  </a:lnTo>
                  <a:lnTo>
                    <a:pt x="168" y="6"/>
                  </a:lnTo>
                  <a:lnTo>
                    <a:pt x="172" y="6"/>
                  </a:lnTo>
                  <a:lnTo>
                    <a:pt x="175" y="8"/>
                  </a:lnTo>
                  <a:lnTo>
                    <a:pt x="179" y="9"/>
                  </a:lnTo>
                  <a:lnTo>
                    <a:pt x="181" y="12"/>
                  </a:lnTo>
                  <a:lnTo>
                    <a:pt x="183" y="14"/>
                  </a:lnTo>
                  <a:lnTo>
                    <a:pt x="184" y="18"/>
                  </a:lnTo>
                  <a:lnTo>
                    <a:pt x="185" y="25"/>
                  </a:lnTo>
                  <a:lnTo>
                    <a:pt x="185" y="25"/>
                  </a:lnTo>
                  <a:lnTo>
                    <a:pt x="184" y="31"/>
                  </a:lnTo>
                  <a:lnTo>
                    <a:pt x="183" y="34"/>
                  </a:lnTo>
                  <a:lnTo>
                    <a:pt x="181" y="36"/>
                  </a:lnTo>
                  <a:lnTo>
                    <a:pt x="179" y="39"/>
                  </a:lnTo>
                  <a:lnTo>
                    <a:pt x="175" y="40"/>
                  </a:lnTo>
                  <a:lnTo>
                    <a:pt x="172" y="42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59" y="41"/>
                  </a:lnTo>
                  <a:lnTo>
                    <a:pt x="147" y="40"/>
                  </a:lnTo>
                  <a:lnTo>
                    <a:pt x="147" y="40"/>
                  </a:lnTo>
                  <a:lnTo>
                    <a:pt x="119" y="36"/>
                  </a:lnTo>
                  <a:lnTo>
                    <a:pt x="103" y="35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72" y="35"/>
                  </a:lnTo>
                  <a:lnTo>
                    <a:pt x="59" y="38"/>
                  </a:lnTo>
                  <a:lnTo>
                    <a:pt x="54" y="39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1" y="47"/>
                  </a:lnTo>
                  <a:lnTo>
                    <a:pt x="41" y="47"/>
                  </a:lnTo>
                  <a:lnTo>
                    <a:pt x="38" y="52"/>
                  </a:lnTo>
                  <a:lnTo>
                    <a:pt x="36" y="57"/>
                  </a:lnTo>
                  <a:lnTo>
                    <a:pt x="35" y="62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7" y="76"/>
                  </a:lnTo>
                  <a:lnTo>
                    <a:pt x="40" y="86"/>
                  </a:lnTo>
                  <a:lnTo>
                    <a:pt x="45" y="96"/>
                  </a:lnTo>
                  <a:lnTo>
                    <a:pt x="50" y="105"/>
                  </a:lnTo>
                  <a:lnTo>
                    <a:pt x="58" y="113"/>
                  </a:lnTo>
                  <a:lnTo>
                    <a:pt x="65" y="120"/>
                  </a:lnTo>
                  <a:lnTo>
                    <a:pt x="73" y="124"/>
                  </a:lnTo>
                  <a:lnTo>
                    <a:pt x="77" y="126"/>
                  </a:lnTo>
                  <a:lnTo>
                    <a:pt x="81" y="127"/>
                  </a:lnTo>
                  <a:lnTo>
                    <a:pt x="81" y="127"/>
                  </a:lnTo>
                  <a:lnTo>
                    <a:pt x="106" y="129"/>
                  </a:lnTo>
                  <a:lnTo>
                    <a:pt x="106" y="129"/>
                  </a:lnTo>
                  <a:lnTo>
                    <a:pt x="134" y="131"/>
                  </a:lnTo>
                  <a:lnTo>
                    <a:pt x="162" y="132"/>
                  </a:lnTo>
                  <a:lnTo>
                    <a:pt x="162" y="132"/>
                  </a:lnTo>
                  <a:lnTo>
                    <a:pt x="166" y="133"/>
                  </a:lnTo>
                  <a:lnTo>
                    <a:pt x="169" y="134"/>
                  </a:lnTo>
                  <a:lnTo>
                    <a:pt x="172" y="136"/>
                  </a:lnTo>
                  <a:lnTo>
                    <a:pt x="174" y="138"/>
                  </a:lnTo>
                  <a:lnTo>
                    <a:pt x="176" y="141"/>
                  </a:lnTo>
                  <a:lnTo>
                    <a:pt x="178" y="144"/>
                  </a:lnTo>
                  <a:lnTo>
                    <a:pt x="179" y="151"/>
                  </a:lnTo>
                  <a:lnTo>
                    <a:pt x="179" y="151"/>
                  </a:lnTo>
                  <a:lnTo>
                    <a:pt x="178" y="157"/>
                  </a:lnTo>
                  <a:lnTo>
                    <a:pt x="176" y="160"/>
                  </a:lnTo>
                  <a:lnTo>
                    <a:pt x="174" y="163"/>
                  </a:lnTo>
                  <a:lnTo>
                    <a:pt x="172" y="165"/>
                  </a:lnTo>
                  <a:lnTo>
                    <a:pt x="169" y="167"/>
                  </a:lnTo>
                  <a:lnTo>
                    <a:pt x="166" y="168"/>
                  </a:lnTo>
                  <a:lnTo>
                    <a:pt x="162" y="168"/>
                  </a:lnTo>
                  <a:lnTo>
                    <a:pt x="162" y="168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259">
              <a:extLst>
                <a:ext uri="{FF2B5EF4-FFF2-40B4-BE49-F238E27FC236}">
                  <a16:creationId xmlns:a16="http://schemas.microsoft.com/office/drawing/2014/main" id="{8F480B9A-CD69-E2F8-F2F5-EA32E83FD3E8}"/>
                </a:ext>
              </a:extLst>
            </p:cNvPr>
            <p:cNvSpPr/>
            <p:nvPr/>
          </p:nvSpPr>
          <p:spPr bwMode="auto">
            <a:xfrm>
              <a:off x="3348038" y="2690813"/>
              <a:ext cx="622300" cy="96838"/>
            </a:xfrm>
            <a:custGeom>
              <a:avLst/>
              <a:gdLst/>
              <a:ahLst/>
              <a:cxnLst>
                <a:cxn ang="0">
                  <a:pos x="682" y="179"/>
                </a:cxn>
                <a:cxn ang="0">
                  <a:pos x="574" y="176"/>
                </a:cxn>
                <a:cxn ang="0">
                  <a:pos x="150" y="171"/>
                </a:cxn>
                <a:cxn ang="0">
                  <a:pos x="16" y="167"/>
                </a:cxn>
                <a:cxn ang="0">
                  <a:pos x="8" y="157"/>
                </a:cxn>
                <a:cxn ang="0">
                  <a:pos x="9" y="142"/>
                </a:cxn>
                <a:cxn ang="0">
                  <a:pos x="19" y="133"/>
                </a:cxn>
                <a:cxn ang="0">
                  <a:pos x="283" y="136"/>
                </a:cxn>
                <a:cxn ang="0">
                  <a:pos x="592" y="140"/>
                </a:cxn>
                <a:cxn ang="0">
                  <a:pos x="767" y="145"/>
                </a:cxn>
                <a:cxn ang="0">
                  <a:pos x="841" y="146"/>
                </a:cxn>
                <a:cxn ang="0">
                  <a:pos x="1021" y="146"/>
                </a:cxn>
                <a:cxn ang="0">
                  <a:pos x="1086" y="145"/>
                </a:cxn>
                <a:cxn ang="0">
                  <a:pos x="1104" y="141"/>
                </a:cxn>
                <a:cxn ang="0">
                  <a:pos x="1114" y="145"/>
                </a:cxn>
                <a:cxn ang="0">
                  <a:pos x="1129" y="142"/>
                </a:cxn>
                <a:cxn ang="0">
                  <a:pos x="1129" y="142"/>
                </a:cxn>
                <a:cxn ang="0">
                  <a:pos x="1135" y="139"/>
                </a:cxn>
                <a:cxn ang="0">
                  <a:pos x="1139" y="123"/>
                </a:cxn>
                <a:cxn ang="0">
                  <a:pos x="1138" y="98"/>
                </a:cxn>
                <a:cxn ang="0">
                  <a:pos x="1129" y="79"/>
                </a:cxn>
                <a:cxn ang="0">
                  <a:pos x="1112" y="62"/>
                </a:cxn>
                <a:cxn ang="0">
                  <a:pos x="1101" y="61"/>
                </a:cxn>
                <a:cxn ang="0">
                  <a:pos x="1094" y="60"/>
                </a:cxn>
                <a:cxn ang="0">
                  <a:pos x="1088" y="58"/>
                </a:cxn>
                <a:cxn ang="0">
                  <a:pos x="1027" y="55"/>
                </a:cxn>
                <a:cxn ang="0">
                  <a:pos x="970" y="53"/>
                </a:cxn>
                <a:cxn ang="0">
                  <a:pos x="835" y="49"/>
                </a:cxn>
                <a:cxn ang="0">
                  <a:pos x="296" y="46"/>
                </a:cxn>
                <a:cxn ang="0">
                  <a:pos x="14" y="35"/>
                </a:cxn>
                <a:cxn ang="0">
                  <a:pos x="2" y="27"/>
                </a:cxn>
                <a:cxn ang="0">
                  <a:pos x="1" y="10"/>
                </a:cxn>
                <a:cxn ang="0">
                  <a:pos x="12" y="0"/>
                </a:cxn>
                <a:cxn ang="0">
                  <a:pos x="161" y="5"/>
                </a:cxn>
                <a:cxn ang="0">
                  <a:pos x="890" y="13"/>
                </a:cxn>
                <a:cxn ang="0">
                  <a:pos x="953" y="16"/>
                </a:cxn>
                <a:cxn ang="0">
                  <a:pos x="1054" y="20"/>
                </a:cxn>
                <a:cxn ang="0">
                  <a:pos x="1091" y="22"/>
                </a:cxn>
                <a:cxn ang="0">
                  <a:pos x="1098" y="20"/>
                </a:cxn>
                <a:cxn ang="0">
                  <a:pos x="1112" y="26"/>
                </a:cxn>
                <a:cxn ang="0">
                  <a:pos x="1122" y="29"/>
                </a:cxn>
                <a:cxn ang="0">
                  <a:pos x="1130" y="32"/>
                </a:cxn>
                <a:cxn ang="0">
                  <a:pos x="1155" y="54"/>
                </a:cxn>
                <a:cxn ang="0">
                  <a:pos x="1174" y="104"/>
                </a:cxn>
                <a:cxn ang="0">
                  <a:pos x="1173" y="136"/>
                </a:cxn>
                <a:cxn ang="0">
                  <a:pos x="1161" y="164"/>
                </a:cxn>
                <a:cxn ang="0">
                  <a:pos x="1147" y="176"/>
                </a:cxn>
                <a:cxn ang="0">
                  <a:pos x="1101" y="182"/>
                </a:cxn>
                <a:cxn ang="0">
                  <a:pos x="1085" y="182"/>
                </a:cxn>
                <a:cxn ang="0">
                  <a:pos x="930" y="181"/>
                </a:cxn>
                <a:cxn ang="0">
                  <a:pos x="825" y="182"/>
                </a:cxn>
              </a:cxnLst>
              <a:rect l="0" t="0" r="r" b="b"/>
              <a:pathLst>
                <a:path w="1175" h="183">
                  <a:moveTo>
                    <a:pt x="789" y="183"/>
                  </a:moveTo>
                  <a:lnTo>
                    <a:pt x="789" y="183"/>
                  </a:lnTo>
                  <a:lnTo>
                    <a:pt x="736" y="182"/>
                  </a:lnTo>
                  <a:lnTo>
                    <a:pt x="682" y="179"/>
                  </a:lnTo>
                  <a:lnTo>
                    <a:pt x="682" y="179"/>
                  </a:lnTo>
                  <a:lnTo>
                    <a:pt x="628" y="177"/>
                  </a:lnTo>
                  <a:lnTo>
                    <a:pt x="574" y="176"/>
                  </a:lnTo>
                  <a:lnTo>
                    <a:pt x="574" y="176"/>
                  </a:lnTo>
                  <a:lnTo>
                    <a:pt x="424" y="175"/>
                  </a:lnTo>
                  <a:lnTo>
                    <a:pt x="276" y="172"/>
                  </a:lnTo>
                  <a:lnTo>
                    <a:pt x="276" y="172"/>
                  </a:lnTo>
                  <a:lnTo>
                    <a:pt x="150" y="171"/>
                  </a:lnTo>
                  <a:lnTo>
                    <a:pt x="24" y="169"/>
                  </a:lnTo>
                  <a:lnTo>
                    <a:pt x="24" y="169"/>
                  </a:lnTo>
                  <a:lnTo>
                    <a:pt x="20" y="169"/>
                  </a:lnTo>
                  <a:lnTo>
                    <a:pt x="16" y="167"/>
                  </a:lnTo>
                  <a:lnTo>
                    <a:pt x="13" y="165"/>
                  </a:lnTo>
                  <a:lnTo>
                    <a:pt x="11" y="163"/>
                  </a:lnTo>
                  <a:lnTo>
                    <a:pt x="9" y="160"/>
                  </a:lnTo>
                  <a:lnTo>
                    <a:pt x="8" y="157"/>
                  </a:lnTo>
                  <a:lnTo>
                    <a:pt x="7" y="151"/>
                  </a:lnTo>
                  <a:lnTo>
                    <a:pt x="7" y="151"/>
                  </a:lnTo>
                  <a:lnTo>
                    <a:pt x="8" y="145"/>
                  </a:lnTo>
                  <a:lnTo>
                    <a:pt x="9" y="142"/>
                  </a:lnTo>
                  <a:lnTo>
                    <a:pt x="11" y="139"/>
                  </a:lnTo>
                  <a:lnTo>
                    <a:pt x="13" y="136"/>
                  </a:lnTo>
                  <a:lnTo>
                    <a:pt x="16" y="134"/>
                  </a:lnTo>
                  <a:lnTo>
                    <a:pt x="19" y="133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154" y="134"/>
                  </a:lnTo>
                  <a:lnTo>
                    <a:pt x="283" y="136"/>
                  </a:lnTo>
                  <a:lnTo>
                    <a:pt x="283" y="136"/>
                  </a:lnTo>
                  <a:lnTo>
                    <a:pt x="437" y="139"/>
                  </a:lnTo>
                  <a:lnTo>
                    <a:pt x="592" y="140"/>
                  </a:lnTo>
                  <a:lnTo>
                    <a:pt x="592" y="140"/>
                  </a:lnTo>
                  <a:lnTo>
                    <a:pt x="651" y="141"/>
                  </a:lnTo>
                  <a:lnTo>
                    <a:pt x="709" y="143"/>
                  </a:lnTo>
                  <a:lnTo>
                    <a:pt x="709" y="143"/>
                  </a:lnTo>
                  <a:lnTo>
                    <a:pt x="767" y="145"/>
                  </a:lnTo>
                  <a:lnTo>
                    <a:pt x="826" y="146"/>
                  </a:lnTo>
                  <a:lnTo>
                    <a:pt x="826" y="146"/>
                  </a:lnTo>
                  <a:lnTo>
                    <a:pt x="841" y="146"/>
                  </a:lnTo>
                  <a:lnTo>
                    <a:pt x="841" y="146"/>
                  </a:lnTo>
                  <a:lnTo>
                    <a:pt x="941" y="145"/>
                  </a:lnTo>
                  <a:lnTo>
                    <a:pt x="941" y="145"/>
                  </a:lnTo>
                  <a:lnTo>
                    <a:pt x="1021" y="146"/>
                  </a:lnTo>
                  <a:lnTo>
                    <a:pt x="1021" y="146"/>
                  </a:lnTo>
                  <a:lnTo>
                    <a:pt x="1083" y="146"/>
                  </a:lnTo>
                  <a:lnTo>
                    <a:pt x="1085" y="146"/>
                  </a:lnTo>
                  <a:lnTo>
                    <a:pt x="1086" y="145"/>
                  </a:lnTo>
                  <a:lnTo>
                    <a:pt x="1086" y="145"/>
                  </a:lnTo>
                  <a:lnTo>
                    <a:pt x="1092" y="142"/>
                  </a:lnTo>
                  <a:lnTo>
                    <a:pt x="1098" y="140"/>
                  </a:lnTo>
                  <a:lnTo>
                    <a:pt x="1098" y="140"/>
                  </a:lnTo>
                  <a:lnTo>
                    <a:pt x="1104" y="141"/>
                  </a:lnTo>
                  <a:lnTo>
                    <a:pt x="1110" y="144"/>
                  </a:lnTo>
                  <a:lnTo>
                    <a:pt x="1112" y="145"/>
                  </a:lnTo>
                  <a:lnTo>
                    <a:pt x="1114" y="145"/>
                  </a:lnTo>
                  <a:lnTo>
                    <a:pt x="1114" y="145"/>
                  </a:lnTo>
                  <a:lnTo>
                    <a:pt x="1121" y="144"/>
                  </a:lnTo>
                  <a:lnTo>
                    <a:pt x="1121" y="144"/>
                  </a:lnTo>
                  <a:lnTo>
                    <a:pt x="1126" y="143"/>
                  </a:lnTo>
                  <a:lnTo>
                    <a:pt x="1129" y="142"/>
                  </a:lnTo>
                  <a:lnTo>
                    <a:pt x="1129" y="142"/>
                  </a:lnTo>
                  <a:lnTo>
                    <a:pt x="1130" y="142"/>
                  </a:lnTo>
                  <a:lnTo>
                    <a:pt x="1129" y="142"/>
                  </a:lnTo>
                  <a:lnTo>
                    <a:pt x="1129" y="142"/>
                  </a:lnTo>
                  <a:lnTo>
                    <a:pt x="1127" y="141"/>
                  </a:lnTo>
                  <a:lnTo>
                    <a:pt x="1125" y="140"/>
                  </a:lnTo>
                  <a:lnTo>
                    <a:pt x="1124" y="135"/>
                  </a:lnTo>
                  <a:lnTo>
                    <a:pt x="1135" y="139"/>
                  </a:lnTo>
                  <a:lnTo>
                    <a:pt x="1135" y="139"/>
                  </a:lnTo>
                  <a:lnTo>
                    <a:pt x="1138" y="131"/>
                  </a:lnTo>
                  <a:lnTo>
                    <a:pt x="1139" y="123"/>
                  </a:lnTo>
                  <a:lnTo>
                    <a:pt x="1139" y="123"/>
                  </a:lnTo>
                  <a:lnTo>
                    <a:pt x="1139" y="118"/>
                  </a:lnTo>
                  <a:lnTo>
                    <a:pt x="1139" y="118"/>
                  </a:lnTo>
                  <a:lnTo>
                    <a:pt x="1139" y="104"/>
                  </a:lnTo>
                  <a:lnTo>
                    <a:pt x="1138" y="98"/>
                  </a:lnTo>
                  <a:lnTo>
                    <a:pt x="1135" y="92"/>
                  </a:lnTo>
                  <a:lnTo>
                    <a:pt x="1135" y="92"/>
                  </a:lnTo>
                  <a:lnTo>
                    <a:pt x="1133" y="88"/>
                  </a:lnTo>
                  <a:lnTo>
                    <a:pt x="1129" y="79"/>
                  </a:lnTo>
                  <a:lnTo>
                    <a:pt x="1125" y="73"/>
                  </a:lnTo>
                  <a:lnTo>
                    <a:pt x="1122" y="69"/>
                  </a:lnTo>
                  <a:lnTo>
                    <a:pt x="1117" y="65"/>
                  </a:lnTo>
                  <a:lnTo>
                    <a:pt x="1112" y="62"/>
                  </a:lnTo>
                  <a:lnTo>
                    <a:pt x="1111" y="61"/>
                  </a:lnTo>
                  <a:lnTo>
                    <a:pt x="1104" y="61"/>
                  </a:lnTo>
                  <a:lnTo>
                    <a:pt x="1104" y="61"/>
                  </a:lnTo>
                  <a:lnTo>
                    <a:pt x="1101" y="61"/>
                  </a:lnTo>
                  <a:lnTo>
                    <a:pt x="1100" y="61"/>
                  </a:lnTo>
                  <a:lnTo>
                    <a:pt x="1099" y="61"/>
                  </a:lnTo>
                  <a:lnTo>
                    <a:pt x="1099" y="61"/>
                  </a:lnTo>
                  <a:lnTo>
                    <a:pt x="1094" y="60"/>
                  </a:lnTo>
                  <a:lnTo>
                    <a:pt x="1090" y="59"/>
                  </a:lnTo>
                  <a:lnTo>
                    <a:pt x="1089" y="58"/>
                  </a:lnTo>
                  <a:lnTo>
                    <a:pt x="1088" y="58"/>
                  </a:lnTo>
                  <a:lnTo>
                    <a:pt x="1088" y="58"/>
                  </a:lnTo>
                  <a:lnTo>
                    <a:pt x="1072" y="57"/>
                  </a:lnTo>
                  <a:lnTo>
                    <a:pt x="1058" y="56"/>
                  </a:lnTo>
                  <a:lnTo>
                    <a:pt x="1027" y="55"/>
                  </a:lnTo>
                  <a:lnTo>
                    <a:pt x="1027" y="55"/>
                  </a:lnTo>
                  <a:lnTo>
                    <a:pt x="998" y="55"/>
                  </a:lnTo>
                  <a:lnTo>
                    <a:pt x="984" y="54"/>
                  </a:lnTo>
                  <a:lnTo>
                    <a:pt x="970" y="53"/>
                  </a:lnTo>
                  <a:lnTo>
                    <a:pt x="970" y="53"/>
                  </a:lnTo>
                  <a:lnTo>
                    <a:pt x="946" y="51"/>
                  </a:lnTo>
                  <a:lnTo>
                    <a:pt x="924" y="50"/>
                  </a:lnTo>
                  <a:lnTo>
                    <a:pt x="874" y="49"/>
                  </a:lnTo>
                  <a:lnTo>
                    <a:pt x="835" y="49"/>
                  </a:lnTo>
                  <a:lnTo>
                    <a:pt x="549" y="49"/>
                  </a:lnTo>
                  <a:lnTo>
                    <a:pt x="549" y="49"/>
                  </a:lnTo>
                  <a:lnTo>
                    <a:pt x="425" y="48"/>
                  </a:lnTo>
                  <a:lnTo>
                    <a:pt x="296" y="46"/>
                  </a:lnTo>
                  <a:lnTo>
                    <a:pt x="160" y="41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4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61" y="5"/>
                  </a:lnTo>
                  <a:lnTo>
                    <a:pt x="305" y="9"/>
                  </a:lnTo>
                  <a:lnTo>
                    <a:pt x="445" y="12"/>
                  </a:lnTo>
                  <a:lnTo>
                    <a:pt x="584" y="13"/>
                  </a:lnTo>
                  <a:lnTo>
                    <a:pt x="890" y="13"/>
                  </a:lnTo>
                  <a:lnTo>
                    <a:pt x="890" y="13"/>
                  </a:lnTo>
                  <a:lnTo>
                    <a:pt x="922" y="14"/>
                  </a:lnTo>
                  <a:lnTo>
                    <a:pt x="953" y="16"/>
                  </a:lnTo>
                  <a:lnTo>
                    <a:pt x="953" y="16"/>
                  </a:lnTo>
                  <a:lnTo>
                    <a:pt x="984" y="18"/>
                  </a:lnTo>
                  <a:lnTo>
                    <a:pt x="1016" y="19"/>
                  </a:lnTo>
                  <a:lnTo>
                    <a:pt x="1016" y="19"/>
                  </a:lnTo>
                  <a:lnTo>
                    <a:pt x="1054" y="20"/>
                  </a:lnTo>
                  <a:lnTo>
                    <a:pt x="1070" y="21"/>
                  </a:lnTo>
                  <a:lnTo>
                    <a:pt x="1088" y="22"/>
                  </a:lnTo>
                  <a:lnTo>
                    <a:pt x="1089" y="22"/>
                  </a:lnTo>
                  <a:lnTo>
                    <a:pt x="1091" y="22"/>
                  </a:lnTo>
                  <a:lnTo>
                    <a:pt x="1091" y="22"/>
                  </a:lnTo>
                  <a:lnTo>
                    <a:pt x="1094" y="21"/>
                  </a:lnTo>
                  <a:lnTo>
                    <a:pt x="1098" y="20"/>
                  </a:lnTo>
                  <a:lnTo>
                    <a:pt x="1098" y="20"/>
                  </a:lnTo>
                  <a:lnTo>
                    <a:pt x="1106" y="21"/>
                  </a:lnTo>
                  <a:lnTo>
                    <a:pt x="1109" y="23"/>
                  </a:lnTo>
                  <a:lnTo>
                    <a:pt x="1111" y="25"/>
                  </a:lnTo>
                  <a:lnTo>
                    <a:pt x="1112" y="26"/>
                  </a:lnTo>
                  <a:lnTo>
                    <a:pt x="1116" y="26"/>
                  </a:lnTo>
                  <a:lnTo>
                    <a:pt x="1116" y="26"/>
                  </a:lnTo>
                  <a:lnTo>
                    <a:pt x="1120" y="27"/>
                  </a:lnTo>
                  <a:lnTo>
                    <a:pt x="1122" y="29"/>
                  </a:lnTo>
                  <a:lnTo>
                    <a:pt x="1123" y="29"/>
                  </a:lnTo>
                  <a:lnTo>
                    <a:pt x="1124" y="30"/>
                  </a:lnTo>
                  <a:lnTo>
                    <a:pt x="1124" y="30"/>
                  </a:lnTo>
                  <a:lnTo>
                    <a:pt x="1130" y="32"/>
                  </a:lnTo>
                  <a:lnTo>
                    <a:pt x="1135" y="35"/>
                  </a:lnTo>
                  <a:lnTo>
                    <a:pt x="1141" y="39"/>
                  </a:lnTo>
                  <a:lnTo>
                    <a:pt x="1146" y="44"/>
                  </a:lnTo>
                  <a:lnTo>
                    <a:pt x="1155" y="54"/>
                  </a:lnTo>
                  <a:lnTo>
                    <a:pt x="1162" y="65"/>
                  </a:lnTo>
                  <a:lnTo>
                    <a:pt x="1168" y="78"/>
                  </a:lnTo>
                  <a:lnTo>
                    <a:pt x="1172" y="91"/>
                  </a:lnTo>
                  <a:lnTo>
                    <a:pt x="1174" y="104"/>
                  </a:lnTo>
                  <a:lnTo>
                    <a:pt x="1175" y="117"/>
                  </a:lnTo>
                  <a:lnTo>
                    <a:pt x="1175" y="117"/>
                  </a:lnTo>
                  <a:lnTo>
                    <a:pt x="1174" y="127"/>
                  </a:lnTo>
                  <a:lnTo>
                    <a:pt x="1173" y="136"/>
                  </a:lnTo>
                  <a:lnTo>
                    <a:pt x="1171" y="145"/>
                  </a:lnTo>
                  <a:lnTo>
                    <a:pt x="1169" y="152"/>
                  </a:lnTo>
                  <a:lnTo>
                    <a:pt x="1165" y="159"/>
                  </a:lnTo>
                  <a:lnTo>
                    <a:pt x="1161" y="164"/>
                  </a:lnTo>
                  <a:lnTo>
                    <a:pt x="1157" y="170"/>
                  </a:lnTo>
                  <a:lnTo>
                    <a:pt x="1152" y="173"/>
                  </a:lnTo>
                  <a:lnTo>
                    <a:pt x="1152" y="173"/>
                  </a:lnTo>
                  <a:lnTo>
                    <a:pt x="1147" y="176"/>
                  </a:lnTo>
                  <a:lnTo>
                    <a:pt x="1141" y="178"/>
                  </a:lnTo>
                  <a:lnTo>
                    <a:pt x="1128" y="180"/>
                  </a:lnTo>
                  <a:lnTo>
                    <a:pt x="1115" y="181"/>
                  </a:lnTo>
                  <a:lnTo>
                    <a:pt x="1101" y="182"/>
                  </a:lnTo>
                  <a:lnTo>
                    <a:pt x="1101" y="182"/>
                  </a:lnTo>
                  <a:lnTo>
                    <a:pt x="1086" y="182"/>
                  </a:lnTo>
                  <a:lnTo>
                    <a:pt x="1086" y="182"/>
                  </a:lnTo>
                  <a:lnTo>
                    <a:pt x="1085" y="182"/>
                  </a:lnTo>
                  <a:lnTo>
                    <a:pt x="1085" y="182"/>
                  </a:lnTo>
                  <a:lnTo>
                    <a:pt x="1015" y="181"/>
                  </a:lnTo>
                  <a:lnTo>
                    <a:pt x="1015" y="181"/>
                  </a:lnTo>
                  <a:lnTo>
                    <a:pt x="930" y="181"/>
                  </a:lnTo>
                  <a:lnTo>
                    <a:pt x="930" y="181"/>
                  </a:lnTo>
                  <a:lnTo>
                    <a:pt x="874" y="181"/>
                  </a:lnTo>
                  <a:lnTo>
                    <a:pt x="825" y="182"/>
                  </a:lnTo>
                  <a:lnTo>
                    <a:pt x="825" y="182"/>
                  </a:lnTo>
                  <a:lnTo>
                    <a:pt x="789" y="183"/>
                  </a:lnTo>
                  <a:lnTo>
                    <a:pt x="789" y="18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260">
              <a:extLst>
                <a:ext uri="{FF2B5EF4-FFF2-40B4-BE49-F238E27FC236}">
                  <a16:creationId xmlns:a16="http://schemas.microsoft.com/office/drawing/2014/main" id="{EFBA6EED-8310-99E4-891D-BE3158DE5AF9}"/>
                </a:ext>
              </a:extLst>
            </p:cNvPr>
            <p:cNvSpPr/>
            <p:nvPr/>
          </p:nvSpPr>
          <p:spPr bwMode="auto">
            <a:xfrm>
              <a:off x="3270250" y="2755900"/>
              <a:ext cx="95250" cy="98425"/>
            </a:xfrm>
            <a:custGeom>
              <a:avLst/>
              <a:gdLst/>
              <a:ahLst/>
              <a:cxnLst>
                <a:cxn ang="0">
                  <a:pos x="96" y="186"/>
                </a:cxn>
                <a:cxn ang="0">
                  <a:pos x="86" y="186"/>
                </a:cxn>
                <a:cxn ang="0">
                  <a:pos x="63" y="182"/>
                </a:cxn>
                <a:cxn ang="0">
                  <a:pos x="37" y="173"/>
                </a:cxn>
                <a:cxn ang="0">
                  <a:pos x="18" y="162"/>
                </a:cxn>
                <a:cxn ang="0">
                  <a:pos x="10" y="154"/>
                </a:cxn>
                <a:cxn ang="0">
                  <a:pos x="4" y="144"/>
                </a:cxn>
                <a:cxn ang="0">
                  <a:pos x="3" y="138"/>
                </a:cxn>
                <a:cxn ang="0">
                  <a:pos x="0" y="96"/>
                </a:cxn>
                <a:cxn ang="0">
                  <a:pos x="1" y="53"/>
                </a:cxn>
                <a:cxn ang="0">
                  <a:pos x="1" y="17"/>
                </a:cxn>
                <a:cxn ang="0">
                  <a:pos x="3" y="9"/>
                </a:cxn>
                <a:cxn ang="0">
                  <a:pos x="7" y="4"/>
                </a:cxn>
                <a:cxn ang="0">
                  <a:pos x="12" y="1"/>
                </a:cxn>
                <a:cxn ang="0">
                  <a:pos x="19" y="0"/>
                </a:cxn>
                <a:cxn ang="0">
                  <a:pos x="29" y="2"/>
                </a:cxn>
                <a:cxn ang="0">
                  <a:pos x="34" y="6"/>
                </a:cxn>
                <a:cxn ang="0">
                  <a:pos x="37" y="12"/>
                </a:cxn>
                <a:cxn ang="0">
                  <a:pos x="37" y="17"/>
                </a:cxn>
                <a:cxn ang="0">
                  <a:pos x="37" y="46"/>
                </a:cxn>
                <a:cxn ang="0">
                  <a:pos x="37" y="102"/>
                </a:cxn>
                <a:cxn ang="0">
                  <a:pos x="37" y="106"/>
                </a:cxn>
                <a:cxn ang="0">
                  <a:pos x="36" y="115"/>
                </a:cxn>
                <a:cxn ang="0">
                  <a:pos x="37" y="126"/>
                </a:cxn>
                <a:cxn ang="0">
                  <a:pos x="40" y="132"/>
                </a:cxn>
                <a:cxn ang="0">
                  <a:pos x="43" y="134"/>
                </a:cxn>
                <a:cxn ang="0">
                  <a:pos x="72" y="147"/>
                </a:cxn>
                <a:cxn ang="0">
                  <a:pos x="83" y="149"/>
                </a:cxn>
                <a:cxn ang="0">
                  <a:pos x="98" y="151"/>
                </a:cxn>
                <a:cxn ang="0">
                  <a:pos x="105" y="150"/>
                </a:cxn>
                <a:cxn ang="0">
                  <a:pos x="119" y="148"/>
                </a:cxn>
                <a:cxn ang="0">
                  <a:pos x="126" y="146"/>
                </a:cxn>
                <a:cxn ang="0">
                  <a:pos x="136" y="137"/>
                </a:cxn>
                <a:cxn ang="0">
                  <a:pos x="141" y="126"/>
                </a:cxn>
                <a:cxn ang="0">
                  <a:pos x="143" y="114"/>
                </a:cxn>
                <a:cxn ang="0">
                  <a:pos x="143" y="98"/>
                </a:cxn>
                <a:cxn ang="0">
                  <a:pos x="143" y="46"/>
                </a:cxn>
                <a:cxn ang="0">
                  <a:pos x="143" y="26"/>
                </a:cxn>
                <a:cxn ang="0">
                  <a:pos x="144" y="19"/>
                </a:cxn>
                <a:cxn ang="0">
                  <a:pos x="148" y="13"/>
                </a:cxn>
                <a:cxn ang="0">
                  <a:pos x="155" y="10"/>
                </a:cxn>
                <a:cxn ang="0">
                  <a:pos x="161" y="9"/>
                </a:cxn>
                <a:cxn ang="0">
                  <a:pos x="171" y="11"/>
                </a:cxn>
                <a:cxn ang="0">
                  <a:pos x="176" y="16"/>
                </a:cxn>
                <a:cxn ang="0">
                  <a:pos x="178" y="22"/>
                </a:cxn>
                <a:cxn ang="0">
                  <a:pos x="179" y="26"/>
                </a:cxn>
                <a:cxn ang="0">
                  <a:pos x="180" y="56"/>
                </a:cxn>
                <a:cxn ang="0">
                  <a:pos x="180" y="105"/>
                </a:cxn>
                <a:cxn ang="0">
                  <a:pos x="177" y="129"/>
                </a:cxn>
                <a:cxn ang="0">
                  <a:pos x="170" y="151"/>
                </a:cxn>
                <a:cxn ang="0">
                  <a:pos x="168" y="157"/>
                </a:cxn>
                <a:cxn ang="0">
                  <a:pos x="160" y="166"/>
                </a:cxn>
                <a:cxn ang="0">
                  <a:pos x="144" y="177"/>
                </a:cxn>
                <a:cxn ang="0">
                  <a:pos x="121" y="184"/>
                </a:cxn>
                <a:cxn ang="0">
                  <a:pos x="96" y="186"/>
                </a:cxn>
              </a:cxnLst>
              <a:rect l="0" t="0" r="r" b="b"/>
              <a:pathLst>
                <a:path w="180" h="186">
                  <a:moveTo>
                    <a:pt x="96" y="186"/>
                  </a:moveTo>
                  <a:lnTo>
                    <a:pt x="96" y="186"/>
                  </a:lnTo>
                  <a:lnTo>
                    <a:pt x="86" y="186"/>
                  </a:lnTo>
                  <a:lnTo>
                    <a:pt x="86" y="186"/>
                  </a:lnTo>
                  <a:lnTo>
                    <a:pt x="76" y="185"/>
                  </a:lnTo>
                  <a:lnTo>
                    <a:pt x="63" y="182"/>
                  </a:lnTo>
                  <a:lnTo>
                    <a:pt x="49" y="178"/>
                  </a:lnTo>
                  <a:lnTo>
                    <a:pt x="37" y="173"/>
                  </a:lnTo>
                  <a:lnTo>
                    <a:pt x="24" y="166"/>
                  </a:lnTo>
                  <a:lnTo>
                    <a:pt x="18" y="162"/>
                  </a:lnTo>
                  <a:lnTo>
                    <a:pt x="14" y="158"/>
                  </a:lnTo>
                  <a:lnTo>
                    <a:pt x="10" y="154"/>
                  </a:lnTo>
                  <a:lnTo>
                    <a:pt x="6" y="149"/>
                  </a:lnTo>
                  <a:lnTo>
                    <a:pt x="4" y="144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1" y="118"/>
                  </a:lnTo>
                  <a:lnTo>
                    <a:pt x="0" y="96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6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5" y="1"/>
                  </a:lnTo>
                  <a:lnTo>
                    <a:pt x="29" y="2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9"/>
                  </a:lnTo>
                  <a:lnTo>
                    <a:pt x="37" y="12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7" y="46"/>
                  </a:lnTo>
                  <a:lnTo>
                    <a:pt x="37" y="46"/>
                  </a:lnTo>
                  <a:lnTo>
                    <a:pt x="37" y="73"/>
                  </a:lnTo>
                  <a:lnTo>
                    <a:pt x="37" y="102"/>
                  </a:lnTo>
                  <a:lnTo>
                    <a:pt x="37" y="102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6" y="115"/>
                  </a:lnTo>
                  <a:lnTo>
                    <a:pt x="36" y="123"/>
                  </a:lnTo>
                  <a:lnTo>
                    <a:pt x="37" y="126"/>
                  </a:lnTo>
                  <a:lnTo>
                    <a:pt x="38" y="129"/>
                  </a:lnTo>
                  <a:lnTo>
                    <a:pt x="40" y="132"/>
                  </a:lnTo>
                  <a:lnTo>
                    <a:pt x="43" y="134"/>
                  </a:lnTo>
                  <a:lnTo>
                    <a:pt x="43" y="134"/>
                  </a:lnTo>
                  <a:lnTo>
                    <a:pt x="62" y="143"/>
                  </a:lnTo>
                  <a:lnTo>
                    <a:pt x="72" y="147"/>
                  </a:lnTo>
                  <a:lnTo>
                    <a:pt x="83" y="149"/>
                  </a:lnTo>
                  <a:lnTo>
                    <a:pt x="83" y="149"/>
                  </a:lnTo>
                  <a:lnTo>
                    <a:pt x="91" y="150"/>
                  </a:lnTo>
                  <a:lnTo>
                    <a:pt x="98" y="151"/>
                  </a:lnTo>
                  <a:lnTo>
                    <a:pt x="98" y="151"/>
                  </a:lnTo>
                  <a:lnTo>
                    <a:pt x="105" y="150"/>
                  </a:lnTo>
                  <a:lnTo>
                    <a:pt x="112" y="149"/>
                  </a:lnTo>
                  <a:lnTo>
                    <a:pt x="119" y="148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31" y="142"/>
                  </a:lnTo>
                  <a:lnTo>
                    <a:pt x="136" y="137"/>
                  </a:lnTo>
                  <a:lnTo>
                    <a:pt x="139" y="132"/>
                  </a:lnTo>
                  <a:lnTo>
                    <a:pt x="141" y="126"/>
                  </a:lnTo>
                  <a:lnTo>
                    <a:pt x="142" y="120"/>
                  </a:lnTo>
                  <a:lnTo>
                    <a:pt x="143" y="114"/>
                  </a:lnTo>
                  <a:lnTo>
                    <a:pt x="143" y="101"/>
                  </a:lnTo>
                  <a:lnTo>
                    <a:pt x="143" y="98"/>
                  </a:lnTo>
                  <a:lnTo>
                    <a:pt x="143" y="98"/>
                  </a:lnTo>
                  <a:lnTo>
                    <a:pt x="143" y="46"/>
                  </a:lnTo>
                  <a:lnTo>
                    <a:pt x="143" y="26"/>
                  </a:lnTo>
                  <a:lnTo>
                    <a:pt x="143" y="26"/>
                  </a:lnTo>
                  <a:lnTo>
                    <a:pt x="143" y="22"/>
                  </a:lnTo>
                  <a:lnTo>
                    <a:pt x="144" y="19"/>
                  </a:lnTo>
                  <a:lnTo>
                    <a:pt x="146" y="16"/>
                  </a:lnTo>
                  <a:lnTo>
                    <a:pt x="148" y="13"/>
                  </a:lnTo>
                  <a:lnTo>
                    <a:pt x="151" y="11"/>
                  </a:lnTo>
                  <a:lnTo>
                    <a:pt x="155" y="10"/>
                  </a:lnTo>
                  <a:lnTo>
                    <a:pt x="161" y="9"/>
                  </a:lnTo>
                  <a:lnTo>
                    <a:pt x="161" y="9"/>
                  </a:lnTo>
                  <a:lnTo>
                    <a:pt x="168" y="10"/>
                  </a:lnTo>
                  <a:lnTo>
                    <a:pt x="171" y="11"/>
                  </a:lnTo>
                  <a:lnTo>
                    <a:pt x="173" y="13"/>
                  </a:lnTo>
                  <a:lnTo>
                    <a:pt x="176" y="16"/>
                  </a:lnTo>
                  <a:lnTo>
                    <a:pt x="177" y="19"/>
                  </a:lnTo>
                  <a:lnTo>
                    <a:pt x="178" y="22"/>
                  </a:lnTo>
                  <a:lnTo>
                    <a:pt x="179" y="26"/>
                  </a:lnTo>
                  <a:lnTo>
                    <a:pt x="179" y="26"/>
                  </a:lnTo>
                  <a:lnTo>
                    <a:pt x="180" y="56"/>
                  </a:lnTo>
                  <a:lnTo>
                    <a:pt x="180" y="56"/>
                  </a:lnTo>
                  <a:lnTo>
                    <a:pt x="180" y="81"/>
                  </a:lnTo>
                  <a:lnTo>
                    <a:pt x="180" y="105"/>
                  </a:lnTo>
                  <a:lnTo>
                    <a:pt x="179" y="117"/>
                  </a:lnTo>
                  <a:lnTo>
                    <a:pt x="177" y="129"/>
                  </a:lnTo>
                  <a:lnTo>
                    <a:pt x="174" y="141"/>
                  </a:lnTo>
                  <a:lnTo>
                    <a:pt x="170" y="151"/>
                  </a:lnTo>
                  <a:lnTo>
                    <a:pt x="170" y="151"/>
                  </a:lnTo>
                  <a:lnTo>
                    <a:pt x="168" y="157"/>
                  </a:lnTo>
                  <a:lnTo>
                    <a:pt x="164" y="162"/>
                  </a:lnTo>
                  <a:lnTo>
                    <a:pt x="160" y="166"/>
                  </a:lnTo>
                  <a:lnTo>
                    <a:pt x="155" y="171"/>
                  </a:lnTo>
                  <a:lnTo>
                    <a:pt x="144" y="177"/>
                  </a:lnTo>
                  <a:lnTo>
                    <a:pt x="133" y="181"/>
                  </a:lnTo>
                  <a:lnTo>
                    <a:pt x="121" y="184"/>
                  </a:lnTo>
                  <a:lnTo>
                    <a:pt x="111" y="185"/>
                  </a:lnTo>
                  <a:lnTo>
                    <a:pt x="96" y="186"/>
                  </a:lnTo>
                  <a:lnTo>
                    <a:pt x="96" y="186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261">
              <a:extLst>
                <a:ext uri="{FF2B5EF4-FFF2-40B4-BE49-F238E27FC236}">
                  <a16:creationId xmlns:a16="http://schemas.microsoft.com/office/drawing/2014/main" id="{CC037758-CB84-4141-713D-8E6C81654F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2488" y="2101850"/>
              <a:ext cx="571500" cy="552450"/>
            </a:xfrm>
            <a:custGeom>
              <a:avLst/>
              <a:gdLst/>
              <a:ahLst/>
              <a:cxnLst>
                <a:cxn ang="0">
                  <a:pos x="90" y="1031"/>
                </a:cxn>
                <a:cxn ang="0">
                  <a:pos x="39" y="981"/>
                </a:cxn>
                <a:cxn ang="0">
                  <a:pos x="14" y="919"/>
                </a:cxn>
                <a:cxn ang="0">
                  <a:pos x="2" y="822"/>
                </a:cxn>
                <a:cxn ang="0">
                  <a:pos x="21" y="696"/>
                </a:cxn>
                <a:cxn ang="0">
                  <a:pos x="72" y="662"/>
                </a:cxn>
                <a:cxn ang="0">
                  <a:pos x="156" y="662"/>
                </a:cxn>
                <a:cxn ang="0">
                  <a:pos x="304" y="621"/>
                </a:cxn>
                <a:cxn ang="0">
                  <a:pos x="434" y="530"/>
                </a:cxn>
                <a:cxn ang="0">
                  <a:pos x="522" y="404"/>
                </a:cxn>
                <a:cxn ang="0">
                  <a:pos x="552" y="331"/>
                </a:cxn>
                <a:cxn ang="0">
                  <a:pos x="463" y="291"/>
                </a:cxn>
                <a:cxn ang="0">
                  <a:pos x="416" y="236"/>
                </a:cxn>
                <a:cxn ang="0">
                  <a:pos x="431" y="187"/>
                </a:cxn>
                <a:cxn ang="0">
                  <a:pos x="519" y="115"/>
                </a:cxn>
                <a:cxn ang="0">
                  <a:pos x="695" y="33"/>
                </a:cxn>
                <a:cxn ang="0">
                  <a:pos x="803" y="0"/>
                </a:cxn>
                <a:cxn ang="0">
                  <a:pos x="871" y="23"/>
                </a:cxn>
                <a:cxn ang="0">
                  <a:pos x="926" y="79"/>
                </a:cxn>
                <a:cxn ang="0">
                  <a:pos x="999" y="171"/>
                </a:cxn>
                <a:cxn ang="0">
                  <a:pos x="1070" y="299"/>
                </a:cxn>
                <a:cxn ang="0">
                  <a:pos x="1078" y="371"/>
                </a:cxn>
                <a:cxn ang="0">
                  <a:pos x="1033" y="400"/>
                </a:cxn>
                <a:cxn ang="0">
                  <a:pos x="975" y="395"/>
                </a:cxn>
                <a:cxn ang="0">
                  <a:pos x="911" y="434"/>
                </a:cxn>
                <a:cxn ang="0">
                  <a:pos x="891" y="540"/>
                </a:cxn>
                <a:cxn ang="0">
                  <a:pos x="847" y="641"/>
                </a:cxn>
                <a:cxn ang="0">
                  <a:pos x="710" y="834"/>
                </a:cxn>
                <a:cxn ang="0">
                  <a:pos x="529" y="958"/>
                </a:cxn>
                <a:cxn ang="0">
                  <a:pos x="341" y="1031"/>
                </a:cxn>
                <a:cxn ang="0">
                  <a:pos x="214" y="1041"/>
                </a:cxn>
                <a:cxn ang="0">
                  <a:pos x="62" y="702"/>
                </a:cxn>
                <a:cxn ang="0">
                  <a:pos x="39" y="753"/>
                </a:cxn>
                <a:cxn ang="0">
                  <a:pos x="47" y="883"/>
                </a:cxn>
                <a:cxn ang="0">
                  <a:pos x="76" y="979"/>
                </a:cxn>
                <a:cxn ang="0">
                  <a:pos x="164" y="1005"/>
                </a:cxn>
                <a:cxn ang="0">
                  <a:pos x="286" y="1003"/>
                </a:cxn>
                <a:cxn ang="0">
                  <a:pos x="419" y="969"/>
                </a:cxn>
                <a:cxn ang="0">
                  <a:pos x="633" y="851"/>
                </a:cxn>
                <a:cxn ang="0">
                  <a:pos x="781" y="689"/>
                </a:cxn>
                <a:cxn ang="0">
                  <a:pos x="848" y="553"/>
                </a:cxn>
                <a:cxn ang="0">
                  <a:pos x="860" y="487"/>
                </a:cxn>
                <a:cxn ang="0">
                  <a:pos x="886" y="388"/>
                </a:cxn>
                <a:cxn ang="0">
                  <a:pos x="899" y="356"/>
                </a:cxn>
                <a:cxn ang="0">
                  <a:pos x="915" y="346"/>
                </a:cxn>
                <a:cxn ang="0">
                  <a:pos x="1012" y="363"/>
                </a:cxn>
                <a:cxn ang="0">
                  <a:pos x="1046" y="347"/>
                </a:cxn>
                <a:cxn ang="0">
                  <a:pos x="1012" y="268"/>
                </a:cxn>
                <a:cxn ang="0">
                  <a:pos x="962" y="177"/>
                </a:cxn>
                <a:cxn ang="0">
                  <a:pos x="890" y="90"/>
                </a:cxn>
                <a:cxn ang="0">
                  <a:pos x="839" y="46"/>
                </a:cxn>
                <a:cxn ang="0">
                  <a:pos x="774" y="44"/>
                </a:cxn>
                <a:cxn ang="0">
                  <a:pos x="627" y="97"/>
                </a:cxn>
                <a:cxn ang="0">
                  <a:pos x="513" y="166"/>
                </a:cxn>
                <a:cxn ang="0">
                  <a:pos x="452" y="222"/>
                </a:cxn>
                <a:cxn ang="0">
                  <a:pos x="498" y="269"/>
                </a:cxn>
                <a:cxn ang="0">
                  <a:pos x="563" y="293"/>
                </a:cxn>
                <a:cxn ang="0">
                  <a:pos x="583" y="298"/>
                </a:cxn>
                <a:cxn ang="0">
                  <a:pos x="589" y="328"/>
                </a:cxn>
                <a:cxn ang="0">
                  <a:pos x="533" y="458"/>
                </a:cxn>
                <a:cxn ang="0">
                  <a:pos x="431" y="582"/>
                </a:cxn>
                <a:cxn ang="0">
                  <a:pos x="248" y="684"/>
                </a:cxn>
                <a:cxn ang="0">
                  <a:pos x="129" y="696"/>
                </a:cxn>
              </a:cxnLst>
              <a:rect l="0" t="0" r="r" b="b"/>
              <a:pathLst>
                <a:path w="1082" h="1042">
                  <a:moveTo>
                    <a:pt x="173" y="1042"/>
                  </a:moveTo>
                  <a:lnTo>
                    <a:pt x="173" y="1042"/>
                  </a:lnTo>
                  <a:lnTo>
                    <a:pt x="153" y="1041"/>
                  </a:lnTo>
                  <a:lnTo>
                    <a:pt x="134" y="1040"/>
                  </a:lnTo>
                  <a:lnTo>
                    <a:pt x="118" y="1038"/>
                  </a:lnTo>
                  <a:lnTo>
                    <a:pt x="102" y="1035"/>
                  </a:lnTo>
                  <a:lnTo>
                    <a:pt x="102" y="1035"/>
                  </a:lnTo>
                  <a:lnTo>
                    <a:pt x="90" y="1031"/>
                  </a:lnTo>
                  <a:lnTo>
                    <a:pt x="78" y="1027"/>
                  </a:lnTo>
                  <a:lnTo>
                    <a:pt x="68" y="1022"/>
                  </a:lnTo>
                  <a:lnTo>
                    <a:pt x="60" y="1017"/>
                  </a:lnTo>
                  <a:lnTo>
                    <a:pt x="53" y="1011"/>
                  </a:lnTo>
                  <a:lnTo>
                    <a:pt x="47" y="1003"/>
                  </a:lnTo>
                  <a:lnTo>
                    <a:pt x="42" y="992"/>
                  </a:lnTo>
                  <a:lnTo>
                    <a:pt x="39" y="981"/>
                  </a:lnTo>
                  <a:lnTo>
                    <a:pt x="39" y="981"/>
                  </a:lnTo>
                  <a:lnTo>
                    <a:pt x="37" y="973"/>
                  </a:lnTo>
                  <a:lnTo>
                    <a:pt x="34" y="964"/>
                  </a:lnTo>
                  <a:lnTo>
                    <a:pt x="27" y="950"/>
                  </a:lnTo>
                  <a:lnTo>
                    <a:pt x="27" y="950"/>
                  </a:lnTo>
                  <a:lnTo>
                    <a:pt x="20" y="935"/>
                  </a:lnTo>
                  <a:lnTo>
                    <a:pt x="16" y="927"/>
                  </a:lnTo>
                  <a:lnTo>
                    <a:pt x="14" y="919"/>
                  </a:lnTo>
                  <a:lnTo>
                    <a:pt x="14" y="919"/>
                  </a:lnTo>
                  <a:lnTo>
                    <a:pt x="13" y="907"/>
                  </a:lnTo>
                  <a:lnTo>
                    <a:pt x="12" y="894"/>
                  </a:lnTo>
                  <a:lnTo>
                    <a:pt x="12" y="894"/>
                  </a:lnTo>
                  <a:lnTo>
                    <a:pt x="11" y="879"/>
                  </a:lnTo>
                  <a:lnTo>
                    <a:pt x="8" y="863"/>
                  </a:lnTo>
                  <a:lnTo>
                    <a:pt x="8" y="863"/>
                  </a:lnTo>
                  <a:lnTo>
                    <a:pt x="5" y="846"/>
                  </a:lnTo>
                  <a:lnTo>
                    <a:pt x="2" y="822"/>
                  </a:lnTo>
                  <a:lnTo>
                    <a:pt x="0" y="794"/>
                  </a:lnTo>
                  <a:lnTo>
                    <a:pt x="0" y="780"/>
                  </a:lnTo>
                  <a:lnTo>
                    <a:pt x="0" y="764"/>
                  </a:lnTo>
                  <a:lnTo>
                    <a:pt x="2" y="750"/>
                  </a:lnTo>
                  <a:lnTo>
                    <a:pt x="4" y="735"/>
                  </a:lnTo>
                  <a:lnTo>
                    <a:pt x="8" y="721"/>
                  </a:lnTo>
                  <a:lnTo>
                    <a:pt x="13" y="707"/>
                  </a:lnTo>
                  <a:lnTo>
                    <a:pt x="21" y="696"/>
                  </a:lnTo>
                  <a:lnTo>
                    <a:pt x="29" y="685"/>
                  </a:lnTo>
                  <a:lnTo>
                    <a:pt x="33" y="680"/>
                  </a:lnTo>
                  <a:lnTo>
                    <a:pt x="39" y="675"/>
                  </a:lnTo>
                  <a:lnTo>
                    <a:pt x="44" y="672"/>
                  </a:lnTo>
                  <a:lnTo>
                    <a:pt x="52" y="668"/>
                  </a:lnTo>
                  <a:lnTo>
                    <a:pt x="52" y="668"/>
                  </a:lnTo>
                  <a:lnTo>
                    <a:pt x="61" y="664"/>
                  </a:lnTo>
                  <a:lnTo>
                    <a:pt x="72" y="662"/>
                  </a:lnTo>
                  <a:lnTo>
                    <a:pt x="85" y="660"/>
                  </a:lnTo>
                  <a:lnTo>
                    <a:pt x="98" y="660"/>
                  </a:lnTo>
                  <a:lnTo>
                    <a:pt x="98" y="660"/>
                  </a:lnTo>
                  <a:lnTo>
                    <a:pt x="127" y="661"/>
                  </a:lnTo>
                  <a:lnTo>
                    <a:pt x="127" y="661"/>
                  </a:lnTo>
                  <a:lnTo>
                    <a:pt x="141" y="662"/>
                  </a:lnTo>
                  <a:lnTo>
                    <a:pt x="156" y="662"/>
                  </a:lnTo>
                  <a:lnTo>
                    <a:pt x="156" y="662"/>
                  </a:lnTo>
                  <a:lnTo>
                    <a:pt x="173" y="661"/>
                  </a:lnTo>
                  <a:lnTo>
                    <a:pt x="189" y="659"/>
                  </a:lnTo>
                  <a:lnTo>
                    <a:pt x="189" y="659"/>
                  </a:lnTo>
                  <a:lnTo>
                    <a:pt x="228" y="648"/>
                  </a:lnTo>
                  <a:lnTo>
                    <a:pt x="248" y="642"/>
                  </a:lnTo>
                  <a:lnTo>
                    <a:pt x="266" y="636"/>
                  </a:lnTo>
                  <a:lnTo>
                    <a:pt x="285" y="629"/>
                  </a:lnTo>
                  <a:lnTo>
                    <a:pt x="304" y="621"/>
                  </a:lnTo>
                  <a:lnTo>
                    <a:pt x="323" y="612"/>
                  </a:lnTo>
                  <a:lnTo>
                    <a:pt x="342" y="602"/>
                  </a:lnTo>
                  <a:lnTo>
                    <a:pt x="342" y="602"/>
                  </a:lnTo>
                  <a:lnTo>
                    <a:pt x="361" y="591"/>
                  </a:lnTo>
                  <a:lnTo>
                    <a:pt x="380" y="577"/>
                  </a:lnTo>
                  <a:lnTo>
                    <a:pt x="399" y="563"/>
                  </a:lnTo>
                  <a:lnTo>
                    <a:pt x="416" y="547"/>
                  </a:lnTo>
                  <a:lnTo>
                    <a:pt x="434" y="530"/>
                  </a:lnTo>
                  <a:lnTo>
                    <a:pt x="451" y="511"/>
                  </a:lnTo>
                  <a:lnTo>
                    <a:pt x="468" y="490"/>
                  </a:lnTo>
                  <a:lnTo>
                    <a:pt x="482" y="470"/>
                  </a:lnTo>
                  <a:lnTo>
                    <a:pt x="482" y="470"/>
                  </a:lnTo>
                  <a:lnTo>
                    <a:pt x="495" y="452"/>
                  </a:lnTo>
                  <a:lnTo>
                    <a:pt x="507" y="433"/>
                  </a:lnTo>
                  <a:lnTo>
                    <a:pt x="517" y="413"/>
                  </a:lnTo>
                  <a:lnTo>
                    <a:pt x="522" y="404"/>
                  </a:lnTo>
                  <a:lnTo>
                    <a:pt x="526" y="393"/>
                  </a:lnTo>
                  <a:lnTo>
                    <a:pt x="526" y="393"/>
                  </a:lnTo>
                  <a:lnTo>
                    <a:pt x="531" y="379"/>
                  </a:lnTo>
                  <a:lnTo>
                    <a:pt x="537" y="365"/>
                  </a:lnTo>
                  <a:lnTo>
                    <a:pt x="537" y="365"/>
                  </a:lnTo>
                  <a:lnTo>
                    <a:pt x="545" y="349"/>
                  </a:lnTo>
                  <a:lnTo>
                    <a:pt x="548" y="341"/>
                  </a:lnTo>
                  <a:lnTo>
                    <a:pt x="552" y="331"/>
                  </a:lnTo>
                  <a:lnTo>
                    <a:pt x="553" y="325"/>
                  </a:lnTo>
                  <a:lnTo>
                    <a:pt x="546" y="324"/>
                  </a:lnTo>
                  <a:lnTo>
                    <a:pt x="546" y="324"/>
                  </a:lnTo>
                  <a:lnTo>
                    <a:pt x="530" y="321"/>
                  </a:lnTo>
                  <a:lnTo>
                    <a:pt x="513" y="317"/>
                  </a:lnTo>
                  <a:lnTo>
                    <a:pt x="496" y="310"/>
                  </a:lnTo>
                  <a:lnTo>
                    <a:pt x="478" y="301"/>
                  </a:lnTo>
                  <a:lnTo>
                    <a:pt x="463" y="291"/>
                  </a:lnTo>
                  <a:lnTo>
                    <a:pt x="447" y="280"/>
                  </a:lnTo>
                  <a:lnTo>
                    <a:pt x="441" y="273"/>
                  </a:lnTo>
                  <a:lnTo>
                    <a:pt x="435" y="266"/>
                  </a:lnTo>
                  <a:lnTo>
                    <a:pt x="429" y="259"/>
                  </a:lnTo>
                  <a:lnTo>
                    <a:pt x="423" y="252"/>
                  </a:lnTo>
                  <a:lnTo>
                    <a:pt x="423" y="252"/>
                  </a:lnTo>
                  <a:lnTo>
                    <a:pt x="419" y="243"/>
                  </a:lnTo>
                  <a:lnTo>
                    <a:pt x="416" y="236"/>
                  </a:lnTo>
                  <a:lnTo>
                    <a:pt x="415" y="229"/>
                  </a:lnTo>
                  <a:lnTo>
                    <a:pt x="414" y="222"/>
                  </a:lnTo>
                  <a:lnTo>
                    <a:pt x="415" y="216"/>
                  </a:lnTo>
                  <a:lnTo>
                    <a:pt x="416" y="209"/>
                  </a:lnTo>
                  <a:lnTo>
                    <a:pt x="419" y="203"/>
                  </a:lnTo>
                  <a:lnTo>
                    <a:pt x="422" y="198"/>
                  </a:lnTo>
                  <a:lnTo>
                    <a:pt x="427" y="192"/>
                  </a:lnTo>
                  <a:lnTo>
                    <a:pt x="431" y="187"/>
                  </a:lnTo>
                  <a:lnTo>
                    <a:pt x="441" y="176"/>
                  </a:lnTo>
                  <a:lnTo>
                    <a:pt x="453" y="166"/>
                  </a:lnTo>
                  <a:lnTo>
                    <a:pt x="466" y="157"/>
                  </a:lnTo>
                  <a:lnTo>
                    <a:pt x="466" y="157"/>
                  </a:lnTo>
                  <a:lnTo>
                    <a:pt x="481" y="144"/>
                  </a:lnTo>
                  <a:lnTo>
                    <a:pt x="481" y="144"/>
                  </a:lnTo>
                  <a:lnTo>
                    <a:pt x="500" y="130"/>
                  </a:lnTo>
                  <a:lnTo>
                    <a:pt x="519" y="115"/>
                  </a:lnTo>
                  <a:lnTo>
                    <a:pt x="540" y="103"/>
                  </a:lnTo>
                  <a:lnTo>
                    <a:pt x="563" y="90"/>
                  </a:lnTo>
                  <a:lnTo>
                    <a:pt x="588" y="77"/>
                  </a:lnTo>
                  <a:lnTo>
                    <a:pt x="613" y="65"/>
                  </a:lnTo>
                  <a:lnTo>
                    <a:pt x="642" y="53"/>
                  </a:lnTo>
                  <a:lnTo>
                    <a:pt x="672" y="41"/>
                  </a:lnTo>
                  <a:lnTo>
                    <a:pt x="672" y="41"/>
                  </a:lnTo>
                  <a:lnTo>
                    <a:pt x="695" y="33"/>
                  </a:lnTo>
                  <a:lnTo>
                    <a:pt x="695" y="33"/>
                  </a:lnTo>
                  <a:lnTo>
                    <a:pt x="719" y="23"/>
                  </a:lnTo>
                  <a:lnTo>
                    <a:pt x="744" y="14"/>
                  </a:lnTo>
                  <a:lnTo>
                    <a:pt x="767" y="7"/>
                  </a:lnTo>
                  <a:lnTo>
                    <a:pt x="792" y="1"/>
                  </a:lnTo>
                  <a:lnTo>
                    <a:pt x="792" y="1"/>
                  </a:lnTo>
                  <a:lnTo>
                    <a:pt x="803" y="0"/>
                  </a:lnTo>
                  <a:lnTo>
                    <a:pt x="803" y="0"/>
                  </a:lnTo>
                  <a:lnTo>
                    <a:pt x="815" y="1"/>
                  </a:lnTo>
                  <a:lnTo>
                    <a:pt x="826" y="4"/>
                  </a:lnTo>
                  <a:lnTo>
                    <a:pt x="838" y="8"/>
                  </a:lnTo>
                  <a:lnTo>
                    <a:pt x="850" y="13"/>
                  </a:lnTo>
                  <a:lnTo>
                    <a:pt x="850" y="13"/>
                  </a:lnTo>
                  <a:lnTo>
                    <a:pt x="863" y="19"/>
                  </a:lnTo>
                  <a:lnTo>
                    <a:pt x="863" y="19"/>
                  </a:lnTo>
                  <a:lnTo>
                    <a:pt x="871" y="23"/>
                  </a:lnTo>
                  <a:lnTo>
                    <a:pt x="878" y="27"/>
                  </a:lnTo>
                  <a:lnTo>
                    <a:pt x="883" y="32"/>
                  </a:lnTo>
                  <a:lnTo>
                    <a:pt x="889" y="36"/>
                  </a:lnTo>
                  <a:lnTo>
                    <a:pt x="899" y="46"/>
                  </a:lnTo>
                  <a:lnTo>
                    <a:pt x="909" y="59"/>
                  </a:lnTo>
                  <a:lnTo>
                    <a:pt x="909" y="59"/>
                  </a:lnTo>
                  <a:lnTo>
                    <a:pt x="917" y="69"/>
                  </a:lnTo>
                  <a:lnTo>
                    <a:pt x="926" y="79"/>
                  </a:lnTo>
                  <a:lnTo>
                    <a:pt x="926" y="79"/>
                  </a:lnTo>
                  <a:lnTo>
                    <a:pt x="946" y="100"/>
                  </a:lnTo>
                  <a:lnTo>
                    <a:pt x="966" y="122"/>
                  </a:lnTo>
                  <a:lnTo>
                    <a:pt x="975" y="134"/>
                  </a:lnTo>
                  <a:lnTo>
                    <a:pt x="984" y="146"/>
                  </a:lnTo>
                  <a:lnTo>
                    <a:pt x="992" y="159"/>
                  </a:lnTo>
                  <a:lnTo>
                    <a:pt x="999" y="171"/>
                  </a:lnTo>
                  <a:lnTo>
                    <a:pt x="999" y="171"/>
                  </a:lnTo>
                  <a:lnTo>
                    <a:pt x="1018" y="209"/>
                  </a:lnTo>
                  <a:lnTo>
                    <a:pt x="1031" y="230"/>
                  </a:lnTo>
                  <a:lnTo>
                    <a:pt x="1044" y="251"/>
                  </a:lnTo>
                  <a:lnTo>
                    <a:pt x="1044" y="251"/>
                  </a:lnTo>
                  <a:lnTo>
                    <a:pt x="1059" y="275"/>
                  </a:lnTo>
                  <a:lnTo>
                    <a:pt x="1065" y="287"/>
                  </a:lnTo>
                  <a:lnTo>
                    <a:pt x="1070" y="299"/>
                  </a:lnTo>
                  <a:lnTo>
                    <a:pt x="1070" y="299"/>
                  </a:lnTo>
                  <a:lnTo>
                    <a:pt x="1073" y="309"/>
                  </a:lnTo>
                  <a:lnTo>
                    <a:pt x="1077" y="319"/>
                  </a:lnTo>
                  <a:lnTo>
                    <a:pt x="1080" y="332"/>
                  </a:lnTo>
                  <a:lnTo>
                    <a:pt x="1082" y="346"/>
                  </a:lnTo>
                  <a:lnTo>
                    <a:pt x="1082" y="352"/>
                  </a:lnTo>
                  <a:lnTo>
                    <a:pt x="1081" y="358"/>
                  </a:lnTo>
                  <a:lnTo>
                    <a:pt x="1080" y="365"/>
                  </a:lnTo>
                  <a:lnTo>
                    <a:pt x="1078" y="371"/>
                  </a:lnTo>
                  <a:lnTo>
                    <a:pt x="1076" y="377"/>
                  </a:lnTo>
                  <a:lnTo>
                    <a:pt x="1072" y="382"/>
                  </a:lnTo>
                  <a:lnTo>
                    <a:pt x="1067" y="387"/>
                  </a:lnTo>
                  <a:lnTo>
                    <a:pt x="1062" y="391"/>
                  </a:lnTo>
                  <a:lnTo>
                    <a:pt x="1062" y="391"/>
                  </a:lnTo>
                  <a:lnTo>
                    <a:pt x="1052" y="395"/>
                  </a:lnTo>
                  <a:lnTo>
                    <a:pt x="1043" y="398"/>
                  </a:lnTo>
                  <a:lnTo>
                    <a:pt x="1033" y="400"/>
                  </a:lnTo>
                  <a:lnTo>
                    <a:pt x="1021" y="400"/>
                  </a:lnTo>
                  <a:lnTo>
                    <a:pt x="1021" y="400"/>
                  </a:lnTo>
                  <a:lnTo>
                    <a:pt x="1021" y="400"/>
                  </a:lnTo>
                  <a:lnTo>
                    <a:pt x="1010" y="400"/>
                  </a:lnTo>
                  <a:lnTo>
                    <a:pt x="997" y="398"/>
                  </a:lnTo>
                  <a:lnTo>
                    <a:pt x="997" y="398"/>
                  </a:lnTo>
                  <a:lnTo>
                    <a:pt x="975" y="395"/>
                  </a:lnTo>
                  <a:lnTo>
                    <a:pt x="975" y="395"/>
                  </a:lnTo>
                  <a:lnTo>
                    <a:pt x="952" y="392"/>
                  </a:lnTo>
                  <a:lnTo>
                    <a:pt x="930" y="388"/>
                  </a:lnTo>
                  <a:lnTo>
                    <a:pt x="923" y="387"/>
                  </a:lnTo>
                  <a:lnTo>
                    <a:pt x="922" y="392"/>
                  </a:lnTo>
                  <a:lnTo>
                    <a:pt x="922" y="392"/>
                  </a:lnTo>
                  <a:lnTo>
                    <a:pt x="917" y="413"/>
                  </a:lnTo>
                  <a:lnTo>
                    <a:pt x="911" y="434"/>
                  </a:lnTo>
                  <a:lnTo>
                    <a:pt x="911" y="434"/>
                  </a:lnTo>
                  <a:lnTo>
                    <a:pt x="905" y="452"/>
                  </a:lnTo>
                  <a:lnTo>
                    <a:pt x="900" y="472"/>
                  </a:lnTo>
                  <a:lnTo>
                    <a:pt x="895" y="491"/>
                  </a:lnTo>
                  <a:lnTo>
                    <a:pt x="894" y="501"/>
                  </a:lnTo>
                  <a:lnTo>
                    <a:pt x="894" y="511"/>
                  </a:lnTo>
                  <a:lnTo>
                    <a:pt x="894" y="511"/>
                  </a:lnTo>
                  <a:lnTo>
                    <a:pt x="893" y="525"/>
                  </a:lnTo>
                  <a:lnTo>
                    <a:pt x="891" y="540"/>
                  </a:lnTo>
                  <a:lnTo>
                    <a:pt x="887" y="554"/>
                  </a:lnTo>
                  <a:lnTo>
                    <a:pt x="882" y="568"/>
                  </a:lnTo>
                  <a:lnTo>
                    <a:pt x="877" y="582"/>
                  </a:lnTo>
                  <a:lnTo>
                    <a:pt x="870" y="596"/>
                  </a:lnTo>
                  <a:lnTo>
                    <a:pt x="856" y="623"/>
                  </a:lnTo>
                  <a:lnTo>
                    <a:pt x="856" y="623"/>
                  </a:lnTo>
                  <a:lnTo>
                    <a:pt x="847" y="641"/>
                  </a:lnTo>
                  <a:lnTo>
                    <a:pt x="847" y="641"/>
                  </a:lnTo>
                  <a:lnTo>
                    <a:pt x="832" y="669"/>
                  </a:lnTo>
                  <a:lnTo>
                    <a:pt x="815" y="699"/>
                  </a:lnTo>
                  <a:lnTo>
                    <a:pt x="795" y="730"/>
                  </a:lnTo>
                  <a:lnTo>
                    <a:pt x="774" y="761"/>
                  </a:lnTo>
                  <a:lnTo>
                    <a:pt x="750" y="791"/>
                  </a:lnTo>
                  <a:lnTo>
                    <a:pt x="737" y="806"/>
                  </a:lnTo>
                  <a:lnTo>
                    <a:pt x="724" y="821"/>
                  </a:lnTo>
                  <a:lnTo>
                    <a:pt x="710" y="834"/>
                  </a:lnTo>
                  <a:lnTo>
                    <a:pt x="695" y="848"/>
                  </a:lnTo>
                  <a:lnTo>
                    <a:pt x="680" y="861"/>
                  </a:lnTo>
                  <a:lnTo>
                    <a:pt x="664" y="874"/>
                  </a:lnTo>
                  <a:lnTo>
                    <a:pt x="664" y="874"/>
                  </a:lnTo>
                  <a:lnTo>
                    <a:pt x="629" y="897"/>
                  </a:lnTo>
                  <a:lnTo>
                    <a:pt x="595" y="919"/>
                  </a:lnTo>
                  <a:lnTo>
                    <a:pt x="562" y="940"/>
                  </a:lnTo>
                  <a:lnTo>
                    <a:pt x="529" y="958"/>
                  </a:lnTo>
                  <a:lnTo>
                    <a:pt x="497" y="975"/>
                  </a:lnTo>
                  <a:lnTo>
                    <a:pt x="463" y="989"/>
                  </a:lnTo>
                  <a:lnTo>
                    <a:pt x="430" y="1004"/>
                  </a:lnTo>
                  <a:lnTo>
                    <a:pt x="396" y="1015"/>
                  </a:lnTo>
                  <a:lnTo>
                    <a:pt x="396" y="1015"/>
                  </a:lnTo>
                  <a:lnTo>
                    <a:pt x="377" y="1021"/>
                  </a:lnTo>
                  <a:lnTo>
                    <a:pt x="359" y="1026"/>
                  </a:lnTo>
                  <a:lnTo>
                    <a:pt x="341" y="1031"/>
                  </a:lnTo>
                  <a:lnTo>
                    <a:pt x="323" y="1034"/>
                  </a:lnTo>
                  <a:lnTo>
                    <a:pt x="306" y="1037"/>
                  </a:lnTo>
                  <a:lnTo>
                    <a:pt x="288" y="1038"/>
                  </a:lnTo>
                  <a:lnTo>
                    <a:pt x="271" y="1040"/>
                  </a:lnTo>
                  <a:lnTo>
                    <a:pt x="252" y="1040"/>
                  </a:lnTo>
                  <a:lnTo>
                    <a:pt x="252" y="1040"/>
                  </a:lnTo>
                  <a:lnTo>
                    <a:pt x="214" y="1041"/>
                  </a:lnTo>
                  <a:lnTo>
                    <a:pt x="214" y="1041"/>
                  </a:lnTo>
                  <a:lnTo>
                    <a:pt x="173" y="1042"/>
                  </a:lnTo>
                  <a:lnTo>
                    <a:pt x="173" y="1042"/>
                  </a:lnTo>
                  <a:close/>
                  <a:moveTo>
                    <a:pt x="98" y="694"/>
                  </a:moveTo>
                  <a:lnTo>
                    <a:pt x="98" y="694"/>
                  </a:lnTo>
                  <a:lnTo>
                    <a:pt x="84" y="695"/>
                  </a:lnTo>
                  <a:lnTo>
                    <a:pt x="71" y="698"/>
                  </a:lnTo>
                  <a:lnTo>
                    <a:pt x="66" y="700"/>
                  </a:lnTo>
                  <a:lnTo>
                    <a:pt x="62" y="702"/>
                  </a:lnTo>
                  <a:lnTo>
                    <a:pt x="58" y="705"/>
                  </a:lnTo>
                  <a:lnTo>
                    <a:pt x="55" y="708"/>
                  </a:lnTo>
                  <a:lnTo>
                    <a:pt x="55" y="708"/>
                  </a:lnTo>
                  <a:lnTo>
                    <a:pt x="51" y="714"/>
                  </a:lnTo>
                  <a:lnTo>
                    <a:pt x="47" y="721"/>
                  </a:lnTo>
                  <a:lnTo>
                    <a:pt x="44" y="729"/>
                  </a:lnTo>
                  <a:lnTo>
                    <a:pt x="42" y="736"/>
                  </a:lnTo>
                  <a:lnTo>
                    <a:pt x="39" y="753"/>
                  </a:lnTo>
                  <a:lnTo>
                    <a:pt x="38" y="768"/>
                  </a:lnTo>
                  <a:lnTo>
                    <a:pt x="38" y="768"/>
                  </a:lnTo>
                  <a:lnTo>
                    <a:pt x="38" y="783"/>
                  </a:lnTo>
                  <a:lnTo>
                    <a:pt x="39" y="797"/>
                  </a:lnTo>
                  <a:lnTo>
                    <a:pt x="42" y="826"/>
                  </a:lnTo>
                  <a:lnTo>
                    <a:pt x="42" y="826"/>
                  </a:lnTo>
                  <a:lnTo>
                    <a:pt x="45" y="855"/>
                  </a:lnTo>
                  <a:lnTo>
                    <a:pt x="47" y="883"/>
                  </a:lnTo>
                  <a:lnTo>
                    <a:pt x="47" y="883"/>
                  </a:lnTo>
                  <a:lnTo>
                    <a:pt x="48" y="893"/>
                  </a:lnTo>
                  <a:lnTo>
                    <a:pt x="51" y="909"/>
                  </a:lnTo>
                  <a:lnTo>
                    <a:pt x="55" y="926"/>
                  </a:lnTo>
                  <a:lnTo>
                    <a:pt x="61" y="945"/>
                  </a:lnTo>
                  <a:lnTo>
                    <a:pt x="68" y="962"/>
                  </a:lnTo>
                  <a:lnTo>
                    <a:pt x="72" y="971"/>
                  </a:lnTo>
                  <a:lnTo>
                    <a:pt x="76" y="979"/>
                  </a:lnTo>
                  <a:lnTo>
                    <a:pt x="82" y="985"/>
                  </a:lnTo>
                  <a:lnTo>
                    <a:pt x="87" y="990"/>
                  </a:lnTo>
                  <a:lnTo>
                    <a:pt x="93" y="994"/>
                  </a:lnTo>
                  <a:lnTo>
                    <a:pt x="98" y="996"/>
                  </a:lnTo>
                  <a:lnTo>
                    <a:pt x="98" y="996"/>
                  </a:lnTo>
                  <a:lnTo>
                    <a:pt x="121" y="1001"/>
                  </a:lnTo>
                  <a:lnTo>
                    <a:pt x="142" y="1004"/>
                  </a:lnTo>
                  <a:lnTo>
                    <a:pt x="164" y="1005"/>
                  </a:lnTo>
                  <a:lnTo>
                    <a:pt x="183" y="1005"/>
                  </a:lnTo>
                  <a:lnTo>
                    <a:pt x="183" y="1005"/>
                  </a:lnTo>
                  <a:lnTo>
                    <a:pt x="218" y="1004"/>
                  </a:lnTo>
                  <a:lnTo>
                    <a:pt x="218" y="1004"/>
                  </a:lnTo>
                  <a:lnTo>
                    <a:pt x="252" y="1004"/>
                  </a:lnTo>
                  <a:lnTo>
                    <a:pt x="252" y="1004"/>
                  </a:lnTo>
                  <a:lnTo>
                    <a:pt x="270" y="1004"/>
                  </a:lnTo>
                  <a:lnTo>
                    <a:pt x="286" y="1003"/>
                  </a:lnTo>
                  <a:lnTo>
                    <a:pt x="304" y="1001"/>
                  </a:lnTo>
                  <a:lnTo>
                    <a:pt x="320" y="999"/>
                  </a:lnTo>
                  <a:lnTo>
                    <a:pt x="337" y="994"/>
                  </a:lnTo>
                  <a:lnTo>
                    <a:pt x="353" y="991"/>
                  </a:lnTo>
                  <a:lnTo>
                    <a:pt x="370" y="986"/>
                  </a:lnTo>
                  <a:lnTo>
                    <a:pt x="386" y="981"/>
                  </a:lnTo>
                  <a:lnTo>
                    <a:pt x="386" y="981"/>
                  </a:lnTo>
                  <a:lnTo>
                    <a:pt x="419" y="969"/>
                  </a:lnTo>
                  <a:lnTo>
                    <a:pt x="451" y="955"/>
                  </a:lnTo>
                  <a:lnTo>
                    <a:pt x="483" y="941"/>
                  </a:lnTo>
                  <a:lnTo>
                    <a:pt x="514" y="925"/>
                  </a:lnTo>
                  <a:lnTo>
                    <a:pt x="544" y="909"/>
                  </a:lnTo>
                  <a:lnTo>
                    <a:pt x="574" y="891"/>
                  </a:lnTo>
                  <a:lnTo>
                    <a:pt x="603" y="872"/>
                  </a:lnTo>
                  <a:lnTo>
                    <a:pt x="633" y="851"/>
                  </a:lnTo>
                  <a:lnTo>
                    <a:pt x="633" y="851"/>
                  </a:lnTo>
                  <a:lnTo>
                    <a:pt x="647" y="841"/>
                  </a:lnTo>
                  <a:lnTo>
                    <a:pt x="661" y="829"/>
                  </a:lnTo>
                  <a:lnTo>
                    <a:pt x="674" y="818"/>
                  </a:lnTo>
                  <a:lnTo>
                    <a:pt x="687" y="805"/>
                  </a:lnTo>
                  <a:lnTo>
                    <a:pt x="713" y="779"/>
                  </a:lnTo>
                  <a:lnTo>
                    <a:pt x="737" y="751"/>
                  </a:lnTo>
                  <a:lnTo>
                    <a:pt x="760" y="720"/>
                  </a:lnTo>
                  <a:lnTo>
                    <a:pt x="781" y="689"/>
                  </a:lnTo>
                  <a:lnTo>
                    <a:pt x="799" y="656"/>
                  </a:lnTo>
                  <a:lnTo>
                    <a:pt x="808" y="639"/>
                  </a:lnTo>
                  <a:lnTo>
                    <a:pt x="816" y="623"/>
                  </a:lnTo>
                  <a:lnTo>
                    <a:pt x="821" y="610"/>
                  </a:lnTo>
                  <a:lnTo>
                    <a:pt x="821" y="610"/>
                  </a:lnTo>
                  <a:lnTo>
                    <a:pt x="835" y="581"/>
                  </a:lnTo>
                  <a:lnTo>
                    <a:pt x="848" y="553"/>
                  </a:lnTo>
                  <a:lnTo>
                    <a:pt x="848" y="553"/>
                  </a:lnTo>
                  <a:lnTo>
                    <a:pt x="853" y="542"/>
                  </a:lnTo>
                  <a:lnTo>
                    <a:pt x="855" y="533"/>
                  </a:lnTo>
                  <a:lnTo>
                    <a:pt x="856" y="523"/>
                  </a:lnTo>
                  <a:lnTo>
                    <a:pt x="856" y="515"/>
                  </a:lnTo>
                  <a:lnTo>
                    <a:pt x="856" y="515"/>
                  </a:lnTo>
                  <a:lnTo>
                    <a:pt x="857" y="504"/>
                  </a:lnTo>
                  <a:lnTo>
                    <a:pt x="859" y="492"/>
                  </a:lnTo>
                  <a:lnTo>
                    <a:pt x="860" y="487"/>
                  </a:lnTo>
                  <a:lnTo>
                    <a:pt x="860" y="487"/>
                  </a:lnTo>
                  <a:lnTo>
                    <a:pt x="868" y="456"/>
                  </a:lnTo>
                  <a:lnTo>
                    <a:pt x="875" y="425"/>
                  </a:lnTo>
                  <a:lnTo>
                    <a:pt x="875" y="425"/>
                  </a:lnTo>
                  <a:lnTo>
                    <a:pt x="878" y="414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6" y="388"/>
                  </a:lnTo>
                  <a:lnTo>
                    <a:pt x="888" y="380"/>
                  </a:lnTo>
                  <a:lnTo>
                    <a:pt x="890" y="372"/>
                  </a:lnTo>
                  <a:lnTo>
                    <a:pt x="890" y="372"/>
                  </a:lnTo>
                  <a:lnTo>
                    <a:pt x="890" y="367"/>
                  </a:lnTo>
                  <a:lnTo>
                    <a:pt x="892" y="363"/>
                  </a:lnTo>
                  <a:lnTo>
                    <a:pt x="894" y="360"/>
                  </a:lnTo>
                  <a:lnTo>
                    <a:pt x="898" y="357"/>
                  </a:lnTo>
                  <a:lnTo>
                    <a:pt x="899" y="356"/>
                  </a:lnTo>
                  <a:lnTo>
                    <a:pt x="900" y="355"/>
                  </a:lnTo>
                  <a:lnTo>
                    <a:pt x="900" y="355"/>
                  </a:lnTo>
                  <a:lnTo>
                    <a:pt x="901" y="352"/>
                  </a:lnTo>
                  <a:lnTo>
                    <a:pt x="903" y="349"/>
                  </a:lnTo>
                  <a:lnTo>
                    <a:pt x="907" y="347"/>
                  </a:lnTo>
                  <a:lnTo>
                    <a:pt x="912" y="346"/>
                  </a:lnTo>
                  <a:lnTo>
                    <a:pt x="912" y="346"/>
                  </a:lnTo>
                  <a:lnTo>
                    <a:pt x="915" y="346"/>
                  </a:lnTo>
                  <a:lnTo>
                    <a:pt x="918" y="347"/>
                  </a:lnTo>
                  <a:lnTo>
                    <a:pt x="918" y="347"/>
                  </a:lnTo>
                  <a:lnTo>
                    <a:pt x="934" y="352"/>
                  </a:lnTo>
                  <a:lnTo>
                    <a:pt x="957" y="357"/>
                  </a:lnTo>
                  <a:lnTo>
                    <a:pt x="985" y="362"/>
                  </a:lnTo>
                  <a:lnTo>
                    <a:pt x="999" y="363"/>
                  </a:lnTo>
                  <a:lnTo>
                    <a:pt x="1012" y="363"/>
                  </a:lnTo>
                  <a:lnTo>
                    <a:pt x="1012" y="363"/>
                  </a:lnTo>
                  <a:lnTo>
                    <a:pt x="1023" y="363"/>
                  </a:lnTo>
                  <a:lnTo>
                    <a:pt x="1031" y="361"/>
                  </a:lnTo>
                  <a:lnTo>
                    <a:pt x="1038" y="359"/>
                  </a:lnTo>
                  <a:lnTo>
                    <a:pt x="1043" y="355"/>
                  </a:lnTo>
                  <a:lnTo>
                    <a:pt x="1043" y="355"/>
                  </a:lnTo>
                  <a:lnTo>
                    <a:pt x="1044" y="353"/>
                  </a:lnTo>
                  <a:lnTo>
                    <a:pt x="1045" y="350"/>
                  </a:lnTo>
                  <a:lnTo>
                    <a:pt x="1046" y="347"/>
                  </a:lnTo>
                  <a:lnTo>
                    <a:pt x="1046" y="344"/>
                  </a:lnTo>
                  <a:lnTo>
                    <a:pt x="1046" y="344"/>
                  </a:lnTo>
                  <a:lnTo>
                    <a:pt x="1044" y="333"/>
                  </a:lnTo>
                  <a:lnTo>
                    <a:pt x="1041" y="323"/>
                  </a:lnTo>
                  <a:lnTo>
                    <a:pt x="1038" y="313"/>
                  </a:lnTo>
                  <a:lnTo>
                    <a:pt x="1033" y="303"/>
                  </a:lnTo>
                  <a:lnTo>
                    <a:pt x="1023" y="285"/>
                  </a:lnTo>
                  <a:lnTo>
                    <a:pt x="1012" y="268"/>
                  </a:lnTo>
                  <a:lnTo>
                    <a:pt x="1012" y="268"/>
                  </a:lnTo>
                  <a:lnTo>
                    <a:pt x="1006" y="258"/>
                  </a:lnTo>
                  <a:lnTo>
                    <a:pt x="1000" y="248"/>
                  </a:lnTo>
                  <a:lnTo>
                    <a:pt x="988" y="225"/>
                  </a:lnTo>
                  <a:lnTo>
                    <a:pt x="988" y="225"/>
                  </a:lnTo>
                  <a:lnTo>
                    <a:pt x="976" y="200"/>
                  </a:lnTo>
                  <a:lnTo>
                    <a:pt x="969" y="189"/>
                  </a:lnTo>
                  <a:lnTo>
                    <a:pt x="962" y="177"/>
                  </a:lnTo>
                  <a:lnTo>
                    <a:pt x="962" y="177"/>
                  </a:lnTo>
                  <a:lnTo>
                    <a:pt x="939" y="148"/>
                  </a:lnTo>
                  <a:lnTo>
                    <a:pt x="916" y="123"/>
                  </a:lnTo>
                  <a:lnTo>
                    <a:pt x="916" y="123"/>
                  </a:lnTo>
                  <a:lnTo>
                    <a:pt x="902" y="105"/>
                  </a:lnTo>
                  <a:lnTo>
                    <a:pt x="902" y="105"/>
                  </a:lnTo>
                  <a:lnTo>
                    <a:pt x="890" y="90"/>
                  </a:lnTo>
                  <a:lnTo>
                    <a:pt x="890" y="90"/>
                  </a:lnTo>
                  <a:lnTo>
                    <a:pt x="879" y="75"/>
                  </a:lnTo>
                  <a:lnTo>
                    <a:pt x="874" y="69"/>
                  </a:lnTo>
                  <a:lnTo>
                    <a:pt x="868" y="63"/>
                  </a:lnTo>
                  <a:lnTo>
                    <a:pt x="868" y="63"/>
                  </a:lnTo>
                  <a:lnTo>
                    <a:pt x="860" y="58"/>
                  </a:lnTo>
                  <a:lnTo>
                    <a:pt x="853" y="53"/>
                  </a:lnTo>
                  <a:lnTo>
                    <a:pt x="846" y="49"/>
                  </a:lnTo>
                  <a:lnTo>
                    <a:pt x="839" y="46"/>
                  </a:lnTo>
                  <a:lnTo>
                    <a:pt x="830" y="43"/>
                  </a:lnTo>
                  <a:lnTo>
                    <a:pt x="822" y="42"/>
                  </a:lnTo>
                  <a:lnTo>
                    <a:pt x="814" y="41"/>
                  </a:lnTo>
                  <a:lnTo>
                    <a:pt x="805" y="40"/>
                  </a:lnTo>
                  <a:lnTo>
                    <a:pt x="805" y="40"/>
                  </a:lnTo>
                  <a:lnTo>
                    <a:pt x="794" y="41"/>
                  </a:lnTo>
                  <a:lnTo>
                    <a:pt x="784" y="42"/>
                  </a:lnTo>
                  <a:lnTo>
                    <a:pt x="774" y="44"/>
                  </a:lnTo>
                  <a:lnTo>
                    <a:pt x="763" y="47"/>
                  </a:lnTo>
                  <a:lnTo>
                    <a:pt x="742" y="53"/>
                  </a:lnTo>
                  <a:lnTo>
                    <a:pt x="721" y="61"/>
                  </a:lnTo>
                  <a:lnTo>
                    <a:pt x="714" y="64"/>
                  </a:lnTo>
                  <a:lnTo>
                    <a:pt x="695" y="71"/>
                  </a:lnTo>
                  <a:lnTo>
                    <a:pt x="695" y="71"/>
                  </a:lnTo>
                  <a:lnTo>
                    <a:pt x="661" y="83"/>
                  </a:lnTo>
                  <a:lnTo>
                    <a:pt x="627" y="97"/>
                  </a:lnTo>
                  <a:lnTo>
                    <a:pt x="610" y="105"/>
                  </a:lnTo>
                  <a:lnTo>
                    <a:pt x="595" y="112"/>
                  </a:lnTo>
                  <a:lnTo>
                    <a:pt x="578" y="122"/>
                  </a:lnTo>
                  <a:lnTo>
                    <a:pt x="564" y="131"/>
                  </a:lnTo>
                  <a:lnTo>
                    <a:pt x="564" y="131"/>
                  </a:lnTo>
                  <a:lnTo>
                    <a:pt x="538" y="148"/>
                  </a:lnTo>
                  <a:lnTo>
                    <a:pt x="513" y="166"/>
                  </a:lnTo>
                  <a:lnTo>
                    <a:pt x="513" y="166"/>
                  </a:lnTo>
                  <a:lnTo>
                    <a:pt x="490" y="184"/>
                  </a:lnTo>
                  <a:lnTo>
                    <a:pt x="466" y="201"/>
                  </a:lnTo>
                  <a:lnTo>
                    <a:pt x="466" y="201"/>
                  </a:lnTo>
                  <a:lnTo>
                    <a:pt x="461" y="204"/>
                  </a:lnTo>
                  <a:lnTo>
                    <a:pt x="458" y="207"/>
                  </a:lnTo>
                  <a:lnTo>
                    <a:pt x="454" y="211"/>
                  </a:lnTo>
                  <a:lnTo>
                    <a:pt x="453" y="215"/>
                  </a:lnTo>
                  <a:lnTo>
                    <a:pt x="452" y="222"/>
                  </a:lnTo>
                  <a:lnTo>
                    <a:pt x="452" y="228"/>
                  </a:lnTo>
                  <a:lnTo>
                    <a:pt x="452" y="228"/>
                  </a:lnTo>
                  <a:lnTo>
                    <a:pt x="454" y="233"/>
                  </a:lnTo>
                  <a:lnTo>
                    <a:pt x="459" y="239"/>
                  </a:lnTo>
                  <a:lnTo>
                    <a:pt x="463" y="245"/>
                  </a:lnTo>
                  <a:lnTo>
                    <a:pt x="469" y="250"/>
                  </a:lnTo>
                  <a:lnTo>
                    <a:pt x="482" y="260"/>
                  </a:lnTo>
                  <a:lnTo>
                    <a:pt x="498" y="269"/>
                  </a:lnTo>
                  <a:lnTo>
                    <a:pt x="514" y="277"/>
                  </a:lnTo>
                  <a:lnTo>
                    <a:pt x="530" y="283"/>
                  </a:lnTo>
                  <a:lnTo>
                    <a:pt x="543" y="287"/>
                  </a:lnTo>
                  <a:lnTo>
                    <a:pt x="554" y="289"/>
                  </a:lnTo>
                  <a:lnTo>
                    <a:pt x="554" y="289"/>
                  </a:lnTo>
                  <a:lnTo>
                    <a:pt x="557" y="290"/>
                  </a:lnTo>
                  <a:lnTo>
                    <a:pt x="560" y="291"/>
                  </a:lnTo>
                  <a:lnTo>
                    <a:pt x="563" y="293"/>
                  </a:lnTo>
                  <a:lnTo>
                    <a:pt x="566" y="295"/>
                  </a:lnTo>
                  <a:lnTo>
                    <a:pt x="568" y="298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5" y="297"/>
                  </a:lnTo>
                  <a:lnTo>
                    <a:pt x="575" y="297"/>
                  </a:lnTo>
                  <a:lnTo>
                    <a:pt x="578" y="297"/>
                  </a:lnTo>
                  <a:lnTo>
                    <a:pt x="583" y="298"/>
                  </a:lnTo>
                  <a:lnTo>
                    <a:pt x="586" y="299"/>
                  </a:lnTo>
                  <a:lnTo>
                    <a:pt x="588" y="301"/>
                  </a:lnTo>
                  <a:lnTo>
                    <a:pt x="588" y="301"/>
                  </a:lnTo>
                  <a:lnTo>
                    <a:pt x="590" y="304"/>
                  </a:lnTo>
                  <a:lnTo>
                    <a:pt x="591" y="306"/>
                  </a:lnTo>
                  <a:lnTo>
                    <a:pt x="591" y="313"/>
                  </a:lnTo>
                  <a:lnTo>
                    <a:pt x="591" y="313"/>
                  </a:lnTo>
                  <a:lnTo>
                    <a:pt x="589" y="328"/>
                  </a:lnTo>
                  <a:lnTo>
                    <a:pt x="586" y="344"/>
                  </a:lnTo>
                  <a:lnTo>
                    <a:pt x="581" y="358"/>
                  </a:lnTo>
                  <a:lnTo>
                    <a:pt x="576" y="373"/>
                  </a:lnTo>
                  <a:lnTo>
                    <a:pt x="571" y="388"/>
                  </a:lnTo>
                  <a:lnTo>
                    <a:pt x="565" y="403"/>
                  </a:lnTo>
                  <a:lnTo>
                    <a:pt x="558" y="417"/>
                  </a:lnTo>
                  <a:lnTo>
                    <a:pt x="549" y="430"/>
                  </a:lnTo>
                  <a:lnTo>
                    <a:pt x="533" y="458"/>
                  </a:lnTo>
                  <a:lnTo>
                    <a:pt x="514" y="485"/>
                  </a:lnTo>
                  <a:lnTo>
                    <a:pt x="495" y="512"/>
                  </a:lnTo>
                  <a:lnTo>
                    <a:pt x="474" y="537"/>
                  </a:lnTo>
                  <a:lnTo>
                    <a:pt x="474" y="537"/>
                  </a:lnTo>
                  <a:lnTo>
                    <a:pt x="465" y="548"/>
                  </a:lnTo>
                  <a:lnTo>
                    <a:pt x="453" y="561"/>
                  </a:lnTo>
                  <a:lnTo>
                    <a:pt x="442" y="571"/>
                  </a:lnTo>
                  <a:lnTo>
                    <a:pt x="431" y="582"/>
                  </a:lnTo>
                  <a:lnTo>
                    <a:pt x="418" y="593"/>
                  </a:lnTo>
                  <a:lnTo>
                    <a:pt x="405" y="603"/>
                  </a:lnTo>
                  <a:lnTo>
                    <a:pt x="378" y="622"/>
                  </a:lnTo>
                  <a:lnTo>
                    <a:pt x="348" y="640"/>
                  </a:lnTo>
                  <a:lnTo>
                    <a:pt x="317" y="656"/>
                  </a:lnTo>
                  <a:lnTo>
                    <a:pt x="284" y="670"/>
                  </a:lnTo>
                  <a:lnTo>
                    <a:pt x="248" y="684"/>
                  </a:lnTo>
                  <a:lnTo>
                    <a:pt x="248" y="684"/>
                  </a:lnTo>
                  <a:lnTo>
                    <a:pt x="226" y="690"/>
                  </a:lnTo>
                  <a:lnTo>
                    <a:pt x="204" y="694"/>
                  </a:lnTo>
                  <a:lnTo>
                    <a:pt x="181" y="697"/>
                  </a:lnTo>
                  <a:lnTo>
                    <a:pt x="158" y="698"/>
                  </a:lnTo>
                  <a:lnTo>
                    <a:pt x="158" y="698"/>
                  </a:lnTo>
                  <a:lnTo>
                    <a:pt x="140" y="697"/>
                  </a:lnTo>
                  <a:lnTo>
                    <a:pt x="140" y="697"/>
                  </a:lnTo>
                  <a:lnTo>
                    <a:pt x="129" y="696"/>
                  </a:lnTo>
                  <a:lnTo>
                    <a:pt x="129" y="696"/>
                  </a:lnTo>
                  <a:lnTo>
                    <a:pt x="115" y="695"/>
                  </a:lnTo>
                  <a:lnTo>
                    <a:pt x="98" y="694"/>
                  </a:lnTo>
                  <a:lnTo>
                    <a:pt x="98" y="69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52" name="Group 16">
            <a:extLst>
              <a:ext uri="{FF2B5EF4-FFF2-40B4-BE49-F238E27FC236}">
                <a16:creationId xmlns:a16="http://schemas.microsoft.com/office/drawing/2014/main" id="{E2C57B49-A4D5-3FA4-810D-421CB36B24F5}"/>
              </a:ext>
            </a:extLst>
          </p:cNvPr>
          <p:cNvGrpSpPr/>
          <p:nvPr/>
        </p:nvGrpSpPr>
        <p:grpSpPr>
          <a:xfrm>
            <a:off x="5604758" y="1456577"/>
            <a:ext cx="5428221" cy="4135095"/>
            <a:chOff x="5788722" y="1742391"/>
            <a:chExt cx="5147040" cy="3920900"/>
          </a:xfrm>
        </p:grpSpPr>
        <p:sp>
          <p:nvSpPr>
            <p:cNvPr id="53" name="等腰三角形 25">
              <a:extLst>
                <a:ext uri="{FF2B5EF4-FFF2-40B4-BE49-F238E27FC236}">
                  <a16:creationId xmlns:a16="http://schemas.microsoft.com/office/drawing/2014/main" id="{DE85899A-648C-D4B4-BFD5-F768480F428B}"/>
                </a:ext>
              </a:extLst>
            </p:cNvPr>
            <p:cNvSpPr/>
            <p:nvPr/>
          </p:nvSpPr>
          <p:spPr>
            <a:xfrm flipV="1">
              <a:off x="7409641" y="4391638"/>
              <a:ext cx="1932259" cy="1271653"/>
            </a:xfrm>
            <a:prstGeom prst="triangl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矩形 14">
              <a:extLst>
                <a:ext uri="{FF2B5EF4-FFF2-40B4-BE49-F238E27FC236}">
                  <a16:creationId xmlns:a16="http://schemas.microsoft.com/office/drawing/2014/main" id="{18AB83E7-14D7-85AE-AB99-6DEE72C57C72}"/>
                </a:ext>
              </a:extLst>
            </p:cNvPr>
            <p:cNvSpPr/>
            <p:nvPr/>
          </p:nvSpPr>
          <p:spPr>
            <a:xfrm>
              <a:off x="7425230" y="4229395"/>
              <a:ext cx="1932259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rgbClr val="B88C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>
                <a:lnSpc>
                  <a:spcPct val="120000"/>
                </a:lnSpc>
              </a:pPr>
              <a:endParaRPr lang="zh-CN" altLang="en-US" sz="8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矩形 15">
              <a:extLst>
                <a:ext uri="{FF2B5EF4-FFF2-40B4-BE49-F238E27FC236}">
                  <a16:creationId xmlns:a16="http://schemas.microsoft.com/office/drawing/2014/main" id="{EB1C9E95-C77E-5ABB-A8E7-12D8683D0B59}"/>
                </a:ext>
              </a:extLst>
            </p:cNvPr>
            <p:cNvSpPr/>
            <p:nvPr/>
          </p:nvSpPr>
          <p:spPr>
            <a:xfrm>
              <a:off x="6564258" y="3176577"/>
              <a:ext cx="3605487" cy="1103742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rgbClr val="F498BD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矩形 17">
              <a:extLst>
                <a:ext uri="{FF2B5EF4-FFF2-40B4-BE49-F238E27FC236}">
                  <a16:creationId xmlns:a16="http://schemas.microsoft.com/office/drawing/2014/main" id="{81727EEC-D9F2-2F87-4CCF-55F3A9168371}"/>
                </a:ext>
              </a:extLst>
            </p:cNvPr>
            <p:cNvSpPr/>
            <p:nvPr/>
          </p:nvSpPr>
          <p:spPr>
            <a:xfrm>
              <a:off x="5788722" y="1904632"/>
              <a:ext cx="5147040" cy="1103742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rgbClr val="52BA9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矩形 14">
              <a:extLst>
                <a:ext uri="{FF2B5EF4-FFF2-40B4-BE49-F238E27FC236}">
                  <a16:creationId xmlns:a16="http://schemas.microsoft.com/office/drawing/2014/main" id="{15C416E3-4616-73D3-265E-B89665BABC78}"/>
                </a:ext>
              </a:extLst>
            </p:cNvPr>
            <p:cNvSpPr/>
            <p:nvPr/>
          </p:nvSpPr>
          <p:spPr>
            <a:xfrm>
              <a:off x="6568010" y="3014336"/>
              <a:ext cx="3605487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rgbClr val="EC4E8E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>
                <a:lnSpc>
                  <a:spcPct val="120000"/>
                </a:lnSpc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矩形 14">
              <a:extLst>
                <a:ext uri="{FF2B5EF4-FFF2-40B4-BE49-F238E27FC236}">
                  <a16:creationId xmlns:a16="http://schemas.microsoft.com/office/drawing/2014/main" id="{4E8D75D0-FCE4-C09D-CA8A-1C2AA628E90C}"/>
                </a:ext>
              </a:extLst>
            </p:cNvPr>
            <p:cNvSpPr/>
            <p:nvPr/>
          </p:nvSpPr>
          <p:spPr>
            <a:xfrm>
              <a:off x="5788722" y="1742391"/>
              <a:ext cx="5147040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rgbClr val="3E9C8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>
                <a:lnSpc>
                  <a:spcPct val="120000"/>
                </a:lnSpc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2" name="Straight Connector 32">
            <a:extLst>
              <a:ext uri="{FF2B5EF4-FFF2-40B4-BE49-F238E27FC236}">
                <a16:creationId xmlns:a16="http://schemas.microsoft.com/office/drawing/2014/main" id="{8B0A3065-B75F-C062-2264-F4003C271FC7}"/>
              </a:ext>
            </a:extLst>
          </p:cNvPr>
          <p:cNvCxnSpPr/>
          <p:nvPr/>
        </p:nvCxnSpPr>
        <p:spPr>
          <a:xfrm>
            <a:off x="4711275" y="2259207"/>
            <a:ext cx="1049855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50">
            <a:extLst>
              <a:ext uri="{FF2B5EF4-FFF2-40B4-BE49-F238E27FC236}">
                <a16:creationId xmlns:a16="http://schemas.microsoft.com/office/drawing/2014/main" id="{68E34EC7-61B7-E630-BEEE-7B80D4F0F608}"/>
              </a:ext>
            </a:extLst>
          </p:cNvPr>
          <p:cNvCxnSpPr/>
          <p:nvPr/>
        </p:nvCxnSpPr>
        <p:spPr>
          <a:xfrm>
            <a:off x="4711274" y="3581130"/>
            <a:ext cx="1909905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52">
            <a:extLst>
              <a:ext uri="{FF2B5EF4-FFF2-40B4-BE49-F238E27FC236}">
                <a16:creationId xmlns:a16="http://schemas.microsoft.com/office/drawing/2014/main" id="{60774935-B10A-6678-35B0-406E72268E9D}"/>
              </a:ext>
            </a:extLst>
          </p:cNvPr>
          <p:cNvCxnSpPr/>
          <p:nvPr/>
        </p:nvCxnSpPr>
        <p:spPr>
          <a:xfrm>
            <a:off x="4649807" y="4828290"/>
            <a:ext cx="2777345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 54">
            <a:extLst>
              <a:ext uri="{FF2B5EF4-FFF2-40B4-BE49-F238E27FC236}">
                <a16:creationId xmlns:a16="http://schemas.microsoft.com/office/drawing/2014/main" id="{B1E66F74-F2A2-CC26-2DD8-06C22AA69A83}"/>
              </a:ext>
            </a:extLst>
          </p:cNvPr>
          <p:cNvSpPr/>
          <p:nvPr/>
        </p:nvSpPr>
        <p:spPr>
          <a:xfrm>
            <a:off x="3755540" y="3182636"/>
            <a:ext cx="796987" cy="796987"/>
          </a:xfrm>
          <a:prstGeom prst="ellipse">
            <a:avLst/>
          </a:prstGeom>
          <a:solidFill>
            <a:srgbClr val="F498BD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 defTabSz="964326">
              <a:lnSpc>
                <a:spcPct val="120000"/>
              </a:lnSpc>
            </a:pPr>
            <a:endParaRPr lang="en-GB" sz="8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" name="Group 56">
            <a:extLst>
              <a:ext uri="{FF2B5EF4-FFF2-40B4-BE49-F238E27FC236}">
                <a16:creationId xmlns:a16="http://schemas.microsoft.com/office/drawing/2014/main" id="{4B37ABF3-39D4-AE7F-C39D-B1ADCD9CC568}"/>
              </a:ext>
            </a:extLst>
          </p:cNvPr>
          <p:cNvGrpSpPr/>
          <p:nvPr/>
        </p:nvGrpSpPr>
        <p:grpSpPr>
          <a:xfrm>
            <a:off x="3947427" y="3380690"/>
            <a:ext cx="404720" cy="405412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12" name="AutoShape 7">
              <a:extLst>
                <a:ext uri="{FF2B5EF4-FFF2-40B4-BE49-F238E27FC236}">
                  <a16:creationId xmlns:a16="http://schemas.microsoft.com/office/drawing/2014/main" id="{AC2579B7-597A-698B-A4B4-CA55CB301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AutoShape 8">
              <a:extLst>
                <a:ext uri="{FF2B5EF4-FFF2-40B4-BE49-F238E27FC236}">
                  <a16:creationId xmlns:a16="http://schemas.microsoft.com/office/drawing/2014/main" id="{76A3ACB1-F57D-4B85-D593-0578C4F27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AutoShape 9">
              <a:extLst>
                <a:ext uri="{FF2B5EF4-FFF2-40B4-BE49-F238E27FC236}">
                  <a16:creationId xmlns:a16="http://schemas.microsoft.com/office/drawing/2014/main" id="{B34348FD-3FA7-ECED-93D9-9F6E7193D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AutoShape 10">
              <a:extLst>
                <a:ext uri="{FF2B5EF4-FFF2-40B4-BE49-F238E27FC236}">
                  <a16:creationId xmlns:a16="http://schemas.microsoft.com/office/drawing/2014/main" id="{A2EDC575-4A1C-2982-C8AA-6F7C09A74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AutoShape 11">
              <a:extLst>
                <a:ext uri="{FF2B5EF4-FFF2-40B4-BE49-F238E27FC236}">
                  <a16:creationId xmlns:a16="http://schemas.microsoft.com/office/drawing/2014/main" id="{BF3445FE-8C61-CB61-FA39-77CBAF33F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AutoShape 12">
              <a:extLst>
                <a:ext uri="{FF2B5EF4-FFF2-40B4-BE49-F238E27FC236}">
                  <a16:creationId xmlns:a16="http://schemas.microsoft.com/office/drawing/2014/main" id="{1F4576F0-3BB8-B32B-9AF6-53E107EA5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AutoShape 13">
              <a:extLst>
                <a:ext uri="{FF2B5EF4-FFF2-40B4-BE49-F238E27FC236}">
                  <a16:creationId xmlns:a16="http://schemas.microsoft.com/office/drawing/2014/main" id="{40CCA0F0-4E31-A7AC-5613-05423E396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AutoShape 14">
              <a:extLst>
                <a:ext uri="{FF2B5EF4-FFF2-40B4-BE49-F238E27FC236}">
                  <a16:creationId xmlns:a16="http://schemas.microsoft.com/office/drawing/2014/main" id="{335437D1-BF8A-5496-8F3C-59F596A53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AutoShape 15">
              <a:extLst>
                <a:ext uri="{FF2B5EF4-FFF2-40B4-BE49-F238E27FC236}">
                  <a16:creationId xmlns:a16="http://schemas.microsoft.com/office/drawing/2014/main" id="{108CB2BF-212A-D4F0-9759-64F1626C0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2" name="Oval 55">
            <a:extLst>
              <a:ext uri="{FF2B5EF4-FFF2-40B4-BE49-F238E27FC236}">
                <a16:creationId xmlns:a16="http://schemas.microsoft.com/office/drawing/2014/main" id="{E9A7D9EC-65ED-EE79-9959-1CF3904E1805}"/>
              </a:ext>
            </a:extLst>
          </p:cNvPr>
          <p:cNvSpPr/>
          <p:nvPr/>
        </p:nvSpPr>
        <p:spPr>
          <a:xfrm>
            <a:off x="3755540" y="4429797"/>
            <a:ext cx="796987" cy="796987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 defTabSz="964326">
              <a:lnSpc>
                <a:spcPct val="120000"/>
              </a:lnSpc>
            </a:pPr>
            <a:endParaRPr lang="en-GB" sz="8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3" name="Group 66">
            <a:extLst>
              <a:ext uri="{FF2B5EF4-FFF2-40B4-BE49-F238E27FC236}">
                <a16:creationId xmlns:a16="http://schemas.microsoft.com/office/drawing/2014/main" id="{87DDBADD-C74D-AEE5-F97C-CAF94B937F45}"/>
              </a:ext>
            </a:extLst>
          </p:cNvPr>
          <p:cNvGrpSpPr/>
          <p:nvPr/>
        </p:nvGrpSpPr>
        <p:grpSpPr>
          <a:xfrm>
            <a:off x="4024172" y="4625584"/>
            <a:ext cx="278115" cy="405412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124" name="AutoShape 113">
              <a:extLst>
                <a:ext uri="{FF2B5EF4-FFF2-40B4-BE49-F238E27FC236}">
                  <a16:creationId xmlns:a16="http://schemas.microsoft.com/office/drawing/2014/main" id="{DF3B13F9-58AD-9ABF-BFA8-956945928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AutoShape 114">
              <a:extLst>
                <a:ext uri="{FF2B5EF4-FFF2-40B4-BE49-F238E27FC236}">
                  <a16:creationId xmlns:a16="http://schemas.microsoft.com/office/drawing/2014/main" id="{11D1644C-A21C-1143-A4BE-944AA691B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7" name="Oval 39">
            <a:extLst>
              <a:ext uri="{FF2B5EF4-FFF2-40B4-BE49-F238E27FC236}">
                <a16:creationId xmlns:a16="http://schemas.microsoft.com/office/drawing/2014/main" id="{D700981A-E5A8-FA72-BB95-3DB6E03A36F2}"/>
              </a:ext>
            </a:extLst>
          </p:cNvPr>
          <p:cNvSpPr/>
          <p:nvPr/>
        </p:nvSpPr>
        <p:spPr>
          <a:xfrm>
            <a:off x="3755540" y="1860714"/>
            <a:ext cx="796987" cy="796987"/>
          </a:xfrm>
          <a:prstGeom prst="ellipse">
            <a:avLst/>
          </a:prstGeom>
          <a:solidFill>
            <a:srgbClr val="52BA9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 defTabSz="964326">
              <a:lnSpc>
                <a:spcPct val="120000"/>
              </a:lnSpc>
            </a:pPr>
            <a:endParaRPr lang="en-GB" sz="8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8" name="Group 69">
            <a:extLst>
              <a:ext uri="{FF2B5EF4-FFF2-40B4-BE49-F238E27FC236}">
                <a16:creationId xmlns:a16="http://schemas.microsoft.com/office/drawing/2014/main" id="{D3475C43-F1E9-B7D7-BAD4-1E7F8003D9F5}"/>
              </a:ext>
            </a:extLst>
          </p:cNvPr>
          <p:cNvGrpSpPr/>
          <p:nvPr/>
        </p:nvGrpSpPr>
        <p:grpSpPr>
          <a:xfrm>
            <a:off x="3951673" y="2056847"/>
            <a:ext cx="404720" cy="404720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129" name="AutoShape 136">
              <a:extLst>
                <a:ext uri="{FF2B5EF4-FFF2-40B4-BE49-F238E27FC236}">
                  <a16:creationId xmlns:a16="http://schemas.microsoft.com/office/drawing/2014/main" id="{79728032-E8E5-B4F0-C35E-038C8B716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AutoShape 137">
              <a:extLst>
                <a:ext uri="{FF2B5EF4-FFF2-40B4-BE49-F238E27FC236}">
                  <a16:creationId xmlns:a16="http://schemas.microsoft.com/office/drawing/2014/main" id="{131D4885-E792-CCDC-83BA-6087F437C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AutoShape 138">
              <a:extLst>
                <a:ext uri="{FF2B5EF4-FFF2-40B4-BE49-F238E27FC236}">
                  <a16:creationId xmlns:a16="http://schemas.microsoft.com/office/drawing/2014/main" id="{956604A5-B7C3-7732-112B-3F30B1789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AA30DA12-4461-7591-505A-240D3C192601}"/>
              </a:ext>
            </a:extLst>
          </p:cNvPr>
          <p:cNvGrpSpPr/>
          <p:nvPr/>
        </p:nvGrpSpPr>
        <p:grpSpPr>
          <a:xfrm>
            <a:off x="869373" y="1866579"/>
            <a:ext cx="2859096" cy="791122"/>
            <a:chOff x="-94764" y="1931934"/>
            <a:chExt cx="2859096" cy="791122"/>
          </a:xfrm>
        </p:grpSpPr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5FE17295-2F11-82E1-4E39-D026372AB0A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D415B999-A14C-1E66-2796-A4CCC55F6D20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BE34749D-244C-ADBC-1DDB-1EE48DDD1846}"/>
              </a:ext>
            </a:extLst>
          </p:cNvPr>
          <p:cNvGrpSpPr/>
          <p:nvPr/>
        </p:nvGrpSpPr>
        <p:grpSpPr>
          <a:xfrm>
            <a:off x="869373" y="3182636"/>
            <a:ext cx="2859096" cy="791122"/>
            <a:chOff x="-94764" y="1931934"/>
            <a:chExt cx="2859096" cy="791122"/>
          </a:xfrm>
        </p:grpSpPr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6C528228-7326-AAE8-B9CE-DC367D3C2E2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ED7C4636-C482-6D07-B5ED-75E28672F091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9C332195-551F-CAFA-3C5D-57C990146527}"/>
              </a:ext>
            </a:extLst>
          </p:cNvPr>
          <p:cNvGrpSpPr/>
          <p:nvPr/>
        </p:nvGrpSpPr>
        <p:grpSpPr>
          <a:xfrm>
            <a:off x="869373" y="4375998"/>
            <a:ext cx="2859096" cy="791122"/>
            <a:chOff x="-94764" y="1931934"/>
            <a:chExt cx="2859096" cy="791122"/>
          </a:xfrm>
        </p:grpSpPr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600BA025-E57F-A7A5-3BFF-5B28A165D50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A42B8B2D-2B5B-FB69-E0D1-1BA28335C506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12E5634E-ECEC-ABCF-79D3-9415A5639AE4}"/>
              </a:ext>
            </a:extLst>
          </p:cNvPr>
          <p:cNvSpPr txBox="1"/>
          <p:nvPr/>
        </p:nvSpPr>
        <p:spPr>
          <a:xfrm>
            <a:off x="7746403" y="1966961"/>
            <a:ext cx="129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100-120</a:t>
            </a:r>
            <a:r>
              <a:rPr lang="zh-CN" altLang="en-US" dirty="0">
                <a:solidFill>
                  <a:schemeClr val="bg1"/>
                </a:solidFill>
              </a:rPr>
              <a:t>分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5F68FB8E-9810-9125-71BD-4092DED28E1B}"/>
              </a:ext>
            </a:extLst>
          </p:cNvPr>
          <p:cNvSpPr txBox="1"/>
          <p:nvPr/>
        </p:nvSpPr>
        <p:spPr>
          <a:xfrm>
            <a:off x="7746403" y="3338199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80-100</a:t>
            </a:r>
            <a:r>
              <a:rPr lang="zh-CN" altLang="en-US" dirty="0">
                <a:solidFill>
                  <a:schemeClr val="bg1"/>
                </a:solidFill>
              </a:rPr>
              <a:t>分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3FE639E6-A2AF-A73C-8CAC-9CA26BABF967}"/>
              </a:ext>
            </a:extLst>
          </p:cNvPr>
          <p:cNvSpPr txBox="1"/>
          <p:nvPr/>
        </p:nvSpPr>
        <p:spPr>
          <a:xfrm>
            <a:off x="8059789" y="4504566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80</a:t>
            </a:r>
            <a:r>
              <a:rPr lang="zh-CN" altLang="en-US" dirty="0">
                <a:solidFill>
                  <a:schemeClr val="bg1"/>
                </a:solidFill>
              </a:rPr>
              <a:t>分</a:t>
            </a:r>
          </a:p>
        </p:txBody>
      </p:sp>
    </p:spTree>
    <p:extLst>
      <p:ext uri="{BB962C8B-B14F-4D97-AF65-F5344CB8AC3E}">
        <p14:creationId xmlns:p14="http://schemas.microsoft.com/office/powerpoint/2010/main" val="138377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0F41BCE-46C5-5CE5-1064-399700FD8FB8}"/>
              </a:ext>
            </a:extLst>
          </p:cNvPr>
          <p:cNvSpPr txBox="1"/>
          <p:nvPr/>
        </p:nvSpPr>
        <p:spPr>
          <a:xfrm>
            <a:off x="978594" y="349523"/>
            <a:ext cx="24504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期末考试成绩分析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2FF0921-09F4-453D-4C5B-FCA3F6AA0C48}"/>
              </a:ext>
            </a:extLst>
          </p:cNvPr>
          <p:cNvGrpSpPr/>
          <p:nvPr/>
        </p:nvGrpSpPr>
        <p:grpSpPr>
          <a:xfrm>
            <a:off x="436022" y="297073"/>
            <a:ext cx="436910" cy="421782"/>
            <a:chOff x="3190875" y="2101850"/>
            <a:chExt cx="779463" cy="7524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" name="Freeform 213">
              <a:extLst>
                <a:ext uri="{FF2B5EF4-FFF2-40B4-BE49-F238E27FC236}">
                  <a16:creationId xmlns:a16="http://schemas.microsoft.com/office/drawing/2014/main" id="{C7C0D4F4-AA58-8A53-32B3-475E84517067}"/>
                </a:ext>
              </a:extLst>
            </p:cNvPr>
            <p:cNvSpPr/>
            <p:nvPr/>
          </p:nvSpPr>
          <p:spPr bwMode="auto">
            <a:xfrm>
              <a:off x="3417888" y="2455863"/>
              <a:ext cx="44450" cy="82550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71" y="9"/>
                </a:cxn>
                <a:cxn ang="0">
                  <a:pos x="65" y="18"/>
                </a:cxn>
                <a:cxn ang="0">
                  <a:pos x="58" y="26"/>
                </a:cxn>
                <a:cxn ang="0">
                  <a:pos x="54" y="34"/>
                </a:cxn>
                <a:cxn ang="0">
                  <a:pos x="45" y="52"/>
                </a:cxn>
                <a:cxn ang="0">
                  <a:pos x="37" y="71"/>
                </a:cxn>
                <a:cxn ang="0">
                  <a:pos x="37" y="71"/>
                </a:cxn>
                <a:cxn ang="0">
                  <a:pos x="26" y="100"/>
                </a:cxn>
                <a:cxn ang="0">
                  <a:pos x="19" y="114"/>
                </a:cxn>
                <a:cxn ang="0">
                  <a:pos x="15" y="120"/>
                </a:cxn>
                <a:cxn ang="0">
                  <a:pos x="11" y="126"/>
                </a:cxn>
                <a:cxn ang="0">
                  <a:pos x="11" y="126"/>
                </a:cxn>
                <a:cxn ang="0">
                  <a:pos x="6" y="131"/>
                </a:cxn>
                <a:cxn ang="0">
                  <a:pos x="4" y="137"/>
                </a:cxn>
                <a:cxn ang="0">
                  <a:pos x="2" y="144"/>
                </a:cxn>
                <a:cxn ang="0">
                  <a:pos x="0" y="151"/>
                </a:cxn>
                <a:cxn ang="0">
                  <a:pos x="0" y="151"/>
                </a:cxn>
                <a:cxn ang="0">
                  <a:pos x="0" y="153"/>
                </a:cxn>
                <a:cxn ang="0">
                  <a:pos x="2" y="154"/>
                </a:cxn>
                <a:cxn ang="0">
                  <a:pos x="3" y="155"/>
                </a:cxn>
                <a:cxn ang="0">
                  <a:pos x="5" y="155"/>
                </a:cxn>
                <a:cxn ang="0">
                  <a:pos x="8" y="154"/>
                </a:cxn>
                <a:cxn ang="0">
                  <a:pos x="9" y="153"/>
                </a:cxn>
                <a:cxn ang="0">
                  <a:pos x="10" y="151"/>
                </a:cxn>
                <a:cxn ang="0">
                  <a:pos x="10" y="151"/>
                </a:cxn>
                <a:cxn ang="0">
                  <a:pos x="11" y="146"/>
                </a:cxn>
                <a:cxn ang="0">
                  <a:pos x="13" y="142"/>
                </a:cxn>
                <a:cxn ang="0">
                  <a:pos x="18" y="132"/>
                </a:cxn>
                <a:cxn ang="0">
                  <a:pos x="24" y="123"/>
                </a:cxn>
                <a:cxn ang="0">
                  <a:pos x="29" y="115"/>
                </a:cxn>
                <a:cxn ang="0">
                  <a:pos x="29" y="115"/>
                </a:cxn>
                <a:cxn ang="0">
                  <a:pos x="37" y="98"/>
                </a:cxn>
                <a:cxn ang="0">
                  <a:pos x="43" y="82"/>
                </a:cxn>
                <a:cxn ang="0">
                  <a:pos x="43" y="82"/>
                </a:cxn>
                <a:cxn ang="0">
                  <a:pos x="51" y="62"/>
                </a:cxn>
                <a:cxn ang="0">
                  <a:pos x="60" y="43"/>
                </a:cxn>
                <a:cxn ang="0">
                  <a:pos x="65" y="34"/>
                </a:cxn>
                <a:cxn ang="0">
                  <a:pos x="71" y="25"/>
                </a:cxn>
                <a:cxn ang="0">
                  <a:pos x="77" y="17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5" y="7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4" y="2"/>
                </a:cxn>
                <a:cxn ang="0">
                  <a:pos x="83" y="1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85" h="155">
                  <a:moveTo>
                    <a:pt x="78" y="2"/>
                  </a:moveTo>
                  <a:lnTo>
                    <a:pt x="78" y="2"/>
                  </a:lnTo>
                  <a:lnTo>
                    <a:pt x="71" y="9"/>
                  </a:lnTo>
                  <a:lnTo>
                    <a:pt x="65" y="18"/>
                  </a:lnTo>
                  <a:lnTo>
                    <a:pt x="58" y="26"/>
                  </a:lnTo>
                  <a:lnTo>
                    <a:pt x="54" y="34"/>
                  </a:lnTo>
                  <a:lnTo>
                    <a:pt x="45" y="52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26" y="100"/>
                  </a:lnTo>
                  <a:lnTo>
                    <a:pt x="19" y="114"/>
                  </a:lnTo>
                  <a:lnTo>
                    <a:pt x="15" y="120"/>
                  </a:lnTo>
                  <a:lnTo>
                    <a:pt x="11" y="126"/>
                  </a:lnTo>
                  <a:lnTo>
                    <a:pt x="11" y="126"/>
                  </a:lnTo>
                  <a:lnTo>
                    <a:pt x="6" y="131"/>
                  </a:lnTo>
                  <a:lnTo>
                    <a:pt x="4" y="137"/>
                  </a:lnTo>
                  <a:lnTo>
                    <a:pt x="2" y="144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0" y="153"/>
                  </a:lnTo>
                  <a:lnTo>
                    <a:pt x="2" y="154"/>
                  </a:lnTo>
                  <a:lnTo>
                    <a:pt x="3" y="155"/>
                  </a:lnTo>
                  <a:lnTo>
                    <a:pt x="5" y="155"/>
                  </a:lnTo>
                  <a:lnTo>
                    <a:pt x="8" y="154"/>
                  </a:lnTo>
                  <a:lnTo>
                    <a:pt x="9" y="153"/>
                  </a:lnTo>
                  <a:lnTo>
                    <a:pt x="10" y="151"/>
                  </a:lnTo>
                  <a:lnTo>
                    <a:pt x="10" y="151"/>
                  </a:lnTo>
                  <a:lnTo>
                    <a:pt x="11" y="146"/>
                  </a:lnTo>
                  <a:lnTo>
                    <a:pt x="13" y="142"/>
                  </a:lnTo>
                  <a:lnTo>
                    <a:pt x="18" y="132"/>
                  </a:lnTo>
                  <a:lnTo>
                    <a:pt x="24" y="123"/>
                  </a:lnTo>
                  <a:lnTo>
                    <a:pt x="29" y="115"/>
                  </a:lnTo>
                  <a:lnTo>
                    <a:pt x="29" y="115"/>
                  </a:lnTo>
                  <a:lnTo>
                    <a:pt x="37" y="98"/>
                  </a:lnTo>
                  <a:lnTo>
                    <a:pt x="43" y="82"/>
                  </a:lnTo>
                  <a:lnTo>
                    <a:pt x="43" y="82"/>
                  </a:lnTo>
                  <a:lnTo>
                    <a:pt x="51" y="62"/>
                  </a:lnTo>
                  <a:lnTo>
                    <a:pt x="60" y="43"/>
                  </a:lnTo>
                  <a:lnTo>
                    <a:pt x="65" y="34"/>
                  </a:lnTo>
                  <a:lnTo>
                    <a:pt x="71" y="25"/>
                  </a:lnTo>
                  <a:lnTo>
                    <a:pt x="77" y="17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5" y="7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214">
              <a:extLst>
                <a:ext uri="{FF2B5EF4-FFF2-40B4-BE49-F238E27FC236}">
                  <a16:creationId xmlns:a16="http://schemas.microsoft.com/office/drawing/2014/main" id="{037065CA-605B-D61D-94F5-0FF522201F1B}"/>
                </a:ext>
              </a:extLst>
            </p:cNvPr>
            <p:cNvSpPr/>
            <p:nvPr/>
          </p:nvSpPr>
          <p:spPr bwMode="auto">
            <a:xfrm>
              <a:off x="3421063" y="2446338"/>
              <a:ext cx="71438" cy="147638"/>
            </a:xfrm>
            <a:custGeom>
              <a:avLst/>
              <a:gdLst/>
              <a:ahLst/>
              <a:cxnLst>
                <a:cxn ang="0">
                  <a:pos x="126" y="3"/>
                </a:cxn>
                <a:cxn ang="0">
                  <a:pos x="126" y="3"/>
                </a:cxn>
                <a:cxn ang="0">
                  <a:pos x="118" y="19"/>
                </a:cxn>
                <a:cxn ang="0">
                  <a:pos x="110" y="35"/>
                </a:cxn>
                <a:cxn ang="0">
                  <a:pos x="101" y="50"/>
                </a:cxn>
                <a:cxn ang="0">
                  <a:pos x="92" y="66"/>
                </a:cxn>
                <a:cxn ang="0">
                  <a:pos x="92" y="66"/>
                </a:cxn>
                <a:cxn ang="0">
                  <a:pos x="75" y="95"/>
                </a:cxn>
                <a:cxn ang="0">
                  <a:pos x="68" y="111"/>
                </a:cxn>
                <a:cxn ang="0">
                  <a:pos x="61" y="126"/>
                </a:cxn>
                <a:cxn ang="0">
                  <a:pos x="61" y="126"/>
                </a:cxn>
                <a:cxn ang="0">
                  <a:pos x="47" y="164"/>
                </a:cxn>
                <a:cxn ang="0">
                  <a:pos x="33" y="201"/>
                </a:cxn>
                <a:cxn ang="0">
                  <a:pos x="17" y="238"/>
                </a:cxn>
                <a:cxn ang="0">
                  <a:pos x="1" y="273"/>
                </a:cxn>
                <a:cxn ang="0">
                  <a:pos x="1" y="273"/>
                </a:cxn>
                <a:cxn ang="0">
                  <a:pos x="0" y="275"/>
                </a:cxn>
                <a:cxn ang="0">
                  <a:pos x="0" y="277"/>
                </a:cxn>
                <a:cxn ang="0">
                  <a:pos x="1" y="279"/>
                </a:cxn>
                <a:cxn ang="0">
                  <a:pos x="3" y="280"/>
                </a:cxn>
                <a:cxn ang="0">
                  <a:pos x="4" y="280"/>
                </a:cxn>
                <a:cxn ang="0">
                  <a:pos x="6" y="280"/>
                </a:cxn>
                <a:cxn ang="0">
                  <a:pos x="7" y="280"/>
                </a:cxn>
                <a:cxn ang="0">
                  <a:pos x="8" y="278"/>
                </a:cxn>
                <a:cxn ang="0">
                  <a:pos x="8" y="278"/>
                </a:cxn>
                <a:cxn ang="0">
                  <a:pos x="23" y="246"/>
                </a:cxn>
                <a:cxn ang="0">
                  <a:pos x="37" y="213"/>
                </a:cxn>
                <a:cxn ang="0">
                  <a:pos x="37" y="213"/>
                </a:cxn>
                <a:cxn ang="0">
                  <a:pos x="54" y="175"/>
                </a:cxn>
                <a:cxn ang="0">
                  <a:pos x="62" y="156"/>
                </a:cxn>
                <a:cxn ang="0">
                  <a:pos x="68" y="137"/>
                </a:cxn>
                <a:cxn ang="0">
                  <a:pos x="68" y="137"/>
                </a:cxn>
                <a:cxn ang="0">
                  <a:pos x="70" y="128"/>
                </a:cxn>
                <a:cxn ang="0">
                  <a:pos x="73" y="119"/>
                </a:cxn>
                <a:cxn ang="0">
                  <a:pos x="80" y="103"/>
                </a:cxn>
                <a:cxn ang="0">
                  <a:pos x="90" y="86"/>
                </a:cxn>
                <a:cxn ang="0">
                  <a:pos x="99" y="70"/>
                </a:cxn>
                <a:cxn ang="0">
                  <a:pos x="118" y="39"/>
                </a:cxn>
                <a:cxn ang="0">
                  <a:pos x="128" y="22"/>
                </a:cxn>
                <a:cxn ang="0">
                  <a:pos x="135" y="6"/>
                </a:cxn>
                <a:cxn ang="0">
                  <a:pos x="135" y="6"/>
                </a:cxn>
                <a:cxn ang="0">
                  <a:pos x="136" y="4"/>
                </a:cxn>
                <a:cxn ang="0">
                  <a:pos x="135" y="1"/>
                </a:cxn>
                <a:cxn ang="0">
                  <a:pos x="134" y="0"/>
                </a:cxn>
                <a:cxn ang="0">
                  <a:pos x="133" y="0"/>
                </a:cxn>
                <a:cxn ang="0">
                  <a:pos x="129" y="0"/>
                </a:cxn>
                <a:cxn ang="0">
                  <a:pos x="128" y="1"/>
                </a:cxn>
                <a:cxn ang="0">
                  <a:pos x="126" y="3"/>
                </a:cxn>
                <a:cxn ang="0">
                  <a:pos x="126" y="3"/>
                </a:cxn>
              </a:cxnLst>
              <a:rect l="0" t="0" r="r" b="b"/>
              <a:pathLst>
                <a:path w="136" h="280">
                  <a:moveTo>
                    <a:pt x="126" y="3"/>
                  </a:moveTo>
                  <a:lnTo>
                    <a:pt x="126" y="3"/>
                  </a:lnTo>
                  <a:lnTo>
                    <a:pt x="118" y="19"/>
                  </a:lnTo>
                  <a:lnTo>
                    <a:pt x="110" y="35"/>
                  </a:lnTo>
                  <a:lnTo>
                    <a:pt x="101" y="50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75" y="95"/>
                  </a:lnTo>
                  <a:lnTo>
                    <a:pt x="68" y="111"/>
                  </a:lnTo>
                  <a:lnTo>
                    <a:pt x="61" y="126"/>
                  </a:lnTo>
                  <a:lnTo>
                    <a:pt x="61" y="126"/>
                  </a:lnTo>
                  <a:lnTo>
                    <a:pt x="47" y="164"/>
                  </a:lnTo>
                  <a:lnTo>
                    <a:pt x="33" y="201"/>
                  </a:lnTo>
                  <a:lnTo>
                    <a:pt x="17" y="238"/>
                  </a:lnTo>
                  <a:lnTo>
                    <a:pt x="1" y="273"/>
                  </a:lnTo>
                  <a:lnTo>
                    <a:pt x="1" y="273"/>
                  </a:lnTo>
                  <a:lnTo>
                    <a:pt x="0" y="275"/>
                  </a:lnTo>
                  <a:lnTo>
                    <a:pt x="0" y="277"/>
                  </a:lnTo>
                  <a:lnTo>
                    <a:pt x="1" y="279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7" y="280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23" y="246"/>
                  </a:lnTo>
                  <a:lnTo>
                    <a:pt x="37" y="213"/>
                  </a:lnTo>
                  <a:lnTo>
                    <a:pt x="37" y="213"/>
                  </a:lnTo>
                  <a:lnTo>
                    <a:pt x="54" y="175"/>
                  </a:lnTo>
                  <a:lnTo>
                    <a:pt x="62" y="156"/>
                  </a:lnTo>
                  <a:lnTo>
                    <a:pt x="68" y="137"/>
                  </a:lnTo>
                  <a:lnTo>
                    <a:pt x="68" y="137"/>
                  </a:lnTo>
                  <a:lnTo>
                    <a:pt x="70" y="128"/>
                  </a:lnTo>
                  <a:lnTo>
                    <a:pt x="73" y="119"/>
                  </a:lnTo>
                  <a:lnTo>
                    <a:pt x="80" y="103"/>
                  </a:lnTo>
                  <a:lnTo>
                    <a:pt x="90" y="86"/>
                  </a:lnTo>
                  <a:lnTo>
                    <a:pt x="99" y="70"/>
                  </a:lnTo>
                  <a:lnTo>
                    <a:pt x="118" y="39"/>
                  </a:lnTo>
                  <a:lnTo>
                    <a:pt x="128" y="22"/>
                  </a:lnTo>
                  <a:lnTo>
                    <a:pt x="135" y="6"/>
                  </a:lnTo>
                  <a:lnTo>
                    <a:pt x="135" y="6"/>
                  </a:lnTo>
                  <a:lnTo>
                    <a:pt x="136" y="4"/>
                  </a:lnTo>
                  <a:lnTo>
                    <a:pt x="135" y="1"/>
                  </a:lnTo>
                  <a:lnTo>
                    <a:pt x="134" y="0"/>
                  </a:lnTo>
                  <a:lnTo>
                    <a:pt x="133" y="0"/>
                  </a:lnTo>
                  <a:lnTo>
                    <a:pt x="129" y="0"/>
                  </a:lnTo>
                  <a:lnTo>
                    <a:pt x="128" y="1"/>
                  </a:lnTo>
                  <a:lnTo>
                    <a:pt x="126" y="3"/>
                  </a:lnTo>
                  <a:lnTo>
                    <a:pt x="126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215">
              <a:extLst>
                <a:ext uri="{FF2B5EF4-FFF2-40B4-BE49-F238E27FC236}">
                  <a16:creationId xmlns:a16="http://schemas.microsoft.com/office/drawing/2014/main" id="{DF9FD021-CC68-67E9-6E95-EAC6A0BCA46C}"/>
                </a:ext>
              </a:extLst>
            </p:cNvPr>
            <p:cNvSpPr/>
            <p:nvPr/>
          </p:nvSpPr>
          <p:spPr bwMode="auto">
            <a:xfrm>
              <a:off x="3441700" y="2446338"/>
              <a:ext cx="84138" cy="161925"/>
            </a:xfrm>
            <a:custGeom>
              <a:avLst/>
              <a:gdLst/>
              <a:ahLst/>
              <a:cxnLst>
                <a:cxn ang="0">
                  <a:pos x="153" y="1"/>
                </a:cxn>
                <a:cxn ang="0">
                  <a:pos x="139" y="22"/>
                </a:cxn>
                <a:cxn ang="0">
                  <a:pos x="129" y="44"/>
                </a:cxn>
                <a:cxn ang="0">
                  <a:pos x="112" y="84"/>
                </a:cxn>
                <a:cxn ang="0">
                  <a:pos x="109" y="93"/>
                </a:cxn>
                <a:cxn ang="0">
                  <a:pos x="104" y="116"/>
                </a:cxn>
                <a:cxn ang="0">
                  <a:pos x="100" y="125"/>
                </a:cxn>
                <a:cxn ang="0">
                  <a:pos x="79" y="157"/>
                </a:cxn>
                <a:cxn ang="0">
                  <a:pos x="60" y="190"/>
                </a:cxn>
                <a:cxn ang="0">
                  <a:pos x="24" y="249"/>
                </a:cxn>
                <a:cxn ang="0">
                  <a:pos x="5" y="287"/>
                </a:cxn>
                <a:cxn ang="0">
                  <a:pos x="0" y="300"/>
                </a:cxn>
                <a:cxn ang="0">
                  <a:pos x="1" y="305"/>
                </a:cxn>
                <a:cxn ang="0">
                  <a:pos x="2" y="306"/>
                </a:cxn>
                <a:cxn ang="0">
                  <a:pos x="5" y="307"/>
                </a:cxn>
                <a:cxn ang="0">
                  <a:pos x="9" y="302"/>
                </a:cxn>
                <a:cxn ang="0">
                  <a:pos x="8" y="300"/>
                </a:cxn>
                <a:cxn ang="0">
                  <a:pos x="10" y="299"/>
                </a:cxn>
                <a:cxn ang="0">
                  <a:pos x="15" y="288"/>
                </a:cxn>
                <a:cxn ang="0">
                  <a:pos x="32" y="258"/>
                </a:cxn>
                <a:cxn ang="0">
                  <a:pos x="55" y="218"/>
                </a:cxn>
                <a:cxn ang="0">
                  <a:pos x="77" y="179"/>
                </a:cxn>
                <a:cxn ang="0">
                  <a:pos x="108" y="129"/>
                </a:cxn>
                <a:cxn ang="0">
                  <a:pos x="110" y="124"/>
                </a:cxn>
                <a:cxn ang="0">
                  <a:pos x="114" y="110"/>
                </a:cxn>
                <a:cxn ang="0">
                  <a:pos x="121" y="90"/>
                </a:cxn>
                <a:cxn ang="0">
                  <a:pos x="128" y="71"/>
                </a:cxn>
                <a:cxn ang="0">
                  <a:pos x="141" y="39"/>
                </a:cxn>
                <a:cxn ang="0">
                  <a:pos x="155" y="15"/>
                </a:cxn>
                <a:cxn ang="0">
                  <a:pos x="159" y="9"/>
                </a:cxn>
                <a:cxn ang="0">
                  <a:pos x="160" y="5"/>
                </a:cxn>
                <a:cxn ang="0">
                  <a:pos x="157" y="0"/>
                </a:cxn>
                <a:cxn ang="0">
                  <a:pos x="154" y="0"/>
                </a:cxn>
                <a:cxn ang="0">
                  <a:pos x="153" y="1"/>
                </a:cxn>
              </a:cxnLst>
              <a:rect l="0" t="0" r="r" b="b"/>
              <a:pathLst>
                <a:path w="160" h="307">
                  <a:moveTo>
                    <a:pt x="153" y="1"/>
                  </a:moveTo>
                  <a:lnTo>
                    <a:pt x="153" y="1"/>
                  </a:lnTo>
                  <a:lnTo>
                    <a:pt x="146" y="12"/>
                  </a:lnTo>
                  <a:lnTo>
                    <a:pt x="139" y="22"/>
                  </a:lnTo>
                  <a:lnTo>
                    <a:pt x="134" y="33"/>
                  </a:lnTo>
                  <a:lnTo>
                    <a:pt x="129" y="44"/>
                  </a:lnTo>
                  <a:lnTo>
                    <a:pt x="129" y="44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09" y="93"/>
                  </a:lnTo>
                  <a:lnTo>
                    <a:pt x="107" y="105"/>
                  </a:lnTo>
                  <a:lnTo>
                    <a:pt x="104" y="116"/>
                  </a:lnTo>
                  <a:lnTo>
                    <a:pt x="102" y="121"/>
                  </a:lnTo>
                  <a:lnTo>
                    <a:pt x="100" y="125"/>
                  </a:lnTo>
                  <a:lnTo>
                    <a:pt x="100" y="125"/>
                  </a:lnTo>
                  <a:lnTo>
                    <a:pt x="79" y="157"/>
                  </a:lnTo>
                  <a:lnTo>
                    <a:pt x="60" y="190"/>
                  </a:lnTo>
                  <a:lnTo>
                    <a:pt x="60" y="190"/>
                  </a:lnTo>
                  <a:lnTo>
                    <a:pt x="46" y="212"/>
                  </a:lnTo>
                  <a:lnTo>
                    <a:pt x="24" y="249"/>
                  </a:lnTo>
                  <a:lnTo>
                    <a:pt x="13" y="269"/>
                  </a:lnTo>
                  <a:lnTo>
                    <a:pt x="5" y="287"/>
                  </a:lnTo>
                  <a:lnTo>
                    <a:pt x="2" y="294"/>
                  </a:lnTo>
                  <a:lnTo>
                    <a:pt x="0" y="300"/>
                  </a:lnTo>
                  <a:lnTo>
                    <a:pt x="0" y="304"/>
                  </a:lnTo>
                  <a:lnTo>
                    <a:pt x="1" y="305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8" y="305"/>
                  </a:lnTo>
                  <a:lnTo>
                    <a:pt x="9" y="302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9" y="30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32" y="258"/>
                  </a:lnTo>
                  <a:lnTo>
                    <a:pt x="32" y="258"/>
                  </a:lnTo>
                  <a:lnTo>
                    <a:pt x="55" y="218"/>
                  </a:lnTo>
                  <a:lnTo>
                    <a:pt x="77" y="179"/>
                  </a:lnTo>
                  <a:lnTo>
                    <a:pt x="77" y="179"/>
                  </a:lnTo>
                  <a:lnTo>
                    <a:pt x="93" y="154"/>
                  </a:lnTo>
                  <a:lnTo>
                    <a:pt x="108" y="129"/>
                  </a:lnTo>
                  <a:lnTo>
                    <a:pt x="108" y="129"/>
                  </a:lnTo>
                  <a:lnTo>
                    <a:pt x="110" y="124"/>
                  </a:lnTo>
                  <a:lnTo>
                    <a:pt x="112" y="11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21" y="90"/>
                  </a:lnTo>
                  <a:lnTo>
                    <a:pt x="128" y="71"/>
                  </a:lnTo>
                  <a:lnTo>
                    <a:pt x="128" y="71"/>
                  </a:lnTo>
                  <a:lnTo>
                    <a:pt x="134" y="55"/>
                  </a:lnTo>
                  <a:lnTo>
                    <a:pt x="141" y="39"/>
                  </a:lnTo>
                  <a:lnTo>
                    <a:pt x="150" y="23"/>
                  </a:lnTo>
                  <a:lnTo>
                    <a:pt x="155" y="15"/>
                  </a:lnTo>
                  <a:lnTo>
                    <a:pt x="159" y="9"/>
                  </a:lnTo>
                  <a:lnTo>
                    <a:pt x="159" y="9"/>
                  </a:lnTo>
                  <a:lnTo>
                    <a:pt x="160" y="7"/>
                  </a:lnTo>
                  <a:lnTo>
                    <a:pt x="160" y="5"/>
                  </a:lnTo>
                  <a:lnTo>
                    <a:pt x="159" y="1"/>
                  </a:lnTo>
                  <a:lnTo>
                    <a:pt x="157" y="0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3" y="1"/>
                  </a:lnTo>
                  <a:lnTo>
                    <a:pt x="153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216">
              <a:extLst>
                <a:ext uri="{FF2B5EF4-FFF2-40B4-BE49-F238E27FC236}">
                  <a16:creationId xmlns:a16="http://schemas.microsoft.com/office/drawing/2014/main" id="{8BB36E34-5245-497C-13A9-A5D8B0C217C0}"/>
                </a:ext>
              </a:extLst>
            </p:cNvPr>
            <p:cNvSpPr/>
            <p:nvPr/>
          </p:nvSpPr>
          <p:spPr bwMode="auto">
            <a:xfrm>
              <a:off x="3468688" y="2425700"/>
              <a:ext cx="96838" cy="206375"/>
            </a:xfrm>
            <a:custGeom>
              <a:avLst/>
              <a:gdLst/>
              <a:ahLst/>
              <a:cxnLst>
                <a:cxn ang="0">
                  <a:pos x="177" y="2"/>
                </a:cxn>
                <a:cxn ang="0">
                  <a:pos x="177" y="2"/>
                </a:cxn>
                <a:cxn ang="0">
                  <a:pos x="162" y="26"/>
                </a:cxn>
                <a:cxn ang="0">
                  <a:pos x="147" y="50"/>
                </a:cxn>
                <a:cxn ang="0">
                  <a:pos x="134" y="76"/>
                </a:cxn>
                <a:cxn ang="0">
                  <a:pos x="121" y="100"/>
                </a:cxn>
                <a:cxn ang="0">
                  <a:pos x="98" y="152"/>
                </a:cxn>
                <a:cxn ang="0">
                  <a:pos x="76" y="204"/>
                </a:cxn>
                <a:cxn ang="0">
                  <a:pos x="76" y="204"/>
                </a:cxn>
                <a:cxn ang="0">
                  <a:pos x="36" y="297"/>
                </a:cxn>
                <a:cxn ang="0">
                  <a:pos x="36" y="297"/>
                </a:cxn>
                <a:cxn ang="0">
                  <a:pos x="26" y="317"/>
                </a:cxn>
                <a:cxn ang="0">
                  <a:pos x="16" y="339"/>
                </a:cxn>
                <a:cxn ang="0">
                  <a:pos x="7" y="360"/>
                </a:cxn>
                <a:cxn ang="0">
                  <a:pos x="3" y="371"/>
                </a:cxn>
                <a:cxn ang="0">
                  <a:pos x="0" y="382"/>
                </a:cxn>
                <a:cxn ang="0">
                  <a:pos x="0" y="382"/>
                </a:cxn>
                <a:cxn ang="0">
                  <a:pos x="0" y="384"/>
                </a:cxn>
                <a:cxn ang="0">
                  <a:pos x="0" y="386"/>
                </a:cxn>
                <a:cxn ang="0">
                  <a:pos x="1" y="388"/>
                </a:cxn>
                <a:cxn ang="0">
                  <a:pos x="3" y="388"/>
                </a:cxn>
                <a:cxn ang="0">
                  <a:pos x="5" y="389"/>
                </a:cxn>
                <a:cxn ang="0">
                  <a:pos x="6" y="388"/>
                </a:cxn>
                <a:cxn ang="0">
                  <a:pos x="8" y="387"/>
                </a:cxn>
                <a:cxn ang="0">
                  <a:pos x="9" y="384"/>
                </a:cxn>
                <a:cxn ang="0">
                  <a:pos x="9" y="384"/>
                </a:cxn>
                <a:cxn ang="0">
                  <a:pos x="12" y="373"/>
                </a:cxn>
                <a:cxn ang="0">
                  <a:pos x="16" y="363"/>
                </a:cxn>
                <a:cxn ang="0">
                  <a:pos x="20" y="351"/>
                </a:cxn>
                <a:cxn ang="0">
                  <a:pos x="25" y="341"/>
                </a:cxn>
                <a:cxn ang="0">
                  <a:pos x="25" y="341"/>
                </a:cxn>
                <a:cxn ang="0">
                  <a:pos x="32" y="330"/>
                </a:cxn>
                <a:cxn ang="0">
                  <a:pos x="37" y="318"/>
                </a:cxn>
                <a:cxn ang="0">
                  <a:pos x="47" y="295"/>
                </a:cxn>
                <a:cxn ang="0">
                  <a:pos x="47" y="295"/>
                </a:cxn>
                <a:cxn ang="0">
                  <a:pos x="87" y="202"/>
                </a:cxn>
                <a:cxn ang="0">
                  <a:pos x="87" y="202"/>
                </a:cxn>
                <a:cxn ang="0">
                  <a:pos x="109" y="151"/>
                </a:cxn>
                <a:cxn ang="0">
                  <a:pos x="132" y="101"/>
                </a:cxn>
                <a:cxn ang="0">
                  <a:pos x="144" y="78"/>
                </a:cxn>
                <a:cxn ang="0">
                  <a:pos x="157" y="53"/>
                </a:cxn>
                <a:cxn ang="0">
                  <a:pos x="170" y="29"/>
                </a:cxn>
                <a:cxn ang="0">
                  <a:pos x="184" y="6"/>
                </a:cxn>
                <a:cxn ang="0">
                  <a:pos x="184" y="6"/>
                </a:cxn>
                <a:cxn ang="0">
                  <a:pos x="185" y="4"/>
                </a:cxn>
                <a:cxn ang="0">
                  <a:pos x="185" y="3"/>
                </a:cxn>
                <a:cxn ang="0">
                  <a:pos x="184" y="1"/>
                </a:cxn>
                <a:cxn ang="0">
                  <a:pos x="183" y="0"/>
                </a:cxn>
                <a:cxn ang="0">
                  <a:pos x="181" y="0"/>
                </a:cxn>
                <a:cxn ang="0">
                  <a:pos x="180" y="0"/>
                </a:cxn>
                <a:cxn ang="0">
                  <a:pos x="178" y="0"/>
                </a:cxn>
                <a:cxn ang="0">
                  <a:pos x="177" y="2"/>
                </a:cxn>
                <a:cxn ang="0">
                  <a:pos x="177" y="2"/>
                </a:cxn>
              </a:cxnLst>
              <a:rect l="0" t="0" r="r" b="b"/>
              <a:pathLst>
                <a:path w="185" h="389">
                  <a:moveTo>
                    <a:pt x="177" y="2"/>
                  </a:moveTo>
                  <a:lnTo>
                    <a:pt x="177" y="2"/>
                  </a:lnTo>
                  <a:lnTo>
                    <a:pt x="162" y="26"/>
                  </a:lnTo>
                  <a:lnTo>
                    <a:pt x="147" y="50"/>
                  </a:lnTo>
                  <a:lnTo>
                    <a:pt x="134" y="76"/>
                  </a:lnTo>
                  <a:lnTo>
                    <a:pt x="121" y="100"/>
                  </a:lnTo>
                  <a:lnTo>
                    <a:pt x="98" y="152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6" y="317"/>
                  </a:lnTo>
                  <a:lnTo>
                    <a:pt x="16" y="339"/>
                  </a:lnTo>
                  <a:lnTo>
                    <a:pt x="7" y="360"/>
                  </a:lnTo>
                  <a:lnTo>
                    <a:pt x="3" y="371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4"/>
                  </a:lnTo>
                  <a:lnTo>
                    <a:pt x="0" y="386"/>
                  </a:lnTo>
                  <a:lnTo>
                    <a:pt x="1" y="388"/>
                  </a:lnTo>
                  <a:lnTo>
                    <a:pt x="3" y="388"/>
                  </a:lnTo>
                  <a:lnTo>
                    <a:pt x="5" y="389"/>
                  </a:lnTo>
                  <a:lnTo>
                    <a:pt x="6" y="388"/>
                  </a:lnTo>
                  <a:lnTo>
                    <a:pt x="8" y="387"/>
                  </a:lnTo>
                  <a:lnTo>
                    <a:pt x="9" y="384"/>
                  </a:lnTo>
                  <a:lnTo>
                    <a:pt x="9" y="384"/>
                  </a:lnTo>
                  <a:lnTo>
                    <a:pt x="12" y="373"/>
                  </a:lnTo>
                  <a:lnTo>
                    <a:pt x="16" y="363"/>
                  </a:lnTo>
                  <a:lnTo>
                    <a:pt x="20" y="351"/>
                  </a:lnTo>
                  <a:lnTo>
                    <a:pt x="25" y="341"/>
                  </a:lnTo>
                  <a:lnTo>
                    <a:pt x="25" y="341"/>
                  </a:lnTo>
                  <a:lnTo>
                    <a:pt x="32" y="330"/>
                  </a:lnTo>
                  <a:lnTo>
                    <a:pt x="37" y="318"/>
                  </a:lnTo>
                  <a:lnTo>
                    <a:pt x="47" y="295"/>
                  </a:lnTo>
                  <a:lnTo>
                    <a:pt x="47" y="295"/>
                  </a:lnTo>
                  <a:lnTo>
                    <a:pt x="87" y="202"/>
                  </a:lnTo>
                  <a:lnTo>
                    <a:pt x="87" y="202"/>
                  </a:lnTo>
                  <a:lnTo>
                    <a:pt x="109" y="151"/>
                  </a:lnTo>
                  <a:lnTo>
                    <a:pt x="132" y="101"/>
                  </a:lnTo>
                  <a:lnTo>
                    <a:pt x="144" y="78"/>
                  </a:lnTo>
                  <a:lnTo>
                    <a:pt x="157" y="53"/>
                  </a:lnTo>
                  <a:lnTo>
                    <a:pt x="170" y="29"/>
                  </a:lnTo>
                  <a:lnTo>
                    <a:pt x="184" y="6"/>
                  </a:lnTo>
                  <a:lnTo>
                    <a:pt x="184" y="6"/>
                  </a:lnTo>
                  <a:lnTo>
                    <a:pt x="185" y="4"/>
                  </a:lnTo>
                  <a:lnTo>
                    <a:pt x="185" y="3"/>
                  </a:lnTo>
                  <a:lnTo>
                    <a:pt x="184" y="1"/>
                  </a:lnTo>
                  <a:lnTo>
                    <a:pt x="183" y="0"/>
                  </a:lnTo>
                  <a:lnTo>
                    <a:pt x="181" y="0"/>
                  </a:lnTo>
                  <a:lnTo>
                    <a:pt x="180" y="0"/>
                  </a:lnTo>
                  <a:lnTo>
                    <a:pt x="178" y="0"/>
                  </a:lnTo>
                  <a:lnTo>
                    <a:pt x="177" y="2"/>
                  </a:lnTo>
                  <a:lnTo>
                    <a:pt x="177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217">
              <a:extLst>
                <a:ext uri="{FF2B5EF4-FFF2-40B4-BE49-F238E27FC236}">
                  <a16:creationId xmlns:a16="http://schemas.microsoft.com/office/drawing/2014/main" id="{C4C5CDC1-6E22-15F3-E3B7-7A5D1F58017E}"/>
                </a:ext>
              </a:extLst>
            </p:cNvPr>
            <p:cNvSpPr/>
            <p:nvPr/>
          </p:nvSpPr>
          <p:spPr bwMode="auto">
            <a:xfrm>
              <a:off x="3514725" y="2389188"/>
              <a:ext cx="107950" cy="252413"/>
            </a:xfrm>
            <a:custGeom>
              <a:avLst/>
              <a:gdLst/>
              <a:ahLst/>
              <a:cxnLst>
                <a:cxn ang="0">
                  <a:pos x="198" y="2"/>
                </a:cxn>
                <a:cxn ang="0">
                  <a:pos x="147" y="97"/>
                </a:cxn>
                <a:cxn ang="0">
                  <a:pos x="133" y="128"/>
                </a:cxn>
                <a:cxn ang="0">
                  <a:pos x="108" y="192"/>
                </a:cxn>
                <a:cxn ang="0">
                  <a:pos x="95" y="224"/>
                </a:cxn>
                <a:cxn ang="0">
                  <a:pos x="55" y="314"/>
                </a:cxn>
                <a:cxn ang="0">
                  <a:pos x="44" y="344"/>
                </a:cxn>
                <a:cxn ang="0">
                  <a:pos x="33" y="374"/>
                </a:cxn>
                <a:cxn ang="0">
                  <a:pos x="25" y="405"/>
                </a:cxn>
                <a:cxn ang="0">
                  <a:pos x="19" y="419"/>
                </a:cxn>
                <a:cxn ang="0">
                  <a:pos x="14" y="434"/>
                </a:cxn>
                <a:cxn ang="0">
                  <a:pos x="9" y="452"/>
                </a:cxn>
                <a:cxn ang="0">
                  <a:pos x="1" y="470"/>
                </a:cxn>
                <a:cxn ang="0">
                  <a:pos x="0" y="472"/>
                </a:cxn>
                <a:cxn ang="0">
                  <a:pos x="2" y="475"/>
                </a:cxn>
                <a:cxn ang="0">
                  <a:pos x="4" y="477"/>
                </a:cxn>
                <a:cxn ang="0">
                  <a:pos x="9" y="476"/>
                </a:cxn>
                <a:cxn ang="0">
                  <a:pos x="10" y="475"/>
                </a:cxn>
                <a:cxn ang="0">
                  <a:pos x="20" y="449"/>
                </a:cxn>
                <a:cxn ang="0">
                  <a:pos x="44" y="371"/>
                </a:cxn>
                <a:cxn ang="0">
                  <a:pos x="50" y="353"/>
                </a:cxn>
                <a:cxn ang="0">
                  <a:pos x="70" y="304"/>
                </a:cxn>
                <a:cxn ang="0">
                  <a:pos x="99" y="238"/>
                </a:cxn>
                <a:cxn ang="0">
                  <a:pos x="124" y="174"/>
                </a:cxn>
                <a:cxn ang="0">
                  <a:pos x="143" y="125"/>
                </a:cxn>
                <a:cxn ang="0">
                  <a:pos x="150" y="109"/>
                </a:cxn>
                <a:cxn ang="0">
                  <a:pos x="206" y="7"/>
                </a:cxn>
                <a:cxn ang="0">
                  <a:pos x="206" y="5"/>
                </a:cxn>
                <a:cxn ang="0">
                  <a:pos x="205" y="2"/>
                </a:cxn>
                <a:cxn ang="0">
                  <a:pos x="202" y="0"/>
                </a:cxn>
                <a:cxn ang="0">
                  <a:pos x="199" y="1"/>
                </a:cxn>
                <a:cxn ang="0">
                  <a:pos x="198" y="2"/>
                </a:cxn>
              </a:cxnLst>
              <a:rect l="0" t="0" r="r" b="b"/>
              <a:pathLst>
                <a:path w="206" h="477">
                  <a:moveTo>
                    <a:pt x="198" y="2"/>
                  </a:moveTo>
                  <a:lnTo>
                    <a:pt x="198" y="2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39" y="113"/>
                  </a:lnTo>
                  <a:lnTo>
                    <a:pt x="133" y="128"/>
                  </a:lnTo>
                  <a:lnTo>
                    <a:pt x="120" y="160"/>
                  </a:lnTo>
                  <a:lnTo>
                    <a:pt x="108" y="192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68" y="284"/>
                  </a:lnTo>
                  <a:lnTo>
                    <a:pt x="55" y="314"/>
                  </a:lnTo>
                  <a:lnTo>
                    <a:pt x="44" y="344"/>
                  </a:lnTo>
                  <a:lnTo>
                    <a:pt x="44" y="344"/>
                  </a:lnTo>
                  <a:lnTo>
                    <a:pt x="38" y="359"/>
                  </a:lnTo>
                  <a:lnTo>
                    <a:pt x="33" y="374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23" y="412"/>
                  </a:lnTo>
                  <a:lnTo>
                    <a:pt x="19" y="419"/>
                  </a:lnTo>
                  <a:lnTo>
                    <a:pt x="16" y="427"/>
                  </a:lnTo>
                  <a:lnTo>
                    <a:pt x="14" y="434"/>
                  </a:lnTo>
                  <a:lnTo>
                    <a:pt x="14" y="434"/>
                  </a:lnTo>
                  <a:lnTo>
                    <a:pt x="9" y="452"/>
                  </a:lnTo>
                  <a:lnTo>
                    <a:pt x="5" y="461"/>
                  </a:lnTo>
                  <a:lnTo>
                    <a:pt x="1" y="470"/>
                  </a:lnTo>
                  <a:lnTo>
                    <a:pt x="1" y="470"/>
                  </a:lnTo>
                  <a:lnTo>
                    <a:pt x="0" y="472"/>
                  </a:lnTo>
                  <a:lnTo>
                    <a:pt x="1" y="474"/>
                  </a:lnTo>
                  <a:lnTo>
                    <a:pt x="2" y="475"/>
                  </a:lnTo>
                  <a:lnTo>
                    <a:pt x="3" y="476"/>
                  </a:lnTo>
                  <a:lnTo>
                    <a:pt x="4" y="477"/>
                  </a:lnTo>
                  <a:lnTo>
                    <a:pt x="7" y="477"/>
                  </a:lnTo>
                  <a:lnTo>
                    <a:pt x="9" y="476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15" y="463"/>
                  </a:lnTo>
                  <a:lnTo>
                    <a:pt x="20" y="449"/>
                  </a:lnTo>
                  <a:lnTo>
                    <a:pt x="29" y="424"/>
                  </a:lnTo>
                  <a:lnTo>
                    <a:pt x="44" y="371"/>
                  </a:lnTo>
                  <a:lnTo>
                    <a:pt x="44" y="371"/>
                  </a:lnTo>
                  <a:lnTo>
                    <a:pt x="50" y="353"/>
                  </a:lnTo>
                  <a:lnTo>
                    <a:pt x="56" y="337"/>
                  </a:lnTo>
                  <a:lnTo>
                    <a:pt x="70" y="304"/>
                  </a:lnTo>
                  <a:lnTo>
                    <a:pt x="99" y="238"/>
                  </a:lnTo>
                  <a:lnTo>
                    <a:pt x="99" y="238"/>
                  </a:lnTo>
                  <a:lnTo>
                    <a:pt x="113" y="206"/>
                  </a:lnTo>
                  <a:lnTo>
                    <a:pt x="124" y="174"/>
                  </a:lnTo>
                  <a:lnTo>
                    <a:pt x="137" y="142"/>
                  </a:lnTo>
                  <a:lnTo>
                    <a:pt x="143" y="125"/>
                  </a:lnTo>
                  <a:lnTo>
                    <a:pt x="150" y="109"/>
                  </a:lnTo>
                  <a:lnTo>
                    <a:pt x="150" y="109"/>
                  </a:lnTo>
                  <a:lnTo>
                    <a:pt x="178" y="59"/>
                  </a:lnTo>
                  <a:lnTo>
                    <a:pt x="206" y="7"/>
                  </a:lnTo>
                  <a:lnTo>
                    <a:pt x="206" y="7"/>
                  </a:lnTo>
                  <a:lnTo>
                    <a:pt x="206" y="5"/>
                  </a:lnTo>
                  <a:lnTo>
                    <a:pt x="206" y="3"/>
                  </a:lnTo>
                  <a:lnTo>
                    <a:pt x="205" y="2"/>
                  </a:lnTo>
                  <a:lnTo>
                    <a:pt x="204" y="1"/>
                  </a:lnTo>
                  <a:lnTo>
                    <a:pt x="202" y="0"/>
                  </a:lnTo>
                  <a:lnTo>
                    <a:pt x="200" y="0"/>
                  </a:lnTo>
                  <a:lnTo>
                    <a:pt x="199" y="1"/>
                  </a:lnTo>
                  <a:lnTo>
                    <a:pt x="198" y="2"/>
                  </a:lnTo>
                  <a:lnTo>
                    <a:pt x="198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218">
              <a:extLst>
                <a:ext uri="{FF2B5EF4-FFF2-40B4-BE49-F238E27FC236}">
                  <a16:creationId xmlns:a16="http://schemas.microsoft.com/office/drawing/2014/main" id="{C6EC4970-D067-E180-4D15-36DF79CDD113}"/>
                </a:ext>
              </a:extLst>
            </p:cNvPr>
            <p:cNvSpPr/>
            <p:nvPr/>
          </p:nvSpPr>
          <p:spPr bwMode="auto">
            <a:xfrm>
              <a:off x="3571875" y="2335213"/>
              <a:ext cx="95250" cy="282575"/>
            </a:xfrm>
            <a:custGeom>
              <a:avLst/>
              <a:gdLst/>
              <a:ahLst/>
              <a:cxnLst>
                <a:cxn ang="0">
                  <a:pos x="171" y="5"/>
                </a:cxn>
                <a:cxn ang="0">
                  <a:pos x="165" y="36"/>
                </a:cxn>
                <a:cxn ang="0">
                  <a:pos x="157" y="67"/>
                </a:cxn>
                <a:cxn ang="0">
                  <a:pos x="133" y="127"/>
                </a:cxn>
                <a:cxn ang="0">
                  <a:pos x="119" y="162"/>
                </a:cxn>
                <a:cxn ang="0">
                  <a:pos x="79" y="267"/>
                </a:cxn>
                <a:cxn ang="0">
                  <a:pos x="51" y="335"/>
                </a:cxn>
                <a:cxn ang="0">
                  <a:pos x="33" y="387"/>
                </a:cxn>
                <a:cxn ang="0">
                  <a:pos x="28" y="406"/>
                </a:cxn>
                <a:cxn ang="0">
                  <a:pos x="12" y="472"/>
                </a:cxn>
                <a:cxn ang="0">
                  <a:pos x="9" y="486"/>
                </a:cxn>
                <a:cxn ang="0">
                  <a:pos x="2" y="515"/>
                </a:cxn>
                <a:cxn ang="0">
                  <a:pos x="0" y="530"/>
                </a:cxn>
                <a:cxn ang="0">
                  <a:pos x="1" y="533"/>
                </a:cxn>
                <a:cxn ang="0">
                  <a:pos x="4" y="534"/>
                </a:cxn>
                <a:cxn ang="0">
                  <a:pos x="9" y="532"/>
                </a:cxn>
                <a:cxn ang="0">
                  <a:pos x="9" y="530"/>
                </a:cxn>
                <a:cxn ang="0">
                  <a:pos x="15" y="498"/>
                </a:cxn>
                <a:cxn ang="0">
                  <a:pos x="22" y="467"/>
                </a:cxn>
                <a:cxn ang="0">
                  <a:pos x="26" y="449"/>
                </a:cxn>
                <a:cxn ang="0">
                  <a:pos x="39" y="400"/>
                </a:cxn>
                <a:cxn ang="0">
                  <a:pos x="44" y="382"/>
                </a:cxn>
                <a:cxn ang="0">
                  <a:pos x="64" y="329"/>
                </a:cxn>
                <a:cxn ang="0">
                  <a:pos x="92" y="261"/>
                </a:cxn>
                <a:cxn ang="0">
                  <a:pos x="120" y="187"/>
                </a:cxn>
                <a:cxn ang="0">
                  <a:pos x="148" y="113"/>
                </a:cxn>
                <a:cxn ang="0">
                  <a:pos x="160" y="88"/>
                </a:cxn>
                <a:cxn ang="0">
                  <a:pos x="173" y="46"/>
                </a:cxn>
                <a:cxn ang="0">
                  <a:pos x="178" y="18"/>
                </a:cxn>
                <a:cxn ang="0">
                  <a:pos x="180" y="5"/>
                </a:cxn>
                <a:cxn ang="0">
                  <a:pos x="179" y="1"/>
                </a:cxn>
                <a:cxn ang="0">
                  <a:pos x="176" y="0"/>
                </a:cxn>
                <a:cxn ang="0">
                  <a:pos x="171" y="3"/>
                </a:cxn>
                <a:cxn ang="0">
                  <a:pos x="171" y="5"/>
                </a:cxn>
              </a:cxnLst>
              <a:rect l="0" t="0" r="r" b="b"/>
              <a:pathLst>
                <a:path w="180" h="534">
                  <a:moveTo>
                    <a:pt x="171" y="5"/>
                  </a:moveTo>
                  <a:lnTo>
                    <a:pt x="171" y="5"/>
                  </a:lnTo>
                  <a:lnTo>
                    <a:pt x="168" y="20"/>
                  </a:lnTo>
                  <a:lnTo>
                    <a:pt x="165" y="36"/>
                  </a:lnTo>
                  <a:lnTo>
                    <a:pt x="161" y="51"/>
                  </a:lnTo>
                  <a:lnTo>
                    <a:pt x="157" y="67"/>
                  </a:lnTo>
                  <a:lnTo>
                    <a:pt x="145" y="97"/>
                  </a:lnTo>
                  <a:lnTo>
                    <a:pt x="133" y="127"/>
                  </a:lnTo>
                  <a:lnTo>
                    <a:pt x="133" y="127"/>
                  </a:lnTo>
                  <a:lnTo>
                    <a:pt x="119" y="162"/>
                  </a:lnTo>
                  <a:lnTo>
                    <a:pt x="106" y="197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51" y="335"/>
                  </a:lnTo>
                  <a:lnTo>
                    <a:pt x="39" y="370"/>
                  </a:lnTo>
                  <a:lnTo>
                    <a:pt x="33" y="387"/>
                  </a:lnTo>
                  <a:lnTo>
                    <a:pt x="28" y="406"/>
                  </a:lnTo>
                  <a:lnTo>
                    <a:pt x="28" y="406"/>
                  </a:lnTo>
                  <a:lnTo>
                    <a:pt x="19" y="439"/>
                  </a:lnTo>
                  <a:lnTo>
                    <a:pt x="12" y="472"/>
                  </a:lnTo>
                  <a:lnTo>
                    <a:pt x="12" y="472"/>
                  </a:lnTo>
                  <a:lnTo>
                    <a:pt x="9" y="486"/>
                  </a:lnTo>
                  <a:lnTo>
                    <a:pt x="6" y="501"/>
                  </a:lnTo>
                  <a:lnTo>
                    <a:pt x="2" y="515"/>
                  </a:lnTo>
                  <a:lnTo>
                    <a:pt x="0" y="530"/>
                  </a:lnTo>
                  <a:lnTo>
                    <a:pt x="0" y="530"/>
                  </a:lnTo>
                  <a:lnTo>
                    <a:pt x="1" y="532"/>
                  </a:lnTo>
                  <a:lnTo>
                    <a:pt x="1" y="533"/>
                  </a:lnTo>
                  <a:lnTo>
                    <a:pt x="3" y="534"/>
                  </a:lnTo>
                  <a:lnTo>
                    <a:pt x="4" y="534"/>
                  </a:lnTo>
                  <a:lnTo>
                    <a:pt x="8" y="533"/>
                  </a:lnTo>
                  <a:lnTo>
                    <a:pt x="9" y="532"/>
                  </a:lnTo>
                  <a:lnTo>
                    <a:pt x="9" y="530"/>
                  </a:lnTo>
                  <a:lnTo>
                    <a:pt x="9" y="530"/>
                  </a:lnTo>
                  <a:lnTo>
                    <a:pt x="12" y="513"/>
                  </a:lnTo>
                  <a:lnTo>
                    <a:pt x="15" y="498"/>
                  </a:lnTo>
                  <a:lnTo>
                    <a:pt x="19" y="482"/>
                  </a:lnTo>
                  <a:lnTo>
                    <a:pt x="22" y="467"/>
                  </a:lnTo>
                  <a:lnTo>
                    <a:pt x="22" y="467"/>
                  </a:lnTo>
                  <a:lnTo>
                    <a:pt x="26" y="449"/>
                  </a:lnTo>
                  <a:lnTo>
                    <a:pt x="30" y="433"/>
                  </a:lnTo>
                  <a:lnTo>
                    <a:pt x="39" y="400"/>
                  </a:lnTo>
                  <a:lnTo>
                    <a:pt x="39" y="400"/>
                  </a:lnTo>
                  <a:lnTo>
                    <a:pt x="44" y="382"/>
                  </a:lnTo>
                  <a:lnTo>
                    <a:pt x="50" y="364"/>
                  </a:lnTo>
                  <a:lnTo>
                    <a:pt x="64" y="329"/>
                  </a:lnTo>
                  <a:lnTo>
                    <a:pt x="78" y="295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120" y="187"/>
                  </a:lnTo>
                  <a:lnTo>
                    <a:pt x="134" y="151"/>
                  </a:lnTo>
                  <a:lnTo>
                    <a:pt x="148" y="113"/>
                  </a:lnTo>
                  <a:lnTo>
                    <a:pt x="148" y="113"/>
                  </a:lnTo>
                  <a:lnTo>
                    <a:pt x="160" y="88"/>
                  </a:lnTo>
                  <a:lnTo>
                    <a:pt x="169" y="61"/>
                  </a:lnTo>
                  <a:lnTo>
                    <a:pt x="173" y="46"/>
                  </a:lnTo>
                  <a:lnTo>
                    <a:pt x="176" y="33"/>
                  </a:lnTo>
                  <a:lnTo>
                    <a:pt x="178" y="18"/>
                  </a:lnTo>
                  <a:lnTo>
                    <a:pt x="180" y="5"/>
                  </a:lnTo>
                  <a:lnTo>
                    <a:pt x="180" y="5"/>
                  </a:lnTo>
                  <a:lnTo>
                    <a:pt x="180" y="3"/>
                  </a:lnTo>
                  <a:lnTo>
                    <a:pt x="179" y="1"/>
                  </a:lnTo>
                  <a:lnTo>
                    <a:pt x="177" y="1"/>
                  </a:lnTo>
                  <a:lnTo>
                    <a:pt x="176" y="0"/>
                  </a:lnTo>
                  <a:lnTo>
                    <a:pt x="172" y="1"/>
                  </a:lnTo>
                  <a:lnTo>
                    <a:pt x="171" y="3"/>
                  </a:lnTo>
                  <a:lnTo>
                    <a:pt x="171" y="5"/>
                  </a:lnTo>
                  <a:lnTo>
                    <a:pt x="171" y="5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219">
              <a:extLst>
                <a:ext uri="{FF2B5EF4-FFF2-40B4-BE49-F238E27FC236}">
                  <a16:creationId xmlns:a16="http://schemas.microsoft.com/office/drawing/2014/main" id="{79CBB74F-D1FD-5D27-6E55-AA23019E805D}"/>
                </a:ext>
              </a:extLst>
            </p:cNvPr>
            <p:cNvSpPr/>
            <p:nvPr/>
          </p:nvSpPr>
          <p:spPr bwMode="auto">
            <a:xfrm>
              <a:off x="3662363" y="2174875"/>
              <a:ext cx="14288" cy="49213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11" y="23"/>
                </a:cxn>
                <a:cxn ang="0">
                  <a:pos x="4" y="43"/>
                </a:cxn>
                <a:cxn ang="0">
                  <a:pos x="1" y="65"/>
                </a:cxn>
                <a:cxn ang="0">
                  <a:pos x="0" y="87"/>
                </a:cxn>
                <a:cxn ang="0">
                  <a:pos x="0" y="87"/>
                </a:cxn>
                <a:cxn ang="0">
                  <a:pos x="0" y="89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9" y="87"/>
                </a:cxn>
                <a:cxn ang="0">
                  <a:pos x="9" y="87"/>
                </a:cxn>
                <a:cxn ang="0">
                  <a:pos x="11" y="66"/>
                </a:cxn>
                <a:cxn ang="0">
                  <a:pos x="14" y="47"/>
                </a:cxn>
                <a:cxn ang="0">
                  <a:pos x="20" y="27"/>
                </a:cxn>
                <a:cxn ang="0">
                  <a:pos x="27" y="7"/>
                </a:cxn>
                <a:cxn ang="0">
                  <a:pos x="27" y="7"/>
                </a:cxn>
                <a:cxn ang="0">
                  <a:pos x="28" y="5"/>
                </a:cxn>
                <a:cxn ang="0">
                  <a:pos x="28" y="4"/>
                </a:cxn>
                <a:cxn ang="0">
                  <a:pos x="25" y="1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8" h="92">
                  <a:moveTo>
                    <a:pt x="20" y="3"/>
                  </a:moveTo>
                  <a:lnTo>
                    <a:pt x="20" y="3"/>
                  </a:lnTo>
                  <a:lnTo>
                    <a:pt x="11" y="23"/>
                  </a:lnTo>
                  <a:lnTo>
                    <a:pt x="4" y="43"/>
                  </a:lnTo>
                  <a:lnTo>
                    <a:pt x="1" y="65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9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9" y="87"/>
                  </a:lnTo>
                  <a:lnTo>
                    <a:pt x="9" y="87"/>
                  </a:lnTo>
                  <a:lnTo>
                    <a:pt x="11" y="66"/>
                  </a:lnTo>
                  <a:lnTo>
                    <a:pt x="14" y="47"/>
                  </a:lnTo>
                  <a:lnTo>
                    <a:pt x="20" y="27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5" y="1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220">
              <a:extLst>
                <a:ext uri="{FF2B5EF4-FFF2-40B4-BE49-F238E27FC236}">
                  <a16:creationId xmlns:a16="http://schemas.microsoft.com/office/drawing/2014/main" id="{D226F7A7-0177-8AEA-9BCC-E4F249333B28}"/>
                </a:ext>
              </a:extLst>
            </p:cNvPr>
            <p:cNvSpPr/>
            <p:nvPr/>
          </p:nvSpPr>
          <p:spPr bwMode="auto">
            <a:xfrm>
              <a:off x="3681413" y="2162175"/>
              <a:ext cx="36513" cy="8890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16"/>
                </a:cxn>
                <a:cxn ang="0">
                  <a:pos x="54" y="26"/>
                </a:cxn>
                <a:cxn ang="0">
                  <a:pos x="50" y="36"/>
                </a:cxn>
                <a:cxn ang="0">
                  <a:pos x="46" y="47"/>
                </a:cxn>
                <a:cxn ang="0">
                  <a:pos x="37" y="67"/>
                </a:cxn>
                <a:cxn ang="0">
                  <a:pos x="27" y="88"/>
                </a:cxn>
                <a:cxn ang="0">
                  <a:pos x="27" y="88"/>
                </a:cxn>
                <a:cxn ang="0">
                  <a:pos x="13" y="124"/>
                </a:cxn>
                <a:cxn ang="0">
                  <a:pos x="6" y="143"/>
                </a:cxn>
                <a:cxn ang="0">
                  <a:pos x="0" y="161"/>
                </a:cxn>
                <a:cxn ang="0">
                  <a:pos x="0" y="161"/>
                </a:cxn>
                <a:cxn ang="0">
                  <a:pos x="0" y="163"/>
                </a:cxn>
                <a:cxn ang="0">
                  <a:pos x="1" y="166"/>
                </a:cxn>
                <a:cxn ang="0">
                  <a:pos x="2" y="167"/>
                </a:cxn>
                <a:cxn ang="0">
                  <a:pos x="5" y="168"/>
                </a:cxn>
                <a:cxn ang="0">
                  <a:pos x="7" y="168"/>
                </a:cxn>
                <a:cxn ang="0">
                  <a:pos x="8" y="168"/>
                </a:cxn>
                <a:cxn ang="0">
                  <a:pos x="9" y="166"/>
                </a:cxn>
                <a:cxn ang="0">
                  <a:pos x="10" y="165"/>
                </a:cxn>
                <a:cxn ang="0">
                  <a:pos x="10" y="165"/>
                </a:cxn>
                <a:cxn ang="0">
                  <a:pos x="16" y="142"/>
                </a:cxn>
                <a:cxn ang="0">
                  <a:pos x="24" y="120"/>
                </a:cxn>
                <a:cxn ang="0">
                  <a:pos x="42" y="77"/>
                </a:cxn>
                <a:cxn ang="0">
                  <a:pos x="42" y="77"/>
                </a:cxn>
                <a:cxn ang="0">
                  <a:pos x="57" y="42"/>
                </a:cxn>
                <a:cxn ang="0">
                  <a:pos x="61" y="33"/>
                </a:cxn>
                <a:cxn ang="0">
                  <a:pos x="63" y="24"/>
                </a:cxn>
                <a:cxn ang="0">
                  <a:pos x="65" y="15"/>
                </a:cxn>
                <a:cxn ang="0">
                  <a:pos x="68" y="4"/>
                </a:cxn>
                <a:cxn ang="0">
                  <a:pos x="68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1" y="0"/>
                </a:cxn>
                <a:cxn ang="0">
                  <a:pos x="59" y="1"/>
                </a:cxn>
                <a:cxn ang="0">
                  <a:pos x="58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8" h="168">
                  <a:moveTo>
                    <a:pt x="57" y="4"/>
                  </a:moveTo>
                  <a:lnTo>
                    <a:pt x="57" y="4"/>
                  </a:lnTo>
                  <a:lnTo>
                    <a:pt x="56" y="16"/>
                  </a:lnTo>
                  <a:lnTo>
                    <a:pt x="54" y="26"/>
                  </a:lnTo>
                  <a:lnTo>
                    <a:pt x="50" y="36"/>
                  </a:lnTo>
                  <a:lnTo>
                    <a:pt x="46" y="47"/>
                  </a:lnTo>
                  <a:lnTo>
                    <a:pt x="37" y="67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13" y="124"/>
                  </a:lnTo>
                  <a:lnTo>
                    <a:pt x="6" y="143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163"/>
                  </a:lnTo>
                  <a:lnTo>
                    <a:pt x="1" y="166"/>
                  </a:lnTo>
                  <a:lnTo>
                    <a:pt x="2" y="167"/>
                  </a:lnTo>
                  <a:lnTo>
                    <a:pt x="5" y="168"/>
                  </a:lnTo>
                  <a:lnTo>
                    <a:pt x="7" y="168"/>
                  </a:lnTo>
                  <a:lnTo>
                    <a:pt x="8" y="168"/>
                  </a:lnTo>
                  <a:lnTo>
                    <a:pt x="9" y="166"/>
                  </a:lnTo>
                  <a:lnTo>
                    <a:pt x="10" y="165"/>
                  </a:lnTo>
                  <a:lnTo>
                    <a:pt x="10" y="165"/>
                  </a:lnTo>
                  <a:lnTo>
                    <a:pt x="16" y="142"/>
                  </a:lnTo>
                  <a:lnTo>
                    <a:pt x="24" y="120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57" y="42"/>
                  </a:lnTo>
                  <a:lnTo>
                    <a:pt x="61" y="33"/>
                  </a:lnTo>
                  <a:lnTo>
                    <a:pt x="63" y="24"/>
                  </a:lnTo>
                  <a:lnTo>
                    <a:pt x="65" y="15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59" y="1"/>
                  </a:lnTo>
                  <a:lnTo>
                    <a:pt x="58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221">
              <a:extLst>
                <a:ext uri="{FF2B5EF4-FFF2-40B4-BE49-F238E27FC236}">
                  <a16:creationId xmlns:a16="http://schemas.microsoft.com/office/drawing/2014/main" id="{39F28578-27A0-3DAB-98F9-AB8A34D34F20}"/>
                </a:ext>
              </a:extLst>
            </p:cNvPr>
            <p:cNvSpPr/>
            <p:nvPr/>
          </p:nvSpPr>
          <p:spPr bwMode="auto">
            <a:xfrm>
              <a:off x="3617913" y="2128838"/>
              <a:ext cx="155575" cy="488950"/>
            </a:xfrm>
            <a:custGeom>
              <a:avLst/>
              <a:gdLst/>
              <a:ahLst/>
              <a:cxnLst>
                <a:cxn ang="0">
                  <a:pos x="285" y="4"/>
                </a:cxn>
                <a:cxn ang="0">
                  <a:pos x="283" y="20"/>
                </a:cxn>
                <a:cxn ang="0">
                  <a:pos x="277" y="34"/>
                </a:cxn>
                <a:cxn ang="0">
                  <a:pos x="262" y="61"/>
                </a:cxn>
                <a:cxn ang="0">
                  <a:pos x="253" y="75"/>
                </a:cxn>
                <a:cxn ang="0">
                  <a:pos x="230" y="115"/>
                </a:cxn>
                <a:cxn ang="0">
                  <a:pos x="215" y="142"/>
                </a:cxn>
                <a:cxn ang="0">
                  <a:pos x="193" y="196"/>
                </a:cxn>
                <a:cxn ang="0">
                  <a:pos x="183" y="224"/>
                </a:cxn>
                <a:cxn ang="0">
                  <a:pos x="168" y="290"/>
                </a:cxn>
                <a:cxn ang="0">
                  <a:pos x="154" y="337"/>
                </a:cxn>
                <a:cxn ang="0">
                  <a:pos x="149" y="354"/>
                </a:cxn>
                <a:cxn ang="0">
                  <a:pos x="128" y="416"/>
                </a:cxn>
                <a:cxn ang="0">
                  <a:pos x="111" y="480"/>
                </a:cxn>
                <a:cxn ang="0">
                  <a:pos x="104" y="514"/>
                </a:cxn>
                <a:cxn ang="0">
                  <a:pos x="85" y="580"/>
                </a:cxn>
                <a:cxn ang="0">
                  <a:pos x="75" y="613"/>
                </a:cxn>
                <a:cxn ang="0">
                  <a:pos x="59" y="660"/>
                </a:cxn>
                <a:cxn ang="0">
                  <a:pos x="56" y="676"/>
                </a:cxn>
                <a:cxn ang="0">
                  <a:pos x="43" y="748"/>
                </a:cxn>
                <a:cxn ang="0">
                  <a:pos x="37" y="780"/>
                </a:cxn>
                <a:cxn ang="0">
                  <a:pos x="21" y="842"/>
                </a:cxn>
                <a:cxn ang="0">
                  <a:pos x="12" y="873"/>
                </a:cxn>
                <a:cxn ang="0">
                  <a:pos x="0" y="926"/>
                </a:cxn>
                <a:cxn ang="0">
                  <a:pos x="10" y="923"/>
                </a:cxn>
                <a:cxn ang="0">
                  <a:pos x="16" y="895"/>
                </a:cxn>
                <a:cxn ang="0">
                  <a:pos x="23" y="868"/>
                </a:cxn>
                <a:cxn ang="0">
                  <a:pos x="41" y="805"/>
                </a:cxn>
                <a:cxn ang="0">
                  <a:pos x="54" y="742"/>
                </a:cxn>
                <a:cxn ang="0">
                  <a:pos x="65" y="679"/>
                </a:cxn>
                <a:cxn ang="0">
                  <a:pos x="70" y="660"/>
                </a:cxn>
                <a:cxn ang="0">
                  <a:pos x="87" y="607"/>
                </a:cxn>
                <a:cxn ang="0">
                  <a:pos x="98" y="574"/>
                </a:cxn>
                <a:cxn ang="0">
                  <a:pos x="114" y="507"/>
                </a:cxn>
                <a:cxn ang="0">
                  <a:pos x="121" y="473"/>
                </a:cxn>
                <a:cxn ang="0">
                  <a:pos x="129" y="441"/>
                </a:cxn>
                <a:cxn ang="0">
                  <a:pos x="150" y="378"/>
                </a:cxn>
                <a:cxn ang="0">
                  <a:pos x="162" y="347"/>
                </a:cxn>
                <a:cxn ang="0">
                  <a:pos x="172" y="315"/>
                </a:cxn>
                <a:cxn ang="0">
                  <a:pos x="188" y="250"/>
                </a:cxn>
                <a:cxn ang="0">
                  <a:pos x="196" y="218"/>
                </a:cxn>
                <a:cxn ang="0">
                  <a:pos x="205" y="186"/>
                </a:cxn>
                <a:cxn ang="0">
                  <a:pos x="219" y="156"/>
                </a:cxn>
                <a:cxn ang="0">
                  <a:pos x="251" y="98"/>
                </a:cxn>
                <a:cxn ang="0">
                  <a:pos x="264" y="77"/>
                </a:cxn>
                <a:cxn ang="0">
                  <a:pos x="284" y="42"/>
                </a:cxn>
                <a:cxn ang="0">
                  <a:pos x="293" y="18"/>
                </a:cxn>
                <a:cxn ang="0">
                  <a:pos x="295" y="4"/>
                </a:cxn>
                <a:cxn ang="0">
                  <a:pos x="293" y="1"/>
                </a:cxn>
                <a:cxn ang="0">
                  <a:pos x="290" y="0"/>
                </a:cxn>
                <a:cxn ang="0">
                  <a:pos x="287" y="1"/>
                </a:cxn>
                <a:cxn ang="0">
                  <a:pos x="285" y="4"/>
                </a:cxn>
              </a:cxnLst>
              <a:rect l="0" t="0" r="r" b="b"/>
              <a:pathLst>
                <a:path w="295" h="926">
                  <a:moveTo>
                    <a:pt x="285" y="4"/>
                  </a:moveTo>
                  <a:lnTo>
                    <a:pt x="285" y="4"/>
                  </a:lnTo>
                  <a:lnTo>
                    <a:pt x="284" y="13"/>
                  </a:lnTo>
                  <a:lnTo>
                    <a:pt x="283" y="20"/>
                  </a:lnTo>
                  <a:lnTo>
                    <a:pt x="280" y="27"/>
                  </a:lnTo>
                  <a:lnTo>
                    <a:pt x="277" y="34"/>
                  </a:lnTo>
                  <a:lnTo>
                    <a:pt x="270" y="48"/>
                  </a:lnTo>
                  <a:lnTo>
                    <a:pt x="262" y="61"/>
                  </a:lnTo>
                  <a:lnTo>
                    <a:pt x="262" y="61"/>
                  </a:lnTo>
                  <a:lnTo>
                    <a:pt x="253" y="75"/>
                  </a:lnTo>
                  <a:lnTo>
                    <a:pt x="245" y="88"/>
                  </a:lnTo>
                  <a:lnTo>
                    <a:pt x="230" y="115"/>
                  </a:lnTo>
                  <a:lnTo>
                    <a:pt x="230" y="115"/>
                  </a:lnTo>
                  <a:lnTo>
                    <a:pt x="215" y="142"/>
                  </a:lnTo>
                  <a:lnTo>
                    <a:pt x="203" y="168"/>
                  </a:lnTo>
                  <a:lnTo>
                    <a:pt x="193" y="196"/>
                  </a:lnTo>
                  <a:lnTo>
                    <a:pt x="183" y="224"/>
                  </a:lnTo>
                  <a:lnTo>
                    <a:pt x="183" y="224"/>
                  </a:lnTo>
                  <a:lnTo>
                    <a:pt x="176" y="256"/>
                  </a:lnTo>
                  <a:lnTo>
                    <a:pt x="168" y="290"/>
                  </a:lnTo>
                  <a:lnTo>
                    <a:pt x="160" y="322"/>
                  </a:lnTo>
                  <a:lnTo>
                    <a:pt x="154" y="337"/>
                  </a:lnTo>
                  <a:lnTo>
                    <a:pt x="149" y="354"/>
                  </a:lnTo>
                  <a:lnTo>
                    <a:pt x="149" y="354"/>
                  </a:lnTo>
                  <a:lnTo>
                    <a:pt x="138" y="385"/>
                  </a:lnTo>
                  <a:lnTo>
                    <a:pt x="128" y="416"/>
                  </a:lnTo>
                  <a:lnTo>
                    <a:pt x="118" y="448"/>
                  </a:lnTo>
                  <a:lnTo>
                    <a:pt x="111" y="480"/>
                  </a:lnTo>
                  <a:lnTo>
                    <a:pt x="111" y="480"/>
                  </a:lnTo>
                  <a:lnTo>
                    <a:pt x="104" y="514"/>
                  </a:lnTo>
                  <a:lnTo>
                    <a:pt x="96" y="547"/>
                  </a:lnTo>
                  <a:lnTo>
                    <a:pt x="85" y="580"/>
                  </a:lnTo>
                  <a:lnTo>
                    <a:pt x="75" y="613"/>
                  </a:lnTo>
                  <a:lnTo>
                    <a:pt x="75" y="613"/>
                  </a:lnTo>
                  <a:lnTo>
                    <a:pt x="65" y="645"/>
                  </a:lnTo>
                  <a:lnTo>
                    <a:pt x="59" y="660"/>
                  </a:lnTo>
                  <a:lnTo>
                    <a:pt x="56" y="676"/>
                  </a:lnTo>
                  <a:lnTo>
                    <a:pt x="56" y="676"/>
                  </a:lnTo>
                  <a:lnTo>
                    <a:pt x="49" y="712"/>
                  </a:lnTo>
                  <a:lnTo>
                    <a:pt x="43" y="748"/>
                  </a:lnTo>
                  <a:lnTo>
                    <a:pt x="43" y="748"/>
                  </a:lnTo>
                  <a:lnTo>
                    <a:pt x="37" y="780"/>
                  </a:lnTo>
                  <a:lnTo>
                    <a:pt x="29" y="811"/>
                  </a:lnTo>
                  <a:lnTo>
                    <a:pt x="21" y="842"/>
                  </a:lnTo>
                  <a:lnTo>
                    <a:pt x="12" y="873"/>
                  </a:lnTo>
                  <a:lnTo>
                    <a:pt x="12" y="873"/>
                  </a:lnTo>
                  <a:lnTo>
                    <a:pt x="5" y="900"/>
                  </a:lnTo>
                  <a:lnTo>
                    <a:pt x="0" y="926"/>
                  </a:lnTo>
                  <a:lnTo>
                    <a:pt x="0" y="926"/>
                  </a:lnTo>
                  <a:lnTo>
                    <a:pt x="10" y="923"/>
                  </a:lnTo>
                  <a:lnTo>
                    <a:pt x="10" y="923"/>
                  </a:lnTo>
                  <a:lnTo>
                    <a:pt x="16" y="895"/>
                  </a:lnTo>
                  <a:lnTo>
                    <a:pt x="23" y="868"/>
                  </a:lnTo>
                  <a:lnTo>
                    <a:pt x="23" y="868"/>
                  </a:lnTo>
                  <a:lnTo>
                    <a:pt x="33" y="837"/>
                  </a:lnTo>
                  <a:lnTo>
                    <a:pt x="41" y="805"/>
                  </a:lnTo>
                  <a:lnTo>
                    <a:pt x="48" y="774"/>
                  </a:lnTo>
                  <a:lnTo>
                    <a:pt x="54" y="742"/>
                  </a:lnTo>
                  <a:lnTo>
                    <a:pt x="54" y="742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0" y="660"/>
                  </a:lnTo>
                  <a:lnTo>
                    <a:pt x="75" y="643"/>
                  </a:lnTo>
                  <a:lnTo>
                    <a:pt x="87" y="607"/>
                  </a:lnTo>
                  <a:lnTo>
                    <a:pt x="87" y="607"/>
                  </a:lnTo>
                  <a:lnTo>
                    <a:pt x="98" y="574"/>
                  </a:lnTo>
                  <a:lnTo>
                    <a:pt x="107" y="541"/>
                  </a:lnTo>
                  <a:lnTo>
                    <a:pt x="114" y="507"/>
                  </a:lnTo>
                  <a:lnTo>
                    <a:pt x="121" y="473"/>
                  </a:lnTo>
                  <a:lnTo>
                    <a:pt x="121" y="473"/>
                  </a:lnTo>
                  <a:lnTo>
                    <a:pt x="125" y="458"/>
                  </a:lnTo>
                  <a:lnTo>
                    <a:pt x="129" y="441"/>
                  </a:lnTo>
                  <a:lnTo>
                    <a:pt x="139" y="409"/>
                  </a:lnTo>
                  <a:lnTo>
                    <a:pt x="150" y="378"/>
                  </a:lnTo>
                  <a:lnTo>
                    <a:pt x="162" y="347"/>
                  </a:lnTo>
                  <a:lnTo>
                    <a:pt x="162" y="347"/>
                  </a:lnTo>
                  <a:lnTo>
                    <a:pt x="167" y="332"/>
                  </a:lnTo>
                  <a:lnTo>
                    <a:pt x="172" y="315"/>
                  </a:lnTo>
                  <a:lnTo>
                    <a:pt x="180" y="283"/>
                  </a:lnTo>
                  <a:lnTo>
                    <a:pt x="188" y="250"/>
                  </a:lnTo>
                  <a:lnTo>
                    <a:pt x="196" y="218"/>
                  </a:lnTo>
                  <a:lnTo>
                    <a:pt x="196" y="218"/>
                  </a:lnTo>
                  <a:lnTo>
                    <a:pt x="200" y="202"/>
                  </a:lnTo>
                  <a:lnTo>
                    <a:pt x="205" y="186"/>
                  </a:lnTo>
                  <a:lnTo>
                    <a:pt x="211" y="171"/>
                  </a:lnTo>
                  <a:lnTo>
                    <a:pt x="219" y="156"/>
                  </a:lnTo>
                  <a:lnTo>
                    <a:pt x="234" y="127"/>
                  </a:lnTo>
                  <a:lnTo>
                    <a:pt x="251" y="98"/>
                  </a:lnTo>
                  <a:lnTo>
                    <a:pt x="251" y="98"/>
                  </a:lnTo>
                  <a:lnTo>
                    <a:pt x="264" y="77"/>
                  </a:lnTo>
                  <a:lnTo>
                    <a:pt x="278" y="54"/>
                  </a:lnTo>
                  <a:lnTo>
                    <a:pt x="284" y="42"/>
                  </a:lnTo>
                  <a:lnTo>
                    <a:pt x="289" y="30"/>
                  </a:lnTo>
                  <a:lnTo>
                    <a:pt x="293" y="18"/>
                  </a:lnTo>
                  <a:lnTo>
                    <a:pt x="295" y="4"/>
                  </a:lnTo>
                  <a:lnTo>
                    <a:pt x="295" y="4"/>
                  </a:lnTo>
                  <a:lnTo>
                    <a:pt x="294" y="2"/>
                  </a:lnTo>
                  <a:lnTo>
                    <a:pt x="293" y="1"/>
                  </a:lnTo>
                  <a:lnTo>
                    <a:pt x="292" y="0"/>
                  </a:lnTo>
                  <a:lnTo>
                    <a:pt x="290" y="0"/>
                  </a:lnTo>
                  <a:lnTo>
                    <a:pt x="289" y="0"/>
                  </a:lnTo>
                  <a:lnTo>
                    <a:pt x="287" y="1"/>
                  </a:lnTo>
                  <a:lnTo>
                    <a:pt x="286" y="2"/>
                  </a:lnTo>
                  <a:lnTo>
                    <a:pt x="285" y="4"/>
                  </a:lnTo>
                  <a:lnTo>
                    <a:pt x="285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222">
              <a:extLst>
                <a:ext uri="{FF2B5EF4-FFF2-40B4-BE49-F238E27FC236}">
                  <a16:creationId xmlns:a16="http://schemas.microsoft.com/office/drawing/2014/main" id="{D745E082-E9BA-0700-D931-3354B56BC528}"/>
                </a:ext>
              </a:extLst>
            </p:cNvPr>
            <p:cNvSpPr/>
            <p:nvPr/>
          </p:nvSpPr>
          <p:spPr bwMode="auto">
            <a:xfrm>
              <a:off x="3648075" y="2117725"/>
              <a:ext cx="169863" cy="493713"/>
            </a:xfrm>
            <a:custGeom>
              <a:avLst/>
              <a:gdLst/>
              <a:ahLst/>
              <a:cxnLst>
                <a:cxn ang="0">
                  <a:pos x="309" y="8"/>
                </a:cxn>
                <a:cxn ang="0">
                  <a:pos x="291" y="37"/>
                </a:cxn>
                <a:cxn ang="0">
                  <a:pos x="278" y="54"/>
                </a:cxn>
                <a:cxn ang="0">
                  <a:pos x="269" y="73"/>
                </a:cxn>
                <a:cxn ang="0">
                  <a:pos x="225" y="193"/>
                </a:cxn>
                <a:cxn ang="0">
                  <a:pos x="199" y="254"/>
                </a:cxn>
                <a:cxn ang="0">
                  <a:pos x="175" y="316"/>
                </a:cxn>
                <a:cxn ang="0">
                  <a:pos x="152" y="418"/>
                </a:cxn>
                <a:cxn ang="0">
                  <a:pos x="143" y="468"/>
                </a:cxn>
                <a:cxn ang="0">
                  <a:pos x="128" y="513"/>
                </a:cxn>
                <a:cxn ang="0">
                  <a:pos x="104" y="572"/>
                </a:cxn>
                <a:cxn ang="0">
                  <a:pos x="85" y="637"/>
                </a:cxn>
                <a:cxn ang="0">
                  <a:pos x="64" y="702"/>
                </a:cxn>
                <a:cxn ang="0">
                  <a:pos x="44" y="756"/>
                </a:cxn>
                <a:cxn ang="0">
                  <a:pos x="27" y="812"/>
                </a:cxn>
                <a:cxn ang="0">
                  <a:pos x="21" y="835"/>
                </a:cxn>
                <a:cxn ang="0">
                  <a:pos x="17" y="863"/>
                </a:cxn>
                <a:cxn ang="0">
                  <a:pos x="7" y="895"/>
                </a:cxn>
                <a:cxn ang="0">
                  <a:pos x="1" y="919"/>
                </a:cxn>
                <a:cxn ang="0">
                  <a:pos x="0" y="927"/>
                </a:cxn>
                <a:cxn ang="0">
                  <a:pos x="3" y="932"/>
                </a:cxn>
                <a:cxn ang="0">
                  <a:pos x="9" y="931"/>
                </a:cxn>
                <a:cxn ang="0">
                  <a:pos x="10" y="927"/>
                </a:cxn>
                <a:cxn ang="0">
                  <a:pos x="16" y="897"/>
                </a:cxn>
                <a:cxn ang="0">
                  <a:pos x="28" y="861"/>
                </a:cxn>
                <a:cxn ang="0">
                  <a:pos x="29" y="843"/>
                </a:cxn>
                <a:cxn ang="0">
                  <a:pos x="39" y="807"/>
                </a:cxn>
                <a:cxn ang="0">
                  <a:pos x="57" y="745"/>
                </a:cxn>
                <a:cxn ang="0">
                  <a:pos x="82" y="686"/>
                </a:cxn>
                <a:cxn ang="0">
                  <a:pos x="99" y="630"/>
                </a:cxn>
                <a:cxn ang="0">
                  <a:pos x="113" y="574"/>
                </a:cxn>
                <a:cxn ang="0">
                  <a:pos x="137" y="515"/>
                </a:cxn>
                <a:cxn ang="0">
                  <a:pos x="152" y="471"/>
                </a:cxn>
                <a:cxn ang="0">
                  <a:pos x="160" y="423"/>
                </a:cxn>
                <a:cxn ang="0">
                  <a:pos x="182" y="327"/>
                </a:cxn>
                <a:cxn ang="0">
                  <a:pos x="205" y="264"/>
                </a:cxn>
                <a:cxn ang="0">
                  <a:pos x="231" y="203"/>
                </a:cxn>
                <a:cxn ang="0">
                  <a:pos x="276" y="82"/>
                </a:cxn>
                <a:cxn ang="0">
                  <a:pos x="294" y="48"/>
                </a:cxn>
                <a:cxn ang="0">
                  <a:pos x="307" y="30"/>
                </a:cxn>
                <a:cxn ang="0">
                  <a:pos x="320" y="6"/>
                </a:cxn>
                <a:cxn ang="0">
                  <a:pos x="319" y="2"/>
                </a:cxn>
                <a:cxn ang="0">
                  <a:pos x="312" y="1"/>
                </a:cxn>
                <a:cxn ang="0">
                  <a:pos x="310" y="4"/>
                </a:cxn>
              </a:cxnLst>
              <a:rect l="0" t="0" r="r" b="b"/>
              <a:pathLst>
                <a:path w="320" h="932">
                  <a:moveTo>
                    <a:pt x="310" y="4"/>
                  </a:moveTo>
                  <a:lnTo>
                    <a:pt x="310" y="4"/>
                  </a:lnTo>
                  <a:lnTo>
                    <a:pt x="309" y="8"/>
                  </a:lnTo>
                  <a:lnTo>
                    <a:pt x="307" y="13"/>
                  </a:lnTo>
                  <a:lnTo>
                    <a:pt x="302" y="21"/>
                  </a:lnTo>
                  <a:lnTo>
                    <a:pt x="291" y="37"/>
                  </a:lnTo>
                  <a:lnTo>
                    <a:pt x="291" y="37"/>
                  </a:lnTo>
                  <a:lnTo>
                    <a:pt x="284" y="45"/>
                  </a:lnTo>
                  <a:lnTo>
                    <a:pt x="278" y="54"/>
                  </a:lnTo>
                  <a:lnTo>
                    <a:pt x="273" y="64"/>
                  </a:lnTo>
                  <a:lnTo>
                    <a:pt x="269" y="73"/>
                  </a:lnTo>
                  <a:lnTo>
                    <a:pt x="269" y="73"/>
                  </a:lnTo>
                  <a:lnTo>
                    <a:pt x="258" y="103"/>
                  </a:lnTo>
                  <a:lnTo>
                    <a:pt x="247" y="133"/>
                  </a:lnTo>
                  <a:lnTo>
                    <a:pt x="225" y="193"/>
                  </a:lnTo>
                  <a:lnTo>
                    <a:pt x="225" y="193"/>
                  </a:lnTo>
                  <a:lnTo>
                    <a:pt x="212" y="223"/>
                  </a:lnTo>
                  <a:lnTo>
                    <a:pt x="199" y="254"/>
                  </a:lnTo>
                  <a:lnTo>
                    <a:pt x="185" y="285"/>
                  </a:lnTo>
                  <a:lnTo>
                    <a:pt x="180" y="300"/>
                  </a:lnTo>
                  <a:lnTo>
                    <a:pt x="175" y="316"/>
                  </a:lnTo>
                  <a:lnTo>
                    <a:pt x="175" y="316"/>
                  </a:lnTo>
                  <a:lnTo>
                    <a:pt x="159" y="384"/>
                  </a:lnTo>
                  <a:lnTo>
                    <a:pt x="152" y="418"/>
                  </a:lnTo>
                  <a:lnTo>
                    <a:pt x="146" y="452"/>
                  </a:lnTo>
                  <a:lnTo>
                    <a:pt x="146" y="452"/>
                  </a:lnTo>
                  <a:lnTo>
                    <a:pt x="143" y="468"/>
                  </a:lnTo>
                  <a:lnTo>
                    <a:pt x="139" y="483"/>
                  </a:lnTo>
                  <a:lnTo>
                    <a:pt x="134" y="499"/>
                  </a:lnTo>
                  <a:lnTo>
                    <a:pt x="128" y="513"/>
                  </a:lnTo>
                  <a:lnTo>
                    <a:pt x="116" y="543"/>
                  </a:lnTo>
                  <a:lnTo>
                    <a:pt x="104" y="572"/>
                  </a:lnTo>
                  <a:lnTo>
                    <a:pt x="104" y="572"/>
                  </a:lnTo>
                  <a:lnTo>
                    <a:pt x="99" y="588"/>
                  </a:lnTo>
                  <a:lnTo>
                    <a:pt x="93" y="604"/>
                  </a:lnTo>
                  <a:lnTo>
                    <a:pt x="85" y="637"/>
                  </a:lnTo>
                  <a:lnTo>
                    <a:pt x="76" y="670"/>
                  </a:lnTo>
                  <a:lnTo>
                    <a:pt x="71" y="686"/>
                  </a:lnTo>
                  <a:lnTo>
                    <a:pt x="64" y="702"/>
                  </a:lnTo>
                  <a:lnTo>
                    <a:pt x="64" y="702"/>
                  </a:lnTo>
                  <a:lnTo>
                    <a:pt x="53" y="729"/>
                  </a:lnTo>
                  <a:lnTo>
                    <a:pt x="44" y="756"/>
                  </a:lnTo>
                  <a:lnTo>
                    <a:pt x="35" y="784"/>
                  </a:lnTo>
                  <a:lnTo>
                    <a:pt x="27" y="812"/>
                  </a:lnTo>
                  <a:lnTo>
                    <a:pt x="27" y="812"/>
                  </a:lnTo>
                  <a:lnTo>
                    <a:pt x="24" y="824"/>
                  </a:lnTo>
                  <a:lnTo>
                    <a:pt x="22" y="829"/>
                  </a:lnTo>
                  <a:lnTo>
                    <a:pt x="21" y="835"/>
                  </a:lnTo>
                  <a:lnTo>
                    <a:pt x="21" y="835"/>
                  </a:lnTo>
                  <a:lnTo>
                    <a:pt x="19" y="854"/>
                  </a:lnTo>
                  <a:lnTo>
                    <a:pt x="17" y="863"/>
                  </a:lnTo>
                  <a:lnTo>
                    <a:pt x="15" y="872"/>
                  </a:lnTo>
                  <a:lnTo>
                    <a:pt x="15" y="872"/>
                  </a:lnTo>
                  <a:lnTo>
                    <a:pt x="7" y="895"/>
                  </a:lnTo>
                  <a:lnTo>
                    <a:pt x="3" y="907"/>
                  </a:lnTo>
                  <a:lnTo>
                    <a:pt x="1" y="919"/>
                  </a:lnTo>
                  <a:lnTo>
                    <a:pt x="1" y="919"/>
                  </a:lnTo>
                  <a:lnTo>
                    <a:pt x="0" y="921"/>
                  </a:lnTo>
                  <a:lnTo>
                    <a:pt x="0" y="927"/>
                  </a:lnTo>
                  <a:lnTo>
                    <a:pt x="0" y="927"/>
                  </a:lnTo>
                  <a:lnTo>
                    <a:pt x="0" y="929"/>
                  </a:lnTo>
                  <a:lnTo>
                    <a:pt x="1" y="931"/>
                  </a:lnTo>
                  <a:lnTo>
                    <a:pt x="3" y="932"/>
                  </a:lnTo>
                  <a:lnTo>
                    <a:pt x="6" y="932"/>
                  </a:lnTo>
                  <a:lnTo>
                    <a:pt x="7" y="932"/>
                  </a:lnTo>
                  <a:lnTo>
                    <a:pt x="9" y="931"/>
                  </a:lnTo>
                  <a:lnTo>
                    <a:pt x="10" y="929"/>
                  </a:lnTo>
                  <a:lnTo>
                    <a:pt x="10" y="927"/>
                  </a:lnTo>
                  <a:lnTo>
                    <a:pt x="10" y="927"/>
                  </a:lnTo>
                  <a:lnTo>
                    <a:pt x="11" y="920"/>
                  </a:lnTo>
                  <a:lnTo>
                    <a:pt x="12" y="912"/>
                  </a:lnTo>
                  <a:lnTo>
                    <a:pt x="16" y="897"/>
                  </a:lnTo>
                  <a:lnTo>
                    <a:pt x="26" y="867"/>
                  </a:lnTo>
                  <a:lnTo>
                    <a:pt x="26" y="867"/>
                  </a:lnTo>
                  <a:lnTo>
                    <a:pt x="28" y="861"/>
                  </a:lnTo>
                  <a:lnTo>
                    <a:pt x="28" y="855"/>
                  </a:lnTo>
                  <a:lnTo>
                    <a:pt x="29" y="843"/>
                  </a:lnTo>
                  <a:lnTo>
                    <a:pt x="29" y="843"/>
                  </a:lnTo>
                  <a:lnTo>
                    <a:pt x="30" y="834"/>
                  </a:lnTo>
                  <a:lnTo>
                    <a:pt x="33" y="825"/>
                  </a:lnTo>
                  <a:lnTo>
                    <a:pt x="39" y="807"/>
                  </a:lnTo>
                  <a:lnTo>
                    <a:pt x="39" y="807"/>
                  </a:lnTo>
                  <a:lnTo>
                    <a:pt x="47" y="775"/>
                  </a:lnTo>
                  <a:lnTo>
                    <a:pt x="57" y="745"/>
                  </a:lnTo>
                  <a:lnTo>
                    <a:pt x="70" y="715"/>
                  </a:lnTo>
                  <a:lnTo>
                    <a:pt x="82" y="686"/>
                  </a:lnTo>
                  <a:lnTo>
                    <a:pt x="82" y="686"/>
                  </a:lnTo>
                  <a:lnTo>
                    <a:pt x="87" y="672"/>
                  </a:lnTo>
                  <a:lnTo>
                    <a:pt x="91" y="658"/>
                  </a:lnTo>
                  <a:lnTo>
                    <a:pt x="99" y="630"/>
                  </a:lnTo>
                  <a:lnTo>
                    <a:pt x="105" y="602"/>
                  </a:lnTo>
                  <a:lnTo>
                    <a:pt x="109" y="588"/>
                  </a:lnTo>
                  <a:lnTo>
                    <a:pt x="113" y="574"/>
                  </a:lnTo>
                  <a:lnTo>
                    <a:pt x="113" y="574"/>
                  </a:lnTo>
                  <a:lnTo>
                    <a:pt x="124" y="545"/>
                  </a:lnTo>
                  <a:lnTo>
                    <a:pt x="137" y="515"/>
                  </a:lnTo>
                  <a:lnTo>
                    <a:pt x="143" y="501"/>
                  </a:lnTo>
                  <a:lnTo>
                    <a:pt x="148" y="486"/>
                  </a:lnTo>
                  <a:lnTo>
                    <a:pt x="152" y="471"/>
                  </a:lnTo>
                  <a:lnTo>
                    <a:pt x="155" y="455"/>
                  </a:lnTo>
                  <a:lnTo>
                    <a:pt x="155" y="455"/>
                  </a:lnTo>
                  <a:lnTo>
                    <a:pt x="160" y="423"/>
                  </a:lnTo>
                  <a:lnTo>
                    <a:pt x="168" y="391"/>
                  </a:lnTo>
                  <a:lnTo>
                    <a:pt x="182" y="327"/>
                  </a:lnTo>
                  <a:lnTo>
                    <a:pt x="182" y="327"/>
                  </a:lnTo>
                  <a:lnTo>
                    <a:pt x="186" y="312"/>
                  </a:lnTo>
                  <a:lnTo>
                    <a:pt x="193" y="296"/>
                  </a:lnTo>
                  <a:lnTo>
                    <a:pt x="205" y="264"/>
                  </a:lnTo>
                  <a:lnTo>
                    <a:pt x="218" y="234"/>
                  </a:lnTo>
                  <a:lnTo>
                    <a:pt x="231" y="203"/>
                  </a:lnTo>
                  <a:lnTo>
                    <a:pt x="231" y="203"/>
                  </a:lnTo>
                  <a:lnTo>
                    <a:pt x="253" y="143"/>
                  </a:lnTo>
                  <a:lnTo>
                    <a:pt x="276" y="82"/>
                  </a:lnTo>
                  <a:lnTo>
                    <a:pt x="276" y="82"/>
                  </a:lnTo>
                  <a:lnTo>
                    <a:pt x="281" y="70"/>
                  </a:lnTo>
                  <a:lnTo>
                    <a:pt x="288" y="59"/>
                  </a:lnTo>
                  <a:lnTo>
                    <a:pt x="294" y="48"/>
                  </a:lnTo>
                  <a:lnTo>
                    <a:pt x="302" y="37"/>
                  </a:lnTo>
                  <a:lnTo>
                    <a:pt x="302" y="37"/>
                  </a:lnTo>
                  <a:lnTo>
                    <a:pt x="307" y="30"/>
                  </a:lnTo>
                  <a:lnTo>
                    <a:pt x="312" y="22"/>
                  </a:lnTo>
                  <a:lnTo>
                    <a:pt x="317" y="14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20" y="4"/>
                  </a:lnTo>
                  <a:lnTo>
                    <a:pt x="319" y="2"/>
                  </a:lnTo>
                  <a:lnTo>
                    <a:pt x="315" y="0"/>
                  </a:lnTo>
                  <a:lnTo>
                    <a:pt x="314" y="0"/>
                  </a:lnTo>
                  <a:lnTo>
                    <a:pt x="312" y="1"/>
                  </a:lnTo>
                  <a:lnTo>
                    <a:pt x="311" y="2"/>
                  </a:lnTo>
                  <a:lnTo>
                    <a:pt x="310" y="4"/>
                  </a:lnTo>
                  <a:lnTo>
                    <a:pt x="310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223">
              <a:extLst>
                <a:ext uri="{FF2B5EF4-FFF2-40B4-BE49-F238E27FC236}">
                  <a16:creationId xmlns:a16="http://schemas.microsoft.com/office/drawing/2014/main" id="{BD3799CB-F172-7494-A23B-7AA133716963}"/>
                </a:ext>
              </a:extLst>
            </p:cNvPr>
            <p:cNvSpPr/>
            <p:nvPr/>
          </p:nvSpPr>
          <p:spPr bwMode="auto">
            <a:xfrm>
              <a:off x="3678238" y="2128838"/>
              <a:ext cx="165100" cy="463550"/>
            </a:xfrm>
            <a:custGeom>
              <a:avLst/>
              <a:gdLst/>
              <a:ahLst/>
              <a:cxnLst>
                <a:cxn ang="0">
                  <a:pos x="304" y="4"/>
                </a:cxn>
                <a:cxn ang="0">
                  <a:pos x="301" y="32"/>
                </a:cxn>
                <a:cxn ang="0">
                  <a:pos x="288" y="87"/>
                </a:cxn>
                <a:cxn ang="0">
                  <a:pos x="281" y="114"/>
                </a:cxn>
                <a:cxn ang="0">
                  <a:pos x="262" y="201"/>
                </a:cxn>
                <a:cxn ang="0">
                  <a:pos x="253" y="230"/>
                </a:cxn>
                <a:cxn ang="0">
                  <a:pos x="233" y="291"/>
                </a:cxn>
                <a:cxn ang="0">
                  <a:pos x="199" y="381"/>
                </a:cxn>
                <a:cxn ang="0">
                  <a:pos x="178" y="442"/>
                </a:cxn>
                <a:cxn ang="0">
                  <a:pos x="169" y="473"/>
                </a:cxn>
                <a:cxn ang="0">
                  <a:pos x="149" y="535"/>
                </a:cxn>
                <a:cxn ang="0">
                  <a:pos x="123" y="594"/>
                </a:cxn>
                <a:cxn ang="0">
                  <a:pos x="108" y="622"/>
                </a:cxn>
                <a:cxn ang="0">
                  <a:pos x="77" y="677"/>
                </a:cxn>
                <a:cxn ang="0">
                  <a:pos x="62" y="705"/>
                </a:cxn>
                <a:cxn ang="0">
                  <a:pos x="42" y="757"/>
                </a:cxn>
                <a:cxn ang="0">
                  <a:pos x="25" y="796"/>
                </a:cxn>
                <a:cxn ang="0">
                  <a:pos x="18" y="808"/>
                </a:cxn>
                <a:cxn ang="0">
                  <a:pos x="5" y="839"/>
                </a:cxn>
                <a:cxn ang="0">
                  <a:pos x="0" y="870"/>
                </a:cxn>
                <a:cxn ang="0">
                  <a:pos x="0" y="871"/>
                </a:cxn>
                <a:cxn ang="0">
                  <a:pos x="0" y="872"/>
                </a:cxn>
                <a:cxn ang="0">
                  <a:pos x="2" y="875"/>
                </a:cxn>
                <a:cxn ang="0">
                  <a:pos x="5" y="876"/>
                </a:cxn>
                <a:cxn ang="0">
                  <a:pos x="8" y="875"/>
                </a:cxn>
                <a:cxn ang="0">
                  <a:pos x="9" y="872"/>
                </a:cxn>
                <a:cxn ang="0">
                  <a:pos x="11" y="861"/>
                </a:cxn>
                <a:cxn ang="0">
                  <a:pos x="15" y="841"/>
                </a:cxn>
                <a:cxn ang="0">
                  <a:pos x="27" y="812"/>
                </a:cxn>
                <a:cxn ang="0">
                  <a:pos x="37" y="794"/>
                </a:cxn>
                <a:cxn ang="0">
                  <a:pos x="46" y="771"/>
                </a:cxn>
                <a:cxn ang="0">
                  <a:pos x="54" y="748"/>
                </a:cxn>
                <a:cxn ang="0">
                  <a:pos x="83" y="686"/>
                </a:cxn>
                <a:cxn ang="0">
                  <a:pos x="97" y="658"/>
                </a:cxn>
                <a:cxn ang="0">
                  <a:pos x="128" y="604"/>
                </a:cxn>
                <a:cxn ang="0">
                  <a:pos x="143" y="576"/>
                </a:cxn>
                <a:cxn ang="0">
                  <a:pos x="154" y="547"/>
                </a:cxn>
                <a:cxn ang="0">
                  <a:pos x="183" y="459"/>
                </a:cxn>
                <a:cxn ang="0">
                  <a:pos x="204" y="400"/>
                </a:cxn>
                <a:cxn ang="0">
                  <a:pos x="246" y="282"/>
                </a:cxn>
                <a:cxn ang="0">
                  <a:pos x="266" y="223"/>
                </a:cxn>
                <a:cxn ang="0">
                  <a:pos x="273" y="196"/>
                </a:cxn>
                <a:cxn ang="0">
                  <a:pos x="293" y="109"/>
                </a:cxn>
                <a:cxn ang="0">
                  <a:pos x="305" y="57"/>
                </a:cxn>
                <a:cxn ang="0">
                  <a:pos x="312" y="18"/>
                </a:cxn>
                <a:cxn ang="0">
                  <a:pos x="313" y="4"/>
                </a:cxn>
                <a:cxn ang="0">
                  <a:pos x="312" y="1"/>
                </a:cxn>
                <a:cxn ang="0">
                  <a:pos x="309" y="0"/>
                </a:cxn>
                <a:cxn ang="0">
                  <a:pos x="305" y="1"/>
                </a:cxn>
                <a:cxn ang="0">
                  <a:pos x="304" y="4"/>
                </a:cxn>
              </a:cxnLst>
              <a:rect l="0" t="0" r="r" b="b"/>
              <a:pathLst>
                <a:path w="313" h="876">
                  <a:moveTo>
                    <a:pt x="304" y="4"/>
                  </a:moveTo>
                  <a:lnTo>
                    <a:pt x="304" y="4"/>
                  </a:lnTo>
                  <a:lnTo>
                    <a:pt x="303" y="19"/>
                  </a:lnTo>
                  <a:lnTo>
                    <a:pt x="301" y="32"/>
                  </a:lnTo>
                  <a:lnTo>
                    <a:pt x="296" y="60"/>
                  </a:lnTo>
                  <a:lnTo>
                    <a:pt x="288" y="87"/>
                  </a:lnTo>
                  <a:lnTo>
                    <a:pt x="281" y="114"/>
                  </a:lnTo>
                  <a:lnTo>
                    <a:pt x="281" y="114"/>
                  </a:lnTo>
                  <a:lnTo>
                    <a:pt x="269" y="172"/>
                  </a:lnTo>
                  <a:lnTo>
                    <a:pt x="262" y="201"/>
                  </a:lnTo>
                  <a:lnTo>
                    <a:pt x="253" y="230"/>
                  </a:lnTo>
                  <a:lnTo>
                    <a:pt x="253" y="230"/>
                  </a:lnTo>
                  <a:lnTo>
                    <a:pt x="244" y="260"/>
                  </a:lnTo>
                  <a:lnTo>
                    <a:pt x="233" y="291"/>
                  </a:lnTo>
                  <a:lnTo>
                    <a:pt x="210" y="351"/>
                  </a:lnTo>
                  <a:lnTo>
                    <a:pt x="199" y="381"/>
                  </a:lnTo>
                  <a:lnTo>
                    <a:pt x="188" y="411"/>
                  </a:lnTo>
                  <a:lnTo>
                    <a:pt x="178" y="442"/>
                  </a:lnTo>
                  <a:lnTo>
                    <a:pt x="169" y="473"/>
                  </a:lnTo>
                  <a:lnTo>
                    <a:pt x="169" y="473"/>
                  </a:lnTo>
                  <a:lnTo>
                    <a:pt x="160" y="504"/>
                  </a:lnTo>
                  <a:lnTo>
                    <a:pt x="149" y="535"/>
                  </a:lnTo>
                  <a:lnTo>
                    <a:pt x="137" y="565"/>
                  </a:lnTo>
                  <a:lnTo>
                    <a:pt x="123" y="594"/>
                  </a:lnTo>
                  <a:lnTo>
                    <a:pt x="123" y="594"/>
                  </a:lnTo>
                  <a:lnTo>
                    <a:pt x="108" y="622"/>
                  </a:lnTo>
                  <a:lnTo>
                    <a:pt x="92" y="649"/>
                  </a:lnTo>
                  <a:lnTo>
                    <a:pt x="77" y="677"/>
                  </a:lnTo>
                  <a:lnTo>
                    <a:pt x="62" y="705"/>
                  </a:lnTo>
                  <a:lnTo>
                    <a:pt x="62" y="705"/>
                  </a:lnTo>
                  <a:lnTo>
                    <a:pt x="51" y="731"/>
                  </a:lnTo>
                  <a:lnTo>
                    <a:pt x="42" y="757"/>
                  </a:lnTo>
                  <a:lnTo>
                    <a:pt x="30" y="783"/>
                  </a:lnTo>
                  <a:lnTo>
                    <a:pt x="25" y="796"/>
                  </a:lnTo>
                  <a:lnTo>
                    <a:pt x="18" y="808"/>
                  </a:lnTo>
                  <a:lnTo>
                    <a:pt x="18" y="808"/>
                  </a:lnTo>
                  <a:lnTo>
                    <a:pt x="11" y="824"/>
                  </a:lnTo>
                  <a:lnTo>
                    <a:pt x="5" y="839"/>
                  </a:lnTo>
                  <a:lnTo>
                    <a:pt x="1" y="853"/>
                  </a:lnTo>
                  <a:lnTo>
                    <a:pt x="0" y="870"/>
                  </a:lnTo>
                  <a:lnTo>
                    <a:pt x="0" y="870"/>
                  </a:lnTo>
                  <a:lnTo>
                    <a:pt x="0" y="871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1" y="874"/>
                  </a:lnTo>
                  <a:lnTo>
                    <a:pt x="2" y="875"/>
                  </a:lnTo>
                  <a:lnTo>
                    <a:pt x="3" y="876"/>
                  </a:lnTo>
                  <a:lnTo>
                    <a:pt x="5" y="876"/>
                  </a:lnTo>
                  <a:lnTo>
                    <a:pt x="6" y="876"/>
                  </a:lnTo>
                  <a:lnTo>
                    <a:pt x="8" y="875"/>
                  </a:lnTo>
                  <a:lnTo>
                    <a:pt x="9" y="874"/>
                  </a:lnTo>
                  <a:lnTo>
                    <a:pt x="9" y="872"/>
                  </a:lnTo>
                  <a:lnTo>
                    <a:pt x="9" y="872"/>
                  </a:lnTo>
                  <a:lnTo>
                    <a:pt x="11" y="861"/>
                  </a:lnTo>
                  <a:lnTo>
                    <a:pt x="13" y="850"/>
                  </a:lnTo>
                  <a:lnTo>
                    <a:pt x="15" y="841"/>
                  </a:lnTo>
                  <a:lnTo>
                    <a:pt x="19" y="831"/>
                  </a:lnTo>
                  <a:lnTo>
                    <a:pt x="27" y="812"/>
                  </a:lnTo>
                  <a:lnTo>
                    <a:pt x="37" y="794"/>
                  </a:lnTo>
                  <a:lnTo>
                    <a:pt x="37" y="794"/>
                  </a:lnTo>
                  <a:lnTo>
                    <a:pt x="42" y="782"/>
                  </a:lnTo>
                  <a:lnTo>
                    <a:pt x="46" y="771"/>
                  </a:lnTo>
                  <a:lnTo>
                    <a:pt x="54" y="748"/>
                  </a:lnTo>
                  <a:lnTo>
                    <a:pt x="54" y="748"/>
                  </a:lnTo>
                  <a:lnTo>
                    <a:pt x="67" y="717"/>
                  </a:lnTo>
                  <a:lnTo>
                    <a:pt x="83" y="686"/>
                  </a:lnTo>
                  <a:lnTo>
                    <a:pt x="83" y="686"/>
                  </a:lnTo>
                  <a:lnTo>
                    <a:pt x="97" y="658"/>
                  </a:lnTo>
                  <a:lnTo>
                    <a:pt x="113" y="631"/>
                  </a:lnTo>
                  <a:lnTo>
                    <a:pt x="128" y="604"/>
                  </a:lnTo>
                  <a:lnTo>
                    <a:pt x="143" y="576"/>
                  </a:lnTo>
                  <a:lnTo>
                    <a:pt x="143" y="576"/>
                  </a:lnTo>
                  <a:lnTo>
                    <a:pt x="149" y="561"/>
                  </a:lnTo>
                  <a:lnTo>
                    <a:pt x="154" y="547"/>
                  </a:lnTo>
                  <a:lnTo>
                    <a:pt x="164" y="518"/>
                  </a:lnTo>
                  <a:lnTo>
                    <a:pt x="183" y="459"/>
                  </a:lnTo>
                  <a:lnTo>
                    <a:pt x="183" y="459"/>
                  </a:lnTo>
                  <a:lnTo>
                    <a:pt x="204" y="400"/>
                  </a:lnTo>
                  <a:lnTo>
                    <a:pt x="225" y="341"/>
                  </a:lnTo>
                  <a:lnTo>
                    <a:pt x="246" y="282"/>
                  </a:lnTo>
                  <a:lnTo>
                    <a:pt x="256" y="253"/>
                  </a:lnTo>
                  <a:lnTo>
                    <a:pt x="266" y="223"/>
                  </a:lnTo>
                  <a:lnTo>
                    <a:pt x="266" y="223"/>
                  </a:lnTo>
                  <a:lnTo>
                    <a:pt x="273" y="196"/>
                  </a:lnTo>
                  <a:lnTo>
                    <a:pt x="280" y="167"/>
                  </a:lnTo>
                  <a:lnTo>
                    <a:pt x="293" y="109"/>
                  </a:lnTo>
                  <a:lnTo>
                    <a:pt x="293" y="109"/>
                  </a:lnTo>
                  <a:lnTo>
                    <a:pt x="305" y="57"/>
                  </a:lnTo>
                  <a:lnTo>
                    <a:pt x="311" y="31"/>
                  </a:lnTo>
                  <a:lnTo>
                    <a:pt x="312" y="18"/>
                  </a:lnTo>
                  <a:lnTo>
                    <a:pt x="313" y="4"/>
                  </a:lnTo>
                  <a:lnTo>
                    <a:pt x="313" y="4"/>
                  </a:lnTo>
                  <a:lnTo>
                    <a:pt x="313" y="2"/>
                  </a:lnTo>
                  <a:lnTo>
                    <a:pt x="312" y="1"/>
                  </a:lnTo>
                  <a:lnTo>
                    <a:pt x="310" y="0"/>
                  </a:lnTo>
                  <a:lnTo>
                    <a:pt x="309" y="0"/>
                  </a:lnTo>
                  <a:lnTo>
                    <a:pt x="307" y="0"/>
                  </a:lnTo>
                  <a:lnTo>
                    <a:pt x="305" y="1"/>
                  </a:lnTo>
                  <a:lnTo>
                    <a:pt x="304" y="2"/>
                  </a:lnTo>
                  <a:lnTo>
                    <a:pt x="304" y="4"/>
                  </a:lnTo>
                  <a:lnTo>
                    <a:pt x="304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224">
              <a:extLst>
                <a:ext uri="{FF2B5EF4-FFF2-40B4-BE49-F238E27FC236}">
                  <a16:creationId xmlns:a16="http://schemas.microsoft.com/office/drawing/2014/main" id="{EB26CF45-D484-C2F2-7620-C58EEF3AE638}"/>
                </a:ext>
              </a:extLst>
            </p:cNvPr>
            <p:cNvSpPr/>
            <p:nvPr/>
          </p:nvSpPr>
          <p:spPr bwMode="auto">
            <a:xfrm>
              <a:off x="3725863" y="2147888"/>
              <a:ext cx="158750" cy="400050"/>
            </a:xfrm>
            <a:custGeom>
              <a:avLst/>
              <a:gdLst/>
              <a:ahLst/>
              <a:cxnLst>
                <a:cxn ang="0">
                  <a:pos x="286" y="10"/>
                </a:cxn>
                <a:cxn ang="0">
                  <a:pos x="276" y="32"/>
                </a:cxn>
                <a:cxn ang="0">
                  <a:pos x="265" y="66"/>
                </a:cxn>
                <a:cxn ang="0">
                  <a:pos x="238" y="143"/>
                </a:cxn>
                <a:cxn ang="0">
                  <a:pos x="211" y="216"/>
                </a:cxn>
                <a:cxn ang="0">
                  <a:pos x="184" y="291"/>
                </a:cxn>
                <a:cxn ang="0">
                  <a:pos x="171" y="353"/>
                </a:cxn>
                <a:cxn ang="0">
                  <a:pos x="168" y="377"/>
                </a:cxn>
                <a:cxn ang="0">
                  <a:pos x="156" y="412"/>
                </a:cxn>
                <a:cxn ang="0">
                  <a:pos x="136" y="455"/>
                </a:cxn>
                <a:cxn ang="0">
                  <a:pos x="123" y="496"/>
                </a:cxn>
                <a:cxn ang="0">
                  <a:pos x="117" y="509"/>
                </a:cxn>
                <a:cxn ang="0">
                  <a:pos x="94" y="556"/>
                </a:cxn>
                <a:cxn ang="0">
                  <a:pos x="76" y="606"/>
                </a:cxn>
                <a:cxn ang="0">
                  <a:pos x="61" y="653"/>
                </a:cxn>
                <a:cxn ang="0">
                  <a:pos x="53" y="667"/>
                </a:cxn>
                <a:cxn ang="0">
                  <a:pos x="23" y="705"/>
                </a:cxn>
                <a:cxn ang="0">
                  <a:pos x="16" y="715"/>
                </a:cxn>
                <a:cxn ang="0">
                  <a:pos x="4" y="744"/>
                </a:cxn>
                <a:cxn ang="0">
                  <a:pos x="0" y="751"/>
                </a:cxn>
                <a:cxn ang="0">
                  <a:pos x="4" y="757"/>
                </a:cxn>
                <a:cxn ang="0">
                  <a:pos x="12" y="756"/>
                </a:cxn>
                <a:cxn ang="0">
                  <a:pos x="14" y="749"/>
                </a:cxn>
                <a:cxn ang="0">
                  <a:pos x="12" y="747"/>
                </a:cxn>
                <a:cxn ang="0">
                  <a:pos x="22" y="724"/>
                </a:cxn>
                <a:cxn ang="0">
                  <a:pos x="33" y="706"/>
                </a:cxn>
                <a:cxn ang="0">
                  <a:pos x="57" y="678"/>
                </a:cxn>
                <a:cxn ang="0">
                  <a:pos x="74" y="645"/>
                </a:cxn>
                <a:cxn ang="0">
                  <a:pos x="94" y="584"/>
                </a:cxn>
                <a:cxn ang="0">
                  <a:pos x="111" y="542"/>
                </a:cxn>
                <a:cxn ang="0">
                  <a:pos x="126" y="510"/>
                </a:cxn>
                <a:cxn ang="0">
                  <a:pos x="134" y="490"/>
                </a:cxn>
                <a:cxn ang="0">
                  <a:pos x="164" y="417"/>
                </a:cxn>
                <a:cxn ang="0">
                  <a:pos x="177" y="384"/>
                </a:cxn>
                <a:cxn ang="0">
                  <a:pos x="180" y="359"/>
                </a:cxn>
                <a:cxn ang="0">
                  <a:pos x="191" y="305"/>
                </a:cxn>
                <a:cxn ang="0">
                  <a:pos x="208" y="254"/>
                </a:cxn>
                <a:cxn ang="0">
                  <a:pos x="243" y="154"/>
                </a:cxn>
                <a:cxn ang="0">
                  <a:pos x="268" y="83"/>
                </a:cxn>
                <a:cxn ang="0">
                  <a:pos x="282" y="46"/>
                </a:cxn>
                <a:cxn ang="0">
                  <a:pos x="290" y="21"/>
                </a:cxn>
                <a:cxn ang="0">
                  <a:pos x="299" y="9"/>
                </a:cxn>
                <a:cxn ang="0">
                  <a:pos x="300" y="4"/>
                </a:cxn>
                <a:cxn ang="0">
                  <a:pos x="295" y="0"/>
                </a:cxn>
                <a:cxn ang="0">
                  <a:pos x="292" y="3"/>
                </a:cxn>
              </a:cxnLst>
              <a:rect l="0" t="0" r="r" b="b"/>
              <a:pathLst>
                <a:path w="300" h="757">
                  <a:moveTo>
                    <a:pt x="292" y="3"/>
                  </a:moveTo>
                  <a:lnTo>
                    <a:pt x="292" y="3"/>
                  </a:lnTo>
                  <a:lnTo>
                    <a:pt x="286" y="10"/>
                  </a:lnTo>
                  <a:lnTo>
                    <a:pt x="282" y="17"/>
                  </a:lnTo>
                  <a:lnTo>
                    <a:pt x="279" y="24"/>
                  </a:lnTo>
                  <a:lnTo>
                    <a:pt x="276" y="32"/>
                  </a:lnTo>
                  <a:lnTo>
                    <a:pt x="271" y="49"/>
                  </a:lnTo>
                  <a:lnTo>
                    <a:pt x="265" y="66"/>
                  </a:lnTo>
                  <a:lnTo>
                    <a:pt x="265" y="66"/>
                  </a:lnTo>
                  <a:lnTo>
                    <a:pt x="255" y="91"/>
                  </a:lnTo>
                  <a:lnTo>
                    <a:pt x="246" y="117"/>
                  </a:lnTo>
                  <a:lnTo>
                    <a:pt x="238" y="143"/>
                  </a:lnTo>
                  <a:lnTo>
                    <a:pt x="228" y="169"/>
                  </a:lnTo>
                  <a:lnTo>
                    <a:pt x="228" y="169"/>
                  </a:lnTo>
                  <a:lnTo>
                    <a:pt x="211" y="216"/>
                  </a:lnTo>
                  <a:lnTo>
                    <a:pt x="200" y="241"/>
                  </a:lnTo>
                  <a:lnTo>
                    <a:pt x="192" y="266"/>
                  </a:lnTo>
                  <a:lnTo>
                    <a:pt x="184" y="291"/>
                  </a:lnTo>
                  <a:lnTo>
                    <a:pt x="178" y="316"/>
                  </a:lnTo>
                  <a:lnTo>
                    <a:pt x="173" y="340"/>
                  </a:lnTo>
                  <a:lnTo>
                    <a:pt x="171" y="353"/>
                  </a:lnTo>
                  <a:lnTo>
                    <a:pt x="170" y="366"/>
                  </a:lnTo>
                  <a:lnTo>
                    <a:pt x="170" y="366"/>
                  </a:lnTo>
                  <a:lnTo>
                    <a:pt x="168" y="377"/>
                  </a:lnTo>
                  <a:lnTo>
                    <a:pt x="165" y="389"/>
                  </a:lnTo>
                  <a:lnTo>
                    <a:pt x="161" y="400"/>
                  </a:lnTo>
                  <a:lnTo>
                    <a:pt x="156" y="412"/>
                  </a:lnTo>
                  <a:lnTo>
                    <a:pt x="146" y="433"/>
                  </a:lnTo>
                  <a:lnTo>
                    <a:pt x="140" y="444"/>
                  </a:lnTo>
                  <a:lnTo>
                    <a:pt x="136" y="455"/>
                  </a:lnTo>
                  <a:lnTo>
                    <a:pt x="136" y="455"/>
                  </a:lnTo>
                  <a:lnTo>
                    <a:pt x="128" y="483"/>
                  </a:lnTo>
                  <a:lnTo>
                    <a:pt x="123" y="496"/>
                  </a:lnTo>
                  <a:lnTo>
                    <a:pt x="120" y="504"/>
                  </a:lnTo>
                  <a:lnTo>
                    <a:pt x="117" y="509"/>
                  </a:lnTo>
                  <a:lnTo>
                    <a:pt x="117" y="509"/>
                  </a:lnTo>
                  <a:lnTo>
                    <a:pt x="110" y="520"/>
                  </a:lnTo>
                  <a:lnTo>
                    <a:pt x="103" y="532"/>
                  </a:lnTo>
                  <a:lnTo>
                    <a:pt x="94" y="556"/>
                  </a:lnTo>
                  <a:lnTo>
                    <a:pt x="94" y="556"/>
                  </a:lnTo>
                  <a:lnTo>
                    <a:pt x="85" y="581"/>
                  </a:lnTo>
                  <a:lnTo>
                    <a:pt x="76" y="606"/>
                  </a:lnTo>
                  <a:lnTo>
                    <a:pt x="76" y="606"/>
                  </a:lnTo>
                  <a:lnTo>
                    <a:pt x="67" y="638"/>
                  </a:lnTo>
                  <a:lnTo>
                    <a:pt x="61" y="653"/>
                  </a:lnTo>
                  <a:lnTo>
                    <a:pt x="57" y="661"/>
                  </a:lnTo>
                  <a:lnTo>
                    <a:pt x="53" y="667"/>
                  </a:lnTo>
                  <a:lnTo>
                    <a:pt x="53" y="667"/>
                  </a:lnTo>
                  <a:lnTo>
                    <a:pt x="45" y="677"/>
                  </a:lnTo>
                  <a:lnTo>
                    <a:pt x="38" y="686"/>
                  </a:lnTo>
                  <a:lnTo>
                    <a:pt x="23" y="705"/>
                  </a:lnTo>
                  <a:lnTo>
                    <a:pt x="23" y="705"/>
                  </a:lnTo>
                  <a:lnTo>
                    <a:pt x="19" y="710"/>
                  </a:lnTo>
                  <a:lnTo>
                    <a:pt x="16" y="715"/>
                  </a:lnTo>
                  <a:lnTo>
                    <a:pt x="11" y="727"/>
                  </a:lnTo>
                  <a:lnTo>
                    <a:pt x="6" y="738"/>
                  </a:lnTo>
                  <a:lnTo>
                    <a:pt x="4" y="744"/>
                  </a:lnTo>
                  <a:lnTo>
                    <a:pt x="0" y="749"/>
                  </a:lnTo>
                  <a:lnTo>
                    <a:pt x="0" y="749"/>
                  </a:lnTo>
                  <a:lnTo>
                    <a:pt x="0" y="751"/>
                  </a:lnTo>
                  <a:lnTo>
                    <a:pt x="0" y="753"/>
                  </a:lnTo>
                  <a:lnTo>
                    <a:pt x="2" y="756"/>
                  </a:lnTo>
                  <a:lnTo>
                    <a:pt x="4" y="757"/>
                  </a:lnTo>
                  <a:lnTo>
                    <a:pt x="11" y="757"/>
                  </a:lnTo>
                  <a:lnTo>
                    <a:pt x="11" y="757"/>
                  </a:lnTo>
                  <a:lnTo>
                    <a:pt x="12" y="756"/>
                  </a:lnTo>
                  <a:lnTo>
                    <a:pt x="14" y="756"/>
                  </a:lnTo>
                  <a:lnTo>
                    <a:pt x="16" y="752"/>
                  </a:lnTo>
                  <a:lnTo>
                    <a:pt x="14" y="749"/>
                  </a:lnTo>
                  <a:lnTo>
                    <a:pt x="13" y="748"/>
                  </a:lnTo>
                  <a:lnTo>
                    <a:pt x="12" y="747"/>
                  </a:lnTo>
                  <a:lnTo>
                    <a:pt x="12" y="747"/>
                  </a:lnTo>
                  <a:lnTo>
                    <a:pt x="16" y="739"/>
                  </a:lnTo>
                  <a:lnTo>
                    <a:pt x="19" y="732"/>
                  </a:lnTo>
                  <a:lnTo>
                    <a:pt x="22" y="724"/>
                  </a:lnTo>
                  <a:lnTo>
                    <a:pt x="26" y="716"/>
                  </a:lnTo>
                  <a:lnTo>
                    <a:pt x="26" y="716"/>
                  </a:lnTo>
                  <a:lnTo>
                    <a:pt x="33" y="706"/>
                  </a:lnTo>
                  <a:lnTo>
                    <a:pt x="41" y="697"/>
                  </a:lnTo>
                  <a:lnTo>
                    <a:pt x="57" y="678"/>
                  </a:lnTo>
                  <a:lnTo>
                    <a:pt x="57" y="678"/>
                  </a:lnTo>
                  <a:lnTo>
                    <a:pt x="63" y="668"/>
                  </a:lnTo>
                  <a:lnTo>
                    <a:pt x="69" y="656"/>
                  </a:lnTo>
                  <a:lnTo>
                    <a:pt x="74" y="645"/>
                  </a:lnTo>
                  <a:lnTo>
                    <a:pt x="79" y="633"/>
                  </a:lnTo>
                  <a:lnTo>
                    <a:pt x="87" y="608"/>
                  </a:lnTo>
                  <a:lnTo>
                    <a:pt x="94" y="584"/>
                  </a:lnTo>
                  <a:lnTo>
                    <a:pt x="94" y="584"/>
                  </a:lnTo>
                  <a:lnTo>
                    <a:pt x="104" y="556"/>
                  </a:lnTo>
                  <a:lnTo>
                    <a:pt x="111" y="542"/>
                  </a:lnTo>
                  <a:lnTo>
                    <a:pt x="117" y="528"/>
                  </a:lnTo>
                  <a:lnTo>
                    <a:pt x="117" y="528"/>
                  </a:lnTo>
                  <a:lnTo>
                    <a:pt x="126" y="510"/>
                  </a:lnTo>
                  <a:lnTo>
                    <a:pt x="131" y="500"/>
                  </a:lnTo>
                  <a:lnTo>
                    <a:pt x="134" y="490"/>
                  </a:lnTo>
                  <a:lnTo>
                    <a:pt x="134" y="490"/>
                  </a:lnTo>
                  <a:lnTo>
                    <a:pt x="144" y="465"/>
                  </a:lnTo>
                  <a:lnTo>
                    <a:pt x="154" y="441"/>
                  </a:lnTo>
                  <a:lnTo>
                    <a:pt x="164" y="417"/>
                  </a:lnTo>
                  <a:lnTo>
                    <a:pt x="174" y="392"/>
                  </a:lnTo>
                  <a:lnTo>
                    <a:pt x="174" y="392"/>
                  </a:lnTo>
                  <a:lnTo>
                    <a:pt x="177" y="384"/>
                  </a:lnTo>
                  <a:lnTo>
                    <a:pt x="178" y="376"/>
                  </a:lnTo>
                  <a:lnTo>
                    <a:pt x="180" y="359"/>
                  </a:lnTo>
                  <a:lnTo>
                    <a:pt x="180" y="359"/>
                  </a:lnTo>
                  <a:lnTo>
                    <a:pt x="182" y="345"/>
                  </a:lnTo>
                  <a:lnTo>
                    <a:pt x="184" y="332"/>
                  </a:lnTo>
                  <a:lnTo>
                    <a:pt x="191" y="305"/>
                  </a:lnTo>
                  <a:lnTo>
                    <a:pt x="191" y="305"/>
                  </a:lnTo>
                  <a:lnTo>
                    <a:pt x="199" y="279"/>
                  </a:lnTo>
                  <a:lnTo>
                    <a:pt x="208" y="254"/>
                  </a:lnTo>
                  <a:lnTo>
                    <a:pt x="226" y="203"/>
                  </a:lnTo>
                  <a:lnTo>
                    <a:pt x="226" y="203"/>
                  </a:lnTo>
                  <a:lnTo>
                    <a:pt x="243" y="154"/>
                  </a:lnTo>
                  <a:lnTo>
                    <a:pt x="258" y="107"/>
                  </a:lnTo>
                  <a:lnTo>
                    <a:pt x="258" y="107"/>
                  </a:lnTo>
                  <a:lnTo>
                    <a:pt x="268" y="83"/>
                  </a:lnTo>
                  <a:lnTo>
                    <a:pt x="278" y="59"/>
                  </a:lnTo>
                  <a:lnTo>
                    <a:pt x="278" y="59"/>
                  </a:lnTo>
                  <a:lnTo>
                    <a:pt x="282" y="46"/>
                  </a:lnTo>
                  <a:lnTo>
                    <a:pt x="286" y="34"/>
                  </a:lnTo>
                  <a:lnTo>
                    <a:pt x="288" y="27"/>
                  </a:lnTo>
                  <a:lnTo>
                    <a:pt x="290" y="21"/>
                  </a:lnTo>
                  <a:lnTo>
                    <a:pt x="294" y="15"/>
                  </a:lnTo>
                  <a:lnTo>
                    <a:pt x="299" y="9"/>
                  </a:lnTo>
                  <a:lnTo>
                    <a:pt x="299" y="9"/>
                  </a:lnTo>
                  <a:lnTo>
                    <a:pt x="300" y="7"/>
                  </a:lnTo>
                  <a:lnTo>
                    <a:pt x="300" y="6"/>
                  </a:lnTo>
                  <a:lnTo>
                    <a:pt x="300" y="4"/>
                  </a:lnTo>
                  <a:lnTo>
                    <a:pt x="299" y="3"/>
                  </a:lnTo>
                  <a:lnTo>
                    <a:pt x="297" y="2"/>
                  </a:lnTo>
                  <a:lnTo>
                    <a:pt x="295" y="0"/>
                  </a:lnTo>
                  <a:lnTo>
                    <a:pt x="293" y="2"/>
                  </a:lnTo>
                  <a:lnTo>
                    <a:pt x="292" y="3"/>
                  </a:lnTo>
                  <a:lnTo>
                    <a:pt x="292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225">
              <a:extLst>
                <a:ext uri="{FF2B5EF4-FFF2-40B4-BE49-F238E27FC236}">
                  <a16:creationId xmlns:a16="http://schemas.microsoft.com/office/drawing/2014/main" id="{7DB5BB34-295B-2F56-00F6-818022256298}"/>
                </a:ext>
              </a:extLst>
            </p:cNvPr>
            <p:cNvSpPr/>
            <p:nvPr/>
          </p:nvSpPr>
          <p:spPr bwMode="auto">
            <a:xfrm>
              <a:off x="3811588" y="2182813"/>
              <a:ext cx="88900" cy="282575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54" y="3"/>
                </a:cxn>
                <a:cxn ang="0">
                  <a:pos x="148" y="9"/>
                </a:cxn>
                <a:cxn ang="0">
                  <a:pos x="142" y="26"/>
                </a:cxn>
                <a:cxn ang="0">
                  <a:pos x="140" y="47"/>
                </a:cxn>
                <a:cxn ang="0">
                  <a:pos x="140" y="65"/>
                </a:cxn>
                <a:cxn ang="0">
                  <a:pos x="137" y="96"/>
                </a:cxn>
                <a:cxn ang="0">
                  <a:pos x="131" y="126"/>
                </a:cxn>
                <a:cxn ang="0">
                  <a:pos x="126" y="150"/>
                </a:cxn>
                <a:cxn ang="0">
                  <a:pos x="117" y="173"/>
                </a:cxn>
                <a:cxn ang="0">
                  <a:pos x="96" y="218"/>
                </a:cxn>
                <a:cxn ang="0">
                  <a:pos x="89" y="236"/>
                </a:cxn>
                <a:cxn ang="0">
                  <a:pos x="75" y="290"/>
                </a:cxn>
                <a:cxn ang="0">
                  <a:pos x="60" y="336"/>
                </a:cxn>
                <a:cxn ang="0">
                  <a:pos x="48" y="384"/>
                </a:cxn>
                <a:cxn ang="0">
                  <a:pos x="38" y="426"/>
                </a:cxn>
                <a:cxn ang="0">
                  <a:pos x="26" y="468"/>
                </a:cxn>
                <a:cxn ang="0">
                  <a:pos x="22" y="477"/>
                </a:cxn>
                <a:cxn ang="0">
                  <a:pos x="11" y="497"/>
                </a:cxn>
                <a:cxn ang="0">
                  <a:pos x="4" y="512"/>
                </a:cxn>
                <a:cxn ang="0">
                  <a:pos x="0" y="528"/>
                </a:cxn>
                <a:cxn ang="0">
                  <a:pos x="0" y="530"/>
                </a:cxn>
                <a:cxn ang="0">
                  <a:pos x="3" y="533"/>
                </a:cxn>
                <a:cxn ang="0">
                  <a:pos x="7" y="531"/>
                </a:cxn>
                <a:cxn ang="0">
                  <a:pos x="10" y="528"/>
                </a:cxn>
                <a:cxn ang="0">
                  <a:pos x="11" y="521"/>
                </a:cxn>
                <a:cxn ang="0">
                  <a:pos x="17" y="507"/>
                </a:cxn>
                <a:cxn ang="0">
                  <a:pos x="28" y="485"/>
                </a:cxn>
                <a:cxn ang="0">
                  <a:pos x="34" y="472"/>
                </a:cxn>
                <a:cxn ang="0">
                  <a:pos x="46" y="437"/>
                </a:cxn>
                <a:cxn ang="0">
                  <a:pos x="54" y="403"/>
                </a:cxn>
                <a:cxn ang="0">
                  <a:pos x="75" y="325"/>
                </a:cxn>
                <a:cxn ang="0">
                  <a:pos x="96" y="247"/>
                </a:cxn>
                <a:cxn ang="0">
                  <a:pos x="111" y="209"/>
                </a:cxn>
                <a:cxn ang="0">
                  <a:pos x="128" y="172"/>
                </a:cxn>
                <a:cxn ang="0">
                  <a:pos x="139" y="142"/>
                </a:cxn>
                <a:cxn ang="0">
                  <a:pos x="143" y="110"/>
                </a:cxn>
                <a:cxn ang="0">
                  <a:pos x="147" y="85"/>
                </a:cxn>
                <a:cxn ang="0">
                  <a:pos x="149" y="60"/>
                </a:cxn>
                <a:cxn ang="0">
                  <a:pos x="149" y="48"/>
                </a:cxn>
                <a:cxn ang="0">
                  <a:pos x="152" y="23"/>
                </a:cxn>
                <a:cxn ang="0">
                  <a:pos x="159" y="11"/>
                </a:cxn>
                <a:cxn ang="0">
                  <a:pos x="164" y="9"/>
                </a:cxn>
                <a:cxn ang="0">
                  <a:pos x="167" y="8"/>
                </a:cxn>
                <a:cxn ang="0">
                  <a:pos x="168" y="5"/>
                </a:cxn>
                <a:cxn ang="0">
                  <a:pos x="166" y="1"/>
                </a:cxn>
                <a:cxn ang="0">
                  <a:pos x="161" y="0"/>
                </a:cxn>
              </a:cxnLst>
              <a:rect l="0" t="0" r="r" b="b"/>
              <a:pathLst>
                <a:path w="168" h="534">
                  <a:moveTo>
                    <a:pt x="161" y="0"/>
                  </a:moveTo>
                  <a:lnTo>
                    <a:pt x="161" y="0"/>
                  </a:lnTo>
                  <a:lnTo>
                    <a:pt x="157" y="1"/>
                  </a:lnTo>
                  <a:lnTo>
                    <a:pt x="154" y="3"/>
                  </a:lnTo>
                  <a:lnTo>
                    <a:pt x="151" y="5"/>
                  </a:lnTo>
                  <a:lnTo>
                    <a:pt x="148" y="9"/>
                  </a:lnTo>
                  <a:lnTo>
                    <a:pt x="145" y="17"/>
                  </a:lnTo>
                  <a:lnTo>
                    <a:pt x="142" y="26"/>
                  </a:lnTo>
                  <a:lnTo>
                    <a:pt x="141" y="38"/>
                  </a:lnTo>
                  <a:lnTo>
                    <a:pt x="140" y="47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9" y="80"/>
                  </a:lnTo>
                  <a:lnTo>
                    <a:pt x="137" y="9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38"/>
                  </a:lnTo>
                  <a:lnTo>
                    <a:pt x="126" y="150"/>
                  </a:lnTo>
                  <a:lnTo>
                    <a:pt x="122" y="162"/>
                  </a:lnTo>
                  <a:lnTo>
                    <a:pt x="117" y="173"/>
                  </a:lnTo>
                  <a:lnTo>
                    <a:pt x="107" y="196"/>
                  </a:lnTo>
                  <a:lnTo>
                    <a:pt x="96" y="218"/>
                  </a:lnTo>
                  <a:lnTo>
                    <a:pt x="96" y="218"/>
                  </a:lnTo>
                  <a:lnTo>
                    <a:pt x="89" y="236"/>
                  </a:lnTo>
                  <a:lnTo>
                    <a:pt x="84" y="254"/>
                  </a:lnTo>
                  <a:lnTo>
                    <a:pt x="75" y="290"/>
                  </a:lnTo>
                  <a:lnTo>
                    <a:pt x="75" y="290"/>
                  </a:lnTo>
                  <a:lnTo>
                    <a:pt x="60" y="336"/>
                  </a:lnTo>
                  <a:lnTo>
                    <a:pt x="54" y="360"/>
                  </a:lnTo>
                  <a:lnTo>
                    <a:pt x="48" y="384"/>
                  </a:lnTo>
                  <a:lnTo>
                    <a:pt x="48" y="384"/>
                  </a:lnTo>
                  <a:lnTo>
                    <a:pt x="38" y="426"/>
                  </a:lnTo>
                  <a:lnTo>
                    <a:pt x="32" y="448"/>
                  </a:lnTo>
                  <a:lnTo>
                    <a:pt x="26" y="468"/>
                  </a:lnTo>
                  <a:lnTo>
                    <a:pt x="26" y="468"/>
                  </a:lnTo>
                  <a:lnTo>
                    <a:pt x="22" y="477"/>
                  </a:lnTo>
                  <a:lnTo>
                    <a:pt x="19" y="484"/>
                  </a:lnTo>
                  <a:lnTo>
                    <a:pt x="11" y="497"/>
                  </a:lnTo>
                  <a:lnTo>
                    <a:pt x="7" y="505"/>
                  </a:lnTo>
                  <a:lnTo>
                    <a:pt x="4" y="512"/>
                  </a:lnTo>
                  <a:lnTo>
                    <a:pt x="1" y="520"/>
                  </a:lnTo>
                  <a:lnTo>
                    <a:pt x="0" y="528"/>
                  </a:lnTo>
                  <a:lnTo>
                    <a:pt x="0" y="528"/>
                  </a:lnTo>
                  <a:lnTo>
                    <a:pt x="0" y="530"/>
                  </a:lnTo>
                  <a:lnTo>
                    <a:pt x="1" y="531"/>
                  </a:lnTo>
                  <a:lnTo>
                    <a:pt x="3" y="533"/>
                  </a:lnTo>
                  <a:lnTo>
                    <a:pt x="4" y="534"/>
                  </a:lnTo>
                  <a:lnTo>
                    <a:pt x="7" y="531"/>
                  </a:lnTo>
                  <a:lnTo>
                    <a:pt x="10" y="530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1" y="521"/>
                  </a:lnTo>
                  <a:lnTo>
                    <a:pt x="14" y="514"/>
                  </a:lnTo>
                  <a:lnTo>
                    <a:pt x="17" y="507"/>
                  </a:lnTo>
                  <a:lnTo>
                    <a:pt x="20" y="499"/>
                  </a:lnTo>
                  <a:lnTo>
                    <a:pt x="28" y="485"/>
                  </a:lnTo>
                  <a:lnTo>
                    <a:pt x="34" y="472"/>
                  </a:lnTo>
                  <a:lnTo>
                    <a:pt x="34" y="472"/>
                  </a:lnTo>
                  <a:lnTo>
                    <a:pt x="41" y="455"/>
                  </a:lnTo>
                  <a:lnTo>
                    <a:pt x="46" y="437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64" y="364"/>
                  </a:lnTo>
                  <a:lnTo>
                    <a:pt x="75" y="325"/>
                  </a:lnTo>
                  <a:lnTo>
                    <a:pt x="96" y="247"/>
                  </a:lnTo>
                  <a:lnTo>
                    <a:pt x="96" y="247"/>
                  </a:lnTo>
                  <a:lnTo>
                    <a:pt x="103" y="228"/>
                  </a:lnTo>
                  <a:lnTo>
                    <a:pt x="111" y="209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35" y="157"/>
                  </a:lnTo>
                  <a:lnTo>
                    <a:pt x="139" y="142"/>
                  </a:lnTo>
                  <a:lnTo>
                    <a:pt x="141" y="127"/>
                  </a:lnTo>
                  <a:lnTo>
                    <a:pt x="143" y="110"/>
                  </a:lnTo>
                  <a:lnTo>
                    <a:pt x="143" y="110"/>
                  </a:lnTo>
                  <a:lnTo>
                    <a:pt x="147" y="85"/>
                  </a:lnTo>
                  <a:lnTo>
                    <a:pt x="148" y="73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48"/>
                  </a:lnTo>
                  <a:lnTo>
                    <a:pt x="151" y="32"/>
                  </a:lnTo>
                  <a:lnTo>
                    <a:pt x="152" y="23"/>
                  </a:lnTo>
                  <a:lnTo>
                    <a:pt x="155" y="16"/>
                  </a:lnTo>
                  <a:lnTo>
                    <a:pt x="159" y="11"/>
                  </a:lnTo>
                  <a:lnTo>
                    <a:pt x="161" y="9"/>
                  </a:lnTo>
                  <a:lnTo>
                    <a:pt x="164" y="9"/>
                  </a:lnTo>
                  <a:lnTo>
                    <a:pt x="164" y="9"/>
                  </a:lnTo>
                  <a:lnTo>
                    <a:pt x="167" y="8"/>
                  </a:lnTo>
                  <a:lnTo>
                    <a:pt x="168" y="7"/>
                  </a:lnTo>
                  <a:lnTo>
                    <a:pt x="168" y="5"/>
                  </a:lnTo>
                  <a:lnTo>
                    <a:pt x="168" y="3"/>
                  </a:lnTo>
                  <a:lnTo>
                    <a:pt x="166" y="1"/>
                  </a:lnTo>
                  <a:lnTo>
                    <a:pt x="163" y="0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226">
              <a:extLst>
                <a:ext uri="{FF2B5EF4-FFF2-40B4-BE49-F238E27FC236}">
                  <a16:creationId xmlns:a16="http://schemas.microsoft.com/office/drawing/2014/main" id="{40C5F18F-2802-4655-F994-1E7BEBD930E7}"/>
                </a:ext>
              </a:extLst>
            </p:cNvPr>
            <p:cNvSpPr/>
            <p:nvPr/>
          </p:nvSpPr>
          <p:spPr bwMode="auto">
            <a:xfrm>
              <a:off x="3902075" y="2205038"/>
              <a:ext cx="25400" cy="85725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6" y="15"/>
                </a:cxn>
                <a:cxn ang="0">
                  <a:pos x="32" y="26"/>
                </a:cxn>
                <a:cxn ang="0">
                  <a:pos x="22" y="45"/>
                </a:cxn>
                <a:cxn ang="0">
                  <a:pos x="22" y="45"/>
                </a:cxn>
                <a:cxn ang="0">
                  <a:pos x="19" y="54"/>
                </a:cxn>
                <a:cxn ang="0">
                  <a:pos x="17" y="62"/>
                </a:cxn>
                <a:cxn ang="0">
                  <a:pos x="14" y="78"/>
                </a:cxn>
                <a:cxn ang="0">
                  <a:pos x="14" y="78"/>
                </a:cxn>
                <a:cxn ang="0">
                  <a:pos x="11" y="98"/>
                </a:cxn>
                <a:cxn ang="0">
                  <a:pos x="7" y="117"/>
                </a:cxn>
                <a:cxn ang="0">
                  <a:pos x="4" y="135"/>
                </a:cxn>
                <a:cxn ang="0">
                  <a:pos x="0" y="155"/>
                </a:cxn>
                <a:cxn ang="0">
                  <a:pos x="0" y="155"/>
                </a:cxn>
                <a:cxn ang="0">
                  <a:pos x="0" y="157"/>
                </a:cxn>
                <a:cxn ang="0">
                  <a:pos x="1" y="158"/>
                </a:cxn>
                <a:cxn ang="0">
                  <a:pos x="4" y="160"/>
                </a:cxn>
                <a:cxn ang="0">
                  <a:pos x="6" y="160"/>
                </a:cxn>
                <a:cxn ang="0">
                  <a:pos x="7" y="160"/>
                </a:cxn>
                <a:cxn ang="0">
                  <a:pos x="9" y="159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2" y="139"/>
                </a:cxn>
                <a:cxn ang="0">
                  <a:pos x="16" y="123"/>
                </a:cxn>
                <a:cxn ang="0">
                  <a:pos x="19" y="105"/>
                </a:cxn>
                <a:cxn ang="0">
                  <a:pos x="22" y="89"/>
                </a:cxn>
                <a:cxn ang="0">
                  <a:pos x="22" y="89"/>
                </a:cxn>
                <a:cxn ang="0">
                  <a:pos x="24" y="73"/>
                </a:cxn>
                <a:cxn ang="0">
                  <a:pos x="29" y="59"/>
                </a:cxn>
                <a:cxn ang="0">
                  <a:pos x="33" y="45"/>
                </a:cxn>
                <a:cxn ang="0">
                  <a:pos x="40" y="32"/>
                </a:cxn>
                <a:cxn ang="0">
                  <a:pos x="40" y="32"/>
                </a:cxn>
                <a:cxn ang="0">
                  <a:pos x="43" y="25"/>
                </a:cxn>
                <a:cxn ang="0">
                  <a:pos x="45" y="19"/>
                </a:cxn>
                <a:cxn ang="0">
                  <a:pos x="46" y="11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47" h="160">
                  <a:moveTo>
                    <a:pt x="38" y="4"/>
                  </a:moveTo>
                  <a:lnTo>
                    <a:pt x="38" y="4"/>
                  </a:lnTo>
                  <a:lnTo>
                    <a:pt x="36" y="15"/>
                  </a:lnTo>
                  <a:lnTo>
                    <a:pt x="32" y="2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19" y="54"/>
                  </a:lnTo>
                  <a:lnTo>
                    <a:pt x="17" y="6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1" y="98"/>
                  </a:lnTo>
                  <a:lnTo>
                    <a:pt x="7" y="117"/>
                  </a:lnTo>
                  <a:lnTo>
                    <a:pt x="4" y="13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7"/>
                  </a:lnTo>
                  <a:lnTo>
                    <a:pt x="1" y="158"/>
                  </a:lnTo>
                  <a:lnTo>
                    <a:pt x="4" y="160"/>
                  </a:lnTo>
                  <a:lnTo>
                    <a:pt x="6" y="160"/>
                  </a:lnTo>
                  <a:lnTo>
                    <a:pt x="7" y="160"/>
                  </a:lnTo>
                  <a:lnTo>
                    <a:pt x="9" y="159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2" y="139"/>
                  </a:lnTo>
                  <a:lnTo>
                    <a:pt x="16" y="123"/>
                  </a:lnTo>
                  <a:lnTo>
                    <a:pt x="19" y="10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4" y="73"/>
                  </a:lnTo>
                  <a:lnTo>
                    <a:pt x="29" y="59"/>
                  </a:lnTo>
                  <a:lnTo>
                    <a:pt x="33" y="45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3" y="25"/>
                  </a:lnTo>
                  <a:lnTo>
                    <a:pt x="45" y="19"/>
                  </a:lnTo>
                  <a:lnTo>
                    <a:pt x="46" y="11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227">
              <a:extLst>
                <a:ext uri="{FF2B5EF4-FFF2-40B4-BE49-F238E27FC236}">
                  <a16:creationId xmlns:a16="http://schemas.microsoft.com/office/drawing/2014/main" id="{5E10AEC7-7D56-95CA-3045-29A4812E0EFC}"/>
                </a:ext>
              </a:extLst>
            </p:cNvPr>
            <p:cNvSpPr/>
            <p:nvPr/>
          </p:nvSpPr>
          <p:spPr bwMode="auto">
            <a:xfrm>
              <a:off x="3379788" y="2730500"/>
              <a:ext cx="19050" cy="26988"/>
            </a:xfrm>
            <a:custGeom>
              <a:avLst/>
              <a:gdLst/>
              <a:ahLst/>
              <a:cxnLst>
                <a:cxn ang="0">
                  <a:pos x="29" y="3"/>
                </a:cxn>
                <a:cxn ang="0">
                  <a:pos x="29" y="3"/>
                </a:cxn>
                <a:cxn ang="0">
                  <a:pos x="26" y="8"/>
                </a:cxn>
                <a:cxn ang="0">
                  <a:pos x="22" y="13"/>
                </a:cxn>
                <a:cxn ang="0">
                  <a:pos x="15" y="23"/>
                </a:cxn>
                <a:cxn ang="0">
                  <a:pos x="6" y="33"/>
                </a:cxn>
                <a:cxn ang="0">
                  <a:pos x="3" y="38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2" y="50"/>
                </a:cxn>
                <a:cxn ang="0">
                  <a:pos x="4" y="51"/>
                </a:cxn>
                <a:cxn ang="0">
                  <a:pos x="5" y="51"/>
                </a:cxn>
                <a:cxn ang="0">
                  <a:pos x="7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12" y="43"/>
                </a:cxn>
                <a:cxn ang="0">
                  <a:pos x="15" y="38"/>
                </a:cxn>
                <a:cxn ang="0">
                  <a:pos x="23" y="27"/>
                </a:cxn>
                <a:cxn ang="0">
                  <a:pos x="30" y="18"/>
                </a:cxn>
                <a:cxn ang="0">
                  <a:pos x="34" y="13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4"/>
                </a:cxn>
                <a:cxn ang="0">
                  <a:pos x="34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3"/>
                </a:cxn>
                <a:cxn ang="0">
                  <a:pos x="29" y="3"/>
                </a:cxn>
              </a:cxnLst>
              <a:rect l="0" t="0" r="r" b="b"/>
              <a:pathLst>
                <a:path w="37" h="51">
                  <a:moveTo>
                    <a:pt x="29" y="3"/>
                  </a:moveTo>
                  <a:lnTo>
                    <a:pt x="29" y="3"/>
                  </a:lnTo>
                  <a:lnTo>
                    <a:pt x="26" y="8"/>
                  </a:lnTo>
                  <a:lnTo>
                    <a:pt x="22" y="13"/>
                  </a:lnTo>
                  <a:lnTo>
                    <a:pt x="15" y="23"/>
                  </a:lnTo>
                  <a:lnTo>
                    <a:pt x="6" y="33"/>
                  </a:lnTo>
                  <a:lnTo>
                    <a:pt x="3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2" y="50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3"/>
                  </a:lnTo>
                  <a:lnTo>
                    <a:pt x="15" y="38"/>
                  </a:lnTo>
                  <a:lnTo>
                    <a:pt x="23" y="27"/>
                  </a:lnTo>
                  <a:lnTo>
                    <a:pt x="30" y="18"/>
                  </a:lnTo>
                  <a:lnTo>
                    <a:pt x="34" y="13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4"/>
                  </a:lnTo>
                  <a:lnTo>
                    <a:pt x="34" y="1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3"/>
                  </a:lnTo>
                  <a:lnTo>
                    <a:pt x="29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228">
              <a:extLst>
                <a:ext uri="{FF2B5EF4-FFF2-40B4-BE49-F238E27FC236}">
                  <a16:creationId xmlns:a16="http://schemas.microsoft.com/office/drawing/2014/main" id="{E1EF2E9E-1277-C037-FF7A-B8D402F712D8}"/>
                </a:ext>
              </a:extLst>
            </p:cNvPr>
            <p:cNvSpPr/>
            <p:nvPr/>
          </p:nvSpPr>
          <p:spPr bwMode="auto">
            <a:xfrm>
              <a:off x="3419475" y="2735263"/>
              <a:ext cx="15875" cy="25400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2" y="2"/>
                </a:cxn>
                <a:cxn ang="0">
                  <a:pos x="12" y="22"/>
                </a:cxn>
                <a:cxn ang="0">
                  <a:pos x="6" y="31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0" y="43"/>
                </a:cxn>
                <a:cxn ang="0">
                  <a:pos x="1" y="45"/>
                </a:cxn>
                <a:cxn ang="0">
                  <a:pos x="2" y="46"/>
                </a:cxn>
                <a:cxn ang="0">
                  <a:pos x="5" y="46"/>
                </a:cxn>
                <a:cxn ang="0">
                  <a:pos x="7" y="46"/>
                </a:cxn>
                <a:cxn ang="0">
                  <a:pos x="8" y="44"/>
                </a:cxn>
                <a:cxn ang="0">
                  <a:pos x="8" y="44"/>
                </a:cxn>
                <a:cxn ang="0">
                  <a:pos x="14" y="36"/>
                </a:cxn>
                <a:cxn ang="0">
                  <a:pos x="20" y="26"/>
                </a:cxn>
                <a:cxn ang="0">
                  <a:pos x="31" y="7"/>
                </a:cxn>
                <a:cxn ang="0">
                  <a:pos x="31" y="7"/>
                </a:cxn>
                <a:cxn ang="0">
                  <a:pos x="31" y="5"/>
                </a:cxn>
                <a:cxn ang="0">
                  <a:pos x="31" y="3"/>
                </a:cxn>
                <a:cxn ang="0">
                  <a:pos x="30" y="1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22" y="2"/>
                </a:cxn>
              </a:cxnLst>
              <a:rect l="0" t="0" r="r" b="b"/>
              <a:pathLst>
                <a:path w="31" h="46">
                  <a:moveTo>
                    <a:pt x="22" y="2"/>
                  </a:moveTo>
                  <a:lnTo>
                    <a:pt x="22" y="2"/>
                  </a:lnTo>
                  <a:lnTo>
                    <a:pt x="12" y="22"/>
                  </a:lnTo>
                  <a:lnTo>
                    <a:pt x="6" y="31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0" y="43"/>
                  </a:lnTo>
                  <a:lnTo>
                    <a:pt x="1" y="45"/>
                  </a:lnTo>
                  <a:lnTo>
                    <a:pt x="2" y="46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4" y="36"/>
                  </a:lnTo>
                  <a:lnTo>
                    <a:pt x="20" y="26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22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229">
              <a:extLst>
                <a:ext uri="{FF2B5EF4-FFF2-40B4-BE49-F238E27FC236}">
                  <a16:creationId xmlns:a16="http://schemas.microsoft.com/office/drawing/2014/main" id="{30F7419C-45BC-59ED-9A3A-DA9E1143672F}"/>
                </a:ext>
              </a:extLst>
            </p:cNvPr>
            <p:cNvSpPr/>
            <p:nvPr/>
          </p:nvSpPr>
          <p:spPr bwMode="auto">
            <a:xfrm>
              <a:off x="3451225" y="2735263"/>
              <a:ext cx="19050" cy="28575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4" y="10"/>
                </a:cxn>
                <a:cxn ang="0">
                  <a:pos x="21" y="16"/>
                </a:cxn>
                <a:cxn ang="0">
                  <a:pos x="15" y="28"/>
                </a:cxn>
                <a:cxn ang="0">
                  <a:pos x="15" y="28"/>
                </a:cxn>
                <a:cxn ang="0">
                  <a:pos x="8" y="37"/>
                </a:cxn>
                <a:cxn ang="0">
                  <a:pos x="5" y="41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10" y="50"/>
                </a:cxn>
                <a:cxn ang="0">
                  <a:pos x="10" y="50"/>
                </a:cxn>
                <a:cxn ang="0">
                  <a:pos x="17" y="40"/>
                </a:cxn>
                <a:cxn ang="0">
                  <a:pos x="25" y="29"/>
                </a:cxn>
                <a:cxn ang="0">
                  <a:pos x="28" y="24"/>
                </a:cxn>
                <a:cxn ang="0">
                  <a:pos x="31" y="17"/>
                </a:cxn>
                <a:cxn ang="0">
                  <a:pos x="34" y="11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5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7" y="1"/>
                </a:cxn>
                <a:cxn ang="0">
                  <a:pos x="26" y="2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36" h="54">
                  <a:moveTo>
                    <a:pt x="25" y="4"/>
                  </a:moveTo>
                  <a:lnTo>
                    <a:pt x="25" y="4"/>
                  </a:lnTo>
                  <a:lnTo>
                    <a:pt x="24" y="10"/>
                  </a:lnTo>
                  <a:lnTo>
                    <a:pt x="21" y="1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8" y="37"/>
                  </a:lnTo>
                  <a:lnTo>
                    <a:pt x="5" y="41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8" y="53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7" y="40"/>
                  </a:lnTo>
                  <a:lnTo>
                    <a:pt x="25" y="29"/>
                  </a:lnTo>
                  <a:lnTo>
                    <a:pt x="28" y="24"/>
                  </a:lnTo>
                  <a:lnTo>
                    <a:pt x="31" y="17"/>
                  </a:lnTo>
                  <a:lnTo>
                    <a:pt x="34" y="11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5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1"/>
                  </a:lnTo>
                  <a:lnTo>
                    <a:pt x="26" y="2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230">
              <a:extLst>
                <a:ext uri="{FF2B5EF4-FFF2-40B4-BE49-F238E27FC236}">
                  <a16:creationId xmlns:a16="http://schemas.microsoft.com/office/drawing/2014/main" id="{F4DF5C5D-23DA-B6DB-63AB-5DCC065DD78A}"/>
                </a:ext>
              </a:extLst>
            </p:cNvPr>
            <p:cNvSpPr/>
            <p:nvPr/>
          </p:nvSpPr>
          <p:spPr bwMode="auto">
            <a:xfrm>
              <a:off x="3490913" y="2736850"/>
              <a:ext cx="23813" cy="28575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6" y="1"/>
                </a:cxn>
                <a:cxn ang="0">
                  <a:pos x="28" y="11"/>
                </a:cxn>
                <a:cxn ang="0">
                  <a:pos x="20" y="23"/>
                </a:cxn>
                <a:cxn ang="0">
                  <a:pos x="20" y="23"/>
                </a:cxn>
                <a:cxn ang="0">
                  <a:pos x="9" y="34"/>
                </a:cxn>
                <a:cxn ang="0">
                  <a:pos x="5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8" y="53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3" y="45"/>
                </a:cxn>
                <a:cxn ang="0">
                  <a:pos x="17" y="40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35" y="19"/>
                </a:cxn>
                <a:cxn ang="0">
                  <a:pos x="43" y="8"/>
                </a:cxn>
                <a:cxn ang="0">
                  <a:pos x="43" y="8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44" h="54">
                  <a:moveTo>
                    <a:pt x="36" y="1"/>
                  </a:moveTo>
                  <a:lnTo>
                    <a:pt x="36" y="1"/>
                  </a:lnTo>
                  <a:lnTo>
                    <a:pt x="28" y="11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9" y="34"/>
                  </a:lnTo>
                  <a:lnTo>
                    <a:pt x="5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8" y="53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3" y="45"/>
                  </a:lnTo>
                  <a:lnTo>
                    <a:pt x="17" y="40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35" y="19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231">
              <a:extLst>
                <a:ext uri="{FF2B5EF4-FFF2-40B4-BE49-F238E27FC236}">
                  <a16:creationId xmlns:a16="http://schemas.microsoft.com/office/drawing/2014/main" id="{5EFD0BC1-DBFC-DF9F-5D6F-C1AEC7336EDC}"/>
                </a:ext>
              </a:extLst>
            </p:cNvPr>
            <p:cNvSpPr/>
            <p:nvPr/>
          </p:nvSpPr>
          <p:spPr bwMode="auto">
            <a:xfrm>
              <a:off x="3541713" y="2738438"/>
              <a:ext cx="19050" cy="28575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30" y="1"/>
                </a:cxn>
                <a:cxn ang="0">
                  <a:pos x="26" y="6"/>
                </a:cxn>
                <a:cxn ang="0">
                  <a:pos x="22" y="12"/>
                </a:cxn>
                <a:cxn ang="0">
                  <a:pos x="14" y="25"/>
                </a:cxn>
                <a:cxn ang="0">
                  <a:pos x="14" y="25"/>
                </a:cxn>
                <a:cxn ang="0">
                  <a:pos x="7" y="36"/>
                </a:cxn>
                <a:cxn ang="0">
                  <a:pos x="3" y="41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3" y="53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2" y="44"/>
                </a:cxn>
                <a:cxn ang="0">
                  <a:pos x="15" y="39"/>
                </a:cxn>
                <a:cxn ang="0">
                  <a:pos x="23" y="29"/>
                </a:cxn>
                <a:cxn ang="0">
                  <a:pos x="23" y="29"/>
                </a:cxn>
                <a:cxn ang="0">
                  <a:pos x="30" y="19"/>
                </a:cxn>
                <a:cxn ang="0">
                  <a:pos x="33" y="14"/>
                </a:cxn>
                <a:cxn ang="0">
                  <a:pos x="37" y="8"/>
                </a:cxn>
                <a:cxn ang="0">
                  <a:pos x="37" y="8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</a:cxnLst>
              <a:rect l="0" t="0" r="r" b="b"/>
              <a:pathLst>
                <a:path w="38" h="53">
                  <a:moveTo>
                    <a:pt x="30" y="1"/>
                  </a:moveTo>
                  <a:lnTo>
                    <a:pt x="30" y="1"/>
                  </a:lnTo>
                  <a:lnTo>
                    <a:pt x="26" y="6"/>
                  </a:lnTo>
                  <a:lnTo>
                    <a:pt x="22" y="12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7" y="36"/>
                  </a:lnTo>
                  <a:lnTo>
                    <a:pt x="3" y="41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3" y="53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2" y="44"/>
                  </a:lnTo>
                  <a:lnTo>
                    <a:pt x="15" y="39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30" y="19"/>
                  </a:lnTo>
                  <a:lnTo>
                    <a:pt x="33" y="14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1"/>
                  </a:lnTo>
                  <a:lnTo>
                    <a:pt x="30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232">
              <a:extLst>
                <a:ext uri="{FF2B5EF4-FFF2-40B4-BE49-F238E27FC236}">
                  <a16:creationId xmlns:a16="http://schemas.microsoft.com/office/drawing/2014/main" id="{10C70938-DDF3-F5BD-0752-2C287B8ADDDB}"/>
                </a:ext>
              </a:extLst>
            </p:cNvPr>
            <p:cNvSpPr/>
            <p:nvPr/>
          </p:nvSpPr>
          <p:spPr bwMode="auto">
            <a:xfrm>
              <a:off x="3587750" y="2736850"/>
              <a:ext cx="22225" cy="28575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4" y="11"/>
                </a:cxn>
                <a:cxn ang="0">
                  <a:pos x="15" y="22"/>
                </a:cxn>
                <a:cxn ang="0">
                  <a:pos x="15" y="22"/>
                </a:cxn>
                <a:cxn ang="0">
                  <a:pos x="11" y="28"/>
                </a:cxn>
                <a:cxn ang="0">
                  <a:pos x="7" y="34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4" y="54"/>
                </a:cxn>
                <a:cxn ang="0">
                  <a:pos x="5" y="54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4" y="40"/>
                </a:cxn>
                <a:cxn ang="0">
                  <a:pos x="20" y="30"/>
                </a:cxn>
                <a:cxn ang="0">
                  <a:pos x="20" y="30"/>
                </a:cxn>
                <a:cxn ang="0">
                  <a:pos x="30" y="19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54">
                  <a:moveTo>
                    <a:pt x="33" y="1"/>
                  </a:moveTo>
                  <a:lnTo>
                    <a:pt x="33" y="1"/>
                  </a:lnTo>
                  <a:lnTo>
                    <a:pt x="24" y="11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1" y="28"/>
                  </a:lnTo>
                  <a:lnTo>
                    <a:pt x="7" y="3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4" y="54"/>
                  </a:lnTo>
                  <a:lnTo>
                    <a:pt x="5" y="54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4" y="4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30" y="19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233">
              <a:extLst>
                <a:ext uri="{FF2B5EF4-FFF2-40B4-BE49-F238E27FC236}">
                  <a16:creationId xmlns:a16="http://schemas.microsoft.com/office/drawing/2014/main" id="{0924C446-2FDB-3E03-3985-E9BAB96D5525}"/>
                </a:ext>
              </a:extLst>
            </p:cNvPr>
            <p:cNvSpPr/>
            <p:nvPr/>
          </p:nvSpPr>
          <p:spPr bwMode="auto">
            <a:xfrm>
              <a:off x="3643313" y="2735263"/>
              <a:ext cx="23813" cy="301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27" y="14"/>
                </a:cxn>
                <a:cxn ang="0">
                  <a:pos x="18" y="26"/>
                </a:cxn>
                <a:cxn ang="0">
                  <a:pos x="8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1" y="55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17" y="41"/>
                </a:cxn>
                <a:cxn ang="0">
                  <a:pos x="26" y="30"/>
                </a:cxn>
                <a:cxn ang="0">
                  <a:pos x="35" y="18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4" h="57">
                  <a:moveTo>
                    <a:pt x="35" y="2"/>
                  </a:moveTo>
                  <a:lnTo>
                    <a:pt x="35" y="2"/>
                  </a:lnTo>
                  <a:lnTo>
                    <a:pt x="27" y="14"/>
                  </a:lnTo>
                  <a:lnTo>
                    <a:pt x="18" y="26"/>
                  </a:lnTo>
                  <a:lnTo>
                    <a:pt x="8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1" y="55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17" y="41"/>
                  </a:lnTo>
                  <a:lnTo>
                    <a:pt x="26" y="30"/>
                  </a:lnTo>
                  <a:lnTo>
                    <a:pt x="35" y="18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234">
              <a:extLst>
                <a:ext uri="{FF2B5EF4-FFF2-40B4-BE49-F238E27FC236}">
                  <a16:creationId xmlns:a16="http://schemas.microsoft.com/office/drawing/2014/main" id="{66231A58-4A7F-C854-CBB0-8BDAA8905C65}"/>
                </a:ext>
              </a:extLst>
            </p:cNvPr>
            <p:cNvSpPr/>
            <p:nvPr/>
          </p:nvSpPr>
          <p:spPr bwMode="auto">
            <a:xfrm>
              <a:off x="3686175" y="2738438"/>
              <a:ext cx="23813" cy="30163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6" y="1"/>
                </a:cxn>
                <a:cxn ang="0">
                  <a:pos x="30" y="9"/>
                </a:cxn>
                <a:cxn ang="0">
                  <a:pos x="30" y="9"/>
                </a:cxn>
                <a:cxn ang="0">
                  <a:pos x="24" y="16"/>
                </a:cxn>
                <a:cxn ang="0">
                  <a:pos x="21" y="19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2" y="36"/>
                </a:cxn>
                <a:cxn ang="0">
                  <a:pos x="7" y="42"/>
                </a:cxn>
                <a:cxn ang="0">
                  <a:pos x="2" y="49"/>
                </a:cxn>
                <a:cxn ang="0">
                  <a:pos x="2" y="49"/>
                </a:cxn>
                <a:cxn ang="0">
                  <a:pos x="1" y="51"/>
                </a:cxn>
                <a:cxn ang="0">
                  <a:pos x="0" y="52"/>
                </a:cxn>
                <a:cxn ang="0">
                  <a:pos x="1" y="54"/>
                </a:cxn>
                <a:cxn ang="0">
                  <a:pos x="2" y="55"/>
                </a:cxn>
                <a:cxn ang="0">
                  <a:pos x="3" y="56"/>
                </a:cxn>
                <a:cxn ang="0">
                  <a:pos x="5" y="57"/>
                </a:cxn>
                <a:cxn ang="0">
                  <a:pos x="7" y="57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17" y="46"/>
                </a:cxn>
                <a:cxn ang="0">
                  <a:pos x="17" y="46"/>
                </a:cxn>
                <a:cxn ang="0">
                  <a:pos x="20" y="43"/>
                </a:cxn>
                <a:cxn ang="0">
                  <a:pos x="21" y="39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9" y="26"/>
                </a:cxn>
                <a:cxn ang="0">
                  <a:pos x="33" y="20"/>
                </a:cxn>
                <a:cxn ang="0">
                  <a:pos x="43" y="8"/>
                </a:cxn>
                <a:cxn ang="0">
                  <a:pos x="43" y="8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44" h="57">
                  <a:moveTo>
                    <a:pt x="36" y="1"/>
                  </a:moveTo>
                  <a:lnTo>
                    <a:pt x="36" y="1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4" y="16"/>
                  </a:lnTo>
                  <a:lnTo>
                    <a:pt x="21" y="19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2" y="36"/>
                  </a:lnTo>
                  <a:lnTo>
                    <a:pt x="7" y="42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1" y="51"/>
                  </a:lnTo>
                  <a:lnTo>
                    <a:pt x="0" y="52"/>
                  </a:lnTo>
                  <a:lnTo>
                    <a:pt x="1" y="54"/>
                  </a:lnTo>
                  <a:lnTo>
                    <a:pt x="2" y="55"/>
                  </a:lnTo>
                  <a:lnTo>
                    <a:pt x="3" y="56"/>
                  </a:lnTo>
                  <a:lnTo>
                    <a:pt x="5" y="57"/>
                  </a:lnTo>
                  <a:lnTo>
                    <a:pt x="7" y="57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20" y="43"/>
                  </a:lnTo>
                  <a:lnTo>
                    <a:pt x="21" y="39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9" y="26"/>
                  </a:lnTo>
                  <a:lnTo>
                    <a:pt x="33" y="20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235">
              <a:extLst>
                <a:ext uri="{FF2B5EF4-FFF2-40B4-BE49-F238E27FC236}">
                  <a16:creationId xmlns:a16="http://schemas.microsoft.com/office/drawing/2014/main" id="{9CE4C62E-A96F-13ED-5F43-E1FA28B5FD11}"/>
                </a:ext>
              </a:extLst>
            </p:cNvPr>
            <p:cNvSpPr/>
            <p:nvPr/>
          </p:nvSpPr>
          <p:spPr bwMode="auto">
            <a:xfrm>
              <a:off x="3732213" y="2740025"/>
              <a:ext cx="25400" cy="3016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38" y="7"/>
                </a:cxn>
                <a:cxn ang="0">
                  <a:pos x="36" y="12"/>
                </a:cxn>
                <a:cxn ang="0">
                  <a:pos x="31" y="19"/>
                </a:cxn>
                <a:cxn ang="0">
                  <a:pos x="24" y="25"/>
                </a:cxn>
                <a:cxn ang="0">
                  <a:pos x="18" y="30"/>
                </a:cxn>
                <a:cxn ang="0">
                  <a:pos x="18" y="30"/>
                </a:cxn>
                <a:cxn ang="0">
                  <a:pos x="14" y="34"/>
                </a:cxn>
                <a:cxn ang="0">
                  <a:pos x="10" y="39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4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17" y="45"/>
                </a:cxn>
                <a:cxn ang="0">
                  <a:pos x="17" y="45"/>
                </a:cxn>
                <a:cxn ang="0">
                  <a:pos x="20" y="41"/>
                </a:cxn>
                <a:cxn ang="0">
                  <a:pos x="24" y="38"/>
                </a:cxn>
                <a:cxn ang="0">
                  <a:pos x="31" y="32"/>
                </a:cxn>
                <a:cxn ang="0">
                  <a:pos x="31" y="32"/>
                </a:cxn>
                <a:cxn ang="0">
                  <a:pos x="37" y="27"/>
                </a:cxn>
                <a:cxn ang="0">
                  <a:pos x="42" y="21"/>
                </a:cxn>
                <a:cxn ang="0">
                  <a:pos x="46" y="14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4"/>
                </a:cxn>
                <a:cxn ang="0">
                  <a:pos x="47" y="2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57">
                  <a:moveTo>
                    <a:pt x="39" y="3"/>
                  </a:moveTo>
                  <a:lnTo>
                    <a:pt x="39" y="3"/>
                  </a:lnTo>
                  <a:lnTo>
                    <a:pt x="38" y="7"/>
                  </a:lnTo>
                  <a:lnTo>
                    <a:pt x="36" y="12"/>
                  </a:lnTo>
                  <a:lnTo>
                    <a:pt x="31" y="19"/>
                  </a:lnTo>
                  <a:lnTo>
                    <a:pt x="24" y="25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34"/>
                  </a:lnTo>
                  <a:lnTo>
                    <a:pt x="10" y="39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4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20" y="41"/>
                  </a:lnTo>
                  <a:lnTo>
                    <a:pt x="24" y="38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7" y="27"/>
                  </a:lnTo>
                  <a:lnTo>
                    <a:pt x="42" y="21"/>
                  </a:lnTo>
                  <a:lnTo>
                    <a:pt x="46" y="14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236">
              <a:extLst>
                <a:ext uri="{FF2B5EF4-FFF2-40B4-BE49-F238E27FC236}">
                  <a16:creationId xmlns:a16="http://schemas.microsoft.com/office/drawing/2014/main" id="{3E8A025B-85D2-534B-E038-63666FB6D3CA}"/>
                </a:ext>
              </a:extLst>
            </p:cNvPr>
            <p:cNvSpPr/>
            <p:nvPr/>
          </p:nvSpPr>
          <p:spPr bwMode="auto">
            <a:xfrm>
              <a:off x="3778250" y="2743200"/>
              <a:ext cx="26988" cy="30163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8" y="9"/>
                </a:cxn>
                <a:cxn ang="0">
                  <a:pos x="34" y="14"/>
                </a:cxn>
                <a:cxn ang="0">
                  <a:pos x="30" y="19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1" y="30"/>
                </a:cxn>
                <a:cxn ang="0">
                  <a:pos x="15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0" y="54"/>
                </a:cxn>
                <a:cxn ang="0">
                  <a:pos x="1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22" y="43"/>
                </a:cxn>
                <a:cxn ang="0">
                  <a:pos x="28" y="35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8" y="23"/>
                </a:cxn>
                <a:cxn ang="0">
                  <a:pos x="44" y="18"/>
                </a:cxn>
                <a:cxn ang="0">
                  <a:pos x="48" y="13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7" y="0"/>
                </a:cxn>
                <a:cxn ang="0">
                  <a:pos x="45" y="0"/>
                </a:cxn>
                <a:cxn ang="0">
                  <a:pos x="44" y="1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57">
                  <a:moveTo>
                    <a:pt x="42" y="3"/>
                  </a:moveTo>
                  <a:lnTo>
                    <a:pt x="42" y="3"/>
                  </a:lnTo>
                  <a:lnTo>
                    <a:pt x="38" y="9"/>
                  </a:lnTo>
                  <a:lnTo>
                    <a:pt x="34" y="14"/>
                  </a:lnTo>
                  <a:lnTo>
                    <a:pt x="30" y="19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1" y="30"/>
                  </a:lnTo>
                  <a:lnTo>
                    <a:pt x="15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0" y="54"/>
                  </a:lnTo>
                  <a:lnTo>
                    <a:pt x="1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22" y="43"/>
                  </a:lnTo>
                  <a:lnTo>
                    <a:pt x="28" y="35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8" y="23"/>
                  </a:lnTo>
                  <a:lnTo>
                    <a:pt x="44" y="18"/>
                  </a:lnTo>
                  <a:lnTo>
                    <a:pt x="48" y="13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237">
              <a:extLst>
                <a:ext uri="{FF2B5EF4-FFF2-40B4-BE49-F238E27FC236}">
                  <a16:creationId xmlns:a16="http://schemas.microsoft.com/office/drawing/2014/main" id="{BED9A509-0A1F-E267-710F-344AAFED8156}"/>
                </a:ext>
              </a:extLst>
            </p:cNvPr>
            <p:cNvSpPr/>
            <p:nvPr/>
          </p:nvSpPr>
          <p:spPr bwMode="auto">
            <a:xfrm>
              <a:off x="3827463" y="2741613"/>
              <a:ext cx="25400" cy="31750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37" y="5"/>
                </a:cxn>
                <a:cxn ang="0">
                  <a:pos x="37" y="9"/>
                </a:cxn>
                <a:cxn ang="0">
                  <a:pos x="35" y="12"/>
                </a:cxn>
                <a:cxn ang="0">
                  <a:pos x="32" y="19"/>
                </a:cxn>
                <a:cxn ang="0">
                  <a:pos x="27" y="25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12" y="41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1" y="59"/>
                </a:cxn>
                <a:cxn ang="0">
                  <a:pos x="3" y="60"/>
                </a:cxn>
                <a:cxn ang="0">
                  <a:pos x="4" y="60"/>
                </a:cxn>
                <a:cxn ang="0">
                  <a:pos x="6" y="60"/>
                </a:cxn>
                <a:cxn ang="0">
                  <a:pos x="7" y="59"/>
                </a:cxn>
                <a:cxn ang="0">
                  <a:pos x="7" y="59"/>
                </a:cxn>
                <a:cxn ang="0">
                  <a:pos x="13" y="53"/>
                </a:cxn>
                <a:cxn ang="0">
                  <a:pos x="19" y="47"/>
                </a:cxn>
                <a:cxn ang="0">
                  <a:pos x="31" y="34"/>
                </a:cxn>
                <a:cxn ang="0">
                  <a:pos x="37" y="27"/>
                </a:cxn>
                <a:cxn ang="0">
                  <a:pos x="41" y="21"/>
                </a:cxn>
                <a:cxn ang="0">
                  <a:pos x="46" y="13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39" y="1"/>
                </a:cxn>
                <a:cxn ang="0">
                  <a:pos x="38" y="3"/>
                </a:cxn>
                <a:cxn ang="0">
                  <a:pos x="37" y="5"/>
                </a:cxn>
                <a:cxn ang="0">
                  <a:pos x="37" y="5"/>
                </a:cxn>
              </a:cxnLst>
              <a:rect l="0" t="0" r="r" b="b"/>
              <a:pathLst>
                <a:path w="47" h="60">
                  <a:moveTo>
                    <a:pt x="37" y="5"/>
                  </a:moveTo>
                  <a:lnTo>
                    <a:pt x="37" y="5"/>
                  </a:lnTo>
                  <a:lnTo>
                    <a:pt x="37" y="9"/>
                  </a:lnTo>
                  <a:lnTo>
                    <a:pt x="35" y="12"/>
                  </a:lnTo>
                  <a:lnTo>
                    <a:pt x="32" y="19"/>
                  </a:lnTo>
                  <a:lnTo>
                    <a:pt x="27" y="25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2" y="41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1" y="59"/>
                  </a:lnTo>
                  <a:lnTo>
                    <a:pt x="3" y="60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3" y="53"/>
                  </a:lnTo>
                  <a:lnTo>
                    <a:pt x="19" y="47"/>
                  </a:lnTo>
                  <a:lnTo>
                    <a:pt x="31" y="34"/>
                  </a:lnTo>
                  <a:lnTo>
                    <a:pt x="37" y="27"/>
                  </a:lnTo>
                  <a:lnTo>
                    <a:pt x="41" y="21"/>
                  </a:lnTo>
                  <a:lnTo>
                    <a:pt x="46" y="13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39" y="1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7" y="5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238">
              <a:extLst>
                <a:ext uri="{FF2B5EF4-FFF2-40B4-BE49-F238E27FC236}">
                  <a16:creationId xmlns:a16="http://schemas.microsoft.com/office/drawing/2014/main" id="{1C8529B2-6DAB-80B0-283E-36204DDF6A28}"/>
                </a:ext>
              </a:extLst>
            </p:cNvPr>
            <p:cNvSpPr/>
            <p:nvPr/>
          </p:nvSpPr>
          <p:spPr bwMode="auto">
            <a:xfrm>
              <a:off x="3879850" y="2740025"/>
              <a:ext cx="19050" cy="23813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28" y="3"/>
                </a:cxn>
                <a:cxn ang="0">
                  <a:pos x="26" y="8"/>
                </a:cxn>
                <a:cxn ang="0">
                  <a:pos x="24" y="14"/>
                </a:cxn>
                <a:cxn ang="0">
                  <a:pos x="17" y="21"/>
                </a:cxn>
                <a:cxn ang="0">
                  <a:pos x="9" y="28"/>
                </a:cxn>
                <a:cxn ang="0">
                  <a:pos x="1" y="36"/>
                </a:cxn>
                <a:cxn ang="0">
                  <a:pos x="1" y="36"/>
                </a:cxn>
                <a:cxn ang="0">
                  <a:pos x="0" y="38"/>
                </a:cxn>
                <a:cxn ang="0">
                  <a:pos x="0" y="40"/>
                </a:cxn>
                <a:cxn ang="0">
                  <a:pos x="1" y="44"/>
                </a:cxn>
                <a:cxn ang="0">
                  <a:pos x="3" y="45"/>
                </a:cxn>
                <a:cxn ang="0">
                  <a:pos x="4" y="45"/>
                </a:cxn>
                <a:cxn ang="0">
                  <a:pos x="6" y="45"/>
                </a:cxn>
                <a:cxn ang="0">
                  <a:pos x="8" y="43"/>
                </a:cxn>
                <a:cxn ang="0">
                  <a:pos x="8" y="43"/>
                </a:cxn>
                <a:cxn ang="0">
                  <a:pos x="16" y="34"/>
                </a:cxn>
                <a:cxn ang="0">
                  <a:pos x="25" y="26"/>
                </a:cxn>
                <a:cxn ang="0">
                  <a:pos x="29" y="22"/>
                </a:cxn>
                <a:cxn ang="0">
                  <a:pos x="32" y="17"/>
                </a:cxn>
                <a:cxn ang="0">
                  <a:pos x="35" y="12"/>
                </a:cxn>
                <a:cxn ang="0">
                  <a:pos x="37" y="6"/>
                </a:cxn>
                <a:cxn ang="0">
                  <a:pos x="37" y="6"/>
                </a:cxn>
                <a:cxn ang="0">
                  <a:pos x="37" y="4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9" y="1"/>
                </a:cxn>
                <a:cxn ang="0">
                  <a:pos x="28" y="3"/>
                </a:cxn>
                <a:cxn ang="0">
                  <a:pos x="28" y="3"/>
                </a:cxn>
              </a:cxnLst>
              <a:rect l="0" t="0" r="r" b="b"/>
              <a:pathLst>
                <a:path w="37" h="45">
                  <a:moveTo>
                    <a:pt x="28" y="3"/>
                  </a:moveTo>
                  <a:lnTo>
                    <a:pt x="28" y="3"/>
                  </a:lnTo>
                  <a:lnTo>
                    <a:pt x="26" y="8"/>
                  </a:lnTo>
                  <a:lnTo>
                    <a:pt x="24" y="14"/>
                  </a:lnTo>
                  <a:lnTo>
                    <a:pt x="17" y="21"/>
                  </a:lnTo>
                  <a:lnTo>
                    <a:pt x="9" y="28"/>
                  </a:lnTo>
                  <a:lnTo>
                    <a:pt x="1" y="36"/>
                  </a:lnTo>
                  <a:lnTo>
                    <a:pt x="1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1" y="44"/>
                  </a:lnTo>
                  <a:lnTo>
                    <a:pt x="3" y="45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16" y="34"/>
                  </a:lnTo>
                  <a:lnTo>
                    <a:pt x="25" y="26"/>
                  </a:lnTo>
                  <a:lnTo>
                    <a:pt x="29" y="22"/>
                  </a:lnTo>
                  <a:lnTo>
                    <a:pt x="32" y="17"/>
                  </a:lnTo>
                  <a:lnTo>
                    <a:pt x="35" y="12"/>
                  </a:lnTo>
                  <a:lnTo>
                    <a:pt x="37" y="6"/>
                  </a:lnTo>
                  <a:lnTo>
                    <a:pt x="37" y="6"/>
                  </a:lnTo>
                  <a:lnTo>
                    <a:pt x="37" y="4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8" y="3"/>
                  </a:lnTo>
                  <a:lnTo>
                    <a:pt x="28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239">
              <a:extLst>
                <a:ext uri="{FF2B5EF4-FFF2-40B4-BE49-F238E27FC236}">
                  <a16:creationId xmlns:a16="http://schemas.microsoft.com/office/drawing/2014/main" id="{EC72DC05-41EC-6A54-500E-8C9E418C931B}"/>
                </a:ext>
              </a:extLst>
            </p:cNvPr>
            <p:cNvSpPr/>
            <p:nvPr/>
          </p:nvSpPr>
          <p:spPr bwMode="auto">
            <a:xfrm>
              <a:off x="3906838" y="2740025"/>
              <a:ext cx="26988" cy="28575"/>
            </a:xfrm>
            <a:custGeom>
              <a:avLst/>
              <a:gdLst/>
              <a:ahLst/>
              <a:cxnLst>
                <a:cxn ang="0">
                  <a:pos x="43" y="4"/>
                </a:cxn>
                <a:cxn ang="0">
                  <a:pos x="43" y="4"/>
                </a:cxn>
                <a:cxn ang="0">
                  <a:pos x="42" y="7"/>
                </a:cxn>
                <a:cxn ang="0">
                  <a:pos x="41" y="11"/>
                </a:cxn>
                <a:cxn ang="0">
                  <a:pos x="35" y="15"/>
                </a:cxn>
                <a:cxn ang="0">
                  <a:pos x="24" y="23"/>
                </a:cxn>
                <a:cxn ang="0">
                  <a:pos x="24" y="23"/>
                </a:cxn>
                <a:cxn ang="0">
                  <a:pos x="11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1" y="53"/>
                </a:cxn>
                <a:cxn ang="0">
                  <a:pos x="3" y="54"/>
                </a:cxn>
                <a:cxn ang="0">
                  <a:pos x="4" y="54"/>
                </a:cxn>
                <a:cxn ang="0">
                  <a:pos x="6" y="54"/>
                </a:cxn>
                <a:cxn ang="0">
                  <a:pos x="7" y="53"/>
                </a:cxn>
                <a:cxn ang="0">
                  <a:pos x="7" y="53"/>
                </a:cxn>
                <a:cxn ang="0">
                  <a:pos x="13" y="45"/>
                </a:cxn>
                <a:cxn ang="0">
                  <a:pos x="21" y="37"/>
                </a:cxn>
                <a:cxn ang="0">
                  <a:pos x="36" y="25"/>
                </a:cxn>
                <a:cxn ang="0">
                  <a:pos x="36" y="25"/>
                </a:cxn>
                <a:cxn ang="0">
                  <a:pos x="42" y="21"/>
                </a:cxn>
                <a:cxn ang="0">
                  <a:pos x="47" y="17"/>
                </a:cxn>
                <a:cxn ang="0">
                  <a:pos x="51" y="12"/>
                </a:cxn>
                <a:cxn ang="0">
                  <a:pos x="53" y="8"/>
                </a:cxn>
                <a:cxn ang="0">
                  <a:pos x="53" y="4"/>
                </a:cxn>
                <a:cxn ang="0">
                  <a:pos x="53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8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3" y="4"/>
                </a:cxn>
                <a:cxn ang="0">
                  <a:pos x="43" y="4"/>
                </a:cxn>
              </a:cxnLst>
              <a:rect l="0" t="0" r="r" b="b"/>
              <a:pathLst>
                <a:path w="53" h="54">
                  <a:moveTo>
                    <a:pt x="43" y="4"/>
                  </a:moveTo>
                  <a:lnTo>
                    <a:pt x="43" y="4"/>
                  </a:lnTo>
                  <a:lnTo>
                    <a:pt x="42" y="7"/>
                  </a:lnTo>
                  <a:lnTo>
                    <a:pt x="41" y="11"/>
                  </a:lnTo>
                  <a:lnTo>
                    <a:pt x="35" y="15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11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3"/>
                  </a:lnTo>
                  <a:lnTo>
                    <a:pt x="3" y="54"/>
                  </a:lnTo>
                  <a:lnTo>
                    <a:pt x="4" y="54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13" y="45"/>
                  </a:lnTo>
                  <a:lnTo>
                    <a:pt x="21" y="37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42" y="21"/>
                  </a:lnTo>
                  <a:lnTo>
                    <a:pt x="47" y="17"/>
                  </a:lnTo>
                  <a:lnTo>
                    <a:pt x="51" y="12"/>
                  </a:lnTo>
                  <a:lnTo>
                    <a:pt x="53" y="8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3" y="4"/>
                  </a:lnTo>
                  <a:lnTo>
                    <a:pt x="43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240">
              <a:extLst>
                <a:ext uri="{FF2B5EF4-FFF2-40B4-BE49-F238E27FC236}">
                  <a16:creationId xmlns:a16="http://schemas.microsoft.com/office/drawing/2014/main" id="{66E1C5F2-B92B-D1D4-60FC-A9204775EB46}"/>
                </a:ext>
              </a:extLst>
            </p:cNvPr>
            <p:cNvSpPr/>
            <p:nvPr/>
          </p:nvSpPr>
          <p:spPr bwMode="auto">
            <a:xfrm>
              <a:off x="3228975" y="2728913"/>
              <a:ext cx="14288" cy="23813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28" y="4"/>
                </a:cxn>
                <a:cxn ang="0">
                  <a:pos x="28" y="2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0" y="3"/>
                </a:cxn>
                <a:cxn ang="0">
                  <a:pos x="20" y="4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0" y="10"/>
                </a:cxn>
                <a:cxn ang="0">
                  <a:pos x="18" y="15"/>
                </a:cxn>
                <a:cxn ang="0">
                  <a:pos x="16" y="19"/>
                </a:cxn>
                <a:cxn ang="0">
                  <a:pos x="14" y="22"/>
                </a:cxn>
                <a:cxn ang="0">
                  <a:pos x="6" y="30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39"/>
                </a:cxn>
                <a:cxn ang="0">
                  <a:pos x="0" y="41"/>
                </a:cxn>
                <a:cxn ang="0">
                  <a:pos x="1" y="42"/>
                </a:cxn>
                <a:cxn ang="0">
                  <a:pos x="2" y="43"/>
                </a:cxn>
                <a:cxn ang="0">
                  <a:pos x="5" y="44"/>
                </a:cxn>
                <a:cxn ang="0">
                  <a:pos x="7" y="43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16" y="34"/>
                </a:cxn>
                <a:cxn ang="0">
                  <a:pos x="23" y="24"/>
                </a:cxn>
                <a:cxn ang="0">
                  <a:pos x="26" y="19"/>
                </a:cxn>
                <a:cxn ang="0">
                  <a:pos x="28" y="15"/>
                </a:cxn>
                <a:cxn ang="0">
                  <a:pos x="29" y="9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29" h="44">
                  <a:moveTo>
                    <a:pt x="28" y="4"/>
                  </a:moveTo>
                  <a:lnTo>
                    <a:pt x="28" y="4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10"/>
                  </a:lnTo>
                  <a:lnTo>
                    <a:pt x="18" y="15"/>
                  </a:lnTo>
                  <a:lnTo>
                    <a:pt x="16" y="19"/>
                  </a:lnTo>
                  <a:lnTo>
                    <a:pt x="14" y="22"/>
                  </a:lnTo>
                  <a:lnTo>
                    <a:pt x="6" y="30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1" y="42"/>
                  </a:lnTo>
                  <a:lnTo>
                    <a:pt x="2" y="43"/>
                  </a:lnTo>
                  <a:lnTo>
                    <a:pt x="5" y="44"/>
                  </a:lnTo>
                  <a:lnTo>
                    <a:pt x="7" y="43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16" y="34"/>
                  </a:lnTo>
                  <a:lnTo>
                    <a:pt x="23" y="24"/>
                  </a:lnTo>
                  <a:lnTo>
                    <a:pt x="26" y="19"/>
                  </a:lnTo>
                  <a:lnTo>
                    <a:pt x="28" y="15"/>
                  </a:lnTo>
                  <a:lnTo>
                    <a:pt x="29" y="9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241">
              <a:extLst>
                <a:ext uri="{FF2B5EF4-FFF2-40B4-BE49-F238E27FC236}">
                  <a16:creationId xmlns:a16="http://schemas.microsoft.com/office/drawing/2014/main" id="{A2A1D4CA-3CA7-7B8B-60DF-AE8AA8BCA8BF}"/>
                </a:ext>
              </a:extLst>
            </p:cNvPr>
            <p:cNvSpPr/>
            <p:nvPr/>
          </p:nvSpPr>
          <p:spPr bwMode="auto">
            <a:xfrm>
              <a:off x="3248025" y="2730500"/>
              <a:ext cx="17463" cy="26988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23" y="2"/>
                </a:cxn>
                <a:cxn ang="0">
                  <a:pos x="20" y="6"/>
                </a:cxn>
                <a:cxn ang="0">
                  <a:pos x="16" y="11"/>
                </a:cxn>
                <a:cxn ang="0">
                  <a:pos x="11" y="2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0"/>
                </a:cxn>
                <a:cxn ang="0">
                  <a:pos x="4" y="50"/>
                </a:cxn>
                <a:cxn ang="0">
                  <a:pos x="7" y="50"/>
                </a:cxn>
                <a:cxn ang="0">
                  <a:pos x="8" y="50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18" y="27"/>
                </a:cxn>
                <a:cxn ang="0">
                  <a:pos x="23" y="17"/>
                </a:cxn>
                <a:cxn ang="0">
                  <a:pos x="26" y="13"/>
                </a:cxn>
                <a:cxn ang="0">
                  <a:pos x="30" y="8"/>
                </a:cxn>
                <a:cxn ang="0">
                  <a:pos x="30" y="8"/>
                </a:cxn>
                <a:cxn ang="0">
                  <a:pos x="31" y="7"/>
                </a:cxn>
                <a:cxn ang="0">
                  <a:pos x="31" y="5"/>
                </a:cxn>
                <a:cxn ang="0">
                  <a:pos x="31" y="3"/>
                </a:cxn>
                <a:cxn ang="0">
                  <a:pos x="30" y="2"/>
                </a:cxn>
                <a:cxn ang="0">
                  <a:pos x="28" y="1"/>
                </a:cxn>
                <a:cxn ang="0">
                  <a:pos x="27" y="0"/>
                </a:cxn>
                <a:cxn ang="0">
                  <a:pos x="25" y="1"/>
                </a:cxn>
                <a:cxn ang="0">
                  <a:pos x="23" y="2"/>
                </a:cxn>
                <a:cxn ang="0">
                  <a:pos x="23" y="2"/>
                </a:cxn>
              </a:cxnLst>
              <a:rect l="0" t="0" r="r" b="b"/>
              <a:pathLst>
                <a:path w="31" h="50">
                  <a:moveTo>
                    <a:pt x="23" y="2"/>
                  </a:moveTo>
                  <a:lnTo>
                    <a:pt x="23" y="2"/>
                  </a:lnTo>
                  <a:lnTo>
                    <a:pt x="20" y="6"/>
                  </a:lnTo>
                  <a:lnTo>
                    <a:pt x="16" y="11"/>
                  </a:lnTo>
                  <a:lnTo>
                    <a:pt x="11" y="2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0"/>
                  </a:lnTo>
                  <a:lnTo>
                    <a:pt x="4" y="50"/>
                  </a:lnTo>
                  <a:lnTo>
                    <a:pt x="7" y="50"/>
                  </a:lnTo>
                  <a:lnTo>
                    <a:pt x="8" y="50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8" y="27"/>
                  </a:lnTo>
                  <a:lnTo>
                    <a:pt x="23" y="17"/>
                  </a:lnTo>
                  <a:lnTo>
                    <a:pt x="26" y="13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0" y="2"/>
                  </a:lnTo>
                  <a:lnTo>
                    <a:pt x="28" y="1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3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242">
              <a:extLst>
                <a:ext uri="{FF2B5EF4-FFF2-40B4-BE49-F238E27FC236}">
                  <a16:creationId xmlns:a16="http://schemas.microsoft.com/office/drawing/2014/main" id="{675DBB32-E06B-BCD2-64EB-A63692819579}"/>
                </a:ext>
              </a:extLst>
            </p:cNvPr>
            <p:cNvSpPr/>
            <p:nvPr/>
          </p:nvSpPr>
          <p:spPr bwMode="auto">
            <a:xfrm>
              <a:off x="3287713" y="2152650"/>
              <a:ext cx="22225" cy="26988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7" y="0"/>
                </a:cxn>
                <a:cxn ang="0">
                  <a:pos x="31" y="4"/>
                </a:cxn>
                <a:cxn ang="0">
                  <a:pos x="24" y="8"/>
                </a:cxn>
                <a:cxn ang="0">
                  <a:pos x="19" y="14"/>
                </a:cxn>
                <a:cxn ang="0">
                  <a:pos x="15" y="20"/>
                </a:cxn>
                <a:cxn ang="0">
                  <a:pos x="8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4" y="53"/>
                </a:cxn>
                <a:cxn ang="0">
                  <a:pos x="6" y="53"/>
                </a:cxn>
                <a:cxn ang="0">
                  <a:pos x="7" y="52"/>
                </a:cxn>
                <a:cxn ang="0">
                  <a:pos x="9" y="51"/>
                </a:cxn>
                <a:cxn ang="0">
                  <a:pos x="9" y="51"/>
                </a:cxn>
                <a:cxn ang="0">
                  <a:pos x="15" y="39"/>
                </a:cxn>
                <a:cxn ang="0">
                  <a:pos x="22" y="27"/>
                </a:cxn>
                <a:cxn ang="0">
                  <a:pos x="26" y="21"/>
                </a:cxn>
                <a:cxn ang="0">
                  <a:pos x="31" y="16"/>
                </a:cxn>
                <a:cxn ang="0">
                  <a:pos x="36" y="12"/>
                </a:cxn>
                <a:cxn ang="0">
                  <a:pos x="42" y="8"/>
                </a:cxn>
                <a:cxn ang="0">
                  <a:pos x="42" y="8"/>
                </a:cxn>
                <a:cxn ang="0">
                  <a:pos x="43" y="7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3" y="3"/>
                </a:cxn>
                <a:cxn ang="0">
                  <a:pos x="41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44" h="53">
                  <a:moveTo>
                    <a:pt x="37" y="0"/>
                  </a:moveTo>
                  <a:lnTo>
                    <a:pt x="37" y="0"/>
                  </a:lnTo>
                  <a:lnTo>
                    <a:pt x="31" y="4"/>
                  </a:lnTo>
                  <a:lnTo>
                    <a:pt x="24" y="8"/>
                  </a:lnTo>
                  <a:lnTo>
                    <a:pt x="19" y="14"/>
                  </a:lnTo>
                  <a:lnTo>
                    <a:pt x="15" y="20"/>
                  </a:lnTo>
                  <a:lnTo>
                    <a:pt x="8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4" y="53"/>
                  </a:lnTo>
                  <a:lnTo>
                    <a:pt x="6" y="53"/>
                  </a:lnTo>
                  <a:lnTo>
                    <a:pt x="7" y="52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5" y="39"/>
                  </a:lnTo>
                  <a:lnTo>
                    <a:pt x="22" y="27"/>
                  </a:lnTo>
                  <a:lnTo>
                    <a:pt x="26" y="21"/>
                  </a:lnTo>
                  <a:lnTo>
                    <a:pt x="31" y="16"/>
                  </a:lnTo>
                  <a:lnTo>
                    <a:pt x="36" y="12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3" y="7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3" y="3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243">
              <a:extLst>
                <a:ext uri="{FF2B5EF4-FFF2-40B4-BE49-F238E27FC236}">
                  <a16:creationId xmlns:a16="http://schemas.microsoft.com/office/drawing/2014/main" id="{5411838C-9662-762E-A5C2-0210F87CE646}"/>
                </a:ext>
              </a:extLst>
            </p:cNvPr>
            <p:cNvSpPr/>
            <p:nvPr/>
          </p:nvSpPr>
          <p:spPr bwMode="auto">
            <a:xfrm>
              <a:off x="3295650" y="2187575"/>
              <a:ext cx="23813" cy="254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4" y="5"/>
                </a:cxn>
                <a:cxn ang="0">
                  <a:pos x="33" y="7"/>
                </a:cxn>
                <a:cxn ang="0">
                  <a:pos x="29" y="9"/>
                </a:cxn>
                <a:cxn ang="0">
                  <a:pos x="29" y="9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0" y="31"/>
                </a:cxn>
                <a:cxn ang="0">
                  <a:pos x="1" y="43"/>
                </a:cxn>
                <a:cxn ang="0">
                  <a:pos x="1" y="43"/>
                </a:cxn>
                <a:cxn ang="0">
                  <a:pos x="0" y="45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3" y="49"/>
                </a:cxn>
                <a:cxn ang="0">
                  <a:pos x="4" y="50"/>
                </a:cxn>
                <a:cxn ang="0">
                  <a:pos x="6" y="50"/>
                </a:cxn>
                <a:cxn ang="0">
                  <a:pos x="8" y="49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20" y="34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38" y="14"/>
                </a:cxn>
                <a:cxn ang="0">
                  <a:pos x="42" y="10"/>
                </a:cxn>
                <a:cxn ang="0">
                  <a:pos x="45" y="6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2" y="1"/>
                </a:cxn>
                <a:cxn ang="0">
                  <a:pos x="41" y="0"/>
                </a:cxn>
                <a:cxn ang="0">
                  <a:pos x="39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5" h="50">
                  <a:moveTo>
                    <a:pt x="35" y="3"/>
                  </a:moveTo>
                  <a:lnTo>
                    <a:pt x="35" y="3"/>
                  </a:lnTo>
                  <a:lnTo>
                    <a:pt x="34" y="5"/>
                  </a:lnTo>
                  <a:lnTo>
                    <a:pt x="33" y="7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0" y="31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3" y="49"/>
                  </a:lnTo>
                  <a:lnTo>
                    <a:pt x="4" y="50"/>
                  </a:lnTo>
                  <a:lnTo>
                    <a:pt x="6" y="50"/>
                  </a:lnTo>
                  <a:lnTo>
                    <a:pt x="8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20" y="34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8" y="14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2" y="1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244">
              <a:extLst>
                <a:ext uri="{FF2B5EF4-FFF2-40B4-BE49-F238E27FC236}">
                  <a16:creationId xmlns:a16="http://schemas.microsoft.com/office/drawing/2014/main" id="{79AAF46A-625D-2B53-B341-BC6A3BFCED04}"/>
                </a:ext>
              </a:extLst>
            </p:cNvPr>
            <p:cNvSpPr/>
            <p:nvPr/>
          </p:nvSpPr>
          <p:spPr bwMode="auto">
            <a:xfrm>
              <a:off x="3295650" y="2235200"/>
              <a:ext cx="30163" cy="2857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1" y="0"/>
                </a:cxn>
                <a:cxn ang="0">
                  <a:pos x="36" y="10"/>
                </a:cxn>
                <a:cxn ang="0">
                  <a:pos x="24" y="20"/>
                </a:cxn>
                <a:cxn ang="0">
                  <a:pos x="11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4" y="52"/>
                </a:cxn>
                <a:cxn ang="0">
                  <a:pos x="6" y="53"/>
                </a:cxn>
                <a:cxn ang="0">
                  <a:pos x="8" y="52"/>
                </a:cxn>
                <a:cxn ang="0">
                  <a:pos x="9" y="51"/>
                </a:cxn>
                <a:cxn ang="0">
                  <a:pos x="9" y="51"/>
                </a:cxn>
                <a:cxn ang="0">
                  <a:pos x="19" y="38"/>
                </a:cxn>
                <a:cxn ang="0">
                  <a:pos x="30" y="28"/>
                </a:cxn>
                <a:cxn ang="0">
                  <a:pos x="42" y="17"/>
                </a:cxn>
                <a:cxn ang="0">
                  <a:pos x="55" y="8"/>
                </a:cxn>
                <a:cxn ang="0">
                  <a:pos x="55" y="8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3"/>
                </a:cxn>
                <a:cxn ang="0">
                  <a:pos x="57" y="2"/>
                </a:cxn>
                <a:cxn ang="0">
                  <a:pos x="56" y="1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0"/>
                </a:cxn>
                <a:cxn ang="0">
                  <a:pos x="51" y="0"/>
                </a:cxn>
              </a:cxnLst>
              <a:rect l="0" t="0" r="r" b="b"/>
              <a:pathLst>
                <a:path w="57" h="53">
                  <a:moveTo>
                    <a:pt x="51" y="0"/>
                  </a:moveTo>
                  <a:lnTo>
                    <a:pt x="51" y="0"/>
                  </a:lnTo>
                  <a:lnTo>
                    <a:pt x="36" y="10"/>
                  </a:lnTo>
                  <a:lnTo>
                    <a:pt x="24" y="20"/>
                  </a:lnTo>
                  <a:lnTo>
                    <a:pt x="11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6" y="53"/>
                  </a:lnTo>
                  <a:lnTo>
                    <a:pt x="8" y="52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9" y="38"/>
                  </a:lnTo>
                  <a:lnTo>
                    <a:pt x="30" y="28"/>
                  </a:lnTo>
                  <a:lnTo>
                    <a:pt x="42" y="17"/>
                  </a:lnTo>
                  <a:lnTo>
                    <a:pt x="55" y="8"/>
                  </a:lnTo>
                  <a:lnTo>
                    <a:pt x="55" y="8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3"/>
                  </a:lnTo>
                  <a:lnTo>
                    <a:pt x="57" y="2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245">
              <a:extLst>
                <a:ext uri="{FF2B5EF4-FFF2-40B4-BE49-F238E27FC236}">
                  <a16:creationId xmlns:a16="http://schemas.microsoft.com/office/drawing/2014/main" id="{C21D463F-FF0F-5C04-5FD3-BE67B492F236}"/>
                </a:ext>
              </a:extLst>
            </p:cNvPr>
            <p:cNvSpPr/>
            <p:nvPr/>
          </p:nvSpPr>
          <p:spPr bwMode="auto">
            <a:xfrm>
              <a:off x="3290888" y="2292350"/>
              <a:ext cx="30163" cy="3016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5" y="12"/>
                </a:cxn>
                <a:cxn ang="0">
                  <a:pos x="23" y="23"/>
                </a:cxn>
                <a:cxn ang="0">
                  <a:pos x="11" y="35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6"/>
                </a:cxn>
                <a:cxn ang="0">
                  <a:pos x="2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7" y="56"/>
                </a:cxn>
                <a:cxn ang="0">
                  <a:pos x="17" y="43"/>
                </a:cxn>
                <a:cxn ang="0">
                  <a:pos x="29" y="30"/>
                </a:cxn>
                <a:cxn ang="0">
                  <a:pos x="40" y="19"/>
                </a:cxn>
                <a:cxn ang="0">
                  <a:pos x="54" y="8"/>
                </a:cxn>
                <a:cxn ang="0">
                  <a:pos x="54" y="8"/>
                </a:cxn>
                <a:cxn ang="0">
                  <a:pos x="55" y="7"/>
                </a:cxn>
                <a:cxn ang="0">
                  <a:pos x="56" y="5"/>
                </a:cxn>
                <a:cxn ang="0">
                  <a:pos x="56" y="4"/>
                </a:cxn>
                <a:cxn ang="0">
                  <a:pos x="55" y="2"/>
                </a:cxn>
                <a:cxn ang="0">
                  <a:pos x="54" y="1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56" h="57">
                  <a:moveTo>
                    <a:pt x="48" y="0"/>
                  </a:moveTo>
                  <a:lnTo>
                    <a:pt x="48" y="0"/>
                  </a:lnTo>
                  <a:lnTo>
                    <a:pt x="35" y="12"/>
                  </a:lnTo>
                  <a:lnTo>
                    <a:pt x="23" y="23"/>
                  </a:lnTo>
                  <a:lnTo>
                    <a:pt x="11" y="35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2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7" y="43"/>
                  </a:lnTo>
                  <a:lnTo>
                    <a:pt x="29" y="30"/>
                  </a:lnTo>
                  <a:lnTo>
                    <a:pt x="40" y="1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5" y="7"/>
                  </a:lnTo>
                  <a:lnTo>
                    <a:pt x="56" y="5"/>
                  </a:lnTo>
                  <a:lnTo>
                    <a:pt x="56" y="4"/>
                  </a:lnTo>
                  <a:lnTo>
                    <a:pt x="55" y="2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246">
              <a:extLst>
                <a:ext uri="{FF2B5EF4-FFF2-40B4-BE49-F238E27FC236}">
                  <a16:creationId xmlns:a16="http://schemas.microsoft.com/office/drawing/2014/main" id="{5C08CB82-8CB4-CBE5-C9A9-6E075D7CE4B4}"/>
                </a:ext>
              </a:extLst>
            </p:cNvPr>
            <p:cNvSpPr/>
            <p:nvPr/>
          </p:nvSpPr>
          <p:spPr bwMode="auto">
            <a:xfrm>
              <a:off x="3286125" y="2343150"/>
              <a:ext cx="26988" cy="33338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0"/>
                </a:cxn>
                <a:cxn ang="0">
                  <a:pos x="38" y="5"/>
                </a:cxn>
                <a:cxn ang="0">
                  <a:pos x="31" y="11"/>
                </a:cxn>
                <a:cxn ang="0">
                  <a:pos x="24" y="17"/>
                </a:cxn>
                <a:cxn ang="0">
                  <a:pos x="18" y="24"/>
                </a:cxn>
                <a:cxn ang="0">
                  <a:pos x="13" y="31"/>
                </a:cxn>
                <a:cxn ang="0">
                  <a:pos x="8" y="39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3" y="62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2"/>
                </a:cxn>
                <a:cxn ang="0">
                  <a:pos x="9" y="61"/>
                </a:cxn>
                <a:cxn ang="0">
                  <a:pos x="9" y="61"/>
                </a:cxn>
                <a:cxn ang="0">
                  <a:pos x="16" y="45"/>
                </a:cxn>
                <a:cxn ang="0">
                  <a:pos x="20" y="37"/>
                </a:cxn>
                <a:cxn ang="0">
                  <a:pos x="25" y="30"/>
                </a:cxn>
                <a:cxn ang="0">
                  <a:pos x="31" y="24"/>
                </a:cxn>
                <a:cxn ang="0">
                  <a:pos x="37" y="18"/>
                </a:cxn>
                <a:cxn ang="0">
                  <a:pos x="43" y="13"/>
                </a:cxn>
                <a:cxn ang="0">
                  <a:pos x="51" y="8"/>
                </a:cxn>
                <a:cxn ang="0">
                  <a:pos x="51" y="8"/>
                </a:cxn>
                <a:cxn ang="0">
                  <a:pos x="52" y="7"/>
                </a:cxn>
                <a:cxn ang="0">
                  <a:pos x="53" y="6"/>
                </a:cxn>
                <a:cxn ang="0">
                  <a:pos x="53" y="4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53" h="63">
                  <a:moveTo>
                    <a:pt x="46" y="0"/>
                  </a:moveTo>
                  <a:lnTo>
                    <a:pt x="46" y="0"/>
                  </a:lnTo>
                  <a:lnTo>
                    <a:pt x="38" y="5"/>
                  </a:lnTo>
                  <a:lnTo>
                    <a:pt x="31" y="11"/>
                  </a:lnTo>
                  <a:lnTo>
                    <a:pt x="24" y="17"/>
                  </a:lnTo>
                  <a:lnTo>
                    <a:pt x="18" y="24"/>
                  </a:lnTo>
                  <a:lnTo>
                    <a:pt x="13" y="31"/>
                  </a:lnTo>
                  <a:lnTo>
                    <a:pt x="8" y="39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2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6" y="45"/>
                  </a:lnTo>
                  <a:lnTo>
                    <a:pt x="20" y="37"/>
                  </a:lnTo>
                  <a:lnTo>
                    <a:pt x="25" y="30"/>
                  </a:lnTo>
                  <a:lnTo>
                    <a:pt x="31" y="24"/>
                  </a:lnTo>
                  <a:lnTo>
                    <a:pt x="37" y="18"/>
                  </a:lnTo>
                  <a:lnTo>
                    <a:pt x="43" y="13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2" y="7"/>
                  </a:lnTo>
                  <a:lnTo>
                    <a:pt x="53" y="6"/>
                  </a:lnTo>
                  <a:lnTo>
                    <a:pt x="53" y="4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247">
              <a:extLst>
                <a:ext uri="{FF2B5EF4-FFF2-40B4-BE49-F238E27FC236}">
                  <a16:creationId xmlns:a16="http://schemas.microsoft.com/office/drawing/2014/main" id="{0A5A12C1-0CBE-B978-8580-C63703EA80A9}"/>
                </a:ext>
              </a:extLst>
            </p:cNvPr>
            <p:cNvSpPr/>
            <p:nvPr/>
          </p:nvSpPr>
          <p:spPr bwMode="auto">
            <a:xfrm>
              <a:off x="3287713" y="2390775"/>
              <a:ext cx="25400" cy="33338"/>
            </a:xfrm>
            <a:custGeom>
              <a:avLst/>
              <a:gdLst/>
              <a:ahLst/>
              <a:cxnLst>
                <a:cxn ang="0">
                  <a:pos x="42" y="2"/>
                </a:cxn>
                <a:cxn ang="0">
                  <a:pos x="42" y="2"/>
                </a:cxn>
                <a:cxn ang="0">
                  <a:pos x="30" y="14"/>
                </a:cxn>
                <a:cxn ang="0">
                  <a:pos x="16" y="27"/>
                </a:cxn>
                <a:cxn ang="0">
                  <a:pos x="11" y="34"/>
                </a:cxn>
                <a:cxn ang="0">
                  <a:pos x="6" y="41"/>
                </a:cxn>
                <a:cxn ang="0">
                  <a:pos x="3" y="49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1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3"/>
                </a:cxn>
                <a:cxn ang="0">
                  <a:pos x="8" y="62"/>
                </a:cxn>
                <a:cxn ang="0">
                  <a:pos x="9" y="60"/>
                </a:cxn>
                <a:cxn ang="0">
                  <a:pos x="9" y="60"/>
                </a:cxn>
                <a:cxn ang="0">
                  <a:pos x="11" y="52"/>
                </a:cxn>
                <a:cxn ang="0">
                  <a:pos x="15" y="45"/>
                </a:cxn>
                <a:cxn ang="0">
                  <a:pos x="19" y="38"/>
                </a:cxn>
                <a:cxn ang="0">
                  <a:pos x="24" y="32"/>
                </a:cxn>
                <a:cxn ang="0">
                  <a:pos x="37" y="20"/>
                </a:cxn>
                <a:cxn ang="0">
                  <a:pos x="49" y="8"/>
                </a:cxn>
                <a:cxn ang="0">
                  <a:pos x="49" y="8"/>
                </a:cxn>
                <a:cxn ang="0">
                  <a:pos x="50" y="7"/>
                </a:cxn>
                <a:cxn ang="0">
                  <a:pos x="50" y="5"/>
                </a:cxn>
                <a:cxn ang="0">
                  <a:pos x="50" y="3"/>
                </a:cxn>
                <a:cxn ang="0">
                  <a:pos x="49" y="2"/>
                </a:cxn>
                <a:cxn ang="0">
                  <a:pos x="47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2" y="2"/>
                </a:cxn>
                <a:cxn ang="0">
                  <a:pos x="42" y="2"/>
                </a:cxn>
              </a:cxnLst>
              <a:rect l="0" t="0" r="r" b="b"/>
              <a:pathLst>
                <a:path w="50" h="63">
                  <a:moveTo>
                    <a:pt x="42" y="2"/>
                  </a:moveTo>
                  <a:lnTo>
                    <a:pt x="42" y="2"/>
                  </a:lnTo>
                  <a:lnTo>
                    <a:pt x="30" y="14"/>
                  </a:lnTo>
                  <a:lnTo>
                    <a:pt x="16" y="27"/>
                  </a:lnTo>
                  <a:lnTo>
                    <a:pt x="11" y="34"/>
                  </a:lnTo>
                  <a:lnTo>
                    <a:pt x="6" y="41"/>
                  </a:lnTo>
                  <a:lnTo>
                    <a:pt x="3" y="49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1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3"/>
                  </a:lnTo>
                  <a:lnTo>
                    <a:pt x="8" y="62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11" y="52"/>
                  </a:lnTo>
                  <a:lnTo>
                    <a:pt x="15" y="45"/>
                  </a:lnTo>
                  <a:lnTo>
                    <a:pt x="19" y="38"/>
                  </a:lnTo>
                  <a:lnTo>
                    <a:pt x="24" y="32"/>
                  </a:lnTo>
                  <a:lnTo>
                    <a:pt x="37" y="20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50" y="7"/>
                  </a:lnTo>
                  <a:lnTo>
                    <a:pt x="50" y="5"/>
                  </a:lnTo>
                  <a:lnTo>
                    <a:pt x="50" y="3"/>
                  </a:lnTo>
                  <a:lnTo>
                    <a:pt x="49" y="2"/>
                  </a:lnTo>
                  <a:lnTo>
                    <a:pt x="47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248">
              <a:extLst>
                <a:ext uri="{FF2B5EF4-FFF2-40B4-BE49-F238E27FC236}">
                  <a16:creationId xmlns:a16="http://schemas.microsoft.com/office/drawing/2014/main" id="{96BF1799-21C8-39E3-022D-AE8775E4804F}"/>
                </a:ext>
              </a:extLst>
            </p:cNvPr>
            <p:cNvSpPr/>
            <p:nvPr/>
          </p:nvSpPr>
          <p:spPr bwMode="auto">
            <a:xfrm>
              <a:off x="3286125" y="2447925"/>
              <a:ext cx="23813" cy="28575"/>
            </a:xfrm>
            <a:custGeom>
              <a:avLst/>
              <a:gdLst/>
              <a:ahLst/>
              <a:cxnLst>
                <a:cxn ang="0">
                  <a:pos x="41" y="1"/>
                </a:cxn>
                <a:cxn ang="0">
                  <a:pos x="41" y="1"/>
                </a:cxn>
                <a:cxn ang="0">
                  <a:pos x="34" y="4"/>
                </a:cxn>
                <a:cxn ang="0">
                  <a:pos x="28" y="9"/>
                </a:cxn>
                <a:cxn ang="0">
                  <a:pos x="23" y="14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5" y="43"/>
                </a:cxn>
                <a:cxn ang="0">
                  <a:pos x="15" y="43"/>
                </a:cxn>
                <a:cxn ang="0">
                  <a:pos x="20" y="36"/>
                </a:cxn>
                <a:cxn ang="0">
                  <a:pos x="24" y="29"/>
                </a:cxn>
                <a:cxn ang="0">
                  <a:pos x="24" y="29"/>
                </a:cxn>
                <a:cxn ang="0">
                  <a:pos x="27" y="23"/>
                </a:cxn>
                <a:cxn ang="0">
                  <a:pos x="33" y="17"/>
                </a:cxn>
                <a:cxn ang="0">
                  <a:pos x="38" y="13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8"/>
                </a:cxn>
                <a:cxn ang="0">
                  <a:pos x="46" y="7"/>
                </a:cxn>
                <a:cxn ang="0">
                  <a:pos x="46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1" y="1"/>
                </a:cxn>
              </a:cxnLst>
              <a:rect l="0" t="0" r="r" b="b"/>
              <a:pathLst>
                <a:path w="46" h="54">
                  <a:moveTo>
                    <a:pt x="41" y="1"/>
                  </a:moveTo>
                  <a:lnTo>
                    <a:pt x="41" y="1"/>
                  </a:lnTo>
                  <a:lnTo>
                    <a:pt x="34" y="4"/>
                  </a:lnTo>
                  <a:lnTo>
                    <a:pt x="28" y="9"/>
                  </a:lnTo>
                  <a:lnTo>
                    <a:pt x="23" y="14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5" y="43"/>
                  </a:lnTo>
                  <a:lnTo>
                    <a:pt x="15" y="43"/>
                  </a:lnTo>
                  <a:lnTo>
                    <a:pt x="20" y="36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7" y="23"/>
                  </a:lnTo>
                  <a:lnTo>
                    <a:pt x="33" y="17"/>
                  </a:lnTo>
                  <a:lnTo>
                    <a:pt x="38" y="13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6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1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249">
              <a:extLst>
                <a:ext uri="{FF2B5EF4-FFF2-40B4-BE49-F238E27FC236}">
                  <a16:creationId xmlns:a16="http://schemas.microsoft.com/office/drawing/2014/main" id="{EDCABE4B-33BD-5338-AC98-9D37F15F75C6}"/>
                </a:ext>
              </a:extLst>
            </p:cNvPr>
            <p:cNvSpPr/>
            <p:nvPr/>
          </p:nvSpPr>
          <p:spPr bwMode="auto">
            <a:xfrm>
              <a:off x="3292475" y="2490788"/>
              <a:ext cx="19050" cy="28575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4"/>
                </a:cxn>
                <a:cxn ang="0">
                  <a:pos x="14" y="24"/>
                </a:cxn>
                <a:cxn ang="0">
                  <a:pos x="7" y="35"/>
                </a:cxn>
                <a:cxn ang="0">
                  <a:pos x="1" y="47"/>
                </a:cxn>
                <a:cxn ang="0">
                  <a:pos x="1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8" y="53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5" y="39"/>
                </a:cxn>
                <a:cxn ang="0">
                  <a:pos x="23" y="29"/>
                </a:cxn>
                <a:cxn ang="0">
                  <a:pos x="30" y="18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8" y="5"/>
                </a:cxn>
                <a:cxn ang="0">
                  <a:pos x="38" y="3"/>
                </a:cxn>
                <a:cxn ang="0">
                  <a:pos x="37" y="2"/>
                </a:cxn>
                <a:cxn ang="0">
                  <a:pos x="36" y="1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8" h="54">
                  <a:moveTo>
                    <a:pt x="29" y="2"/>
                  </a:moveTo>
                  <a:lnTo>
                    <a:pt x="29" y="2"/>
                  </a:lnTo>
                  <a:lnTo>
                    <a:pt x="22" y="14"/>
                  </a:lnTo>
                  <a:lnTo>
                    <a:pt x="14" y="24"/>
                  </a:lnTo>
                  <a:lnTo>
                    <a:pt x="7" y="35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8" y="53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5" y="39"/>
                  </a:lnTo>
                  <a:lnTo>
                    <a:pt x="23" y="29"/>
                  </a:lnTo>
                  <a:lnTo>
                    <a:pt x="30" y="1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3"/>
                  </a:lnTo>
                  <a:lnTo>
                    <a:pt x="37" y="2"/>
                  </a:lnTo>
                  <a:lnTo>
                    <a:pt x="36" y="1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1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250">
              <a:extLst>
                <a:ext uri="{FF2B5EF4-FFF2-40B4-BE49-F238E27FC236}">
                  <a16:creationId xmlns:a16="http://schemas.microsoft.com/office/drawing/2014/main" id="{6CB43F44-A5F9-1C6D-FFA2-94B29B98B37E}"/>
                </a:ext>
              </a:extLst>
            </p:cNvPr>
            <p:cNvSpPr/>
            <p:nvPr/>
          </p:nvSpPr>
          <p:spPr bwMode="auto">
            <a:xfrm>
              <a:off x="3294063" y="2552700"/>
              <a:ext cx="22225" cy="25400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3" y="8"/>
                </a:cxn>
                <a:cxn ang="0">
                  <a:pos x="29" y="13"/>
                </a:cxn>
                <a:cxn ang="0">
                  <a:pos x="21" y="23"/>
                </a:cxn>
                <a:cxn ang="0">
                  <a:pos x="2" y="39"/>
                </a:cxn>
                <a:cxn ang="0">
                  <a:pos x="2" y="39"/>
                </a:cxn>
                <a:cxn ang="0">
                  <a:pos x="1" y="41"/>
                </a:cxn>
                <a:cxn ang="0">
                  <a:pos x="0" y="43"/>
                </a:cxn>
                <a:cxn ang="0">
                  <a:pos x="1" y="44"/>
                </a:cxn>
                <a:cxn ang="0">
                  <a:pos x="2" y="46"/>
                </a:cxn>
                <a:cxn ang="0">
                  <a:pos x="3" y="47"/>
                </a:cxn>
                <a:cxn ang="0">
                  <a:pos x="5" y="47"/>
                </a:cxn>
                <a:cxn ang="0">
                  <a:pos x="7" y="47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28" y="28"/>
                </a:cxn>
                <a:cxn ang="0">
                  <a:pos x="37" y="18"/>
                </a:cxn>
                <a:cxn ang="0">
                  <a:pos x="41" y="13"/>
                </a:cxn>
                <a:cxn ang="0">
                  <a:pos x="44" y="7"/>
                </a:cxn>
                <a:cxn ang="0">
                  <a:pos x="44" y="7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4" h="47">
                  <a:moveTo>
                    <a:pt x="36" y="2"/>
                  </a:moveTo>
                  <a:lnTo>
                    <a:pt x="36" y="2"/>
                  </a:lnTo>
                  <a:lnTo>
                    <a:pt x="33" y="8"/>
                  </a:lnTo>
                  <a:lnTo>
                    <a:pt x="29" y="13"/>
                  </a:lnTo>
                  <a:lnTo>
                    <a:pt x="21" y="23"/>
                  </a:lnTo>
                  <a:lnTo>
                    <a:pt x="2" y="39"/>
                  </a:lnTo>
                  <a:lnTo>
                    <a:pt x="2" y="39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4"/>
                  </a:lnTo>
                  <a:lnTo>
                    <a:pt x="2" y="46"/>
                  </a:lnTo>
                  <a:lnTo>
                    <a:pt x="3" y="47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8" y="28"/>
                  </a:lnTo>
                  <a:lnTo>
                    <a:pt x="37" y="18"/>
                  </a:lnTo>
                  <a:lnTo>
                    <a:pt x="41" y="13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251">
              <a:extLst>
                <a:ext uri="{FF2B5EF4-FFF2-40B4-BE49-F238E27FC236}">
                  <a16:creationId xmlns:a16="http://schemas.microsoft.com/office/drawing/2014/main" id="{BDB36814-6878-F020-6604-3214A7CD9A32}"/>
                </a:ext>
              </a:extLst>
            </p:cNvPr>
            <p:cNvSpPr/>
            <p:nvPr/>
          </p:nvSpPr>
          <p:spPr bwMode="auto">
            <a:xfrm>
              <a:off x="3294063" y="2597150"/>
              <a:ext cx="28575" cy="34925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12" y="36"/>
                </a:cxn>
                <a:cxn ang="0">
                  <a:pos x="8" y="43"/>
                </a:cxn>
                <a:cxn ang="0">
                  <a:pos x="5" y="51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3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8" y="65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13" y="55"/>
                </a:cxn>
                <a:cxn ang="0">
                  <a:pos x="18" y="47"/>
                </a:cxn>
                <a:cxn ang="0">
                  <a:pos x="22" y="40"/>
                </a:cxn>
                <a:cxn ang="0">
                  <a:pos x="28" y="33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4" h="66">
                  <a:moveTo>
                    <a:pt x="47" y="1"/>
                  </a:moveTo>
                  <a:lnTo>
                    <a:pt x="18" y="29"/>
                  </a:lnTo>
                  <a:lnTo>
                    <a:pt x="18" y="29"/>
                  </a:lnTo>
                  <a:lnTo>
                    <a:pt x="12" y="36"/>
                  </a:lnTo>
                  <a:lnTo>
                    <a:pt x="8" y="43"/>
                  </a:lnTo>
                  <a:lnTo>
                    <a:pt x="5" y="51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3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8" y="65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13" y="55"/>
                  </a:lnTo>
                  <a:lnTo>
                    <a:pt x="18" y="47"/>
                  </a:lnTo>
                  <a:lnTo>
                    <a:pt x="22" y="40"/>
                  </a:lnTo>
                  <a:lnTo>
                    <a:pt x="28" y="33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252">
              <a:extLst>
                <a:ext uri="{FF2B5EF4-FFF2-40B4-BE49-F238E27FC236}">
                  <a16:creationId xmlns:a16="http://schemas.microsoft.com/office/drawing/2014/main" id="{C0104653-1556-97D5-AAAE-83BCB28D904E}"/>
                </a:ext>
              </a:extLst>
            </p:cNvPr>
            <p:cNvSpPr/>
            <p:nvPr/>
          </p:nvSpPr>
          <p:spPr bwMode="auto">
            <a:xfrm>
              <a:off x="3294063" y="2647950"/>
              <a:ext cx="20638" cy="26988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2" y="3"/>
                </a:cxn>
                <a:cxn ang="0">
                  <a:pos x="30" y="8"/>
                </a:cxn>
                <a:cxn ang="0">
                  <a:pos x="27" y="13"/>
                </a:cxn>
                <a:cxn ang="0">
                  <a:pos x="27" y="13"/>
                </a:cxn>
                <a:cxn ang="0">
                  <a:pos x="25" y="19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0" y="35"/>
                </a:cxn>
                <a:cxn ang="0">
                  <a:pos x="5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7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4" y="44"/>
                </a:cxn>
                <a:cxn ang="0">
                  <a:pos x="20" y="39"/>
                </a:cxn>
                <a:cxn ang="0">
                  <a:pos x="31" y="27"/>
                </a:cxn>
                <a:cxn ang="0">
                  <a:pos x="31" y="27"/>
                </a:cxn>
                <a:cxn ang="0">
                  <a:pos x="33" y="24"/>
                </a:cxn>
                <a:cxn ang="0">
                  <a:pos x="34" y="21"/>
                </a:cxn>
                <a:cxn ang="0">
                  <a:pos x="36" y="15"/>
                </a:cxn>
                <a:cxn ang="0">
                  <a:pos x="36" y="15"/>
                </a:cxn>
                <a:cxn ang="0">
                  <a:pos x="39" y="10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2" y="3"/>
                </a:cxn>
                <a:cxn ang="0">
                  <a:pos x="32" y="3"/>
                </a:cxn>
              </a:cxnLst>
              <a:rect l="0" t="0" r="r" b="b"/>
              <a:pathLst>
                <a:path w="41" h="52">
                  <a:moveTo>
                    <a:pt x="32" y="3"/>
                  </a:moveTo>
                  <a:lnTo>
                    <a:pt x="32" y="3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5" y="19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0" y="35"/>
                  </a:lnTo>
                  <a:lnTo>
                    <a:pt x="5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7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4" y="44"/>
                  </a:lnTo>
                  <a:lnTo>
                    <a:pt x="20" y="39"/>
                  </a:lnTo>
                  <a:lnTo>
                    <a:pt x="31" y="27"/>
                  </a:lnTo>
                  <a:lnTo>
                    <a:pt x="31" y="27"/>
                  </a:lnTo>
                  <a:lnTo>
                    <a:pt x="33" y="24"/>
                  </a:lnTo>
                  <a:lnTo>
                    <a:pt x="34" y="21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9" y="10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2" y="3"/>
                  </a:lnTo>
                  <a:lnTo>
                    <a:pt x="32" y="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253">
              <a:extLst>
                <a:ext uri="{FF2B5EF4-FFF2-40B4-BE49-F238E27FC236}">
                  <a16:creationId xmlns:a16="http://schemas.microsoft.com/office/drawing/2014/main" id="{DE546058-AE59-D3A5-CDA4-561C48E483BE}"/>
                </a:ext>
              </a:extLst>
            </p:cNvPr>
            <p:cNvSpPr/>
            <p:nvPr/>
          </p:nvSpPr>
          <p:spPr bwMode="auto">
            <a:xfrm>
              <a:off x="3292475" y="2681288"/>
              <a:ext cx="20638" cy="2063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4" y="6"/>
                </a:cxn>
                <a:cxn ang="0">
                  <a:pos x="19" y="9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8" y="22"/>
                </a:cxn>
                <a:cxn ang="0">
                  <a:pos x="5" y="27"/>
                </a:cxn>
                <a:cxn ang="0">
                  <a:pos x="2" y="33"/>
                </a:cxn>
                <a:cxn ang="0">
                  <a:pos x="2" y="33"/>
                </a:cxn>
                <a:cxn ang="0">
                  <a:pos x="1" y="34"/>
                </a:cxn>
                <a:cxn ang="0">
                  <a:pos x="0" y="36"/>
                </a:cxn>
                <a:cxn ang="0">
                  <a:pos x="1" y="38"/>
                </a:cxn>
                <a:cxn ang="0">
                  <a:pos x="2" y="39"/>
                </a:cxn>
                <a:cxn ang="0">
                  <a:pos x="3" y="40"/>
                </a:cxn>
                <a:cxn ang="0">
                  <a:pos x="5" y="41"/>
                </a:cxn>
                <a:cxn ang="0">
                  <a:pos x="7" y="40"/>
                </a:cxn>
                <a:cxn ang="0">
                  <a:pos x="8" y="39"/>
                </a:cxn>
                <a:cxn ang="0">
                  <a:pos x="8" y="39"/>
                </a:cxn>
                <a:cxn ang="0">
                  <a:pos x="14" y="31"/>
                </a:cxn>
                <a:cxn ang="0">
                  <a:pos x="21" y="22"/>
                </a:cxn>
                <a:cxn ang="0">
                  <a:pos x="21" y="22"/>
                </a:cxn>
                <a:cxn ang="0">
                  <a:pos x="24" y="18"/>
                </a:cxn>
                <a:cxn ang="0">
                  <a:pos x="29" y="14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7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41" h="41">
                  <a:moveTo>
                    <a:pt x="34" y="0"/>
                  </a:moveTo>
                  <a:lnTo>
                    <a:pt x="34" y="0"/>
                  </a:lnTo>
                  <a:lnTo>
                    <a:pt x="24" y="6"/>
                  </a:lnTo>
                  <a:lnTo>
                    <a:pt x="19" y="9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8" y="22"/>
                  </a:lnTo>
                  <a:lnTo>
                    <a:pt x="5" y="27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1" y="34"/>
                  </a:lnTo>
                  <a:lnTo>
                    <a:pt x="0" y="36"/>
                  </a:lnTo>
                  <a:lnTo>
                    <a:pt x="1" y="38"/>
                  </a:lnTo>
                  <a:lnTo>
                    <a:pt x="2" y="39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7" y="40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14" y="3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4" y="18"/>
                  </a:lnTo>
                  <a:lnTo>
                    <a:pt x="29" y="14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7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254">
              <a:extLst>
                <a:ext uri="{FF2B5EF4-FFF2-40B4-BE49-F238E27FC236}">
                  <a16:creationId xmlns:a16="http://schemas.microsoft.com/office/drawing/2014/main" id="{DDD5BFE5-84AE-9E33-9470-5492B62E5067}"/>
                </a:ext>
              </a:extLst>
            </p:cNvPr>
            <p:cNvSpPr/>
            <p:nvPr/>
          </p:nvSpPr>
          <p:spPr bwMode="auto">
            <a:xfrm>
              <a:off x="3290888" y="2770188"/>
              <a:ext cx="19050" cy="26988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30" y="1"/>
                </a:cxn>
                <a:cxn ang="0">
                  <a:pos x="20" y="10"/>
                </a:cxn>
                <a:cxn ang="0">
                  <a:pos x="12" y="21"/>
                </a:cxn>
                <a:cxn ang="0">
                  <a:pos x="5" y="32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1" y="49"/>
                </a:cxn>
                <a:cxn ang="0">
                  <a:pos x="2" y="50"/>
                </a:cxn>
                <a:cxn ang="0">
                  <a:pos x="4" y="51"/>
                </a:cxn>
                <a:cxn ang="0">
                  <a:pos x="5" y="51"/>
                </a:cxn>
                <a:cxn ang="0">
                  <a:pos x="7" y="50"/>
                </a:cxn>
                <a:cxn ang="0">
                  <a:pos x="8" y="49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11" y="41"/>
                </a:cxn>
                <a:cxn ang="0">
                  <a:pos x="13" y="36"/>
                </a:cxn>
                <a:cxn ang="0">
                  <a:pos x="20" y="26"/>
                </a:cxn>
                <a:cxn ang="0">
                  <a:pos x="28" y="17"/>
                </a:cxn>
                <a:cxn ang="0">
                  <a:pos x="37" y="8"/>
                </a:cxn>
                <a:cxn ang="0">
                  <a:pos x="37" y="8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</a:cxnLst>
              <a:rect l="0" t="0" r="r" b="b"/>
              <a:pathLst>
                <a:path w="38" h="51">
                  <a:moveTo>
                    <a:pt x="30" y="1"/>
                  </a:moveTo>
                  <a:lnTo>
                    <a:pt x="30" y="1"/>
                  </a:lnTo>
                  <a:lnTo>
                    <a:pt x="20" y="10"/>
                  </a:lnTo>
                  <a:lnTo>
                    <a:pt x="12" y="21"/>
                  </a:lnTo>
                  <a:lnTo>
                    <a:pt x="5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9"/>
                  </a:lnTo>
                  <a:lnTo>
                    <a:pt x="2" y="50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8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1" y="41"/>
                  </a:lnTo>
                  <a:lnTo>
                    <a:pt x="13" y="36"/>
                  </a:lnTo>
                  <a:lnTo>
                    <a:pt x="20" y="26"/>
                  </a:lnTo>
                  <a:lnTo>
                    <a:pt x="28" y="17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1"/>
                  </a:lnTo>
                  <a:lnTo>
                    <a:pt x="30" y="1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257">
              <a:extLst>
                <a:ext uri="{FF2B5EF4-FFF2-40B4-BE49-F238E27FC236}">
                  <a16:creationId xmlns:a16="http://schemas.microsoft.com/office/drawing/2014/main" id="{CE33FC47-AA52-44DC-A52D-186FB969A015}"/>
                </a:ext>
              </a:extLst>
            </p:cNvPr>
            <p:cNvSpPr/>
            <p:nvPr/>
          </p:nvSpPr>
          <p:spPr bwMode="auto">
            <a:xfrm>
              <a:off x="3267075" y="2105025"/>
              <a:ext cx="100013" cy="604838"/>
            </a:xfrm>
            <a:custGeom>
              <a:avLst/>
              <a:gdLst/>
              <a:ahLst/>
              <a:cxnLst>
                <a:cxn ang="0">
                  <a:pos x="13" y="1135"/>
                </a:cxn>
                <a:cxn ang="0">
                  <a:pos x="10" y="1116"/>
                </a:cxn>
                <a:cxn ang="0">
                  <a:pos x="11" y="1104"/>
                </a:cxn>
                <a:cxn ang="0">
                  <a:pos x="14" y="1102"/>
                </a:cxn>
                <a:cxn ang="0">
                  <a:pos x="16" y="1073"/>
                </a:cxn>
                <a:cxn ang="0">
                  <a:pos x="14" y="994"/>
                </a:cxn>
                <a:cxn ang="0">
                  <a:pos x="7" y="854"/>
                </a:cxn>
                <a:cxn ang="0">
                  <a:pos x="2" y="571"/>
                </a:cxn>
                <a:cxn ang="0">
                  <a:pos x="8" y="88"/>
                </a:cxn>
                <a:cxn ang="0">
                  <a:pos x="15" y="46"/>
                </a:cxn>
                <a:cxn ang="0">
                  <a:pos x="45" y="17"/>
                </a:cxn>
                <a:cxn ang="0">
                  <a:pos x="94" y="0"/>
                </a:cxn>
                <a:cxn ang="0">
                  <a:pos x="113" y="1"/>
                </a:cxn>
                <a:cxn ang="0">
                  <a:pos x="148" y="15"/>
                </a:cxn>
                <a:cxn ang="0">
                  <a:pos x="173" y="41"/>
                </a:cxn>
                <a:cxn ang="0">
                  <a:pos x="182" y="69"/>
                </a:cxn>
                <a:cxn ang="0">
                  <a:pos x="180" y="124"/>
                </a:cxn>
                <a:cxn ang="0">
                  <a:pos x="178" y="212"/>
                </a:cxn>
                <a:cxn ang="0">
                  <a:pos x="190" y="313"/>
                </a:cxn>
                <a:cxn ang="0">
                  <a:pos x="190" y="422"/>
                </a:cxn>
                <a:cxn ang="0">
                  <a:pos x="189" y="529"/>
                </a:cxn>
                <a:cxn ang="0">
                  <a:pos x="181" y="602"/>
                </a:cxn>
                <a:cxn ang="0">
                  <a:pos x="175" y="664"/>
                </a:cxn>
                <a:cxn ang="0">
                  <a:pos x="177" y="720"/>
                </a:cxn>
                <a:cxn ang="0">
                  <a:pos x="174" y="821"/>
                </a:cxn>
                <a:cxn ang="0">
                  <a:pos x="185" y="952"/>
                </a:cxn>
                <a:cxn ang="0">
                  <a:pos x="189" y="1128"/>
                </a:cxn>
                <a:cxn ang="0">
                  <a:pos x="178" y="1140"/>
                </a:cxn>
                <a:cxn ang="0">
                  <a:pos x="164" y="1140"/>
                </a:cxn>
                <a:cxn ang="0">
                  <a:pos x="154" y="1131"/>
                </a:cxn>
                <a:cxn ang="0">
                  <a:pos x="154" y="1075"/>
                </a:cxn>
                <a:cxn ang="0">
                  <a:pos x="151" y="936"/>
                </a:cxn>
                <a:cxn ang="0">
                  <a:pos x="138" y="827"/>
                </a:cxn>
                <a:cxn ang="0">
                  <a:pos x="140" y="732"/>
                </a:cxn>
                <a:cxn ang="0">
                  <a:pos x="139" y="656"/>
                </a:cxn>
                <a:cxn ang="0">
                  <a:pos x="143" y="603"/>
                </a:cxn>
                <a:cxn ang="0">
                  <a:pos x="153" y="515"/>
                </a:cxn>
                <a:cxn ang="0">
                  <a:pos x="154" y="438"/>
                </a:cxn>
                <a:cxn ang="0">
                  <a:pos x="155" y="323"/>
                </a:cxn>
                <a:cxn ang="0">
                  <a:pos x="143" y="223"/>
                </a:cxn>
                <a:cxn ang="0">
                  <a:pos x="144" y="127"/>
                </a:cxn>
                <a:cxn ang="0">
                  <a:pos x="145" y="66"/>
                </a:cxn>
                <a:cxn ang="0">
                  <a:pos x="115" y="38"/>
                </a:cxn>
                <a:cxn ang="0">
                  <a:pos x="84" y="38"/>
                </a:cxn>
                <a:cxn ang="0">
                  <a:pos x="54" y="56"/>
                </a:cxn>
                <a:cxn ang="0">
                  <a:pos x="44" y="395"/>
                </a:cxn>
                <a:cxn ang="0">
                  <a:pos x="38" y="616"/>
                </a:cxn>
                <a:cxn ang="0">
                  <a:pos x="43" y="845"/>
                </a:cxn>
                <a:cxn ang="0">
                  <a:pos x="50" y="989"/>
                </a:cxn>
                <a:cxn ang="0">
                  <a:pos x="55" y="1072"/>
                </a:cxn>
                <a:cxn ang="0">
                  <a:pos x="46" y="1128"/>
                </a:cxn>
                <a:cxn ang="0">
                  <a:pos x="33" y="1141"/>
                </a:cxn>
              </a:cxnLst>
              <a:rect l="0" t="0" r="r" b="b"/>
              <a:pathLst>
                <a:path w="191" h="1142">
                  <a:moveTo>
                    <a:pt x="27" y="1142"/>
                  </a:moveTo>
                  <a:lnTo>
                    <a:pt x="27" y="1142"/>
                  </a:lnTo>
                  <a:lnTo>
                    <a:pt x="21" y="1141"/>
                  </a:lnTo>
                  <a:lnTo>
                    <a:pt x="17" y="1139"/>
                  </a:lnTo>
                  <a:lnTo>
                    <a:pt x="13" y="1135"/>
                  </a:lnTo>
                  <a:lnTo>
                    <a:pt x="10" y="1130"/>
                  </a:lnTo>
                  <a:lnTo>
                    <a:pt x="10" y="1130"/>
                  </a:lnTo>
                  <a:lnTo>
                    <a:pt x="9" y="1127"/>
                  </a:lnTo>
                  <a:lnTo>
                    <a:pt x="8" y="1122"/>
                  </a:lnTo>
                  <a:lnTo>
                    <a:pt x="10" y="1116"/>
                  </a:lnTo>
                  <a:lnTo>
                    <a:pt x="13" y="1111"/>
                  </a:lnTo>
                  <a:lnTo>
                    <a:pt x="6" y="1103"/>
                  </a:lnTo>
                  <a:lnTo>
                    <a:pt x="6" y="1103"/>
                  </a:lnTo>
                  <a:lnTo>
                    <a:pt x="8" y="1103"/>
                  </a:lnTo>
                  <a:lnTo>
                    <a:pt x="11" y="1104"/>
                  </a:lnTo>
                  <a:lnTo>
                    <a:pt x="11" y="1104"/>
                  </a:lnTo>
                  <a:lnTo>
                    <a:pt x="13" y="1106"/>
                  </a:lnTo>
                  <a:lnTo>
                    <a:pt x="13" y="1107"/>
                  </a:lnTo>
                  <a:lnTo>
                    <a:pt x="13" y="1107"/>
                  </a:lnTo>
                  <a:lnTo>
                    <a:pt x="14" y="1102"/>
                  </a:lnTo>
                  <a:lnTo>
                    <a:pt x="14" y="1102"/>
                  </a:lnTo>
                  <a:lnTo>
                    <a:pt x="16" y="1094"/>
                  </a:lnTo>
                  <a:lnTo>
                    <a:pt x="16" y="1094"/>
                  </a:lnTo>
                  <a:lnTo>
                    <a:pt x="16" y="1073"/>
                  </a:lnTo>
                  <a:lnTo>
                    <a:pt x="16" y="1073"/>
                  </a:lnTo>
                  <a:lnTo>
                    <a:pt x="15" y="1041"/>
                  </a:lnTo>
                  <a:lnTo>
                    <a:pt x="15" y="1035"/>
                  </a:lnTo>
                  <a:lnTo>
                    <a:pt x="15" y="1035"/>
                  </a:lnTo>
                  <a:lnTo>
                    <a:pt x="14" y="994"/>
                  </a:lnTo>
                  <a:lnTo>
                    <a:pt x="14" y="994"/>
                  </a:lnTo>
                  <a:lnTo>
                    <a:pt x="14" y="958"/>
                  </a:lnTo>
                  <a:lnTo>
                    <a:pt x="13" y="941"/>
                  </a:lnTo>
                  <a:lnTo>
                    <a:pt x="12" y="923"/>
                  </a:lnTo>
                  <a:lnTo>
                    <a:pt x="12" y="923"/>
                  </a:lnTo>
                  <a:lnTo>
                    <a:pt x="7" y="854"/>
                  </a:lnTo>
                  <a:lnTo>
                    <a:pt x="2" y="783"/>
                  </a:lnTo>
                  <a:lnTo>
                    <a:pt x="0" y="708"/>
                  </a:lnTo>
                  <a:lnTo>
                    <a:pt x="1" y="630"/>
                  </a:lnTo>
                  <a:lnTo>
                    <a:pt x="1" y="630"/>
                  </a:lnTo>
                  <a:lnTo>
                    <a:pt x="2" y="571"/>
                  </a:lnTo>
                  <a:lnTo>
                    <a:pt x="5" y="512"/>
                  </a:lnTo>
                  <a:lnTo>
                    <a:pt x="5" y="512"/>
                  </a:lnTo>
                  <a:lnTo>
                    <a:pt x="7" y="437"/>
                  </a:lnTo>
                  <a:lnTo>
                    <a:pt x="8" y="361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9" y="70"/>
                  </a:lnTo>
                  <a:lnTo>
                    <a:pt x="10" y="62"/>
                  </a:lnTo>
                  <a:lnTo>
                    <a:pt x="12" y="54"/>
                  </a:lnTo>
                  <a:lnTo>
                    <a:pt x="15" y="46"/>
                  </a:lnTo>
                  <a:lnTo>
                    <a:pt x="18" y="39"/>
                  </a:lnTo>
                  <a:lnTo>
                    <a:pt x="23" y="33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45" y="17"/>
                  </a:lnTo>
                  <a:lnTo>
                    <a:pt x="59" y="9"/>
                  </a:lnTo>
                  <a:lnTo>
                    <a:pt x="68" y="5"/>
                  </a:lnTo>
                  <a:lnTo>
                    <a:pt x="76" y="3"/>
                  </a:lnTo>
                  <a:lnTo>
                    <a:pt x="85" y="1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1"/>
                  </a:lnTo>
                  <a:lnTo>
                    <a:pt x="113" y="1"/>
                  </a:lnTo>
                  <a:lnTo>
                    <a:pt x="121" y="3"/>
                  </a:lnTo>
                  <a:lnTo>
                    <a:pt x="128" y="5"/>
                  </a:lnTo>
                  <a:lnTo>
                    <a:pt x="135" y="8"/>
                  </a:lnTo>
                  <a:lnTo>
                    <a:pt x="142" y="11"/>
                  </a:lnTo>
                  <a:lnTo>
                    <a:pt x="148" y="15"/>
                  </a:lnTo>
                  <a:lnTo>
                    <a:pt x="154" y="19"/>
                  </a:lnTo>
                  <a:lnTo>
                    <a:pt x="159" y="24"/>
                  </a:lnTo>
                  <a:lnTo>
                    <a:pt x="165" y="29"/>
                  </a:lnTo>
                  <a:lnTo>
                    <a:pt x="169" y="35"/>
                  </a:lnTo>
                  <a:lnTo>
                    <a:pt x="173" y="41"/>
                  </a:lnTo>
                  <a:lnTo>
                    <a:pt x="176" y="47"/>
                  </a:lnTo>
                  <a:lnTo>
                    <a:pt x="179" y="55"/>
                  </a:lnTo>
                  <a:lnTo>
                    <a:pt x="181" y="62"/>
                  </a:lnTo>
                  <a:lnTo>
                    <a:pt x="182" y="69"/>
                  </a:lnTo>
                  <a:lnTo>
                    <a:pt x="182" y="69"/>
                  </a:lnTo>
                  <a:lnTo>
                    <a:pt x="183" y="74"/>
                  </a:lnTo>
                  <a:lnTo>
                    <a:pt x="183" y="74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0" y="124"/>
                  </a:lnTo>
                  <a:lnTo>
                    <a:pt x="180" y="124"/>
                  </a:lnTo>
                  <a:lnTo>
                    <a:pt x="178" y="149"/>
                  </a:lnTo>
                  <a:lnTo>
                    <a:pt x="177" y="173"/>
                  </a:lnTo>
                  <a:lnTo>
                    <a:pt x="178" y="199"/>
                  </a:lnTo>
                  <a:lnTo>
                    <a:pt x="178" y="212"/>
                  </a:lnTo>
                  <a:lnTo>
                    <a:pt x="180" y="224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88" y="286"/>
                  </a:lnTo>
                  <a:lnTo>
                    <a:pt x="190" y="313"/>
                  </a:lnTo>
                  <a:lnTo>
                    <a:pt x="191" y="339"/>
                  </a:lnTo>
                  <a:lnTo>
                    <a:pt x="191" y="339"/>
                  </a:lnTo>
                  <a:lnTo>
                    <a:pt x="191" y="381"/>
                  </a:lnTo>
                  <a:lnTo>
                    <a:pt x="190" y="422"/>
                  </a:lnTo>
                  <a:lnTo>
                    <a:pt x="190" y="422"/>
                  </a:lnTo>
                  <a:lnTo>
                    <a:pt x="189" y="478"/>
                  </a:lnTo>
                  <a:lnTo>
                    <a:pt x="189" y="478"/>
                  </a:lnTo>
                  <a:lnTo>
                    <a:pt x="189" y="504"/>
                  </a:lnTo>
                  <a:lnTo>
                    <a:pt x="189" y="504"/>
                  </a:lnTo>
                  <a:lnTo>
                    <a:pt x="189" y="529"/>
                  </a:lnTo>
                  <a:lnTo>
                    <a:pt x="188" y="555"/>
                  </a:lnTo>
                  <a:lnTo>
                    <a:pt x="187" y="567"/>
                  </a:lnTo>
                  <a:lnTo>
                    <a:pt x="186" y="579"/>
                  </a:lnTo>
                  <a:lnTo>
                    <a:pt x="184" y="591"/>
                  </a:lnTo>
                  <a:lnTo>
                    <a:pt x="181" y="602"/>
                  </a:lnTo>
                  <a:lnTo>
                    <a:pt x="181" y="602"/>
                  </a:lnTo>
                  <a:lnTo>
                    <a:pt x="178" y="612"/>
                  </a:lnTo>
                  <a:lnTo>
                    <a:pt x="176" y="622"/>
                  </a:lnTo>
                  <a:lnTo>
                    <a:pt x="175" y="642"/>
                  </a:lnTo>
                  <a:lnTo>
                    <a:pt x="175" y="664"/>
                  </a:lnTo>
                  <a:lnTo>
                    <a:pt x="176" y="686"/>
                  </a:lnTo>
                  <a:lnTo>
                    <a:pt x="176" y="686"/>
                  </a:lnTo>
                  <a:lnTo>
                    <a:pt x="176" y="703"/>
                  </a:lnTo>
                  <a:lnTo>
                    <a:pt x="177" y="720"/>
                  </a:lnTo>
                  <a:lnTo>
                    <a:pt x="177" y="720"/>
                  </a:lnTo>
                  <a:lnTo>
                    <a:pt x="175" y="759"/>
                  </a:lnTo>
                  <a:lnTo>
                    <a:pt x="175" y="759"/>
                  </a:lnTo>
                  <a:lnTo>
                    <a:pt x="174" y="780"/>
                  </a:lnTo>
                  <a:lnTo>
                    <a:pt x="173" y="800"/>
                  </a:lnTo>
                  <a:lnTo>
                    <a:pt x="174" y="821"/>
                  </a:lnTo>
                  <a:lnTo>
                    <a:pt x="175" y="841"/>
                  </a:lnTo>
                  <a:lnTo>
                    <a:pt x="175" y="841"/>
                  </a:lnTo>
                  <a:lnTo>
                    <a:pt x="179" y="879"/>
                  </a:lnTo>
                  <a:lnTo>
                    <a:pt x="183" y="916"/>
                  </a:lnTo>
                  <a:lnTo>
                    <a:pt x="185" y="952"/>
                  </a:lnTo>
                  <a:lnTo>
                    <a:pt x="187" y="987"/>
                  </a:lnTo>
                  <a:lnTo>
                    <a:pt x="189" y="1058"/>
                  </a:lnTo>
                  <a:lnTo>
                    <a:pt x="189" y="1124"/>
                  </a:lnTo>
                  <a:lnTo>
                    <a:pt x="189" y="1124"/>
                  </a:lnTo>
                  <a:lnTo>
                    <a:pt x="189" y="1128"/>
                  </a:lnTo>
                  <a:lnTo>
                    <a:pt x="187" y="1132"/>
                  </a:lnTo>
                  <a:lnTo>
                    <a:pt x="186" y="1135"/>
                  </a:lnTo>
                  <a:lnTo>
                    <a:pt x="183" y="1137"/>
                  </a:lnTo>
                  <a:lnTo>
                    <a:pt x="181" y="1139"/>
                  </a:lnTo>
                  <a:lnTo>
                    <a:pt x="178" y="1140"/>
                  </a:lnTo>
                  <a:lnTo>
                    <a:pt x="171" y="1141"/>
                  </a:lnTo>
                  <a:lnTo>
                    <a:pt x="171" y="1141"/>
                  </a:lnTo>
                  <a:lnTo>
                    <a:pt x="171" y="1141"/>
                  </a:lnTo>
                  <a:lnTo>
                    <a:pt x="168" y="1141"/>
                  </a:lnTo>
                  <a:lnTo>
                    <a:pt x="164" y="1140"/>
                  </a:lnTo>
                  <a:lnTo>
                    <a:pt x="161" y="1138"/>
                  </a:lnTo>
                  <a:lnTo>
                    <a:pt x="157" y="1136"/>
                  </a:lnTo>
                  <a:lnTo>
                    <a:pt x="157" y="1136"/>
                  </a:lnTo>
                  <a:lnTo>
                    <a:pt x="156" y="1134"/>
                  </a:lnTo>
                  <a:lnTo>
                    <a:pt x="154" y="1131"/>
                  </a:lnTo>
                  <a:lnTo>
                    <a:pt x="153" y="1128"/>
                  </a:lnTo>
                  <a:lnTo>
                    <a:pt x="153" y="1124"/>
                  </a:lnTo>
                  <a:lnTo>
                    <a:pt x="153" y="1124"/>
                  </a:lnTo>
                  <a:lnTo>
                    <a:pt x="154" y="1075"/>
                  </a:lnTo>
                  <a:lnTo>
                    <a:pt x="154" y="1075"/>
                  </a:lnTo>
                  <a:lnTo>
                    <a:pt x="154" y="1024"/>
                  </a:lnTo>
                  <a:lnTo>
                    <a:pt x="153" y="971"/>
                  </a:lnTo>
                  <a:lnTo>
                    <a:pt x="153" y="971"/>
                  </a:lnTo>
                  <a:lnTo>
                    <a:pt x="152" y="953"/>
                  </a:lnTo>
                  <a:lnTo>
                    <a:pt x="151" y="936"/>
                  </a:lnTo>
                  <a:lnTo>
                    <a:pt x="146" y="901"/>
                  </a:lnTo>
                  <a:lnTo>
                    <a:pt x="146" y="901"/>
                  </a:lnTo>
                  <a:lnTo>
                    <a:pt x="141" y="864"/>
                  </a:lnTo>
                  <a:lnTo>
                    <a:pt x="139" y="846"/>
                  </a:lnTo>
                  <a:lnTo>
                    <a:pt x="138" y="827"/>
                  </a:lnTo>
                  <a:lnTo>
                    <a:pt x="138" y="827"/>
                  </a:lnTo>
                  <a:lnTo>
                    <a:pt x="138" y="793"/>
                  </a:lnTo>
                  <a:lnTo>
                    <a:pt x="140" y="758"/>
                  </a:lnTo>
                  <a:lnTo>
                    <a:pt x="140" y="758"/>
                  </a:lnTo>
                  <a:lnTo>
                    <a:pt x="140" y="732"/>
                  </a:lnTo>
                  <a:lnTo>
                    <a:pt x="141" y="705"/>
                  </a:lnTo>
                  <a:lnTo>
                    <a:pt x="141" y="705"/>
                  </a:lnTo>
                  <a:lnTo>
                    <a:pt x="140" y="675"/>
                  </a:lnTo>
                  <a:lnTo>
                    <a:pt x="140" y="675"/>
                  </a:lnTo>
                  <a:lnTo>
                    <a:pt x="139" y="656"/>
                  </a:lnTo>
                  <a:lnTo>
                    <a:pt x="138" y="637"/>
                  </a:lnTo>
                  <a:lnTo>
                    <a:pt x="140" y="620"/>
                  </a:lnTo>
                  <a:lnTo>
                    <a:pt x="141" y="611"/>
                  </a:lnTo>
                  <a:lnTo>
                    <a:pt x="143" y="603"/>
                  </a:lnTo>
                  <a:lnTo>
                    <a:pt x="143" y="603"/>
                  </a:lnTo>
                  <a:lnTo>
                    <a:pt x="147" y="589"/>
                  </a:lnTo>
                  <a:lnTo>
                    <a:pt x="149" y="575"/>
                  </a:lnTo>
                  <a:lnTo>
                    <a:pt x="151" y="560"/>
                  </a:lnTo>
                  <a:lnTo>
                    <a:pt x="152" y="545"/>
                  </a:lnTo>
                  <a:lnTo>
                    <a:pt x="153" y="515"/>
                  </a:lnTo>
                  <a:lnTo>
                    <a:pt x="153" y="485"/>
                  </a:lnTo>
                  <a:lnTo>
                    <a:pt x="153" y="485"/>
                  </a:lnTo>
                  <a:lnTo>
                    <a:pt x="153" y="463"/>
                  </a:lnTo>
                  <a:lnTo>
                    <a:pt x="153" y="463"/>
                  </a:lnTo>
                  <a:lnTo>
                    <a:pt x="154" y="438"/>
                  </a:lnTo>
                  <a:lnTo>
                    <a:pt x="155" y="413"/>
                  </a:lnTo>
                  <a:lnTo>
                    <a:pt x="155" y="413"/>
                  </a:lnTo>
                  <a:lnTo>
                    <a:pt x="156" y="368"/>
                  </a:lnTo>
                  <a:lnTo>
                    <a:pt x="156" y="346"/>
                  </a:lnTo>
                  <a:lnTo>
                    <a:pt x="155" y="323"/>
                  </a:lnTo>
                  <a:lnTo>
                    <a:pt x="155" y="323"/>
                  </a:lnTo>
                  <a:lnTo>
                    <a:pt x="150" y="282"/>
                  </a:lnTo>
                  <a:lnTo>
                    <a:pt x="150" y="282"/>
                  </a:lnTo>
                  <a:lnTo>
                    <a:pt x="145" y="243"/>
                  </a:lnTo>
                  <a:lnTo>
                    <a:pt x="143" y="223"/>
                  </a:lnTo>
                  <a:lnTo>
                    <a:pt x="141" y="203"/>
                  </a:lnTo>
                  <a:lnTo>
                    <a:pt x="141" y="203"/>
                  </a:lnTo>
                  <a:lnTo>
                    <a:pt x="141" y="184"/>
                  </a:lnTo>
                  <a:lnTo>
                    <a:pt x="142" y="164"/>
                  </a:lnTo>
                  <a:lnTo>
                    <a:pt x="144" y="127"/>
                  </a:lnTo>
                  <a:lnTo>
                    <a:pt x="144" y="127"/>
                  </a:lnTo>
                  <a:lnTo>
                    <a:pt x="146" y="101"/>
                  </a:lnTo>
                  <a:lnTo>
                    <a:pt x="147" y="75"/>
                  </a:lnTo>
                  <a:lnTo>
                    <a:pt x="147" y="75"/>
                  </a:lnTo>
                  <a:lnTo>
                    <a:pt x="145" y="66"/>
                  </a:lnTo>
                  <a:lnTo>
                    <a:pt x="142" y="58"/>
                  </a:lnTo>
                  <a:lnTo>
                    <a:pt x="137" y="52"/>
                  </a:lnTo>
                  <a:lnTo>
                    <a:pt x="131" y="45"/>
                  </a:lnTo>
                  <a:lnTo>
                    <a:pt x="123" y="41"/>
                  </a:lnTo>
                  <a:lnTo>
                    <a:pt x="115" y="38"/>
                  </a:lnTo>
                  <a:lnTo>
                    <a:pt x="107" y="36"/>
                  </a:lnTo>
                  <a:lnTo>
                    <a:pt x="99" y="36"/>
                  </a:lnTo>
                  <a:lnTo>
                    <a:pt x="99" y="36"/>
                  </a:lnTo>
                  <a:lnTo>
                    <a:pt x="91" y="36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75" y="41"/>
                  </a:lnTo>
                  <a:lnTo>
                    <a:pt x="67" y="45"/>
                  </a:lnTo>
                  <a:lnTo>
                    <a:pt x="59" y="50"/>
                  </a:lnTo>
                  <a:lnTo>
                    <a:pt x="54" y="56"/>
                  </a:lnTo>
                  <a:lnTo>
                    <a:pt x="50" y="63"/>
                  </a:lnTo>
                  <a:lnTo>
                    <a:pt x="47" y="70"/>
                  </a:lnTo>
                  <a:lnTo>
                    <a:pt x="45" y="78"/>
                  </a:lnTo>
                  <a:lnTo>
                    <a:pt x="44" y="88"/>
                  </a:lnTo>
                  <a:lnTo>
                    <a:pt x="44" y="395"/>
                  </a:lnTo>
                  <a:lnTo>
                    <a:pt x="44" y="395"/>
                  </a:lnTo>
                  <a:lnTo>
                    <a:pt x="43" y="472"/>
                  </a:lnTo>
                  <a:lnTo>
                    <a:pt x="40" y="549"/>
                  </a:lnTo>
                  <a:lnTo>
                    <a:pt x="40" y="549"/>
                  </a:lnTo>
                  <a:lnTo>
                    <a:pt x="38" y="616"/>
                  </a:lnTo>
                  <a:lnTo>
                    <a:pt x="37" y="683"/>
                  </a:lnTo>
                  <a:lnTo>
                    <a:pt x="37" y="683"/>
                  </a:lnTo>
                  <a:lnTo>
                    <a:pt x="37" y="723"/>
                  </a:lnTo>
                  <a:lnTo>
                    <a:pt x="39" y="764"/>
                  </a:lnTo>
                  <a:lnTo>
                    <a:pt x="43" y="845"/>
                  </a:lnTo>
                  <a:lnTo>
                    <a:pt x="43" y="845"/>
                  </a:lnTo>
                  <a:lnTo>
                    <a:pt x="48" y="917"/>
                  </a:lnTo>
                  <a:lnTo>
                    <a:pt x="49" y="953"/>
                  </a:lnTo>
                  <a:lnTo>
                    <a:pt x="50" y="989"/>
                  </a:lnTo>
                  <a:lnTo>
                    <a:pt x="50" y="989"/>
                  </a:lnTo>
                  <a:lnTo>
                    <a:pt x="51" y="1006"/>
                  </a:lnTo>
                  <a:lnTo>
                    <a:pt x="52" y="1025"/>
                  </a:lnTo>
                  <a:lnTo>
                    <a:pt x="52" y="1025"/>
                  </a:lnTo>
                  <a:lnTo>
                    <a:pt x="55" y="1056"/>
                  </a:lnTo>
                  <a:lnTo>
                    <a:pt x="55" y="1072"/>
                  </a:lnTo>
                  <a:lnTo>
                    <a:pt x="55" y="1088"/>
                  </a:lnTo>
                  <a:lnTo>
                    <a:pt x="53" y="1102"/>
                  </a:lnTo>
                  <a:lnTo>
                    <a:pt x="50" y="1115"/>
                  </a:lnTo>
                  <a:lnTo>
                    <a:pt x="48" y="1122"/>
                  </a:lnTo>
                  <a:lnTo>
                    <a:pt x="46" y="1128"/>
                  </a:lnTo>
                  <a:lnTo>
                    <a:pt x="43" y="1133"/>
                  </a:lnTo>
                  <a:lnTo>
                    <a:pt x="39" y="1137"/>
                  </a:lnTo>
                  <a:lnTo>
                    <a:pt x="39" y="1137"/>
                  </a:lnTo>
                  <a:lnTo>
                    <a:pt x="36" y="1139"/>
                  </a:lnTo>
                  <a:lnTo>
                    <a:pt x="33" y="1141"/>
                  </a:lnTo>
                  <a:lnTo>
                    <a:pt x="30" y="1142"/>
                  </a:lnTo>
                  <a:lnTo>
                    <a:pt x="27" y="1142"/>
                  </a:lnTo>
                  <a:lnTo>
                    <a:pt x="27" y="1142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258">
              <a:extLst>
                <a:ext uri="{FF2B5EF4-FFF2-40B4-BE49-F238E27FC236}">
                  <a16:creationId xmlns:a16="http://schemas.microsoft.com/office/drawing/2014/main" id="{607DCACA-57A7-6510-EFB2-AA3B8A32AC2E}"/>
                </a:ext>
              </a:extLst>
            </p:cNvPr>
            <p:cNvSpPr/>
            <p:nvPr/>
          </p:nvSpPr>
          <p:spPr bwMode="auto">
            <a:xfrm>
              <a:off x="3190875" y="2687638"/>
              <a:ext cx="98425" cy="88900"/>
            </a:xfrm>
            <a:custGeom>
              <a:avLst/>
              <a:gdLst/>
              <a:ahLst/>
              <a:cxnLst>
                <a:cxn ang="0">
                  <a:pos x="162" y="168"/>
                </a:cxn>
                <a:cxn ang="0">
                  <a:pos x="113" y="165"/>
                </a:cxn>
                <a:cxn ang="0">
                  <a:pos x="92" y="163"/>
                </a:cxn>
                <a:cxn ang="0">
                  <a:pos x="84" y="163"/>
                </a:cxn>
                <a:cxn ang="0">
                  <a:pos x="73" y="162"/>
                </a:cxn>
                <a:cxn ang="0">
                  <a:pos x="55" y="158"/>
                </a:cxn>
                <a:cxn ang="0">
                  <a:pos x="45" y="154"/>
                </a:cxn>
                <a:cxn ang="0">
                  <a:pos x="33" y="141"/>
                </a:cxn>
                <a:cxn ang="0">
                  <a:pos x="23" y="125"/>
                </a:cxn>
                <a:cxn ang="0">
                  <a:pos x="16" y="115"/>
                </a:cxn>
                <a:cxn ang="0">
                  <a:pos x="10" y="103"/>
                </a:cxn>
                <a:cxn ang="0">
                  <a:pos x="1" y="79"/>
                </a:cxn>
                <a:cxn ang="0">
                  <a:pos x="0" y="68"/>
                </a:cxn>
                <a:cxn ang="0">
                  <a:pos x="1" y="57"/>
                </a:cxn>
                <a:cxn ang="0">
                  <a:pos x="9" y="35"/>
                </a:cxn>
                <a:cxn ang="0">
                  <a:pos x="23" y="18"/>
                </a:cxn>
                <a:cxn ang="0">
                  <a:pos x="42" y="5"/>
                </a:cxn>
                <a:cxn ang="0">
                  <a:pos x="54" y="2"/>
                </a:cxn>
                <a:cxn ang="0">
                  <a:pos x="66" y="0"/>
                </a:cxn>
                <a:cxn ang="0">
                  <a:pos x="79" y="0"/>
                </a:cxn>
                <a:cxn ang="0">
                  <a:pos x="123" y="3"/>
                </a:cxn>
                <a:cxn ang="0">
                  <a:pos x="146" y="5"/>
                </a:cxn>
                <a:cxn ang="0">
                  <a:pos x="168" y="6"/>
                </a:cxn>
                <a:cxn ang="0">
                  <a:pos x="175" y="8"/>
                </a:cxn>
                <a:cxn ang="0">
                  <a:pos x="181" y="12"/>
                </a:cxn>
                <a:cxn ang="0">
                  <a:pos x="184" y="18"/>
                </a:cxn>
                <a:cxn ang="0">
                  <a:pos x="185" y="25"/>
                </a:cxn>
                <a:cxn ang="0">
                  <a:pos x="183" y="34"/>
                </a:cxn>
                <a:cxn ang="0">
                  <a:pos x="179" y="39"/>
                </a:cxn>
                <a:cxn ang="0">
                  <a:pos x="172" y="42"/>
                </a:cxn>
                <a:cxn ang="0">
                  <a:pos x="168" y="42"/>
                </a:cxn>
                <a:cxn ang="0">
                  <a:pos x="147" y="40"/>
                </a:cxn>
                <a:cxn ang="0">
                  <a:pos x="119" y="36"/>
                </a:cxn>
                <a:cxn ang="0">
                  <a:pos x="88" y="34"/>
                </a:cxn>
                <a:cxn ang="0">
                  <a:pos x="72" y="35"/>
                </a:cxn>
                <a:cxn ang="0">
                  <a:pos x="54" y="39"/>
                </a:cxn>
                <a:cxn ang="0">
                  <a:pos x="44" y="44"/>
                </a:cxn>
                <a:cxn ang="0">
                  <a:pos x="41" y="47"/>
                </a:cxn>
                <a:cxn ang="0">
                  <a:pos x="36" y="57"/>
                </a:cxn>
                <a:cxn ang="0">
                  <a:pos x="36" y="68"/>
                </a:cxn>
                <a:cxn ang="0">
                  <a:pos x="37" y="76"/>
                </a:cxn>
                <a:cxn ang="0">
                  <a:pos x="45" y="96"/>
                </a:cxn>
                <a:cxn ang="0">
                  <a:pos x="58" y="113"/>
                </a:cxn>
                <a:cxn ang="0">
                  <a:pos x="73" y="124"/>
                </a:cxn>
                <a:cxn ang="0">
                  <a:pos x="81" y="127"/>
                </a:cxn>
                <a:cxn ang="0">
                  <a:pos x="106" y="129"/>
                </a:cxn>
                <a:cxn ang="0">
                  <a:pos x="134" y="131"/>
                </a:cxn>
                <a:cxn ang="0">
                  <a:pos x="162" y="132"/>
                </a:cxn>
                <a:cxn ang="0">
                  <a:pos x="169" y="134"/>
                </a:cxn>
                <a:cxn ang="0">
                  <a:pos x="174" y="138"/>
                </a:cxn>
                <a:cxn ang="0">
                  <a:pos x="178" y="144"/>
                </a:cxn>
                <a:cxn ang="0">
                  <a:pos x="179" y="151"/>
                </a:cxn>
                <a:cxn ang="0">
                  <a:pos x="176" y="160"/>
                </a:cxn>
                <a:cxn ang="0">
                  <a:pos x="172" y="165"/>
                </a:cxn>
                <a:cxn ang="0">
                  <a:pos x="166" y="168"/>
                </a:cxn>
                <a:cxn ang="0">
                  <a:pos x="162" y="168"/>
                </a:cxn>
              </a:cxnLst>
              <a:rect l="0" t="0" r="r" b="b"/>
              <a:pathLst>
                <a:path w="185" h="168">
                  <a:moveTo>
                    <a:pt x="162" y="168"/>
                  </a:moveTo>
                  <a:lnTo>
                    <a:pt x="162" y="168"/>
                  </a:lnTo>
                  <a:lnTo>
                    <a:pt x="137" y="167"/>
                  </a:lnTo>
                  <a:lnTo>
                    <a:pt x="113" y="165"/>
                  </a:lnTo>
                  <a:lnTo>
                    <a:pt x="113" y="165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4" y="163"/>
                  </a:lnTo>
                  <a:lnTo>
                    <a:pt x="84" y="163"/>
                  </a:lnTo>
                  <a:lnTo>
                    <a:pt x="73" y="162"/>
                  </a:lnTo>
                  <a:lnTo>
                    <a:pt x="64" y="161"/>
                  </a:lnTo>
                  <a:lnTo>
                    <a:pt x="55" y="158"/>
                  </a:lnTo>
                  <a:lnTo>
                    <a:pt x="45" y="154"/>
                  </a:lnTo>
                  <a:lnTo>
                    <a:pt x="45" y="154"/>
                  </a:lnTo>
                  <a:lnTo>
                    <a:pt x="39" y="149"/>
                  </a:lnTo>
                  <a:lnTo>
                    <a:pt x="33" y="141"/>
                  </a:lnTo>
                  <a:lnTo>
                    <a:pt x="28" y="133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16" y="115"/>
                  </a:lnTo>
                  <a:lnTo>
                    <a:pt x="16" y="115"/>
                  </a:lnTo>
                  <a:lnTo>
                    <a:pt x="10" y="103"/>
                  </a:lnTo>
                  <a:lnTo>
                    <a:pt x="4" y="91"/>
                  </a:lnTo>
                  <a:lnTo>
                    <a:pt x="1" y="79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57"/>
                  </a:lnTo>
                  <a:lnTo>
                    <a:pt x="4" y="46"/>
                  </a:lnTo>
                  <a:lnTo>
                    <a:pt x="9" y="35"/>
                  </a:lnTo>
                  <a:lnTo>
                    <a:pt x="15" y="26"/>
                  </a:lnTo>
                  <a:lnTo>
                    <a:pt x="23" y="18"/>
                  </a:lnTo>
                  <a:lnTo>
                    <a:pt x="32" y="10"/>
                  </a:lnTo>
                  <a:lnTo>
                    <a:pt x="42" y="5"/>
                  </a:lnTo>
                  <a:lnTo>
                    <a:pt x="48" y="3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66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101" y="1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146" y="5"/>
                  </a:lnTo>
                  <a:lnTo>
                    <a:pt x="168" y="6"/>
                  </a:lnTo>
                  <a:lnTo>
                    <a:pt x="168" y="6"/>
                  </a:lnTo>
                  <a:lnTo>
                    <a:pt x="172" y="6"/>
                  </a:lnTo>
                  <a:lnTo>
                    <a:pt x="175" y="8"/>
                  </a:lnTo>
                  <a:lnTo>
                    <a:pt x="179" y="9"/>
                  </a:lnTo>
                  <a:lnTo>
                    <a:pt x="181" y="12"/>
                  </a:lnTo>
                  <a:lnTo>
                    <a:pt x="183" y="14"/>
                  </a:lnTo>
                  <a:lnTo>
                    <a:pt x="184" y="18"/>
                  </a:lnTo>
                  <a:lnTo>
                    <a:pt x="185" y="25"/>
                  </a:lnTo>
                  <a:lnTo>
                    <a:pt x="185" y="25"/>
                  </a:lnTo>
                  <a:lnTo>
                    <a:pt x="184" y="31"/>
                  </a:lnTo>
                  <a:lnTo>
                    <a:pt x="183" y="34"/>
                  </a:lnTo>
                  <a:lnTo>
                    <a:pt x="181" y="36"/>
                  </a:lnTo>
                  <a:lnTo>
                    <a:pt x="179" y="39"/>
                  </a:lnTo>
                  <a:lnTo>
                    <a:pt x="175" y="40"/>
                  </a:lnTo>
                  <a:lnTo>
                    <a:pt x="172" y="42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59" y="41"/>
                  </a:lnTo>
                  <a:lnTo>
                    <a:pt x="147" y="40"/>
                  </a:lnTo>
                  <a:lnTo>
                    <a:pt x="147" y="40"/>
                  </a:lnTo>
                  <a:lnTo>
                    <a:pt x="119" y="36"/>
                  </a:lnTo>
                  <a:lnTo>
                    <a:pt x="103" y="35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72" y="35"/>
                  </a:lnTo>
                  <a:lnTo>
                    <a:pt x="59" y="38"/>
                  </a:lnTo>
                  <a:lnTo>
                    <a:pt x="54" y="39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1" y="47"/>
                  </a:lnTo>
                  <a:lnTo>
                    <a:pt x="41" y="47"/>
                  </a:lnTo>
                  <a:lnTo>
                    <a:pt x="38" y="52"/>
                  </a:lnTo>
                  <a:lnTo>
                    <a:pt x="36" y="57"/>
                  </a:lnTo>
                  <a:lnTo>
                    <a:pt x="35" y="62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7" y="76"/>
                  </a:lnTo>
                  <a:lnTo>
                    <a:pt x="40" y="86"/>
                  </a:lnTo>
                  <a:lnTo>
                    <a:pt x="45" y="96"/>
                  </a:lnTo>
                  <a:lnTo>
                    <a:pt x="50" y="105"/>
                  </a:lnTo>
                  <a:lnTo>
                    <a:pt x="58" y="113"/>
                  </a:lnTo>
                  <a:lnTo>
                    <a:pt x="65" y="120"/>
                  </a:lnTo>
                  <a:lnTo>
                    <a:pt x="73" y="124"/>
                  </a:lnTo>
                  <a:lnTo>
                    <a:pt x="77" y="126"/>
                  </a:lnTo>
                  <a:lnTo>
                    <a:pt x="81" y="127"/>
                  </a:lnTo>
                  <a:lnTo>
                    <a:pt x="81" y="127"/>
                  </a:lnTo>
                  <a:lnTo>
                    <a:pt x="106" y="129"/>
                  </a:lnTo>
                  <a:lnTo>
                    <a:pt x="106" y="129"/>
                  </a:lnTo>
                  <a:lnTo>
                    <a:pt x="134" y="131"/>
                  </a:lnTo>
                  <a:lnTo>
                    <a:pt x="162" y="132"/>
                  </a:lnTo>
                  <a:lnTo>
                    <a:pt x="162" y="132"/>
                  </a:lnTo>
                  <a:lnTo>
                    <a:pt x="166" y="133"/>
                  </a:lnTo>
                  <a:lnTo>
                    <a:pt x="169" y="134"/>
                  </a:lnTo>
                  <a:lnTo>
                    <a:pt x="172" y="136"/>
                  </a:lnTo>
                  <a:lnTo>
                    <a:pt x="174" y="138"/>
                  </a:lnTo>
                  <a:lnTo>
                    <a:pt x="176" y="141"/>
                  </a:lnTo>
                  <a:lnTo>
                    <a:pt x="178" y="144"/>
                  </a:lnTo>
                  <a:lnTo>
                    <a:pt x="179" y="151"/>
                  </a:lnTo>
                  <a:lnTo>
                    <a:pt x="179" y="151"/>
                  </a:lnTo>
                  <a:lnTo>
                    <a:pt x="178" y="157"/>
                  </a:lnTo>
                  <a:lnTo>
                    <a:pt x="176" y="160"/>
                  </a:lnTo>
                  <a:lnTo>
                    <a:pt x="174" y="163"/>
                  </a:lnTo>
                  <a:lnTo>
                    <a:pt x="172" y="165"/>
                  </a:lnTo>
                  <a:lnTo>
                    <a:pt x="169" y="167"/>
                  </a:lnTo>
                  <a:lnTo>
                    <a:pt x="166" y="168"/>
                  </a:lnTo>
                  <a:lnTo>
                    <a:pt x="162" y="168"/>
                  </a:lnTo>
                  <a:lnTo>
                    <a:pt x="162" y="168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259">
              <a:extLst>
                <a:ext uri="{FF2B5EF4-FFF2-40B4-BE49-F238E27FC236}">
                  <a16:creationId xmlns:a16="http://schemas.microsoft.com/office/drawing/2014/main" id="{8F480B9A-CD69-E2F8-F2F5-EA32E83FD3E8}"/>
                </a:ext>
              </a:extLst>
            </p:cNvPr>
            <p:cNvSpPr/>
            <p:nvPr/>
          </p:nvSpPr>
          <p:spPr bwMode="auto">
            <a:xfrm>
              <a:off x="3348038" y="2690813"/>
              <a:ext cx="622300" cy="96838"/>
            </a:xfrm>
            <a:custGeom>
              <a:avLst/>
              <a:gdLst/>
              <a:ahLst/>
              <a:cxnLst>
                <a:cxn ang="0">
                  <a:pos x="682" y="179"/>
                </a:cxn>
                <a:cxn ang="0">
                  <a:pos x="574" y="176"/>
                </a:cxn>
                <a:cxn ang="0">
                  <a:pos x="150" y="171"/>
                </a:cxn>
                <a:cxn ang="0">
                  <a:pos x="16" y="167"/>
                </a:cxn>
                <a:cxn ang="0">
                  <a:pos x="8" y="157"/>
                </a:cxn>
                <a:cxn ang="0">
                  <a:pos x="9" y="142"/>
                </a:cxn>
                <a:cxn ang="0">
                  <a:pos x="19" y="133"/>
                </a:cxn>
                <a:cxn ang="0">
                  <a:pos x="283" y="136"/>
                </a:cxn>
                <a:cxn ang="0">
                  <a:pos x="592" y="140"/>
                </a:cxn>
                <a:cxn ang="0">
                  <a:pos x="767" y="145"/>
                </a:cxn>
                <a:cxn ang="0">
                  <a:pos x="841" y="146"/>
                </a:cxn>
                <a:cxn ang="0">
                  <a:pos x="1021" y="146"/>
                </a:cxn>
                <a:cxn ang="0">
                  <a:pos x="1086" y="145"/>
                </a:cxn>
                <a:cxn ang="0">
                  <a:pos x="1104" y="141"/>
                </a:cxn>
                <a:cxn ang="0">
                  <a:pos x="1114" y="145"/>
                </a:cxn>
                <a:cxn ang="0">
                  <a:pos x="1129" y="142"/>
                </a:cxn>
                <a:cxn ang="0">
                  <a:pos x="1129" y="142"/>
                </a:cxn>
                <a:cxn ang="0">
                  <a:pos x="1135" y="139"/>
                </a:cxn>
                <a:cxn ang="0">
                  <a:pos x="1139" y="123"/>
                </a:cxn>
                <a:cxn ang="0">
                  <a:pos x="1138" y="98"/>
                </a:cxn>
                <a:cxn ang="0">
                  <a:pos x="1129" y="79"/>
                </a:cxn>
                <a:cxn ang="0">
                  <a:pos x="1112" y="62"/>
                </a:cxn>
                <a:cxn ang="0">
                  <a:pos x="1101" y="61"/>
                </a:cxn>
                <a:cxn ang="0">
                  <a:pos x="1094" y="60"/>
                </a:cxn>
                <a:cxn ang="0">
                  <a:pos x="1088" y="58"/>
                </a:cxn>
                <a:cxn ang="0">
                  <a:pos x="1027" y="55"/>
                </a:cxn>
                <a:cxn ang="0">
                  <a:pos x="970" y="53"/>
                </a:cxn>
                <a:cxn ang="0">
                  <a:pos x="835" y="49"/>
                </a:cxn>
                <a:cxn ang="0">
                  <a:pos x="296" y="46"/>
                </a:cxn>
                <a:cxn ang="0">
                  <a:pos x="14" y="35"/>
                </a:cxn>
                <a:cxn ang="0">
                  <a:pos x="2" y="27"/>
                </a:cxn>
                <a:cxn ang="0">
                  <a:pos x="1" y="10"/>
                </a:cxn>
                <a:cxn ang="0">
                  <a:pos x="12" y="0"/>
                </a:cxn>
                <a:cxn ang="0">
                  <a:pos x="161" y="5"/>
                </a:cxn>
                <a:cxn ang="0">
                  <a:pos x="890" y="13"/>
                </a:cxn>
                <a:cxn ang="0">
                  <a:pos x="953" y="16"/>
                </a:cxn>
                <a:cxn ang="0">
                  <a:pos x="1054" y="20"/>
                </a:cxn>
                <a:cxn ang="0">
                  <a:pos x="1091" y="22"/>
                </a:cxn>
                <a:cxn ang="0">
                  <a:pos x="1098" y="20"/>
                </a:cxn>
                <a:cxn ang="0">
                  <a:pos x="1112" y="26"/>
                </a:cxn>
                <a:cxn ang="0">
                  <a:pos x="1122" y="29"/>
                </a:cxn>
                <a:cxn ang="0">
                  <a:pos x="1130" y="32"/>
                </a:cxn>
                <a:cxn ang="0">
                  <a:pos x="1155" y="54"/>
                </a:cxn>
                <a:cxn ang="0">
                  <a:pos x="1174" y="104"/>
                </a:cxn>
                <a:cxn ang="0">
                  <a:pos x="1173" y="136"/>
                </a:cxn>
                <a:cxn ang="0">
                  <a:pos x="1161" y="164"/>
                </a:cxn>
                <a:cxn ang="0">
                  <a:pos x="1147" y="176"/>
                </a:cxn>
                <a:cxn ang="0">
                  <a:pos x="1101" y="182"/>
                </a:cxn>
                <a:cxn ang="0">
                  <a:pos x="1085" y="182"/>
                </a:cxn>
                <a:cxn ang="0">
                  <a:pos x="930" y="181"/>
                </a:cxn>
                <a:cxn ang="0">
                  <a:pos x="825" y="182"/>
                </a:cxn>
              </a:cxnLst>
              <a:rect l="0" t="0" r="r" b="b"/>
              <a:pathLst>
                <a:path w="1175" h="183">
                  <a:moveTo>
                    <a:pt x="789" y="183"/>
                  </a:moveTo>
                  <a:lnTo>
                    <a:pt x="789" y="183"/>
                  </a:lnTo>
                  <a:lnTo>
                    <a:pt x="736" y="182"/>
                  </a:lnTo>
                  <a:lnTo>
                    <a:pt x="682" y="179"/>
                  </a:lnTo>
                  <a:lnTo>
                    <a:pt x="682" y="179"/>
                  </a:lnTo>
                  <a:lnTo>
                    <a:pt x="628" y="177"/>
                  </a:lnTo>
                  <a:lnTo>
                    <a:pt x="574" y="176"/>
                  </a:lnTo>
                  <a:lnTo>
                    <a:pt x="574" y="176"/>
                  </a:lnTo>
                  <a:lnTo>
                    <a:pt x="424" y="175"/>
                  </a:lnTo>
                  <a:lnTo>
                    <a:pt x="276" y="172"/>
                  </a:lnTo>
                  <a:lnTo>
                    <a:pt x="276" y="172"/>
                  </a:lnTo>
                  <a:lnTo>
                    <a:pt x="150" y="171"/>
                  </a:lnTo>
                  <a:lnTo>
                    <a:pt x="24" y="169"/>
                  </a:lnTo>
                  <a:lnTo>
                    <a:pt x="24" y="169"/>
                  </a:lnTo>
                  <a:lnTo>
                    <a:pt x="20" y="169"/>
                  </a:lnTo>
                  <a:lnTo>
                    <a:pt x="16" y="167"/>
                  </a:lnTo>
                  <a:lnTo>
                    <a:pt x="13" y="165"/>
                  </a:lnTo>
                  <a:lnTo>
                    <a:pt x="11" y="163"/>
                  </a:lnTo>
                  <a:lnTo>
                    <a:pt x="9" y="160"/>
                  </a:lnTo>
                  <a:lnTo>
                    <a:pt x="8" y="157"/>
                  </a:lnTo>
                  <a:lnTo>
                    <a:pt x="7" y="151"/>
                  </a:lnTo>
                  <a:lnTo>
                    <a:pt x="7" y="151"/>
                  </a:lnTo>
                  <a:lnTo>
                    <a:pt x="8" y="145"/>
                  </a:lnTo>
                  <a:lnTo>
                    <a:pt x="9" y="142"/>
                  </a:lnTo>
                  <a:lnTo>
                    <a:pt x="11" y="139"/>
                  </a:lnTo>
                  <a:lnTo>
                    <a:pt x="13" y="136"/>
                  </a:lnTo>
                  <a:lnTo>
                    <a:pt x="16" y="134"/>
                  </a:lnTo>
                  <a:lnTo>
                    <a:pt x="19" y="133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154" y="134"/>
                  </a:lnTo>
                  <a:lnTo>
                    <a:pt x="283" y="136"/>
                  </a:lnTo>
                  <a:lnTo>
                    <a:pt x="283" y="136"/>
                  </a:lnTo>
                  <a:lnTo>
                    <a:pt x="437" y="139"/>
                  </a:lnTo>
                  <a:lnTo>
                    <a:pt x="592" y="140"/>
                  </a:lnTo>
                  <a:lnTo>
                    <a:pt x="592" y="140"/>
                  </a:lnTo>
                  <a:lnTo>
                    <a:pt x="651" y="141"/>
                  </a:lnTo>
                  <a:lnTo>
                    <a:pt x="709" y="143"/>
                  </a:lnTo>
                  <a:lnTo>
                    <a:pt x="709" y="143"/>
                  </a:lnTo>
                  <a:lnTo>
                    <a:pt x="767" y="145"/>
                  </a:lnTo>
                  <a:lnTo>
                    <a:pt x="826" y="146"/>
                  </a:lnTo>
                  <a:lnTo>
                    <a:pt x="826" y="146"/>
                  </a:lnTo>
                  <a:lnTo>
                    <a:pt x="841" y="146"/>
                  </a:lnTo>
                  <a:lnTo>
                    <a:pt x="841" y="146"/>
                  </a:lnTo>
                  <a:lnTo>
                    <a:pt x="941" y="145"/>
                  </a:lnTo>
                  <a:lnTo>
                    <a:pt x="941" y="145"/>
                  </a:lnTo>
                  <a:lnTo>
                    <a:pt x="1021" y="146"/>
                  </a:lnTo>
                  <a:lnTo>
                    <a:pt x="1021" y="146"/>
                  </a:lnTo>
                  <a:lnTo>
                    <a:pt x="1083" y="146"/>
                  </a:lnTo>
                  <a:lnTo>
                    <a:pt x="1085" y="146"/>
                  </a:lnTo>
                  <a:lnTo>
                    <a:pt x="1086" y="145"/>
                  </a:lnTo>
                  <a:lnTo>
                    <a:pt x="1086" y="145"/>
                  </a:lnTo>
                  <a:lnTo>
                    <a:pt x="1092" y="142"/>
                  </a:lnTo>
                  <a:lnTo>
                    <a:pt x="1098" y="140"/>
                  </a:lnTo>
                  <a:lnTo>
                    <a:pt x="1098" y="140"/>
                  </a:lnTo>
                  <a:lnTo>
                    <a:pt x="1104" y="141"/>
                  </a:lnTo>
                  <a:lnTo>
                    <a:pt x="1110" y="144"/>
                  </a:lnTo>
                  <a:lnTo>
                    <a:pt x="1112" y="145"/>
                  </a:lnTo>
                  <a:lnTo>
                    <a:pt x="1114" y="145"/>
                  </a:lnTo>
                  <a:lnTo>
                    <a:pt x="1114" y="145"/>
                  </a:lnTo>
                  <a:lnTo>
                    <a:pt x="1121" y="144"/>
                  </a:lnTo>
                  <a:lnTo>
                    <a:pt x="1121" y="144"/>
                  </a:lnTo>
                  <a:lnTo>
                    <a:pt x="1126" y="143"/>
                  </a:lnTo>
                  <a:lnTo>
                    <a:pt x="1129" y="142"/>
                  </a:lnTo>
                  <a:lnTo>
                    <a:pt x="1129" y="142"/>
                  </a:lnTo>
                  <a:lnTo>
                    <a:pt x="1130" y="142"/>
                  </a:lnTo>
                  <a:lnTo>
                    <a:pt x="1129" y="142"/>
                  </a:lnTo>
                  <a:lnTo>
                    <a:pt x="1129" y="142"/>
                  </a:lnTo>
                  <a:lnTo>
                    <a:pt x="1127" y="141"/>
                  </a:lnTo>
                  <a:lnTo>
                    <a:pt x="1125" y="140"/>
                  </a:lnTo>
                  <a:lnTo>
                    <a:pt x="1124" y="135"/>
                  </a:lnTo>
                  <a:lnTo>
                    <a:pt x="1135" y="139"/>
                  </a:lnTo>
                  <a:lnTo>
                    <a:pt x="1135" y="139"/>
                  </a:lnTo>
                  <a:lnTo>
                    <a:pt x="1138" y="131"/>
                  </a:lnTo>
                  <a:lnTo>
                    <a:pt x="1139" y="123"/>
                  </a:lnTo>
                  <a:lnTo>
                    <a:pt x="1139" y="123"/>
                  </a:lnTo>
                  <a:lnTo>
                    <a:pt x="1139" y="118"/>
                  </a:lnTo>
                  <a:lnTo>
                    <a:pt x="1139" y="118"/>
                  </a:lnTo>
                  <a:lnTo>
                    <a:pt x="1139" y="104"/>
                  </a:lnTo>
                  <a:lnTo>
                    <a:pt x="1138" y="98"/>
                  </a:lnTo>
                  <a:lnTo>
                    <a:pt x="1135" y="92"/>
                  </a:lnTo>
                  <a:lnTo>
                    <a:pt x="1135" y="92"/>
                  </a:lnTo>
                  <a:lnTo>
                    <a:pt x="1133" y="88"/>
                  </a:lnTo>
                  <a:lnTo>
                    <a:pt x="1129" y="79"/>
                  </a:lnTo>
                  <a:lnTo>
                    <a:pt x="1125" y="73"/>
                  </a:lnTo>
                  <a:lnTo>
                    <a:pt x="1122" y="69"/>
                  </a:lnTo>
                  <a:lnTo>
                    <a:pt x="1117" y="65"/>
                  </a:lnTo>
                  <a:lnTo>
                    <a:pt x="1112" y="62"/>
                  </a:lnTo>
                  <a:lnTo>
                    <a:pt x="1111" y="61"/>
                  </a:lnTo>
                  <a:lnTo>
                    <a:pt x="1104" y="61"/>
                  </a:lnTo>
                  <a:lnTo>
                    <a:pt x="1104" y="61"/>
                  </a:lnTo>
                  <a:lnTo>
                    <a:pt x="1101" y="61"/>
                  </a:lnTo>
                  <a:lnTo>
                    <a:pt x="1100" y="61"/>
                  </a:lnTo>
                  <a:lnTo>
                    <a:pt x="1099" y="61"/>
                  </a:lnTo>
                  <a:lnTo>
                    <a:pt x="1099" y="61"/>
                  </a:lnTo>
                  <a:lnTo>
                    <a:pt x="1094" y="60"/>
                  </a:lnTo>
                  <a:lnTo>
                    <a:pt x="1090" y="59"/>
                  </a:lnTo>
                  <a:lnTo>
                    <a:pt x="1089" y="58"/>
                  </a:lnTo>
                  <a:lnTo>
                    <a:pt x="1088" y="58"/>
                  </a:lnTo>
                  <a:lnTo>
                    <a:pt x="1088" y="58"/>
                  </a:lnTo>
                  <a:lnTo>
                    <a:pt x="1072" y="57"/>
                  </a:lnTo>
                  <a:lnTo>
                    <a:pt x="1058" y="56"/>
                  </a:lnTo>
                  <a:lnTo>
                    <a:pt x="1027" y="55"/>
                  </a:lnTo>
                  <a:lnTo>
                    <a:pt x="1027" y="55"/>
                  </a:lnTo>
                  <a:lnTo>
                    <a:pt x="998" y="55"/>
                  </a:lnTo>
                  <a:lnTo>
                    <a:pt x="984" y="54"/>
                  </a:lnTo>
                  <a:lnTo>
                    <a:pt x="970" y="53"/>
                  </a:lnTo>
                  <a:lnTo>
                    <a:pt x="970" y="53"/>
                  </a:lnTo>
                  <a:lnTo>
                    <a:pt x="946" y="51"/>
                  </a:lnTo>
                  <a:lnTo>
                    <a:pt x="924" y="50"/>
                  </a:lnTo>
                  <a:lnTo>
                    <a:pt x="874" y="49"/>
                  </a:lnTo>
                  <a:lnTo>
                    <a:pt x="835" y="49"/>
                  </a:lnTo>
                  <a:lnTo>
                    <a:pt x="549" y="49"/>
                  </a:lnTo>
                  <a:lnTo>
                    <a:pt x="549" y="49"/>
                  </a:lnTo>
                  <a:lnTo>
                    <a:pt x="425" y="48"/>
                  </a:lnTo>
                  <a:lnTo>
                    <a:pt x="296" y="46"/>
                  </a:lnTo>
                  <a:lnTo>
                    <a:pt x="160" y="41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4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61" y="5"/>
                  </a:lnTo>
                  <a:lnTo>
                    <a:pt x="305" y="9"/>
                  </a:lnTo>
                  <a:lnTo>
                    <a:pt x="445" y="12"/>
                  </a:lnTo>
                  <a:lnTo>
                    <a:pt x="584" y="13"/>
                  </a:lnTo>
                  <a:lnTo>
                    <a:pt x="890" y="13"/>
                  </a:lnTo>
                  <a:lnTo>
                    <a:pt x="890" y="13"/>
                  </a:lnTo>
                  <a:lnTo>
                    <a:pt x="922" y="14"/>
                  </a:lnTo>
                  <a:lnTo>
                    <a:pt x="953" y="16"/>
                  </a:lnTo>
                  <a:lnTo>
                    <a:pt x="953" y="16"/>
                  </a:lnTo>
                  <a:lnTo>
                    <a:pt x="984" y="18"/>
                  </a:lnTo>
                  <a:lnTo>
                    <a:pt x="1016" y="19"/>
                  </a:lnTo>
                  <a:lnTo>
                    <a:pt x="1016" y="19"/>
                  </a:lnTo>
                  <a:lnTo>
                    <a:pt x="1054" y="20"/>
                  </a:lnTo>
                  <a:lnTo>
                    <a:pt x="1070" y="21"/>
                  </a:lnTo>
                  <a:lnTo>
                    <a:pt x="1088" y="22"/>
                  </a:lnTo>
                  <a:lnTo>
                    <a:pt x="1089" y="22"/>
                  </a:lnTo>
                  <a:lnTo>
                    <a:pt x="1091" y="22"/>
                  </a:lnTo>
                  <a:lnTo>
                    <a:pt x="1091" y="22"/>
                  </a:lnTo>
                  <a:lnTo>
                    <a:pt x="1094" y="21"/>
                  </a:lnTo>
                  <a:lnTo>
                    <a:pt x="1098" y="20"/>
                  </a:lnTo>
                  <a:lnTo>
                    <a:pt x="1098" y="20"/>
                  </a:lnTo>
                  <a:lnTo>
                    <a:pt x="1106" y="21"/>
                  </a:lnTo>
                  <a:lnTo>
                    <a:pt x="1109" y="23"/>
                  </a:lnTo>
                  <a:lnTo>
                    <a:pt x="1111" y="25"/>
                  </a:lnTo>
                  <a:lnTo>
                    <a:pt x="1112" y="26"/>
                  </a:lnTo>
                  <a:lnTo>
                    <a:pt x="1116" y="26"/>
                  </a:lnTo>
                  <a:lnTo>
                    <a:pt x="1116" y="26"/>
                  </a:lnTo>
                  <a:lnTo>
                    <a:pt x="1120" y="27"/>
                  </a:lnTo>
                  <a:lnTo>
                    <a:pt x="1122" y="29"/>
                  </a:lnTo>
                  <a:lnTo>
                    <a:pt x="1123" y="29"/>
                  </a:lnTo>
                  <a:lnTo>
                    <a:pt x="1124" y="30"/>
                  </a:lnTo>
                  <a:lnTo>
                    <a:pt x="1124" y="30"/>
                  </a:lnTo>
                  <a:lnTo>
                    <a:pt x="1130" y="32"/>
                  </a:lnTo>
                  <a:lnTo>
                    <a:pt x="1135" y="35"/>
                  </a:lnTo>
                  <a:lnTo>
                    <a:pt x="1141" y="39"/>
                  </a:lnTo>
                  <a:lnTo>
                    <a:pt x="1146" y="44"/>
                  </a:lnTo>
                  <a:lnTo>
                    <a:pt x="1155" y="54"/>
                  </a:lnTo>
                  <a:lnTo>
                    <a:pt x="1162" y="65"/>
                  </a:lnTo>
                  <a:lnTo>
                    <a:pt x="1168" y="78"/>
                  </a:lnTo>
                  <a:lnTo>
                    <a:pt x="1172" y="91"/>
                  </a:lnTo>
                  <a:lnTo>
                    <a:pt x="1174" y="104"/>
                  </a:lnTo>
                  <a:lnTo>
                    <a:pt x="1175" y="117"/>
                  </a:lnTo>
                  <a:lnTo>
                    <a:pt x="1175" y="117"/>
                  </a:lnTo>
                  <a:lnTo>
                    <a:pt x="1174" y="127"/>
                  </a:lnTo>
                  <a:lnTo>
                    <a:pt x="1173" y="136"/>
                  </a:lnTo>
                  <a:lnTo>
                    <a:pt x="1171" y="145"/>
                  </a:lnTo>
                  <a:lnTo>
                    <a:pt x="1169" y="152"/>
                  </a:lnTo>
                  <a:lnTo>
                    <a:pt x="1165" y="159"/>
                  </a:lnTo>
                  <a:lnTo>
                    <a:pt x="1161" y="164"/>
                  </a:lnTo>
                  <a:lnTo>
                    <a:pt x="1157" y="170"/>
                  </a:lnTo>
                  <a:lnTo>
                    <a:pt x="1152" y="173"/>
                  </a:lnTo>
                  <a:lnTo>
                    <a:pt x="1152" y="173"/>
                  </a:lnTo>
                  <a:lnTo>
                    <a:pt x="1147" y="176"/>
                  </a:lnTo>
                  <a:lnTo>
                    <a:pt x="1141" y="178"/>
                  </a:lnTo>
                  <a:lnTo>
                    <a:pt x="1128" y="180"/>
                  </a:lnTo>
                  <a:lnTo>
                    <a:pt x="1115" y="181"/>
                  </a:lnTo>
                  <a:lnTo>
                    <a:pt x="1101" y="182"/>
                  </a:lnTo>
                  <a:lnTo>
                    <a:pt x="1101" y="182"/>
                  </a:lnTo>
                  <a:lnTo>
                    <a:pt x="1086" y="182"/>
                  </a:lnTo>
                  <a:lnTo>
                    <a:pt x="1086" y="182"/>
                  </a:lnTo>
                  <a:lnTo>
                    <a:pt x="1085" y="182"/>
                  </a:lnTo>
                  <a:lnTo>
                    <a:pt x="1085" y="182"/>
                  </a:lnTo>
                  <a:lnTo>
                    <a:pt x="1015" y="181"/>
                  </a:lnTo>
                  <a:lnTo>
                    <a:pt x="1015" y="181"/>
                  </a:lnTo>
                  <a:lnTo>
                    <a:pt x="930" y="181"/>
                  </a:lnTo>
                  <a:lnTo>
                    <a:pt x="930" y="181"/>
                  </a:lnTo>
                  <a:lnTo>
                    <a:pt x="874" y="181"/>
                  </a:lnTo>
                  <a:lnTo>
                    <a:pt x="825" y="182"/>
                  </a:lnTo>
                  <a:lnTo>
                    <a:pt x="825" y="182"/>
                  </a:lnTo>
                  <a:lnTo>
                    <a:pt x="789" y="183"/>
                  </a:lnTo>
                  <a:lnTo>
                    <a:pt x="789" y="183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260">
              <a:extLst>
                <a:ext uri="{FF2B5EF4-FFF2-40B4-BE49-F238E27FC236}">
                  <a16:creationId xmlns:a16="http://schemas.microsoft.com/office/drawing/2014/main" id="{EFBA6EED-8310-99E4-891D-BE3158DE5AF9}"/>
                </a:ext>
              </a:extLst>
            </p:cNvPr>
            <p:cNvSpPr/>
            <p:nvPr/>
          </p:nvSpPr>
          <p:spPr bwMode="auto">
            <a:xfrm>
              <a:off x="3270250" y="2755900"/>
              <a:ext cx="95250" cy="98425"/>
            </a:xfrm>
            <a:custGeom>
              <a:avLst/>
              <a:gdLst/>
              <a:ahLst/>
              <a:cxnLst>
                <a:cxn ang="0">
                  <a:pos x="96" y="186"/>
                </a:cxn>
                <a:cxn ang="0">
                  <a:pos x="86" y="186"/>
                </a:cxn>
                <a:cxn ang="0">
                  <a:pos x="63" y="182"/>
                </a:cxn>
                <a:cxn ang="0">
                  <a:pos x="37" y="173"/>
                </a:cxn>
                <a:cxn ang="0">
                  <a:pos x="18" y="162"/>
                </a:cxn>
                <a:cxn ang="0">
                  <a:pos x="10" y="154"/>
                </a:cxn>
                <a:cxn ang="0">
                  <a:pos x="4" y="144"/>
                </a:cxn>
                <a:cxn ang="0">
                  <a:pos x="3" y="138"/>
                </a:cxn>
                <a:cxn ang="0">
                  <a:pos x="0" y="96"/>
                </a:cxn>
                <a:cxn ang="0">
                  <a:pos x="1" y="53"/>
                </a:cxn>
                <a:cxn ang="0">
                  <a:pos x="1" y="17"/>
                </a:cxn>
                <a:cxn ang="0">
                  <a:pos x="3" y="9"/>
                </a:cxn>
                <a:cxn ang="0">
                  <a:pos x="7" y="4"/>
                </a:cxn>
                <a:cxn ang="0">
                  <a:pos x="12" y="1"/>
                </a:cxn>
                <a:cxn ang="0">
                  <a:pos x="19" y="0"/>
                </a:cxn>
                <a:cxn ang="0">
                  <a:pos x="29" y="2"/>
                </a:cxn>
                <a:cxn ang="0">
                  <a:pos x="34" y="6"/>
                </a:cxn>
                <a:cxn ang="0">
                  <a:pos x="37" y="12"/>
                </a:cxn>
                <a:cxn ang="0">
                  <a:pos x="37" y="17"/>
                </a:cxn>
                <a:cxn ang="0">
                  <a:pos x="37" y="46"/>
                </a:cxn>
                <a:cxn ang="0">
                  <a:pos x="37" y="102"/>
                </a:cxn>
                <a:cxn ang="0">
                  <a:pos x="37" y="106"/>
                </a:cxn>
                <a:cxn ang="0">
                  <a:pos x="36" y="115"/>
                </a:cxn>
                <a:cxn ang="0">
                  <a:pos x="37" y="126"/>
                </a:cxn>
                <a:cxn ang="0">
                  <a:pos x="40" y="132"/>
                </a:cxn>
                <a:cxn ang="0">
                  <a:pos x="43" y="134"/>
                </a:cxn>
                <a:cxn ang="0">
                  <a:pos x="72" y="147"/>
                </a:cxn>
                <a:cxn ang="0">
                  <a:pos x="83" y="149"/>
                </a:cxn>
                <a:cxn ang="0">
                  <a:pos x="98" y="151"/>
                </a:cxn>
                <a:cxn ang="0">
                  <a:pos x="105" y="150"/>
                </a:cxn>
                <a:cxn ang="0">
                  <a:pos x="119" y="148"/>
                </a:cxn>
                <a:cxn ang="0">
                  <a:pos x="126" y="146"/>
                </a:cxn>
                <a:cxn ang="0">
                  <a:pos x="136" y="137"/>
                </a:cxn>
                <a:cxn ang="0">
                  <a:pos x="141" y="126"/>
                </a:cxn>
                <a:cxn ang="0">
                  <a:pos x="143" y="114"/>
                </a:cxn>
                <a:cxn ang="0">
                  <a:pos x="143" y="98"/>
                </a:cxn>
                <a:cxn ang="0">
                  <a:pos x="143" y="46"/>
                </a:cxn>
                <a:cxn ang="0">
                  <a:pos x="143" y="26"/>
                </a:cxn>
                <a:cxn ang="0">
                  <a:pos x="144" y="19"/>
                </a:cxn>
                <a:cxn ang="0">
                  <a:pos x="148" y="13"/>
                </a:cxn>
                <a:cxn ang="0">
                  <a:pos x="155" y="10"/>
                </a:cxn>
                <a:cxn ang="0">
                  <a:pos x="161" y="9"/>
                </a:cxn>
                <a:cxn ang="0">
                  <a:pos x="171" y="11"/>
                </a:cxn>
                <a:cxn ang="0">
                  <a:pos x="176" y="16"/>
                </a:cxn>
                <a:cxn ang="0">
                  <a:pos x="178" y="22"/>
                </a:cxn>
                <a:cxn ang="0">
                  <a:pos x="179" y="26"/>
                </a:cxn>
                <a:cxn ang="0">
                  <a:pos x="180" y="56"/>
                </a:cxn>
                <a:cxn ang="0">
                  <a:pos x="180" y="105"/>
                </a:cxn>
                <a:cxn ang="0">
                  <a:pos x="177" y="129"/>
                </a:cxn>
                <a:cxn ang="0">
                  <a:pos x="170" y="151"/>
                </a:cxn>
                <a:cxn ang="0">
                  <a:pos x="168" y="157"/>
                </a:cxn>
                <a:cxn ang="0">
                  <a:pos x="160" y="166"/>
                </a:cxn>
                <a:cxn ang="0">
                  <a:pos x="144" y="177"/>
                </a:cxn>
                <a:cxn ang="0">
                  <a:pos x="121" y="184"/>
                </a:cxn>
                <a:cxn ang="0">
                  <a:pos x="96" y="186"/>
                </a:cxn>
              </a:cxnLst>
              <a:rect l="0" t="0" r="r" b="b"/>
              <a:pathLst>
                <a:path w="180" h="186">
                  <a:moveTo>
                    <a:pt x="96" y="186"/>
                  </a:moveTo>
                  <a:lnTo>
                    <a:pt x="96" y="186"/>
                  </a:lnTo>
                  <a:lnTo>
                    <a:pt x="86" y="186"/>
                  </a:lnTo>
                  <a:lnTo>
                    <a:pt x="86" y="186"/>
                  </a:lnTo>
                  <a:lnTo>
                    <a:pt x="76" y="185"/>
                  </a:lnTo>
                  <a:lnTo>
                    <a:pt x="63" y="182"/>
                  </a:lnTo>
                  <a:lnTo>
                    <a:pt x="49" y="178"/>
                  </a:lnTo>
                  <a:lnTo>
                    <a:pt x="37" y="173"/>
                  </a:lnTo>
                  <a:lnTo>
                    <a:pt x="24" y="166"/>
                  </a:lnTo>
                  <a:lnTo>
                    <a:pt x="18" y="162"/>
                  </a:lnTo>
                  <a:lnTo>
                    <a:pt x="14" y="158"/>
                  </a:lnTo>
                  <a:lnTo>
                    <a:pt x="10" y="154"/>
                  </a:lnTo>
                  <a:lnTo>
                    <a:pt x="6" y="149"/>
                  </a:lnTo>
                  <a:lnTo>
                    <a:pt x="4" y="144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1" y="118"/>
                  </a:lnTo>
                  <a:lnTo>
                    <a:pt x="0" y="96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6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5" y="1"/>
                  </a:lnTo>
                  <a:lnTo>
                    <a:pt x="29" y="2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9"/>
                  </a:lnTo>
                  <a:lnTo>
                    <a:pt x="37" y="12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7" y="46"/>
                  </a:lnTo>
                  <a:lnTo>
                    <a:pt x="37" y="46"/>
                  </a:lnTo>
                  <a:lnTo>
                    <a:pt x="37" y="73"/>
                  </a:lnTo>
                  <a:lnTo>
                    <a:pt x="37" y="102"/>
                  </a:lnTo>
                  <a:lnTo>
                    <a:pt x="37" y="102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6" y="115"/>
                  </a:lnTo>
                  <a:lnTo>
                    <a:pt x="36" y="123"/>
                  </a:lnTo>
                  <a:lnTo>
                    <a:pt x="37" y="126"/>
                  </a:lnTo>
                  <a:lnTo>
                    <a:pt x="38" y="129"/>
                  </a:lnTo>
                  <a:lnTo>
                    <a:pt x="40" y="132"/>
                  </a:lnTo>
                  <a:lnTo>
                    <a:pt x="43" y="134"/>
                  </a:lnTo>
                  <a:lnTo>
                    <a:pt x="43" y="134"/>
                  </a:lnTo>
                  <a:lnTo>
                    <a:pt x="62" y="143"/>
                  </a:lnTo>
                  <a:lnTo>
                    <a:pt x="72" y="147"/>
                  </a:lnTo>
                  <a:lnTo>
                    <a:pt x="83" y="149"/>
                  </a:lnTo>
                  <a:lnTo>
                    <a:pt x="83" y="149"/>
                  </a:lnTo>
                  <a:lnTo>
                    <a:pt x="91" y="150"/>
                  </a:lnTo>
                  <a:lnTo>
                    <a:pt x="98" y="151"/>
                  </a:lnTo>
                  <a:lnTo>
                    <a:pt x="98" y="151"/>
                  </a:lnTo>
                  <a:lnTo>
                    <a:pt x="105" y="150"/>
                  </a:lnTo>
                  <a:lnTo>
                    <a:pt x="112" y="149"/>
                  </a:lnTo>
                  <a:lnTo>
                    <a:pt x="119" y="148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31" y="142"/>
                  </a:lnTo>
                  <a:lnTo>
                    <a:pt x="136" y="137"/>
                  </a:lnTo>
                  <a:lnTo>
                    <a:pt x="139" y="132"/>
                  </a:lnTo>
                  <a:lnTo>
                    <a:pt x="141" y="126"/>
                  </a:lnTo>
                  <a:lnTo>
                    <a:pt x="142" y="120"/>
                  </a:lnTo>
                  <a:lnTo>
                    <a:pt x="143" y="114"/>
                  </a:lnTo>
                  <a:lnTo>
                    <a:pt x="143" y="101"/>
                  </a:lnTo>
                  <a:lnTo>
                    <a:pt x="143" y="98"/>
                  </a:lnTo>
                  <a:lnTo>
                    <a:pt x="143" y="98"/>
                  </a:lnTo>
                  <a:lnTo>
                    <a:pt x="143" y="46"/>
                  </a:lnTo>
                  <a:lnTo>
                    <a:pt x="143" y="26"/>
                  </a:lnTo>
                  <a:lnTo>
                    <a:pt x="143" y="26"/>
                  </a:lnTo>
                  <a:lnTo>
                    <a:pt x="143" y="22"/>
                  </a:lnTo>
                  <a:lnTo>
                    <a:pt x="144" y="19"/>
                  </a:lnTo>
                  <a:lnTo>
                    <a:pt x="146" y="16"/>
                  </a:lnTo>
                  <a:lnTo>
                    <a:pt x="148" y="13"/>
                  </a:lnTo>
                  <a:lnTo>
                    <a:pt x="151" y="11"/>
                  </a:lnTo>
                  <a:lnTo>
                    <a:pt x="155" y="10"/>
                  </a:lnTo>
                  <a:lnTo>
                    <a:pt x="161" y="9"/>
                  </a:lnTo>
                  <a:lnTo>
                    <a:pt x="161" y="9"/>
                  </a:lnTo>
                  <a:lnTo>
                    <a:pt x="168" y="10"/>
                  </a:lnTo>
                  <a:lnTo>
                    <a:pt x="171" y="11"/>
                  </a:lnTo>
                  <a:lnTo>
                    <a:pt x="173" y="13"/>
                  </a:lnTo>
                  <a:lnTo>
                    <a:pt x="176" y="16"/>
                  </a:lnTo>
                  <a:lnTo>
                    <a:pt x="177" y="19"/>
                  </a:lnTo>
                  <a:lnTo>
                    <a:pt x="178" y="22"/>
                  </a:lnTo>
                  <a:lnTo>
                    <a:pt x="179" y="26"/>
                  </a:lnTo>
                  <a:lnTo>
                    <a:pt x="179" y="26"/>
                  </a:lnTo>
                  <a:lnTo>
                    <a:pt x="180" y="56"/>
                  </a:lnTo>
                  <a:lnTo>
                    <a:pt x="180" y="56"/>
                  </a:lnTo>
                  <a:lnTo>
                    <a:pt x="180" y="81"/>
                  </a:lnTo>
                  <a:lnTo>
                    <a:pt x="180" y="105"/>
                  </a:lnTo>
                  <a:lnTo>
                    <a:pt x="179" y="117"/>
                  </a:lnTo>
                  <a:lnTo>
                    <a:pt x="177" y="129"/>
                  </a:lnTo>
                  <a:lnTo>
                    <a:pt x="174" y="141"/>
                  </a:lnTo>
                  <a:lnTo>
                    <a:pt x="170" y="151"/>
                  </a:lnTo>
                  <a:lnTo>
                    <a:pt x="170" y="151"/>
                  </a:lnTo>
                  <a:lnTo>
                    <a:pt x="168" y="157"/>
                  </a:lnTo>
                  <a:lnTo>
                    <a:pt x="164" y="162"/>
                  </a:lnTo>
                  <a:lnTo>
                    <a:pt x="160" y="166"/>
                  </a:lnTo>
                  <a:lnTo>
                    <a:pt x="155" y="171"/>
                  </a:lnTo>
                  <a:lnTo>
                    <a:pt x="144" y="177"/>
                  </a:lnTo>
                  <a:lnTo>
                    <a:pt x="133" y="181"/>
                  </a:lnTo>
                  <a:lnTo>
                    <a:pt x="121" y="184"/>
                  </a:lnTo>
                  <a:lnTo>
                    <a:pt x="111" y="185"/>
                  </a:lnTo>
                  <a:lnTo>
                    <a:pt x="96" y="186"/>
                  </a:lnTo>
                  <a:lnTo>
                    <a:pt x="96" y="186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261">
              <a:extLst>
                <a:ext uri="{FF2B5EF4-FFF2-40B4-BE49-F238E27FC236}">
                  <a16:creationId xmlns:a16="http://schemas.microsoft.com/office/drawing/2014/main" id="{CC037758-CB84-4141-713D-8E6C81654F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2488" y="2101850"/>
              <a:ext cx="571500" cy="552450"/>
            </a:xfrm>
            <a:custGeom>
              <a:avLst/>
              <a:gdLst/>
              <a:ahLst/>
              <a:cxnLst>
                <a:cxn ang="0">
                  <a:pos x="90" y="1031"/>
                </a:cxn>
                <a:cxn ang="0">
                  <a:pos x="39" y="981"/>
                </a:cxn>
                <a:cxn ang="0">
                  <a:pos x="14" y="919"/>
                </a:cxn>
                <a:cxn ang="0">
                  <a:pos x="2" y="822"/>
                </a:cxn>
                <a:cxn ang="0">
                  <a:pos x="21" y="696"/>
                </a:cxn>
                <a:cxn ang="0">
                  <a:pos x="72" y="662"/>
                </a:cxn>
                <a:cxn ang="0">
                  <a:pos x="156" y="662"/>
                </a:cxn>
                <a:cxn ang="0">
                  <a:pos x="304" y="621"/>
                </a:cxn>
                <a:cxn ang="0">
                  <a:pos x="434" y="530"/>
                </a:cxn>
                <a:cxn ang="0">
                  <a:pos x="522" y="404"/>
                </a:cxn>
                <a:cxn ang="0">
                  <a:pos x="552" y="331"/>
                </a:cxn>
                <a:cxn ang="0">
                  <a:pos x="463" y="291"/>
                </a:cxn>
                <a:cxn ang="0">
                  <a:pos x="416" y="236"/>
                </a:cxn>
                <a:cxn ang="0">
                  <a:pos x="431" y="187"/>
                </a:cxn>
                <a:cxn ang="0">
                  <a:pos x="519" y="115"/>
                </a:cxn>
                <a:cxn ang="0">
                  <a:pos x="695" y="33"/>
                </a:cxn>
                <a:cxn ang="0">
                  <a:pos x="803" y="0"/>
                </a:cxn>
                <a:cxn ang="0">
                  <a:pos x="871" y="23"/>
                </a:cxn>
                <a:cxn ang="0">
                  <a:pos x="926" y="79"/>
                </a:cxn>
                <a:cxn ang="0">
                  <a:pos x="999" y="171"/>
                </a:cxn>
                <a:cxn ang="0">
                  <a:pos x="1070" y="299"/>
                </a:cxn>
                <a:cxn ang="0">
                  <a:pos x="1078" y="371"/>
                </a:cxn>
                <a:cxn ang="0">
                  <a:pos x="1033" y="400"/>
                </a:cxn>
                <a:cxn ang="0">
                  <a:pos x="975" y="395"/>
                </a:cxn>
                <a:cxn ang="0">
                  <a:pos x="911" y="434"/>
                </a:cxn>
                <a:cxn ang="0">
                  <a:pos x="891" y="540"/>
                </a:cxn>
                <a:cxn ang="0">
                  <a:pos x="847" y="641"/>
                </a:cxn>
                <a:cxn ang="0">
                  <a:pos x="710" y="834"/>
                </a:cxn>
                <a:cxn ang="0">
                  <a:pos x="529" y="958"/>
                </a:cxn>
                <a:cxn ang="0">
                  <a:pos x="341" y="1031"/>
                </a:cxn>
                <a:cxn ang="0">
                  <a:pos x="214" y="1041"/>
                </a:cxn>
                <a:cxn ang="0">
                  <a:pos x="62" y="702"/>
                </a:cxn>
                <a:cxn ang="0">
                  <a:pos x="39" y="753"/>
                </a:cxn>
                <a:cxn ang="0">
                  <a:pos x="47" y="883"/>
                </a:cxn>
                <a:cxn ang="0">
                  <a:pos x="76" y="979"/>
                </a:cxn>
                <a:cxn ang="0">
                  <a:pos x="164" y="1005"/>
                </a:cxn>
                <a:cxn ang="0">
                  <a:pos x="286" y="1003"/>
                </a:cxn>
                <a:cxn ang="0">
                  <a:pos x="419" y="969"/>
                </a:cxn>
                <a:cxn ang="0">
                  <a:pos x="633" y="851"/>
                </a:cxn>
                <a:cxn ang="0">
                  <a:pos x="781" y="689"/>
                </a:cxn>
                <a:cxn ang="0">
                  <a:pos x="848" y="553"/>
                </a:cxn>
                <a:cxn ang="0">
                  <a:pos x="860" y="487"/>
                </a:cxn>
                <a:cxn ang="0">
                  <a:pos x="886" y="388"/>
                </a:cxn>
                <a:cxn ang="0">
                  <a:pos x="899" y="356"/>
                </a:cxn>
                <a:cxn ang="0">
                  <a:pos x="915" y="346"/>
                </a:cxn>
                <a:cxn ang="0">
                  <a:pos x="1012" y="363"/>
                </a:cxn>
                <a:cxn ang="0">
                  <a:pos x="1046" y="347"/>
                </a:cxn>
                <a:cxn ang="0">
                  <a:pos x="1012" y="268"/>
                </a:cxn>
                <a:cxn ang="0">
                  <a:pos x="962" y="177"/>
                </a:cxn>
                <a:cxn ang="0">
                  <a:pos x="890" y="90"/>
                </a:cxn>
                <a:cxn ang="0">
                  <a:pos x="839" y="46"/>
                </a:cxn>
                <a:cxn ang="0">
                  <a:pos x="774" y="44"/>
                </a:cxn>
                <a:cxn ang="0">
                  <a:pos x="627" y="97"/>
                </a:cxn>
                <a:cxn ang="0">
                  <a:pos x="513" y="166"/>
                </a:cxn>
                <a:cxn ang="0">
                  <a:pos x="452" y="222"/>
                </a:cxn>
                <a:cxn ang="0">
                  <a:pos x="498" y="269"/>
                </a:cxn>
                <a:cxn ang="0">
                  <a:pos x="563" y="293"/>
                </a:cxn>
                <a:cxn ang="0">
                  <a:pos x="583" y="298"/>
                </a:cxn>
                <a:cxn ang="0">
                  <a:pos x="589" y="328"/>
                </a:cxn>
                <a:cxn ang="0">
                  <a:pos x="533" y="458"/>
                </a:cxn>
                <a:cxn ang="0">
                  <a:pos x="431" y="582"/>
                </a:cxn>
                <a:cxn ang="0">
                  <a:pos x="248" y="684"/>
                </a:cxn>
                <a:cxn ang="0">
                  <a:pos x="129" y="696"/>
                </a:cxn>
              </a:cxnLst>
              <a:rect l="0" t="0" r="r" b="b"/>
              <a:pathLst>
                <a:path w="1082" h="1042">
                  <a:moveTo>
                    <a:pt x="173" y="1042"/>
                  </a:moveTo>
                  <a:lnTo>
                    <a:pt x="173" y="1042"/>
                  </a:lnTo>
                  <a:lnTo>
                    <a:pt x="153" y="1041"/>
                  </a:lnTo>
                  <a:lnTo>
                    <a:pt x="134" y="1040"/>
                  </a:lnTo>
                  <a:lnTo>
                    <a:pt x="118" y="1038"/>
                  </a:lnTo>
                  <a:lnTo>
                    <a:pt x="102" y="1035"/>
                  </a:lnTo>
                  <a:lnTo>
                    <a:pt x="102" y="1035"/>
                  </a:lnTo>
                  <a:lnTo>
                    <a:pt x="90" y="1031"/>
                  </a:lnTo>
                  <a:lnTo>
                    <a:pt x="78" y="1027"/>
                  </a:lnTo>
                  <a:lnTo>
                    <a:pt x="68" y="1022"/>
                  </a:lnTo>
                  <a:lnTo>
                    <a:pt x="60" y="1017"/>
                  </a:lnTo>
                  <a:lnTo>
                    <a:pt x="53" y="1011"/>
                  </a:lnTo>
                  <a:lnTo>
                    <a:pt x="47" y="1003"/>
                  </a:lnTo>
                  <a:lnTo>
                    <a:pt x="42" y="992"/>
                  </a:lnTo>
                  <a:lnTo>
                    <a:pt x="39" y="981"/>
                  </a:lnTo>
                  <a:lnTo>
                    <a:pt x="39" y="981"/>
                  </a:lnTo>
                  <a:lnTo>
                    <a:pt x="37" y="973"/>
                  </a:lnTo>
                  <a:lnTo>
                    <a:pt x="34" y="964"/>
                  </a:lnTo>
                  <a:lnTo>
                    <a:pt x="27" y="950"/>
                  </a:lnTo>
                  <a:lnTo>
                    <a:pt x="27" y="950"/>
                  </a:lnTo>
                  <a:lnTo>
                    <a:pt x="20" y="935"/>
                  </a:lnTo>
                  <a:lnTo>
                    <a:pt x="16" y="927"/>
                  </a:lnTo>
                  <a:lnTo>
                    <a:pt x="14" y="919"/>
                  </a:lnTo>
                  <a:lnTo>
                    <a:pt x="14" y="919"/>
                  </a:lnTo>
                  <a:lnTo>
                    <a:pt x="13" y="907"/>
                  </a:lnTo>
                  <a:lnTo>
                    <a:pt x="12" y="894"/>
                  </a:lnTo>
                  <a:lnTo>
                    <a:pt x="12" y="894"/>
                  </a:lnTo>
                  <a:lnTo>
                    <a:pt x="11" y="879"/>
                  </a:lnTo>
                  <a:lnTo>
                    <a:pt x="8" y="863"/>
                  </a:lnTo>
                  <a:lnTo>
                    <a:pt x="8" y="863"/>
                  </a:lnTo>
                  <a:lnTo>
                    <a:pt x="5" y="846"/>
                  </a:lnTo>
                  <a:lnTo>
                    <a:pt x="2" y="822"/>
                  </a:lnTo>
                  <a:lnTo>
                    <a:pt x="0" y="794"/>
                  </a:lnTo>
                  <a:lnTo>
                    <a:pt x="0" y="780"/>
                  </a:lnTo>
                  <a:lnTo>
                    <a:pt x="0" y="764"/>
                  </a:lnTo>
                  <a:lnTo>
                    <a:pt x="2" y="750"/>
                  </a:lnTo>
                  <a:lnTo>
                    <a:pt x="4" y="735"/>
                  </a:lnTo>
                  <a:lnTo>
                    <a:pt x="8" y="721"/>
                  </a:lnTo>
                  <a:lnTo>
                    <a:pt x="13" y="707"/>
                  </a:lnTo>
                  <a:lnTo>
                    <a:pt x="21" y="696"/>
                  </a:lnTo>
                  <a:lnTo>
                    <a:pt x="29" y="685"/>
                  </a:lnTo>
                  <a:lnTo>
                    <a:pt x="33" y="680"/>
                  </a:lnTo>
                  <a:lnTo>
                    <a:pt x="39" y="675"/>
                  </a:lnTo>
                  <a:lnTo>
                    <a:pt x="44" y="672"/>
                  </a:lnTo>
                  <a:lnTo>
                    <a:pt x="52" y="668"/>
                  </a:lnTo>
                  <a:lnTo>
                    <a:pt x="52" y="668"/>
                  </a:lnTo>
                  <a:lnTo>
                    <a:pt x="61" y="664"/>
                  </a:lnTo>
                  <a:lnTo>
                    <a:pt x="72" y="662"/>
                  </a:lnTo>
                  <a:lnTo>
                    <a:pt x="85" y="660"/>
                  </a:lnTo>
                  <a:lnTo>
                    <a:pt x="98" y="660"/>
                  </a:lnTo>
                  <a:lnTo>
                    <a:pt x="98" y="660"/>
                  </a:lnTo>
                  <a:lnTo>
                    <a:pt x="127" y="661"/>
                  </a:lnTo>
                  <a:lnTo>
                    <a:pt x="127" y="661"/>
                  </a:lnTo>
                  <a:lnTo>
                    <a:pt x="141" y="662"/>
                  </a:lnTo>
                  <a:lnTo>
                    <a:pt x="156" y="662"/>
                  </a:lnTo>
                  <a:lnTo>
                    <a:pt x="156" y="662"/>
                  </a:lnTo>
                  <a:lnTo>
                    <a:pt x="173" y="661"/>
                  </a:lnTo>
                  <a:lnTo>
                    <a:pt x="189" y="659"/>
                  </a:lnTo>
                  <a:lnTo>
                    <a:pt x="189" y="659"/>
                  </a:lnTo>
                  <a:lnTo>
                    <a:pt x="228" y="648"/>
                  </a:lnTo>
                  <a:lnTo>
                    <a:pt x="248" y="642"/>
                  </a:lnTo>
                  <a:lnTo>
                    <a:pt x="266" y="636"/>
                  </a:lnTo>
                  <a:lnTo>
                    <a:pt x="285" y="629"/>
                  </a:lnTo>
                  <a:lnTo>
                    <a:pt x="304" y="621"/>
                  </a:lnTo>
                  <a:lnTo>
                    <a:pt x="323" y="612"/>
                  </a:lnTo>
                  <a:lnTo>
                    <a:pt x="342" y="602"/>
                  </a:lnTo>
                  <a:lnTo>
                    <a:pt x="342" y="602"/>
                  </a:lnTo>
                  <a:lnTo>
                    <a:pt x="361" y="591"/>
                  </a:lnTo>
                  <a:lnTo>
                    <a:pt x="380" y="577"/>
                  </a:lnTo>
                  <a:lnTo>
                    <a:pt x="399" y="563"/>
                  </a:lnTo>
                  <a:lnTo>
                    <a:pt x="416" y="547"/>
                  </a:lnTo>
                  <a:lnTo>
                    <a:pt x="434" y="530"/>
                  </a:lnTo>
                  <a:lnTo>
                    <a:pt x="451" y="511"/>
                  </a:lnTo>
                  <a:lnTo>
                    <a:pt x="468" y="490"/>
                  </a:lnTo>
                  <a:lnTo>
                    <a:pt x="482" y="470"/>
                  </a:lnTo>
                  <a:lnTo>
                    <a:pt x="482" y="470"/>
                  </a:lnTo>
                  <a:lnTo>
                    <a:pt x="495" y="452"/>
                  </a:lnTo>
                  <a:lnTo>
                    <a:pt x="507" y="433"/>
                  </a:lnTo>
                  <a:lnTo>
                    <a:pt x="517" y="413"/>
                  </a:lnTo>
                  <a:lnTo>
                    <a:pt x="522" y="404"/>
                  </a:lnTo>
                  <a:lnTo>
                    <a:pt x="526" y="393"/>
                  </a:lnTo>
                  <a:lnTo>
                    <a:pt x="526" y="393"/>
                  </a:lnTo>
                  <a:lnTo>
                    <a:pt x="531" y="379"/>
                  </a:lnTo>
                  <a:lnTo>
                    <a:pt x="537" y="365"/>
                  </a:lnTo>
                  <a:lnTo>
                    <a:pt x="537" y="365"/>
                  </a:lnTo>
                  <a:lnTo>
                    <a:pt x="545" y="349"/>
                  </a:lnTo>
                  <a:lnTo>
                    <a:pt x="548" y="341"/>
                  </a:lnTo>
                  <a:lnTo>
                    <a:pt x="552" y="331"/>
                  </a:lnTo>
                  <a:lnTo>
                    <a:pt x="553" y="325"/>
                  </a:lnTo>
                  <a:lnTo>
                    <a:pt x="546" y="324"/>
                  </a:lnTo>
                  <a:lnTo>
                    <a:pt x="546" y="324"/>
                  </a:lnTo>
                  <a:lnTo>
                    <a:pt x="530" y="321"/>
                  </a:lnTo>
                  <a:lnTo>
                    <a:pt x="513" y="317"/>
                  </a:lnTo>
                  <a:lnTo>
                    <a:pt x="496" y="310"/>
                  </a:lnTo>
                  <a:lnTo>
                    <a:pt x="478" y="301"/>
                  </a:lnTo>
                  <a:lnTo>
                    <a:pt x="463" y="291"/>
                  </a:lnTo>
                  <a:lnTo>
                    <a:pt x="447" y="280"/>
                  </a:lnTo>
                  <a:lnTo>
                    <a:pt x="441" y="273"/>
                  </a:lnTo>
                  <a:lnTo>
                    <a:pt x="435" y="266"/>
                  </a:lnTo>
                  <a:lnTo>
                    <a:pt x="429" y="259"/>
                  </a:lnTo>
                  <a:lnTo>
                    <a:pt x="423" y="252"/>
                  </a:lnTo>
                  <a:lnTo>
                    <a:pt x="423" y="252"/>
                  </a:lnTo>
                  <a:lnTo>
                    <a:pt x="419" y="243"/>
                  </a:lnTo>
                  <a:lnTo>
                    <a:pt x="416" y="236"/>
                  </a:lnTo>
                  <a:lnTo>
                    <a:pt x="415" y="229"/>
                  </a:lnTo>
                  <a:lnTo>
                    <a:pt x="414" y="222"/>
                  </a:lnTo>
                  <a:lnTo>
                    <a:pt x="415" y="216"/>
                  </a:lnTo>
                  <a:lnTo>
                    <a:pt x="416" y="209"/>
                  </a:lnTo>
                  <a:lnTo>
                    <a:pt x="419" y="203"/>
                  </a:lnTo>
                  <a:lnTo>
                    <a:pt x="422" y="198"/>
                  </a:lnTo>
                  <a:lnTo>
                    <a:pt x="427" y="192"/>
                  </a:lnTo>
                  <a:lnTo>
                    <a:pt x="431" y="187"/>
                  </a:lnTo>
                  <a:lnTo>
                    <a:pt x="441" y="176"/>
                  </a:lnTo>
                  <a:lnTo>
                    <a:pt x="453" y="166"/>
                  </a:lnTo>
                  <a:lnTo>
                    <a:pt x="466" y="157"/>
                  </a:lnTo>
                  <a:lnTo>
                    <a:pt x="466" y="157"/>
                  </a:lnTo>
                  <a:lnTo>
                    <a:pt x="481" y="144"/>
                  </a:lnTo>
                  <a:lnTo>
                    <a:pt x="481" y="144"/>
                  </a:lnTo>
                  <a:lnTo>
                    <a:pt x="500" y="130"/>
                  </a:lnTo>
                  <a:lnTo>
                    <a:pt x="519" y="115"/>
                  </a:lnTo>
                  <a:lnTo>
                    <a:pt x="540" y="103"/>
                  </a:lnTo>
                  <a:lnTo>
                    <a:pt x="563" y="90"/>
                  </a:lnTo>
                  <a:lnTo>
                    <a:pt x="588" y="77"/>
                  </a:lnTo>
                  <a:lnTo>
                    <a:pt x="613" y="65"/>
                  </a:lnTo>
                  <a:lnTo>
                    <a:pt x="642" y="53"/>
                  </a:lnTo>
                  <a:lnTo>
                    <a:pt x="672" y="41"/>
                  </a:lnTo>
                  <a:lnTo>
                    <a:pt x="672" y="41"/>
                  </a:lnTo>
                  <a:lnTo>
                    <a:pt x="695" y="33"/>
                  </a:lnTo>
                  <a:lnTo>
                    <a:pt x="695" y="33"/>
                  </a:lnTo>
                  <a:lnTo>
                    <a:pt x="719" y="23"/>
                  </a:lnTo>
                  <a:lnTo>
                    <a:pt x="744" y="14"/>
                  </a:lnTo>
                  <a:lnTo>
                    <a:pt x="767" y="7"/>
                  </a:lnTo>
                  <a:lnTo>
                    <a:pt x="792" y="1"/>
                  </a:lnTo>
                  <a:lnTo>
                    <a:pt x="792" y="1"/>
                  </a:lnTo>
                  <a:lnTo>
                    <a:pt x="803" y="0"/>
                  </a:lnTo>
                  <a:lnTo>
                    <a:pt x="803" y="0"/>
                  </a:lnTo>
                  <a:lnTo>
                    <a:pt x="815" y="1"/>
                  </a:lnTo>
                  <a:lnTo>
                    <a:pt x="826" y="4"/>
                  </a:lnTo>
                  <a:lnTo>
                    <a:pt x="838" y="8"/>
                  </a:lnTo>
                  <a:lnTo>
                    <a:pt x="850" y="13"/>
                  </a:lnTo>
                  <a:lnTo>
                    <a:pt x="850" y="13"/>
                  </a:lnTo>
                  <a:lnTo>
                    <a:pt x="863" y="19"/>
                  </a:lnTo>
                  <a:lnTo>
                    <a:pt x="863" y="19"/>
                  </a:lnTo>
                  <a:lnTo>
                    <a:pt x="871" y="23"/>
                  </a:lnTo>
                  <a:lnTo>
                    <a:pt x="878" y="27"/>
                  </a:lnTo>
                  <a:lnTo>
                    <a:pt x="883" y="32"/>
                  </a:lnTo>
                  <a:lnTo>
                    <a:pt x="889" y="36"/>
                  </a:lnTo>
                  <a:lnTo>
                    <a:pt x="899" y="46"/>
                  </a:lnTo>
                  <a:lnTo>
                    <a:pt x="909" y="59"/>
                  </a:lnTo>
                  <a:lnTo>
                    <a:pt x="909" y="59"/>
                  </a:lnTo>
                  <a:lnTo>
                    <a:pt x="917" y="69"/>
                  </a:lnTo>
                  <a:lnTo>
                    <a:pt x="926" y="79"/>
                  </a:lnTo>
                  <a:lnTo>
                    <a:pt x="926" y="79"/>
                  </a:lnTo>
                  <a:lnTo>
                    <a:pt x="946" y="100"/>
                  </a:lnTo>
                  <a:lnTo>
                    <a:pt x="966" y="122"/>
                  </a:lnTo>
                  <a:lnTo>
                    <a:pt x="975" y="134"/>
                  </a:lnTo>
                  <a:lnTo>
                    <a:pt x="984" y="146"/>
                  </a:lnTo>
                  <a:lnTo>
                    <a:pt x="992" y="159"/>
                  </a:lnTo>
                  <a:lnTo>
                    <a:pt x="999" y="171"/>
                  </a:lnTo>
                  <a:lnTo>
                    <a:pt x="999" y="171"/>
                  </a:lnTo>
                  <a:lnTo>
                    <a:pt x="1018" y="209"/>
                  </a:lnTo>
                  <a:lnTo>
                    <a:pt x="1031" y="230"/>
                  </a:lnTo>
                  <a:lnTo>
                    <a:pt x="1044" y="251"/>
                  </a:lnTo>
                  <a:lnTo>
                    <a:pt x="1044" y="251"/>
                  </a:lnTo>
                  <a:lnTo>
                    <a:pt x="1059" y="275"/>
                  </a:lnTo>
                  <a:lnTo>
                    <a:pt x="1065" y="287"/>
                  </a:lnTo>
                  <a:lnTo>
                    <a:pt x="1070" y="299"/>
                  </a:lnTo>
                  <a:lnTo>
                    <a:pt x="1070" y="299"/>
                  </a:lnTo>
                  <a:lnTo>
                    <a:pt x="1073" y="309"/>
                  </a:lnTo>
                  <a:lnTo>
                    <a:pt x="1077" y="319"/>
                  </a:lnTo>
                  <a:lnTo>
                    <a:pt x="1080" y="332"/>
                  </a:lnTo>
                  <a:lnTo>
                    <a:pt x="1082" y="346"/>
                  </a:lnTo>
                  <a:lnTo>
                    <a:pt x="1082" y="352"/>
                  </a:lnTo>
                  <a:lnTo>
                    <a:pt x="1081" y="358"/>
                  </a:lnTo>
                  <a:lnTo>
                    <a:pt x="1080" y="365"/>
                  </a:lnTo>
                  <a:lnTo>
                    <a:pt x="1078" y="371"/>
                  </a:lnTo>
                  <a:lnTo>
                    <a:pt x="1076" y="377"/>
                  </a:lnTo>
                  <a:lnTo>
                    <a:pt x="1072" y="382"/>
                  </a:lnTo>
                  <a:lnTo>
                    <a:pt x="1067" y="387"/>
                  </a:lnTo>
                  <a:lnTo>
                    <a:pt x="1062" y="391"/>
                  </a:lnTo>
                  <a:lnTo>
                    <a:pt x="1062" y="391"/>
                  </a:lnTo>
                  <a:lnTo>
                    <a:pt x="1052" y="395"/>
                  </a:lnTo>
                  <a:lnTo>
                    <a:pt x="1043" y="398"/>
                  </a:lnTo>
                  <a:lnTo>
                    <a:pt x="1033" y="400"/>
                  </a:lnTo>
                  <a:lnTo>
                    <a:pt x="1021" y="400"/>
                  </a:lnTo>
                  <a:lnTo>
                    <a:pt x="1021" y="400"/>
                  </a:lnTo>
                  <a:lnTo>
                    <a:pt x="1021" y="400"/>
                  </a:lnTo>
                  <a:lnTo>
                    <a:pt x="1010" y="400"/>
                  </a:lnTo>
                  <a:lnTo>
                    <a:pt x="997" y="398"/>
                  </a:lnTo>
                  <a:lnTo>
                    <a:pt x="997" y="398"/>
                  </a:lnTo>
                  <a:lnTo>
                    <a:pt x="975" y="395"/>
                  </a:lnTo>
                  <a:lnTo>
                    <a:pt x="975" y="395"/>
                  </a:lnTo>
                  <a:lnTo>
                    <a:pt x="952" y="392"/>
                  </a:lnTo>
                  <a:lnTo>
                    <a:pt x="930" y="388"/>
                  </a:lnTo>
                  <a:lnTo>
                    <a:pt x="923" y="387"/>
                  </a:lnTo>
                  <a:lnTo>
                    <a:pt x="922" y="392"/>
                  </a:lnTo>
                  <a:lnTo>
                    <a:pt x="922" y="392"/>
                  </a:lnTo>
                  <a:lnTo>
                    <a:pt x="917" y="413"/>
                  </a:lnTo>
                  <a:lnTo>
                    <a:pt x="911" y="434"/>
                  </a:lnTo>
                  <a:lnTo>
                    <a:pt x="911" y="434"/>
                  </a:lnTo>
                  <a:lnTo>
                    <a:pt x="905" y="452"/>
                  </a:lnTo>
                  <a:lnTo>
                    <a:pt x="900" y="472"/>
                  </a:lnTo>
                  <a:lnTo>
                    <a:pt x="895" y="491"/>
                  </a:lnTo>
                  <a:lnTo>
                    <a:pt x="894" y="501"/>
                  </a:lnTo>
                  <a:lnTo>
                    <a:pt x="894" y="511"/>
                  </a:lnTo>
                  <a:lnTo>
                    <a:pt x="894" y="511"/>
                  </a:lnTo>
                  <a:lnTo>
                    <a:pt x="893" y="525"/>
                  </a:lnTo>
                  <a:lnTo>
                    <a:pt x="891" y="540"/>
                  </a:lnTo>
                  <a:lnTo>
                    <a:pt x="887" y="554"/>
                  </a:lnTo>
                  <a:lnTo>
                    <a:pt x="882" y="568"/>
                  </a:lnTo>
                  <a:lnTo>
                    <a:pt x="877" y="582"/>
                  </a:lnTo>
                  <a:lnTo>
                    <a:pt x="870" y="596"/>
                  </a:lnTo>
                  <a:lnTo>
                    <a:pt x="856" y="623"/>
                  </a:lnTo>
                  <a:lnTo>
                    <a:pt x="856" y="623"/>
                  </a:lnTo>
                  <a:lnTo>
                    <a:pt x="847" y="641"/>
                  </a:lnTo>
                  <a:lnTo>
                    <a:pt x="847" y="641"/>
                  </a:lnTo>
                  <a:lnTo>
                    <a:pt x="832" y="669"/>
                  </a:lnTo>
                  <a:lnTo>
                    <a:pt x="815" y="699"/>
                  </a:lnTo>
                  <a:lnTo>
                    <a:pt x="795" y="730"/>
                  </a:lnTo>
                  <a:lnTo>
                    <a:pt x="774" y="761"/>
                  </a:lnTo>
                  <a:lnTo>
                    <a:pt x="750" y="791"/>
                  </a:lnTo>
                  <a:lnTo>
                    <a:pt x="737" y="806"/>
                  </a:lnTo>
                  <a:lnTo>
                    <a:pt x="724" y="821"/>
                  </a:lnTo>
                  <a:lnTo>
                    <a:pt x="710" y="834"/>
                  </a:lnTo>
                  <a:lnTo>
                    <a:pt x="695" y="848"/>
                  </a:lnTo>
                  <a:lnTo>
                    <a:pt x="680" y="861"/>
                  </a:lnTo>
                  <a:lnTo>
                    <a:pt x="664" y="874"/>
                  </a:lnTo>
                  <a:lnTo>
                    <a:pt x="664" y="874"/>
                  </a:lnTo>
                  <a:lnTo>
                    <a:pt x="629" y="897"/>
                  </a:lnTo>
                  <a:lnTo>
                    <a:pt x="595" y="919"/>
                  </a:lnTo>
                  <a:lnTo>
                    <a:pt x="562" y="940"/>
                  </a:lnTo>
                  <a:lnTo>
                    <a:pt x="529" y="958"/>
                  </a:lnTo>
                  <a:lnTo>
                    <a:pt x="497" y="975"/>
                  </a:lnTo>
                  <a:lnTo>
                    <a:pt x="463" y="989"/>
                  </a:lnTo>
                  <a:lnTo>
                    <a:pt x="430" y="1004"/>
                  </a:lnTo>
                  <a:lnTo>
                    <a:pt x="396" y="1015"/>
                  </a:lnTo>
                  <a:lnTo>
                    <a:pt x="396" y="1015"/>
                  </a:lnTo>
                  <a:lnTo>
                    <a:pt x="377" y="1021"/>
                  </a:lnTo>
                  <a:lnTo>
                    <a:pt x="359" y="1026"/>
                  </a:lnTo>
                  <a:lnTo>
                    <a:pt x="341" y="1031"/>
                  </a:lnTo>
                  <a:lnTo>
                    <a:pt x="323" y="1034"/>
                  </a:lnTo>
                  <a:lnTo>
                    <a:pt x="306" y="1037"/>
                  </a:lnTo>
                  <a:lnTo>
                    <a:pt x="288" y="1038"/>
                  </a:lnTo>
                  <a:lnTo>
                    <a:pt x="271" y="1040"/>
                  </a:lnTo>
                  <a:lnTo>
                    <a:pt x="252" y="1040"/>
                  </a:lnTo>
                  <a:lnTo>
                    <a:pt x="252" y="1040"/>
                  </a:lnTo>
                  <a:lnTo>
                    <a:pt x="214" y="1041"/>
                  </a:lnTo>
                  <a:lnTo>
                    <a:pt x="214" y="1041"/>
                  </a:lnTo>
                  <a:lnTo>
                    <a:pt x="173" y="1042"/>
                  </a:lnTo>
                  <a:lnTo>
                    <a:pt x="173" y="1042"/>
                  </a:lnTo>
                  <a:close/>
                  <a:moveTo>
                    <a:pt x="98" y="694"/>
                  </a:moveTo>
                  <a:lnTo>
                    <a:pt x="98" y="694"/>
                  </a:lnTo>
                  <a:lnTo>
                    <a:pt x="84" y="695"/>
                  </a:lnTo>
                  <a:lnTo>
                    <a:pt x="71" y="698"/>
                  </a:lnTo>
                  <a:lnTo>
                    <a:pt x="66" y="700"/>
                  </a:lnTo>
                  <a:lnTo>
                    <a:pt x="62" y="702"/>
                  </a:lnTo>
                  <a:lnTo>
                    <a:pt x="58" y="705"/>
                  </a:lnTo>
                  <a:lnTo>
                    <a:pt x="55" y="708"/>
                  </a:lnTo>
                  <a:lnTo>
                    <a:pt x="55" y="708"/>
                  </a:lnTo>
                  <a:lnTo>
                    <a:pt x="51" y="714"/>
                  </a:lnTo>
                  <a:lnTo>
                    <a:pt x="47" y="721"/>
                  </a:lnTo>
                  <a:lnTo>
                    <a:pt x="44" y="729"/>
                  </a:lnTo>
                  <a:lnTo>
                    <a:pt x="42" y="736"/>
                  </a:lnTo>
                  <a:lnTo>
                    <a:pt x="39" y="753"/>
                  </a:lnTo>
                  <a:lnTo>
                    <a:pt x="38" y="768"/>
                  </a:lnTo>
                  <a:lnTo>
                    <a:pt x="38" y="768"/>
                  </a:lnTo>
                  <a:lnTo>
                    <a:pt x="38" y="783"/>
                  </a:lnTo>
                  <a:lnTo>
                    <a:pt x="39" y="797"/>
                  </a:lnTo>
                  <a:lnTo>
                    <a:pt x="42" y="826"/>
                  </a:lnTo>
                  <a:lnTo>
                    <a:pt x="42" y="826"/>
                  </a:lnTo>
                  <a:lnTo>
                    <a:pt x="45" y="855"/>
                  </a:lnTo>
                  <a:lnTo>
                    <a:pt x="47" y="883"/>
                  </a:lnTo>
                  <a:lnTo>
                    <a:pt x="47" y="883"/>
                  </a:lnTo>
                  <a:lnTo>
                    <a:pt x="48" y="893"/>
                  </a:lnTo>
                  <a:lnTo>
                    <a:pt x="51" y="909"/>
                  </a:lnTo>
                  <a:lnTo>
                    <a:pt x="55" y="926"/>
                  </a:lnTo>
                  <a:lnTo>
                    <a:pt x="61" y="945"/>
                  </a:lnTo>
                  <a:lnTo>
                    <a:pt x="68" y="962"/>
                  </a:lnTo>
                  <a:lnTo>
                    <a:pt x="72" y="971"/>
                  </a:lnTo>
                  <a:lnTo>
                    <a:pt x="76" y="979"/>
                  </a:lnTo>
                  <a:lnTo>
                    <a:pt x="82" y="985"/>
                  </a:lnTo>
                  <a:lnTo>
                    <a:pt x="87" y="990"/>
                  </a:lnTo>
                  <a:lnTo>
                    <a:pt x="93" y="994"/>
                  </a:lnTo>
                  <a:lnTo>
                    <a:pt x="98" y="996"/>
                  </a:lnTo>
                  <a:lnTo>
                    <a:pt x="98" y="996"/>
                  </a:lnTo>
                  <a:lnTo>
                    <a:pt x="121" y="1001"/>
                  </a:lnTo>
                  <a:lnTo>
                    <a:pt x="142" y="1004"/>
                  </a:lnTo>
                  <a:lnTo>
                    <a:pt x="164" y="1005"/>
                  </a:lnTo>
                  <a:lnTo>
                    <a:pt x="183" y="1005"/>
                  </a:lnTo>
                  <a:lnTo>
                    <a:pt x="183" y="1005"/>
                  </a:lnTo>
                  <a:lnTo>
                    <a:pt x="218" y="1004"/>
                  </a:lnTo>
                  <a:lnTo>
                    <a:pt x="218" y="1004"/>
                  </a:lnTo>
                  <a:lnTo>
                    <a:pt x="252" y="1004"/>
                  </a:lnTo>
                  <a:lnTo>
                    <a:pt x="252" y="1004"/>
                  </a:lnTo>
                  <a:lnTo>
                    <a:pt x="270" y="1004"/>
                  </a:lnTo>
                  <a:lnTo>
                    <a:pt x="286" y="1003"/>
                  </a:lnTo>
                  <a:lnTo>
                    <a:pt x="304" y="1001"/>
                  </a:lnTo>
                  <a:lnTo>
                    <a:pt x="320" y="999"/>
                  </a:lnTo>
                  <a:lnTo>
                    <a:pt x="337" y="994"/>
                  </a:lnTo>
                  <a:lnTo>
                    <a:pt x="353" y="991"/>
                  </a:lnTo>
                  <a:lnTo>
                    <a:pt x="370" y="986"/>
                  </a:lnTo>
                  <a:lnTo>
                    <a:pt x="386" y="981"/>
                  </a:lnTo>
                  <a:lnTo>
                    <a:pt x="386" y="981"/>
                  </a:lnTo>
                  <a:lnTo>
                    <a:pt x="419" y="969"/>
                  </a:lnTo>
                  <a:lnTo>
                    <a:pt x="451" y="955"/>
                  </a:lnTo>
                  <a:lnTo>
                    <a:pt x="483" y="941"/>
                  </a:lnTo>
                  <a:lnTo>
                    <a:pt x="514" y="925"/>
                  </a:lnTo>
                  <a:lnTo>
                    <a:pt x="544" y="909"/>
                  </a:lnTo>
                  <a:lnTo>
                    <a:pt x="574" y="891"/>
                  </a:lnTo>
                  <a:lnTo>
                    <a:pt x="603" y="872"/>
                  </a:lnTo>
                  <a:lnTo>
                    <a:pt x="633" y="851"/>
                  </a:lnTo>
                  <a:lnTo>
                    <a:pt x="633" y="851"/>
                  </a:lnTo>
                  <a:lnTo>
                    <a:pt x="647" y="841"/>
                  </a:lnTo>
                  <a:lnTo>
                    <a:pt x="661" y="829"/>
                  </a:lnTo>
                  <a:lnTo>
                    <a:pt x="674" y="818"/>
                  </a:lnTo>
                  <a:lnTo>
                    <a:pt x="687" y="805"/>
                  </a:lnTo>
                  <a:lnTo>
                    <a:pt x="713" y="779"/>
                  </a:lnTo>
                  <a:lnTo>
                    <a:pt x="737" y="751"/>
                  </a:lnTo>
                  <a:lnTo>
                    <a:pt x="760" y="720"/>
                  </a:lnTo>
                  <a:lnTo>
                    <a:pt x="781" y="689"/>
                  </a:lnTo>
                  <a:lnTo>
                    <a:pt x="799" y="656"/>
                  </a:lnTo>
                  <a:lnTo>
                    <a:pt x="808" y="639"/>
                  </a:lnTo>
                  <a:lnTo>
                    <a:pt x="816" y="623"/>
                  </a:lnTo>
                  <a:lnTo>
                    <a:pt x="821" y="610"/>
                  </a:lnTo>
                  <a:lnTo>
                    <a:pt x="821" y="610"/>
                  </a:lnTo>
                  <a:lnTo>
                    <a:pt x="835" y="581"/>
                  </a:lnTo>
                  <a:lnTo>
                    <a:pt x="848" y="553"/>
                  </a:lnTo>
                  <a:lnTo>
                    <a:pt x="848" y="553"/>
                  </a:lnTo>
                  <a:lnTo>
                    <a:pt x="853" y="542"/>
                  </a:lnTo>
                  <a:lnTo>
                    <a:pt x="855" y="533"/>
                  </a:lnTo>
                  <a:lnTo>
                    <a:pt x="856" y="523"/>
                  </a:lnTo>
                  <a:lnTo>
                    <a:pt x="856" y="515"/>
                  </a:lnTo>
                  <a:lnTo>
                    <a:pt x="856" y="515"/>
                  </a:lnTo>
                  <a:lnTo>
                    <a:pt x="857" y="504"/>
                  </a:lnTo>
                  <a:lnTo>
                    <a:pt x="859" y="492"/>
                  </a:lnTo>
                  <a:lnTo>
                    <a:pt x="860" y="487"/>
                  </a:lnTo>
                  <a:lnTo>
                    <a:pt x="860" y="487"/>
                  </a:lnTo>
                  <a:lnTo>
                    <a:pt x="868" y="456"/>
                  </a:lnTo>
                  <a:lnTo>
                    <a:pt x="875" y="425"/>
                  </a:lnTo>
                  <a:lnTo>
                    <a:pt x="875" y="425"/>
                  </a:lnTo>
                  <a:lnTo>
                    <a:pt x="878" y="414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6" y="388"/>
                  </a:lnTo>
                  <a:lnTo>
                    <a:pt x="888" y="380"/>
                  </a:lnTo>
                  <a:lnTo>
                    <a:pt x="890" y="372"/>
                  </a:lnTo>
                  <a:lnTo>
                    <a:pt x="890" y="372"/>
                  </a:lnTo>
                  <a:lnTo>
                    <a:pt x="890" y="367"/>
                  </a:lnTo>
                  <a:lnTo>
                    <a:pt x="892" y="363"/>
                  </a:lnTo>
                  <a:lnTo>
                    <a:pt x="894" y="360"/>
                  </a:lnTo>
                  <a:lnTo>
                    <a:pt x="898" y="357"/>
                  </a:lnTo>
                  <a:lnTo>
                    <a:pt x="899" y="356"/>
                  </a:lnTo>
                  <a:lnTo>
                    <a:pt x="900" y="355"/>
                  </a:lnTo>
                  <a:lnTo>
                    <a:pt x="900" y="355"/>
                  </a:lnTo>
                  <a:lnTo>
                    <a:pt x="901" y="352"/>
                  </a:lnTo>
                  <a:lnTo>
                    <a:pt x="903" y="349"/>
                  </a:lnTo>
                  <a:lnTo>
                    <a:pt x="907" y="347"/>
                  </a:lnTo>
                  <a:lnTo>
                    <a:pt x="912" y="346"/>
                  </a:lnTo>
                  <a:lnTo>
                    <a:pt x="912" y="346"/>
                  </a:lnTo>
                  <a:lnTo>
                    <a:pt x="915" y="346"/>
                  </a:lnTo>
                  <a:lnTo>
                    <a:pt x="918" y="347"/>
                  </a:lnTo>
                  <a:lnTo>
                    <a:pt x="918" y="347"/>
                  </a:lnTo>
                  <a:lnTo>
                    <a:pt x="934" y="352"/>
                  </a:lnTo>
                  <a:lnTo>
                    <a:pt x="957" y="357"/>
                  </a:lnTo>
                  <a:lnTo>
                    <a:pt x="985" y="362"/>
                  </a:lnTo>
                  <a:lnTo>
                    <a:pt x="999" y="363"/>
                  </a:lnTo>
                  <a:lnTo>
                    <a:pt x="1012" y="363"/>
                  </a:lnTo>
                  <a:lnTo>
                    <a:pt x="1012" y="363"/>
                  </a:lnTo>
                  <a:lnTo>
                    <a:pt x="1023" y="363"/>
                  </a:lnTo>
                  <a:lnTo>
                    <a:pt x="1031" y="361"/>
                  </a:lnTo>
                  <a:lnTo>
                    <a:pt x="1038" y="359"/>
                  </a:lnTo>
                  <a:lnTo>
                    <a:pt x="1043" y="355"/>
                  </a:lnTo>
                  <a:lnTo>
                    <a:pt x="1043" y="355"/>
                  </a:lnTo>
                  <a:lnTo>
                    <a:pt x="1044" y="353"/>
                  </a:lnTo>
                  <a:lnTo>
                    <a:pt x="1045" y="350"/>
                  </a:lnTo>
                  <a:lnTo>
                    <a:pt x="1046" y="347"/>
                  </a:lnTo>
                  <a:lnTo>
                    <a:pt x="1046" y="344"/>
                  </a:lnTo>
                  <a:lnTo>
                    <a:pt x="1046" y="344"/>
                  </a:lnTo>
                  <a:lnTo>
                    <a:pt x="1044" y="333"/>
                  </a:lnTo>
                  <a:lnTo>
                    <a:pt x="1041" y="323"/>
                  </a:lnTo>
                  <a:lnTo>
                    <a:pt x="1038" y="313"/>
                  </a:lnTo>
                  <a:lnTo>
                    <a:pt x="1033" y="303"/>
                  </a:lnTo>
                  <a:lnTo>
                    <a:pt x="1023" y="285"/>
                  </a:lnTo>
                  <a:lnTo>
                    <a:pt x="1012" y="268"/>
                  </a:lnTo>
                  <a:lnTo>
                    <a:pt x="1012" y="268"/>
                  </a:lnTo>
                  <a:lnTo>
                    <a:pt x="1006" y="258"/>
                  </a:lnTo>
                  <a:lnTo>
                    <a:pt x="1000" y="248"/>
                  </a:lnTo>
                  <a:lnTo>
                    <a:pt x="988" y="225"/>
                  </a:lnTo>
                  <a:lnTo>
                    <a:pt x="988" y="225"/>
                  </a:lnTo>
                  <a:lnTo>
                    <a:pt x="976" y="200"/>
                  </a:lnTo>
                  <a:lnTo>
                    <a:pt x="969" y="189"/>
                  </a:lnTo>
                  <a:lnTo>
                    <a:pt x="962" y="177"/>
                  </a:lnTo>
                  <a:lnTo>
                    <a:pt x="962" y="177"/>
                  </a:lnTo>
                  <a:lnTo>
                    <a:pt x="939" y="148"/>
                  </a:lnTo>
                  <a:lnTo>
                    <a:pt x="916" y="123"/>
                  </a:lnTo>
                  <a:lnTo>
                    <a:pt x="916" y="123"/>
                  </a:lnTo>
                  <a:lnTo>
                    <a:pt x="902" y="105"/>
                  </a:lnTo>
                  <a:lnTo>
                    <a:pt x="902" y="105"/>
                  </a:lnTo>
                  <a:lnTo>
                    <a:pt x="890" y="90"/>
                  </a:lnTo>
                  <a:lnTo>
                    <a:pt x="890" y="90"/>
                  </a:lnTo>
                  <a:lnTo>
                    <a:pt x="879" y="75"/>
                  </a:lnTo>
                  <a:lnTo>
                    <a:pt x="874" y="69"/>
                  </a:lnTo>
                  <a:lnTo>
                    <a:pt x="868" y="63"/>
                  </a:lnTo>
                  <a:lnTo>
                    <a:pt x="868" y="63"/>
                  </a:lnTo>
                  <a:lnTo>
                    <a:pt x="860" y="58"/>
                  </a:lnTo>
                  <a:lnTo>
                    <a:pt x="853" y="53"/>
                  </a:lnTo>
                  <a:lnTo>
                    <a:pt x="846" y="49"/>
                  </a:lnTo>
                  <a:lnTo>
                    <a:pt x="839" y="46"/>
                  </a:lnTo>
                  <a:lnTo>
                    <a:pt x="830" y="43"/>
                  </a:lnTo>
                  <a:lnTo>
                    <a:pt x="822" y="42"/>
                  </a:lnTo>
                  <a:lnTo>
                    <a:pt x="814" y="41"/>
                  </a:lnTo>
                  <a:lnTo>
                    <a:pt x="805" y="40"/>
                  </a:lnTo>
                  <a:lnTo>
                    <a:pt x="805" y="40"/>
                  </a:lnTo>
                  <a:lnTo>
                    <a:pt x="794" y="41"/>
                  </a:lnTo>
                  <a:lnTo>
                    <a:pt x="784" y="42"/>
                  </a:lnTo>
                  <a:lnTo>
                    <a:pt x="774" y="44"/>
                  </a:lnTo>
                  <a:lnTo>
                    <a:pt x="763" y="47"/>
                  </a:lnTo>
                  <a:lnTo>
                    <a:pt x="742" y="53"/>
                  </a:lnTo>
                  <a:lnTo>
                    <a:pt x="721" y="61"/>
                  </a:lnTo>
                  <a:lnTo>
                    <a:pt x="714" y="64"/>
                  </a:lnTo>
                  <a:lnTo>
                    <a:pt x="695" y="71"/>
                  </a:lnTo>
                  <a:lnTo>
                    <a:pt x="695" y="71"/>
                  </a:lnTo>
                  <a:lnTo>
                    <a:pt x="661" y="83"/>
                  </a:lnTo>
                  <a:lnTo>
                    <a:pt x="627" y="97"/>
                  </a:lnTo>
                  <a:lnTo>
                    <a:pt x="610" y="105"/>
                  </a:lnTo>
                  <a:lnTo>
                    <a:pt x="595" y="112"/>
                  </a:lnTo>
                  <a:lnTo>
                    <a:pt x="578" y="122"/>
                  </a:lnTo>
                  <a:lnTo>
                    <a:pt x="564" y="131"/>
                  </a:lnTo>
                  <a:lnTo>
                    <a:pt x="564" y="131"/>
                  </a:lnTo>
                  <a:lnTo>
                    <a:pt x="538" y="148"/>
                  </a:lnTo>
                  <a:lnTo>
                    <a:pt x="513" y="166"/>
                  </a:lnTo>
                  <a:lnTo>
                    <a:pt x="513" y="166"/>
                  </a:lnTo>
                  <a:lnTo>
                    <a:pt x="490" y="184"/>
                  </a:lnTo>
                  <a:lnTo>
                    <a:pt x="466" y="201"/>
                  </a:lnTo>
                  <a:lnTo>
                    <a:pt x="466" y="201"/>
                  </a:lnTo>
                  <a:lnTo>
                    <a:pt x="461" y="204"/>
                  </a:lnTo>
                  <a:lnTo>
                    <a:pt x="458" y="207"/>
                  </a:lnTo>
                  <a:lnTo>
                    <a:pt x="454" y="211"/>
                  </a:lnTo>
                  <a:lnTo>
                    <a:pt x="453" y="215"/>
                  </a:lnTo>
                  <a:lnTo>
                    <a:pt x="452" y="222"/>
                  </a:lnTo>
                  <a:lnTo>
                    <a:pt x="452" y="228"/>
                  </a:lnTo>
                  <a:lnTo>
                    <a:pt x="452" y="228"/>
                  </a:lnTo>
                  <a:lnTo>
                    <a:pt x="454" y="233"/>
                  </a:lnTo>
                  <a:lnTo>
                    <a:pt x="459" y="239"/>
                  </a:lnTo>
                  <a:lnTo>
                    <a:pt x="463" y="245"/>
                  </a:lnTo>
                  <a:lnTo>
                    <a:pt x="469" y="250"/>
                  </a:lnTo>
                  <a:lnTo>
                    <a:pt x="482" y="260"/>
                  </a:lnTo>
                  <a:lnTo>
                    <a:pt x="498" y="269"/>
                  </a:lnTo>
                  <a:lnTo>
                    <a:pt x="514" y="277"/>
                  </a:lnTo>
                  <a:lnTo>
                    <a:pt x="530" y="283"/>
                  </a:lnTo>
                  <a:lnTo>
                    <a:pt x="543" y="287"/>
                  </a:lnTo>
                  <a:lnTo>
                    <a:pt x="554" y="289"/>
                  </a:lnTo>
                  <a:lnTo>
                    <a:pt x="554" y="289"/>
                  </a:lnTo>
                  <a:lnTo>
                    <a:pt x="557" y="290"/>
                  </a:lnTo>
                  <a:lnTo>
                    <a:pt x="560" y="291"/>
                  </a:lnTo>
                  <a:lnTo>
                    <a:pt x="563" y="293"/>
                  </a:lnTo>
                  <a:lnTo>
                    <a:pt x="566" y="295"/>
                  </a:lnTo>
                  <a:lnTo>
                    <a:pt x="568" y="298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5" y="297"/>
                  </a:lnTo>
                  <a:lnTo>
                    <a:pt x="575" y="297"/>
                  </a:lnTo>
                  <a:lnTo>
                    <a:pt x="578" y="297"/>
                  </a:lnTo>
                  <a:lnTo>
                    <a:pt x="583" y="298"/>
                  </a:lnTo>
                  <a:lnTo>
                    <a:pt x="586" y="299"/>
                  </a:lnTo>
                  <a:lnTo>
                    <a:pt x="588" y="301"/>
                  </a:lnTo>
                  <a:lnTo>
                    <a:pt x="588" y="301"/>
                  </a:lnTo>
                  <a:lnTo>
                    <a:pt x="590" y="304"/>
                  </a:lnTo>
                  <a:lnTo>
                    <a:pt x="591" y="306"/>
                  </a:lnTo>
                  <a:lnTo>
                    <a:pt x="591" y="313"/>
                  </a:lnTo>
                  <a:lnTo>
                    <a:pt x="591" y="313"/>
                  </a:lnTo>
                  <a:lnTo>
                    <a:pt x="589" y="328"/>
                  </a:lnTo>
                  <a:lnTo>
                    <a:pt x="586" y="344"/>
                  </a:lnTo>
                  <a:lnTo>
                    <a:pt x="581" y="358"/>
                  </a:lnTo>
                  <a:lnTo>
                    <a:pt x="576" y="373"/>
                  </a:lnTo>
                  <a:lnTo>
                    <a:pt x="571" y="388"/>
                  </a:lnTo>
                  <a:lnTo>
                    <a:pt x="565" y="403"/>
                  </a:lnTo>
                  <a:lnTo>
                    <a:pt x="558" y="417"/>
                  </a:lnTo>
                  <a:lnTo>
                    <a:pt x="549" y="430"/>
                  </a:lnTo>
                  <a:lnTo>
                    <a:pt x="533" y="458"/>
                  </a:lnTo>
                  <a:lnTo>
                    <a:pt x="514" y="485"/>
                  </a:lnTo>
                  <a:lnTo>
                    <a:pt x="495" y="512"/>
                  </a:lnTo>
                  <a:lnTo>
                    <a:pt x="474" y="537"/>
                  </a:lnTo>
                  <a:lnTo>
                    <a:pt x="474" y="537"/>
                  </a:lnTo>
                  <a:lnTo>
                    <a:pt x="465" y="548"/>
                  </a:lnTo>
                  <a:lnTo>
                    <a:pt x="453" y="561"/>
                  </a:lnTo>
                  <a:lnTo>
                    <a:pt x="442" y="571"/>
                  </a:lnTo>
                  <a:lnTo>
                    <a:pt x="431" y="582"/>
                  </a:lnTo>
                  <a:lnTo>
                    <a:pt x="418" y="593"/>
                  </a:lnTo>
                  <a:lnTo>
                    <a:pt x="405" y="603"/>
                  </a:lnTo>
                  <a:lnTo>
                    <a:pt x="378" y="622"/>
                  </a:lnTo>
                  <a:lnTo>
                    <a:pt x="348" y="640"/>
                  </a:lnTo>
                  <a:lnTo>
                    <a:pt x="317" y="656"/>
                  </a:lnTo>
                  <a:lnTo>
                    <a:pt x="284" y="670"/>
                  </a:lnTo>
                  <a:lnTo>
                    <a:pt x="248" y="684"/>
                  </a:lnTo>
                  <a:lnTo>
                    <a:pt x="248" y="684"/>
                  </a:lnTo>
                  <a:lnTo>
                    <a:pt x="226" y="690"/>
                  </a:lnTo>
                  <a:lnTo>
                    <a:pt x="204" y="694"/>
                  </a:lnTo>
                  <a:lnTo>
                    <a:pt x="181" y="697"/>
                  </a:lnTo>
                  <a:lnTo>
                    <a:pt x="158" y="698"/>
                  </a:lnTo>
                  <a:lnTo>
                    <a:pt x="158" y="698"/>
                  </a:lnTo>
                  <a:lnTo>
                    <a:pt x="140" y="697"/>
                  </a:lnTo>
                  <a:lnTo>
                    <a:pt x="140" y="697"/>
                  </a:lnTo>
                  <a:lnTo>
                    <a:pt x="129" y="696"/>
                  </a:lnTo>
                  <a:lnTo>
                    <a:pt x="129" y="696"/>
                  </a:lnTo>
                  <a:lnTo>
                    <a:pt x="115" y="695"/>
                  </a:lnTo>
                  <a:lnTo>
                    <a:pt x="98" y="694"/>
                  </a:lnTo>
                  <a:lnTo>
                    <a:pt x="98" y="694"/>
                  </a:lnTo>
                  <a:close/>
                </a:path>
              </a:pathLst>
            </a:custGeom>
            <a:grpFill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12" name="Freeform 3720">
            <a:extLst>
              <a:ext uri="{FF2B5EF4-FFF2-40B4-BE49-F238E27FC236}">
                <a16:creationId xmlns:a16="http://schemas.microsoft.com/office/drawing/2014/main" id="{75B2F0E6-7020-B955-9216-A65F2AEEAC31}"/>
              </a:ext>
            </a:extLst>
          </p:cNvPr>
          <p:cNvSpPr>
            <a:spLocks/>
          </p:cNvSpPr>
          <p:nvPr/>
        </p:nvSpPr>
        <p:spPr bwMode="auto">
          <a:xfrm>
            <a:off x="3488579" y="4149558"/>
            <a:ext cx="2607421" cy="1330754"/>
          </a:xfrm>
          <a:custGeom>
            <a:avLst/>
            <a:gdLst>
              <a:gd name="T0" fmla="*/ 876 w 876"/>
              <a:gd name="T1" fmla="*/ 154 h 447"/>
              <a:gd name="T2" fmla="*/ 797 w 876"/>
              <a:gd name="T3" fmla="*/ 75 h 447"/>
              <a:gd name="T4" fmla="*/ 233 w 876"/>
              <a:gd name="T5" fmla="*/ 75 h 447"/>
              <a:gd name="T6" fmla="*/ 233 w 876"/>
              <a:gd name="T7" fmla="*/ 25 h 447"/>
              <a:gd name="T8" fmla="*/ 207 w 876"/>
              <a:gd name="T9" fmla="*/ 13 h 447"/>
              <a:gd name="T10" fmla="*/ 14 w 876"/>
              <a:gd name="T11" fmla="*/ 187 h 447"/>
              <a:gd name="T12" fmla="*/ 14 w 876"/>
              <a:gd name="T13" fmla="*/ 235 h 447"/>
              <a:gd name="T14" fmla="*/ 207 w 876"/>
              <a:gd name="T15" fmla="*/ 409 h 447"/>
              <a:gd name="T16" fmla="*/ 233 w 876"/>
              <a:gd name="T17" fmla="*/ 397 h 447"/>
              <a:gd name="T18" fmla="*/ 233 w 876"/>
              <a:gd name="T19" fmla="*/ 353 h 447"/>
              <a:gd name="T20" fmla="*/ 743 w 876"/>
              <a:gd name="T21" fmla="*/ 353 h 447"/>
              <a:gd name="T22" fmla="*/ 775 w 876"/>
              <a:gd name="T23" fmla="*/ 353 h 447"/>
              <a:gd name="T24" fmla="*/ 876 w 876"/>
              <a:gd name="T25" fmla="*/ 447 h 447"/>
              <a:gd name="T26" fmla="*/ 876 w 876"/>
              <a:gd name="T27" fmla="*/ 282 h 447"/>
              <a:gd name="T28" fmla="*/ 876 w 876"/>
              <a:gd name="T29" fmla="*/ 282 h 447"/>
              <a:gd name="T30" fmla="*/ 876 w 876"/>
              <a:gd name="T31" fmla="*/ 274 h 447"/>
              <a:gd name="T32" fmla="*/ 876 w 876"/>
              <a:gd name="T33" fmla="*/ 154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76" h="447">
                <a:moveTo>
                  <a:pt x="876" y="154"/>
                </a:moveTo>
                <a:cubicBezTo>
                  <a:pt x="876" y="110"/>
                  <a:pt x="841" y="75"/>
                  <a:pt x="797" y="75"/>
                </a:cubicBezTo>
                <a:cubicBezTo>
                  <a:pt x="233" y="75"/>
                  <a:pt x="233" y="75"/>
                  <a:pt x="233" y="75"/>
                </a:cubicBezTo>
                <a:cubicBezTo>
                  <a:pt x="233" y="25"/>
                  <a:pt x="233" y="25"/>
                  <a:pt x="233" y="25"/>
                </a:cubicBezTo>
                <a:cubicBezTo>
                  <a:pt x="233" y="6"/>
                  <a:pt x="221" y="0"/>
                  <a:pt x="207" y="13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0" y="200"/>
                  <a:pt x="0" y="222"/>
                  <a:pt x="14" y="235"/>
                </a:cubicBezTo>
                <a:cubicBezTo>
                  <a:pt x="207" y="409"/>
                  <a:pt x="207" y="409"/>
                  <a:pt x="207" y="409"/>
                </a:cubicBezTo>
                <a:cubicBezTo>
                  <a:pt x="221" y="422"/>
                  <a:pt x="233" y="417"/>
                  <a:pt x="233" y="397"/>
                </a:cubicBezTo>
                <a:cubicBezTo>
                  <a:pt x="233" y="353"/>
                  <a:pt x="233" y="353"/>
                  <a:pt x="233" y="353"/>
                </a:cubicBezTo>
                <a:cubicBezTo>
                  <a:pt x="743" y="353"/>
                  <a:pt x="743" y="353"/>
                  <a:pt x="743" y="353"/>
                </a:cubicBezTo>
                <a:cubicBezTo>
                  <a:pt x="775" y="353"/>
                  <a:pt x="775" y="353"/>
                  <a:pt x="775" y="353"/>
                </a:cubicBezTo>
                <a:cubicBezTo>
                  <a:pt x="829" y="353"/>
                  <a:pt x="873" y="395"/>
                  <a:pt x="876" y="447"/>
                </a:cubicBezTo>
                <a:cubicBezTo>
                  <a:pt x="876" y="282"/>
                  <a:pt x="876" y="282"/>
                  <a:pt x="876" y="282"/>
                </a:cubicBezTo>
                <a:cubicBezTo>
                  <a:pt x="876" y="282"/>
                  <a:pt x="876" y="282"/>
                  <a:pt x="876" y="282"/>
                </a:cubicBezTo>
                <a:cubicBezTo>
                  <a:pt x="876" y="279"/>
                  <a:pt x="876" y="277"/>
                  <a:pt x="876" y="274"/>
                </a:cubicBezTo>
                <a:lnTo>
                  <a:pt x="876" y="154"/>
                </a:lnTo>
                <a:close/>
              </a:path>
            </a:pathLst>
          </a:custGeom>
          <a:solidFill>
            <a:srgbClr val="52BA9C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Freeform 3723">
            <a:extLst>
              <a:ext uri="{FF2B5EF4-FFF2-40B4-BE49-F238E27FC236}">
                <a16:creationId xmlns:a16="http://schemas.microsoft.com/office/drawing/2014/main" id="{E71E8CE5-EE91-E908-4AD8-8F688E125605}"/>
              </a:ext>
            </a:extLst>
          </p:cNvPr>
          <p:cNvSpPr>
            <a:spLocks/>
          </p:cNvSpPr>
          <p:nvPr/>
        </p:nvSpPr>
        <p:spPr bwMode="auto">
          <a:xfrm>
            <a:off x="3717497" y="1988657"/>
            <a:ext cx="2378502" cy="1215036"/>
          </a:xfrm>
          <a:custGeom>
            <a:avLst/>
            <a:gdLst>
              <a:gd name="T0" fmla="*/ 799 w 799"/>
              <a:gd name="T1" fmla="*/ 140 h 408"/>
              <a:gd name="T2" fmla="*/ 727 w 799"/>
              <a:gd name="T3" fmla="*/ 68 h 408"/>
              <a:gd name="T4" fmla="*/ 212 w 799"/>
              <a:gd name="T5" fmla="*/ 68 h 408"/>
              <a:gd name="T6" fmla="*/ 212 w 799"/>
              <a:gd name="T7" fmla="*/ 23 h 408"/>
              <a:gd name="T8" fmla="*/ 188 w 799"/>
              <a:gd name="T9" fmla="*/ 12 h 408"/>
              <a:gd name="T10" fmla="*/ 13 w 799"/>
              <a:gd name="T11" fmla="*/ 171 h 408"/>
              <a:gd name="T12" fmla="*/ 13 w 799"/>
              <a:gd name="T13" fmla="*/ 214 h 408"/>
              <a:gd name="T14" fmla="*/ 188 w 799"/>
              <a:gd name="T15" fmla="*/ 373 h 408"/>
              <a:gd name="T16" fmla="*/ 212 w 799"/>
              <a:gd name="T17" fmla="*/ 362 h 408"/>
              <a:gd name="T18" fmla="*/ 212 w 799"/>
              <a:gd name="T19" fmla="*/ 322 h 408"/>
              <a:gd name="T20" fmla="*/ 677 w 799"/>
              <a:gd name="T21" fmla="*/ 322 h 408"/>
              <a:gd name="T22" fmla="*/ 707 w 799"/>
              <a:gd name="T23" fmla="*/ 322 h 408"/>
              <a:gd name="T24" fmla="*/ 799 w 799"/>
              <a:gd name="T25" fmla="*/ 408 h 408"/>
              <a:gd name="T26" fmla="*/ 799 w 799"/>
              <a:gd name="T27" fmla="*/ 257 h 408"/>
              <a:gd name="T28" fmla="*/ 799 w 799"/>
              <a:gd name="T29" fmla="*/ 257 h 408"/>
              <a:gd name="T30" fmla="*/ 799 w 799"/>
              <a:gd name="T31" fmla="*/ 250 h 408"/>
              <a:gd name="T32" fmla="*/ 799 w 799"/>
              <a:gd name="T33" fmla="*/ 14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9" h="408">
                <a:moveTo>
                  <a:pt x="799" y="140"/>
                </a:moveTo>
                <a:cubicBezTo>
                  <a:pt x="799" y="100"/>
                  <a:pt x="767" y="68"/>
                  <a:pt x="727" y="68"/>
                </a:cubicBezTo>
                <a:cubicBezTo>
                  <a:pt x="212" y="68"/>
                  <a:pt x="212" y="68"/>
                  <a:pt x="212" y="68"/>
                </a:cubicBezTo>
                <a:cubicBezTo>
                  <a:pt x="212" y="23"/>
                  <a:pt x="212" y="23"/>
                  <a:pt x="212" y="23"/>
                </a:cubicBezTo>
                <a:cubicBezTo>
                  <a:pt x="212" y="5"/>
                  <a:pt x="201" y="0"/>
                  <a:pt x="188" y="12"/>
                </a:cubicBezTo>
                <a:cubicBezTo>
                  <a:pt x="13" y="171"/>
                  <a:pt x="13" y="171"/>
                  <a:pt x="13" y="171"/>
                </a:cubicBezTo>
                <a:cubicBezTo>
                  <a:pt x="0" y="183"/>
                  <a:pt x="0" y="202"/>
                  <a:pt x="13" y="214"/>
                </a:cubicBezTo>
                <a:cubicBezTo>
                  <a:pt x="188" y="373"/>
                  <a:pt x="188" y="373"/>
                  <a:pt x="188" y="373"/>
                </a:cubicBezTo>
                <a:cubicBezTo>
                  <a:pt x="201" y="385"/>
                  <a:pt x="212" y="380"/>
                  <a:pt x="212" y="362"/>
                </a:cubicBezTo>
                <a:cubicBezTo>
                  <a:pt x="212" y="322"/>
                  <a:pt x="212" y="322"/>
                  <a:pt x="212" y="322"/>
                </a:cubicBezTo>
                <a:cubicBezTo>
                  <a:pt x="677" y="322"/>
                  <a:pt x="677" y="322"/>
                  <a:pt x="677" y="322"/>
                </a:cubicBezTo>
                <a:cubicBezTo>
                  <a:pt x="707" y="322"/>
                  <a:pt x="707" y="322"/>
                  <a:pt x="707" y="322"/>
                </a:cubicBezTo>
                <a:cubicBezTo>
                  <a:pt x="756" y="322"/>
                  <a:pt x="796" y="360"/>
                  <a:pt x="799" y="408"/>
                </a:cubicBezTo>
                <a:cubicBezTo>
                  <a:pt x="799" y="257"/>
                  <a:pt x="799" y="257"/>
                  <a:pt x="799" y="257"/>
                </a:cubicBezTo>
                <a:cubicBezTo>
                  <a:pt x="799" y="257"/>
                  <a:pt x="799" y="257"/>
                  <a:pt x="799" y="257"/>
                </a:cubicBezTo>
                <a:cubicBezTo>
                  <a:pt x="799" y="255"/>
                  <a:pt x="799" y="252"/>
                  <a:pt x="799" y="250"/>
                </a:cubicBezTo>
                <a:lnTo>
                  <a:pt x="799" y="140"/>
                </a:lnTo>
                <a:close/>
              </a:path>
            </a:pathLst>
          </a:custGeom>
          <a:solidFill>
            <a:srgbClr val="52BA9C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Freeform 3729">
            <a:extLst>
              <a:ext uri="{FF2B5EF4-FFF2-40B4-BE49-F238E27FC236}">
                <a16:creationId xmlns:a16="http://schemas.microsoft.com/office/drawing/2014/main" id="{14163930-2B7E-E80B-CD03-48A3B7B57ED6}"/>
              </a:ext>
            </a:extLst>
          </p:cNvPr>
          <p:cNvSpPr>
            <a:spLocks/>
          </p:cNvSpPr>
          <p:nvPr/>
        </p:nvSpPr>
        <p:spPr bwMode="auto">
          <a:xfrm>
            <a:off x="3026965" y="2896788"/>
            <a:ext cx="3069033" cy="1568477"/>
          </a:xfrm>
          <a:custGeom>
            <a:avLst/>
            <a:gdLst>
              <a:gd name="T0" fmla="*/ 1031 w 1031"/>
              <a:gd name="T1" fmla="*/ 181 h 527"/>
              <a:gd name="T2" fmla="*/ 938 w 1031"/>
              <a:gd name="T3" fmla="*/ 88 h 527"/>
              <a:gd name="T4" fmla="*/ 274 w 1031"/>
              <a:gd name="T5" fmla="*/ 88 h 527"/>
              <a:gd name="T6" fmla="*/ 274 w 1031"/>
              <a:gd name="T7" fmla="*/ 30 h 527"/>
              <a:gd name="T8" fmla="*/ 243 w 1031"/>
              <a:gd name="T9" fmla="*/ 16 h 527"/>
              <a:gd name="T10" fmla="*/ 17 w 1031"/>
              <a:gd name="T11" fmla="*/ 221 h 527"/>
              <a:gd name="T12" fmla="*/ 17 w 1031"/>
              <a:gd name="T13" fmla="*/ 277 h 527"/>
              <a:gd name="T14" fmla="*/ 243 w 1031"/>
              <a:gd name="T15" fmla="*/ 482 h 527"/>
              <a:gd name="T16" fmla="*/ 274 w 1031"/>
              <a:gd name="T17" fmla="*/ 468 h 527"/>
              <a:gd name="T18" fmla="*/ 274 w 1031"/>
              <a:gd name="T19" fmla="*/ 416 h 527"/>
              <a:gd name="T20" fmla="*/ 874 w 1031"/>
              <a:gd name="T21" fmla="*/ 416 h 527"/>
              <a:gd name="T22" fmla="*/ 912 w 1031"/>
              <a:gd name="T23" fmla="*/ 416 h 527"/>
              <a:gd name="T24" fmla="*/ 1031 w 1031"/>
              <a:gd name="T25" fmla="*/ 527 h 527"/>
              <a:gd name="T26" fmla="*/ 1031 w 1031"/>
              <a:gd name="T27" fmla="*/ 332 h 527"/>
              <a:gd name="T28" fmla="*/ 1031 w 1031"/>
              <a:gd name="T29" fmla="*/ 332 h 527"/>
              <a:gd name="T30" fmla="*/ 1031 w 1031"/>
              <a:gd name="T31" fmla="*/ 323 h 527"/>
              <a:gd name="T32" fmla="*/ 1031 w 1031"/>
              <a:gd name="T33" fmla="*/ 181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1" h="527">
                <a:moveTo>
                  <a:pt x="1031" y="181"/>
                </a:moveTo>
                <a:cubicBezTo>
                  <a:pt x="1031" y="130"/>
                  <a:pt x="990" y="88"/>
                  <a:pt x="938" y="88"/>
                </a:cubicBezTo>
                <a:cubicBezTo>
                  <a:pt x="274" y="88"/>
                  <a:pt x="274" y="88"/>
                  <a:pt x="274" y="88"/>
                </a:cubicBezTo>
                <a:cubicBezTo>
                  <a:pt x="274" y="30"/>
                  <a:pt x="274" y="30"/>
                  <a:pt x="274" y="30"/>
                </a:cubicBezTo>
                <a:cubicBezTo>
                  <a:pt x="274" y="7"/>
                  <a:pt x="260" y="0"/>
                  <a:pt x="243" y="16"/>
                </a:cubicBezTo>
                <a:cubicBezTo>
                  <a:pt x="17" y="221"/>
                  <a:pt x="17" y="221"/>
                  <a:pt x="17" y="221"/>
                </a:cubicBezTo>
                <a:cubicBezTo>
                  <a:pt x="0" y="236"/>
                  <a:pt x="0" y="261"/>
                  <a:pt x="17" y="277"/>
                </a:cubicBezTo>
                <a:cubicBezTo>
                  <a:pt x="243" y="482"/>
                  <a:pt x="243" y="482"/>
                  <a:pt x="243" y="482"/>
                </a:cubicBezTo>
                <a:cubicBezTo>
                  <a:pt x="260" y="497"/>
                  <a:pt x="274" y="491"/>
                  <a:pt x="274" y="468"/>
                </a:cubicBezTo>
                <a:cubicBezTo>
                  <a:pt x="274" y="416"/>
                  <a:pt x="274" y="416"/>
                  <a:pt x="274" y="416"/>
                </a:cubicBezTo>
                <a:cubicBezTo>
                  <a:pt x="874" y="416"/>
                  <a:pt x="874" y="416"/>
                  <a:pt x="874" y="416"/>
                </a:cubicBezTo>
                <a:cubicBezTo>
                  <a:pt x="912" y="416"/>
                  <a:pt x="912" y="416"/>
                  <a:pt x="912" y="416"/>
                </a:cubicBezTo>
                <a:cubicBezTo>
                  <a:pt x="975" y="416"/>
                  <a:pt x="1027" y="465"/>
                  <a:pt x="1031" y="527"/>
                </a:cubicBezTo>
                <a:cubicBezTo>
                  <a:pt x="1031" y="332"/>
                  <a:pt x="1031" y="332"/>
                  <a:pt x="1031" y="332"/>
                </a:cubicBezTo>
                <a:cubicBezTo>
                  <a:pt x="1031" y="332"/>
                  <a:pt x="1031" y="332"/>
                  <a:pt x="1031" y="332"/>
                </a:cubicBezTo>
                <a:cubicBezTo>
                  <a:pt x="1031" y="329"/>
                  <a:pt x="1031" y="326"/>
                  <a:pt x="1031" y="323"/>
                </a:cubicBezTo>
                <a:lnTo>
                  <a:pt x="1031" y="181"/>
                </a:lnTo>
                <a:close/>
              </a:path>
            </a:pathLst>
          </a:custGeom>
          <a:solidFill>
            <a:srgbClr val="F498BD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1" name="Freeform 3732">
            <a:extLst>
              <a:ext uri="{FF2B5EF4-FFF2-40B4-BE49-F238E27FC236}">
                <a16:creationId xmlns:a16="http://schemas.microsoft.com/office/drawing/2014/main" id="{58FF4C05-3C5B-EA92-4E4E-706A52B6E018}"/>
              </a:ext>
            </a:extLst>
          </p:cNvPr>
          <p:cNvSpPr>
            <a:spLocks/>
          </p:cNvSpPr>
          <p:nvPr/>
        </p:nvSpPr>
        <p:spPr bwMode="auto">
          <a:xfrm>
            <a:off x="6095998" y="3685430"/>
            <a:ext cx="2606163" cy="1330754"/>
          </a:xfrm>
          <a:custGeom>
            <a:avLst/>
            <a:gdLst>
              <a:gd name="T0" fmla="*/ 0 w 876"/>
              <a:gd name="T1" fmla="*/ 154 h 447"/>
              <a:gd name="T2" fmla="*/ 79 w 876"/>
              <a:gd name="T3" fmla="*/ 75 h 447"/>
              <a:gd name="T4" fmla="*/ 643 w 876"/>
              <a:gd name="T5" fmla="*/ 75 h 447"/>
              <a:gd name="T6" fmla="*/ 643 w 876"/>
              <a:gd name="T7" fmla="*/ 25 h 447"/>
              <a:gd name="T8" fmla="*/ 670 w 876"/>
              <a:gd name="T9" fmla="*/ 13 h 447"/>
              <a:gd name="T10" fmla="*/ 862 w 876"/>
              <a:gd name="T11" fmla="*/ 187 h 447"/>
              <a:gd name="T12" fmla="*/ 862 w 876"/>
              <a:gd name="T13" fmla="*/ 235 h 447"/>
              <a:gd name="T14" fmla="*/ 670 w 876"/>
              <a:gd name="T15" fmla="*/ 409 h 447"/>
              <a:gd name="T16" fmla="*/ 643 w 876"/>
              <a:gd name="T17" fmla="*/ 397 h 447"/>
              <a:gd name="T18" fmla="*/ 643 w 876"/>
              <a:gd name="T19" fmla="*/ 353 h 447"/>
              <a:gd name="T20" fmla="*/ 134 w 876"/>
              <a:gd name="T21" fmla="*/ 353 h 447"/>
              <a:gd name="T22" fmla="*/ 101 w 876"/>
              <a:gd name="T23" fmla="*/ 353 h 447"/>
              <a:gd name="T24" fmla="*/ 0 w 876"/>
              <a:gd name="T25" fmla="*/ 447 h 447"/>
              <a:gd name="T26" fmla="*/ 0 w 876"/>
              <a:gd name="T27" fmla="*/ 282 h 447"/>
              <a:gd name="T28" fmla="*/ 1 w 876"/>
              <a:gd name="T29" fmla="*/ 282 h 447"/>
              <a:gd name="T30" fmla="*/ 0 w 876"/>
              <a:gd name="T31" fmla="*/ 274 h 447"/>
              <a:gd name="T32" fmla="*/ 0 w 876"/>
              <a:gd name="T33" fmla="*/ 154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76" h="447">
                <a:moveTo>
                  <a:pt x="0" y="154"/>
                </a:moveTo>
                <a:cubicBezTo>
                  <a:pt x="0" y="110"/>
                  <a:pt x="35" y="75"/>
                  <a:pt x="79" y="75"/>
                </a:cubicBezTo>
                <a:cubicBezTo>
                  <a:pt x="643" y="75"/>
                  <a:pt x="643" y="75"/>
                  <a:pt x="643" y="75"/>
                </a:cubicBezTo>
                <a:cubicBezTo>
                  <a:pt x="643" y="25"/>
                  <a:pt x="643" y="25"/>
                  <a:pt x="643" y="25"/>
                </a:cubicBezTo>
                <a:cubicBezTo>
                  <a:pt x="643" y="6"/>
                  <a:pt x="655" y="0"/>
                  <a:pt x="670" y="13"/>
                </a:cubicBezTo>
                <a:cubicBezTo>
                  <a:pt x="862" y="187"/>
                  <a:pt x="862" y="187"/>
                  <a:pt x="862" y="187"/>
                </a:cubicBezTo>
                <a:cubicBezTo>
                  <a:pt x="876" y="200"/>
                  <a:pt x="876" y="222"/>
                  <a:pt x="862" y="235"/>
                </a:cubicBezTo>
                <a:cubicBezTo>
                  <a:pt x="670" y="409"/>
                  <a:pt x="670" y="409"/>
                  <a:pt x="670" y="409"/>
                </a:cubicBezTo>
                <a:cubicBezTo>
                  <a:pt x="655" y="422"/>
                  <a:pt x="643" y="417"/>
                  <a:pt x="643" y="397"/>
                </a:cubicBezTo>
                <a:cubicBezTo>
                  <a:pt x="643" y="353"/>
                  <a:pt x="643" y="353"/>
                  <a:pt x="643" y="353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101" y="353"/>
                  <a:pt x="101" y="353"/>
                  <a:pt x="101" y="353"/>
                </a:cubicBezTo>
                <a:cubicBezTo>
                  <a:pt x="48" y="353"/>
                  <a:pt x="4" y="395"/>
                  <a:pt x="0" y="447"/>
                </a:cubicBezTo>
                <a:cubicBezTo>
                  <a:pt x="0" y="282"/>
                  <a:pt x="0" y="282"/>
                  <a:pt x="0" y="282"/>
                </a:cubicBezTo>
                <a:cubicBezTo>
                  <a:pt x="1" y="282"/>
                  <a:pt x="1" y="282"/>
                  <a:pt x="1" y="282"/>
                </a:cubicBezTo>
                <a:cubicBezTo>
                  <a:pt x="0" y="279"/>
                  <a:pt x="0" y="277"/>
                  <a:pt x="0" y="274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98BD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Freeform 3735">
            <a:extLst>
              <a:ext uri="{FF2B5EF4-FFF2-40B4-BE49-F238E27FC236}">
                <a16:creationId xmlns:a16="http://schemas.microsoft.com/office/drawing/2014/main" id="{B9EBD740-9FAE-A91C-78DB-A6B506AA41BA}"/>
              </a:ext>
            </a:extLst>
          </p:cNvPr>
          <p:cNvSpPr>
            <a:spLocks/>
          </p:cNvSpPr>
          <p:nvPr/>
        </p:nvSpPr>
        <p:spPr bwMode="auto">
          <a:xfrm>
            <a:off x="6095998" y="1524528"/>
            <a:ext cx="2381016" cy="1215036"/>
          </a:xfrm>
          <a:custGeom>
            <a:avLst/>
            <a:gdLst>
              <a:gd name="T0" fmla="*/ 0 w 800"/>
              <a:gd name="T1" fmla="*/ 140 h 408"/>
              <a:gd name="T2" fmla="*/ 72 w 800"/>
              <a:gd name="T3" fmla="*/ 68 h 408"/>
              <a:gd name="T4" fmla="*/ 587 w 800"/>
              <a:gd name="T5" fmla="*/ 68 h 408"/>
              <a:gd name="T6" fmla="*/ 587 w 800"/>
              <a:gd name="T7" fmla="*/ 23 h 408"/>
              <a:gd name="T8" fmla="*/ 611 w 800"/>
              <a:gd name="T9" fmla="*/ 12 h 408"/>
              <a:gd name="T10" fmla="*/ 786 w 800"/>
              <a:gd name="T11" fmla="*/ 171 h 408"/>
              <a:gd name="T12" fmla="*/ 786 w 800"/>
              <a:gd name="T13" fmla="*/ 214 h 408"/>
              <a:gd name="T14" fmla="*/ 611 w 800"/>
              <a:gd name="T15" fmla="*/ 373 h 408"/>
              <a:gd name="T16" fmla="*/ 587 w 800"/>
              <a:gd name="T17" fmla="*/ 362 h 408"/>
              <a:gd name="T18" fmla="*/ 587 w 800"/>
              <a:gd name="T19" fmla="*/ 322 h 408"/>
              <a:gd name="T20" fmla="*/ 122 w 800"/>
              <a:gd name="T21" fmla="*/ 322 h 408"/>
              <a:gd name="T22" fmla="*/ 92 w 800"/>
              <a:gd name="T23" fmla="*/ 322 h 408"/>
              <a:gd name="T24" fmla="*/ 0 w 800"/>
              <a:gd name="T25" fmla="*/ 408 h 408"/>
              <a:gd name="T26" fmla="*/ 0 w 800"/>
              <a:gd name="T27" fmla="*/ 257 h 408"/>
              <a:gd name="T28" fmla="*/ 0 w 800"/>
              <a:gd name="T29" fmla="*/ 257 h 408"/>
              <a:gd name="T30" fmla="*/ 0 w 800"/>
              <a:gd name="T31" fmla="*/ 250 h 408"/>
              <a:gd name="T32" fmla="*/ 0 w 800"/>
              <a:gd name="T33" fmla="*/ 14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0" h="408">
                <a:moveTo>
                  <a:pt x="0" y="140"/>
                </a:moveTo>
                <a:cubicBezTo>
                  <a:pt x="0" y="100"/>
                  <a:pt x="32" y="68"/>
                  <a:pt x="72" y="68"/>
                </a:cubicBezTo>
                <a:cubicBezTo>
                  <a:pt x="587" y="68"/>
                  <a:pt x="587" y="68"/>
                  <a:pt x="587" y="68"/>
                </a:cubicBezTo>
                <a:cubicBezTo>
                  <a:pt x="587" y="23"/>
                  <a:pt x="587" y="23"/>
                  <a:pt x="587" y="23"/>
                </a:cubicBezTo>
                <a:cubicBezTo>
                  <a:pt x="587" y="5"/>
                  <a:pt x="598" y="0"/>
                  <a:pt x="611" y="12"/>
                </a:cubicBezTo>
                <a:cubicBezTo>
                  <a:pt x="786" y="171"/>
                  <a:pt x="786" y="171"/>
                  <a:pt x="786" y="171"/>
                </a:cubicBezTo>
                <a:cubicBezTo>
                  <a:pt x="800" y="183"/>
                  <a:pt x="800" y="202"/>
                  <a:pt x="786" y="214"/>
                </a:cubicBezTo>
                <a:cubicBezTo>
                  <a:pt x="611" y="373"/>
                  <a:pt x="611" y="373"/>
                  <a:pt x="611" y="373"/>
                </a:cubicBezTo>
                <a:cubicBezTo>
                  <a:pt x="598" y="385"/>
                  <a:pt x="587" y="380"/>
                  <a:pt x="587" y="362"/>
                </a:cubicBezTo>
                <a:cubicBezTo>
                  <a:pt x="587" y="322"/>
                  <a:pt x="587" y="322"/>
                  <a:pt x="587" y="322"/>
                </a:cubicBezTo>
                <a:cubicBezTo>
                  <a:pt x="122" y="322"/>
                  <a:pt x="122" y="322"/>
                  <a:pt x="122" y="322"/>
                </a:cubicBezTo>
                <a:cubicBezTo>
                  <a:pt x="92" y="322"/>
                  <a:pt x="92" y="322"/>
                  <a:pt x="92" y="322"/>
                </a:cubicBezTo>
                <a:cubicBezTo>
                  <a:pt x="43" y="322"/>
                  <a:pt x="3" y="360"/>
                  <a:pt x="0" y="408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55"/>
                  <a:pt x="0" y="252"/>
                  <a:pt x="0" y="250"/>
                </a:cubicBezTo>
                <a:lnTo>
                  <a:pt x="0" y="140"/>
                </a:lnTo>
                <a:close/>
              </a:path>
            </a:pathLst>
          </a:custGeom>
          <a:solidFill>
            <a:srgbClr val="F498BD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Freeform 3741">
            <a:extLst>
              <a:ext uri="{FF2B5EF4-FFF2-40B4-BE49-F238E27FC236}">
                <a16:creationId xmlns:a16="http://schemas.microsoft.com/office/drawing/2014/main" id="{10D3B98E-BBC1-02F4-8664-04C80CAF2534}"/>
              </a:ext>
            </a:extLst>
          </p:cNvPr>
          <p:cNvSpPr>
            <a:spLocks/>
          </p:cNvSpPr>
          <p:nvPr/>
        </p:nvSpPr>
        <p:spPr bwMode="auto">
          <a:xfrm>
            <a:off x="6096000" y="2432661"/>
            <a:ext cx="3070292" cy="1568477"/>
          </a:xfrm>
          <a:custGeom>
            <a:avLst/>
            <a:gdLst>
              <a:gd name="T0" fmla="*/ 0 w 1032"/>
              <a:gd name="T1" fmla="*/ 181 h 527"/>
              <a:gd name="T2" fmla="*/ 93 w 1032"/>
              <a:gd name="T3" fmla="*/ 88 h 527"/>
              <a:gd name="T4" fmla="*/ 757 w 1032"/>
              <a:gd name="T5" fmla="*/ 88 h 527"/>
              <a:gd name="T6" fmla="*/ 757 w 1032"/>
              <a:gd name="T7" fmla="*/ 30 h 527"/>
              <a:gd name="T8" fmla="*/ 788 w 1032"/>
              <a:gd name="T9" fmla="*/ 16 h 527"/>
              <a:gd name="T10" fmla="*/ 1014 w 1032"/>
              <a:gd name="T11" fmla="*/ 221 h 527"/>
              <a:gd name="T12" fmla="*/ 1014 w 1032"/>
              <a:gd name="T13" fmla="*/ 277 h 527"/>
              <a:gd name="T14" fmla="*/ 788 w 1032"/>
              <a:gd name="T15" fmla="*/ 482 h 527"/>
              <a:gd name="T16" fmla="*/ 757 w 1032"/>
              <a:gd name="T17" fmla="*/ 468 h 527"/>
              <a:gd name="T18" fmla="*/ 757 w 1032"/>
              <a:gd name="T19" fmla="*/ 416 h 527"/>
              <a:gd name="T20" fmla="*/ 157 w 1032"/>
              <a:gd name="T21" fmla="*/ 416 h 527"/>
              <a:gd name="T22" fmla="*/ 119 w 1032"/>
              <a:gd name="T23" fmla="*/ 416 h 527"/>
              <a:gd name="T24" fmla="*/ 0 w 1032"/>
              <a:gd name="T25" fmla="*/ 527 h 527"/>
              <a:gd name="T26" fmla="*/ 0 w 1032"/>
              <a:gd name="T27" fmla="*/ 332 h 527"/>
              <a:gd name="T28" fmla="*/ 1 w 1032"/>
              <a:gd name="T29" fmla="*/ 332 h 527"/>
              <a:gd name="T30" fmla="*/ 0 w 1032"/>
              <a:gd name="T31" fmla="*/ 323 h 527"/>
              <a:gd name="T32" fmla="*/ 0 w 1032"/>
              <a:gd name="T33" fmla="*/ 181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2" h="527">
                <a:moveTo>
                  <a:pt x="0" y="181"/>
                </a:moveTo>
                <a:cubicBezTo>
                  <a:pt x="0" y="130"/>
                  <a:pt x="42" y="88"/>
                  <a:pt x="93" y="88"/>
                </a:cubicBezTo>
                <a:cubicBezTo>
                  <a:pt x="757" y="88"/>
                  <a:pt x="757" y="88"/>
                  <a:pt x="757" y="88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7"/>
                  <a:pt x="771" y="0"/>
                  <a:pt x="788" y="16"/>
                </a:cubicBezTo>
                <a:cubicBezTo>
                  <a:pt x="1014" y="221"/>
                  <a:pt x="1014" y="221"/>
                  <a:pt x="1014" y="221"/>
                </a:cubicBezTo>
                <a:cubicBezTo>
                  <a:pt x="1032" y="236"/>
                  <a:pt x="1032" y="261"/>
                  <a:pt x="1014" y="277"/>
                </a:cubicBezTo>
                <a:cubicBezTo>
                  <a:pt x="788" y="482"/>
                  <a:pt x="788" y="482"/>
                  <a:pt x="788" y="482"/>
                </a:cubicBezTo>
                <a:cubicBezTo>
                  <a:pt x="771" y="497"/>
                  <a:pt x="757" y="491"/>
                  <a:pt x="757" y="468"/>
                </a:cubicBezTo>
                <a:cubicBezTo>
                  <a:pt x="757" y="416"/>
                  <a:pt x="757" y="416"/>
                  <a:pt x="757" y="416"/>
                </a:cubicBezTo>
                <a:cubicBezTo>
                  <a:pt x="157" y="416"/>
                  <a:pt x="157" y="416"/>
                  <a:pt x="157" y="416"/>
                </a:cubicBezTo>
                <a:cubicBezTo>
                  <a:pt x="119" y="416"/>
                  <a:pt x="119" y="416"/>
                  <a:pt x="119" y="416"/>
                </a:cubicBezTo>
                <a:cubicBezTo>
                  <a:pt x="56" y="416"/>
                  <a:pt x="4" y="465"/>
                  <a:pt x="0" y="527"/>
                </a:cubicBezTo>
                <a:cubicBezTo>
                  <a:pt x="0" y="332"/>
                  <a:pt x="0" y="332"/>
                  <a:pt x="0" y="332"/>
                </a:cubicBezTo>
                <a:cubicBezTo>
                  <a:pt x="1" y="332"/>
                  <a:pt x="1" y="332"/>
                  <a:pt x="1" y="332"/>
                </a:cubicBezTo>
                <a:cubicBezTo>
                  <a:pt x="0" y="329"/>
                  <a:pt x="0" y="326"/>
                  <a:pt x="0" y="323"/>
                </a:cubicBezTo>
                <a:lnTo>
                  <a:pt x="0" y="181"/>
                </a:lnTo>
                <a:close/>
              </a:path>
            </a:pathLst>
          </a:custGeom>
          <a:solidFill>
            <a:srgbClr val="52BA9C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8EABECC9-8D6E-CABE-141C-1876DA2EB73A}"/>
              </a:ext>
            </a:extLst>
          </p:cNvPr>
          <p:cNvGrpSpPr/>
          <p:nvPr/>
        </p:nvGrpSpPr>
        <p:grpSpPr>
          <a:xfrm>
            <a:off x="3928809" y="2256568"/>
            <a:ext cx="586135" cy="586135"/>
            <a:chOff x="4261556" y="2688368"/>
            <a:chExt cx="586135" cy="586135"/>
          </a:xfrm>
        </p:grpSpPr>
        <p:sp>
          <p:nvSpPr>
            <p:cNvPr id="130" name="Oval 3725">
              <a:extLst>
                <a:ext uri="{FF2B5EF4-FFF2-40B4-BE49-F238E27FC236}">
                  <a16:creationId xmlns:a16="http://schemas.microsoft.com/office/drawing/2014/main" id="{12809377-613B-62DF-5148-42B5BF9689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09F275A3-350C-0AA7-2F69-0C6A1DEB1051}"/>
                </a:ext>
              </a:extLst>
            </p:cNvPr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132" name="Oval 3744">
                <a:extLst>
                  <a:ext uri="{FF2B5EF4-FFF2-40B4-BE49-F238E27FC236}">
                    <a16:creationId xmlns:a16="http://schemas.microsoft.com/office/drawing/2014/main" id="{61C6C779-6311-CF94-13C3-A545AFDBC2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Oval 3745">
                <a:extLst>
                  <a:ext uri="{FF2B5EF4-FFF2-40B4-BE49-F238E27FC236}">
                    <a16:creationId xmlns:a16="http://schemas.microsoft.com/office/drawing/2014/main" id="{364D3872-2A91-59B2-3E00-95FBC11673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Oval 3746">
                <a:extLst>
                  <a:ext uri="{FF2B5EF4-FFF2-40B4-BE49-F238E27FC236}">
                    <a16:creationId xmlns:a16="http://schemas.microsoft.com/office/drawing/2014/main" id="{AE130E3B-EBB2-369B-5412-0166AA165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Freeform 3747">
                <a:extLst>
                  <a:ext uri="{FF2B5EF4-FFF2-40B4-BE49-F238E27FC236}">
                    <a16:creationId xmlns:a16="http://schemas.microsoft.com/office/drawing/2014/main" id="{9DDD5BAF-8B45-52B8-AD0F-0E1B12FC48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rgbClr val="52BA9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defTabSz="964326">
                  <a:lnSpc>
                    <a:spcPct val="120000"/>
                  </a:lnSpc>
                </a:pPr>
                <a:endParaRPr lang="en-GB" sz="8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A0E3BAD6-7321-6D5A-3E6C-453E317A1751}"/>
              </a:ext>
            </a:extLst>
          </p:cNvPr>
          <p:cNvGrpSpPr/>
          <p:nvPr/>
        </p:nvGrpSpPr>
        <p:grpSpPr>
          <a:xfrm>
            <a:off x="7675797" y="1792441"/>
            <a:ext cx="589908" cy="586135"/>
            <a:chOff x="8008544" y="2224241"/>
            <a:chExt cx="589908" cy="586135"/>
          </a:xfrm>
        </p:grpSpPr>
        <p:sp>
          <p:nvSpPr>
            <p:cNvPr id="137" name="Oval 3737">
              <a:extLst>
                <a:ext uri="{FF2B5EF4-FFF2-40B4-BE49-F238E27FC236}">
                  <a16:creationId xmlns:a16="http://schemas.microsoft.com/office/drawing/2014/main" id="{F2A97836-F3AE-A8AA-53E4-4666E98C39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3765">
              <a:extLst>
                <a:ext uri="{FF2B5EF4-FFF2-40B4-BE49-F238E27FC236}">
                  <a16:creationId xmlns:a16="http://schemas.microsoft.com/office/drawing/2014/main" id="{B3EDEE26-9B32-4C7F-ECBB-AB83DF47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F498BD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0" name="Oval 3734">
            <a:extLst>
              <a:ext uri="{FF2B5EF4-FFF2-40B4-BE49-F238E27FC236}">
                <a16:creationId xmlns:a16="http://schemas.microsoft.com/office/drawing/2014/main" id="{0AB675D0-B994-19CB-5303-070DA8650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7990" y="3977239"/>
            <a:ext cx="642736" cy="642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BE849C1E-8D02-6308-D672-E55AB8D71685}"/>
              </a:ext>
            </a:extLst>
          </p:cNvPr>
          <p:cNvGrpSpPr/>
          <p:nvPr/>
        </p:nvGrpSpPr>
        <p:grpSpPr>
          <a:xfrm>
            <a:off x="7955658" y="4048304"/>
            <a:ext cx="387401" cy="500606"/>
            <a:chOff x="8285261" y="4274238"/>
            <a:chExt cx="387401" cy="500606"/>
          </a:xfrm>
        </p:grpSpPr>
        <p:sp>
          <p:nvSpPr>
            <p:cNvPr id="142" name="Freeform 3766">
              <a:extLst>
                <a:ext uri="{FF2B5EF4-FFF2-40B4-BE49-F238E27FC236}">
                  <a16:creationId xmlns:a16="http://schemas.microsoft.com/office/drawing/2014/main" id="{DA0D269B-75BF-4D42-0F2D-0042AA042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1548" y="4274238"/>
              <a:ext cx="381114" cy="384887"/>
            </a:xfrm>
            <a:custGeom>
              <a:avLst/>
              <a:gdLst>
                <a:gd name="T0" fmla="*/ 94 w 128"/>
                <a:gd name="T1" fmla="*/ 7 h 129"/>
                <a:gd name="T2" fmla="*/ 120 w 128"/>
                <a:gd name="T3" fmla="*/ 58 h 129"/>
                <a:gd name="T4" fmla="*/ 57 w 128"/>
                <a:gd name="T5" fmla="*/ 121 h 129"/>
                <a:gd name="T6" fmla="*/ 7 w 128"/>
                <a:gd name="T7" fmla="*/ 96 h 129"/>
                <a:gd name="T8" fmla="*/ 0 w 128"/>
                <a:gd name="T9" fmla="*/ 101 h 129"/>
                <a:gd name="T10" fmla="*/ 57 w 128"/>
                <a:gd name="T11" fmla="*/ 129 h 129"/>
                <a:gd name="T12" fmla="*/ 128 w 128"/>
                <a:gd name="T13" fmla="*/ 58 h 129"/>
                <a:gd name="T14" fmla="*/ 99 w 128"/>
                <a:gd name="T15" fmla="*/ 0 h 129"/>
                <a:gd name="T16" fmla="*/ 94 w 128"/>
                <a:gd name="T17" fmla="*/ 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9">
                  <a:moveTo>
                    <a:pt x="94" y="7"/>
                  </a:moveTo>
                  <a:cubicBezTo>
                    <a:pt x="110" y="18"/>
                    <a:pt x="120" y="37"/>
                    <a:pt x="120" y="58"/>
                  </a:cubicBezTo>
                  <a:cubicBezTo>
                    <a:pt x="120" y="93"/>
                    <a:pt x="92" y="121"/>
                    <a:pt x="57" y="121"/>
                  </a:cubicBezTo>
                  <a:cubicBezTo>
                    <a:pt x="37" y="121"/>
                    <a:pt x="18" y="111"/>
                    <a:pt x="7" y="9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3" y="118"/>
                    <a:pt x="34" y="129"/>
                    <a:pt x="57" y="129"/>
                  </a:cubicBezTo>
                  <a:cubicBezTo>
                    <a:pt x="97" y="129"/>
                    <a:pt x="128" y="97"/>
                    <a:pt x="128" y="58"/>
                  </a:cubicBezTo>
                  <a:cubicBezTo>
                    <a:pt x="128" y="34"/>
                    <a:pt x="117" y="13"/>
                    <a:pt x="99" y="0"/>
                  </a:cubicBezTo>
                  <a:lnTo>
                    <a:pt x="94" y="7"/>
                  </a:lnTo>
                  <a:close/>
                </a:path>
              </a:pathLst>
            </a:custGeom>
            <a:solidFill>
              <a:srgbClr val="F498BD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3767">
              <a:extLst>
                <a:ext uri="{FF2B5EF4-FFF2-40B4-BE49-F238E27FC236}">
                  <a16:creationId xmlns:a16="http://schemas.microsoft.com/office/drawing/2014/main" id="{BB6CC228-5139-AB5C-7ED5-5FDC5B1B05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4064" y="4284301"/>
              <a:ext cx="339606" cy="335833"/>
            </a:xfrm>
            <a:custGeom>
              <a:avLst/>
              <a:gdLst>
                <a:gd name="T0" fmla="*/ 57 w 114"/>
                <a:gd name="T1" fmla="*/ 0 h 113"/>
                <a:gd name="T2" fmla="*/ 0 w 114"/>
                <a:gd name="T3" fmla="*/ 56 h 113"/>
                <a:gd name="T4" fmla="*/ 57 w 114"/>
                <a:gd name="T5" fmla="*/ 113 h 113"/>
                <a:gd name="T6" fmla="*/ 114 w 114"/>
                <a:gd name="T7" fmla="*/ 56 h 113"/>
                <a:gd name="T8" fmla="*/ 57 w 114"/>
                <a:gd name="T9" fmla="*/ 0 h 113"/>
                <a:gd name="T10" fmla="*/ 57 w 114"/>
                <a:gd name="T11" fmla="*/ 110 h 113"/>
                <a:gd name="T12" fmla="*/ 3 w 114"/>
                <a:gd name="T13" fmla="*/ 56 h 113"/>
                <a:gd name="T14" fmla="*/ 57 w 114"/>
                <a:gd name="T15" fmla="*/ 2 h 113"/>
                <a:gd name="T16" fmla="*/ 111 w 114"/>
                <a:gd name="T17" fmla="*/ 56 h 113"/>
                <a:gd name="T18" fmla="*/ 57 w 114"/>
                <a:gd name="T19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87"/>
                    <a:pt x="26" y="113"/>
                    <a:pt x="57" y="113"/>
                  </a:cubicBezTo>
                  <a:cubicBezTo>
                    <a:pt x="88" y="113"/>
                    <a:pt x="114" y="87"/>
                    <a:pt x="114" y="56"/>
                  </a:cubicBezTo>
                  <a:cubicBezTo>
                    <a:pt x="114" y="25"/>
                    <a:pt x="88" y="0"/>
                    <a:pt x="57" y="0"/>
                  </a:cubicBezTo>
                  <a:close/>
                  <a:moveTo>
                    <a:pt x="57" y="110"/>
                  </a:moveTo>
                  <a:cubicBezTo>
                    <a:pt x="27" y="110"/>
                    <a:pt x="3" y="86"/>
                    <a:pt x="3" y="56"/>
                  </a:cubicBezTo>
                  <a:cubicBezTo>
                    <a:pt x="3" y="26"/>
                    <a:pt x="27" y="2"/>
                    <a:pt x="57" y="2"/>
                  </a:cubicBezTo>
                  <a:cubicBezTo>
                    <a:pt x="87" y="2"/>
                    <a:pt x="111" y="26"/>
                    <a:pt x="111" y="56"/>
                  </a:cubicBezTo>
                  <a:cubicBezTo>
                    <a:pt x="111" y="86"/>
                    <a:pt x="87" y="110"/>
                    <a:pt x="57" y="110"/>
                  </a:cubicBezTo>
                  <a:close/>
                </a:path>
              </a:pathLst>
            </a:custGeom>
            <a:solidFill>
              <a:srgbClr val="F498BD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3768">
              <a:extLst>
                <a:ext uri="{FF2B5EF4-FFF2-40B4-BE49-F238E27FC236}">
                  <a16:creationId xmlns:a16="http://schemas.microsoft.com/office/drawing/2014/main" id="{EDF0D718-9FEC-2531-CDE0-A6B41C962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5261" y="4289332"/>
              <a:ext cx="378597" cy="330800"/>
            </a:xfrm>
            <a:custGeom>
              <a:avLst/>
              <a:gdLst>
                <a:gd name="T0" fmla="*/ 37 w 127"/>
                <a:gd name="T1" fmla="*/ 8 h 111"/>
                <a:gd name="T2" fmla="*/ 35 w 127"/>
                <a:gd name="T3" fmla="*/ 13 h 111"/>
                <a:gd name="T4" fmla="*/ 32 w 127"/>
                <a:gd name="T5" fmla="*/ 16 h 111"/>
                <a:gd name="T6" fmla="*/ 30 w 127"/>
                <a:gd name="T7" fmla="*/ 14 h 111"/>
                <a:gd name="T8" fmla="*/ 30 w 127"/>
                <a:gd name="T9" fmla="*/ 18 h 111"/>
                <a:gd name="T10" fmla="*/ 24 w 127"/>
                <a:gd name="T11" fmla="*/ 19 h 111"/>
                <a:gd name="T12" fmla="*/ 20 w 127"/>
                <a:gd name="T13" fmla="*/ 23 h 111"/>
                <a:gd name="T14" fmla="*/ 16 w 127"/>
                <a:gd name="T15" fmla="*/ 30 h 111"/>
                <a:gd name="T16" fmla="*/ 12 w 127"/>
                <a:gd name="T17" fmla="*/ 34 h 111"/>
                <a:gd name="T18" fmla="*/ 15 w 127"/>
                <a:gd name="T19" fmla="*/ 37 h 111"/>
                <a:gd name="T20" fmla="*/ 16 w 127"/>
                <a:gd name="T21" fmla="*/ 39 h 111"/>
                <a:gd name="T22" fmla="*/ 13 w 127"/>
                <a:gd name="T23" fmla="*/ 36 h 111"/>
                <a:gd name="T24" fmla="*/ 11 w 127"/>
                <a:gd name="T25" fmla="*/ 33 h 111"/>
                <a:gd name="T26" fmla="*/ 10 w 127"/>
                <a:gd name="T27" fmla="*/ 38 h 111"/>
                <a:gd name="T28" fmla="*/ 10 w 127"/>
                <a:gd name="T29" fmla="*/ 46 h 111"/>
                <a:gd name="T30" fmla="*/ 14 w 127"/>
                <a:gd name="T31" fmla="*/ 44 h 111"/>
                <a:gd name="T32" fmla="*/ 18 w 127"/>
                <a:gd name="T33" fmla="*/ 49 h 111"/>
                <a:gd name="T34" fmla="*/ 23 w 127"/>
                <a:gd name="T35" fmla="*/ 54 h 111"/>
                <a:gd name="T36" fmla="*/ 28 w 127"/>
                <a:gd name="T37" fmla="*/ 59 h 111"/>
                <a:gd name="T38" fmla="*/ 35 w 127"/>
                <a:gd name="T39" fmla="*/ 65 h 111"/>
                <a:gd name="T40" fmla="*/ 33 w 127"/>
                <a:gd name="T41" fmla="*/ 75 h 111"/>
                <a:gd name="T42" fmla="*/ 28 w 127"/>
                <a:gd name="T43" fmla="*/ 86 h 111"/>
                <a:gd name="T44" fmla="*/ 29 w 127"/>
                <a:gd name="T45" fmla="*/ 94 h 111"/>
                <a:gd name="T46" fmla="*/ 26 w 127"/>
                <a:gd name="T47" fmla="*/ 95 h 111"/>
                <a:gd name="T48" fmla="*/ 18 w 127"/>
                <a:gd name="T49" fmla="*/ 82 h 111"/>
                <a:gd name="T50" fmla="*/ 10 w 127"/>
                <a:gd name="T51" fmla="*/ 63 h 111"/>
                <a:gd name="T52" fmla="*/ 7 w 127"/>
                <a:gd name="T53" fmla="*/ 48 h 111"/>
                <a:gd name="T54" fmla="*/ 41 w 127"/>
                <a:gd name="T55" fmla="*/ 102 h 111"/>
                <a:gd name="T56" fmla="*/ 50 w 127"/>
                <a:gd name="T57" fmla="*/ 101 h 111"/>
                <a:gd name="T58" fmla="*/ 62 w 127"/>
                <a:gd name="T59" fmla="*/ 99 h 111"/>
                <a:gd name="T60" fmla="*/ 61 w 127"/>
                <a:gd name="T61" fmla="*/ 104 h 111"/>
                <a:gd name="T62" fmla="*/ 68 w 127"/>
                <a:gd name="T63" fmla="*/ 104 h 111"/>
                <a:gd name="T64" fmla="*/ 78 w 127"/>
                <a:gd name="T65" fmla="*/ 102 h 111"/>
                <a:gd name="T66" fmla="*/ 77 w 127"/>
                <a:gd name="T67" fmla="*/ 1 h 111"/>
                <a:gd name="T68" fmla="*/ 110 w 127"/>
                <a:gd name="T69" fmla="*/ 35 h 111"/>
                <a:gd name="T70" fmla="*/ 106 w 127"/>
                <a:gd name="T71" fmla="*/ 32 h 111"/>
                <a:gd name="T72" fmla="*/ 101 w 127"/>
                <a:gd name="T73" fmla="*/ 41 h 111"/>
                <a:gd name="T74" fmla="*/ 95 w 127"/>
                <a:gd name="T75" fmla="*/ 33 h 111"/>
                <a:gd name="T76" fmla="*/ 98 w 127"/>
                <a:gd name="T77" fmla="*/ 41 h 111"/>
                <a:gd name="T78" fmla="*/ 104 w 127"/>
                <a:gd name="T79" fmla="*/ 44 h 111"/>
                <a:gd name="T80" fmla="*/ 101 w 127"/>
                <a:gd name="T81" fmla="*/ 56 h 111"/>
                <a:gd name="T82" fmla="*/ 98 w 127"/>
                <a:gd name="T83" fmla="*/ 68 h 111"/>
                <a:gd name="T84" fmla="*/ 94 w 127"/>
                <a:gd name="T85" fmla="*/ 76 h 111"/>
                <a:gd name="T86" fmla="*/ 82 w 127"/>
                <a:gd name="T87" fmla="*/ 86 h 111"/>
                <a:gd name="T88" fmla="*/ 79 w 127"/>
                <a:gd name="T89" fmla="*/ 77 h 111"/>
                <a:gd name="T90" fmla="*/ 80 w 127"/>
                <a:gd name="T91" fmla="*/ 67 h 111"/>
                <a:gd name="T92" fmla="*/ 76 w 127"/>
                <a:gd name="T93" fmla="*/ 56 h 111"/>
                <a:gd name="T94" fmla="*/ 70 w 127"/>
                <a:gd name="T95" fmla="*/ 50 h 111"/>
                <a:gd name="T96" fmla="*/ 56 w 127"/>
                <a:gd name="T97" fmla="*/ 50 h 111"/>
                <a:gd name="T98" fmla="*/ 50 w 127"/>
                <a:gd name="T99" fmla="*/ 42 h 111"/>
                <a:gd name="T100" fmla="*/ 56 w 127"/>
                <a:gd name="T101" fmla="*/ 27 h 111"/>
                <a:gd name="T102" fmla="*/ 67 w 127"/>
                <a:gd name="T103" fmla="*/ 23 h 111"/>
                <a:gd name="T104" fmla="*/ 73 w 127"/>
                <a:gd name="T105" fmla="*/ 26 h 111"/>
                <a:gd name="T106" fmla="*/ 82 w 127"/>
                <a:gd name="T107" fmla="*/ 26 h 111"/>
                <a:gd name="T108" fmla="*/ 91 w 127"/>
                <a:gd name="T109" fmla="*/ 24 h 111"/>
                <a:gd name="T110" fmla="*/ 83 w 127"/>
                <a:gd name="T111" fmla="*/ 21 h 111"/>
                <a:gd name="T112" fmla="*/ 82 w 127"/>
                <a:gd name="T113" fmla="*/ 18 h 111"/>
                <a:gd name="T114" fmla="*/ 71 w 127"/>
                <a:gd name="T115" fmla="*/ 18 h 111"/>
                <a:gd name="T116" fmla="*/ 62 w 127"/>
                <a:gd name="T117" fmla="*/ 21 h 111"/>
                <a:gd name="T118" fmla="*/ 60 w 127"/>
                <a:gd name="T119" fmla="*/ 11 h 111"/>
                <a:gd name="T120" fmla="*/ 54 w 127"/>
                <a:gd name="T121" fmla="*/ 6 h 111"/>
                <a:gd name="T122" fmla="*/ 61 w 127"/>
                <a:gd name="T123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111">
                  <a:moveTo>
                    <a:pt x="52" y="0"/>
                  </a:moveTo>
                  <a:cubicBezTo>
                    <a:pt x="52" y="0"/>
                    <a:pt x="33" y="3"/>
                    <a:pt x="20" y="17"/>
                  </a:cubicBezTo>
                  <a:cubicBezTo>
                    <a:pt x="20" y="17"/>
                    <a:pt x="30" y="7"/>
                    <a:pt x="36" y="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9"/>
                    <a:pt x="36" y="10"/>
                    <a:pt x="36" y="10"/>
                  </a:cubicBezTo>
                  <a:cubicBezTo>
                    <a:pt x="36" y="10"/>
                    <a:pt x="36" y="11"/>
                    <a:pt x="36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3"/>
                  </a:cubicBezTo>
                  <a:cubicBezTo>
                    <a:pt x="35" y="13"/>
                    <a:pt x="35" y="14"/>
                    <a:pt x="35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3" y="16"/>
                    <a:pt x="32" y="16"/>
                  </a:cubicBezTo>
                  <a:cubicBezTo>
                    <a:pt x="32" y="16"/>
                    <a:pt x="32" y="15"/>
                    <a:pt x="32" y="1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4"/>
                    <a:pt x="32" y="13"/>
                    <a:pt x="32" y="13"/>
                  </a:cubicBezTo>
                  <a:cubicBezTo>
                    <a:pt x="31" y="13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6"/>
                    <a:pt x="29" y="16"/>
                  </a:cubicBezTo>
                  <a:cubicBezTo>
                    <a:pt x="29" y="16"/>
                    <a:pt x="30" y="16"/>
                    <a:pt x="30" y="16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8"/>
                    <a:pt x="30" y="18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8" y="18"/>
                    <a:pt x="28" y="18"/>
                    <a:pt x="27" y="18"/>
                  </a:cubicBezTo>
                  <a:cubicBezTo>
                    <a:pt x="27" y="18"/>
                    <a:pt x="26" y="17"/>
                    <a:pt x="26" y="18"/>
                  </a:cubicBezTo>
                  <a:cubicBezTo>
                    <a:pt x="26" y="18"/>
                    <a:pt x="26" y="18"/>
                    <a:pt x="25" y="18"/>
                  </a:cubicBezTo>
                  <a:cubicBezTo>
                    <a:pt x="25" y="18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3" y="21"/>
                    <a:pt x="23" y="21"/>
                  </a:cubicBezTo>
                  <a:cubicBezTo>
                    <a:pt x="23" y="21"/>
                    <a:pt x="23" y="21"/>
                    <a:pt x="22" y="21"/>
                  </a:cubicBezTo>
                  <a:cubicBezTo>
                    <a:pt x="21" y="21"/>
                    <a:pt x="21" y="22"/>
                    <a:pt x="21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19" y="24"/>
                  </a:cubicBezTo>
                  <a:cubicBezTo>
                    <a:pt x="19" y="24"/>
                    <a:pt x="17" y="25"/>
                    <a:pt x="17" y="25"/>
                  </a:cubicBezTo>
                  <a:cubicBezTo>
                    <a:pt x="17" y="25"/>
                    <a:pt x="17" y="26"/>
                    <a:pt x="16" y="27"/>
                  </a:cubicBezTo>
                  <a:cubicBezTo>
                    <a:pt x="16" y="27"/>
                    <a:pt x="16" y="28"/>
                    <a:pt x="16" y="28"/>
                  </a:cubicBezTo>
                  <a:cubicBezTo>
                    <a:pt x="16" y="28"/>
                    <a:pt x="16" y="29"/>
                    <a:pt x="16" y="30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5" y="31"/>
                    <a:pt x="14" y="32"/>
                    <a:pt x="14" y="32"/>
                  </a:cubicBezTo>
                  <a:cubicBezTo>
                    <a:pt x="14" y="32"/>
                    <a:pt x="13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5"/>
                    <a:pt x="13" y="35"/>
                  </a:cubicBezTo>
                  <a:cubicBezTo>
                    <a:pt x="13" y="36"/>
                    <a:pt x="13" y="37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4" y="38"/>
                  </a:cubicBezTo>
                  <a:cubicBezTo>
                    <a:pt x="14" y="38"/>
                    <a:pt x="13" y="38"/>
                    <a:pt x="13" y="38"/>
                  </a:cubicBezTo>
                  <a:cubicBezTo>
                    <a:pt x="13" y="37"/>
                    <a:pt x="13" y="38"/>
                    <a:pt x="13" y="37"/>
                  </a:cubicBezTo>
                  <a:cubicBezTo>
                    <a:pt x="13" y="37"/>
                    <a:pt x="13" y="37"/>
                    <a:pt x="13" y="36"/>
                  </a:cubicBezTo>
                  <a:cubicBezTo>
                    <a:pt x="13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4"/>
                    <a:pt x="11" y="34"/>
                    <a:pt x="11" y="33"/>
                  </a:cubicBezTo>
                  <a:cubicBezTo>
                    <a:pt x="11" y="33"/>
                    <a:pt x="11" y="33"/>
                    <a:pt x="11" y="32"/>
                  </a:cubicBezTo>
                  <a:cubicBezTo>
                    <a:pt x="11" y="32"/>
                    <a:pt x="11" y="30"/>
                    <a:pt x="11" y="30"/>
                  </a:cubicBezTo>
                  <a:cubicBezTo>
                    <a:pt x="11" y="30"/>
                    <a:pt x="10" y="34"/>
                    <a:pt x="9" y="36"/>
                  </a:cubicBezTo>
                  <a:cubicBezTo>
                    <a:pt x="9" y="36"/>
                    <a:pt x="10" y="36"/>
                    <a:pt x="10" y="37"/>
                  </a:cubicBezTo>
                  <a:cubicBezTo>
                    <a:pt x="10" y="37"/>
                    <a:pt x="10" y="38"/>
                    <a:pt x="10" y="38"/>
                  </a:cubicBezTo>
                  <a:cubicBezTo>
                    <a:pt x="10" y="39"/>
                    <a:pt x="10" y="38"/>
                    <a:pt x="10" y="40"/>
                  </a:cubicBezTo>
                  <a:cubicBezTo>
                    <a:pt x="10" y="41"/>
                    <a:pt x="10" y="42"/>
                    <a:pt x="10" y="42"/>
                  </a:cubicBezTo>
                  <a:cubicBezTo>
                    <a:pt x="10" y="42"/>
                    <a:pt x="9" y="43"/>
                    <a:pt x="9" y="44"/>
                  </a:cubicBezTo>
                  <a:cubicBezTo>
                    <a:pt x="9" y="44"/>
                    <a:pt x="10" y="45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8"/>
                    <a:pt x="10" y="47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4" y="46"/>
                    <a:pt x="16" y="45"/>
                    <a:pt x="16" y="45"/>
                  </a:cubicBezTo>
                  <a:cubicBezTo>
                    <a:pt x="16" y="45"/>
                    <a:pt x="17" y="45"/>
                    <a:pt x="17" y="46"/>
                  </a:cubicBezTo>
                  <a:cubicBezTo>
                    <a:pt x="17" y="47"/>
                    <a:pt x="17" y="47"/>
                    <a:pt x="18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50"/>
                    <a:pt x="20" y="50"/>
                    <a:pt x="20" y="50"/>
                  </a:cubicBezTo>
                  <a:cubicBezTo>
                    <a:pt x="20" y="50"/>
                    <a:pt x="21" y="50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3" y="51"/>
                    <a:pt x="23" y="53"/>
                    <a:pt x="23" y="53"/>
                  </a:cubicBezTo>
                  <a:cubicBezTo>
                    <a:pt x="23" y="53"/>
                    <a:pt x="24" y="54"/>
                    <a:pt x="23" y="54"/>
                  </a:cubicBezTo>
                  <a:cubicBezTo>
                    <a:pt x="23" y="55"/>
                    <a:pt x="23" y="55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5" y="56"/>
                    <a:pt x="25" y="57"/>
                    <a:pt x="26" y="57"/>
                  </a:cubicBezTo>
                  <a:cubicBezTo>
                    <a:pt x="27" y="57"/>
                    <a:pt x="27" y="58"/>
                    <a:pt x="28" y="58"/>
                  </a:cubicBezTo>
                  <a:cubicBezTo>
                    <a:pt x="28" y="58"/>
                    <a:pt x="27" y="59"/>
                    <a:pt x="28" y="59"/>
                  </a:cubicBezTo>
                  <a:cubicBezTo>
                    <a:pt x="29" y="59"/>
                    <a:pt x="30" y="58"/>
                    <a:pt x="31" y="59"/>
                  </a:cubicBezTo>
                  <a:cubicBezTo>
                    <a:pt x="31" y="59"/>
                    <a:pt x="31" y="60"/>
                    <a:pt x="32" y="61"/>
                  </a:cubicBezTo>
                  <a:cubicBezTo>
                    <a:pt x="34" y="61"/>
                    <a:pt x="34" y="62"/>
                    <a:pt x="35" y="62"/>
                  </a:cubicBezTo>
                  <a:cubicBezTo>
                    <a:pt x="35" y="62"/>
                    <a:pt x="36" y="62"/>
                    <a:pt x="35" y="63"/>
                  </a:cubicBezTo>
                  <a:cubicBezTo>
                    <a:pt x="35" y="64"/>
                    <a:pt x="35" y="65"/>
                    <a:pt x="35" y="65"/>
                  </a:cubicBezTo>
                  <a:cubicBezTo>
                    <a:pt x="34" y="66"/>
                    <a:pt x="33" y="67"/>
                    <a:pt x="33" y="67"/>
                  </a:cubicBezTo>
                  <a:cubicBezTo>
                    <a:pt x="33" y="68"/>
                    <a:pt x="32" y="69"/>
                    <a:pt x="33" y="69"/>
                  </a:cubicBezTo>
                  <a:cubicBezTo>
                    <a:pt x="33" y="70"/>
                    <a:pt x="33" y="71"/>
                    <a:pt x="33" y="71"/>
                  </a:cubicBezTo>
                  <a:cubicBezTo>
                    <a:pt x="33" y="72"/>
                    <a:pt x="34" y="73"/>
                    <a:pt x="33" y="73"/>
                  </a:cubicBezTo>
                  <a:cubicBezTo>
                    <a:pt x="33" y="74"/>
                    <a:pt x="33" y="75"/>
                    <a:pt x="33" y="75"/>
                  </a:cubicBezTo>
                  <a:cubicBezTo>
                    <a:pt x="33" y="75"/>
                    <a:pt x="34" y="76"/>
                    <a:pt x="33" y="76"/>
                  </a:cubicBezTo>
                  <a:cubicBezTo>
                    <a:pt x="32" y="77"/>
                    <a:pt x="31" y="78"/>
                    <a:pt x="31" y="78"/>
                  </a:cubicBezTo>
                  <a:cubicBezTo>
                    <a:pt x="30" y="78"/>
                    <a:pt x="29" y="79"/>
                    <a:pt x="29" y="79"/>
                  </a:cubicBezTo>
                  <a:cubicBezTo>
                    <a:pt x="29" y="79"/>
                    <a:pt x="29" y="81"/>
                    <a:pt x="29" y="82"/>
                  </a:cubicBezTo>
                  <a:cubicBezTo>
                    <a:pt x="29" y="82"/>
                    <a:pt x="27" y="86"/>
                    <a:pt x="28" y="86"/>
                  </a:cubicBezTo>
                  <a:cubicBezTo>
                    <a:pt x="28" y="87"/>
                    <a:pt x="28" y="88"/>
                    <a:pt x="28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7" y="90"/>
                    <a:pt x="26" y="89"/>
                    <a:pt x="27" y="91"/>
                  </a:cubicBezTo>
                  <a:cubicBezTo>
                    <a:pt x="28" y="92"/>
                    <a:pt x="28" y="92"/>
                    <a:pt x="29" y="9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30" y="95"/>
                    <a:pt x="30" y="96"/>
                    <a:pt x="31" y="96"/>
                  </a:cubicBezTo>
                  <a:cubicBezTo>
                    <a:pt x="31" y="97"/>
                    <a:pt x="32" y="97"/>
                    <a:pt x="32" y="98"/>
                  </a:cubicBezTo>
                  <a:cubicBezTo>
                    <a:pt x="32" y="98"/>
                    <a:pt x="33" y="100"/>
                    <a:pt x="32" y="99"/>
                  </a:cubicBezTo>
                  <a:cubicBezTo>
                    <a:pt x="30" y="98"/>
                    <a:pt x="32" y="99"/>
                    <a:pt x="30" y="97"/>
                  </a:cubicBezTo>
                  <a:cubicBezTo>
                    <a:pt x="28" y="95"/>
                    <a:pt x="27" y="96"/>
                    <a:pt x="26" y="95"/>
                  </a:cubicBezTo>
                  <a:cubicBezTo>
                    <a:pt x="25" y="94"/>
                    <a:pt x="27" y="98"/>
                    <a:pt x="25" y="93"/>
                  </a:cubicBezTo>
                  <a:cubicBezTo>
                    <a:pt x="23" y="89"/>
                    <a:pt x="23" y="90"/>
                    <a:pt x="22" y="89"/>
                  </a:cubicBezTo>
                  <a:cubicBezTo>
                    <a:pt x="22" y="88"/>
                    <a:pt x="22" y="89"/>
                    <a:pt x="21" y="87"/>
                  </a:cubicBezTo>
                  <a:cubicBezTo>
                    <a:pt x="20" y="84"/>
                    <a:pt x="21" y="86"/>
                    <a:pt x="20" y="84"/>
                  </a:cubicBezTo>
                  <a:cubicBezTo>
                    <a:pt x="19" y="83"/>
                    <a:pt x="19" y="85"/>
                    <a:pt x="18" y="82"/>
                  </a:cubicBezTo>
                  <a:cubicBezTo>
                    <a:pt x="18" y="80"/>
                    <a:pt x="18" y="82"/>
                    <a:pt x="17" y="79"/>
                  </a:cubicBezTo>
                  <a:cubicBezTo>
                    <a:pt x="16" y="76"/>
                    <a:pt x="18" y="76"/>
                    <a:pt x="16" y="74"/>
                  </a:cubicBezTo>
                  <a:cubicBezTo>
                    <a:pt x="14" y="73"/>
                    <a:pt x="15" y="74"/>
                    <a:pt x="14" y="73"/>
                  </a:cubicBezTo>
                  <a:cubicBezTo>
                    <a:pt x="13" y="72"/>
                    <a:pt x="14" y="73"/>
                    <a:pt x="13" y="70"/>
                  </a:cubicBezTo>
                  <a:cubicBezTo>
                    <a:pt x="11" y="68"/>
                    <a:pt x="10" y="67"/>
                    <a:pt x="10" y="63"/>
                  </a:cubicBezTo>
                  <a:cubicBezTo>
                    <a:pt x="10" y="59"/>
                    <a:pt x="10" y="58"/>
                    <a:pt x="10" y="58"/>
                  </a:cubicBezTo>
                  <a:cubicBezTo>
                    <a:pt x="10" y="58"/>
                    <a:pt x="8" y="56"/>
                    <a:pt x="8" y="54"/>
                  </a:cubicBezTo>
                  <a:cubicBezTo>
                    <a:pt x="9" y="51"/>
                    <a:pt x="9" y="52"/>
                    <a:pt x="9" y="51"/>
                  </a:cubicBezTo>
                  <a:cubicBezTo>
                    <a:pt x="9" y="51"/>
                    <a:pt x="8" y="51"/>
                    <a:pt x="8" y="50"/>
                  </a:cubicBezTo>
                  <a:cubicBezTo>
                    <a:pt x="7" y="49"/>
                    <a:pt x="7" y="49"/>
                    <a:pt x="7" y="48"/>
                  </a:cubicBezTo>
                  <a:cubicBezTo>
                    <a:pt x="7" y="48"/>
                    <a:pt x="6" y="46"/>
                    <a:pt x="6" y="4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0" y="101"/>
                    <a:pt x="55" y="110"/>
                  </a:cubicBezTo>
                  <a:cubicBezTo>
                    <a:pt x="55" y="110"/>
                    <a:pt x="42" y="107"/>
                    <a:pt x="41" y="104"/>
                  </a:cubicBezTo>
                  <a:cubicBezTo>
                    <a:pt x="41" y="104"/>
                    <a:pt x="41" y="102"/>
                    <a:pt x="41" y="102"/>
                  </a:cubicBezTo>
                  <a:cubicBezTo>
                    <a:pt x="42" y="102"/>
                    <a:pt x="43" y="102"/>
                    <a:pt x="44" y="102"/>
                  </a:cubicBezTo>
                  <a:cubicBezTo>
                    <a:pt x="44" y="101"/>
                    <a:pt x="45" y="100"/>
                    <a:pt x="45" y="100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7" y="101"/>
                  </a:cubicBezTo>
                  <a:cubicBezTo>
                    <a:pt x="49" y="101"/>
                    <a:pt x="49" y="101"/>
                    <a:pt x="50" y="101"/>
                  </a:cubicBezTo>
                  <a:cubicBezTo>
                    <a:pt x="51" y="100"/>
                    <a:pt x="52" y="98"/>
                    <a:pt x="53" y="99"/>
                  </a:cubicBezTo>
                  <a:cubicBezTo>
                    <a:pt x="53" y="101"/>
                    <a:pt x="52" y="100"/>
                    <a:pt x="53" y="101"/>
                  </a:cubicBezTo>
                  <a:cubicBezTo>
                    <a:pt x="55" y="101"/>
                    <a:pt x="57" y="100"/>
                    <a:pt x="57" y="100"/>
                  </a:cubicBezTo>
                  <a:cubicBezTo>
                    <a:pt x="57" y="100"/>
                    <a:pt x="61" y="101"/>
                    <a:pt x="61" y="100"/>
                  </a:cubicBezTo>
                  <a:cubicBezTo>
                    <a:pt x="61" y="100"/>
                    <a:pt x="61" y="99"/>
                    <a:pt x="62" y="99"/>
                  </a:cubicBezTo>
                  <a:cubicBezTo>
                    <a:pt x="63" y="99"/>
                    <a:pt x="63" y="100"/>
                    <a:pt x="63" y="100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8" y="103"/>
                    <a:pt x="59" y="104"/>
                  </a:cubicBezTo>
                  <a:cubicBezTo>
                    <a:pt x="60" y="104"/>
                    <a:pt x="60" y="104"/>
                    <a:pt x="61" y="104"/>
                  </a:cubicBezTo>
                  <a:cubicBezTo>
                    <a:pt x="62" y="104"/>
                    <a:pt x="64" y="106"/>
                    <a:pt x="65" y="105"/>
                  </a:cubicBezTo>
                  <a:cubicBezTo>
                    <a:pt x="65" y="104"/>
                    <a:pt x="65" y="104"/>
                    <a:pt x="66" y="103"/>
                  </a:cubicBezTo>
                  <a:cubicBezTo>
                    <a:pt x="66" y="102"/>
                    <a:pt x="66" y="102"/>
                    <a:pt x="67" y="102"/>
                  </a:cubicBezTo>
                  <a:cubicBezTo>
                    <a:pt x="68" y="102"/>
                    <a:pt x="69" y="102"/>
                    <a:pt x="69" y="102"/>
                  </a:cubicBezTo>
                  <a:cubicBezTo>
                    <a:pt x="68" y="104"/>
                    <a:pt x="68" y="104"/>
                    <a:pt x="68" y="104"/>
                  </a:cubicBezTo>
                  <a:cubicBezTo>
                    <a:pt x="68" y="104"/>
                    <a:pt x="69" y="103"/>
                    <a:pt x="70" y="103"/>
                  </a:cubicBezTo>
                  <a:cubicBezTo>
                    <a:pt x="71" y="103"/>
                    <a:pt x="71" y="104"/>
                    <a:pt x="72" y="104"/>
                  </a:cubicBezTo>
                  <a:cubicBezTo>
                    <a:pt x="73" y="103"/>
                    <a:pt x="73" y="103"/>
                    <a:pt x="74" y="103"/>
                  </a:cubicBezTo>
                  <a:cubicBezTo>
                    <a:pt x="75" y="102"/>
                    <a:pt x="76" y="102"/>
                    <a:pt x="76" y="102"/>
                  </a:cubicBezTo>
                  <a:cubicBezTo>
                    <a:pt x="77" y="102"/>
                    <a:pt x="77" y="102"/>
                    <a:pt x="78" y="102"/>
                  </a:cubicBezTo>
                  <a:cubicBezTo>
                    <a:pt x="78" y="102"/>
                    <a:pt x="80" y="104"/>
                    <a:pt x="80" y="104"/>
                  </a:cubicBezTo>
                  <a:cubicBezTo>
                    <a:pt x="81" y="103"/>
                    <a:pt x="83" y="103"/>
                    <a:pt x="83" y="103"/>
                  </a:cubicBezTo>
                  <a:cubicBezTo>
                    <a:pt x="83" y="103"/>
                    <a:pt x="77" y="109"/>
                    <a:pt x="63" y="110"/>
                  </a:cubicBezTo>
                  <a:cubicBezTo>
                    <a:pt x="63" y="110"/>
                    <a:pt x="94" y="111"/>
                    <a:pt x="110" y="82"/>
                  </a:cubicBezTo>
                  <a:cubicBezTo>
                    <a:pt x="127" y="52"/>
                    <a:pt x="116" y="14"/>
                    <a:pt x="77" y="1"/>
                  </a:cubicBezTo>
                  <a:cubicBezTo>
                    <a:pt x="77" y="1"/>
                    <a:pt x="106" y="12"/>
                    <a:pt x="114" y="40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2" y="40"/>
                    <a:pt x="112" y="40"/>
                    <a:pt x="112" y="39"/>
                  </a:cubicBezTo>
                  <a:cubicBezTo>
                    <a:pt x="111" y="37"/>
                    <a:pt x="112" y="38"/>
                    <a:pt x="111" y="37"/>
                  </a:cubicBezTo>
                  <a:cubicBezTo>
                    <a:pt x="111" y="36"/>
                    <a:pt x="111" y="36"/>
                    <a:pt x="110" y="35"/>
                  </a:cubicBezTo>
                  <a:cubicBezTo>
                    <a:pt x="110" y="35"/>
                    <a:pt x="109" y="35"/>
                    <a:pt x="109" y="34"/>
                  </a:cubicBezTo>
                  <a:cubicBezTo>
                    <a:pt x="108" y="34"/>
                    <a:pt x="108" y="32"/>
                    <a:pt x="107" y="31"/>
                  </a:cubicBezTo>
                  <a:cubicBezTo>
                    <a:pt x="107" y="31"/>
                    <a:pt x="106" y="31"/>
                    <a:pt x="105" y="31"/>
                  </a:cubicBezTo>
                  <a:cubicBezTo>
                    <a:pt x="105" y="31"/>
                    <a:pt x="105" y="30"/>
                    <a:pt x="105" y="31"/>
                  </a:cubicBezTo>
                  <a:cubicBezTo>
                    <a:pt x="105" y="31"/>
                    <a:pt x="106" y="32"/>
                    <a:pt x="106" y="32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6"/>
                    <a:pt x="106" y="37"/>
                  </a:cubicBezTo>
                  <a:cubicBezTo>
                    <a:pt x="106" y="37"/>
                    <a:pt x="106" y="39"/>
                    <a:pt x="106" y="39"/>
                  </a:cubicBezTo>
                  <a:cubicBezTo>
                    <a:pt x="106" y="39"/>
                    <a:pt x="105" y="40"/>
                    <a:pt x="105" y="41"/>
                  </a:cubicBezTo>
                  <a:cubicBezTo>
                    <a:pt x="104" y="41"/>
                    <a:pt x="101" y="41"/>
                    <a:pt x="101" y="41"/>
                  </a:cubicBezTo>
                  <a:cubicBezTo>
                    <a:pt x="101" y="41"/>
                    <a:pt x="101" y="40"/>
                    <a:pt x="100" y="39"/>
                  </a:cubicBezTo>
                  <a:cubicBezTo>
                    <a:pt x="100" y="38"/>
                    <a:pt x="98" y="38"/>
                    <a:pt x="98" y="38"/>
                  </a:cubicBezTo>
                  <a:cubicBezTo>
                    <a:pt x="97" y="37"/>
                    <a:pt x="98" y="37"/>
                    <a:pt x="97" y="36"/>
                  </a:cubicBezTo>
                  <a:cubicBezTo>
                    <a:pt x="96" y="35"/>
                    <a:pt x="97" y="35"/>
                    <a:pt x="96" y="34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5" y="33"/>
                    <a:pt x="93" y="32"/>
                    <a:pt x="94" y="34"/>
                  </a:cubicBezTo>
                  <a:cubicBezTo>
                    <a:pt x="94" y="35"/>
                    <a:pt x="93" y="36"/>
                    <a:pt x="94" y="36"/>
                  </a:cubicBezTo>
                  <a:cubicBezTo>
                    <a:pt x="95" y="37"/>
                    <a:pt x="95" y="36"/>
                    <a:pt x="96" y="37"/>
                  </a:cubicBezTo>
                  <a:cubicBezTo>
                    <a:pt x="96" y="38"/>
                    <a:pt x="96" y="39"/>
                    <a:pt x="97" y="39"/>
                  </a:cubicBezTo>
                  <a:cubicBezTo>
                    <a:pt x="97" y="40"/>
                    <a:pt x="97" y="41"/>
                    <a:pt x="98" y="41"/>
                  </a:cubicBezTo>
                  <a:cubicBezTo>
                    <a:pt x="98" y="42"/>
                    <a:pt x="100" y="41"/>
                    <a:pt x="100" y="42"/>
                  </a:cubicBezTo>
                  <a:cubicBezTo>
                    <a:pt x="99" y="43"/>
                    <a:pt x="99" y="44"/>
                    <a:pt x="100" y="44"/>
                  </a:cubicBezTo>
                  <a:cubicBezTo>
                    <a:pt x="100" y="44"/>
                    <a:pt x="101" y="45"/>
                    <a:pt x="101" y="44"/>
                  </a:cubicBezTo>
                  <a:cubicBezTo>
                    <a:pt x="102" y="44"/>
                    <a:pt x="101" y="45"/>
                    <a:pt x="102" y="44"/>
                  </a:cubicBezTo>
                  <a:cubicBezTo>
                    <a:pt x="103" y="44"/>
                    <a:pt x="104" y="44"/>
                    <a:pt x="104" y="44"/>
                  </a:cubicBezTo>
                  <a:cubicBezTo>
                    <a:pt x="104" y="44"/>
                    <a:pt x="105" y="45"/>
                    <a:pt x="105" y="45"/>
                  </a:cubicBezTo>
                  <a:cubicBezTo>
                    <a:pt x="105" y="45"/>
                    <a:pt x="105" y="48"/>
                    <a:pt x="105" y="48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4" y="50"/>
                    <a:pt x="104" y="54"/>
                    <a:pt x="103" y="54"/>
                  </a:cubicBezTo>
                  <a:cubicBezTo>
                    <a:pt x="103" y="54"/>
                    <a:pt x="102" y="55"/>
                    <a:pt x="101" y="56"/>
                  </a:cubicBezTo>
                  <a:cubicBezTo>
                    <a:pt x="101" y="56"/>
                    <a:pt x="101" y="59"/>
                    <a:pt x="101" y="59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0" y="62"/>
                    <a:pt x="100" y="62"/>
                  </a:cubicBezTo>
                  <a:cubicBezTo>
                    <a:pt x="100" y="63"/>
                    <a:pt x="100" y="65"/>
                    <a:pt x="100" y="66"/>
                  </a:cubicBezTo>
                  <a:cubicBezTo>
                    <a:pt x="100" y="67"/>
                    <a:pt x="98" y="68"/>
                    <a:pt x="98" y="68"/>
                  </a:cubicBezTo>
                  <a:cubicBezTo>
                    <a:pt x="98" y="68"/>
                    <a:pt x="100" y="70"/>
                    <a:pt x="99" y="70"/>
                  </a:cubicBezTo>
                  <a:cubicBezTo>
                    <a:pt x="98" y="70"/>
                    <a:pt x="97" y="72"/>
                    <a:pt x="97" y="72"/>
                  </a:cubicBezTo>
                  <a:cubicBezTo>
                    <a:pt x="97" y="73"/>
                    <a:pt x="97" y="74"/>
                    <a:pt x="96" y="74"/>
                  </a:cubicBezTo>
                  <a:cubicBezTo>
                    <a:pt x="95" y="74"/>
                    <a:pt x="94" y="74"/>
                    <a:pt x="94" y="74"/>
                  </a:cubicBezTo>
                  <a:cubicBezTo>
                    <a:pt x="94" y="75"/>
                    <a:pt x="94" y="76"/>
                    <a:pt x="94" y="76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3"/>
                    <a:pt x="89" y="83"/>
                  </a:cubicBezTo>
                  <a:cubicBezTo>
                    <a:pt x="88" y="83"/>
                    <a:pt x="86" y="84"/>
                    <a:pt x="85" y="85"/>
                  </a:cubicBezTo>
                  <a:cubicBezTo>
                    <a:pt x="85" y="85"/>
                    <a:pt x="83" y="86"/>
                    <a:pt x="82" y="86"/>
                  </a:cubicBezTo>
                  <a:cubicBezTo>
                    <a:pt x="82" y="86"/>
                    <a:pt x="83" y="88"/>
                    <a:pt x="82" y="86"/>
                  </a:cubicBezTo>
                  <a:cubicBezTo>
                    <a:pt x="81" y="84"/>
                    <a:pt x="82" y="85"/>
                    <a:pt x="81" y="83"/>
                  </a:cubicBezTo>
                  <a:cubicBezTo>
                    <a:pt x="80" y="81"/>
                    <a:pt x="80" y="83"/>
                    <a:pt x="80" y="81"/>
                  </a:cubicBezTo>
                  <a:cubicBezTo>
                    <a:pt x="80" y="79"/>
                    <a:pt x="80" y="81"/>
                    <a:pt x="80" y="79"/>
                  </a:cubicBezTo>
                  <a:cubicBezTo>
                    <a:pt x="80" y="78"/>
                    <a:pt x="80" y="79"/>
                    <a:pt x="79" y="77"/>
                  </a:cubicBezTo>
                  <a:cubicBezTo>
                    <a:pt x="79" y="76"/>
                    <a:pt x="79" y="76"/>
                    <a:pt x="78" y="75"/>
                  </a:cubicBezTo>
                  <a:cubicBezTo>
                    <a:pt x="77" y="74"/>
                    <a:pt x="76" y="75"/>
                    <a:pt x="76" y="73"/>
                  </a:cubicBezTo>
                  <a:cubicBezTo>
                    <a:pt x="77" y="72"/>
                    <a:pt x="77" y="73"/>
                    <a:pt x="77" y="72"/>
                  </a:cubicBezTo>
                  <a:cubicBezTo>
                    <a:pt x="77" y="70"/>
                    <a:pt x="77" y="70"/>
                    <a:pt x="78" y="69"/>
                  </a:cubicBezTo>
                  <a:cubicBezTo>
                    <a:pt x="79" y="68"/>
                    <a:pt x="80" y="68"/>
                    <a:pt x="80" y="67"/>
                  </a:cubicBezTo>
                  <a:cubicBezTo>
                    <a:pt x="80" y="66"/>
                    <a:pt x="80" y="66"/>
                    <a:pt x="79" y="65"/>
                  </a:cubicBezTo>
                  <a:cubicBezTo>
                    <a:pt x="79" y="64"/>
                    <a:pt x="78" y="63"/>
                    <a:pt x="78" y="63"/>
                  </a:cubicBezTo>
                  <a:cubicBezTo>
                    <a:pt x="78" y="63"/>
                    <a:pt x="78" y="63"/>
                    <a:pt x="77" y="62"/>
                  </a:cubicBezTo>
                  <a:cubicBezTo>
                    <a:pt x="76" y="61"/>
                    <a:pt x="76" y="60"/>
                    <a:pt x="76" y="60"/>
                  </a:cubicBezTo>
                  <a:cubicBezTo>
                    <a:pt x="76" y="60"/>
                    <a:pt x="76" y="57"/>
                    <a:pt x="76" y="56"/>
                  </a:cubicBezTo>
                  <a:cubicBezTo>
                    <a:pt x="76" y="55"/>
                    <a:pt x="75" y="57"/>
                    <a:pt x="76" y="55"/>
                  </a:cubicBezTo>
                  <a:cubicBezTo>
                    <a:pt x="76" y="53"/>
                    <a:pt x="76" y="52"/>
                    <a:pt x="76" y="52"/>
                  </a:cubicBezTo>
                  <a:cubicBezTo>
                    <a:pt x="76" y="52"/>
                    <a:pt x="74" y="51"/>
                    <a:pt x="73" y="51"/>
                  </a:cubicBezTo>
                  <a:cubicBezTo>
                    <a:pt x="73" y="51"/>
                    <a:pt x="73" y="52"/>
                    <a:pt x="72" y="52"/>
                  </a:cubicBezTo>
                  <a:cubicBezTo>
                    <a:pt x="70" y="51"/>
                    <a:pt x="71" y="50"/>
                    <a:pt x="70" y="50"/>
                  </a:cubicBezTo>
                  <a:cubicBezTo>
                    <a:pt x="70" y="49"/>
                    <a:pt x="69" y="49"/>
                    <a:pt x="68" y="50"/>
                  </a:cubicBezTo>
                  <a:cubicBezTo>
                    <a:pt x="68" y="50"/>
                    <a:pt x="66" y="50"/>
                    <a:pt x="65" y="51"/>
                  </a:cubicBezTo>
                  <a:cubicBezTo>
                    <a:pt x="64" y="51"/>
                    <a:pt x="64" y="51"/>
                    <a:pt x="62" y="51"/>
                  </a:cubicBezTo>
                  <a:cubicBezTo>
                    <a:pt x="61" y="51"/>
                    <a:pt x="59" y="52"/>
                    <a:pt x="58" y="51"/>
                  </a:cubicBezTo>
                  <a:cubicBezTo>
                    <a:pt x="56" y="51"/>
                    <a:pt x="56" y="51"/>
                    <a:pt x="56" y="50"/>
                  </a:cubicBezTo>
                  <a:cubicBezTo>
                    <a:pt x="55" y="49"/>
                    <a:pt x="56" y="49"/>
                    <a:pt x="55" y="48"/>
                  </a:cubicBezTo>
                  <a:cubicBezTo>
                    <a:pt x="53" y="48"/>
                    <a:pt x="53" y="48"/>
                    <a:pt x="53" y="47"/>
                  </a:cubicBezTo>
                  <a:cubicBezTo>
                    <a:pt x="53" y="46"/>
                    <a:pt x="53" y="46"/>
                    <a:pt x="53" y="45"/>
                  </a:cubicBezTo>
                  <a:cubicBezTo>
                    <a:pt x="52" y="44"/>
                    <a:pt x="53" y="46"/>
                    <a:pt x="52" y="44"/>
                  </a:cubicBezTo>
                  <a:cubicBezTo>
                    <a:pt x="50" y="42"/>
                    <a:pt x="50" y="44"/>
                    <a:pt x="50" y="42"/>
                  </a:cubicBezTo>
                  <a:cubicBezTo>
                    <a:pt x="51" y="41"/>
                    <a:pt x="51" y="42"/>
                    <a:pt x="51" y="40"/>
                  </a:cubicBezTo>
                  <a:cubicBezTo>
                    <a:pt x="51" y="39"/>
                    <a:pt x="53" y="41"/>
                    <a:pt x="52" y="38"/>
                  </a:cubicBezTo>
                  <a:cubicBezTo>
                    <a:pt x="51" y="35"/>
                    <a:pt x="50" y="35"/>
                    <a:pt x="52" y="33"/>
                  </a:cubicBezTo>
                  <a:cubicBezTo>
                    <a:pt x="53" y="31"/>
                    <a:pt x="55" y="30"/>
                    <a:pt x="55" y="30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7" y="27"/>
                    <a:pt x="56" y="27"/>
                    <a:pt x="58" y="27"/>
                  </a:cubicBezTo>
                  <a:cubicBezTo>
                    <a:pt x="59" y="27"/>
                    <a:pt x="60" y="26"/>
                    <a:pt x="61" y="26"/>
                  </a:cubicBezTo>
                  <a:cubicBezTo>
                    <a:pt x="62" y="25"/>
                    <a:pt x="63" y="24"/>
                    <a:pt x="63" y="23"/>
                  </a:cubicBezTo>
                  <a:cubicBezTo>
                    <a:pt x="64" y="23"/>
                    <a:pt x="63" y="24"/>
                    <a:pt x="65" y="23"/>
                  </a:cubicBezTo>
                  <a:cubicBezTo>
                    <a:pt x="66" y="23"/>
                    <a:pt x="66" y="23"/>
                    <a:pt x="67" y="23"/>
                  </a:cubicBezTo>
                  <a:cubicBezTo>
                    <a:pt x="68" y="23"/>
                    <a:pt x="66" y="23"/>
                    <a:pt x="68" y="23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1" y="22"/>
                    <a:pt x="71" y="23"/>
                    <a:pt x="72" y="23"/>
                  </a:cubicBezTo>
                  <a:cubicBezTo>
                    <a:pt x="72" y="23"/>
                    <a:pt x="72" y="21"/>
                    <a:pt x="72" y="23"/>
                  </a:cubicBezTo>
                  <a:cubicBezTo>
                    <a:pt x="73" y="25"/>
                    <a:pt x="72" y="26"/>
                    <a:pt x="73" y="26"/>
                  </a:cubicBezTo>
                  <a:cubicBezTo>
                    <a:pt x="75" y="26"/>
                    <a:pt x="73" y="26"/>
                    <a:pt x="75" y="26"/>
                  </a:cubicBezTo>
                  <a:cubicBezTo>
                    <a:pt x="76" y="26"/>
                    <a:pt x="76" y="26"/>
                    <a:pt x="77" y="27"/>
                  </a:cubicBezTo>
                  <a:cubicBezTo>
                    <a:pt x="77" y="27"/>
                    <a:pt x="78" y="27"/>
                    <a:pt x="79" y="27"/>
                  </a:cubicBezTo>
                  <a:cubicBezTo>
                    <a:pt x="80" y="27"/>
                    <a:pt x="79" y="29"/>
                    <a:pt x="80" y="27"/>
                  </a:cubicBezTo>
                  <a:cubicBezTo>
                    <a:pt x="82" y="26"/>
                    <a:pt x="79" y="26"/>
                    <a:pt x="82" y="26"/>
                  </a:cubicBezTo>
                  <a:cubicBezTo>
                    <a:pt x="85" y="26"/>
                    <a:pt x="85" y="27"/>
                    <a:pt x="86" y="26"/>
                  </a:cubicBezTo>
                  <a:cubicBezTo>
                    <a:pt x="86" y="26"/>
                    <a:pt x="86" y="27"/>
                    <a:pt x="88" y="26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90" y="27"/>
                    <a:pt x="91" y="26"/>
                  </a:cubicBezTo>
                  <a:cubicBezTo>
                    <a:pt x="91" y="25"/>
                    <a:pt x="92" y="25"/>
                    <a:pt x="91" y="24"/>
                  </a:cubicBezTo>
                  <a:cubicBezTo>
                    <a:pt x="89" y="24"/>
                    <a:pt x="89" y="24"/>
                    <a:pt x="88" y="23"/>
                  </a:cubicBezTo>
                  <a:cubicBezTo>
                    <a:pt x="88" y="22"/>
                    <a:pt x="90" y="23"/>
                    <a:pt x="88" y="22"/>
                  </a:cubicBezTo>
                  <a:cubicBezTo>
                    <a:pt x="87" y="22"/>
                    <a:pt x="87" y="22"/>
                    <a:pt x="86" y="22"/>
                  </a:cubicBezTo>
                  <a:cubicBezTo>
                    <a:pt x="84" y="21"/>
                    <a:pt x="83" y="23"/>
                    <a:pt x="83" y="22"/>
                  </a:cubicBezTo>
                  <a:cubicBezTo>
                    <a:pt x="83" y="21"/>
                    <a:pt x="80" y="23"/>
                    <a:pt x="83" y="21"/>
                  </a:cubicBezTo>
                  <a:cubicBezTo>
                    <a:pt x="85" y="19"/>
                    <a:pt x="84" y="18"/>
                    <a:pt x="85" y="18"/>
                  </a:cubicBezTo>
                  <a:cubicBezTo>
                    <a:pt x="87" y="19"/>
                    <a:pt x="86" y="20"/>
                    <a:pt x="87" y="19"/>
                  </a:cubicBezTo>
                  <a:cubicBezTo>
                    <a:pt x="88" y="18"/>
                    <a:pt x="90" y="18"/>
                    <a:pt x="88" y="17"/>
                  </a:cubicBezTo>
                  <a:cubicBezTo>
                    <a:pt x="86" y="16"/>
                    <a:pt x="88" y="16"/>
                    <a:pt x="86" y="15"/>
                  </a:cubicBezTo>
                  <a:cubicBezTo>
                    <a:pt x="84" y="14"/>
                    <a:pt x="83" y="18"/>
                    <a:pt x="82" y="18"/>
                  </a:cubicBezTo>
                  <a:cubicBezTo>
                    <a:pt x="81" y="17"/>
                    <a:pt x="81" y="17"/>
                    <a:pt x="80" y="17"/>
                  </a:cubicBezTo>
                  <a:cubicBezTo>
                    <a:pt x="80" y="17"/>
                    <a:pt x="80" y="19"/>
                    <a:pt x="80" y="20"/>
                  </a:cubicBezTo>
                  <a:cubicBezTo>
                    <a:pt x="79" y="21"/>
                    <a:pt x="80" y="21"/>
                    <a:pt x="79" y="20"/>
                  </a:cubicBezTo>
                  <a:cubicBezTo>
                    <a:pt x="77" y="20"/>
                    <a:pt x="81" y="20"/>
                    <a:pt x="77" y="18"/>
                  </a:cubicBezTo>
                  <a:cubicBezTo>
                    <a:pt x="73" y="17"/>
                    <a:pt x="72" y="17"/>
                    <a:pt x="71" y="18"/>
                  </a:cubicBezTo>
                  <a:cubicBezTo>
                    <a:pt x="71" y="18"/>
                    <a:pt x="70" y="18"/>
                    <a:pt x="70" y="19"/>
                  </a:cubicBezTo>
                  <a:cubicBezTo>
                    <a:pt x="69" y="19"/>
                    <a:pt x="71" y="20"/>
                    <a:pt x="69" y="19"/>
                  </a:cubicBezTo>
                  <a:cubicBezTo>
                    <a:pt x="68" y="18"/>
                    <a:pt x="66" y="20"/>
                    <a:pt x="66" y="20"/>
                  </a:cubicBezTo>
                  <a:cubicBezTo>
                    <a:pt x="66" y="20"/>
                    <a:pt x="66" y="19"/>
                    <a:pt x="65" y="20"/>
                  </a:cubicBezTo>
                  <a:cubicBezTo>
                    <a:pt x="64" y="20"/>
                    <a:pt x="63" y="21"/>
                    <a:pt x="62" y="21"/>
                  </a:cubicBezTo>
                  <a:cubicBezTo>
                    <a:pt x="61" y="20"/>
                    <a:pt x="60" y="21"/>
                    <a:pt x="61" y="19"/>
                  </a:cubicBezTo>
                  <a:cubicBezTo>
                    <a:pt x="63" y="17"/>
                    <a:pt x="62" y="18"/>
                    <a:pt x="64" y="17"/>
                  </a:cubicBezTo>
                  <a:cubicBezTo>
                    <a:pt x="66" y="16"/>
                    <a:pt x="69" y="16"/>
                    <a:pt x="66" y="16"/>
                  </a:cubicBezTo>
                  <a:cubicBezTo>
                    <a:pt x="63" y="15"/>
                    <a:pt x="68" y="15"/>
                    <a:pt x="64" y="13"/>
                  </a:cubicBezTo>
                  <a:cubicBezTo>
                    <a:pt x="60" y="11"/>
                    <a:pt x="60" y="14"/>
                    <a:pt x="60" y="11"/>
                  </a:cubicBezTo>
                  <a:cubicBezTo>
                    <a:pt x="61" y="9"/>
                    <a:pt x="60" y="9"/>
                    <a:pt x="59" y="9"/>
                  </a:cubicBezTo>
                  <a:cubicBezTo>
                    <a:pt x="59" y="9"/>
                    <a:pt x="56" y="10"/>
                    <a:pt x="55" y="10"/>
                  </a:cubicBezTo>
                  <a:cubicBezTo>
                    <a:pt x="54" y="10"/>
                    <a:pt x="55" y="11"/>
                    <a:pt x="54" y="10"/>
                  </a:cubicBezTo>
                  <a:cubicBezTo>
                    <a:pt x="52" y="9"/>
                    <a:pt x="51" y="10"/>
                    <a:pt x="52" y="9"/>
                  </a:cubicBezTo>
                  <a:cubicBezTo>
                    <a:pt x="53" y="7"/>
                    <a:pt x="53" y="7"/>
                    <a:pt x="54" y="6"/>
                  </a:cubicBezTo>
                  <a:cubicBezTo>
                    <a:pt x="55" y="5"/>
                    <a:pt x="55" y="2"/>
                    <a:pt x="57" y="3"/>
                  </a:cubicBezTo>
                  <a:cubicBezTo>
                    <a:pt x="60" y="4"/>
                    <a:pt x="59" y="4"/>
                    <a:pt x="61" y="4"/>
                  </a:cubicBezTo>
                  <a:cubicBezTo>
                    <a:pt x="63" y="4"/>
                    <a:pt x="64" y="4"/>
                    <a:pt x="64" y="3"/>
                  </a:cubicBezTo>
                  <a:cubicBezTo>
                    <a:pt x="64" y="3"/>
                    <a:pt x="62" y="2"/>
                    <a:pt x="62" y="2"/>
                  </a:cubicBezTo>
                  <a:cubicBezTo>
                    <a:pt x="62" y="2"/>
                    <a:pt x="61" y="2"/>
                    <a:pt x="61" y="2"/>
                  </a:cubicBezTo>
                  <a:cubicBezTo>
                    <a:pt x="61" y="1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54" y="0"/>
                    <a:pt x="52" y="0"/>
                  </a:cubicBezTo>
                  <a:close/>
                </a:path>
              </a:pathLst>
            </a:custGeom>
            <a:solidFill>
              <a:srgbClr val="F498BD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3769">
              <a:extLst>
                <a:ext uri="{FF2B5EF4-FFF2-40B4-BE49-F238E27FC236}">
                  <a16:creationId xmlns:a16="http://schemas.microsoft.com/office/drawing/2014/main" id="{C119F544-428A-CA40-43C1-ED7D07A8A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4565" y="4646548"/>
              <a:ext cx="110687" cy="128296"/>
            </a:xfrm>
            <a:custGeom>
              <a:avLst/>
              <a:gdLst>
                <a:gd name="T0" fmla="*/ 26 w 37"/>
                <a:gd name="T1" fmla="*/ 2 h 43"/>
                <a:gd name="T2" fmla="*/ 26 w 37"/>
                <a:gd name="T3" fmla="*/ 16 h 43"/>
                <a:gd name="T4" fmla="*/ 15 w 37"/>
                <a:gd name="T5" fmla="*/ 25 h 43"/>
                <a:gd name="T6" fmla="*/ 1 w 37"/>
                <a:gd name="T7" fmla="*/ 35 h 43"/>
                <a:gd name="T8" fmla="*/ 37 w 37"/>
                <a:gd name="T9" fmla="*/ 43 h 43"/>
                <a:gd name="T10" fmla="*/ 37 w 37"/>
                <a:gd name="T11" fmla="*/ 0 h 43"/>
                <a:gd name="T12" fmla="*/ 26 w 37"/>
                <a:gd name="T13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3">
                  <a:moveTo>
                    <a:pt x="26" y="2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2" y="22"/>
                    <a:pt x="15" y="25"/>
                  </a:cubicBezTo>
                  <a:cubicBezTo>
                    <a:pt x="7" y="27"/>
                    <a:pt x="0" y="31"/>
                    <a:pt x="1" y="35"/>
                  </a:cubicBezTo>
                  <a:cubicBezTo>
                    <a:pt x="2" y="39"/>
                    <a:pt x="11" y="43"/>
                    <a:pt x="37" y="43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26" y="2"/>
                  </a:lnTo>
                  <a:close/>
                </a:path>
              </a:pathLst>
            </a:custGeom>
            <a:solidFill>
              <a:srgbClr val="F498BD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3770">
              <a:extLst>
                <a:ext uri="{FF2B5EF4-FFF2-40B4-BE49-F238E27FC236}">
                  <a16:creationId xmlns:a16="http://schemas.microsoft.com/office/drawing/2014/main" id="{EF1E343D-3EE8-63A8-F965-F6E1EF39E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2672" y="4646548"/>
              <a:ext cx="101882" cy="128296"/>
            </a:xfrm>
            <a:custGeom>
              <a:avLst/>
              <a:gdLst>
                <a:gd name="T0" fmla="*/ 8 w 34"/>
                <a:gd name="T1" fmla="*/ 2 h 43"/>
                <a:gd name="T2" fmla="*/ 8 w 34"/>
                <a:gd name="T3" fmla="*/ 16 h 43"/>
                <a:gd name="T4" fmla="*/ 18 w 34"/>
                <a:gd name="T5" fmla="*/ 25 h 43"/>
                <a:gd name="T6" fmla="*/ 34 w 34"/>
                <a:gd name="T7" fmla="*/ 35 h 43"/>
                <a:gd name="T8" fmla="*/ 0 w 34"/>
                <a:gd name="T9" fmla="*/ 43 h 43"/>
                <a:gd name="T10" fmla="*/ 0 w 34"/>
                <a:gd name="T11" fmla="*/ 0 h 43"/>
                <a:gd name="T12" fmla="*/ 8 w 34"/>
                <a:gd name="T13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3">
                  <a:moveTo>
                    <a:pt x="8" y="2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10" y="22"/>
                    <a:pt x="18" y="25"/>
                  </a:cubicBezTo>
                  <a:cubicBezTo>
                    <a:pt x="25" y="27"/>
                    <a:pt x="34" y="31"/>
                    <a:pt x="34" y="35"/>
                  </a:cubicBezTo>
                  <a:cubicBezTo>
                    <a:pt x="33" y="39"/>
                    <a:pt x="19" y="43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"/>
                  </a:lnTo>
                  <a:close/>
                </a:path>
              </a:pathLst>
            </a:custGeom>
            <a:solidFill>
              <a:srgbClr val="F498BD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3771">
              <a:extLst>
                <a:ext uri="{FF2B5EF4-FFF2-40B4-BE49-F238E27FC236}">
                  <a16:creationId xmlns:a16="http://schemas.microsoft.com/office/drawing/2014/main" id="{734C8DEE-5811-5CB0-1D5E-F71B491A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1548" y="4274238"/>
              <a:ext cx="381114" cy="384887"/>
            </a:xfrm>
            <a:custGeom>
              <a:avLst/>
              <a:gdLst>
                <a:gd name="T0" fmla="*/ 94 w 128"/>
                <a:gd name="T1" fmla="*/ 7 h 129"/>
                <a:gd name="T2" fmla="*/ 120 w 128"/>
                <a:gd name="T3" fmla="*/ 58 h 129"/>
                <a:gd name="T4" fmla="*/ 57 w 128"/>
                <a:gd name="T5" fmla="*/ 121 h 129"/>
                <a:gd name="T6" fmla="*/ 7 w 128"/>
                <a:gd name="T7" fmla="*/ 96 h 129"/>
                <a:gd name="T8" fmla="*/ 0 w 128"/>
                <a:gd name="T9" fmla="*/ 101 h 129"/>
                <a:gd name="T10" fmla="*/ 57 w 128"/>
                <a:gd name="T11" fmla="*/ 129 h 129"/>
                <a:gd name="T12" fmla="*/ 128 w 128"/>
                <a:gd name="T13" fmla="*/ 58 h 129"/>
                <a:gd name="T14" fmla="*/ 99 w 128"/>
                <a:gd name="T15" fmla="*/ 0 h 129"/>
                <a:gd name="T16" fmla="*/ 94 w 128"/>
                <a:gd name="T17" fmla="*/ 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9">
                  <a:moveTo>
                    <a:pt x="94" y="7"/>
                  </a:moveTo>
                  <a:cubicBezTo>
                    <a:pt x="110" y="18"/>
                    <a:pt x="120" y="37"/>
                    <a:pt x="120" y="58"/>
                  </a:cubicBezTo>
                  <a:cubicBezTo>
                    <a:pt x="120" y="93"/>
                    <a:pt x="92" y="121"/>
                    <a:pt x="57" y="121"/>
                  </a:cubicBezTo>
                  <a:cubicBezTo>
                    <a:pt x="37" y="121"/>
                    <a:pt x="18" y="111"/>
                    <a:pt x="7" y="9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3" y="118"/>
                    <a:pt x="34" y="129"/>
                    <a:pt x="57" y="129"/>
                  </a:cubicBezTo>
                  <a:cubicBezTo>
                    <a:pt x="97" y="129"/>
                    <a:pt x="128" y="97"/>
                    <a:pt x="128" y="58"/>
                  </a:cubicBezTo>
                  <a:cubicBezTo>
                    <a:pt x="128" y="34"/>
                    <a:pt x="117" y="13"/>
                    <a:pt x="99" y="0"/>
                  </a:cubicBezTo>
                  <a:lnTo>
                    <a:pt x="94" y="7"/>
                  </a:lnTo>
                  <a:close/>
                </a:path>
              </a:pathLst>
            </a:custGeom>
            <a:solidFill>
              <a:srgbClr val="F498BD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3772">
              <a:extLst>
                <a:ext uri="{FF2B5EF4-FFF2-40B4-BE49-F238E27FC236}">
                  <a16:creationId xmlns:a16="http://schemas.microsoft.com/office/drawing/2014/main" id="{DA5478C1-E1E2-C4B7-D0CC-23312D4824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4064" y="4284301"/>
              <a:ext cx="339606" cy="335833"/>
            </a:xfrm>
            <a:custGeom>
              <a:avLst/>
              <a:gdLst>
                <a:gd name="T0" fmla="*/ 57 w 114"/>
                <a:gd name="T1" fmla="*/ 0 h 113"/>
                <a:gd name="T2" fmla="*/ 0 w 114"/>
                <a:gd name="T3" fmla="*/ 56 h 113"/>
                <a:gd name="T4" fmla="*/ 57 w 114"/>
                <a:gd name="T5" fmla="*/ 113 h 113"/>
                <a:gd name="T6" fmla="*/ 114 w 114"/>
                <a:gd name="T7" fmla="*/ 56 h 113"/>
                <a:gd name="T8" fmla="*/ 57 w 114"/>
                <a:gd name="T9" fmla="*/ 0 h 113"/>
                <a:gd name="T10" fmla="*/ 57 w 114"/>
                <a:gd name="T11" fmla="*/ 110 h 113"/>
                <a:gd name="T12" fmla="*/ 3 w 114"/>
                <a:gd name="T13" fmla="*/ 56 h 113"/>
                <a:gd name="T14" fmla="*/ 57 w 114"/>
                <a:gd name="T15" fmla="*/ 2 h 113"/>
                <a:gd name="T16" fmla="*/ 111 w 114"/>
                <a:gd name="T17" fmla="*/ 56 h 113"/>
                <a:gd name="T18" fmla="*/ 57 w 114"/>
                <a:gd name="T19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87"/>
                    <a:pt x="26" y="113"/>
                    <a:pt x="57" y="113"/>
                  </a:cubicBezTo>
                  <a:cubicBezTo>
                    <a:pt x="88" y="113"/>
                    <a:pt x="114" y="87"/>
                    <a:pt x="114" y="56"/>
                  </a:cubicBezTo>
                  <a:cubicBezTo>
                    <a:pt x="114" y="25"/>
                    <a:pt x="88" y="0"/>
                    <a:pt x="57" y="0"/>
                  </a:cubicBezTo>
                  <a:close/>
                  <a:moveTo>
                    <a:pt x="57" y="110"/>
                  </a:moveTo>
                  <a:cubicBezTo>
                    <a:pt x="27" y="110"/>
                    <a:pt x="3" y="86"/>
                    <a:pt x="3" y="56"/>
                  </a:cubicBezTo>
                  <a:cubicBezTo>
                    <a:pt x="3" y="26"/>
                    <a:pt x="27" y="2"/>
                    <a:pt x="57" y="2"/>
                  </a:cubicBezTo>
                  <a:cubicBezTo>
                    <a:pt x="87" y="2"/>
                    <a:pt x="111" y="26"/>
                    <a:pt x="111" y="56"/>
                  </a:cubicBezTo>
                  <a:cubicBezTo>
                    <a:pt x="111" y="86"/>
                    <a:pt x="87" y="110"/>
                    <a:pt x="57" y="110"/>
                  </a:cubicBezTo>
                  <a:close/>
                </a:path>
              </a:pathLst>
            </a:custGeom>
            <a:solidFill>
              <a:srgbClr val="F498BD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3773">
              <a:extLst>
                <a:ext uri="{FF2B5EF4-FFF2-40B4-BE49-F238E27FC236}">
                  <a16:creationId xmlns:a16="http://schemas.microsoft.com/office/drawing/2014/main" id="{A7E005A5-0A83-D956-2540-F7F9EC627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5261" y="4289332"/>
              <a:ext cx="378597" cy="330800"/>
            </a:xfrm>
            <a:custGeom>
              <a:avLst/>
              <a:gdLst>
                <a:gd name="T0" fmla="*/ 37 w 127"/>
                <a:gd name="T1" fmla="*/ 8 h 111"/>
                <a:gd name="T2" fmla="*/ 35 w 127"/>
                <a:gd name="T3" fmla="*/ 13 h 111"/>
                <a:gd name="T4" fmla="*/ 32 w 127"/>
                <a:gd name="T5" fmla="*/ 16 h 111"/>
                <a:gd name="T6" fmla="*/ 30 w 127"/>
                <a:gd name="T7" fmla="*/ 14 h 111"/>
                <a:gd name="T8" fmla="*/ 30 w 127"/>
                <a:gd name="T9" fmla="*/ 18 h 111"/>
                <a:gd name="T10" fmla="*/ 24 w 127"/>
                <a:gd name="T11" fmla="*/ 19 h 111"/>
                <a:gd name="T12" fmla="*/ 20 w 127"/>
                <a:gd name="T13" fmla="*/ 23 h 111"/>
                <a:gd name="T14" fmla="*/ 16 w 127"/>
                <a:gd name="T15" fmla="*/ 30 h 111"/>
                <a:gd name="T16" fmla="*/ 12 w 127"/>
                <a:gd name="T17" fmla="*/ 34 h 111"/>
                <a:gd name="T18" fmla="*/ 15 w 127"/>
                <a:gd name="T19" fmla="*/ 37 h 111"/>
                <a:gd name="T20" fmla="*/ 16 w 127"/>
                <a:gd name="T21" fmla="*/ 39 h 111"/>
                <a:gd name="T22" fmla="*/ 13 w 127"/>
                <a:gd name="T23" fmla="*/ 36 h 111"/>
                <a:gd name="T24" fmla="*/ 11 w 127"/>
                <a:gd name="T25" fmla="*/ 33 h 111"/>
                <a:gd name="T26" fmla="*/ 10 w 127"/>
                <a:gd name="T27" fmla="*/ 38 h 111"/>
                <a:gd name="T28" fmla="*/ 10 w 127"/>
                <a:gd name="T29" fmla="*/ 46 h 111"/>
                <a:gd name="T30" fmla="*/ 14 w 127"/>
                <a:gd name="T31" fmla="*/ 44 h 111"/>
                <a:gd name="T32" fmla="*/ 18 w 127"/>
                <a:gd name="T33" fmla="*/ 49 h 111"/>
                <a:gd name="T34" fmla="*/ 23 w 127"/>
                <a:gd name="T35" fmla="*/ 54 h 111"/>
                <a:gd name="T36" fmla="*/ 28 w 127"/>
                <a:gd name="T37" fmla="*/ 59 h 111"/>
                <a:gd name="T38" fmla="*/ 35 w 127"/>
                <a:gd name="T39" fmla="*/ 65 h 111"/>
                <a:gd name="T40" fmla="*/ 33 w 127"/>
                <a:gd name="T41" fmla="*/ 75 h 111"/>
                <a:gd name="T42" fmla="*/ 28 w 127"/>
                <a:gd name="T43" fmla="*/ 86 h 111"/>
                <a:gd name="T44" fmla="*/ 29 w 127"/>
                <a:gd name="T45" fmla="*/ 94 h 111"/>
                <a:gd name="T46" fmla="*/ 26 w 127"/>
                <a:gd name="T47" fmla="*/ 95 h 111"/>
                <a:gd name="T48" fmla="*/ 18 w 127"/>
                <a:gd name="T49" fmla="*/ 82 h 111"/>
                <a:gd name="T50" fmla="*/ 10 w 127"/>
                <a:gd name="T51" fmla="*/ 63 h 111"/>
                <a:gd name="T52" fmla="*/ 7 w 127"/>
                <a:gd name="T53" fmla="*/ 48 h 111"/>
                <a:gd name="T54" fmla="*/ 41 w 127"/>
                <a:gd name="T55" fmla="*/ 102 h 111"/>
                <a:gd name="T56" fmla="*/ 50 w 127"/>
                <a:gd name="T57" fmla="*/ 101 h 111"/>
                <a:gd name="T58" fmla="*/ 62 w 127"/>
                <a:gd name="T59" fmla="*/ 99 h 111"/>
                <a:gd name="T60" fmla="*/ 61 w 127"/>
                <a:gd name="T61" fmla="*/ 104 h 111"/>
                <a:gd name="T62" fmla="*/ 68 w 127"/>
                <a:gd name="T63" fmla="*/ 104 h 111"/>
                <a:gd name="T64" fmla="*/ 78 w 127"/>
                <a:gd name="T65" fmla="*/ 102 h 111"/>
                <a:gd name="T66" fmla="*/ 77 w 127"/>
                <a:gd name="T67" fmla="*/ 1 h 111"/>
                <a:gd name="T68" fmla="*/ 110 w 127"/>
                <a:gd name="T69" fmla="*/ 35 h 111"/>
                <a:gd name="T70" fmla="*/ 106 w 127"/>
                <a:gd name="T71" fmla="*/ 32 h 111"/>
                <a:gd name="T72" fmla="*/ 101 w 127"/>
                <a:gd name="T73" fmla="*/ 41 h 111"/>
                <a:gd name="T74" fmla="*/ 95 w 127"/>
                <a:gd name="T75" fmla="*/ 33 h 111"/>
                <a:gd name="T76" fmla="*/ 98 w 127"/>
                <a:gd name="T77" fmla="*/ 41 h 111"/>
                <a:gd name="T78" fmla="*/ 104 w 127"/>
                <a:gd name="T79" fmla="*/ 44 h 111"/>
                <a:gd name="T80" fmla="*/ 101 w 127"/>
                <a:gd name="T81" fmla="*/ 56 h 111"/>
                <a:gd name="T82" fmla="*/ 98 w 127"/>
                <a:gd name="T83" fmla="*/ 68 h 111"/>
                <a:gd name="T84" fmla="*/ 94 w 127"/>
                <a:gd name="T85" fmla="*/ 76 h 111"/>
                <a:gd name="T86" fmla="*/ 82 w 127"/>
                <a:gd name="T87" fmla="*/ 86 h 111"/>
                <a:gd name="T88" fmla="*/ 79 w 127"/>
                <a:gd name="T89" fmla="*/ 77 h 111"/>
                <a:gd name="T90" fmla="*/ 80 w 127"/>
                <a:gd name="T91" fmla="*/ 67 h 111"/>
                <a:gd name="T92" fmla="*/ 76 w 127"/>
                <a:gd name="T93" fmla="*/ 56 h 111"/>
                <a:gd name="T94" fmla="*/ 70 w 127"/>
                <a:gd name="T95" fmla="*/ 50 h 111"/>
                <a:gd name="T96" fmla="*/ 56 w 127"/>
                <a:gd name="T97" fmla="*/ 50 h 111"/>
                <a:gd name="T98" fmla="*/ 50 w 127"/>
                <a:gd name="T99" fmla="*/ 42 h 111"/>
                <a:gd name="T100" fmla="*/ 56 w 127"/>
                <a:gd name="T101" fmla="*/ 27 h 111"/>
                <a:gd name="T102" fmla="*/ 67 w 127"/>
                <a:gd name="T103" fmla="*/ 23 h 111"/>
                <a:gd name="T104" fmla="*/ 73 w 127"/>
                <a:gd name="T105" fmla="*/ 26 h 111"/>
                <a:gd name="T106" fmla="*/ 82 w 127"/>
                <a:gd name="T107" fmla="*/ 26 h 111"/>
                <a:gd name="T108" fmla="*/ 91 w 127"/>
                <a:gd name="T109" fmla="*/ 24 h 111"/>
                <a:gd name="T110" fmla="*/ 83 w 127"/>
                <a:gd name="T111" fmla="*/ 21 h 111"/>
                <a:gd name="T112" fmla="*/ 82 w 127"/>
                <a:gd name="T113" fmla="*/ 18 h 111"/>
                <a:gd name="T114" fmla="*/ 71 w 127"/>
                <a:gd name="T115" fmla="*/ 18 h 111"/>
                <a:gd name="T116" fmla="*/ 62 w 127"/>
                <a:gd name="T117" fmla="*/ 21 h 111"/>
                <a:gd name="T118" fmla="*/ 60 w 127"/>
                <a:gd name="T119" fmla="*/ 11 h 111"/>
                <a:gd name="T120" fmla="*/ 54 w 127"/>
                <a:gd name="T121" fmla="*/ 6 h 111"/>
                <a:gd name="T122" fmla="*/ 61 w 127"/>
                <a:gd name="T123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111">
                  <a:moveTo>
                    <a:pt x="52" y="0"/>
                  </a:moveTo>
                  <a:cubicBezTo>
                    <a:pt x="52" y="0"/>
                    <a:pt x="33" y="3"/>
                    <a:pt x="20" y="17"/>
                  </a:cubicBezTo>
                  <a:cubicBezTo>
                    <a:pt x="20" y="17"/>
                    <a:pt x="30" y="7"/>
                    <a:pt x="36" y="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9"/>
                    <a:pt x="36" y="10"/>
                    <a:pt x="36" y="10"/>
                  </a:cubicBezTo>
                  <a:cubicBezTo>
                    <a:pt x="36" y="10"/>
                    <a:pt x="36" y="11"/>
                    <a:pt x="36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3"/>
                  </a:cubicBezTo>
                  <a:cubicBezTo>
                    <a:pt x="35" y="13"/>
                    <a:pt x="35" y="14"/>
                    <a:pt x="35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3" y="16"/>
                    <a:pt x="32" y="16"/>
                  </a:cubicBezTo>
                  <a:cubicBezTo>
                    <a:pt x="32" y="16"/>
                    <a:pt x="32" y="15"/>
                    <a:pt x="32" y="1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4"/>
                    <a:pt x="32" y="13"/>
                    <a:pt x="32" y="13"/>
                  </a:cubicBezTo>
                  <a:cubicBezTo>
                    <a:pt x="31" y="13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6"/>
                    <a:pt x="29" y="16"/>
                  </a:cubicBezTo>
                  <a:cubicBezTo>
                    <a:pt x="29" y="16"/>
                    <a:pt x="30" y="16"/>
                    <a:pt x="30" y="16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8"/>
                    <a:pt x="30" y="18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8" y="18"/>
                    <a:pt x="28" y="18"/>
                    <a:pt x="27" y="18"/>
                  </a:cubicBezTo>
                  <a:cubicBezTo>
                    <a:pt x="27" y="18"/>
                    <a:pt x="26" y="17"/>
                    <a:pt x="26" y="18"/>
                  </a:cubicBezTo>
                  <a:cubicBezTo>
                    <a:pt x="26" y="18"/>
                    <a:pt x="26" y="18"/>
                    <a:pt x="25" y="18"/>
                  </a:cubicBezTo>
                  <a:cubicBezTo>
                    <a:pt x="25" y="18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3" y="21"/>
                    <a:pt x="23" y="21"/>
                  </a:cubicBezTo>
                  <a:cubicBezTo>
                    <a:pt x="23" y="21"/>
                    <a:pt x="23" y="21"/>
                    <a:pt x="22" y="21"/>
                  </a:cubicBezTo>
                  <a:cubicBezTo>
                    <a:pt x="21" y="21"/>
                    <a:pt x="21" y="22"/>
                    <a:pt x="21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19" y="24"/>
                  </a:cubicBezTo>
                  <a:cubicBezTo>
                    <a:pt x="19" y="24"/>
                    <a:pt x="17" y="25"/>
                    <a:pt x="17" y="25"/>
                  </a:cubicBezTo>
                  <a:cubicBezTo>
                    <a:pt x="17" y="25"/>
                    <a:pt x="17" y="26"/>
                    <a:pt x="16" y="27"/>
                  </a:cubicBezTo>
                  <a:cubicBezTo>
                    <a:pt x="16" y="27"/>
                    <a:pt x="16" y="28"/>
                    <a:pt x="16" y="28"/>
                  </a:cubicBezTo>
                  <a:cubicBezTo>
                    <a:pt x="16" y="28"/>
                    <a:pt x="16" y="29"/>
                    <a:pt x="16" y="30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5" y="31"/>
                    <a:pt x="14" y="32"/>
                    <a:pt x="14" y="32"/>
                  </a:cubicBezTo>
                  <a:cubicBezTo>
                    <a:pt x="14" y="32"/>
                    <a:pt x="13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5"/>
                    <a:pt x="13" y="35"/>
                  </a:cubicBezTo>
                  <a:cubicBezTo>
                    <a:pt x="13" y="36"/>
                    <a:pt x="13" y="37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4" y="38"/>
                  </a:cubicBezTo>
                  <a:cubicBezTo>
                    <a:pt x="14" y="38"/>
                    <a:pt x="13" y="38"/>
                    <a:pt x="13" y="38"/>
                  </a:cubicBezTo>
                  <a:cubicBezTo>
                    <a:pt x="13" y="37"/>
                    <a:pt x="13" y="38"/>
                    <a:pt x="13" y="37"/>
                  </a:cubicBezTo>
                  <a:cubicBezTo>
                    <a:pt x="13" y="37"/>
                    <a:pt x="13" y="37"/>
                    <a:pt x="13" y="36"/>
                  </a:cubicBezTo>
                  <a:cubicBezTo>
                    <a:pt x="13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4"/>
                    <a:pt x="11" y="34"/>
                    <a:pt x="11" y="33"/>
                  </a:cubicBezTo>
                  <a:cubicBezTo>
                    <a:pt x="11" y="33"/>
                    <a:pt x="11" y="33"/>
                    <a:pt x="11" y="32"/>
                  </a:cubicBezTo>
                  <a:cubicBezTo>
                    <a:pt x="11" y="32"/>
                    <a:pt x="11" y="30"/>
                    <a:pt x="11" y="30"/>
                  </a:cubicBezTo>
                  <a:cubicBezTo>
                    <a:pt x="11" y="30"/>
                    <a:pt x="10" y="34"/>
                    <a:pt x="9" y="36"/>
                  </a:cubicBezTo>
                  <a:cubicBezTo>
                    <a:pt x="9" y="36"/>
                    <a:pt x="10" y="36"/>
                    <a:pt x="10" y="37"/>
                  </a:cubicBezTo>
                  <a:cubicBezTo>
                    <a:pt x="10" y="37"/>
                    <a:pt x="10" y="38"/>
                    <a:pt x="10" y="38"/>
                  </a:cubicBezTo>
                  <a:cubicBezTo>
                    <a:pt x="10" y="39"/>
                    <a:pt x="10" y="38"/>
                    <a:pt x="10" y="40"/>
                  </a:cubicBezTo>
                  <a:cubicBezTo>
                    <a:pt x="10" y="41"/>
                    <a:pt x="10" y="42"/>
                    <a:pt x="10" y="42"/>
                  </a:cubicBezTo>
                  <a:cubicBezTo>
                    <a:pt x="10" y="42"/>
                    <a:pt x="9" y="43"/>
                    <a:pt x="9" y="44"/>
                  </a:cubicBezTo>
                  <a:cubicBezTo>
                    <a:pt x="9" y="44"/>
                    <a:pt x="10" y="45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8"/>
                    <a:pt x="10" y="47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4" y="46"/>
                    <a:pt x="16" y="45"/>
                    <a:pt x="16" y="45"/>
                  </a:cubicBezTo>
                  <a:cubicBezTo>
                    <a:pt x="16" y="45"/>
                    <a:pt x="17" y="45"/>
                    <a:pt x="17" y="46"/>
                  </a:cubicBezTo>
                  <a:cubicBezTo>
                    <a:pt x="17" y="47"/>
                    <a:pt x="17" y="47"/>
                    <a:pt x="18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50"/>
                    <a:pt x="20" y="50"/>
                    <a:pt x="20" y="50"/>
                  </a:cubicBezTo>
                  <a:cubicBezTo>
                    <a:pt x="20" y="50"/>
                    <a:pt x="21" y="50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3" y="51"/>
                    <a:pt x="23" y="53"/>
                    <a:pt x="23" y="53"/>
                  </a:cubicBezTo>
                  <a:cubicBezTo>
                    <a:pt x="23" y="53"/>
                    <a:pt x="24" y="54"/>
                    <a:pt x="23" y="54"/>
                  </a:cubicBezTo>
                  <a:cubicBezTo>
                    <a:pt x="23" y="55"/>
                    <a:pt x="23" y="55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5" y="56"/>
                    <a:pt x="25" y="57"/>
                    <a:pt x="26" y="57"/>
                  </a:cubicBezTo>
                  <a:cubicBezTo>
                    <a:pt x="27" y="57"/>
                    <a:pt x="27" y="58"/>
                    <a:pt x="28" y="58"/>
                  </a:cubicBezTo>
                  <a:cubicBezTo>
                    <a:pt x="28" y="58"/>
                    <a:pt x="27" y="59"/>
                    <a:pt x="28" y="59"/>
                  </a:cubicBezTo>
                  <a:cubicBezTo>
                    <a:pt x="29" y="59"/>
                    <a:pt x="30" y="58"/>
                    <a:pt x="31" y="59"/>
                  </a:cubicBezTo>
                  <a:cubicBezTo>
                    <a:pt x="31" y="59"/>
                    <a:pt x="31" y="60"/>
                    <a:pt x="32" y="61"/>
                  </a:cubicBezTo>
                  <a:cubicBezTo>
                    <a:pt x="34" y="61"/>
                    <a:pt x="34" y="62"/>
                    <a:pt x="35" y="62"/>
                  </a:cubicBezTo>
                  <a:cubicBezTo>
                    <a:pt x="35" y="62"/>
                    <a:pt x="36" y="62"/>
                    <a:pt x="35" y="63"/>
                  </a:cubicBezTo>
                  <a:cubicBezTo>
                    <a:pt x="35" y="64"/>
                    <a:pt x="35" y="65"/>
                    <a:pt x="35" y="65"/>
                  </a:cubicBezTo>
                  <a:cubicBezTo>
                    <a:pt x="34" y="66"/>
                    <a:pt x="33" y="67"/>
                    <a:pt x="33" y="67"/>
                  </a:cubicBezTo>
                  <a:cubicBezTo>
                    <a:pt x="33" y="68"/>
                    <a:pt x="32" y="69"/>
                    <a:pt x="33" y="69"/>
                  </a:cubicBezTo>
                  <a:cubicBezTo>
                    <a:pt x="33" y="70"/>
                    <a:pt x="33" y="71"/>
                    <a:pt x="33" y="71"/>
                  </a:cubicBezTo>
                  <a:cubicBezTo>
                    <a:pt x="33" y="72"/>
                    <a:pt x="34" y="73"/>
                    <a:pt x="33" y="73"/>
                  </a:cubicBezTo>
                  <a:cubicBezTo>
                    <a:pt x="33" y="74"/>
                    <a:pt x="33" y="75"/>
                    <a:pt x="33" y="75"/>
                  </a:cubicBezTo>
                  <a:cubicBezTo>
                    <a:pt x="33" y="75"/>
                    <a:pt x="34" y="76"/>
                    <a:pt x="33" y="76"/>
                  </a:cubicBezTo>
                  <a:cubicBezTo>
                    <a:pt x="32" y="77"/>
                    <a:pt x="31" y="78"/>
                    <a:pt x="31" y="78"/>
                  </a:cubicBezTo>
                  <a:cubicBezTo>
                    <a:pt x="30" y="78"/>
                    <a:pt x="29" y="79"/>
                    <a:pt x="29" y="79"/>
                  </a:cubicBezTo>
                  <a:cubicBezTo>
                    <a:pt x="29" y="79"/>
                    <a:pt x="29" y="81"/>
                    <a:pt x="29" y="82"/>
                  </a:cubicBezTo>
                  <a:cubicBezTo>
                    <a:pt x="29" y="82"/>
                    <a:pt x="27" y="86"/>
                    <a:pt x="28" y="86"/>
                  </a:cubicBezTo>
                  <a:cubicBezTo>
                    <a:pt x="28" y="87"/>
                    <a:pt x="28" y="88"/>
                    <a:pt x="28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7" y="90"/>
                    <a:pt x="26" y="89"/>
                    <a:pt x="27" y="91"/>
                  </a:cubicBezTo>
                  <a:cubicBezTo>
                    <a:pt x="28" y="92"/>
                    <a:pt x="28" y="92"/>
                    <a:pt x="29" y="9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30" y="95"/>
                    <a:pt x="30" y="96"/>
                    <a:pt x="31" y="96"/>
                  </a:cubicBezTo>
                  <a:cubicBezTo>
                    <a:pt x="31" y="97"/>
                    <a:pt x="32" y="97"/>
                    <a:pt x="32" y="98"/>
                  </a:cubicBezTo>
                  <a:cubicBezTo>
                    <a:pt x="32" y="98"/>
                    <a:pt x="33" y="100"/>
                    <a:pt x="32" y="99"/>
                  </a:cubicBezTo>
                  <a:cubicBezTo>
                    <a:pt x="30" y="98"/>
                    <a:pt x="32" y="99"/>
                    <a:pt x="30" y="97"/>
                  </a:cubicBezTo>
                  <a:cubicBezTo>
                    <a:pt x="28" y="95"/>
                    <a:pt x="27" y="96"/>
                    <a:pt x="26" y="95"/>
                  </a:cubicBezTo>
                  <a:cubicBezTo>
                    <a:pt x="25" y="94"/>
                    <a:pt x="27" y="98"/>
                    <a:pt x="25" y="93"/>
                  </a:cubicBezTo>
                  <a:cubicBezTo>
                    <a:pt x="23" y="89"/>
                    <a:pt x="23" y="90"/>
                    <a:pt x="22" y="89"/>
                  </a:cubicBezTo>
                  <a:cubicBezTo>
                    <a:pt x="22" y="88"/>
                    <a:pt x="22" y="89"/>
                    <a:pt x="21" y="87"/>
                  </a:cubicBezTo>
                  <a:cubicBezTo>
                    <a:pt x="20" y="84"/>
                    <a:pt x="21" y="86"/>
                    <a:pt x="20" y="84"/>
                  </a:cubicBezTo>
                  <a:cubicBezTo>
                    <a:pt x="19" y="83"/>
                    <a:pt x="19" y="85"/>
                    <a:pt x="18" y="82"/>
                  </a:cubicBezTo>
                  <a:cubicBezTo>
                    <a:pt x="18" y="80"/>
                    <a:pt x="18" y="82"/>
                    <a:pt x="17" y="79"/>
                  </a:cubicBezTo>
                  <a:cubicBezTo>
                    <a:pt x="16" y="76"/>
                    <a:pt x="18" y="76"/>
                    <a:pt x="16" y="74"/>
                  </a:cubicBezTo>
                  <a:cubicBezTo>
                    <a:pt x="14" y="73"/>
                    <a:pt x="15" y="74"/>
                    <a:pt x="14" y="73"/>
                  </a:cubicBezTo>
                  <a:cubicBezTo>
                    <a:pt x="13" y="72"/>
                    <a:pt x="14" y="73"/>
                    <a:pt x="13" y="70"/>
                  </a:cubicBezTo>
                  <a:cubicBezTo>
                    <a:pt x="11" y="68"/>
                    <a:pt x="10" y="67"/>
                    <a:pt x="10" y="63"/>
                  </a:cubicBezTo>
                  <a:cubicBezTo>
                    <a:pt x="10" y="59"/>
                    <a:pt x="10" y="58"/>
                    <a:pt x="10" y="58"/>
                  </a:cubicBezTo>
                  <a:cubicBezTo>
                    <a:pt x="10" y="58"/>
                    <a:pt x="8" y="56"/>
                    <a:pt x="8" y="54"/>
                  </a:cubicBezTo>
                  <a:cubicBezTo>
                    <a:pt x="9" y="51"/>
                    <a:pt x="9" y="52"/>
                    <a:pt x="9" y="51"/>
                  </a:cubicBezTo>
                  <a:cubicBezTo>
                    <a:pt x="9" y="51"/>
                    <a:pt x="8" y="51"/>
                    <a:pt x="8" y="50"/>
                  </a:cubicBezTo>
                  <a:cubicBezTo>
                    <a:pt x="7" y="49"/>
                    <a:pt x="7" y="49"/>
                    <a:pt x="7" y="48"/>
                  </a:cubicBezTo>
                  <a:cubicBezTo>
                    <a:pt x="7" y="48"/>
                    <a:pt x="6" y="46"/>
                    <a:pt x="6" y="4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0" y="101"/>
                    <a:pt x="55" y="110"/>
                  </a:cubicBezTo>
                  <a:cubicBezTo>
                    <a:pt x="55" y="110"/>
                    <a:pt x="42" y="107"/>
                    <a:pt x="41" y="104"/>
                  </a:cubicBezTo>
                  <a:cubicBezTo>
                    <a:pt x="41" y="104"/>
                    <a:pt x="41" y="102"/>
                    <a:pt x="41" y="102"/>
                  </a:cubicBezTo>
                  <a:cubicBezTo>
                    <a:pt x="42" y="102"/>
                    <a:pt x="43" y="102"/>
                    <a:pt x="44" y="102"/>
                  </a:cubicBezTo>
                  <a:cubicBezTo>
                    <a:pt x="44" y="101"/>
                    <a:pt x="45" y="100"/>
                    <a:pt x="45" y="100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7" y="101"/>
                  </a:cubicBezTo>
                  <a:cubicBezTo>
                    <a:pt x="49" y="101"/>
                    <a:pt x="49" y="101"/>
                    <a:pt x="50" y="101"/>
                  </a:cubicBezTo>
                  <a:cubicBezTo>
                    <a:pt x="51" y="100"/>
                    <a:pt x="52" y="98"/>
                    <a:pt x="53" y="99"/>
                  </a:cubicBezTo>
                  <a:cubicBezTo>
                    <a:pt x="53" y="101"/>
                    <a:pt x="52" y="100"/>
                    <a:pt x="53" y="101"/>
                  </a:cubicBezTo>
                  <a:cubicBezTo>
                    <a:pt x="55" y="101"/>
                    <a:pt x="57" y="100"/>
                    <a:pt x="57" y="100"/>
                  </a:cubicBezTo>
                  <a:cubicBezTo>
                    <a:pt x="57" y="100"/>
                    <a:pt x="61" y="101"/>
                    <a:pt x="61" y="100"/>
                  </a:cubicBezTo>
                  <a:cubicBezTo>
                    <a:pt x="61" y="100"/>
                    <a:pt x="61" y="99"/>
                    <a:pt x="62" y="99"/>
                  </a:cubicBezTo>
                  <a:cubicBezTo>
                    <a:pt x="63" y="99"/>
                    <a:pt x="63" y="100"/>
                    <a:pt x="63" y="100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8" y="103"/>
                    <a:pt x="59" y="104"/>
                  </a:cubicBezTo>
                  <a:cubicBezTo>
                    <a:pt x="60" y="104"/>
                    <a:pt x="60" y="104"/>
                    <a:pt x="61" y="104"/>
                  </a:cubicBezTo>
                  <a:cubicBezTo>
                    <a:pt x="62" y="104"/>
                    <a:pt x="64" y="106"/>
                    <a:pt x="65" y="105"/>
                  </a:cubicBezTo>
                  <a:cubicBezTo>
                    <a:pt x="65" y="104"/>
                    <a:pt x="65" y="104"/>
                    <a:pt x="66" y="103"/>
                  </a:cubicBezTo>
                  <a:cubicBezTo>
                    <a:pt x="66" y="102"/>
                    <a:pt x="66" y="102"/>
                    <a:pt x="67" y="102"/>
                  </a:cubicBezTo>
                  <a:cubicBezTo>
                    <a:pt x="68" y="102"/>
                    <a:pt x="69" y="102"/>
                    <a:pt x="69" y="102"/>
                  </a:cubicBezTo>
                  <a:cubicBezTo>
                    <a:pt x="68" y="104"/>
                    <a:pt x="68" y="104"/>
                    <a:pt x="68" y="104"/>
                  </a:cubicBezTo>
                  <a:cubicBezTo>
                    <a:pt x="68" y="104"/>
                    <a:pt x="69" y="103"/>
                    <a:pt x="70" y="103"/>
                  </a:cubicBezTo>
                  <a:cubicBezTo>
                    <a:pt x="71" y="103"/>
                    <a:pt x="71" y="104"/>
                    <a:pt x="72" y="104"/>
                  </a:cubicBezTo>
                  <a:cubicBezTo>
                    <a:pt x="73" y="103"/>
                    <a:pt x="73" y="103"/>
                    <a:pt x="74" y="103"/>
                  </a:cubicBezTo>
                  <a:cubicBezTo>
                    <a:pt x="75" y="102"/>
                    <a:pt x="76" y="102"/>
                    <a:pt x="76" y="102"/>
                  </a:cubicBezTo>
                  <a:cubicBezTo>
                    <a:pt x="77" y="102"/>
                    <a:pt x="77" y="102"/>
                    <a:pt x="78" y="102"/>
                  </a:cubicBezTo>
                  <a:cubicBezTo>
                    <a:pt x="78" y="102"/>
                    <a:pt x="80" y="104"/>
                    <a:pt x="80" y="104"/>
                  </a:cubicBezTo>
                  <a:cubicBezTo>
                    <a:pt x="81" y="103"/>
                    <a:pt x="83" y="103"/>
                    <a:pt x="83" y="103"/>
                  </a:cubicBezTo>
                  <a:cubicBezTo>
                    <a:pt x="83" y="103"/>
                    <a:pt x="77" y="109"/>
                    <a:pt x="63" y="110"/>
                  </a:cubicBezTo>
                  <a:cubicBezTo>
                    <a:pt x="63" y="110"/>
                    <a:pt x="94" y="111"/>
                    <a:pt x="110" y="82"/>
                  </a:cubicBezTo>
                  <a:cubicBezTo>
                    <a:pt x="127" y="52"/>
                    <a:pt x="116" y="14"/>
                    <a:pt x="77" y="1"/>
                  </a:cubicBezTo>
                  <a:cubicBezTo>
                    <a:pt x="77" y="1"/>
                    <a:pt x="106" y="12"/>
                    <a:pt x="114" y="40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2" y="40"/>
                    <a:pt x="112" y="40"/>
                    <a:pt x="112" y="39"/>
                  </a:cubicBezTo>
                  <a:cubicBezTo>
                    <a:pt x="111" y="37"/>
                    <a:pt x="112" y="38"/>
                    <a:pt x="111" y="37"/>
                  </a:cubicBezTo>
                  <a:cubicBezTo>
                    <a:pt x="111" y="36"/>
                    <a:pt x="111" y="36"/>
                    <a:pt x="110" y="35"/>
                  </a:cubicBezTo>
                  <a:cubicBezTo>
                    <a:pt x="110" y="35"/>
                    <a:pt x="109" y="35"/>
                    <a:pt x="109" y="34"/>
                  </a:cubicBezTo>
                  <a:cubicBezTo>
                    <a:pt x="108" y="34"/>
                    <a:pt x="108" y="32"/>
                    <a:pt x="107" y="31"/>
                  </a:cubicBezTo>
                  <a:cubicBezTo>
                    <a:pt x="107" y="31"/>
                    <a:pt x="106" y="31"/>
                    <a:pt x="105" y="31"/>
                  </a:cubicBezTo>
                  <a:cubicBezTo>
                    <a:pt x="105" y="31"/>
                    <a:pt x="105" y="30"/>
                    <a:pt x="105" y="31"/>
                  </a:cubicBezTo>
                  <a:cubicBezTo>
                    <a:pt x="105" y="31"/>
                    <a:pt x="106" y="32"/>
                    <a:pt x="106" y="32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6"/>
                    <a:pt x="106" y="37"/>
                  </a:cubicBezTo>
                  <a:cubicBezTo>
                    <a:pt x="106" y="37"/>
                    <a:pt x="106" y="39"/>
                    <a:pt x="106" y="39"/>
                  </a:cubicBezTo>
                  <a:cubicBezTo>
                    <a:pt x="106" y="39"/>
                    <a:pt x="105" y="40"/>
                    <a:pt x="105" y="41"/>
                  </a:cubicBezTo>
                  <a:cubicBezTo>
                    <a:pt x="104" y="41"/>
                    <a:pt x="101" y="41"/>
                    <a:pt x="101" y="41"/>
                  </a:cubicBezTo>
                  <a:cubicBezTo>
                    <a:pt x="101" y="41"/>
                    <a:pt x="101" y="40"/>
                    <a:pt x="100" y="39"/>
                  </a:cubicBezTo>
                  <a:cubicBezTo>
                    <a:pt x="100" y="38"/>
                    <a:pt x="98" y="38"/>
                    <a:pt x="98" y="38"/>
                  </a:cubicBezTo>
                  <a:cubicBezTo>
                    <a:pt x="97" y="37"/>
                    <a:pt x="98" y="37"/>
                    <a:pt x="97" y="36"/>
                  </a:cubicBezTo>
                  <a:cubicBezTo>
                    <a:pt x="96" y="35"/>
                    <a:pt x="97" y="35"/>
                    <a:pt x="96" y="34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5" y="33"/>
                    <a:pt x="93" y="32"/>
                    <a:pt x="94" y="34"/>
                  </a:cubicBezTo>
                  <a:cubicBezTo>
                    <a:pt x="94" y="35"/>
                    <a:pt x="93" y="36"/>
                    <a:pt x="94" y="36"/>
                  </a:cubicBezTo>
                  <a:cubicBezTo>
                    <a:pt x="95" y="37"/>
                    <a:pt x="95" y="36"/>
                    <a:pt x="96" y="37"/>
                  </a:cubicBezTo>
                  <a:cubicBezTo>
                    <a:pt x="96" y="38"/>
                    <a:pt x="96" y="39"/>
                    <a:pt x="97" y="39"/>
                  </a:cubicBezTo>
                  <a:cubicBezTo>
                    <a:pt x="97" y="40"/>
                    <a:pt x="97" y="41"/>
                    <a:pt x="98" y="41"/>
                  </a:cubicBezTo>
                  <a:cubicBezTo>
                    <a:pt x="98" y="42"/>
                    <a:pt x="100" y="41"/>
                    <a:pt x="100" y="42"/>
                  </a:cubicBezTo>
                  <a:cubicBezTo>
                    <a:pt x="99" y="43"/>
                    <a:pt x="99" y="44"/>
                    <a:pt x="100" y="44"/>
                  </a:cubicBezTo>
                  <a:cubicBezTo>
                    <a:pt x="100" y="44"/>
                    <a:pt x="101" y="45"/>
                    <a:pt x="101" y="44"/>
                  </a:cubicBezTo>
                  <a:cubicBezTo>
                    <a:pt x="102" y="44"/>
                    <a:pt x="101" y="45"/>
                    <a:pt x="102" y="44"/>
                  </a:cubicBezTo>
                  <a:cubicBezTo>
                    <a:pt x="103" y="44"/>
                    <a:pt x="104" y="44"/>
                    <a:pt x="104" y="44"/>
                  </a:cubicBezTo>
                  <a:cubicBezTo>
                    <a:pt x="104" y="44"/>
                    <a:pt x="105" y="45"/>
                    <a:pt x="105" y="45"/>
                  </a:cubicBezTo>
                  <a:cubicBezTo>
                    <a:pt x="105" y="45"/>
                    <a:pt x="105" y="48"/>
                    <a:pt x="105" y="48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4" y="50"/>
                    <a:pt x="104" y="54"/>
                    <a:pt x="103" y="54"/>
                  </a:cubicBezTo>
                  <a:cubicBezTo>
                    <a:pt x="103" y="54"/>
                    <a:pt x="102" y="55"/>
                    <a:pt x="101" y="56"/>
                  </a:cubicBezTo>
                  <a:cubicBezTo>
                    <a:pt x="101" y="56"/>
                    <a:pt x="101" y="59"/>
                    <a:pt x="101" y="59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0" y="62"/>
                    <a:pt x="100" y="62"/>
                  </a:cubicBezTo>
                  <a:cubicBezTo>
                    <a:pt x="100" y="63"/>
                    <a:pt x="100" y="65"/>
                    <a:pt x="100" y="66"/>
                  </a:cubicBezTo>
                  <a:cubicBezTo>
                    <a:pt x="100" y="67"/>
                    <a:pt x="98" y="68"/>
                    <a:pt x="98" y="68"/>
                  </a:cubicBezTo>
                  <a:cubicBezTo>
                    <a:pt x="98" y="68"/>
                    <a:pt x="100" y="70"/>
                    <a:pt x="99" y="70"/>
                  </a:cubicBezTo>
                  <a:cubicBezTo>
                    <a:pt x="98" y="70"/>
                    <a:pt x="97" y="72"/>
                    <a:pt x="97" y="72"/>
                  </a:cubicBezTo>
                  <a:cubicBezTo>
                    <a:pt x="97" y="73"/>
                    <a:pt x="97" y="74"/>
                    <a:pt x="96" y="74"/>
                  </a:cubicBezTo>
                  <a:cubicBezTo>
                    <a:pt x="95" y="74"/>
                    <a:pt x="94" y="74"/>
                    <a:pt x="94" y="74"/>
                  </a:cubicBezTo>
                  <a:cubicBezTo>
                    <a:pt x="94" y="75"/>
                    <a:pt x="94" y="76"/>
                    <a:pt x="94" y="76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3"/>
                    <a:pt x="89" y="83"/>
                  </a:cubicBezTo>
                  <a:cubicBezTo>
                    <a:pt x="88" y="83"/>
                    <a:pt x="86" y="84"/>
                    <a:pt x="85" y="85"/>
                  </a:cubicBezTo>
                  <a:cubicBezTo>
                    <a:pt x="85" y="85"/>
                    <a:pt x="83" y="86"/>
                    <a:pt x="82" y="86"/>
                  </a:cubicBezTo>
                  <a:cubicBezTo>
                    <a:pt x="82" y="86"/>
                    <a:pt x="83" y="88"/>
                    <a:pt x="82" y="86"/>
                  </a:cubicBezTo>
                  <a:cubicBezTo>
                    <a:pt x="81" y="84"/>
                    <a:pt x="82" y="85"/>
                    <a:pt x="81" y="83"/>
                  </a:cubicBezTo>
                  <a:cubicBezTo>
                    <a:pt x="80" y="81"/>
                    <a:pt x="80" y="83"/>
                    <a:pt x="80" y="81"/>
                  </a:cubicBezTo>
                  <a:cubicBezTo>
                    <a:pt x="80" y="79"/>
                    <a:pt x="80" y="81"/>
                    <a:pt x="80" y="79"/>
                  </a:cubicBezTo>
                  <a:cubicBezTo>
                    <a:pt x="80" y="78"/>
                    <a:pt x="80" y="79"/>
                    <a:pt x="79" y="77"/>
                  </a:cubicBezTo>
                  <a:cubicBezTo>
                    <a:pt x="79" y="76"/>
                    <a:pt x="79" y="76"/>
                    <a:pt x="78" y="75"/>
                  </a:cubicBezTo>
                  <a:cubicBezTo>
                    <a:pt x="77" y="74"/>
                    <a:pt x="76" y="75"/>
                    <a:pt x="76" y="73"/>
                  </a:cubicBezTo>
                  <a:cubicBezTo>
                    <a:pt x="77" y="72"/>
                    <a:pt x="77" y="73"/>
                    <a:pt x="77" y="72"/>
                  </a:cubicBezTo>
                  <a:cubicBezTo>
                    <a:pt x="77" y="70"/>
                    <a:pt x="77" y="70"/>
                    <a:pt x="78" y="69"/>
                  </a:cubicBezTo>
                  <a:cubicBezTo>
                    <a:pt x="79" y="68"/>
                    <a:pt x="80" y="68"/>
                    <a:pt x="80" y="67"/>
                  </a:cubicBezTo>
                  <a:cubicBezTo>
                    <a:pt x="80" y="66"/>
                    <a:pt x="80" y="66"/>
                    <a:pt x="79" y="65"/>
                  </a:cubicBezTo>
                  <a:cubicBezTo>
                    <a:pt x="79" y="64"/>
                    <a:pt x="78" y="63"/>
                    <a:pt x="78" y="63"/>
                  </a:cubicBezTo>
                  <a:cubicBezTo>
                    <a:pt x="78" y="63"/>
                    <a:pt x="78" y="63"/>
                    <a:pt x="77" y="62"/>
                  </a:cubicBezTo>
                  <a:cubicBezTo>
                    <a:pt x="76" y="61"/>
                    <a:pt x="76" y="60"/>
                    <a:pt x="76" y="60"/>
                  </a:cubicBezTo>
                  <a:cubicBezTo>
                    <a:pt x="76" y="60"/>
                    <a:pt x="76" y="57"/>
                    <a:pt x="76" y="56"/>
                  </a:cubicBezTo>
                  <a:cubicBezTo>
                    <a:pt x="76" y="55"/>
                    <a:pt x="75" y="57"/>
                    <a:pt x="76" y="55"/>
                  </a:cubicBezTo>
                  <a:cubicBezTo>
                    <a:pt x="76" y="53"/>
                    <a:pt x="76" y="52"/>
                    <a:pt x="76" y="52"/>
                  </a:cubicBezTo>
                  <a:cubicBezTo>
                    <a:pt x="76" y="52"/>
                    <a:pt x="74" y="51"/>
                    <a:pt x="73" y="51"/>
                  </a:cubicBezTo>
                  <a:cubicBezTo>
                    <a:pt x="73" y="51"/>
                    <a:pt x="73" y="52"/>
                    <a:pt x="72" y="52"/>
                  </a:cubicBezTo>
                  <a:cubicBezTo>
                    <a:pt x="70" y="51"/>
                    <a:pt x="71" y="50"/>
                    <a:pt x="70" y="50"/>
                  </a:cubicBezTo>
                  <a:cubicBezTo>
                    <a:pt x="70" y="49"/>
                    <a:pt x="69" y="49"/>
                    <a:pt x="68" y="50"/>
                  </a:cubicBezTo>
                  <a:cubicBezTo>
                    <a:pt x="68" y="50"/>
                    <a:pt x="66" y="50"/>
                    <a:pt x="65" y="51"/>
                  </a:cubicBezTo>
                  <a:cubicBezTo>
                    <a:pt x="64" y="51"/>
                    <a:pt x="64" y="51"/>
                    <a:pt x="62" y="51"/>
                  </a:cubicBezTo>
                  <a:cubicBezTo>
                    <a:pt x="61" y="51"/>
                    <a:pt x="59" y="52"/>
                    <a:pt x="58" y="51"/>
                  </a:cubicBezTo>
                  <a:cubicBezTo>
                    <a:pt x="56" y="51"/>
                    <a:pt x="56" y="51"/>
                    <a:pt x="56" y="50"/>
                  </a:cubicBezTo>
                  <a:cubicBezTo>
                    <a:pt x="55" y="49"/>
                    <a:pt x="56" y="49"/>
                    <a:pt x="55" y="48"/>
                  </a:cubicBezTo>
                  <a:cubicBezTo>
                    <a:pt x="53" y="48"/>
                    <a:pt x="53" y="48"/>
                    <a:pt x="53" y="47"/>
                  </a:cubicBezTo>
                  <a:cubicBezTo>
                    <a:pt x="53" y="46"/>
                    <a:pt x="53" y="46"/>
                    <a:pt x="53" y="45"/>
                  </a:cubicBezTo>
                  <a:cubicBezTo>
                    <a:pt x="52" y="44"/>
                    <a:pt x="53" y="46"/>
                    <a:pt x="52" y="44"/>
                  </a:cubicBezTo>
                  <a:cubicBezTo>
                    <a:pt x="50" y="42"/>
                    <a:pt x="50" y="44"/>
                    <a:pt x="50" y="42"/>
                  </a:cubicBezTo>
                  <a:cubicBezTo>
                    <a:pt x="51" y="41"/>
                    <a:pt x="51" y="42"/>
                    <a:pt x="51" y="40"/>
                  </a:cubicBezTo>
                  <a:cubicBezTo>
                    <a:pt x="51" y="39"/>
                    <a:pt x="53" y="41"/>
                    <a:pt x="52" y="38"/>
                  </a:cubicBezTo>
                  <a:cubicBezTo>
                    <a:pt x="51" y="35"/>
                    <a:pt x="50" y="35"/>
                    <a:pt x="52" y="33"/>
                  </a:cubicBezTo>
                  <a:cubicBezTo>
                    <a:pt x="53" y="31"/>
                    <a:pt x="55" y="30"/>
                    <a:pt x="55" y="30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7" y="27"/>
                    <a:pt x="56" y="27"/>
                    <a:pt x="58" y="27"/>
                  </a:cubicBezTo>
                  <a:cubicBezTo>
                    <a:pt x="59" y="27"/>
                    <a:pt x="60" y="26"/>
                    <a:pt x="61" y="26"/>
                  </a:cubicBezTo>
                  <a:cubicBezTo>
                    <a:pt x="62" y="25"/>
                    <a:pt x="63" y="24"/>
                    <a:pt x="63" y="23"/>
                  </a:cubicBezTo>
                  <a:cubicBezTo>
                    <a:pt x="64" y="23"/>
                    <a:pt x="63" y="24"/>
                    <a:pt x="65" y="23"/>
                  </a:cubicBezTo>
                  <a:cubicBezTo>
                    <a:pt x="66" y="23"/>
                    <a:pt x="66" y="23"/>
                    <a:pt x="67" y="23"/>
                  </a:cubicBezTo>
                  <a:cubicBezTo>
                    <a:pt x="68" y="23"/>
                    <a:pt x="66" y="23"/>
                    <a:pt x="68" y="23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1" y="22"/>
                    <a:pt x="71" y="23"/>
                    <a:pt x="72" y="23"/>
                  </a:cubicBezTo>
                  <a:cubicBezTo>
                    <a:pt x="72" y="23"/>
                    <a:pt x="72" y="21"/>
                    <a:pt x="72" y="23"/>
                  </a:cubicBezTo>
                  <a:cubicBezTo>
                    <a:pt x="73" y="25"/>
                    <a:pt x="72" y="26"/>
                    <a:pt x="73" y="26"/>
                  </a:cubicBezTo>
                  <a:cubicBezTo>
                    <a:pt x="75" y="26"/>
                    <a:pt x="73" y="26"/>
                    <a:pt x="75" y="26"/>
                  </a:cubicBezTo>
                  <a:cubicBezTo>
                    <a:pt x="76" y="26"/>
                    <a:pt x="76" y="26"/>
                    <a:pt x="77" y="27"/>
                  </a:cubicBezTo>
                  <a:cubicBezTo>
                    <a:pt x="77" y="27"/>
                    <a:pt x="78" y="27"/>
                    <a:pt x="79" y="27"/>
                  </a:cubicBezTo>
                  <a:cubicBezTo>
                    <a:pt x="80" y="27"/>
                    <a:pt x="79" y="29"/>
                    <a:pt x="80" y="27"/>
                  </a:cubicBezTo>
                  <a:cubicBezTo>
                    <a:pt x="82" y="26"/>
                    <a:pt x="79" y="26"/>
                    <a:pt x="82" y="26"/>
                  </a:cubicBezTo>
                  <a:cubicBezTo>
                    <a:pt x="85" y="26"/>
                    <a:pt x="85" y="27"/>
                    <a:pt x="86" y="26"/>
                  </a:cubicBezTo>
                  <a:cubicBezTo>
                    <a:pt x="86" y="26"/>
                    <a:pt x="86" y="27"/>
                    <a:pt x="88" y="26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90" y="27"/>
                    <a:pt x="91" y="26"/>
                  </a:cubicBezTo>
                  <a:cubicBezTo>
                    <a:pt x="91" y="25"/>
                    <a:pt x="92" y="25"/>
                    <a:pt x="91" y="24"/>
                  </a:cubicBezTo>
                  <a:cubicBezTo>
                    <a:pt x="89" y="24"/>
                    <a:pt x="89" y="24"/>
                    <a:pt x="88" y="23"/>
                  </a:cubicBezTo>
                  <a:cubicBezTo>
                    <a:pt x="88" y="22"/>
                    <a:pt x="90" y="23"/>
                    <a:pt x="88" y="22"/>
                  </a:cubicBezTo>
                  <a:cubicBezTo>
                    <a:pt x="87" y="22"/>
                    <a:pt x="87" y="22"/>
                    <a:pt x="86" y="22"/>
                  </a:cubicBezTo>
                  <a:cubicBezTo>
                    <a:pt x="84" y="21"/>
                    <a:pt x="83" y="23"/>
                    <a:pt x="83" y="22"/>
                  </a:cubicBezTo>
                  <a:cubicBezTo>
                    <a:pt x="83" y="21"/>
                    <a:pt x="80" y="23"/>
                    <a:pt x="83" y="21"/>
                  </a:cubicBezTo>
                  <a:cubicBezTo>
                    <a:pt x="85" y="19"/>
                    <a:pt x="84" y="18"/>
                    <a:pt x="85" y="18"/>
                  </a:cubicBezTo>
                  <a:cubicBezTo>
                    <a:pt x="87" y="19"/>
                    <a:pt x="86" y="20"/>
                    <a:pt x="87" y="19"/>
                  </a:cubicBezTo>
                  <a:cubicBezTo>
                    <a:pt x="88" y="18"/>
                    <a:pt x="90" y="18"/>
                    <a:pt x="88" y="17"/>
                  </a:cubicBezTo>
                  <a:cubicBezTo>
                    <a:pt x="86" y="16"/>
                    <a:pt x="88" y="16"/>
                    <a:pt x="86" y="15"/>
                  </a:cubicBezTo>
                  <a:cubicBezTo>
                    <a:pt x="84" y="14"/>
                    <a:pt x="83" y="18"/>
                    <a:pt x="82" y="18"/>
                  </a:cubicBezTo>
                  <a:cubicBezTo>
                    <a:pt x="81" y="17"/>
                    <a:pt x="81" y="17"/>
                    <a:pt x="80" y="17"/>
                  </a:cubicBezTo>
                  <a:cubicBezTo>
                    <a:pt x="80" y="17"/>
                    <a:pt x="80" y="19"/>
                    <a:pt x="80" y="20"/>
                  </a:cubicBezTo>
                  <a:cubicBezTo>
                    <a:pt x="79" y="21"/>
                    <a:pt x="80" y="21"/>
                    <a:pt x="79" y="20"/>
                  </a:cubicBezTo>
                  <a:cubicBezTo>
                    <a:pt x="77" y="20"/>
                    <a:pt x="81" y="20"/>
                    <a:pt x="77" y="18"/>
                  </a:cubicBezTo>
                  <a:cubicBezTo>
                    <a:pt x="73" y="17"/>
                    <a:pt x="72" y="17"/>
                    <a:pt x="71" y="18"/>
                  </a:cubicBezTo>
                  <a:cubicBezTo>
                    <a:pt x="71" y="18"/>
                    <a:pt x="70" y="18"/>
                    <a:pt x="70" y="19"/>
                  </a:cubicBezTo>
                  <a:cubicBezTo>
                    <a:pt x="69" y="19"/>
                    <a:pt x="71" y="20"/>
                    <a:pt x="69" y="19"/>
                  </a:cubicBezTo>
                  <a:cubicBezTo>
                    <a:pt x="68" y="18"/>
                    <a:pt x="66" y="20"/>
                    <a:pt x="66" y="20"/>
                  </a:cubicBezTo>
                  <a:cubicBezTo>
                    <a:pt x="66" y="20"/>
                    <a:pt x="66" y="19"/>
                    <a:pt x="65" y="20"/>
                  </a:cubicBezTo>
                  <a:cubicBezTo>
                    <a:pt x="64" y="20"/>
                    <a:pt x="63" y="21"/>
                    <a:pt x="62" y="21"/>
                  </a:cubicBezTo>
                  <a:cubicBezTo>
                    <a:pt x="61" y="20"/>
                    <a:pt x="60" y="21"/>
                    <a:pt x="61" y="19"/>
                  </a:cubicBezTo>
                  <a:cubicBezTo>
                    <a:pt x="63" y="17"/>
                    <a:pt x="62" y="18"/>
                    <a:pt x="64" y="17"/>
                  </a:cubicBezTo>
                  <a:cubicBezTo>
                    <a:pt x="66" y="16"/>
                    <a:pt x="69" y="16"/>
                    <a:pt x="66" y="16"/>
                  </a:cubicBezTo>
                  <a:cubicBezTo>
                    <a:pt x="63" y="15"/>
                    <a:pt x="68" y="15"/>
                    <a:pt x="64" y="13"/>
                  </a:cubicBezTo>
                  <a:cubicBezTo>
                    <a:pt x="60" y="11"/>
                    <a:pt x="60" y="14"/>
                    <a:pt x="60" y="11"/>
                  </a:cubicBezTo>
                  <a:cubicBezTo>
                    <a:pt x="61" y="9"/>
                    <a:pt x="60" y="9"/>
                    <a:pt x="59" y="9"/>
                  </a:cubicBezTo>
                  <a:cubicBezTo>
                    <a:pt x="59" y="9"/>
                    <a:pt x="56" y="10"/>
                    <a:pt x="55" y="10"/>
                  </a:cubicBezTo>
                  <a:cubicBezTo>
                    <a:pt x="54" y="10"/>
                    <a:pt x="55" y="11"/>
                    <a:pt x="54" y="10"/>
                  </a:cubicBezTo>
                  <a:cubicBezTo>
                    <a:pt x="52" y="9"/>
                    <a:pt x="51" y="10"/>
                    <a:pt x="52" y="9"/>
                  </a:cubicBezTo>
                  <a:cubicBezTo>
                    <a:pt x="53" y="7"/>
                    <a:pt x="53" y="7"/>
                    <a:pt x="54" y="6"/>
                  </a:cubicBezTo>
                  <a:cubicBezTo>
                    <a:pt x="55" y="5"/>
                    <a:pt x="55" y="2"/>
                    <a:pt x="57" y="3"/>
                  </a:cubicBezTo>
                  <a:cubicBezTo>
                    <a:pt x="60" y="4"/>
                    <a:pt x="59" y="4"/>
                    <a:pt x="61" y="4"/>
                  </a:cubicBezTo>
                  <a:cubicBezTo>
                    <a:pt x="63" y="4"/>
                    <a:pt x="64" y="4"/>
                    <a:pt x="64" y="3"/>
                  </a:cubicBezTo>
                  <a:cubicBezTo>
                    <a:pt x="64" y="3"/>
                    <a:pt x="62" y="2"/>
                    <a:pt x="62" y="2"/>
                  </a:cubicBezTo>
                  <a:cubicBezTo>
                    <a:pt x="62" y="2"/>
                    <a:pt x="61" y="2"/>
                    <a:pt x="61" y="2"/>
                  </a:cubicBezTo>
                  <a:cubicBezTo>
                    <a:pt x="61" y="1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54" y="0"/>
                    <a:pt x="52" y="0"/>
                  </a:cubicBezTo>
                  <a:close/>
                </a:path>
              </a:pathLst>
            </a:custGeom>
            <a:solidFill>
              <a:srgbClr val="F498BD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94E61CA7-3050-0A2C-E3C3-5863CE0DFF12}"/>
              </a:ext>
            </a:extLst>
          </p:cNvPr>
          <p:cNvGrpSpPr/>
          <p:nvPr/>
        </p:nvGrpSpPr>
        <p:grpSpPr>
          <a:xfrm>
            <a:off x="3721271" y="4441368"/>
            <a:ext cx="642736" cy="642736"/>
            <a:chOff x="4054018" y="4873168"/>
            <a:chExt cx="642736" cy="642736"/>
          </a:xfrm>
        </p:grpSpPr>
        <p:sp>
          <p:nvSpPr>
            <p:cNvPr id="151" name="Oval 3722">
              <a:extLst>
                <a:ext uri="{FF2B5EF4-FFF2-40B4-BE49-F238E27FC236}">
                  <a16:creationId xmlns:a16="http://schemas.microsoft.com/office/drawing/2014/main" id="{B5C0B9D4-C1E3-FF7A-6865-88F729307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E097B2F9-70B0-3539-E62F-FC1F4BA69040}"/>
                </a:ext>
              </a:extLst>
            </p:cNvPr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153" name="Freeform 3774">
                <a:extLst>
                  <a:ext uri="{FF2B5EF4-FFF2-40B4-BE49-F238E27FC236}">
                    <a16:creationId xmlns:a16="http://schemas.microsoft.com/office/drawing/2014/main" id="{39C364E5-A787-8F46-BD08-D6F51506A4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rgbClr val="52BA9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defTabSz="964326">
                  <a:lnSpc>
                    <a:spcPct val="120000"/>
                  </a:lnSpc>
                </a:pPr>
                <a:endParaRPr lang="en-GB" sz="8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4" name="Freeform 3775">
                <a:extLst>
                  <a:ext uri="{FF2B5EF4-FFF2-40B4-BE49-F238E27FC236}">
                    <a16:creationId xmlns:a16="http://schemas.microsoft.com/office/drawing/2014/main" id="{4D52B5A3-8F5A-6B8C-A918-7036CC11C5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rgbClr val="52BA9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defTabSz="964326">
                  <a:lnSpc>
                    <a:spcPct val="120000"/>
                  </a:lnSpc>
                </a:pPr>
                <a:endParaRPr lang="en-GB" sz="8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5" name="Freeform 3776">
                <a:extLst>
                  <a:ext uri="{FF2B5EF4-FFF2-40B4-BE49-F238E27FC236}">
                    <a16:creationId xmlns:a16="http://schemas.microsoft.com/office/drawing/2014/main" id="{E59F92CA-987E-098A-4133-94490B67E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rgbClr val="52BA9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defTabSz="964326">
                  <a:lnSpc>
                    <a:spcPct val="120000"/>
                  </a:lnSpc>
                </a:pPr>
                <a:endParaRPr lang="en-GB" sz="8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07071E1A-98F1-C7FA-246C-67B86F2B5F7B}"/>
              </a:ext>
            </a:extLst>
          </p:cNvPr>
          <p:cNvGrpSpPr/>
          <p:nvPr/>
        </p:nvGrpSpPr>
        <p:grpSpPr>
          <a:xfrm>
            <a:off x="8137410" y="2777297"/>
            <a:ext cx="755938" cy="755938"/>
            <a:chOff x="8470157" y="3209097"/>
            <a:chExt cx="755938" cy="755938"/>
          </a:xfrm>
        </p:grpSpPr>
        <p:sp>
          <p:nvSpPr>
            <p:cNvPr id="157" name="Oval 3743">
              <a:extLst>
                <a:ext uri="{FF2B5EF4-FFF2-40B4-BE49-F238E27FC236}">
                  <a16:creationId xmlns:a16="http://schemas.microsoft.com/office/drawing/2014/main" id="{45CC854E-4B10-28F5-D0DC-CE14C789A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251F6830-40B2-9168-F042-77B130BBFC20}"/>
                </a:ext>
              </a:extLst>
            </p:cNvPr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159" name="Freeform 3777">
                <a:extLst>
                  <a:ext uri="{FF2B5EF4-FFF2-40B4-BE49-F238E27FC236}">
                    <a16:creationId xmlns:a16="http://schemas.microsoft.com/office/drawing/2014/main" id="{A747D4DE-D54E-55B4-3BD5-E0974601A4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rgbClr val="52BA9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defTabSz="964326">
                  <a:lnSpc>
                    <a:spcPct val="120000"/>
                  </a:lnSpc>
                </a:pPr>
                <a:endParaRPr lang="en-GB" sz="8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0" name="Freeform 3778">
                <a:extLst>
                  <a:ext uri="{FF2B5EF4-FFF2-40B4-BE49-F238E27FC236}">
                    <a16:creationId xmlns:a16="http://schemas.microsoft.com/office/drawing/2014/main" id="{1900A434-5C25-F9D6-59EB-F1B597C2F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rgbClr val="52BA9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defTabSz="964326">
                  <a:lnSpc>
                    <a:spcPct val="120000"/>
                  </a:lnSpc>
                </a:pPr>
                <a:endParaRPr lang="en-GB" sz="8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1" name="Freeform 3779">
                <a:extLst>
                  <a:ext uri="{FF2B5EF4-FFF2-40B4-BE49-F238E27FC236}">
                    <a16:creationId xmlns:a16="http://schemas.microsoft.com/office/drawing/2014/main" id="{B0CEAA81-4C36-5268-A55C-DEEFE67B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52BA9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defTabSz="964326">
                  <a:lnSpc>
                    <a:spcPct val="120000"/>
                  </a:lnSpc>
                </a:pPr>
                <a:endParaRPr lang="en-GB" sz="8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2" name="Freeform 3780">
                <a:extLst>
                  <a:ext uri="{FF2B5EF4-FFF2-40B4-BE49-F238E27FC236}">
                    <a16:creationId xmlns:a16="http://schemas.microsoft.com/office/drawing/2014/main" id="{B163DC89-996D-A5E8-E61A-21C5C22D8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rgbClr val="52BA9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defTabSz="964326">
                  <a:lnSpc>
                    <a:spcPct val="120000"/>
                  </a:lnSpc>
                </a:pPr>
                <a:endParaRPr lang="en-GB" sz="8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64" name="Oval 3731">
            <a:extLst>
              <a:ext uri="{FF2B5EF4-FFF2-40B4-BE49-F238E27FC236}">
                <a16:creationId xmlns:a16="http://schemas.microsoft.com/office/drawing/2014/main" id="{108204B7-E80B-9885-5132-4096E38BB8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8650" y="3242684"/>
            <a:ext cx="758455" cy="755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EEFCF07D-2595-9589-6C0F-8F1E2BE5DD18}"/>
              </a:ext>
            </a:extLst>
          </p:cNvPr>
          <p:cNvGrpSpPr/>
          <p:nvPr/>
        </p:nvGrpSpPr>
        <p:grpSpPr>
          <a:xfrm>
            <a:off x="3357767" y="3463428"/>
            <a:ext cx="640221" cy="314450"/>
            <a:chOff x="3675420" y="3667978"/>
            <a:chExt cx="640221" cy="314450"/>
          </a:xfrm>
          <a:solidFill>
            <a:srgbClr val="F498BD"/>
          </a:solidFill>
        </p:grpSpPr>
        <p:sp>
          <p:nvSpPr>
            <p:cNvPr id="166" name="Freeform 3786">
              <a:extLst>
                <a:ext uri="{FF2B5EF4-FFF2-40B4-BE49-F238E27FC236}">
                  <a16:creationId xmlns:a16="http://schemas.microsoft.com/office/drawing/2014/main" id="{9F421766-6BF1-EE1E-E75E-64417D0CC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6231" y="3818914"/>
              <a:ext cx="381114" cy="163514"/>
            </a:xfrm>
            <a:custGeom>
              <a:avLst/>
              <a:gdLst>
                <a:gd name="T0" fmla="*/ 63 w 128"/>
                <a:gd name="T1" fmla="*/ 0 h 55"/>
                <a:gd name="T2" fmla="*/ 0 w 128"/>
                <a:gd name="T3" fmla="*/ 9 h 55"/>
                <a:gd name="T4" fmla="*/ 0 w 128"/>
                <a:gd name="T5" fmla="*/ 55 h 55"/>
                <a:gd name="T6" fmla="*/ 64 w 128"/>
                <a:gd name="T7" fmla="*/ 47 h 55"/>
                <a:gd name="T8" fmla="*/ 64 w 128"/>
                <a:gd name="T9" fmla="*/ 47 h 55"/>
                <a:gd name="T10" fmla="*/ 117 w 128"/>
                <a:gd name="T11" fmla="*/ 53 h 55"/>
                <a:gd name="T12" fmla="*/ 128 w 128"/>
                <a:gd name="T13" fmla="*/ 55 h 55"/>
                <a:gd name="T14" fmla="*/ 128 w 128"/>
                <a:gd name="T15" fmla="*/ 55 h 55"/>
                <a:gd name="T16" fmla="*/ 128 w 128"/>
                <a:gd name="T17" fmla="*/ 9 h 55"/>
                <a:gd name="T18" fmla="*/ 128 w 128"/>
                <a:gd name="T19" fmla="*/ 9 h 55"/>
                <a:gd name="T20" fmla="*/ 121 w 128"/>
                <a:gd name="T21" fmla="*/ 7 h 55"/>
                <a:gd name="T22" fmla="*/ 63 w 128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55">
                  <a:moveTo>
                    <a:pt x="63" y="0"/>
                  </a:moveTo>
                  <a:cubicBezTo>
                    <a:pt x="22" y="0"/>
                    <a:pt x="0" y="9"/>
                    <a:pt x="0" y="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31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85" y="47"/>
                    <a:pt x="105" y="50"/>
                    <a:pt x="117" y="53"/>
                  </a:cubicBezTo>
                  <a:cubicBezTo>
                    <a:pt x="124" y="54"/>
                    <a:pt x="128" y="55"/>
                    <a:pt x="128" y="55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8" y="9"/>
                    <a:pt x="125" y="8"/>
                    <a:pt x="121" y="7"/>
                  </a:cubicBezTo>
                  <a:cubicBezTo>
                    <a:pt x="111" y="4"/>
                    <a:pt x="91" y="0"/>
                    <a:pt x="63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>
                <a:lnSpc>
                  <a:spcPct val="120000"/>
                </a:lnSpc>
              </a:pPr>
              <a:endParaRPr lang="en-GB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3787">
              <a:extLst>
                <a:ext uri="{FF2B5EF4-FFF2-40B4-BE49-F238E27FC236}">
                  <a16:creationId xmlns:a16="http://schemas.microsoft.com/office/drawing/2014/main" id="{03D721B9-219C-0E78-B882-26F84C6D4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420" y="3667978"/>
              <a:ext cx="640221" cy="303130"/>
            </a:xfrm>
            <a:custGeom>
              <a:avLst/>
              <a:gdLst>
                <a:gd name="T0" fmla="*/ 193 w 215"/>
                <a:gd name="T1" fmla="*/ 84 h 102"/>
                <a:gd name="T2" fmla="*/ 192 w 215"/>
                <a:gd name="T3" fmla="*/ 81 h 102"/>
                <a:gd name="T4" fmla="*/ 192 w 215"/>
                <a:gd name="T5" fmla="*/ 78 h 102"/>
                <a:gd name="T6" fmla="*/ 193 w 215"/>
                <a:gd name="T7" fmla="*/ 75 h 102"/>
                <a:gd name="T8" fmla="*/ 191 w 215"/>
                <a:gd name="T9" fmla="*/ 72 h 102"/>
                <a:gd name="T10" fmla="*/ 191 w 215"/>
                <a:gd name="T11" fmla="*/ 58 h 102"/>
                <a:gd name="T12" fmla="*/ 215 w 215"/>
                <a:gd name="T13" fmla="*/ 48 h 102"/>
                <a:gd name="T14" fmla="*/ 191 w 215"/>
                <a:gd name="T15" fmla="*/ 37 h 102"/>
                <a:gd name="T16" fmla="*/ 190 w 215"/>
                <a:gd name="T17" fmla="*/ 36 h 102"/>
                <a:gd name="T18" fmla="*/ 189 w 215"/>
                <a:gd name="T19" fmla="*/ 36 h 102"/>
                <a:gd name="T20" fmla="*/ 108 w 215"/>
                <a:gd name="T21" fmla="*/ 0 h 102"/>
                <a:gd name="T22" fmla="*/ 0 w 215"/>
                <a:gd name="T23" fmla="*/ 48 h 102"/>
                <a:gd name="T24" fmla="*/ 37 w 215"/>
                <a:gd name="T25" fmla="*/ 64 h 102"/>
                <a:gd name="T26" fmla="*/ 37 w 215"/>
                <a:gd name="T27" fmla="*/ 58 h 102"/>
                <a:gd name="T28" fmla="*/ 107 w 215"/>
                <a:gd name="T29" fmla="*/ 48 h 102"/>
                <a:gd name="T30" fmla="*/ 171 w 215"/>
                <a:gd name="T31" fmla="*/ 56 h 102"/>
                <a:gd name="T32" fmla="*/ 179 w 215"/>
                <a:gd name="T33" fmla="*/ 58 h 102"/>
                <a:gd name="T34" fmla="*/ 179 w 215"/>
                <a:gd name="T35" fmla="*/ 58 h 102"/>
                <a:gd name="T36" fmla="*/ 179 w 215"/>
                <a:gd name="T37" fmla="*/ 64 h 102"/>
                <a:gd name="T38" fmla="*/ 189 w 215"/>
                <a:gd name="T39" fmla="*/ 59 h 102"/>
                <a:gd name="T40" fmla="*/ 189 w 215"/>
                <a:gd name="T41" fmla="*/ 72 h 102"/>
                <a:gd name="T42" fmla="*/ 187 w 215"/>
                <a:gd name="T43" fmla="*/ 75 h 102"/>
                <a:gd name="T44" fmla="*/ 188 w 215"/>
                <a:gd name="T45" fmla="*/ 78 h 102"/>
                <a:gd name="T46" fmla="*/ 188 w 215"/>
                <a:gd name="T47" fmla="*/ 81 h 102"/>
                <a:gd name="T48" fmla="*/ 187 w 215"/>
                <a:gd name="T49" fmla="*/ 84 h 102"/>
                <a:gd name="T50" fmla="*/ 184 w 215"/>
                <a:gd name="T51" fmla="*/ 97 h 102"/>
                <a:gd name="T52" fmla="*/ 190 w 215"/>
                <a:gd name="T53" fmla="*/ 102 h 102"/>
                <a:gd name="T54" fmla="*/ 190 w 215"/>
                <a:gd name="T55" fmla="*/ 102 h 102"/>
                <a:gd name="T56" fmla="*/ 190 w 215"/>
                <a:gd name="T57" fmla="*/ 102 h 102"/>
                <a:gd name="T58" fmla="*/ 196 w 215"/>
                <a:gd name="T59" fmla="*/ 97 h 102"/>
                <a:gd name="T60" fmla="*/ 193 w 215"/>
                <a:gd name="T61" fmla="*/ 8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5" h="102">
                  <a:moveTo>
                    <a:pt x="193" y="84"/>
                  </a:moveTo>
                  <a:cubicBezTo>
                    <a:pt x="193" y="83"/>
                    <a:pt x="193" y="82"/>
                    <a:pt x="192" y="81"/>
                  </a:cubicBezTo>
                  <a:cubicBezTo>
                    <a:pt x="192" y="78"/>
                    <a:pt x="192" y="78"/>
                    <a:pt x="192" y="78"/>
                  </a:cubicBezTo>
                  <a:cubicBezTo>
                    <a:pt x="193" y="78"/>
                    <a:pt x="193" y="76"/>
                    <a:pt x="193" y="75"/>
                  </a:cubicBezTo>
                  <a:cubicBezTo>
                    <a:pt x="193" y="74"/>
                    <a:pt x="192" y="72"/>
                    <a:pt x="191" y="72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215" y="48"/>
                    <a:pt x="215" y="48"/>
                    <a:pt x="215" y="48"/>
                  </a:cubicBezTo>
                  <a:cubicBezTo>
                    <a:pt x="191" y="37"/>
                    <a:pt x="191" y="37"/>
                    <a:pt x="191" y="37"/>
                  </a:cubicBezTo>
                  <a:cubicBezTo>
                    <a:pt x="191" y="36"/>
                    <a:pt x="190" y="36"/>
                    <a:pt x="190" y="36"/>
                  </a:cubicBezTo>
                  <a:cubicBezTo>
                    <a:pt x="190" y="36"/>
                    <a:pt x="190" y="36"/>
                    <a:pt x="189" y="36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62" y="48"/>
                    <a:pt x="107" y="48"/>
                  </a:cubicBezTo>
                  <a:cubicBezTo>
                    <a:pt x="138" y="48"/>
                    <a:pt x="160" y="53"/>
                    <a:pt x="171" y="56"/>
                  </a:cubicBezTo>
                  <a:cubicBezTo>
                    <a:pt x="176" y="57"/>
                    <a:pt x="179" y="58"/>
                    <a:pt x="179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72"/>
                    <a:pt x="189" y="72"/>
                    <a:pt x="189" y="72"/>
                  </a:cubicBezTo>
                  <a:cubicBezTo>
                    <a:pt x="188" y="72"/>
                    <a:pt x="187" y="74"/>
                    <a:pt x="187" y="75"/>
                  </a:cubicBezTo>
                  <a:cubicBezTo>
                    <a:pt x="187" y="76"/>
                    <a:pt x="187" y="78"/>
                    <a:pt x="188" y="78"/>
                  </a:cubicBezTo>
                  <a:cubicBezTo>
                    <a:pt x="188" y="81"/>
                    <a:pt x="188" y="81"/>
                    <a:pt x="188" y="81"/>
                  </a:cubicBezTo>
                  <a:cubicBezTo>
                    <a:pt x="187" y="82"/>
                    <a:pt x="187" y="83"/>
                    <a:pt x="187" y="84"/>
                  </a:cubicBezTo>
                  <a:cubicBezTo>
                    <a:pt x="186" y="93"/>
                    <a:pt x="185" y="96"/>
                    <a:pt x="184" y="97"/>
                  </a:cubicBezTo>
                  <a:cubicBezTo>
                    <a:pt x="184" y="99"/>
                    <a:pt x="186" y="102"/>
                    <a:pt x="190" y="102"/>
                  </a:cubicBezTo>
                  <a:cubicBezTo>
                    <a:pt x="190" y="102"/>
                    <a:pt x="190" y="102"/>
                    <a:pt x="190" y="102"/>
                  </a:cubicBezTo>
                  <a:cubicBezTo>
                    <a:pt x="190" y="102"/>
                    <a:pt x="190" y="102"/>
                    <a:pt x="190" y="102"/>
                  </a:cubicBezTo>
                  <a:cubicBezTo>
                    <a:pt x="194" y="102"/>
                    <a:pt x="196" y="99"/>
                    <a:pt x="196" y="97"/>
                  </a:cubicBezTo>
                  <a:cubicBezTo>
                    <a:pt x="194" y="96"/>
                    <a:pt x="194" y="93"/>
                    <a:pt x="193" y="8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>
                <a:lnSpc>
                  <a:spcPct val="120000"/>
                </a:lnSpc>
              </a:pPr>
              <a:endParaRPr lang="en-GB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8" name="TextBox 74">
            <a:extLst>
              <a:ext uri="{FF2B5EF4-FFF2-40B4-BE49-F238E27FC236}">
                <a16:creationId xmlns:a16="http://schemas.microsoft.com/office/drawing/2014/main" id="{F823A4E7-85F8-AEF1-73AF-6EB047214680}"/>
              </a:ext>
            </a:extLst>
          </p:cNvPr>
          <p:cNvSpPr txBox="1"/>
          <p:nvPr/>
        </p:nvSpPr>
        <p:spPr>
          <a:xfrm>
            <a:off x="4450115" y="3411146"/>
            <a:ext cx="14189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TextBox 77">
            <a:extLst>
              <a:ext uri="{FF2B5EF4-FFF2-40B4-BE49-F238E27FC236}">
                <a16:creationId xmlns:a16="http://schemas.microsoft.com/office/drawing/2014/main" id="{EFD9264E-A635-B39B-8083-3422AB864FFA}"/>
              </a:ext>
            </a:extLst>
          </p:cNvPr>
          <p:cNvSpPr txBox="1"/>
          <p:nvPr/>
        </p:nvSpPr>
        <p:spPr>
          <a:xfrm>
            <a:off x="6395422" y="4105487"/>
            <a:ext cx="12426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添加标题文本</a:t>
            </a:r>
            <a:endParaRPr lang="en-GB" sz="1400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70" name="TextBox 78">
            <a:extLst>
              <a:ext uri="{FF2B5EF4-FFF2-40B4-BE49-F238E27FC236}">
                <a16:creationId xmlns:a16="http://schemas.microsoft.com/office/drawing/2014/main" id="{2D0E0C81-F12A-93BB-D6A2-93B0550E2199}"/>
              </a:ext>
            </a:extLst>
          </p:cNvPr>
          <p:cNvSpPr txBox="1"/>
          <p:nvPr/>
        </p:nvSpPr>
        <p:spPr>
          <a:xfrm>
            <a:off x="6395422" y="2962362"/>
            <a:ext cx="12426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添加标题文本</a:t>
            </a:r>
            <a:endParaRPr lang="en-GB" sz="1400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71" name="TextBox 79">
            <a:extLst>
              <a:ext uri="{FF2B5EF4-FFF2-40B4-BE49-F238E27FC236}">
                <a16:creationId xmlns:a16="http://schemas.microsoft.com/office/drawing/2014/main" id="{FA452346-920A-8DB7-F736-615754217FEF}"/>
              </a:ext>
            </a:extLst>
          </p:cNvPr>
          <p:cNvSpPr txBox="1"/>
          <p:nvPr/>
        </p:nvSpPr>
        <p:spPr>
          <a:xfrm>
            <a:off x="6395422" y="1894752"/>
            <a:ext cx="12426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添加标题文本</a:t>
            </a:r>
            <a:endParaRPr lang="en-GB" sz="1400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72" name="TextBox 80">
            <a:extLst>
              <a:ext uri="{FF2B5EF4-FFF2-40B4-BE49-F238E27FC236}">
                <a16:creationId xmlns:a16="http://schemas.microsoft.com/office/drawing/2014/main" id="{3FE04EB1-AF85-4316-7129-F01BA562476B}"/>
              </a:ext>
            </a:extLst>
          </p:cNvPr>
          <p:cNvSpPr txBox="1"/>
          <p:nvPr/>
        </p:nvSpPr>
        <p:spPr>
          <a:xfrm>
            <a:off x="4538280" y="2369755"/>
            <a:ext cx="12426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添加标题文本</a:t>
            </a:r>
            <a:endParaRPr lang="en-GB" sz="1400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73" name="TextBox 81">
            <a:extLst>
              <a:ext uri="{FF2B5EF4-FFF2-40B4-BE49-F238E27FC236}">
                <a16:creationId xmlns:a16="http://schemas.microsoft.com/office/drawing/2014/main" id="{924FE603-7BD7-F7AF-A17E-850E8E604BFE}"/>
              </a:ext>
            </a:extLst>
          </p:cNvPr>
          <p:cNvSpPr txBox="1"/>
          <p:nvPr/>
        </p:nvSpPr>
        <p:spPr>
          <a:xfrm>
            <a:off x="4538280" y="4581440"/>
            <a:ext cx="12426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添加标题文本</a:t>
            </a:r>
            <a:endParaRPr lang="en-GB" sz="1400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41206855-AA6B-938B-0715-A3304EAA7F2D}"/>
              </a:ext>
            </a:extLst>
          </p:cNvPr>
          <p:cNvSpPr txBox="1"/>
          <p:nvPr/>
        </p:nvSpPr>
        <p:spPr>
          <a:xfrm>
            <a:off x="8526070" y="1772114"/>
            <a:ext cx="285909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AC47ECA9-BA01-06FF-0E8E-228761746113}"/>
              </a:ext>
            </a:extLst>
          </p:cNvPr>
          <p:cNvSpPr txBox="1"/>
          <p:nvPr/>
        </p:nvSpPr>
        <p:spPr>
          <a:xfrm>
            <a:off x="801267" y="2217512"/>
            <a:ext cx="285909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1A59D7C1-4592-CCD9-8573-01E677808990}"/>
              </a:ext>
            </a:extLst>
          </p:cNvPr>
          <p:cNvSpPr txBox="1"/>
          <p:nvPr/>
        </p:nvSpPr>
        <p:spPr>
          <a:xfrm>
            <a:off x="988072" y="3385041"/>
            <a:ext cx="197348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6FEFC9BF-A5F7-48EF-D796-1F97B3E5B8E6}"/>
              </a:ext>
            </a:extLst>
          </p:cNvPr>
          <p:cNvSpPr txBox="1"/>
          <p:nvPr/>
        </p:nvSpPr>
        <p:spPr>
          <a:xfrm>
            <a:off x="9234213" y="2933000"/>
            <a:ext cx="19697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49343201-8E7B-7C61-9129-E8FBFDDF9734}"/>
              </a:ext>
            </a:extLst>
          </p:cNvPr>
          <p:cNvSpPr txBox="1"/>
          <p:nvPr/>
        </p:nvSpPr>
        <p:spPr>
          <a:xfrm>
            <a:off x="8800268" y="3964131"/>
            <a:ext cx="19697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969DC311-8529-7280-A47A-04ED06F7D606}"/>
              </a:ext>
            </a:extLst>
          </p:cNvPr>
          <p:cNvSpPr txBox="1"/>
          <p:nvPr/>
        </p:nvSpPr>
        <p:spPr>
          <a:xfrm>
            <a:off x="1432713" y="4401760"/>
            <a:ext cx="197348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02503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qirhnpn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2339</Words>
  <Application>Microsoft Office PowerPoint</Application>
  <PresentationFormat>宽屏</PresentationFormat>
  <Paragraphs>209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HarmonyOS Sans SC Light</vt:lpstr>
      <vt:lpstr>阿里巴巴普惠体 2.0 55 Regular</vt:lpstr>
      <vt:lpstr>阿里巴巴普惠体 2.0 65 Medium</vt:lpstr>
      <vt:lpstr>包图小白体</vt:lpstr>
      <vt:lpstr>仓耳周珂正大榜书</vt:lpstr>
      <vt:lpstr>等线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小学生暑期期末家长会ppt模板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114</cp:revision>
  <dcterms:created xsi:type="dcterms:W3CDTF">2023-06-19T00:46:04Z</dcterms:created>
  <dcterms:modified xsi:type="dcterms:W3CDTF">2023-06-19T15:43:56Z</dcterms:modified>
</cp:coreProperties>
</file>